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8" r:id="rId4"/>
  </p:sldMasterIdLst>
  <p:notesMasterIdLst>
    <p:notesMasterId r:id="rId39"/>
  </p:notesMasterIdLst>
  <p:handoutMasterIdLst>
    <p:handoutMasterId r:id="rId40"/>
  </p:handoutMasterIdLst>
  <p:sldIdLst>
    <p:sldId id="261" r:id="rId5"/>
    <p:sldId id="312" r:id="rId6"/>
    <p:sldId id="260" r:id="rId7"/>
    <p:sldId id="262" r:id="rId8"/>
    <p:sldId id="263" r:id="rId9"/>
    <p:sldId id="264" r:id="rId10"/>
    <p:sldId id="289" r:id="rId11"/>
    <p:sldId id="284" r:id="rId12"/>
    <p:sldId id="283" r:id="rId13"/>
    <p:sldId id="282" r:id="rId14"/>
    <p:sldId id="265" r:id="rId15"/>
    <p:sldId id="272" r:id="rId16"/>
    <p:sldId id="291" r:id="rId17"/>
    <p:sldId id="266" r:id="rId18"/>
    <p:sldId id="294" r:id="rId19"/>
    <p:sldId id="292" r:id="rId20"/>
    <p:sldId id="286" r:id="rId21"/>
    <p:sldId id="287" r:id="rId22"/>
    <p:sldId id="273" r:id="rId23"/>
    <p:sldId id="270" r:id="rId24"/>
    <p:sldId id="307" r:id="rId25"/>
    <p:sldId id="293" r:id="rId26"/>
    <p:sldId id="308" r:id="rId27"/>
    <p:sldId id="267" r:id="rId28"/>
    <p:sldId id="277" r:id="rId29"/>
    <p:sldId id="281" r:id="rId30"/>
    <p:sldId id="279" r:id="rId31"/>
    <p:sldId id="280" r:id="rId32"/>
    <p:sldId id="278" r:id="rId33"/>
    <p:sldId id="309" r:id="rId34"/>
    <p:sldId id="310" r:id="rId35"/>
    <p:sldId id="311" r:id="rId36"/>
    <p:sldId id="268" r:id="rId37"/>
    <p:sldId id="271" r:id="rId38"/>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387"/>
    <a:srgbClr val="7DCDBE"/>
    <a:srgbClr val="82C8F0"/>
    <a:srgbClr val="4E008E"/>
    <a:srgbClr val="EFEFEF"/>
    <a:srgbClr val="C3B9D7"/>
    <a:srgbClr val="FFDCA5"/>
    <a:srgbClr val="F5A5C8"/>
    <a:srgbClr val="270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CDA36-36D5-4735-8DA3-E45B2CAB2DCF}" v="7" dt="2024-03-04T08:41:22.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2004" y="13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 Syvälahti (TAU)" userId="713bcda5-0caa-4546-b969-d199773587f0" providerId="ADAL" clId="{1D6CDA36-36D5-4735-8DA3-E45B2CAB2DCF}"/>
    <pc:docChg chg="undo custSel addSld delSld modSld sldOrd">
      <pc:chgData name="Kati Syvälahti (TAU)" userId="713bcda5-0caa-4546-b969-d199773587f0" providerId="ADAL" clId="{1D6CDA36-36D5-4735-8DA3-E45B2CAB2DCF}" dt="2024-03-05T08:14:19.720" v="620" actId="20577"/>
      <pc:docMkLst>
        <pc:docMk/>
      </pc:docMkLst>
      <pc:sldChg chg="delSp mod">
        <pc:chgData name="Kati Syvälahti (TAU)" userId="713bcda5-0caa-4546-b969-d199773587f0" providerId="ADAL" clId="{1D6CDA36-36D5-4735-8DA3-E45B2CAB2DCF}" dt="2024-03-04T08:24:40.629" v="0" actId="478"/>
        <pc:sldMkLst>
          <pc:docMk/>
          <pc:sldMk cId="4232263971" sldId="261"/>
        </pc:sldMkLst>
        <pc:picChg chg="del">
          <ac:chgData name="Kati Syvälahti (TAU)" userId="713bcda5-0caa-4546-b969-d199773587f0" providerId="ADAL" clId="{1D6CDA36-36D5-4735-8DA3-E45B2CAB2DCF}" dt="2024-03-04T08:24:40.629" v="0" actId="478"/>
          <ac:picMkLst>
            <pc:docMk/>
            <pc:sldMk cId="4232263971" sldId="261"/>
            <ac:picMk id="5" creationId="{A823F831-5F26-ED6C-6B06-24E833C75812}"/>
          </ac:picMkLst>
        </pc:picChg>
      </pc:sldChg>
      <pc:sldChg chg="modSp mod">
        <pc:chgData name="Kati Syvälahti (TAU)" userId="713bcda5-0caa-4546-b969-d199773587f0" providerId="ADAL" clId="{1D6CDA36-36D5-4735-8DA3-E45B2CAB2DCF}" dt="2024-03-05T08:14:19.720" v="620" actId="20577"/>
        <pc:sldMkLst>
          <pc:docMk/>
          <pc:sldMk cId="2994173276" sldId="266"/>
        </pc:sldMkLst>
        <pc:spChg chg="mod">
          <ac:chgData name="Kati Syvälahti (TAU)" userId="713bcda5-0caa-4546-b969-d199773587f0" providerId="ADAL" clId="{1D6CDA36-36D5-4735-8DA3-E45B2CAB2DCF}" dt="2024-03-05T08:14:19.720" v="620" actId="20577"/>
          <ac:spMkLst>
            <pc:docMk/>
            <pc:sldMk cId="2994173276" sldId="266"/>
            <ac:spMk id="3" creationId="{E3BB11B3-EADF-86E4-7B66-EA2467CBDEC6}"/>
          </ac:spMkLst>
        </pc:spChg>
      </pc:sldChg>
      <pc:sldChg chg="addSp delSp modSp new mod ord chgLayout">
        <pc:chgData name="Kati Syvälahti (TAU)" userId="713bcda5-0caa-4546-b969-d199773587f0" providerId="ADAL" clId="{1D6CDA36-36D5-4735-8DA3-E45B2CAB2DCF}" dt="2024-03-04T11:08:31.276" v="611" actId="6549"/>
        <pc:sldMkLst>
          <pc:docMk/>
          <pc:sldMk cId="1603110318" sldId="312"/>
        </pc:sldMkLst>
        <pc:spChg chg="mod ord">
          <ac:chgData name="Kati Syvälahti (TAU)" userId="713bcda5-0caa-4546-b969-d199773587f0" providerId="ADAL" clId="{1D6CDA36-36D5-4735-8DA3-E45B2CAB2DCF}" dt="2024-03-04T08:37:09.771" v="551" actId="26606"/>
          <ac:spMkLst>
            <pc:docMk/>
            <pc:sldMk cId="1603110318" sldId="312"/>
            <ac:spMk id="2" creationId="{F72885C4-7485-00D8-1683-61F395D84B94}"/>
          </ac:spMkLst>
        </pc:spChg>
        <pc:spChg chg="del">
          <ac:chgData name="Kati Syvälahti (TAU)" userId="713bcda5-0caa-4546-b969-d199773587f0" providerId="ADAL" clId="{1D6CDA36-36D5-4735-8DA3-E45B2CAB2DCF}" dt="2024-03-04T08:28:35.343" v="72" actId="478"/>
          <ac:spMkLst>
            <pc:docMk/>
            <pc:sldMk cId="1603110318" sldId="312"/>
            <ac:spMk id="3" creationId="{E914DF38-94EE-8AFF-7714-3AC534895FA6}"/>
          </ac:spMkLst>
        </pc:spChg>
        <pc:spChg chg="del mod">
          <ac:chgData name="Kati Syvälahti (TAU)" userId="713bcda5-0caa-4546-b969-d199773587f0" providerId="ADAL" clId="{1D6CDA36-36D5-4735-8DA3-E45B2CAB2DCF}" dt="2024-03-04T08:25:20.171" v="61"/>
          <ac:spMkLst>
            <pc:docMk/>
            <pc:sldMk cId="1603110318" sldId="312"/>
            <ac:spMk id="4" creationId="{48E2C23D-5CBF-B8CF-4C5D-4956958ABFE3}"/>
          </ac:spMkLst>
        </pc:spChg>
        <pc:spChg chg="del">
          <ac:chgData name="Kati Syvälahti (TAU)" userId="713bcda5-0caa-4546-b969-d199773587f0" providerId="ADAL" clId="{1D6CDA36-36D5-4735-8DA3-E45B2CAB2DCF}" dt="2024-03-04T08:25:25.894" v="64" actId="478"/>
          <ac:spMkLst>
            <pc:docMk/>
            <pc:sldMk cId="1603110318" sldId="312"/>
            <ac:spMk id="5" creationId="{F2FAD594-5E05-A714-66EE-7533942BD26D}"/>
          </ac:spMkLst>
        </pc:spChg>
        <pc:spChg chg="mod ord">
          <ac:chgData name="Kati Syvälahti (TAU)" userId="713bcda5-0caa-4546-b969-d199773587f0" providerId="ADAL" clId="{1D6CDA36-36D5-4735-8DA3-E45B2CAB2DCF}" dt="2024-03-04T08:37:09.771" v="551" actId="26606"/>
          <ac:spMkLst>
            <pc:docMk/>
            <pc:sldMk cId="1603110318" sldId="312"/>
            <ac:spMk id="6" creationId="{F61625B6-3C1E-7989-8440-6C3D66EF5ED6}"/>
          </ac:spMkLst>
        </pc:spChg>
        <pc:spChg chg="mod ord">
          <ac:chgData name="Kati Syvälahti (TAU)" userId="713bcda5-0caa-4546-b969-d199773587f0" providerId="ADAL" clId="{1D6CDA36-36D5-4735-8DA3-E45B2CAB2DCF}" dt="2024-03-04T08:37:09.771" v="551" actId="26606"/>
          <ac:spMkLst>
            <pc:docMk/>
            <pc:sldMk cId="1603110318" sldId="312"/>
            <ac:spMk id="7" creationId="{C397DA7D-26D8-C7DB-328C-7D89D909DB33}"/>
          </ac:spMkLst>
        </pc:spChg>
        <pc:spChg chg="add del mod">
          <ac:chgData name="Kati Syvälahti (TAU)" userId="713bcda5-0caa-4546-b969-d199773587f0" providerId="ADAL" clId="{1D6CDA36-36D5-4735-8DA3-E45B2CAB2DCF}" dt="2024-03-04T08:30:10.692" v="200" actId="478"/>
          <ac:spMkLst>
            <pc:docMk/>
            <pc:sldMk cId="1603110318" sldId="312"/>
            <ac:spMk id="10" creationId="{F09F116C-8160-9C85-962A-B1B318C46112}"/>
          </ac:spMkLst>
        </pc:spChg>
        <pc:spChg chg="add del mod">
          <ac:chgData name="Kati Syvälahti (TAU)" userId="713bcda5-0caa-4546-b969-d199773587f0" providerId="ADAL" clId="{1D6CDA36-36D5-4735-8DA3-E45B2CAB2DCF}" dt="2024-03-04T08:30:10.692" v="202"/>
          <ac:spMkLst>
            <pc:docMk/>
            <pc:sldMk cId="1603110318" sldId="312"/>
            <ac:spMk id="11" creationId="{D85F0B4B-A1A8-F114-BC17-37324CD91A32}"/>
          </ac:spMkLst>
        </pc:spChg>
        <pc:spChg chg="add mod ord">
          <ac:chgData name="Kati Syvälahti (TAU)" userId="713bcda5-0caa-4546-b969-d199773587f0" providerId="ADAL" clId="{1D6CDA36-36D5-4735-8DA3-E45B2CAB2DCF}" dt="2024-03-04T11:08:31.276" v="611" actId="6549"/>
          <ac:spMkLst>
            <pc:docMk/>
            <pc:sldMk cId="1603110318" sldId="312"/>
            <ac:spMk id="12" creationId="{98744CB8-114C-6812-A368-D58D9428A98F}"/>
          </ac:spMkLst>
        </pc:spChg>
        <pc:spChg chg="add del">
          <ac:chgData name="Kati Syvälahti (TAU)" userId="713bcda5-0caa-4546-b969-d199773587f0" providerId="ADAL" clId="{1D6CDA36-36D5-4735-8DA3-E45B2CAB2DCF}" dt="2024-03-04T08:37:14.968" v="552" actId="478"/>
          <ac:spMkLst>
            <pc:docMk/>
            <pc:sldMk cId="1603110318" sldId="312"/>
            <ac:spMk id="17" creationId="{62AB831B-5E6C-F88D-ADAB-0ADED4B46E93}"/>
          </ac:spMkLst>
        </pc:spChg>
        <pc:picChg chg="add mod ord">
          <ac:chgData name="Kati Syvälahti (TAU)" userId="713bcda5-0caa-4546-b969-d199773587f0" providerId="ADAL" clId="{1D6CDA36-36D5-4735-8DA3-E45B2CAB2DCF}" dt="2024-03-04T08:37:18.366" v="553" actId="1076"/>
          <ac:picMkLst>
            <pc:docMk/>
            <pc:sldMk cId="1603110318" sldId="312"/>
            <ac:picMk id="9" creationId="{8A535F13-ADD1-041B-0E89-1FBE3094C6BF}"/>
          </ac:picMkLst>
        </pc:picChg>
      </pc:sldChg>
      <pc:sldChg chg="new del">
        <pc:chgData name="Kati Syvälahti (TAU)" userId="713bcda5-0caa-4546-b969-d199773587f0" providerId="ADAL" clId="{1D6CDA36-36D5-4735-8DA3-E45B2CAB2DCF}" dt="2024-03-04T08:24:47.447" v="2" actId="680"/>
        <pc:sldMkLst>
          <pc:docMk/>
          <pc:sldMk cId="3832489304" sldId="312"/>
        </pc:sldMkLst>
      </pc:sldChg>
    </pc:docChg>
  </pc:docChgLst>
</pc:chgInfo>
</file>

<file path=ppt/diagrams/_rels/data3.xml.rels><?xml version="1.0" encoding="UTF-8" standalone="yes"?>
<Relationships xmlns="http://schemas.openxmlformats.org/package/2006/relationships"><Relationship Id="rId1" Type="http://schemas.openxmlformats.org/officeDocument/2006/relationships/hyperlink" Target="https://youtu.be/J3PJUf0qBzs"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youtu.be/J3PJUf0qBz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C6311-AF8C-4951-B91A-2862BDB5E8C4}"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fi-FI"/>
        </a:p>
      </dgm:t>
    </dgm:pt>
    <dgm:pt modelId="{6B2FAECA-1AAB-4AEC-A22D-43F38DAE892F}">
      <dgm:prSet phldrT="[Text]">
        <dgm:style>
          <a:lnRef idx="1">
            <a:schemeClr val="accent3"/>
          </a:lnRef>
          <a:fillRef idx="2">
            <a:schemeClr val="accent3"/>
          </a:fillRef>
          <a:effectRef idx="1">
            <a:schemeClr val="accent3"/>
          </a:effectRef>
          <a:fontRef idx="minor">
            <a:schemeClr val="dk1"/>
          </a:fontRef>
        </dgm:style>
      </dgm:prSet>
      <dgm:spPr/>
      <dgm:t>
        <a:bodyPr/>
        <a:lstStyle/>
        <a:p>
          <a:r>
            <a:rPr lang="fi-FI" dirty="0"/>
            <a:t>Free</a:t>
          </a:r>
        </a:p>
      </dgm:t>
    </dgm:pt>
    <dgm:pt modelId="{7B242F39-6A75-408B-ACE2-96BD5CA31004}" type="parTrans" cxnId="{6C793AE2-3909-4341-A511-E66E00F4CF76}">
      <dgm:prSet/>
      <dgm:spPr/>
      <dgm:t>
        <a:bodyPr/>
        <a:lstStyle/>
        <a:p>
          <a:endParaRPr lang="fi-FI"/>
        </a:p>
      </dgm:t>
    </dgm:pt>
    <dgm:pt modelId="{B0C1F9BD-074E-4396-8AE1-E7D47701E702}" type="sibTrans" cxnId="{6C793AE2-3909-4341-A511-E66E00F4CF76}">
      <dgm:prSet/>
      <dgm:spPr/>
      <dgm:t>
        <a:bodyPr/>
        <a:lstStyle/>
        <a:p>
          <a:endParaRPr lang="fi-FI"/>
        </a:p>
      </dgm:t>
    </dgm:pt>
    <dgm:pt modelId="{6F66679A-469A-4077-BF7E-B9BF154F2525}">
      <dgm:prSet phldrT="[Text]"/>
      <dgm:spPr>
        <a:solidFill>
          <a:srgbClr val="7DCDBE"/>
        </a:solidFill>
      </dgm:spPr>
      <dgm:t>
        <a:bodyPr/>
        <a:lstStyle/>
        <a:p>
          <a:r>
            <a:rPr lang="fi-FI" dirty="0">
              <a:solidFill>
                <a:schemeClr val="tx1"/>
              </a:solidFill>
            </a:rPr>
            <a:t>No cost</a:t>
          </a:r>
        </a:p>
      </dgm:t>
    </dgm:pt>
    <dgm:pt modelId="{DF4CB0B8-CED3-4B3A-B71C-A5481B071EF8}" type="parTrans" cxnId="{3766C131-2C20-4029-8A82-640635170E2C}">
      <dgm:prSet/>
      <dgm:spPr/>
      <dgm:t>
        <a:bodyPr/>
        <a:lstStyle/>
        <a:p>
          <a:endParaRPr lang="fi-FI"/>
        </a:p>
      </dgm:t>
    </dgm:pt>
    <dgm:pt modelId="{158E56F2-D27B-4994-81DA-C9A13E7C08D6}" type="sibTrans" cxnId="{3766C131-2C20-4029-8A82-640635170E2C}">
      <dgm:prSet/>
      <dgm:spPr/>
      <dgm:t>
        <a:bodyPr/>
        <a:lstStyle/>
        <a:p>
          <a:endParaRPr lang="fi-FI"/>
        </a:p>
      </dgm:t>
    </dgm:pt>
    <dgm:pt modelId="{08A887FE-6474-4432-9711-FF2037DA3B51}">
      <dgm:prSet phldrT="[Text]"/>
      <dgm:spPr>
        <a:solidFill>
          <a:srgbClr val="FFC000">
            <a:alpha val="90000"/>
          </a:srgbClr>
        </a:solidFill>
      </dgm:spPr>
      <dgm:t>
        <a:bodyPr/>
        <a:lstStyle/>
        <a:p>
          <a:r>
            <a:rPr lang="fi-FI" dirty="0"/>
            <a:t>Open </a:t>
          </a:r>
        </a:p>
      </dgm:t>
    </dgm:pt>
    <dgm:pt modelId="{219D8A72-38E1-439C-8B26-9F993A1F2555}" type="parTrans" cxnId="{A98876D3-69DB-4B9B-B3B8-3CA975F6A9CE}">
      <dgm:prSet/>
      <dgm:spPr/>
      <dgm:t>
        <a:bodyPr/>
        <a:lstStyle/>
        <a:p>
          <a:endParaRPr lang="fi-FI"/>
        </a:p>
      </dgm:t>
    </dgm:pt>
    <dgm:pt modelId="{EEA6FF78-D845-42C5-A8B4-DF81600B0831}" type="sibTrans" cxnId="{A98876D3-69DB-4B9B-B3B8-3CA975F6A9CE}">
      <dgm:prSet/>
      <dgm:spPr/>
      <dgm:t>
        <a:bodyPr/>
        <a:lstStyle/>
        <a:p>
          <a:endParaRPr lang="fi-FI"/>
        </a:p>
      </dgm:t>
    </dgm:pt>
    <dgm:pt modelId="{CE0B7CA0-58A3-43C4-963A-45C096120C83}">
      <dgm:prSet phldrT="[Text]"/>
      <dgm:spPr>
        <a:solidFill>
          <a:srgbClr val="7DCDBE"/>
        </a:solidFill>
      </dgm:spPr>
      <dgm:t>
        <a:bodyPr/>
        <a:lstStyle/>
        <a:p>
          <a:r>
            <a:rPr lang="fi-FI" dirty="0">
              <a:solidFill>
                <a:schemeClr val="tx1"/>
              </a:solidFill>
            </a:rPr>
            <a:t>No cost</a:t>
          </a:r>
        </a:p>
      </dgm:t>
    </dgm:pt>
    <dgm:pt modelId="{8C0A13D9-53BD-4340-85C1-BDD70CCA1D76}" type="parTrans" cxnId="{29EEE428-148B-405A-B04F-8C8639B525D3}">
      <dgm:prSet/>
      <dgm:spPr/>
      <dgm:t>
        <a:bodyPr/>
        <a:lstStyle/>
        <a:p>
          <a:endParaRPr lang="fi-FI"/>
        </a:p>
      </dgm:t>
    </dgm:pt>
    <dgm:pt modelId="{61D15A85-8952-4A83-AFFB-42ED99041C41}" type="sibTrans" cxnId="{29EEE428-148B-405A-B04F-8C8639B525D3}">
      <dgm:prSet/>
      <dgm:spPr/>
      <dgm:t>
        <a:bodyPr/>
        <a:lstStyle/>
        <a:p>
          <a:endParaRPr lang="fi-FI"/>
        </a:p>
      </dgm:t>
    </dgm:pt>
    <dgm:pt modelId="{DD47CD14-C7A2-4DC0-ADB7-DC3B4F5885DF}">
      <dgm:prSet phldrT="[Text]"/>
      <dgm:spPr>
        <a:solidFill>
          <a:schemeClr val="accent6">
            <a:lumMod val="60000"/>
            <a:lumOff val="40000"/>
          </a:schemeClr>
        </a:solidFill>
      </dgm:spPr>
      <dgm:t>
        <a:bodyPr/>
        <a:lstStyle/>
        <a:p>
          <a:r>
            <a:rPr lang="fi-FI" dirty="0">
              <a:solidFill>
                <a:schemeClr val="tx1"/>
              </a:solidFill>
            </a:rPr>
            <a:t>Retain, Reuse</a:t>
          </a:r>
        </a:p>
      </dgm:t>
    </dgm:pt>
    <dgm:pt modelId="{01A24B86-A5AB-4F25-B06F-9317F58A893D}" type="parTrans" cxnId="{86E7998F-4715-42A9-A6FB-474DB8E3F9BA}">
      <dgm:prSet/>
      <dgm:spPr/>
      <dgm:t>
        <a:bodyPr/>
        <a:lstStyle/>
        <a:p>
          <a:endParaRPr lang="fi-FI"/>
        </a:p>
      </dgm:t>
    </dgm:pt>
    <dgm:pt modelId="{21D4D54A-F847-4105-BA4A-DCEA645BBF7E}" type="sibTrans" cxnId="{86E7998F-4715-42A9-A6FB-474DB8E3F9BA}">
      <dgm:prSet/>
      <dgm:spPr/>
      <dgm:t>
        <a:bodyPr/>
        <a:lstStyle/>
        <a:p>
          <a:endParaRPr lang="fi-FI"/>
        </a:p>
      </dgm:t>
    </dgm:pt>
    <dgm:pt modelId="{C44D81DE-02CE-47F5-93C8-25C05666744A}">
      <dgm:prSet phldrT="[Text]"/>
      <dgm:spPr>
        <a:solidFill>
          <a:srgbClr val="82C8F0"/>
        </a:solidFill>
      </dgm:spPr>
      <dgm:t>
        <a:bodyPr/>
        <a:lstStyle/>
        <a:p>
          <a:r>
            <a:rPr lang="fi-FI" dirty="0">
              <a:solidFill>
                <a:schemeClr val="tx1"/>
              </a:solidFill>
            </a:rPr>
            <a:t>Revise, Remix</a:t>
          </a:r>
        </a:p>
      </dgm:t>
    </dgm:pt>
    <dgm:pt modelId="{DA162692-D4AA-4AB9-85EC-97BDE998328A}" type="parTrans" cxnId="{7610D041-E06C-410A-846F-C61B08907683}">
      <dgm:prSet/>
      <dgm:spPr/>
      <dgm:t>
        <a:bodyPr/>
        <a:lstStyle/>
        <a:p>
          <a:endParaRPr lang="fi-FI"/>
        </a:p>
      </dgm:t>
    </dgm:pt>
    <dgm:pt modelId="{11677163-EFEA-4966-8A37-FBF38F5F2105}" type="sibTrans" cxnId="{7610D041-E06C-410A-846F-C61B08907683}">
      <dgm:prSet/>
      <dgm:spPr/>
      <dgm:t>
        <a:bodyPr/>
        <a:lstStyle/>
        <a:p>
          <a:endParaRPr lang="fi-FI"/>
        </a:p>
      </dgm:t>
    </dgm:pt>
    <dgm:pt modelId="{5FEFE46E-C301-4BF4-94BF-DEBC350C2CE9}">
      <dgm:prSet/>
      <dgm:spPr>
        <a:solidFill>
          <a:srgbClr val="00B0F0"/>
        </a:solidFill>
      </dgm:spPr>
      <dgm:t>
        <a:bodyPr/>
        <a:lstStyle/>
        <a:p>
          <a:r>
            <a:rPr lang="fi-FI" dirty="0">
              <a:solidFill>
                <a:schemeClr val="tx1"/>
              </a:solidFill>
            </a:rPr>
            <a:t>Redistribute</a:t>
          </a:r>
        </a:p>
      </dgm:t>
    </dgm:pt>
    <dgm:pt modelId="{F6FDA1C2-C998-4ECD-B759-9DA3B3A2D119}" type="parTrans" cxnId="{AF048160-37D2-4A83-891D-861B35FD44EF}">
      <dgm:prSet/>
      <dgm:spPr/>
      <dgm:t>
        <a:bodyPr/>
        <a:lstStyle/>
        <a:p>
          <a:endParaRPr lang="fi-FI"/>
        </a:p>
      </dgm:t>
    </dgm:pt>
    <dgm:pt modelId="{33F4D203-FA5B-442B-9DE2-6CCC612460E5}" type="sibTrans" cxnId="{AF048160-37D2-4A83-891D-861B35FD44EF}">
      <dgm:prSet/>
      <dgm:spPr/>
      <dgm:t>
        <a:bodyPr/>
        <a:lstStyle/>
        <a:p>
          <a:endParaRPr lang="fi-FI"/>
        </a:p>
      </dgm:t>
    </dgm:pt>
    <dgm:pt modelId="{7D3626C0-72C5-457B-85C8-A78A5FD53A32}" type="pres">
      <dgm:prSet presAssocID="{603C6311-AF8C-4951-B91A-2862BDB5E8C4}" presName="outerComposite" presStyleCnt="0">
        <dgm:presLayoutVars>
          <dgm:chMax val="2"/>
          <dgm:animLvl val="lvl"/>
          <dgm:resizeHandles val="exact"/>
        </dgm:presLayoutVars>
      </dgm:prSet>
      <dgm:spPr/>
    </dgm:pt>
    <dgm:pt modelId="{CCC969A1-DFBF-4A18-B9CA-8BB29AEE32DA}" type="pres">
      <dgm:prSet presAssocID="{603C6311-AF8C-4951-B91A-2862BDB5E8C4}" presName="dummyMaxCanvas" presStyleCnt="0"/>
      <dgm:spPr/>
    </dgm:pt>
    <dgm:pt modelId="{77B9E7FA-A148-4173-898A-BE786E02A0F6}" type="pres">
      <dgm:prSet presAssocID="{603C6311-AF8C-4951-B91A-2862BDB5E8C4}" presName="parentComposite" presStyleCnt="0"/>
      <dgm:spPr/>
    </dgm:pt>
    <dgm:pt modelId="{06F21544-F1A5-4C83-80B8-510AD9A46D44}" type="pres">
      <dgm:prSet presAssocID="{603C6311-AF8C-4951-B91A-2862BDB5E8C4}" presName="parent1" presStyleLbl="alignAccFollowNode1" presStyleIdx="0" presStyleCnt="4">
        <dgm:presLayoutVars>
          <dgm:chMax val="4"/>
        </dgm:presLayoutVars>
      </dgm:prSet>
      <dgm:spPr/>
    </dgm:pt>
    <dgm:pt modelId="{B7DBB34D-6300-4B24-AD10-BB9D3CE33554}" type="pres">
      <dgm:prSet presAssocID="{603C6311-AF8C-4951-B91A-2862BDB5E8C4}" presName="parent2" presStyleLbl="alignAccFollowNode1" presStyleIdx="1" presStyleCnt="4">
        <dgm:presLayoutVars>
          <dgm:chMax val="4"/>
        </dgm:presLayoutVars>
      </dgm:prSet>
      <dgm:spPr/>
    </dgm:pt>
    <dgm:pt modelId="{835C0EF5-7919-4EDD-B085-C9AFDF8F82F4}" type="pres">
      <dgm:prSet presAssocID="{603C6311-AF8C-4951-B91A-2862BDB5E8C4}" presName="childrenComposite" presStyleCnt="0"/>
      <dgm:spPr/>
    </dgm:pt>
    <dgm:pt modelId="{A1C841DA-5DBA-4B42-AA88-5AB61699A988}" type="pres">
      <dgm:prSet presAssocID="{603C6311-AF8C-4951-B91A-2862BDB5E8C4}" presName="dummyMaxCanvas_ChildArea" presStyleCnt="0"/>
      <dgm:spPr/>
    </dgm:pt>
    <dgm:pt modelId="{3A3B1728-AA19-4524-BF68-2A237317BBEB}" type="pres">
      <dgm:prSet presAssocID="{603C6311-AF8C-4951-B91A-2862BDB5E8C4}" presName="fulcrum" presStyleLbl="alignAccFollowNode1" presStyleIdx="2" presStyleCnt="4"/>
      <dgm:spPr/>
    </dgm:pt>
    <dgm:pt modelId="{AE65A7BB-F0B2-40E4-808D-6BFC3F2687AE}" type="pres">
      <dgm:prSet presAssocID="{603C6311-AF8C-4951-B91A-2862BDB5E8C4}" presName="balance_14" presStyleLbl="alignAccFollowNode1" presStyleIdx="3" presStyleCnt="4">
        <dgm:presLayoutVars>
          <dgm:bulletEnabled val="1"/>
        </dgm:presLayoutVars>
      </dgm:prSet>
      <dgm:spPr/>
    </dgm:pt>
    <dgm:pt modelId="{EF4F20C4-9CB4-40EC-8DDA-AE77CC6ABB12}" type="pres">
      <dgm:prSet presAssocID="{603C6311-AF8C-4951-B91A-2862BDB5E8C4}" presName="right_14_1" presStyleLbl="node1" presStyleIdx="0" presStyleCnt="5">
        <dgm:presLayoutVars>
          <dgm:bulletEnabled val="1"/>
        </dgm:presLayoutVars>
      </dgm:prSet>
      <dgm:spPr/>
    </dgm:pt>
    <dgm:pt modelId="{5C66CB41-9FDD-4859-B748-E26F24F8B4D4}" type="pres">
      <dgm:prSet presAssocID="{603C6311-AF8C-4951-B91A-2862BDB5E8C4}" presName="right_14_2" presStyleLbl="node1" presStyleIdx="1" presStyleCnt="5">
        <dgm:presLayoutVars>
          <dgm:bulletEnabled val="1"/>
        </dgm:presLayoutVars>
      </dgm:prSet>
      <dgm:spPr/>
    </dgm:pt>
    <dgm:pt modelId="{A98A2754-D354-4311-B1FA-975F5FE86DBD}" type="pres">
      <dgm:prSet presAssocID="{603C6311-AF8C-4951-B91A-2862BDB5E8C4}" presName="right_14_3" presStyleLbl="node1" presStyleIdx="2" presStyleCnt="5" custLinFactNeighborX="1334" custLinFactNeighborY="-3339">
        <dgm:presLayoutVars>
          <dgm:bulletEnabled val="1"/>
        </dgm:presLayoutVars>
      </dgm:prSet>
      <dgm:spPr/>
    </dgm:pt>
    <dgm:pt modelId="{72CF0626-D97D-4EC8-B683-9A31C671EF01}" type="pres">
      <dgm:prSet presAssocID="{603C6311-AF8C-4951-B91A-2862BDB5E8C4}" presName="right_14_4" presStyleLbl="node1" presStyleIdx="3" presStyleCnt="5">
        <dgm:presLayoutVars>
          <dgm:bulletEnabled val="1"/>
        </dgm:presLayoutVars>
      </dgm:prSet>
      <dgm:spPr/>
    </dgm:pt>
    <dgm:pt modelId="{19C773DE-0538-43DC-BB8B-08D02811E02A}" type="pres">
      <dgm:prSet presAssocID="{603C6311-AF8C-4951-B91A-2862BDB5E8C4}" presName="left_14_1" presStyleLbl="node1" presStyleIdx="4" presStyleCnt="5">
        <dgm:presLayoutVars>
          <dgm:bulletEnabled val="1"/>
        </dgm:presLayoutVars>
      </dgm:prSet>
      <dgm:spPr/>
    </dgm:pt>
  </dgm:ptLst>
  <dgm:cxnLst>
    <dgm:cxn modelId="{926CEB1B-7501-41AC-8239-2F7B710377B4}" type="presOf" srcId="{C44D81DE-02CE-47F5-93C8-25C05666744A}" destId="{72CF0626-D97D-4EC8-B683-9A31C671EF01}" srcOrd="0" destOrd="0" presId="urn:microsoft.com/office/officeart/2005/8/layout/balance1"/>
    <dgm:cxn modelId="{C8A79921-9ED9-4CAA-B7E2-4DF4E9C81387}" type="presOf" srcId="{6B2FAECA-1AAB-4AEC-A22D-43F38DAE892F}" destId="{06F21544-F1A5-4C83-80B8-510AD9A46D44}" srcOrd="0" destOrd="0" presId="urn:microsoft.com/office/officeart/2005/8/layout/balance1"/>
    <dgm:cxn modelId="{173F9722-5D63-45E7-8B33-16E2C44C4A30}" type="presOf" srcId="{CE0B7CA0-58A3-43C4-963A-45C096120C83}" destId="{EF4F20C4-9CB4-40EC-8DDA-AE77CC6ABB12}" srcOrd="0" destOrd="0" presId="urn:microsoft.com/office/officeart/2005/8/layout/balance1"/>
    <dgm:cxn modelId="{29EEE428-148B-405A-B04F-8C8639B525D3}" srcId="{08A887FE-6474-4432-9711-FF2037DA3B51}" destId="{CE0B7CA0-58A3-43C4-963A-45C096120C83}" srcOrd="0" destOrd="0" parTransId="{8C0A13D9-53BD-4340-85C1-BDD70CCA1D76}" sibTransId="{61D15A85-8952-4A83-AFFB-42ED99041C41}"/>
    <dgm:cxn modelId="{FB6D6C2B-3067-46B5-A02B-EBC4AD3AF305}" type="presOf" srcId="{5FEFE46E-C301-4BF4-94BF-DEBC350C2CE9}" destId="{5C66CB41-9FDD-4859-B748-E26F24F8B4D4}" srcOrd="0" destOrd="0" presId="urn:microsoft.com/office/officeart/2005/8/layout/balance1"/>
    <dgm:cxn modelId="{3766C131-2C20-4029-8A82-640635170E2C}" srcId="{6B2FAECA-1AAB-4AEC-A22D-43F38DAE892F}" destId="{6F66679A-469A-4077-BF7E-B9BF154F2525}" srcOrd="0" destOrd="0" parTransId="{DF4CB0B8-CED3-4B3A-B71C-A5481B071EF8}" sibTransId="{158E56F2-D27B-4994-81DA-C9A13E7C08D6}"/>
    <dgm:cxn modelId="{6D14785D-0DEE-47E7-8627-32C390348CD0}" type="presOf" srcId="{DD47CD14-C7A2-4DC0-ADB7-DC3B4F5885DF}" destId="{A98A2754-D354-4311-B1FA-975F5FE86DBD}" srcOrd="0" destOrd="0" presId="urn:microsoft.com/office/officeart/2005/8/layout/balance1"/>
    <dgm:cxn modelId="{AF048160-37D2-4A83-891D-861B35FD44EF}" srcId="{08A887FE-6474-4432-9711-FF2037DA3B51}" destId="{5FEFE46E-C301-4BF4-94BF-DEBC350C2CE9}" srcOrd="1" destOrd="0" parTransId="{F6FDA1C2-C998-4ECD-B759-9DA3B3A2D119}" sibTransId="{33F4D203-FA5B-442B-9DE2-6CCC612460E5}"/>
    <dgm:cxn modelId="{7610D041-E06C-410A-846F-C61B08907683}" srcId="{08A887FE-6474-4432-9711-FF2037DA3B51}" destId="{C44D81DE-02CE-47F5-93C8-25C05666744A}" srcOrd="3" destOrd="0" parTransId="{DA162692-D4AA-4AB9-85EC-97BDE998328A}" sibTransId="{11677163-EFEA-4966-8A37-FBF38F5F2105}"/>
    <dgm:cxn modelId="{B113B676-DEDD-4439-9777-84667A5B689A}" type="presOf" srcId="{6F66679A-469A-4077-BF7E-B9BF154F2525}" destId="{19C773DE-0538-43DC-BB8B-08D02811E02A}" srcOrd="0" destOrd="0" presId="urn:microsoft.com/office/officeart/2005/8/layout/balance1"/>
    <dgm:cxn modelId="{7A799159-D64F-45A2-9404-D84F19A12023}" type="presOf" srcId="{603C6311-AF8C-4951-B91A-2862BDB5E8C4}" destId="{7D3626C0-72C5-457B-85C8-A78A5FD53A32}" srcOrd="0" destOrd="0" presId="urn:microsoft.com/office/officeart/2005/8/layout/balance1"/>
    <dgm:cxn modelId="{86E7998F-4715-42A9-A6FB-474DB8E3F9BA}" srcId="{08A887FE-6474-4432-9711-FF2037DA3B51}" destId="{DD47CD14-C7A2-4DC0-ADB7-DC3B4F5885DF}" srcOrd="2" destOrd="0" parTransId="{01A24B86-A5AB-4F25-B06F-9317F58A893D}" sibTransId="{21D4D54A-F847-4105-BA4A-DCEA645BBF7E}"/>
    <dgm:cxn modelId="{E94BF39B-9E3E-4DA5-9B9D-9D879D7FD058}" type="presOf" srcId="{08A887FE-6474-4432-9711-FF2037DA3B51}" destId="{B7DBB34D-6300-4B24-AD10-BB9D3CE33554}" srcOrd="0" destOrd="0" presId="urn:microsoft.com/office/officeart/2005/8/layout/balance1"/>
    <dgm:cxn modelId="{A98876D3-69DB-4B9B-B3B8-3CA975F6A9CE}" srcId="{603C6311-AF8C-4951-B91A-2862BDB5E8C4}" destId="{08A887FE-6474-4432-9711-FF2037DA3B51}" srcOrd="1" destOrd="0" parTransId="{219D8A72-38E1-439C-8B26-9F993A1F2555}" sibTransId="{EEA6FF78-D845-42C5-A8B4-DF81600B0831}"/>
    <dgm:cxn modelId="{6C793AE2-3909-4341-A511-E66E00F4CF76}" srcId="{603C6311-AF8C-4951-B91A-2862BDB5E8C4}" destId="{6B2FAECA-1AAB-4AEC-A22D-43F38DAE892F}" srcOrd="0" destOrd="0" parTransId="{7B242F39-6A75-408B-ACE2-96BD5CA31004}" sibTransId="{B0C1F9BD-074E-4396-8AE1-E7D47701E702}"/>
    <dgm:cxn modelId="{253CE27C-6930-4FCB-A127-B5ADD5A19EB2}" type="presParOf" srcId="{7D3626C0-72C5-457B-85C8-A78A5FD53A32}" destId="{CCC969A1-DFBF-4A18-B9CA-8BB29AEE32DA}" srcOrd="0" destOrd="0" presId="urn:microsoft.com/office/officeart/2005/8/layout/balance1"/>
    <dgm:cxn modelId="{B7988BA6-CCE2-43FB-994E-57D5F30FF9E9}" type="presParOf" srcId="{7D3626C0-72C5-457B-85C8-A78A5FD53A32}" destId="{77B9E7FA-A148-4173-898A-BE786E02A0F6}" srcOrd="1" destOrd="0" presId="urn:microsoft.com/office/officeart/2005/8/layout/balance1"/>
    <dgm:cxn modelId="{61185982-1588-4E0E-881C-883BED19684A}" type="presParOf" srcId="{77B9E7FA-A148-4173-898A-BE786E02A0F6}" destId="{06F21544-F1A5-4C83-80B8-510AD9A46D44}" srcOrd="0" destOrd="0" presId="urn:microsoft.com/office/officeart/2005/8/layout/balance1"/>
    <dgm:cxn modelId="{08EC8E09-378B-47A6-8528-17AEB0F4DB1A}" type="presParOf" srcId="{77B9E7FA-A148-4173-898A-BE786E02A0F6}" destId="{B7DBB34D-6300-4B24-AD10-BB9D3CE33554}" srcOrd="1" destOrd="0" presId="urn:microsoft.com/office/officeart/2005/8/layout/balance1"/>
    <dgm:cxn modelId="{7FC43CB1-746F-4202-941F-7A2FD4D400A8}" type="presParOf" srcId="{7D3626C0-72C5-457B-85C8-A78A5FD53A32}" destId="{835C0EF5-7919-4EDD-B085-C9AFDF8F82F4}" srcOrd="2" destOrd="0" presId="urn:microsoft.com/office/officeart/2005/8/layout/balance1"/>
    <dgm:cxn modelId="{90CD4E10-591E-4FF0-B386-3440C5809BF4}" type="presParOf" srcId="{835C0EF5-7919-4EDD-B085-C9AFDF8F82F4}" destId="{A1C841DA-5DBA-4B42-AA88-5AB61699A988}" srcOrd="0" destOrd="0" presId="urn:microsoft.com/office/officeart/2005/8/layout/balance1"/>
    <dgm:cxn modelId="{B3628F78-3B11-49B4-9F92-DF491117E9E7}" type="presParOf" srcId="{835C0EF5-7919-4EDD-B085-C9AFDF8F82F4}" destId="{3A3B1728-AA19-4524-BF68-2A237317BBEB}" srcOrd="1" destOrd="0" presId="urn:microsoft.com/office/officeart/2005/8/layout/balance1"/>
    <dgm:cxn modelId="{127B250B-3DB1-4BE9-B1B5-77A27E9985D7}" type="presParOf" srcId="{835C0EF5-7919-4EDD-B085-C9AFDF8F82F4}" destId="{AE65A7BB-F0B2-40E4-808D-6BFC3F2687AE}" srcOrd="2" destOrd="0" presId="urn:microsoft.com/office/officeart/2005/8/layout/balance1"/>
    <dgm:cxn modelId="{C835B1B1-1ACA-4954-B11B-F355D5D48F3C}" type="presParOf" srcId="{835C0EF5-7919-4EDD-B085-C9AFDF8F82F4}" destId="{EF4F20C4-9CB4-40EC-8DDA-AE77CC6ABB12}" srcOrd="3" destOrd="0" presId="urn:microsoft.com/office/officeart/2005/8/layout/balance1"/>
    <dgm:cxn modelId="{E9A95937-D854-4AC9-9D56-FED422F5A5F2}" type="presParOf" srcId="{835C0EF5-7919-4EDD-B085-C9AFDF8F82F4}" destId="{5C66CB41-9FDD-4859-B748-E26F24F8B4D4}" srcOrd="4" destOrd="0" presId="urn:microsoft.com/office/officeart/2005/8/layout/balance1"/>
    <dgm:cxn modelId="{FA0DA6D2-03FA-46E1-B648-2FFCDA3EBB99}" type="presParOf" srcId="{835C0EF5-7919-4EDD-B085-C9AFDF8F82F4}" destId="{A98A2754-D354-4311-B1FA-975F5FE86DBD}" srcOrd="5" destOrd="0" presId="urn:microsoft.com/office/officeart/2005/8/layout/balance1"/>
    <dgm:cxn modelId="{03A2B3AF-8903-4979-B1F4-8A3EFE1446D4}" type="presParOf" srcId="{835C0EF5-7919-4EDD-B085-C9AFDF8F82F4}" destId="{72CF0626-D97D-4EC8-B683-9A31C671EF01}" srcOrd="6" destOrd="0" presId="urn:microsoft.com/office/officeart/2005/8/layout/balance1"/>
    <dgm:cxn modelId="{189577E7-A645-46C4-9A2C-9199519038A5}" type="presParOf" srcId="{835C0EF5-7919-4EDD-B085-C9AFDF8F82F4}" destId="{19C773DE-0538-43DC-BB8B-08D02811E02A}"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9D6CE-24F4-4294-A483-7D51F0FF8A62}"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C3E974B6-33D3-4251-97CA-482535B63BE5}">
      <dgm:prSet/>
      <dgm:spPr/>
      <dgm:t>
        <a:bodyPr/>
        <a:lstStyle/>
        <a:p>
          <a:r>
            <a:rPr lang="fi-FI" dirty="0"/>
            <a:t>Kurssimateriaalien saatavuus</a:t>
          </a:r>
          <a:endParaRPr lang="en-US" dirty="0"/>
        </a:p>
      </dgm:t>
    </dgm:pt>
    <dgm:pt modelId="{D38DE0B8-C759-4061-A378-FCA9575AB7FF}" type="parTrans" cxnId="{6ED7DD94-C756-47F8-8602-35C7C323E4A1}">
      <dgm:prSet/>
      <dgm:spPr/>
      <dgm:t>
        <a:bodyPr/>
        <a:lstStyle/>
        <a:p>
          <a:endParaRPr lang="en-US"/>
        </a:p>
      </dgm:t>
    </dgm:pt>
    <dgm:pt modelId="{5BACAFB6-B7D5-42E5-BC5E-89025E4ED44B}" type="sibTrans" cxnId="{6ED7DD94-C756-47F8-8602-35C7C323E4A1}">
      <dgm:prSet/>
      <dgm:spPr/>
      <dgm:t>
        <a:bodyPr/>
        <a:lstStyle/>
        <a:p>
          <a:endParaRPr lang="en-US"/>
        </a:p>
      </dgm:t>
    </dgm:pt>
    <dgm:pt modelId="{1BB03A06-C495-4E46-9312-A37980762F78}">
      <dgm:prSet/>
      <dgm:spPr/>
      <dgm:t>
        <a:bodyPr/>
        <a:lstStyle/>
        <a:p>
          <a:r>
            <a:rPr lang="fi-FI" dirty="0"/>
            <a:t>Oppimateriaalinen monikäyttöisyys, jatkokehittäminen, jakaminen</a:t>
          </a:r>
          <a:endParaRPr lang="en-US" dirty="0"/>
        </a:p>
      </dgm:t>
    </dgm:pt>
    <dgm:pt modelId="{EC507E57-D5D6-44A0-95EA-9938C60B15D9}" type="parTrans" cxnId="{D8FDFB20-A885-40D3-9C5B-A030571E2778}">
      <dgm:prSet/>
      <dgm:spPr/>
      <dgm:t>
        <a:bodyPr/>
        <a:lstStyle/>
        <a:p>
          <a:endParaRPr lang="en-US"/>
        </a:p>
      </dgm:t>
    </dgm:pt>
    <dgm:pt modelId="{B9F2FF33-C511-4912-9188-7283D1FE0C6D}" type="sibTrans" cxnId="{D8FDFB20-A885-40D3-9C5B-A030571E2778}">
      <dgm:prSet/>
      <dgm:spPr/>
      <dgm:t>
        <a:bodyPr/>
        <a:lstStyle/>
        <a:p>
          <a:endParaRPr lang="en-US"/>
        </a:p>
      </dgm:t>
    </dgm:pt>
    <dgm:pt modelId="{6C4CFFE8-18D4-4B1A-A21C-B2B999F3C36E}">
      <dgm:prSet/>
      <dgm:spPr/>
      <dgm:t>
        <a:bodyPr/>
        <a:lstStyle/>
        <a:p>
          <a:r>
            <a:rPr lang="fi-FI" dirty="0"/>
            <a:t>Oman osaaminen kehittäminen</a:t>
          </a:r>
          <a:endParaRPr lang="en-US" dirty="0"/>
        </a:p>
      </dgm:t>
    </dgm:pt>
    <dgm:pt modelId="{622555B5-3724-4D13-AAEA-D718F0513187}" type="parTrans" cxnId="{BBD05E0B-D397-4044-A5B3-C99C7F950ACF}">
      <dgm:prSet/>
      <dgm:spPr/>
      <dgm:t>
        <a:bodyPr/>
        <a:lstStyle/>
        <a:p>
          <a:endParaRPr lang="en-US"/>
        </a:p>
      </dgm:t>
    </dgm:pt>
    <dgm:pt modelId="{7970E3BD-E2FA-40E9-BE7D-A24C3565D65B}" type="sibTrans" cxnId="{BBD05E0B-D397-4044-A5B3-C99C7F950ACF}">
      <dgm:prSet/>
      <dgm:spPr/>
      <dgm:t>
        <a:bodyPr/>
        <a:lstStyle/>
        <a:p>
          <a:endParaRPr lang="en-US"/>
        </a:p>
      </dgm:t>
    </dgm:pt>
    <dgm:pt modelId="{DA0DA5F1-EE68-490B-A866-C4059EAFA923}">
      <dgm:prSet/>
      <dgm:spPr/>
      <dgm:t>
        <a:bodyPr/>
        <a:lstStyle/>
        <a:p>
          <a:r>
            <a:rPr lang="fi-FI" dirty="0"/>
            <a:t>Vastavuoroisuuden periaate, yhteistyömahdollisuudet, verkostoituminen, työn tehostaminen</a:t>
          </a:r>
          <a:endParaRPr lang="en-US" dirty="0"/>
        </a:p>
      </dgm:t>
    </dgm:pt>
    <dgm:pt modelId="{BC86CE04-7AF9-491C-BB28-D49E3DCA2DA8}" type="parTrans" cxnId="{B2532563-7A24-4AF3-A491-1715800C598F}">
      <dgm:prSet/>
      <dgm:spPr/>
      <dgm:t>
        <a:bodyPr/>
        <a:lstStyle/>
        <a:p>
          <a:endParaRPr lang="en-US"/>
        </a:p>
      </dgm:t>
    </dgm:pt>
    <dgm:pt modelId="{2713E23E-FFE7-49A9-B934-19919788C343}" type="sibTrans" cxnId="{B2532563-7A24-4AF3-A491-1715800C598F}">
      <dgm:prSet/>
      <dgm:spPr/>
      <dgm:t>
        <a:bodyPr/>
        <a:lstStyle/>
        <a:p>
          <a:endParaRPr lang="en-US"/>
        </a:p>
      </dgm:t>
    </dgm:pt>
    <dgm:pt modelId="{CD45E206-F16F-44AA-9DC7-344B49E76D4C}">
      <dgm:prSet/>
      <dgm:spPr/>
      <dgm:t>
        <a:bodyPr/>
        <a:lstStyle/>
        <a:p>
          <a:r>
            <a:rPr lang="fi-FI" dirty="0"/>
            <a:t>Yhteiskunnallinen vuorovaikutus</a:t>
          </a:r>
          <a:endParaRPr lang="en-US" dirty="0"/>
        </a:p>
      </dgm:t>
    </dgm:pt>
    <dgm:pt modelId="{4CBF67E9-1761-4588-961C-3EA627C29425}" type="sibTrans" cxnId="{870EF032-08D9-4BC3-A9F0-4D59E3B0A9F7}">
      <dgm:prSet/>
      <dgm:spPr/>
      <dgm:t>
        <a:bodyPr/>
        <a:lstStyle/>
        <a:p>
          <a:endParaRPr lang="en-US"/>
        </a:p>
      </dgm:t>
    </dgm:pt>
    <dgm:pt modelId="{58E16854-ADAF-43E2-9FBF-9CD81A3CE777}" type="parTrans" cxnId="{870EF032-08D9-4BC3-A9F0-4D59E3B0A9F7}">
      <dgm:prSet/>
      <dgm:spPr/>
      <dgm:t>
        <a:bodyPr/>
        <a:lstStyle/>
        <a:p>
          <a:endParaRPr lang="en-US"/>
        </a:p>
      </dgm:t>
    </dgm:pt>
    <dgm:pt modelId="{53333826-06D0-4DB6-9E2D-DDB026D02AFA}" type="pres">
      <dgm:prSet presAssocID="{3E09D6CE-24F4-4294-A483-7D51F0FF8A62}" presName="vert0" presStyleCnt="0">
        <dgm:presLayoutVars>
          <dgm:dir/>
          <dgm:animOne val="branch"/>
          <dgm:animLvl val="lvl"/>
        </dgm:presLayoutVars>
      </dgm:prSet>
      <dgm:spPr/>
    </dgm:pt>
    <dgm:pt modelId="{F490AC80-C6CB-440D-A142-571951406018}" type="pres">
      <dgm:prSet presAssocID="{C3E974B6-33D3-4251-97CA-482535B63BE5}" presName="thickLine" presStyleLbl="alignNode1" presStyleIdx="0" presStyleCnt="5"/>
      <dgm:spPr/>
    </dgm:pt>
    <dgm:pt modelId="{0CD8880A-7137-4E57-81A8-E83EC49E72F9}" type="pres">
      <dgm:prSet presAssocID="{C3E974B6-33D3-4251-97CA-482535B63BE5}" presName="horz1" presStyleCnt="0"/>
      <dgm:spPr/>
    </dgm:pt>
    <dgm:pt modelId="{DA68E640-353C-48BE-8B14-FE80D229914F}" type="pres">
      <dgm:prSet presAssocID="{C3E974B6-33D3-4251-97CA-482535B63BE5}" presName="tx1" presStyleLbl="revTx" presStyleIdx="0" presStyleCnt="5"/>
      <dgm:spPr/>
    </dgm:pt>
    <dgm:pt modelId="{C1533CB9-6AD9-4F37-82C1-3162D33C46C9}" type="pres">
      <dgm:prSet presAssocID="{C3E974B6-33D3-4251-97CA-482535B63BE5}" presName="vert1" presStyleCnt="0"/>
      <dgm:spPr/>
    </dgm:pt>
    <dgm:pt modelId="{08EE2535-F762-482D-82B3-9EB8480C3B05}" type="pres">
      <dgm:prSet presAssocID="{1BB03A06-C495-4E46-9312-A37980762F78}" presName="thickLine" presStyleLbl="alignNode1" presStyleIdx="1" presStyleCnt="5"/>
      <dgm:spPr/>
    </dgm:pt>
    <dgm:pt modelId="{5083E7F5-1E2E-47D1-879A-1CFB739C4B1E}" type="pres">
      <dgm:prSet presAssocID="{1BB03A06-C495-4E46-9312-A37980762F78}" presName="horz1" presStyleCnt="0"/>
      <dgm:spPr/>
    </dgm:pt>
    <dgm:pt modelId="{723C31D2-E94F-41C7-8261-1D3F4B005763}" type="pres">
      <dgm:prSet presAssocID="{1BB03A06-C495-4E46-9312-A37980762F78}" presName="tx1" presStyleLbl="revTx" presStyleIdx="1" presStyleCnt="5"/>
      <dgm:spPr/>
    </dgm:pt>
    <dgm:pt modelId="{A13B9B93-2FD2-4B66-B95A-06386022D6E6}" type="pres">
      <dgm:prSet presAssocID="{1BB03A06-C495-4E46-9312-A37980762F78}" presName="vert1" presStyleCnt="0"/>
      <dgm:spPr/>
    </dgm:pt>
    <dgm:pt modelId="{5CC37FFE-B694-429F-999D-E9001ADB614C}" type="pres">
      <dgm:prSet presAssocID="{6C4CFFE8-18D4-4B1A-A21C-B2B999F3C36E}" presName="thickLine" presStyleLbl="alignNode1" presStyleIdx="2" presStyleCnt="5"/>
      <dgm:spPr/>
    </dgm:pt>
    <dgm:pt modelId="{6B102836-B2FD-45D3-B3C9-0F82F9D8B601}" type="pres">
      <dgm:prSet presAssocID="{6C4CFFE8-18D4-4B1A-A21C-B2B999F3C36E}" presName="horz1" presStyleCnt="0"/>
      <dgm:spPr/>
    </dgm:pt>
    <dgm:pt modelId="{7932DC36-53C7-4ABC-A4AA-80BC04B6382F}" type="pres">
      <dgm:prSet presAssocID="{6C4CFFE8-18D4-4B1A-A21C-B2B999F3C36E}" presName="tx1" presStyleLbl="revTx" presStyleIdx="2" presStyleCnt="5"/>
      <dgm:spPr/>
    </dgm:pt>
    <dgm:pt modelId="{91B76EC5-5ADC-4D9C-8382-5D51CF78762F}" type="pres">
      <dgm:prSet presAssocID="{6C4CFFE8-18D4-4B1A-A21C-B2B999F3C36E}" presName="vert1" presStyleCnt="0"/>
      <dgm:spPr/>
    </dgm:pt>
    <dgm:pt modelId="{E3037AE0-6E31-4995-B494-D81595E1F85E}" type="pres">
      <dgm:prSet presAssocID="{DA0DA5F1-EE68-490B-A866-C4059EAFA923}" presName="thickLine" presStyleLbl="alignNode1" presStyleIdx="3" presStyleCnt="5"/>
      <dgm:spPr/>
    </dgm:pt>
    <dgm:pt modelId="{4BA9CDAA-D714-42A3-9459-92CFC64C567B}" type="pres">
      <dgm:prSet presAssocID="{DA0DA5F1-EE68-490B-A866-C4059EAFA923}" presName="horz1" presStyleCnt="0"/>
      <dgm:spPr/>
    </dgm:pt>
    <dgm:pt modelId="{A8747323-505F-469E-9DE3-C75AF87676A2}" type="pres">
      <dgm:prSet presAssocID="{DA0DA5F1-EE68-490B-A866-C4059EAFA923}" presName="tx1" presStyleLbl="revTx" presStyleIdx="3" presStyleCnt="5"/>
      <dgm:spPr/>
    </dgm:pt>
    <dgm:pt modelId="{BFFD6A54-1536-4D24-9C6F-6D9085788007}" type="pres">
      <dgm:prSet presAssocID="{DA0DA5F1-EE68-490B-A866-C4059EAFA923}" presName="vert1" presStyleCnt="0"/>
      <dgm:spPr/>
    </dgm:pt>
    <dgm:pt modelId="{62056683-420E-4FA1-BD59-3BAC3593B521}" type="pres">
      <dgm:prSet presAssocID="{CD45E206-F16F-44AA-9DC7-344B49E76D4C}" presName="thickLine" presStyleLbl="alignNode1" presStyleIdx="4" presStyleCnt="5"/>
      <dgm:spPr/>
    </dgm:pt>
    <dgm:pt modelId="{5A5DFD8F-948B-40B2-8716-AFAE8D49220E}" type="pres">
      <dgm:prSet presAssocID="{CD45E206-F16F-44AA-9DC7-344B49E76D4C}" presName="horz1" presStyleCnt="0"/>
      <dgm:spPr/>
    </dgm:pt>
    <dgm:pt modelId="{E0F9159E-8E83-4764-8F0C-DBE13383673E}" type="pres">
      <dgm:prSet presAssocID="{CD45E206-F16F-44AA-9DC7-344B49E76D4C}" presName="tx1" presStyleLbl="revTx" presStyleIdx="4" presStyleCnt="5"/>
      <dgm:spPr/>
    </dgm:pt>
    <dgm:pt modelId="{98842463-BDCE-467D-9432-7E6D3FAA84D1}" type="pres">
      <dgm:prSet presAssocID="{CD45E206-F16F-44AA-9DC7-344B49E76D4C}" presName="vert1" presStyleCnt="0"/>
      <dgm:spPr/>
    </dgm:pt>
  </dgm:ptLst>
  <dgm:cxnLst>
    <dgm:cxn modelId="{BBD05E0B-D397-4044-A5B3-C99C7F950ACF}" srcId="{3E09D6CE-24F4-4294-A483-7D51F0FF8A62}" destId="{6C4CFFE8-18D4-4B1A-A21C-B2B999F3C36E}" srcOrd="2" destOrd="0" parTransId="{622555B5-3724-4D13-AAEA-D718F0513187}" sibTransId="{7970E3BD-E2FA-40E9-BE7D-A24C3565D65B}"/>
    <dgm:cxn modelId="{D8FDFB20-A885-40D3-9C5B-A030571E2778}" srcId="{3E09D6CE-24F4-4294-A483-7D51F0FF8A62}" destId="{1BB03A06-C495-4E46-9312-A37980762F78}" srcOrd="1" destOrd="0" parTransId="{EC507E57-D5D6-44A0-95EA-9938C60B15D9}" sibTransId="{B9F2FF33-C511-4912-9188-7283D1FE0C6D}"/>
    <dgm:cxn modelId="{870EF032-08D9-4BC3-A9F0-4D59E3B0A9F7}" srcId="{3E09D6CE-24F4-4294-A483-7D51F0FF8A62}" destId="{CD45E206-F16F-44AA-9DC7-344B49E76D4C}" srcOrd="4" destOrd="0" parTransId="{58E16854-ADAF-43E2-9FBF-9CD81A3CE777}" sibTransId="{4CBF67E9-1761-4588-961C-3EA627C29425}"/>
    <dgm:cxn modelId="{A338CA40-859C-4456-8889-2FCF01ABC38B}" type="presOf" srcId="{1BB03A06-C495-4E46-9312-A37980762F78}" destId="{723C31D2-E94F-41C7-8261-1D3F4B005763}" srcOrd="0" destOrd="0" presId="urn:microsoft.com/office/officeart/2008/layout/LinedList"/>
    <dgm:cxn modelId="{B2532563-7A24-4AF3-A491-1715800C598F}" srcId="{3E09D6CE-24F4-4294-A483-7D51F0FF8A62}" destId="{DA0DA5F1-EE68-490B-A866-C4059EAFA923}" srcOrd="3" destOrd="0" parTransId="{BC86CE04-7AF9-491C-BB28-D49E3DCA2DA8}" sibTransId="{2713E23E-FFE7-49A9-B934-19919788C343}"/>
    <dgm:cxn modelId="{0C0D5650-7A1B-4984-BE77-C78AA8245C89}" type="presOf" srcId="{DA0DA5F1-EE68-490B-A866-C4059EAFA923}" destId="{A8747323-505F-469E-9DE3-C75AF87676A2}" srcOrd="0" destOrd="0" presId="urn:microsoft.com/office/officeart/2008/layout/LinedList"/>
    <dgm:cxn modelId="{16AFC488-D181-49AE-A6C7-FFA0B95B496B}" type="presOf" srcId="{CD45E206-F16F-44AA-9DC7-344B49E76D4C}" destId="{E0F9159E-8E83-4764-8F0C-DBE13383673E}" srcOrd="0" destOrd="0" presId="urn:microsoft.com/office/officeart/2008/layout/LinedList"/>
    <dgm:cxn modelId="{6ED7DD94-C756-47F8-8602-35C7C323E4A1}" srcId="{3E09D6CE-24F4-4294-A483-7D51F0FF8A62}" destId="{C3E974B6-33D3-4251-97CA-482535B63BE5}" srcOrd="0" destOrd="0" parTransId="{D38DE0B8-C759-4061-A378-FCA9575AB7FF}" sibTransId="{5BACAFB6-B7D5-42E5-BC5E-89025E4ED44B}"/>
    <dgm:cxn modelId="{EEDFB297-0763-490B-B5E7-1D8D2399A7C5}" type="presOf" srcId="{3E09D6CE-24F4-4294-A483-7D51F0FF8A62}" destId="{53333826-06D0-4DB6-9E2D-DDB026D02AFA}" srcOrd="0" destOrd="0" presId="urn:microsoft.com/office/officeart/2008/layout/LinedList"/>
    <dgm:cxn modelId="{10894FBB-F7F9-43F2-9CDB-47ECCD0F1E7E}" type="presOf" srcId="{6C4CFFE8-18D4-4B1A-A21C-B2B999F3C36E}" destId="{7932DC36-53C7-4ABC-A4AA-80BC04B6382F}" srcOrd="0" destOrd="0" presId="urn:microsoft.com/office/officeart/2008/layout/LinedList"/>
    <dgm:cxn modelId="{8EDE6CC6-BF6B-4527-8292-5C05837BA19C}" type="presOf" srcId="{C3E974B6-33D3-4251-97CA-482535B63BE5}" destId="{DA68E640-353C-48BE-8B14-FE80D229914F}" srcOrd="0" destOrd="0" presId="urn:microsoft.com/office/officeart/2008/layout/LinedList"/>
    <dgm:cxn modelId="{8E267FBF-9891-4B7A-9DBE-31F6641013BE}" type="presParOf" srcId="{53333826-06D0-4DB6-9E2D-DDB026D02AFA}" destId="{F490AC80-C6CB-440D-A142-571951406018}" srcOrd="0" destOrd="0" presId="urn:microsoft.com/office/officeart/2008/layout/LinedList"/>
    <dgm:cxn modelId="{520A5D76-0DD2-4F21-9672-0AA59A7F8882}" type="presParOf" srcId="{53333826-06D0-4DB6-9E2D-DDB026D02AFA}" destId="{0CD8880A-7137-4E57-81A8-E83EC49E72F9}" srcOrd="1" destOrd="0" presId="urn:microsoft.com/office/officeart/2008/layout/LinedList"/>
    <dgm:cxn modelId="{1BFBD498-55A9-49E3-8A32-E41AE45516AE}" type="presParOf" srcId="{0CD8880A-7137-4E57-81A8-E83EC49E72F9}" destId="{DA68E640-353C-48BE-8B14-FE80D229914F}" srcOrd="0" destOrd="0" presId="urn:microsoft.com/office/officeart/2008/layout/LinedList"/>
    <dgm:cxn modelId="{E0BAD6AC-748A-4792-A277-CD1F50C99998}" type="presParOf" srcId="{0CD8880A-7137-4E57-81A8-E83EC49E72F9}" destId="{C1533CB9-6AD9-4F37-82C1-3162D33C46C9}" srcOrd="1" destOrd="0" presId="urn:microsoft.com/office/officeart/2008/layout/LinedList"/>
    <dgm:cxn modelId="{2B0A8FAE-2B32-4149-8798-FB45143A380D}" type="presParOf" srcId="{53333826-06D0-4DB6-9E2D-DDB026D02AFA}" destId="{08EE2535-F762-482D-82B3-9EB8480C3B05}" srcOrd="2" destOrd="0" presId="urn:microsoft.com/office/officeart/2008/layout/LinedList"/>
    <dgm:cxn modelId="{61CF0971-06C8-4B92-B7F4-1A0243CE2C3F}" type="presParOf" srcId="{53333826-06D0-4DB6-9E2D-DDB026D02AFA}" destId="{5083E7F5-1E2E-47D1-879A-1CFB739C4B1E}" srcOrd="3" destOrd="0" presId="urn:microsoft.com/office/officeart/2008/layout/LinedList"/>
    <dgm:cxn modelId="{501CFFEA-0238-4238-A945-016E77F71923}" type="presParOf" srcId="{5083E7F5-1E2E-47D1-879A-1CFB739C4B1E}" destId="{723C31D2-E94F-41C7-8261-1D3F4B005763}" srcOrd="0" destOrd="0" presId="urn:microsoft.com/office/officeart/2008/layout/LinedList"/>
    <dgm:cxn modelId="{2867ED7C-502A-41FD-A8E4-F115752AFE62}" type="presParOf" srcId="{5083E7F5-1E2E-47D1-879A-1CFB739C4B1E}" destId="{A13B9B93-2FD2-4B66-B95A-06386022D6E6}" srcOrd="1" destOrd="0" presId="urn:microsoft.com/office/officeart/2008/layout/LinedList"/>
    <dgm:cxn modelId="{85352AA1-7A22-494B-994C-BD7E9FD3E1B4}" type="presParOf" srcId="{53333826-06D0-4DB6-9E2D-DDB026D02AFA}" destId="{5CC37FFE-B694-429F-999D-E9001ADB614C}" srcOrd="4" destOrd="0" presId="urn:microsoft.com/office/officeart/2008/layout/LinedList"/>
    <dgm:cxn modelId="{E77DC5B1-C598-4C4C-8D41-76D34E8D0F2F}" type="presParOf" srcId="{53333826-06D0-4DB6-9E2D-DDB026D02AFA}" destId="{6B102836-B2FD-45D3-B3C9-0F82F9D8B601}" srcOrd="5" destOrd="0" presId="urn:microsoft.com/office/officeart/2008/layout/LinedList"/>
    <dgm:cxn modelId="{7220C87D-F3A9-4A38-9E03-B79BBDEAEFF5}" type="presParOf" srcId="{6B102836-B2FD-45D3-B3C9-0F82F9D8B601}" destId="{7932DC36-53C7-4ABC-A4AA-80BC04B6382F}" srcOrd="0" destOrd="0" presId="urn:microsoft.com/office/officeart/2008/layout/LinedList"/>
    <dgm:cxn modelId="{C9D6B560-962F-437F-B668-76EF9D4A01F7}" type="presParOf" srcId="{6B102836-B2FD-45D3-B3C9-0F82F9D8B601}" destId="{91B76EC5-5ADC-4D9C-8382-5D51CF78762F}" srcOrd="1" destOrd="0" presId="urn:microsoft.com/office/officeart/2008/layout/LinedList"/>
    <dgm:cxn modelId="{62A2D497-97FC-4380-A369-D73606C7A3BD}" type="presParOf" srcId="{53333826-06D0-4DB6-9E2D-DDB026D02AFA}" destId="{E3037AE0-6E31-4995-B494-D81595E1F85E}" srcOrd="6" destOrd="0" presId="urn:microsoft.com/office/officeart/2008/layout/LinedList"/>
    <dgm:cxn modelId="{2DD42529-7CB6-4477-B995-0F95D6C3D9D1}" type="presParOf" srcId="{53333826-06D0-4DB6-9E2D-DDB026D02AFA}" destId="{4BA9CDAA-D714-42A3-9459-92CFC64C567B}" srcOrd="7" destOrd="0" presId="urn:microsoft.com/office/officeart/2008/layout/LinedList"/>
    <dgm:cxn modelId="{313C57D1-1172-4E1F-9587-328ADCDCEF8F}" type="presParOf" srcId="{4BA9CDAA-D714-42A3-9459-92CFC64C567B}" destId="{A8747323-505F-469E-9DE3-C75AF87676A2}" srcOrd="0" destOrd="0" presId="urn:microsoft.com/office/officeart/2008/layout/LinedList"/>
    <dgm:cxn modelId="{BF1301B8-CA29-4773-98E7-677F54012FC2}" type="presParOf" srcId="{4BA9CDAA-D714-42A3-9459-92CFC64C567B}" destId="{BFFD6A54-1536-4D24-9C6F-6D9085788007}" srcOrd="1" destOrd="0" presId="urn:microsoft.com/office/officeart/2008/layout/LinedList"/>
    <dgm:cxn modelId="{6515D58B-0ED5-4694-95AB-9F057280C047}" type="presParOf" srcId="{53333826-06D0-4DB6-9E2D-DDB026D02AFA}" destId="{62056683-420E-4FA1-BD59-3BAC3593B521}" srcOrd="8" destOrd="0" presId="urn:microsoft.com/office/officeart/2008/layout/LinedList"/>
    <dgm:cxn modelId="{8BE3C832-8461-4087-96F6-CBCFDB91FFC9}" type="presParOf" srcId="{53333826-06D0-4DB6-9E2D-DDB026D02AFA}" destId="{5A5DFD8F-948B-40B2-8716-AFAE8D49220E}" srcOrd="9" destOrd="0" presId="urn:microsoft.com/office/officeart/2008/layout/LinedList"/>
    <dgm:cxn modelId="{D125667A-4D40-478E-ABC6-08259CDA67E4}" type="presParOf" srcId="{5A5DFD8F-948B-40B2-8716-AFAE8D49220E}" destId="{E0F9159E-8E83-4764-8F0C-DBE13383673E}" srcOrd="0" destOrd="0" presId="urn:microsoft.com/office/officeart/2008/layout/LinedList"/>
    <dgm:cxn modelId="{8651D463-E0E6-4729-B314-203051EDB9AE}" type="presParOf" srcId="{5A5DFD8F-948B-40B2-8716-AFAE8D49220E}" destId="{98842463-BDCE-467D-9432-7E6D3FAA84D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DCB270-486E-49C9-87EC-D464F38F214A}"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738213DE-7F9C-4632-ADF4-49F61ED3F6AC}">
      <dgm:prSet/>
      <dgm:spPr/>
      <dgm:t>
        <a:bodyPr/>
        <a:lstStyle/>
        <a:p>
          <a:pPr rtl="0"/>
          <a:r>
            <a:rPr lang="en-US" dirty="0"/>
            <a:t>Multimedia Educational Resource for Learning and Online Teaching (MERLOT</a:t>
          </a:r>
          <a:r>
            <a:rPr lang="en-US" dirty="0">
              <a:latin typeface="Arial" panose="020B0604020202020204"/>
            </a:rPr>
            <a:t>), ilmainen ja avoin verkkokirjasto</a:t>
          </a:r>
          <a:endParaRPr lang="en-US" dirty="0"/>
        </a:p>
      </dgm:t>
    </dgm:pt>
    <dgm:pt modelId="{C9DDEE8F-E043-42C2-BBD8-B9371E62F726}" type="parTrans" cxnId="{F7CECC97-BE73-432E-B1B6-638C18391A80}">
      <dgm:prSet/>
      <dgm:spPr/>
      <dgm:t>
        <a:bodyPr/>
        <a:lstStyle/>
        <a:p>
          <a:endParaRPr lang="en-US"/>
        </a:p>
      </dgm:t>
    </dgm:pt>
    <dgm:pt modelId="{4F4B658C-707B-4F50-8A5B-8765BA27FA03}" type="sibTrans" cxnId="{F7CECC97-BE73-432E-B1B6-638C18391A80}">
      <dgm:prSet/>
      <dgm:spPr/>
      <dgm:t>
        <a:bodyPr/>
        <a:lstStyle/>
        <a:p>
          <a:endParaRPr lang="en-US"/>
        </a:p>
      </dgm:t>
    </dgm:pt>
    <dgm:pt modelId="{6E45E2F6-9343-419D-8812-239658FD7890}">
      <dgm:prSet/>
      <dgm:spPr/>
      <dgm:t>
        <a:bodyPr/>
        <a:lstStyle/>
        <a:p>
          <a:r>
            <a:rPr lang="en-US" dirty="0"/>
            <a:t>is supported by the California State University System</a:t>
          </a:r>
        </a:p>
      </dgm:t>
    </dgm:pt>
    <dgm:pt modelId="{F0839A68-BD40-4E9D-ACA4-DC6C976F2FEC}" type="parTrans" cxnId="{FE89EDEB-8FBA-4EA0-9CC9-FEFF14A67C6E}">
      <dgm:prSet/>
      <dgm:spPr/>
      <dgm:t>
        <a:bodyPr/>
        <a:lstStyle/>
        <a:p>
          <a:endParaRPr lang="en-US"/>
        </a:p>
      </dgm:t>
    </dgm:pt>
    <dgm:pt modelId="{C0E580E7-3FEE-4660-93AE-2EBAB25B4403}" type="sibTrans" cxnId="{FE89EDEB-8FBA-4EA0-9CC9-FEFF14A67C6E}">
      <dgm:prSet/>
      <dgm:spPr/>
      <dgm:t>
        <a:bodyPr/>
        <a:lstStyle/>
        <a:p>
          <a:endParaRPr lang="en-US"/>
        </a:p>
      </dgm:t>
    </dgm:pt>
    <dgm:pt modelId="{A93829B8-A9F5-4893-B9D0-57A1C7A000A4}">
      <dgm:prSet/>
      <dgm:spPr/>
      <dgm:t>
        <a:bodyPr/>
        <a:lstStyle/>
        <a:p>
          <a:r>
            <a:rPr lang="en-US" dirty="0"/>
            <a:t>vuodesta 1997</a:t>
          </a:r>
        </a:p>
      </dgm:t>
    </dgm:pt>
    <dgm:pt modelId="{A9A9A479-FCB3-4C06-B11A-3A2BB6F12B65}" type="parTrans" cxnId="{94CCED65-64E9-4274-8D76-49B5BDAE48EE}">
      <dgm:prSet/>
      <dgm:spPr/>
      <dgm:t>
        <a:bodyPr/>
        <a:lstStyle/>
        <a:p>
          <a:endParaRPr lang="en-US"/>
        </a:p>
      </dgm:t>
    </dgm:pt>
    <dgm:pt modelId="{4178A40A-7D8C-4693-8713-EF1D77E514A3}" type="sibTrans" cxnId="{94CCED65-64E9-4274-8D76-49B5BDAE48EE}">
      <dgm:prSet/>
      <dgm:spPr/>
      <dgm:t>
        <a:bodyPr/>
        <a:lstStyle/>
        <a:p>
          <a:endParaRPr lang="en-US"/>
        </a:p>
      </dgm:t>
    </dgm:pt>
    <dgm:pt modelId="{C77FF93F-C993-45D1-B608-D3E3FF15D327}">
      <dgm:prSet/>
      <dgm:spPr/>
      <dgm:t>
        <a:bodyPr/>
        <a:lstStyle/>
        <a:p>
          <a:r>
            <a:rPr lang="en-US" dirty="0"/>
            <a:t>yli 90 000 verkko-oppimateriaalia</a:t>
          </a:r>
        </a:p>
      </dgm:t>
    </dgm:pt>
    <dgm:pt modelId="{82B96D23-C6AD-4CD6-8AA7-887ABBA011DE}" type="parTrans" cxnId="{D3B17DB6-74ED-49DF-B2EA-53CDDAAC1805}">
      <dgm:prSet/>
      <dgm:spPr/>
      <dgm:t>
        <a:bodyPr/>
        <a:lstStyle/>
        <a:p>
          <a:endParaRPr lang="en-US"/>
        </a:p>
      </dgm:t>
    </dgm:pt>
    <dgm:pt modelId="{8302376A-B0B6-43F9-9A58-8427E8F1B346}" type="sibTrans" cxnId="{D3B17DB6-74ED-49DF-B2EA-53CDDAAC1805}">
      <dgm:prSet/>
      <dgm:spPr/>
      <dgm:t>
        <a:bodyPr/>
        <a:lstStyle/>
        <a:p>
          <a:endParaRPr lang="en-US"/>
        </a:p>
      </dgm:t>
    </dgm:pt>
    <dgm:pt modelId="{3BB55030-4742-44AC-9A0A-BC7CE7F2B984}">
      <dgm:prSet/>
      <dgm:spPr/>
      <dgm:t>
        <a:bodyPr/>
        <a:lstStyle/>
        <a:p>
          <a:r>
            <a:rPr lang="en-US" dirty="0"/>
            <a:t>kokoelma linkkejä muuhun sisältöön</a:t>
          </a:r>
        </a:p>
      </dgm:t>
    </dgm:pt>
    <dgm:pt modelId="{0A326707-A0FB-46FB-A27E-5468572911DF}" type="parTrans" cxnId="{28737521-E7A1-4862-A48A-61AAE31E6A8A}">
      <dgm:prSet/>
      <dgm:spPr/>
      <dgm:t>
        <a:bodyPr/>
        <a:lstStyle/>
        <a:p>
          <a:endParaRPr lang="en-US"/>
        </a:p>
      </dgm:t>
    </dgm:pt>
    <dgm:pt modelId="{473B9360-659D-4FFC-B9F0-E6DA9D73639F}" type="sibTrans" cxnId="{28737521-E7A1-4862-A48A-61AAE31E6A8A}">
      <dgm:prSet/>
      <dgm:spPr/>
      <dgm:t>
        <a:bodyPr/>
        <a:lstStyle/>
        <a:p>
          <a:endParaRPr lang="en-US"/>
        </a:p>
      </dgm:t>
    </dgm:pt>
    <dgm:pt modelId="{647D3212-7078-4E08-B4A2-1D1E2C4CFED9}">
      <dgm:prSet/>
      <dgm:spPr/>
      <dgm:t>
        <a:bodyPr/>
        <a:lstStyle/>
        <a:p>
          <a:r>
            <a:rPr lang="en-US" dirty="0"/>
            <a:t>materiaaleja mm. liiketalouden , kasvatustieteen, musiikin</a:t>
          </a:r>
          <a:r>
            <a:rPr lang="en-US" dirty="0">
              <a:latin typeface="Arial" panose="020B0604020202020204"/>
            </a:rPr>
            <a:t>,</a:t>
          </a:r>
          <a:r>
            <a:rPr lang="en-US" dirty="0"/>
            <a:t> yhteiskuntatieteiden aloilta</a:t>
          </a:r>
        </a:p>
      </dgm:t>
    </dgm:pt>
    <dgm:pt modelId="{A12EF890-5169-4166-9E65-E9B73842E803}" type="parTrans" cxnId="{F5A32242-16C8-4D8E-8C8B-4CB8B6835733}">
      <dgm:prSet/>
      <dgm:spPr/>
      <dgm:t>
        <a:bodyPr/>
        <a:lstStyle/>
        <a:p>
          <a:endParaRPr lang="en-US"/>
        </a:p>
      </dgm:t>
    </dgm:pt>
    <dgm:pt modelId="{7B0B7036-E308-467F-B1D8-41CB61A40D95}" type="sibTrans" cxnId="{F5A32242-16C8-4D8E-8C8B-4CB8B6835733}">
      <dgm:prSet/>
      <dgm:spPr/>
      <dgm:t>
        <a:bodyPr/>
        <a:lstStyle/>
        <a:p>
          <a:endParaRPr lang="en-US"/>
        </a:p>
      </dgm:t>
    </dgm:pt>
    <dgm:pt modelId="{9AEA8F78-73B7-46CE-99FB-56B1FD097552}">
      <dgm:prSet/>
      <dgm:spPr/>
      <dgm:t>
        <a:bodyPr/>
        <a:lstStyle/>
        <a:p>
          <a:r>
            <a:rPr lang="en-US" dirty="0"/>
            <a:t>What is Merlot? You Tube (4:04min) </a:t>
          </a:r>
          <a:r>
            <a:rPr lang="en-US" dirty="0">
              <a:hlinkClick xmlns:r="http://schemas.openxmlformats.org/officeDocument/2006/relationships" r:id="rId1"/>
            </a:rPr>
            <a:t>https://youtu.be/J3PJUf0qBzs</a:t>
          </a:r>
          <a:endParaRPr lang="en-US" dirty="0"/>
        </a:p>
      </dgm:t>
    </dgm:pt>
    <dgm:pt modelId="{4DE4D949-9362-466E-8CA3-8D961B56E286}" type="parTrans" cxnId="{B591695C-F7DD-4883-A397-DBD71AC85AC7}">
      <dgm:prSet/>
      <dgm:spPr/>
      <dgm:t>
        <a:bodyPr/>
        <a:lstStyle/>
        <a:p>
          <a:endParaRPr lang="en-US"/>
        </a:p>
      </dgm:t>
    </dgm:pt>
    <dgm:pt modelId="{8E79E0F4-C12B-45FE-954D-221F7D8F70BE}" type="sibTrans" cxnId="{B591695C-F7DD-4883-A397-DBD71AC85AC7}">
      <dgm:prSet/>
      <dgm:spPr/>
      <dgm:t>
        <a:bodyPr/>
        <a:lstStyle/>
        <a:p>
          <a:endParaRPr lang="en-US"/>
        </a:p>
      </dgm:t>
    </dgm:pt>
    <dgm:pt modelId="{23DCE77C-069C-4A4A-84C1-458EE3900024}" type="pres">
      <dgm:prSet presAssocID="{8BDCB270-486E-49C9-87EC-D464F38F214A}" presName="vert0" presStyleCnt="0">
        <dgm:presLayoutVars>
          <dgm:dir/>
          <dgm:animOne val="branch"/>
          <dgm:animLvl val="lvl"/>
        </dgm:presLayoutVars>
      </dgm:prSet>
      <dgm:spPr/>
    </dgm:pt>
    <dgm:pt modelId="{A0D86071-CF7E-4A92-8657-C5C9A1076227}" type="pres">
      <dgm:prSet presAssocID="{738213DE-7F9C-4632-ADF4-49F61ED3F6AC}" presName="thickLine" presStyleLbl="alignNode1" presStyleIdx="0" presStyleCnt="7"/>
      <dgm:spPr/>
    </dgm:pt>
    <dgm:pt modelId="{F65D7F59-AD9E-4F22-9D19-56969A159D51}" type="pres">
      <dgm:prSet presAssocID="{738213DE-7F9C-4632-ADF4-49F61ED3F6AC}" presName="horz1" presStyleCnt="0"/>
      <dgm:spPr/>
    </dgm:pt>
    <dgm:pt modelId="{D835AD7C-CCD8-4F3E-A889-8E7326533E04}" type="pres">
      <dgm:prSet presAssocID="{738213DE-7F9C-4632-ADF4-49F61ED3F6AC}" presName="tx1" presStyleLbl="revTx" presStyleIdx="0" presStyleCnt="7"/>
      <dgm:spPr/>
    </dgm:pt>
    <dgm:pt modelId="{A2F1334E-6B41-4A5D-8C89-D245367BA1EB}" type="pres">
      <dgm:prSet presAssocID="{738213DE-7F9C-4632-ADF4-49F61ED3F6AC}" presName="vert1" presStyleCnt="0"/>
      <dgm:spPr/>
    </dgm:pt>
    <dgm:pt modelId="{3248AD0F-8C20-4292-8BFC-8B76A12D3186}" type="pres">
      <dgm:prSet presAssocID="{6E45E2F6-9343-419D-8812-239658FD7890}" presName="thickLine" presStyleLbl="alignNode1" presStyleIdx="1" presStyleCnt="7"/>
      <dgm:spPr/>
    </dgm:pt>
    <dgm:pt modelId="{B6A7B20D-6867-451C-918F-FD1720710116}" type="pres">
      <dgm:prSet presAssocID="{6E45E2F6-9343-419D-8812-239658FD7890}" presName="horz1" presStyleCnt="0"/>
      <dgm:spPr/>
    </dgm:pt>
    <dgm:pt modelId="{6CADAE8A-B94A-4BA1-9471-C142504ECFDC}" type="pres">
      <dgm:prSet presAssocID="{6E45E2F6-9343-419D-8812-239658FD7890}" presName="tx1" presStyleLbl="revTx" presStyleIdx="1" presStyleCnt="7"/>
      <dgm:spPr/>
    </dgm:pt>
    <dgm:pt modelId="{2BA36B0A-774D-45A4-8D10-285080573E1C}" type="pres">
      <dgm:prSet presAssocID="{6E45E2F6-9343-419D-8812-239658FD7890}" presName="vert1" presStyleCnt="0"/>
      <dgm:spPr/>
    </dgm:pt>
    <dgm:pt modelId="{F6A79AC6-9EA1-4758-8772-0757EDB0414B}" type="pres">
      <dgm:prSet presAssocID="{A93829B8-A9F5-4893-B9D0-57A1C7A000A4}" presName="thickLine" presStyleLbl="alignNode1" presStyleIdx="2" presStyleCnt="7"/>
      <dgm:spPr/>
    </dgm:pt>
    <dgm:pt modelId="{8613A005-352B-418A-9BBE-E3A05403754B}" type="pres">
      <dgm:prSet presAssocID="{A93829B8-A9F5-4893-B9D0-57A1C7A000A4}" presName="horz1" presStyleCnt="0"/>
      <dgm:spPr/>
    </dgm:pt>
    <dgm:pt modelId="{02B57ECA-4DD0-40B0-AA82-AC698046CF34}" type="pres">
      <dgm:prSet presAssocID="{A93829B8-A9F5-4893-B9D0-57A1C7A000A4}" presName="tx1" presStyleLbl="revTx" presStyleIdx="2" presStyleCnt="7"/>
      <dgm:spPr/>
    </dgm:pt>
    <dgm:pt modelId="{E5D76C78-4010-455B-A245-A5D606B60F2B}" type="pres">
      <dgm:prSet presAssocID="{A93829B8-A9F5-4893-B9D0-57A1C7A000A4}" presName="vert1" presStyleCnt="0"/>
      <dgm:spPr/>
    </dgm:pt>
    <dgm:pt modelId="{8AD8FF46-B96D-4F31-8299-19103ED51462}" type="pres">
      <dgm:prSet presAssocID="{C77FF93F-C993-45D1-B608-D3E3FF15D327}" presName="thickLine" presStyleLbl="alignNode1" presStyleIdx="3" presStyleCnt="7"/>
      <dgm:spPr/>
    </dgm:pt>
    <dgm:pt modelId="{95F635CC-076F-4289-BCCD-812DEC1DBC6A}" type="pres">
      <dgm:prSet presAssocID="{C77FF93F-C993-45D1-B608-D3E3FF15D327}" presName="horz1" presStyleCnt="0"/>
      <dgm:spPr/>
    </dgm:pt>
    <dgm:pt modelId="{EA0CE0C3-1967-48F9-8F68-F7FC193A6BEA}" type="pres">
      <dgm:prSet presAssocID="{C77FF93F-C993-45D1-B608-D3E3FF15D327}" presName="tx1" presStyleLbl="revTx" presStyleIdx="3" presStyleCnt="7"/>
      <dgm:spPr/>
    </dgm:pt>
    <dgm:pt modelId="{EA459D3F-50AD-413A-A471-7C55885E7988}" type="pres">
      <dgm:prSet presAssocID="{C77FF93F-C993-45D1-B608-D3E3FF15D327}" presName="vert1" presStyleCnt="0"/>
      <dgm:spPr/>
    </dgm:pt>
    <dgm:pt modelId="{6FA8D830-F871-4D66-B56E-057C72356D11}" type="pres">
      <dgm:prSet presAssocID="{3BB55030-4742-44AC-9A0A-BC7CE7F2B984}" presName="thickLine" presStyleLbl="alignNode1" presStyleIdx="4" presStyleCnt="7"/>
      <dgm:spPr/>
    </dgm:pt>
    <dgm:pt modelId="{E87E23B1-D3F5-445D-9F4A-B75E358E03C4}" type="pres">
      <dgm:prSet presAssocID="{3BB55030-4742-44AC-9A0A-BC7CE7F2B984}" presName="horz1" presStyleCnt="0"/>
      <dgm:spPr/>
    </dgm:pt>
    <dgm:pt modelId="{08C821D6-34A4-4A4C-B190-E7CBBE08CB20}" type="pres">
      <dgm:prSet presAssocID="{3BB55030-4742-44AC-9A0A-BC7CE7F2B984}" presName="tx1" presStyleLbl="revTx" presStyleIdx="4" presStyleCnt="7"/>
      <dgm:spPr/>
    </dgm:pt>
    <dgm:pt modelId="{C86E05C0-5D69-498A-B0A3-22063B7F3EBA}" type="pres">
      <dgm:prSet presAssocID="{3BB55030-4742-44AC-9A0A-BC7CE7F2B984}" presName="vert1" presStyleCnt="0"/>
      <dgm:spPr/>
    </dgm:pt>
    <dgm:pt modelId="{F28B74E9-251B-4E42-8003-94F576380C82}" type="pres">
      <dgm:prSet presAssocID="{647D3212-7078-4E08-B4A2-1D1E2C4CFED9}" presName="thickLine" presStyleLbl="alignNode1" presStyleIdx="5" presStyleCnt="7"/>
      <dgm:spPr/>
    </dgm:pt>
    <dgm:pt modelId="{7B3F3782-4F9A-427E-8375-4522B2A2D335}" type="pres">
      <dgm:prSet presAssocID="{647D3212-7078-4E08-B4A2-1D1E2C4CFED9}" presName="horz1" presStyleCnt="0"/>
      <dgm:spPr/>
    </dgm:pt>
    <dgm:pt modelId="{97868266-569C-4786-84F4-CD84FC807E67}" type="pres">
      <dgm:prSet presAssocID="{647D3212-7078-4E08-B4A2-1D1E2C4CFED9}" presName="tx1" presStyleLbl="revTx" presStyleIdx="5" presStyleCnt="7"/>
      <dgm:spPr/>
    </dgm:pt>
    <dgm:pt modelId="{59FB5630-5B10-41FA-A659-A11AE2FA31D4}" type="pres">
      <dgm:prSet presAssocID="{647D3212-7078-4E08-B4A2-1D1E2C4CFED9}" presName="vert1" presStyleCnt="0"/>
      <dgm:spPr/>
    </dgm:pt>
    <dgm:pt modelId="{A0389E4F-F3A7-4CC6-AD97-9D44BAC5BC05}" type="pres">
      <dgm:prSet presAssocID="{9AEA8F78-73B7-46CE-99FB-56B1FD097552}" presName="thickLine" presStyleLbl="alignNode1" presStyleIdx="6" presStyleCnt="7"/>
      <dgm:spPr/>
    </dgm:pt>
    <dgm:pt modelId="{EB7C0A01-120F-40B9-9F5D-62A66F6E4401}" type="pres">
      <dgm:prSet presAssocID="{9AEA8F78-73B7-46CE-99FB-56B1FD097552}" presName="horz1" presStyleCnt="0"/>
      <dgm:spPr/>
    </dgm:pt>
    <dgm:pt modelId="{C9A0F029-5428-4C44-B1B2-DF58956BA46B}" type="pres">
      <dgm:prSet presAssocID="{9AEA8F78-73B7-46CE-99FB-56B1FD097552}" presName="tx1" presStyleLbl="revTx" presStyleIdx="6" presStyleCnt="7"/>
      <dgm:spPr/>
    </dgm:pt>
    <dgm:pt modelId="{C53B791C-AA14-427B-AA15-FF9EDB0C2361}" type="pres">
      <dgm:prSet presAssocID="{9AEA8F78-73B7-46CE-99FB-56B1FD097552}" presName="vert1" presStyleCnt="0"/>
      <dgm:spPr/>
    </dgm:pt>
  </dgm:ptLst>
  <dgm:cxnLst>
    <dgm:cxn modelId="{E0A63C11-B5E7-42AB-8A49-6ED818BA9583}" type="presOf" srcId="{647D3212-7078-4E08-B4A2-1D1E2C4CFED9}" destId="{97868266-569C-4786-84F4-CD84FC807E67}" srcOrd="0" destOrd="0" presId="urn:microsoft.com/office/officeart/2008/layout/LinedList"/>
    <dgm:cxn modelId="{28737521-E7A1-4862-A48A-61AAE31E6A8A}" srcId="{8BDCB270-486E-49C9-87EC-D464F38F214A}" destId="{3BB55030-4742-44AC-9A0A-BC7CE7F2B984}" srcOrd="4" destOrd="0" parTransId="{0A326707-A0FB-46FB-A27E-5468572911DF}" sibTransId="{473B9360-659D-4FFC-B9F0-E6DA9D73639F}"/>
    <dgm:cxn modelId="{5C56F626-0862-42F5-81BA-11D07C7BA0D2}" type="presOf" srcId="{9AEA8F78-73B7-46CE-99FB-56B1FD097552}" destId="{C9A0F029-5428-4C44-B1B2-DF58956BA46B}" srcOrd="0" destOrd="0" presId="urn:microsoft.com/office/officeart/2008/layout/LinedList"/>
    <dgm:cxn modelId="{866FA03C-57AD-4877-8CE5-C58A2E051703}" type="presOf" srcId="{8BDCB270-486E-49C9-87EC-D464F38F214A}" destId="{23DCE77C-069C-4A4A-84C1-458EE3900024}" srcOrd="0" destOrd="0" presId="urn:microsoft.com/office/officeart/2008/layout/LinedList"/>
    <dgm:cxn modelId="{4A62603E-1379-4E0F-BDF9-EFD55C900801}" type="presOf" srcId="{3BB55030-4742-44AC-9A0A-BC7CE7F2B984}" destId="{08C821D6-34A4-4A4C-B190-E7CBBE08CB20}" srcOrd="0" destOrd="0" presId="urn:microsoft.com/office/officeart/2008/layout/LinedList"/>
    <dgm:cxn modelId="{B591695C-F7DD-4883-A397-DBD71AC85AC7}" srcId="{8BDCB270-486E-49C9-87EC-D464F38F214A}" destId="{9AEA8F78-73B7-46CE-99FB-56B1FD097552}" srcOrd="6" destOrd="0" parTransId="{4DE4D949-9362-466E-8CA3-8D961B56E286}" sibTransId="{8E79E0F4-C12B-45FE-954D-221F7D8F70BE}"/>
    <dgm:cxn modelId="{F5A32242-16C8-4D8E-8C8B-4CB8B6835733}" srcId="{8BDCB270-486E-49C9-87EC-D464F38F214A}" destId="{647D3212-7078-4E08-B4A2-1D1E2C4CFED9}" srcOrd="5" destOrd="0" parTransId="{A12EF890-5169-4166-9E65-E9B73842E803}" sibTransId="{7B0B7036-E308-467F-B1D8-41CB61A40D95}"/>
    <dgm:cxn modelId="{94CCED65-64E9-4274-8D76-49B5BDAE48EE}" srcId="{8BDCB270-486E-49C9-87EC-D464F38F214A}" destId="{A93829B8-A9F5-4893-B9D0-57A1C7A000A4}" srcOrd="2" destOrd="0" parTransId="{A9A9A479-FCB3-4C06-B11A-3A2BB6F12B65}" sibTransId="{4178A40A-7D8C-4693-8713-EF1D77E514A3}"/>
    <dgm:cxn modelId="{34DB036A-E436-4F24-85E2-DF9024821205}" type="presOf" srcId="{738213DE-7F9C-4632-ADF4-49F61ED3F6AC}" destId="{D835AD7C-CCD8-4F3E-A889-8E7326533E04}" srcOrd="0" destOrd="0" presId="urn:microsoft.com/office/officeart/2008/layout/LinedList"/>
    <dgm:cxn modelId="{A1122680-B0A1-441D-BB90-A31062B91A2B}" type="presOf" srcId="{6E45E2F6-9343-419D-8812-239658FD7890}" destId="{6CADAE8A-B94A-4BA1-9471-C142504ECFDC}" srcOrd="0" destOrd="0" presId="urn:microsoft.com/office/officeart/2008/layout/LinedList"/>
    <dgm:cxn modelId="{F7CECC97-BE73-432E-B1B6-638C18391A80}" srcId="{8BDCB270-486E-49C9-87EC-D464F38F214A}" destId="{738213DE-7F9C-4632-ADF4-49F61ED3F6AC}" srcOrd="0" destOrd="0" parTransId="{C9DDEE8F-E043-42C2-BBD8-B9371E62F726}" sibTransId="{4F4B658C-707B-4F50-8A5B-8765BA27FA03}"/>
    <dgm:cxn modelId="{2F8C4399-C941-4023-ADB8-168CAE690BAA}" type="presOf" srcId="{A93829B8-A9F5-4893-B9D0-57A1C7A000A4}" destId="{02B57ECA-4DD0-40B0-AA82-AC698046CF34}" srcOrd="0" destOrd="0" presId="urn:microsoft.com/office/officeart/2008/layout/LinedList"/>
    <dgm:cxn modelId="{D3B17DB6-74ED-49DF-B2EA-53CDDAAC1805}" srcId="{8BDCB270-486E-49C9-87EC-D464F38F214A}" destId="{C77FF93F-C993-45D1-B608-D3E3FF15D327}" srcOrd="3" destOrd="0" parTransId="{82B96D23-C6AD-4CD6-8AA7-887ABBA011DE}" sibTransId="{8302376A-B0B6-43F9-9A58-8427E8F1B346}"/>
    <dgm:cxn modelId="{56F350D6-3067-440F-8E21-0E687D6ACDEA}" type="presOf" srcId="{C77FF93F-C993-45D1-B608-D3E3FF15D327}" destId="{EA0CE0C3-1967-48F9-8F68-F7FC193A6BEA}" srcOrd="0" destOrd="0" presId="urn:microsoft.com/office/officeart/2008/layout/LinedList"/>
    <dgm:cxn modelId="{FE89EDEB-8FBA-4EA0-9CC9-FEFF14A67C6E}" srcId="{8BDCB270-486E-49C9-87EC-D464F38F214A}" destId="{6E45E2F6-9343-419D-8812-239658FD7890}" srcOrd="1" destOrd="0" parTransId="{F0839A68-BD40-4E9D-ACA4-DC6C976F2FEC}" sibTransId="{C0E580E7-3FEE-4660-93AE-2EBAB25B4403}"/>
    <dgm:cxn modelId="{085EE776-627D-4166-B2D8-E45F22507ACA}" type="presParOf" srcId="{23DCE77C-069C-4A4A-84C1-458EE3900024}" destId="{A0D86071-CF7E-4A92-8657-C5C9A1076227}" srcOrd="0" destOrd="0" presId="urn:microsoft.com/office/officeart/2008/layout/LinedList"/>
    <dgm:cxn modelId="{8099B1D0-CE0D-43DA-A78E-6009775F9796}" type="presParOf" srcId="{23DCE77C-069C-4A4A-84C1-458EE3900024}" destId="{F65D7F59-AD9E-4F22-9D19-56969A159D51}" srcOrd="1" destOrd="0" presId="urn:microsoft.com/office/officeart/2008/layout/LinedList"/>
    <dgm:cxn modelId="{1BB43F55-2423-4119-841D-411E8C4E1E15}" type="presParOf" srcId="{F65D7F59-AD9E-4F22-9D19-56969A159D51}" destId="{D835AD7C-CCD8-4F3E-A889-8E7326533E04}" srcOrd="0" destOrd="0" presId="urn:microsoft.com/office/officeart/2008/layout/LinedList"/>
    <dgm:cxn modelId="{FB84D8B4-31DD-4A14-8AB6-011818D6A831}" type="presParOf" srcId="{F65D7F59-AD9E-4F22-9D19-56969A159D51}" destId="{A2F1334E-6B41-4A5D-8C89-D245367BA1EB}" srcOrd="1" destOrd="0" presId="urn:microsoft.com/office/officeart/2008/layout/LinedList"/>
    <dgm:cxn modelId="{273F515C-739A-4D79-9FAE-9B6576E2FEC8}" type="presParOf" srcId="{23DCE77C-069C-4A4A-84C1-458EE3900024}" destId="{3248AD0F-8C20-4292-8BFC-8B76A12D3186}" srcOrd="2" destOrd="0" presId="urn:microsoft.com/office/officeart/2008/layout/LinedList"/>
    <dgm:cxn modelId="{5F5D41F9-9B1F-4ADE-8FAB-68F162F42920}" type="presParOf" srcId="{23DCE77C-069C-4A4A-84C1-458EE3900024}" destId="{B6A7B20D-6867-451C-918F-FD1720710116}" srcOrd="3" destOrd="0" presId="urn:microsoft.com/office/officeart/2008/layout/LinedList"/>
    <dgm:cxn modelId="{B744C81B-D07E-478D-AF6E-DBA5BAEF0012}" type="presParOf" srcId="{B6A7B20D-6867-451C-918F-FD1720710116}" destId="{6CADAE8A-B94A-4BA1-9471-C142504ECFDC}" srcOrd="0" destOrd="0" presId="urn:microsoft.com/office/officeart/2008/layout/LinedList"/>
    <dgm:cxn modelId="{81579D53-3534-4422-9357-F023F969180E}" type="presParOf" srcId="{B6A7B20D-6867-451C-918F-FD1720710116}" destId="{2BA36B0A-774D-45A4-8D10-285080573E1C}" srcOrd="1" destOrd="0" presId="urn:microsoft.com/office/officeart/2008/layout/LinedList"/>
    <dgm:cxn modelId="{5A529414-50E6-4B25-BBB7-964DF6F390A9}" type="presParOf" srcId="{23DCE77C-069C-4A4A-84C1-458EE3900024}" destId="{F6A79AC6-9EA1-4758-8772-0757EDB0414B}" srcOrd="4" destOrd="0" presId="urn:microsoft.com/office/officeart/2008/layout/LinedList"/>
    <dgm:cxn modelId="{D923376B-EB86-4352-AC32-6D8FABF00A1C}" type="presParOf" srcId="{23DCE77C-069C-4A4A-84C1-458EE3900024}" destId="{8613A005-352B-418A-9BBE-E3A05403754B}" srcOrd="5" destOrd="0" presId="urn:microsoft.com/office/officeart/2008/layout/LinedList"/>
    <dgm:cxn modelId="{142875B9-1F4D-4DE8-A56A-32504A7D3685}" type="presParOf" srcId="{8613A005-352B-418A-9BBE-E3A05403754B}" destId="{02B57ECA-4DD0-40B0-AA82-AC698046CF34}" srcOrd="0" destOrd="0" presId="urn:microsoft.com/office/officeart/2008/layout/LinedList"/>
    <dgm:cxn modelId="{005B8DB5-BE9C-43C9-8B8E-0BC35241C5DF}" type="presParOf" srcId="{8613A005-352B-418A-9BBE-E3A05403754B}" destId="{E5D76C78-4010-455B-A245-A5D606B60F2B}" srcOrd="1" destOrd="0" presId="urn:microsoft.com/office/officeart/2008/layout/LinedList"/>
    <dgm:cxn modelId="{92F37379-834C-4571-B0DC-AD4AB195E5B5}" type="presParOf" srcId="{23DCE77C-069C-4A4A-84C1-458EE3900024}" destId="{8AD8FF46-B96D-4F31-8299-19103ED51462}" srcOrd="6" destOrd="0" presId="urn:microsoft.com/office/officeart/2008/layout/LinedList"/>
    <dgm:cxn modelId="{8ED672D6-3941-420F-B09C-168076409B9C}" type="presParOf" srcId="{23DCE77C-069C-4A4A-84C1-458EE3900024}" destId="{95F635CC-076F-4289-BCCD-812DEC1DBC6A}" srcOrd="7" destOrd="0" presId="urn:microsoft.com/office/officeart/2008/layout/LinedList"/>
    <dgm:cxn modelId="{5C940452-7692-46C2-A8E8-5E86B835B24E}" type="presParOf" srcId="{95F635CC-076F-4289-BCCD-812DEC1DBC6A}" destId="{EA0CE0C3-1967-48F9-8F68-F7FC193A6BEA}" srcOrd="0" destOrd="0" presId="urn:microsoft.com/office/officeart/2008/layout/LinedList"/>
    <dgm:cxn modelId="{1A6D33F2-DF0C-4579-A4A4-A727A2FC653C}" type="presParOf" srcId="{95F635CC-076F-4289-BCCD-812DEC1DBC6A}" destId="{EA459D3F-50AD-413A-A471-7C55885E7988}" srcOrd="1" destOrd="0" presId="urn:microsoft.com/office/officeart/2008/layout/LinedList"/>
    <dgm:cxn modelId="{2AAB7AA1-BC1D-4149-86AD-314A051F0732}" type="presParOf" srcId="{23DCE77C-069C-4A4A-84C1-458EE3900024}" destId="{6FA8D830-F871-4D66-B56E-057C72356D11}" srcOrd="8" destOrd="0" presId="urn:microsoft.com/office/officeart/2008/layout/LinedList"/>
    <dgm:cxn modelId="{101F0C8C-2436-4068-BE45-0E0E9FC1643E}" type="presParOf" srcId="{23DCE77C-069C-4A4A-84C1-458EE3900024}" destId="{E87E23B1-D3F5-445D-9F4A-B75E358E03C4}" srcOrd="9" destOrd="0" presId="urn:microsoft.com/office/officeart/2008/layout/LinedList"/>
    <dgm:cxn modelId="{B9D26DC3-51BB-47C0-87E8-77E964794F3D}" type="presParOf" srcId="{E87E23B1-D3F5-445D-9F4A-B75E358E03C4}" destId="{08C821D6-34A4-4A4C-B190-E7CBBE08CB20}" srcOrd="0" destOrd="0" presId="urn:microsoft.com/office/officeart/2008/layout/LinedList"/>
    <dgm:cxn modelId="{EF69B216-BD0C-48C6-9269-9B209DA45359}" type="presParOf" srcId="{E87E23B1-D3F5-445D-9F4A-B75E358E03C4}" destId="{C86E05C0-5D69-498A-B0A3-22063B7F3EBA}" srcOrd="1" destOrd="0" presId="urn:microsoft.com/office/officeart/2008/layout/LinedList"/>
    <dgm:cxn modelId="{A8A57432-65BF-4F0A-B20A-9817FA3CBA25}" type="presParOf" srcId="{23DCE77C-069C-4A4A-84C1-458EE3900024}" destId="{F28B74E9-251B-4E42-8003-94F576380C82}" srcOrd="10" destOrd="0" presId="urn:microsoft.com/office/officeart/2008/layout/LinedList"/>
    <dgm:cxn modelId="{F04AB280-BC59-45CD-AD8B-40E3CA4EAC52}" type="presParOf" srcId="{23DCE77C-069C-4A4A-84C1-458EE3900024}" destId="{7B3F3782-4F9A-427E-8375-4522B2A2D335}" srcOrd="11" destOrd="0" presId="urn:microsoft.com/office/officeart/2008/layout/LinedList"/>
    <dgm:cxn modelId="{56540F10-F059-4F20-9ABC-806486363D9A}" type="presParOf" srcId="{7B3F3782-4F9A-427E-8375-4522B2A2D335}" destId="{97868266-569C-4786-84F4-CD84FC807E67}" srcOrd="0" destOrd="0" presId="urn:microsoft.com/office/officeart/2008/layout/LinedList"/>
    <dgm:cxn modelId="{DCD6F332-5214-4FC0-8603-811D48CE87CF}" type="presParOf" srcId="{7B3F3782-4F9A-427E-8375-4522B2A2D335}" destId="{59FB5630-5B10-41FA-A659-A11AE2FA31D4}" srcOrd="1" destOrd="0" presId="urn:microsoft.com/office/officeart/2008/layout/LinedList"/>
    <dgm:cxn modelId="{B81104BA-9C98-45B7-909A-621F72E5FB70}" type="presParOf" srcId="{23DCE77C-069C-4A4A-84C1-458EE3900024}" destId="{A0389E4F-F3A7-4CC6-AD97-9D44BAC5BC05}" srcOrd="12" destOrd="0" presId="urn:microsoft.com/office/officeart/2008/layout/LinedList"/>
    <dgm:cxn modelId="{D7C4A8A5-B328-498C-9574-DCA2A7D3C16E}" type="presParOf" srcId="{23DCE77C-069C-4A4A-84C1-458EE3900024}" destId="{EB7C0A01-120F-40B9-9F5D-62A66F6E4401}" srcOrd="13" destOrd="0" presId="urn:microsoft.com/office/officeart/2008/layout/LinedList"/>
    <dgm:cxn modelId="{E39DDBA4-A6E5-477D-A5E4-551914E5F270}" type="presParOf" srcId="{EB7C0A01-120F-40B9-9F5D-62A66F6E4401}" destId="{C9A0F029-5428-4C44-B1B2-DF58956BA46B}" srcOrd="0" destOrd="0" presId="urn:microsoft.com/office/officeart/2008/layout/LinedList"/>
    <dgm:cxn modelId="{3B8B9EA0-84F4-40EB-8C64-721FFAF71129}" type="presParOf" srcId="{EB7C0A01-120F-40B9-9F5D-62A66F6E4401}" destId="{C53B791C-AA14-427B-AA15-FF9EDB0C236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033333-8665-4AA4-A6BD-A58806927C6B}" type="doc">
      <dgm:prSet loTypeId="urn:microsoft.com/office/officeart/2005/8/layout/list1" loCatId="list" qsTypeId="urn:microsoft.com/office/officeart/2005/8/quickstyle/simple2" qsCatId="simple" csTypeId="urn:microsoft.com/office/officeart/2005/8/colors/colorful3" csCatId="colorful" phldr="1"/>
      <dgm:spPr/>
      <dgm:t>
        <a:bodyPr/>
        <a:lstStyle/>
        <a:p>
          <a:endParaRPr lang="fi-FI"/>
        </a:p>
      </dgm:t>
    </dgm:pt>
    <dgm:pt modelId="{18EBC130-FA5E-4D4C-A162-01111E1695B5}">
      <dgm:prSet phldrT="[Teksti]" phldr="0">
        <dgm:style>
          <a:lnRef idx="1">
            <a:schemeClr val="accent2"/>
          </a:lnRef>
          <a:fillRef idx="2">
            <a:schemeClr val="accent2"/>
          </a:fillRef>
          <a:effectRef idx="1">
            <a:schemeClr val="accent2"/>
          </a:effectRef>
          <a:fontRef idx="minor">
            <a:schemeClr val="dk1"/>
          </a:fontRef>
        </dgm:style>
      </dgm:prSet>
      <dgm:spPr/>
      <dgm:t>
        <a:bodyPr/>
        <a:lstStyle/>
        <a:p>
          <a:pPr rtl="0"/>
          <a:r>
            <a:rPr lang="fi-FI" dirty="0">
              <a:solidFill>
                <a:schemeClr val="tx1"/>
              </a:solidFill>
              <a:latin typeface="Arial" panose="020B0604020202020204"/>
            </a:rPr>
            <a:t>Oppaat ja ohjeet</a:t>
          </a:r>
          <a:endParaRPr lang="fi-FI" dirty="0">
            <a:solidFill>
              <a:schemeClr val="tx1"/>
            </a:solidFill>
          </a:endParaRPr>
        </a:p>
      </dgm:t>
    </dgm:pt>
    <dgm:pt modelId="{3D8D36AA-2A3C-4A5E-9F1D-D49F4CDB1179}" type="parTrans" cxnId="{7BBEF9C3-B98A-4010-B1BD-30602E2B5D6F}">
      <dgm:prSet/>
      <dgm:spPr/>
      <dgm:t>
        <a:bodyPr/>
        <a:lstStyle/>
        <a:p>
          <a:endParaRPr lang="fi-FI"/>
        </a:p>
      </dgm:t>
    </dgm:pt>
    <dgm:pt modelId="{EB412479-019D-48A9-9A3A-60AC7D8BA601}" type="sibTrans" cxnId="{7BBEF9C3-B98A-4010-B1BD-30602E2B5D6F}">
      <dgm:prSet/>
      <dgm:spPr/>
      <dgm:t>
        <a:bodyPr/>
        <a:lstStyle/>
        <a:p>
          <a:endParaRPr lang="fi-FI"/>
        </a:p>
      </dgm:t>
    </dgm:pt>
    <dgm:pt modelId="{4C905F20-4D10-45E8-8F95-EE186DFFCB6C}">
      <dgm:prSet phldrT="[Teksti]" phldr="0">
        <dgm:style>
          <a:lnRef idx="1">
            <a:schemeClr val="accent3"/>
          </a:lnRef>
          <a:fillRef idx="2">
            <a:schemeClr val="accent3"/>
          </a:fillRef>
          <a:effectRef idx="1">
            <a:schemeClr val="accent3"/>
          </a:effectRef>
          <a:fontRef idx="minor">
            <a:schemeClr val="dk1"/>
          </a:fontRef>
        </dgm:style>
      </dgm:prSet>
      <dgm:spPr/>
      <dgm:t>
        <a:bodyPr/>
        <a:lstStyle/>
        <a:p>
          <a:pPr rtl="0"/>
          <a:r>
            <a:rPr lang="fi-FI" dirty="0">
              <a:solidFill>
                <a:schemeClr val="tx1"/>
              </a:solidFill>
              <a:latin typeface="Arial" panose="020B0604020202020204"/>
            </a:rPr>
            <a:t> Koulutukset ja neuvonta </a:t>
          </a:r>
          <a:endParaRPr lang="fi-FI" dirty="0">
            <a:solidFill>
              <a:schemeClr val="tx1"/>
            </a:solidFill>
          </a:endParaRPr>
        </a:p>
      </dgm:t>
    </dgm:pt>
    <dgm:pt modelId="{D8E2CA3F-4255-4E60-BC59-F42EB0B6D224}" type="parTrans" cxnId="{853CB320-E502-4230-9AE2-8A5EE91DBCC6}">
      <dgm:prSet/>
      <dgm:spPr/>
      <dgm:t>
        <a:bodyPr/>
        <a:lstStyle/>
        <a:p>
          <a:endParaRPr lang="fi-FI"/>
        </a:p>
      </dgm:t>
    </dgm:pt>
    <dgm:pt modelId="{CF2CE0D8-AE95-4A91-B28B-355E54FA11B9}" type="sibTrans" cxnId="{853CB320-E502-4230-9AE2-8A5EE91DBCC6}">
      <dgm:prSet/>
      <dgm:spPr/>
      <dgm:t>
        <a:bodyPr/>
        <a:lstStyle/>
        <a:p>
          <a:endParaRPr lang="fi-FI"/>
        </a:p>
      </dgm:t>
    </dgm:pt>
    <dgm:pt modelId="{7EEA9BB3-2897-4B8B-8C4D-21495C92B1B1}">
      <dgm:prSet phldrT="[Teksti]" phldr="0">
        <dgm:style>
          <a:lnRef idx="1">
            <a:schemeClr val="accent1"/>
          </a:lnRef>
          <a:fillRef idx="2">
            <a:schemeClr val="accent1"/>
          </a:fillRef>
          <a:effectRef idx="1">
            <a:schemeClr val="accent1"/>
          </a:effectRef>
          <a:fontRef idx="minor">
            <a:schemeClr val="dk1"/>
          </a:fontRef>
        </dgm:style>
      </dgm:prSet>
      <dgm:spPr/>
      <dgm:t>
        <a:bodyPr/>
        <a:lstStyle/>
        <a:p>
          <a:pPr rtl="0"/>
          <a:r>
            <a:rPr lang="fi-FI" dirty="0">
              <a:solidFill>
                <a:schemeClr val="tx1"/>
              </a:solidFill>
              <a:latin typeface="Arial" panose="020B0604020202020204"/>
            </a:rPr>
            <a:t>Mihin voi tallentaa tekemiään avoimia oppimateriaaleja </a:t>
          </a:r>
          <a:endParaRPr lang="fi-FI" dirty="0">
            <a:solidFill>
              <a:schemeClr val="tx1"/>
            </a:solidFill>
          </a:endParaRPr>
        </a:p>
      </dgm:t>
    </dgm:pt>
    <dgm:pt modelId="{2B9B3FA7-40D7-4CF9-80CE-4756D17E0244}" type="parTrans" cxnId="{DDE68EEE-DEC2-456B-9A37-6AA66D507E27}">
      <dgm:prSet/>
      <dgm:spPr/>
      <dgm:t>
        <a:bodyPr/>
        <a:lstStyle/>
        <a:p>
          <a:endParaRPr lang="fi-FI"/>
        </a:p>
      </dgm:t>
    </dgm:pt>
    <dgm:pt modelId="{EA7D52C1-B80E-4E0A-87B2-4BAE4145060B}" type="sibTrans" cxnId="{DDE68EEE-DEC2-456B-9A37-6AA66D507E27}">
      <dgm:prSet/>
      <dgm:spPr/>
      <dgm:t>
        <a:bodyPr/>
        <a:lstStyle/>
        <a:p>
          <a:endParaRPr lang="fi-FI"/>
        </a:p>
      </dgm:t>
    </dgm:pt>
    <dgm:pt modelId="{74337104-0F4B-4EFA-916E-D6371B360517}">
      <dgm:prSet phldrT="[Teksti]" phldr="0"/>
      <dgm:spPr>
        <a:solidFill>
          <a:schemeClr val="accent6">
            <a:lumMod val="60000"/>
            <a:lumOff val="40000"/>
          </a:schemeClr>
        </a:solidFill>
      </dgm:spPr>
      <dgm:t>
        <a:bodyPr/>
        <a:lstStyle/>
        <a:p>
          <a:pPr rtl="0"/>
          <a:r>
            <a:rPr lang="fi-FI" dirty="0">
              <a:solidFill>
                <a:schemeClr val="tx1"/>
              </a:solidFill>
              <a:latin typeface="Arial" panose="020B0604020202020204"/>
            </a:rPr>
            <a:t>Mistä voi etsiä avoimia oppimateriaaleja </a:t>
          </a:r>
          <a:endParaRPr lang="fi-FI" dirty="0">
            <a:solidFill>
              <a:schemeClr val="tx1"/>
            </a:solidFill>
          </a:endParaRPr>
        </a:p>
      </dgm:t>
    </dgm:pt>
    <dgm:pt modelId="{90F25B9C-0220-45A4-A94B-EDCEC370D9C6}" type="parTrans" cxnId="{6FEEFA71-676D-4342-9CD0-7119E88B2CCD}">
      <dgm:prSet/>
      <dgm:spPr/>
      <dgm:t>
        <a:bodyPr/>
        <a:lstStyle/>
        <a:p>
          <a:endParaRPr lang="fi-FI"/>
        </a:p>
      </dgm:t>
    </dgm:pt>
    <dgm:pt modelId="{1504B0F4-3C7E-4644-BF2A-529ECC171249}" type="sibTrans" cxnId="{6FEEFA71-676D-4342-9CD0-7119E88B2CCD}">
      <dgm:prSet/>
      <dgm:spPr/>
      <dgm:t>
        <a:bodyPr/>
        <a:lstStyle/>
        <a:p>
          <a:endParaRPr lang="fi-FI"/>
        </a:p>
      </dgm:t>
    </dgm:pt>
    <dgm:pt modelId="{ED43F8AC-F702-45B2-B5C4-329807AE2DAE}">
      <dgm:prSet phldrT="[Teksti]">
        <dgm:style>
          <a:lnRef idx="1">
            <a:schemeClr val="accent3"/>
          </a:lnRef>
          <a:fillRef idx="2">
            <a:schemeClr val="accent3"/>
          </a:fillRef>
          <a:effectRef idx="1">
            <a:schemeClr val="accent3"/>
          </a:effectRef>
          <a:fontRef idx="minor">
            <a:schemeClr val="dk1"/>
          </a:fontRef>
        </dgm:style>
      </dgm:prSet>
      <dgm:spPr/>
      <dgm:t>
        <a:bodyPr/>
        <a:lstStyle/>
        <a:p>
          <a:pPr rtl="0"/>
          <a:r>
            <a:rPr lang="fi-FI" dirty="0">
              <a:solidFill>
                <a:schemeClr val="tx1"/>
              </a:solidFill>
              <a:latin typeface="Arial" panose="020B0604020202020204"/>
            </a:rPr>
            <a:t>Käyttöoikeudet, Creative Commons –lisenssit</a:t>
          </a:r>
        </a:p>
      </dgm:t>
    </dgm:pt>
    <dgm:pt modelId="{D4FFC447-A57C-4F13-B5C4-29806290CE97}" type="parTrans" cxnId="{C41F1FD1-81D5-4836-AD1D-F11A388A2B15}">
      <dgm:prSet/>
      <dgm:spPr/>
      <dgm:t>
        <a:bodyPr/>
        <a:lstStyle/>
        <a:p>
          <a:endParaRPr lang="fi-FI"/>
        </a:p>
      </dgm:t>
    </dgm:pt>
    <dgm:pt modelId="{769FF502-7D44-4B7F-A2C2-7D4C7A7CA653}" type="sibTrans" cxnId="{C41F1FD1-81D5-4836-AD1D-F11A388A2B15}">
      <dgm:prSet/>
      <dgm:spPr/>
      <dgm:t>
        <a:bodyPr/>
        <a:lstStyle/>
        <a:p>
          <a:endParaRPr lang="fi-FI"/>
        </a:p>
      </dgm:t>
    </dgm:pt>
    <dgm:pt modelId="{DE3F30BF-B1EF-4796-9408-086FB2787506}">
      <dgm:prSet phldr="0">
        <dgm:style>
          <a:lnRef idx="1">
            <a:schemeClr val="accent2"/>
          </a:lnRef>
          <a:fillRef idx="2">
            <a:schemeClr val="accent2"/>
          </a:fillRef>
          <a:effectRef idx="1">
            <a:schemeClr val="accent2"/>
          </a:effectRef>
          <a:fontRef idx="minor">
            <a:schemeClr val="dk1"/>
          </a:fontRef>
        </dgm:style>
      </dgm:prSet>
      <dgm:spPr/>
      <dgm:t>
        <a:bodyPr/>
        <a:lstStyle/>
        <a:p>
          <a:pPr rtl="0"/>
          <a:r>
            <a:rPr lang="fi-FI" dirty="0">
              <a:solidFill>
                <a:schemeClr val="tx1"/>
              </a:solidFill>
              <a:latin typeface="Arial" panose="020B0604020202020204"/>
            </a:rPr>
            <a:t>Edistää avoimien oppimateriaalien näkyvyyttä ja saatavuutta</a:t>
          </a:r>
          <a:endParaRPr lang="fi-FI" dirty="0">
            <a:solidFill>
              <a:schemeClr val="tx1"/>
            </a:solidFill>
          </a:endParaRPr>
        </a:p>
      </dgm:t>
    </dgm:pt>
    <dgm:pt modelId="{0F827230-3DA9-439B-8D56-79011306BAAD}" type="parTrans" cxnId="{7D232C1B-9F59-41FD-859E-9D4B8C8612F6}">
      <dgm:prSet/>
      <dgm:spPr/>
      <dgm:t>
        <a:bodyPr/>
        <a:lstStyle/>
        <a:p>
          <a:endParaRPr lang="fi-FI"/>
        </a:p>
      </dgm:t>
    </dgm:pt>
    <dgm:pt modelId="{A6ED5412-9EFE-41C9-B6DB-6727A2202A13}" type="sibTrans" cxnId="{7D232C1B-9F59-41FD-859E-9D4B8C8612F6}">
      <dgm:prSet/>
      <dgm:spPr/>
      <dgm:t>
        <a:bodyPr/>
        <a:lstStyle/>
        <a:p>
          <a:endParaRPr lang="fi-FI"/>
        </a:p>
      </dgm:t>
    </dgm:pt>
    <dgm:pt modelId="{3C6B9E6B-575E-43E4-A99C-9F13664C85C5}" type="pres">
      <dgm:prSet presAssocID="{5D033333-8665-4AA4-A6BD-A58806927C6B}" presName="linear" presStyleCnt="0">
        <dgm:presLayoutVars>
          <dgm:dir/>
          <dgm:animLvl val="lvl"/>
          <dgm:resizeHandles val="exact"/>
        </dgm:presLayoutVars>
      </dgm:prSet>
      <dgm:spPr/>
    </dgm:pt>
    <dgm:pt modelId="{9765284D-067C-47D3-B0E1-253DD76BA9CB}" type="pres">
      <dgm:prSet presAssocID="{18EBC130-FA5E-4D4C-A162-01111E1695B5}" presName="parentLin" presStyleCnt="0"/>
      <dgm:spPr/>
    </dgm:pt>
    <dgm:pt modelId="{8D331137-4004-4DFD-BC24-CF17C7C3C2AC}" type="pres">
      <dgm:prSet presAssocID="{18EBC130-FA5E-4D4C-A162-01111E1695B5}" presName="parentLeftMargin" presStyleLbl="node1" presStyleIdx="0" presStyleCnt="6"/>
      <dgm:spPr/>
    </dgm:pt>
    <dgm:pt modelId="{0290E25F-D0E2-4B00-B613-BE19021054D3}" type="pres">
      <dgm:prSet presAssocID="{18EBC130-FA5E-4D4C-A162-01111E1695B5}" presName="parentText" presStyleLbl="node1" presStyleIdx="0" presStyleCnt="6">
        <dgm:presLayoutVars>
          <dgm:chMax val="0"/>
          <dgm:bulletEnabled val="1"/>
        </dgm:presLayoutVars>
      </dgm:prSet>
      <dgm:spPr/>
    </dgm:pt>
    <dgm:pt modelId="{4734E285-9C44-4E92-A278-0A82EA08A114}" type="pres">
      <dgm:prSet presAssocID="{18EBC130-FA5E-4D4C-A162-01111E1695B5}" presName="negativeSpace" presStyleCnt="0"/>
      <dgm:spPr/>
    </dgm:pt>
    <dgm:pt modelId="{7E4CBF8E-4E46-4A1D-97D1-A7BF48C9CF27}" type="pres">
      <dgm:prSet presAssocID="{18EBC130-FA5E-4D4C-A162-01111E1695B5}" presName="childText" presStyleLbl="conFgAcc1" presStyleIdx="0" presStyleCnt="6">
        <dgm:presLayoutVars>
          <dgm:bulletEnabled val="1"/>
        </dgm:presLayoutVars>
      </dgm:prSet>
      <dgm:spPr/>
    </dgm:pt>
    <dgm:pt modelId="{5E207204-E704-42A0-B547-84E7F426432B}" type="pres">
      <dgm:prSet presAssocID="{EB412479-019D-48A9-9A3A-60AC7D8BA601}" presName="spaceBetweenRectangles" presStyleCnt="0"/>
      <dgm:spPr/>
    </dgm:pt>
    <dgm:pt modelId="{8E452275-D0C7-42A2-B655-2938C6193A9A}" type="pres">
      <dgm:prSet presAssocID="{4C905F20-4D10-45E8-8F95-EE186DFFCB6C}" presName="parentLin" presStyleCnt="0"/>
      <dgm:spPr/>
    </dgm:pt>
    <dgm:pt modelId="{3D8BF2E0-14F2-4583-8672-55A8CB48D24B}" type="pres">
      <dgm:prSet presAssocID="{4C905F20-4D10-45E8-8F95-EE186DFFCB6C}" presName="parentLeftMargin" presStyleLbl="node1" presStyleIdx="0" presStyleCnt="6"/>
      <dgm:spPr/>
    </dgm:pt>
    <dgm:pt modelId="{872C3AC0-9C14-4956-9226-0828BF077AEF}" type="pres">
      <dgm:prSet presAssocID="{4C905F20-4D10-45E8-8F95-EE186DFFCB6C}" presName="parentText" presStyleLbl="node1" presStyleIdx="1" presStyleCnt="6">
        <dgm:presLayoutVars>
          <dgm:chMax val="0"/>
          <dgm:bulletEnabled val="1"/>
        </dgm:presLayoutVars>
      </dgm:prSet>
      <dgm:spPr/>
    </dgm:pt>
    <dgm:pt modelId="{B0351F26-DFE3-416E-9EB9-6DDFBB79F571}" type="pres">
      <dgm:prSet presAssocID="{4C905F20-4D10-45E8-8F95-EE186DFFCB6C}" presName="negativeSpace" presStyleCnt="0"/>
      <dgm:spPr/>
    </dgm:pt>
    <dgm:pt modelId="{2F72B44A-1503-403A-949F-85A72DFF4F5D}" type="pres">
      <dgm:prSet presAssocID="{4C905F20-4D10-45E8-8F95-EE186DFFCB6C}" presName="childText" presStyleLbl="conFgAcc1" presStyleIdx="1" presStyleCnt="6">
        <dgm:presLayoutVars>
          <dgm:bulletEnabled val="1"/>
        </dgm:presLayoutVars>
      </dgm:prSet>
      <dgm:spPr/>
    </dgm:pt>
    <dgm:pt modelId="{369B87DF-7365-4FCC-8D21-65BE08B028F5}" type="pres">
      <dgm:prSet presAssocID="{CF2CE0D8-AE95-4A91-B28B-355E54FA11B9}" presName="spaceBetweenRectangles" presStyleCnt="0"/>
      <dgm:spPr/>
    </dgm:pt>
    <dgm:pt modelId="{72E1FF83-8DB9-4E19-8715-835CD5271E65}" type="pres">
      <dgm:prSet presAssocID="{7EEA9BB3-2897-4B8B-8C4D-21495C92B1B1}" presName="parentLin" presStyleCnt="0"/>
      <dgm:spPr/>
    </dgm:pt>
    <dgm:pt modelId="{08AF9F68-C12F-42E6-BBDF-EEF00530029D}" type="pres">
      <dgm:prSet presAssocID="{7EEA9BB3-2897-4B8B-8C4D-21495C92B1B1}" presName="parentLeftMargin" presStyleLbl="node1" presStyleIdx="1" presStyleCnt="6"/>
      <dgm:spPr/>
    </dgm:pt>
    <dgm:pt modelId="{20156021-DA20-4DCD-9CB3-FC8E07BAEC84}" type="pres">
      <dgm:prSet presAssocID="{7EEA9BB3-2897-4B8B-8C4D-21495C92B1B1}" presName="parentText" presStyleLbl="node1" presStyleIdx="2" presStyleCnt="6">
        <dgm:presLayoutVars>
          <dgm:chMax val="0"/>
          <dgm:bulletEnabled val="1"/>
        </dgm:presLayoutVars>
      </dgm:prSet>
      <dgm:spPr/>
    </dgm:pt>
    <dgm:pt modelId="{7E1D6C2B-C9C1-46C0-A91D-26C3D6486053}" type="pres">
      <dgm:prSet presAssocID="{7EEA9BB3-2897-4B8B-8C4D-21495C92B1B1}" presName="negativeSpace" presStyleCnt="0"/>
      <dgm:spPr/>
    </dgm:pt>
    <dgm:pt modelId="{44CD3233-8705-4CA8-BA87-906A23DEBD2B}" type="pres">
      <dgm:prSet presAssocID="{7EEA9BB3-2897-4B8B-8C4D-21495C92B1B1}" presName="childText" presStyleLbl="conFgAcc1" presStyleIdx="2" presStyleCnt="6">
        <dgm:presLayoutVars>
          <dgm:bulletEnabled val="1"/>
        </dgm:presLayoutVars>
      </dgm:prSet>
      <dgm:spPr/>
    </dgm:pt>
    <dgm:pt modelId="{57C86ED9-D3BC-4BC2-9899-235A0C1D4D09}" type="pres">
      <dgm:prSet presAssocID="{EA7D52C1-B80E-4E0A-87B2-4BAE4145060B}" presName="spaceBetweenRectangles" presStyleCnt="0"/>
      <dgm:spPr/>
    </dgm:pt>
    <dgm:pt modelId="{2BB9B4B9-ED56-4E46-9BAA-FD093577FEB5}" type="pres">
      <dgm:prSet presAssocID="{74337104-0F4B-4EFA-916E-D6371B360517}" presName="parentLin" presStyleCnt="0"/>
      <dgm:spPr/>
    </dgm:pt>
    <dgm:pt modelId="{FCDD7E43-5491-4719-959A-01DACB3AE3F1}" type="pres">
      <dgm:prSet presAssocID="{74337104-0F4B-4EFA-916E-D6371B360517}" presName="parentLeftMargin" presStyleLbl="node1" presStyleIdx="2" presStyleCnt="6"/>
      <dgm:spPr/>
    </dgm:pt>
    <dgm:pt modelId="{0D69D49A-05D4-45B4-8D09-4B6A188538EB}" type="pres">
      <dgm:prSet presAssocID="{74337104-0F4B-4EFA-916E-D6371B360517}" presName="parentText" presStyleLbl="node1" presStyleIdx="3" presStyleCnt="6">
        <dgm:presLayoutVars>
          <dgm:chMax val="0"/>
          <dgm:bulletEnabled val="1"/>
        </dgm:presLayoutVars>
      </dgm:prSet>
      <dgm:spPr/>
    </dgm:pt>
    <dgm:pt modelId="{BBFCE8C9-2ED7-4359-ABCC-93A29ECF872B}" type="pres">
      <dgm:prSet presAssocID="{74337104-0F4B-4EFA-916E-D6371B360517}" presName="negativeSpace" presStyleCnt="0"/>
      <dgm:spPr/>
    </dgm:pt>
    <dgm:pt modelId="{639AFCA5-5260-48CC-A810-E07068D4EE86}" type="pres">
      <dgm:prSet presAssocID="{74337104-0F4B-4EFA-916E-D6371B360517}" presName="childText" presStyleLbl="conFgAcc1" presStyleIdx="3" presStyleCnt="6">
        <dgm:presLayoutVars>
          <dgm:bulletEnabled val="1"/>
        </dgm:presLayoutVars>
      </dgm:prSet>
      <dgm:spPr/>
    </dgm:pt>
    <dgm:pt modelId="{F9F37D13-9B53-4FF3-B21B-FC32C6E59A07}" type="pres">
      <dgm:prSet presAssocID="{1504B0F4-3C7E-4644-BF2A-529ECC171249}" presName="spaceBetweenRectangles" presStyleCnt="0"/>
      <dgm:spPr/>
    </dgm:pt>
    <dgm:pt modelId="{9422952C-CFB2-4701-99B1-1A5073FD060C}" type="pres">
      <dgm:prSet presAssocID="{ED43F8AC-F702-45B2-B5C4-329807AE2DAE}" presName="parentLin" presStyleCnt="0"/>
      <dgm:spPr/>
    </dgm:pt>
    <dgm:pt modelId="{A6D817A2-6C52-459B-AA8D-DB4F9EAB1AA9}" type="pres">
      <dgm:prSet presAssocID="{ED43F8AC-F702-45B2-B5C4-329807AE2DAE}" presName="parentLeftMargin" presStyleLbl="node1" presStyleIdx="3" presStyleCnt="6"/>
      <dgm:spPr/>
    </dgm:pt>
    <dgm:pt modelId="{85F6194F-5194-413A-A2C9-5A06852C9985}" type="pres">
      <dgm:prSet presAssocID="{ED43F8AC-F702-45B2-B5C4-329807AE2DAE}" presName="parentText" presStyleLbl="node1" presStyleIdx="4" presStyleCnt="6">
        <dgm:presLayoutVars>
          <dgm:chMax val="0"/>
          <dgm:bulletEnabled val="1"/>
        </dgm:presLayoutVars>
      </dgm:prSet>
      <dgm:spPr/>
    </dgm:pt>
    <dgm:pt modelId="{15E4A1FB-3F3D-4B9E-A702-5336A8141E7D}" type="pres">
      <dgm:prSet presAssocID="{ED43F8AC-F702-45B2-B5C4-329807AE2DAE}" presName="negativeSpace" presStyleCnt="0"/>
      <dgm:spPr/>
    </dgm:pt>
    <dgm:pt modelId="{D8B5A103-9CBE-45B5-915C-4B16E3B8F969}" type="pres">
      <dgm:prSet presAssocID="{ED43F8AC-F702-45B2-B5C4-329807AE2DAE}" presName="childText" presStyleLbl="conFgAcc1" presStyleIdx="4" presStyleCnt="6">
        <dgm:presLayoutVars>
          <dgm:bulletEnabled val="1"/>
        </dgm:presLayoutVars>
      </dgm:prSet>
      <dgm:spPr/>
    </dgm:pt>
    <dgm:pt modelId="{0D28D7CA-FFFB-4C1F-BD01-14E22FA7824F}" type="pres">
      <dgm:prSet presAssocID="{769FF502-7D44-4B7F-A2C2-7D4C7A7CA653}" presName="spaceBetweenRectangles" presStyleCnt="0"/>
      <dgm:spPr/>
    </dgm:pt>
    <dgm:pt modelId="{4C8ED741-987B-47CB-8F89-CBBB23129793}" type="pres">
      <dgm:prSet presAssocID="{DE3F30BF-B1EF-4796-9408-086FB2787506}" presName="parentLin" presStyleCnt="0"/>
      <dgm:spPr/>
    </dgm:pt>
    <dgm:pt modelId="{F2CDAA55-E22D-47B8-BEB3-640DCA75ADD3}" type="pres">
      <dgm:prSet presAssocID="{DE3F30BF-B1EF-4796-9408-086FB2787506}" presName="parentLeftMargin" presStyleLbl="node1" presStyleIdx="4" presStyleCnt="6"/>
      <dgm:spPr/>
    </dgm:pt>
    <dgm:pt modelId="{ABC5900F-C3D1-4D54-AF6C-BE3E2580E06C}" type="pres">
      <dgm:prSet presAssocID="{DE3F30BF-B1EF-4796-9408-086FB2787506}" presName="parentText" presStyleLbl="node1" presStyleIdx="5" presStyleCnt="6">
        <dgm:presLayoutVars>
          <dgm:chMax val="0"/>
          <dgm:bulletEnabled val="1"/>
        </dgm:presLayoutVars>
      </dgm:prSet>
      <dgm:spPr/>
    </dgm:pt>
    <dgm:pt modelId="{B273B697-BBE8-4A54-AEED-6F7988E3D180}" type="pres">
      <dgm:prSet presAssocID="{DE3F30BF-B1EF-4796-9408-086FB2787506}" presName="negativeSpace" presStyleCnt="0"/>
      <dgm:spPr/>
    </dgm:pt>
    <dgm:pt modelId="{ABCEAA49-D6CF-4369-A239-EFD6A29F264B}" type="pres">
      <dgm:prSet presAssocID="{DE3F30BF-B1EF-4796-9408-086FB2787506}" presName="childText" presStyleLbl="conFgAcc1" presStyleIdx="5" presStyleCnt="6">
        <dgm:presLayoutVars>
          <dgm:bulletEnabled val="1"/>
        </dgm:presLayoutVars>
      </dgm:prSet>
      <dgm:spPr/>
    </dgm:pt>
  </dgm:ptLst>
  <dgm:cxnLst>
    <dgm:cxn modelId="{AB0AF418-BB8F-4AB5-A28A-8C01F234E6DB}" type="presOf" srcId="{DE3F30BF-B1EF-4796-9408-086FB2787506}" destId="{F2CDAA55-E22D-47B8-BEB3-640DCA75ADD3}" srcOrd="0" destOrd="0" presId="urn:microsoft.com/office/officeart/2005/8/layout/list1"/>
    <dgm:cxn modelId="{7D232C1B-9F59-41FD-859E-9D4B8C8612F6}" srcId="{5D033333-8665-4AA4-A6BD-A58806927C6B}" destId="{DE3F30BF-B1EF-4796-9408-086FB2787506}" srcOrd="5" destOrd="0" parTransId="{0F827230-3DA9-439B-8D56-79011306BAAD}" sibTransId="{A6ED5412-9EFE-41C9-B6DB-6727A2202A13}"/>
    <dgm:cxn modelId="{853CB320-E502-4230-9AE2-8A5EE91DBCC6}" srcId="{5D033333-8665-4AA4-A6BD-A58806927C6B}" destId="{4C905F20-4D10-45E8-8F95-EE186DFFCB6C}" srcOrd="1" destOrd="0" parTransId="{D8E2CA3F-4255-4E60-BC59-F42EB0B6D224}" sibTransId="{CF2CE0D8-AE95-4A91-B28B-355E54FA11B9}"/>
    <dgm:cxn modelId="{4CDC582F-7AF7-4F69-B37A-98924A192950}" type="presOf" srcId="{ED43F8AC-F702-45B2-B5C4-329807AE2DAE}" destId="{85F6194F-5194-413A-A2C9-5A06852C9985}" srcOrd="1" destOrd="0" presId="urn:microsoft.com/office/officeart/2005/8/layout/list1"/>
    <dgm:cxn modelId="{BE2B6063-1AB9-447F-B28A-B58909E98754}" type="presOf" srcId="{7EEA9BB3-2897-4B8B-8C4D-21495C92B1B1}" destId="{20156021-DA20-4DCD-9CB3-FC8E07BAEC84}" srcOrd="1" destOrd="0" presId="urn:microsoft.com/office/officeart/2005/8/layout/list1"/>
    <dgm:cxn modelId="{F937D24B-54AE-4F2A-B401-51D52DC38189}" type="presOf" srcId="{74337104-0F4B-4EFA-916E-D6371B360517}" destId="{FCDD7E43-5491-4719-959A-01DACB3AE3F1}" srcOrd="0" destOrd="0" presId="urn:microsoft.com/office/officeart/2005/8/layout/list1"/>
    <dgm:cxn modelId="{6FEEFA71-676D-4342-9CD0-7119E88B2CCD}" srcId="{5D033333-8665-4AA4-A6BD-A58806927C6B}" destId="{74337104-0F4B-4EFA-916E-D6371B360517}" srcOrd="3" destOrd="0" parTransId="{90F25B9C-0220-45A4-A94B-EDCEC370D9C6}" sibTransId="{1504B0F4-3C7E-4644-BF2A-529ECC171249}"/>
    <dgm:cxn modelId="{DE6E5A56-907C-480E-B62B-842859030CA5}" type="presOf" srcId="{4C905F20-4D10-45E8-8F95-EE186DFFCB6C}" destId="{872C3AC0-9C14-4956-9226-0828BF077AEF}" srcOrd="1" destOrd="0" presId="urn:microsoft.com/office/officeart/2005/8/layout/list1"/>
    <dgm:cxn modelId="{4E317C58-B4AE-4F46-A163-136BE563C015}" type="presOf" srcId="{18EBC130-FA5E-4D4C-A162-01111E1695B5}" destId="{0290E25F-D0E2-4B00-B613-BE19021054D3}" srcOrd="1" destOrd="0" presId="urn:microsoft.com/office/officeart/2005/8/layout/list1"/>
    <dgm:cxn modelId="{62461A84-F539-4C58-A3D4-C92B9101F191}" type="presOf" srcId="{7EEA9BB3-2897-4B8B-8C4D-21495C92B1B1}" destId="{08AF9F68-C12F-42E6-BBDF-EEF00530029D}" srcOrd="0" destOrd="0" presId="urn:microsoft.com/office/officeart/2005/8/layout/list1"/>
    <dgm:cxn modelId="{75D1208F-EE15-432E-98F0-CE79F2BC1B07}" type="presOf" srcId="{18EBC130-FA5E-4D4C-A162-01111E1695B5}" destId="{8D331137-4004-4DFD-BC24-CF17C7C3C2AC}" srcOrd="0" destOrd="0" presId="urn:microsoft.com/office/officeart/2005/8/layout/list1"/>
    <dgm:cxn modelId="{06507F9F-F478-47EE-9F55-BA2EB9B44C1C}" type="presOf" srcId="{4C905F20-4D10-45E8-8F95-EE186DFFCB6C}" destId="{3D8BF2E0-14F2-4583-8672-55A8CB48D24B}" srcOrd="0" destOrd="0" presId="urn:microsoft.com/office/officeart/2005/8/layout/list1"/>
    <dgm:cxn modelId="{D27B6CB2-0D14-45EF-95E6-BB5C4A325F22}" type="presOf" srcId="{5D033333-8665-4AA4-A6BD-A58806927C6B}" destId="{3C6B9E6B-575E-43E4-A99C-9F13664C85C5}" srcOrd="0" destOrd="0" presId="urn:microsoft.com/office/officeart/2005/8/layout/list1"/>
    <dgm:cxn modelId="{FB0756B5-8FAC-466E-ABCD-A8EA3C383D7A}" type="presOf" srcId="{74337104-0F4B-4EFA-916E-D6371B360517}" destId="{0D69D49A-05D4-45B4-8D09-4B6A188538EB}" srcOrd="1" destOrd="0" presId="urn:microsoft.com/office/officeart/2005/8/layout/list1"/>
    <dgm:cxn modelId="{846F41B9-4162-4265-B83F-1B7D30338AED}" type="presOf" srcId="{DE3F30BF-B1EF-4796-9408-086FB2787506}" destId="{ABC5900F-C3D1-4D54-AF6C-BE3E2580E06C}" srcOrd="1" destOrd="0" presId="urn:microsoft.com/office/officeart/2005/8/layout/list1"/>
    <dgm:cxn modelId="{E49199BE-D170-4177-87B0-8C0CFB9B3546}" type="presOf" srcId="{ED43F8AC-F702-45B2-B5C4-329807AE2DAE}" destId="{A6D817A2-6C52-459B-AA8D-DB4F9EAB1AA9}" srcOrd="0" destOrd="0" presId="urn:microsoft.com/office/officeart/2005/8/layout/list1"/>
    <dgm:cxn modelId="{7BBEF9C3-B98A-4010-B1BD-30602E2B5D6F}" srcId="{5D033333-8665-4AA4-A6BD-A58806927C6B}" destId="{18EBC130-FA5E-4D4C-A162-01111E1695B5}" srcOrd="0" destOrd="0" parTransId="{3D8D36AA-2A3C-4A5E-9F1D-D49F4CDB1179}" sibTransId="{EB412479-019D-48A9-9A3A-60AC7D8BA601}"/>
    <dgm:cxn modelId="{C41F1FD1-81D5-4836-AD1D-F11A388A2B15}" srcId="{5D033333-8665-4AA4-A6BD-A58806927C6B}" destId="{ED43F8AC-F702-45B2-B5C4-329807AE2DAE}" srcOrd="4" destOrd="0" parTransId="{D4FFC447-A57C-4F13-B5C4-29806290CE97}" sibTransId="{769FF502-7D44-4B7F-A2C2-7D4C7A7CA653}"/>
    <dgm:cxn modelId="{DDE68EEE-DEC2-456B-9A37-6AA66D507E27}" srcId="{5D033333-8665-4AA4-A6BD-A58806927C6B}" destId="{7EEA9BB3-2897-4B8B-8C4D-21495C92B1B1}" srcOrd="2" destOrd="0" parTransId="{2B9B3FA7-40D7-4CF9-80CE-4756D17E0244}" sibTransId="{EA7D52C1-B80E-4E0A-87B2-4BAE4145060B}"/>
    <dgm:cxn modelId="{DC0745DD-2A84-4E4E-AB1E-5C058CE9E8AD}" type="presParOf" srcId="{3C6B9E6B-575E-43E4-A99C-9F13664C85C5}" destId="{9765284D-067C-47D3-B0E1-253DD76BA9CB}" srcOrd="0" destOrd="0" presId="urn:microsoft.com/office/officeart/2005/8/layout/list1"/>
    <dgm:cxn modelId="{F098CB7E-8026-4C8F-B9CC-1C8AE03FDB3F}" type="presParOf" srcId="{9765284D-067C-47D3-B0E1-253DD76BA9CB}" destId="{8D331137-4004-4DFD-BC24-CF17C7C3C2AC}" srcOrd="0" destOrd="0" presId="urn:microsoft.com/office/officeart/2005/8/layout/list1"/>
    <dgm:cxn modelId="{B15C9589-1EDD-4201-BD45-3B06DEB97DEC}" type="presParOf" srcId="{9765284D-067C-47D3-B0E1-253DD76BA9CB}" destId="{0290E25F-D0E2-4B00-B613-BE19021054D3}" srcOrd="1" destOrd="0" presId="urn:microsoft.com/office/officeart/2005/8/layout/list1"/>
    <dgm:cxn modelId="{7AB12C41-E4B5-4E11-B335-43EE8B25C024}" type="presParOf" srcId="{3C6B9E6B-575E-43E4-A99C-9F13664C85C5}" destId="{4734E285-9C44-4E92-A278-0A82EA08A114}" srcOrd="1" destOrd="0" presId="urn:microsoft.com/office/officeart/2005/8/layout/list1"/>
    <dgm:cxn modelId="{DAECAE23-66FA-4F99-AB53-5020F36DC495}" type="presParOf" srcId="{3C6B9E6B-575E-43E4-A99C-9F13664C85C5}" destId="{7E4CBF8E-4E46-4A1D-97D1-A7BF48C9CF27}" srcOrd="2" destOrd="0" presId="urn:microsoft.com/office/officeart/2005/8/layout/list1"/>
    <dgm:cxn modelId="{41F12860-621E-4CA1-92B9-00CE2BCB113F}" type="presParOf" srcId="{3C6B9E6B-575E-43E4-A99C-9F13664C85C5}" destId="{5E207204-E704-42A0-B547-84E7F426432B}" srcOrd="3" destOrd="0" presId="urn:microsoft.com/office/officeart/2005/8/layout/list1"/>
    <dgm:cxn modelId="{AE1CABF1-4EFF-4840-9EAB-B233CB5ADD56}" type="presParOf" srcId="{3C6B9E6B-575E-43E4-A99C-9F13664C85C5}" destId="{8E452275-D0C7-42A2-B655-2938C6193A9A}" srcOrd="4" destOrd="0" presId="urn:microsoft.com/office/officeart/2005/8/layout/list1"/>
    <dgm:cxn modelId="{9B6EFE84-3739-4642-810D-69CD1BAE8B7B}" type="presParOf" srcId="{8E452275-D0C7-42A2-B655-2938C6193A9A}" destId="{3D8BF2E0-14F2-4583-8672-55A8CB48D24B}" srcOrd="0" destOrd="0" presId="urn:microsoft.com/office/officeart/2005/8/layout/list1"/>
    <dgm:cxn modelId="{1FF55967-B168-4DCF-A125-F456F3CED321}" type="presParOf" srcId="{8E452275-D0C7-42A2-B655-2938C6193A9A}" destId="{872C3AC0-9C14-4956-9226-0828BF077AEF}" srcOrd="1" destOrd="0" presId="urn:microsoft.com/office/officeart/2005/8/layout/list1"/>
    <dgm:cxn modelId="{6445C677-BAB5-41C0-AA40-6F0FCBA6DE62}" type="presParOf" srcId="{3C6B9E6B-575E-43E4-A99C-9F13664C85C5}" destId="{B0351F26-DFE3-416E-9EB9-6DDFBB79F571}" srcOrd="5" destOrd="0" presId="urn:microsoft.com/office/officeart/2005/8/layout/list1"/>
    <dgm:cxn modelId="{4DD0A9E5-52F0-4C69-83E2-9B02E9280A92}" type="presParOf" srcId="{3C6B9E6B-575E-43E4-A99C-9F13664C85C5}" destId="{2F72B44A-1503-403A-949F-85A72DFF4F5D}" srcOrd="6" destOrd="0" presId="urn:microsoft.com/office/officeart/2005/8/layout/list1"/>
    <dgm:cxn modelId="{AF137876-BC7C-4684-8E66-B897BE1BB9CA}" type="presParOf" srcId="{3C6B9E6B-575E-43E4-A99C-9F13664C85C5}" destId="{369B87DF-7365-4FCC-8D21-65BE08B028F5}" srcOrd="7" destOrd="0" presId="urn:microsoft.com/office/officeart/2005/8/layout/list1"/>
    <dgm:cxn modelId="{B2AE02A4-C56F-4AE8-9E9C-E6ED6ABDDF31}" type="presParOf" srcId="{3C6B9E6B-575E-43E4-A99C-9F13664C85C5}" destId="{72E1FF83-8DB9-4E19-8715-835CD5271E65}" srcOrd="8" destOrd="0" presId="urn:microsoft.com/office/officeart/2005/8/layout/list1"/>
    <dgm:cxn modelId="{4C1CA611-EB12-4169-960A-3A0A55DEF956}" type="presParOf" srcId="{72E1FF83-8DB9-4E19-8715-835CD5271E65}" destId="{08AF9F68-C12F-42E6-BBDF-EEF00530029D}" srcOrd="0" destOrd="0" presId="urn:microsoft.com/office/officeart/2005/8/layout/list1"/>
    <dgm:cxn modelId="{92A32BED-BB23-44FF-8B07-4AAD82AC7229}" type="presParOf" srcId="{72E1FF83-8DB9-4E19-8715-835CD5271E65}" destId="{20156021-DA20-4DCD-9CB3-FC8E07BAEC84}" srcOrd="1" destOrd="0" presId="urn:microsoft.com/office/officeart/2005/8/layout/list1"/>
    <dgm:cxn modelId="{A446405D-AFF3-4B8A-BE44-7BDC623F7543}" type="presParOf" srcId="{3C6B9E6B-575E-43E4-A99C-9F13664C85C5}" destId="{7E1D6C2B-C9C1-46C0-A91D-26C3D6486053}" srcOrd="9" destOrd="0" presId="urn:microsoft.com/office/officeart/2005/8/layout/list1"/>
    <dgm:cxn modelId="{4A970364-41E5-4A73-9DB6-1F6760BD42ED}" type="presParOf" srcId="{3C6B9E6B-575E-43E4-A99C-9F13664C85C5}" destId="{44CD3233-8705-4CA8-BA87-906A23DEBD2B}" srcOrd="10" destOrd="0" presId="urn:microsoft.com/office/officeart/2005/8/layout/list1"/>
    <dgm:cxn modelId="{59E34B92-0E7D-46D3-B1BA-BB253E001C75}" type="presParOf" srcId="{3C6B9E6B-575E-43E4-A99C-9F13664C85C5}" destId="{57C86ED9-D3BC-4BC2-9899-235A0C1D4D09}" srcOrd="11" destOrd="0" presId="urn:microsoft.com/office/officeart/2005/8/layout/list1"/>
    <dgm:cxn modelId="{ADAFAF06-2FE4-4B6A-A8CB-9324435D9AA0}" type="presParOf" srcId="{3C6B9E6B-575E-43E4-A99C-9F13664C85C5}" destId="{2BB9B4B9-ED56-4E46-9BAA-FD093577FEB5}" srcOrd="12" destOrd="0" presId="urn:microsoft.com/office/officeart/2005/8/layout/list1"/>
    <dgm:cxn modelId="{BDBF74C1-DF75-41D4-920D-66442188ECF3}" type="presParOf" srcId="{2BB9B4B9-ED56-4E46-9BAA-FD093577FEB5}" destId="{FCDD7E43-5491-4719-959A-01DACB3AE3F1}" srcOrd="0" destOrd="0" presId="urn:microsoft.com/office/officeart/2005/8/layout/list1"/>
    <dgm:cxn modelId="{6379AE16-B31E-47B3-B703-D7677D622184}" type="presParOf" srcId="{2BB9B4B9-ED56-4E46-9BAA-FD093577FEB5}" destId="{0D69D49A-05D4-45B4-8D09-4B6A188538EB}" srcOrd="1" destOrd="0" presId="urn:microsoft.com/office/officeart/2005/8/layout/list1"/>
    <dgm:cxn modelId="{A22E20AF-63DB-4A62-BD38-1A5AC3749A10}" type="presParOf" srcId="{3C6B9E6B-575E-43E4-A99C-9F13664C85C5}" destId="{BBFCE8C9-2ED7-4359-ABCC-93A29ECF872B}" srcOrd="13" destOrd="0" presId="urn:microsoft.com/office/officeart/2005/8/layout/list1"/>
    <dgm:cxn modelId="{1C75C304-56D7-4351-8E4D-A7D139D2A33C}" type="presParOf" srcId="{3C6B9E6B-575E-43E4-A99C-9F13664C85C5}" destId="{639AFCA5-5260-48CC-A810-E07068D4EE86}" srcOrd="14" destOrd="0" presId="urn:microsoft.com/office/officeart/2005/8/layout/list1"/>
    <dgm:cxn modelId="{F8DA5598-AA60-4121-AA2A-E179D1D79A52}" type="presParOf" srcId="{3C6B9E6B-575E-43E4-A99C-9F13664C85C5}" destId="{F9F37D13-9B53-4FF3-B21B-FC32C6E59A07}" srcOrd="15" destOrd="0" presId="urn:microsoft.com/office/officeart/2005/8/layout/list1"/>
    <dgm:cxn modelId="{32D8D8B4-6DA6-40D9-9DDB-D9653BA5FF8B}" type="presParOf" srcId="{3C6B9E6B-575E-43E4-A99C-9F13664C85C5}" destId="{9422952C-CFB2-4701-99B1-1A5073FD060C}" srcOrd="16" destOrd="0" presId="urn:microsoft.com/office/officeart/2005/8/layout/list1"/>
    <dgm:cxn modelId="{77A46B1A-1EE0-4981-AF96-B67989ECCE97}" type="presParOf" srcId="{9422952C-CFB2-4701-99B1-1A5073FD060C}" destId="{A6D817A2-6C52-459B-AA8D-DB4F9EAB1AA9}" srcOrd="0" destOrd="0" presId="urn:microsoft.com/office/officeart/2005/8/layout/list1"/>
    <dgm:cxn modelId="{81FD9D5C-1AEC-4EC9-BF2D-3E39F446E410}" type="presParOf" srcId="{9422952C-CFB2-4701-99B1-1A5073FD060C}" destId="{85F6194F-5194-413A-A2C9-5A06852C9985}" srcOrd="1" destOrd="0" presId="urn:microsoft.com/office/officeart/2005/8/layout/list1"/>
    <dgm:cxn modelId="{89AA5A6F-9FC0-4941-AAA7-638D5E0A0725}" type="presParOf" srcId="{3C6B9E6B-575E-43E4-A99C-9F13664C85C5}" destId="{15E4A1FB-3F3D-4B9E-A702-5336A8141E7D}" srcOrd="17" destOrd="0" presId="urn:microsoft.com/office/officeart/2005/8/layout/list1"/>
    <dgm:cxn modelId="{F2FC6B51-4D2A-469A-A489-47CD4A8720A5}" type="presParOf" srcId="{3C6B9E6B-575E-43E4-A99C-9F13664C85C5}" destId="{D8B5A103-9CBE-45B5-915C-4B16E3B8F969}" srcOrd="18" destOrd="0" presId="urn:microsoft.com/office/officeart/2005/8/layout/list1"/>
    <dgm:cxn modelId="{D703D9AA-30C3-419B-8E93-2C84C246A1C8}" type="presParOf" srcId="{3C6B9E6B-575E-43E4-A99C-9F13664C85C5}" destId="{0D28D7CA-FFFB-4C1F-BD01-14E22FA7824F}" srcOrd="19" destOrd="0" presId="urn:microsoft.com/office/officeart/2005/8/layout/list1"/>
    <dgm:cxn modelId="{F48C296F-9203-4C9E-AB1C-43A92EB882C1}" type="presParOf" srcId="{3C6B9E6B-575E-43E4-A99C-9F13664C85C5}" destId="{4C8ED741-987B-47CB-8F89-CBBB23129793}" srcOrd="20" destOrd="0" presId="urn:microsoft.com/office/officeart/2005/8/layout/list1"/>
    <dgm:cxn modelId="{82733CD4-F64A-4693-93CA-6B8727D0CD70}" type="presParOf" srcId="{4C8ED741-987B-47CB-8F89-CBBB23129793}" destId="{F2CDAA55-E22D-47B8-BEB3-640DCA75ADD3}" srcOrd="0" destOrd="0" presId="urn:microsoft.com/office/officeart/2005/8/layout/list1"/>
    <dgm:cxn modelId="{F2055166-B414-4E18-83F1-183B6F95A98B}" type="presParOf" srcId="{4C8ED741-987B-47CB-8F89-CBBB23129793}" destId="{ABC5900F-C3D1-4D54-AF6C-BE3E2580E06C}" srcOrd="1" destOrd="0" presId="urn:microsoft.com/office/officeart/2005/8/layout/list1"/>
    <dgm:cxn modelId="{AAF0B1C9-FC83-4790-9868-B0F5E245B7AD}" type="presParOf" srcId="{3C6B9E6B-575E-43E4-A99C-9F13664C85C5}" destId="{B273B697-BBE8-4A54-AEED-6F7988E3D180}" srcOrd="21" destOrd="0" presId="urn:microsoft.com/office/officeart/2005/8/layout/list1"/>
    <dgm:cxn modelId="{CDDBD36C-6408-400C-B27A-E9BA86130751}" type="presParOf" srcId="{3C6B9E6B-575E-43E4-A99C-9F13664C85C5}" destId="{ABCEAA49-D6CF-4369-A239-EFD6A29F264B}"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21544-F1A5-4C83-80B8-510AD9A46D44}">
      <dsp:nvSpPr>
        <dsp:cNvPr id="0" name=""/>
        <dsp:cNvSpPr/>
      </dsp:nvSpPr>
      <dsp:spPr>
        <a:xfrm>
          <a:off x="180500" y="313673"/>
          <a:ext cx="1083000" cy="601667"/>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i-FI" sz="2700" kern="1200" dirty="0"/>
            <a:t>Free</a:t>
          </a:r>
        </a:p>
      </dsp:txBody>
      <dsp:txXfrm>
        <a:off x="198122" y="331295"/>
        <a:ext cx="1047756" cy="566423"/>
      </dsp:txXfrm>
    </dsp:sp>
    <dsp:sp modelId="{B7DBB34D-6300-4B24-AD10-BB9D3CE33554}">
      <dsp:nvSpPr>
        <dsp:cNvPr id="0" name=""/>
        <dsp:cNvSpPr/>
      </dsp:nvSpPr>
      <dsp:spPr>
        <a:xfrm>
          <a:off x="1744834" y="313673"/>
          <a:ext cx="1083000" cy="601667"/>
        </a:xfrm>
        <a:prstGeom prst="roundRect">
          <a:avLst>
            <a:gd name="adj" fmla="val 10000"/>
          </a:avLst>
        </a:prstGeom>
        <a:solidFill>
          <a:srgbClr val="FFC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i-FI" sz="2700" kern="1200" dirty="0"/>
            <a:t>Open </a:t>
          </a:r>
        </a:p>
      </dsp:txBody>
      <dsp:txXfrm>
        <a:off x="1762456" y="331295"/>
        <a:ext cx="1047756" cy="566423"/>
      </dsp:txXfrm>
    </dsp:sp>
    <dsp:sp modelId="{3A3B1728-AA19-4524-BF68-2A237317BBEB}">
      <dsp:nvSpPr>
        <dsp:cNvPr id="0" name=""/>
        <dsp:cNvSpPr/>
      </dsp:nvSpPr>
      <dsp:spPr>
        <a:xfrm>
          <a:off x="1278542" y="2870759"/>
          <a:ext cx="451250" cy="451250"/>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5A7BB-F0B2-40E4-808D-6BFC3F2687AE}">
      <dsp:nvSpPr>
        <dsp:cNvPr id="0" name=""/>
        <dsp:cNvSpPr/>
      </dsp:nvSpPr>
      <dsp:spPr>
        <a:xfrm rot="240000">
          <a:off x="150003" y="2677393"/>
          <a:ext cx="2708329" cy="1893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4F20C4-9CB4-40EC-8DDA-AE77CC6ABB12}">
      <dsp:nvSpPr>
        <dsp:cNvPr id="0" name=""/>
        <dsp:cNvSpPr/>
      </dsp:nvSpPr>
      <dsp:spPr>
        <a:xfrm rot="240000">
          <a:off x="1779033" y="2336209"/>
          <a:ext cx="1074769" cy="371165"/>
        </a:xfrm>
        <a:prstGeom prst="roundRect">
          <a:avLst/>
        </a:prstGeom>
        <a:solidFill>
          <a:srgbClr val="7DCD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i-FI" sz="1100" kern="1200" dirty="0">
              <a:solidFill>
                <a:schemeClr val="tx1"/>
              </a:solidFill>
            </a:rPr>
            <a:t>No cost</a:t>
          </a:r>
        </a:p>
      </dsp:txBody>
      <dsp:txXfrm>
        <a:off x="1797152" y="2354328"/>
        <a:ext cx="1038531" cy="334927"/>
      </dsp:txXfrm>
    </dsp:sp>
    <dsp:sp modelId="{5C66CB41-9FDD-4859-B748-E26F24F8B4D4}">
      <dsp:nvSpPr>
        <dsp:cNvPr id="0" name=""/>
        <dsp:cNvSpPr/>
      </dsp:nvSpPr>
      <dsp:spPr>
        <a:xfrm rot="240000">
          <a:off x="1809117" y="1939108"/>
          <a:ext cx="1074769" cy="371165"/>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i-FI" sz="1100" kern="1200" dirty="0">
              <a:solidFill>
                <a:schemeClr val="tx1"/>
              </a:solidFill>
            </a:rPr>
            <a:t>Redistribute</a:t>
          </a:r>
        </a:p>
      </dsp:txBody>
      <dsp:txXfrm>
        <a:off x="1827236" y="1957227"/>
        <a:ext cx="1038531" cy="334927"/>
      </dsp:txXfrm>
    </dsp:sp>
    <dsp:sp modelId="{A98A2754-D354-4311-B1FA-975F5FE86DBD}">
      <dsp:nvSpPr>
        <dsp:cNvPr id="0" name=""/>
        <dsp:cNvSpPr/>
      </dsp:nvSpPr>
      <dsp:spPr>
        <a:xfrm rot="240000">
          <a:off x="1853848" y="1527142"/>
          <a:ext cx="1074769" cy="371165"/>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i-FI" sz="1100" kern="1200" dirty="0">
              <a:solidFill>
                <a:schemeClr val="tx1"/>
              </a:solidFill>
            </a:rPr>
            <a:t>Retain, Reuse</a:t>
          </a:r>
        </a:p>
      </dsp:txBody>
      <dsp:txXfrm>
        <a:off x="1871967" y="1545261"/>
        <a:ext cx="1038531" cy="334927"/>
      </dsp:txXfrm>
    </dsp:sp>
    <dsp:sp modelId="{72CF0626-D97D-4EC8-B683-9A31C671EF01}">
      <dsp:nvSpPr>
        <dsp:cNvPr id="0" name=""/>
        <dsp:cNvSpPr/>
      </dsp:nvSpPr>
      <dsp:spPr>
        <a:xfrm rot="240000">
          <a:off x="1869284" y="1144908"/>
          <a:ext cx="1074769" cy="371165"/>
        </a:xfrm>
        <a:prstGeom prst="roundRect">
          <a:avLst/>
        </a:prstGeom>
        <a:solidFill>
          <a:srgbClr val="82C8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i-FI" sz="1100" kern="1200" dirty="0">
              <a:solidFill>
                <a:schemeClr val="tx1"/>
              </a:solidFill>
            </a:rPr>
            <a:t>Revise, Remix</a:t>
          </a:r>
        </a:p>
      </dsp:txBody>
      <dsp:txXfrm>
        <a:off x="1887403" y="1163027"/>
        <a:ext cx="1038531" cy="334927"/>
      </dsp:txXfrm>
    </dsp:sp>
    <dsp:sp modelId="{19C773DE-0538-43DC-BB8B-08D02811E02A}">
      <dsp:nvSpPr>
        <dsp:cNvPr id="0" name=""/>
        <dsp:cNvSpPr/>
      </dsp:nvSpPr>
      <dsp:spPr>
        <a:xfrm rot="240000">
          <a:off x="214699" y="2227909"/>
          <a:ext cx="1074769" cy="371165"/>
        </a:xfrm>
        <a:prstGeom prst="roundRect">
          <a:avLst/>
        </a:prstGeom>
        <a:solidFill>
          <a:srgbClr val="7DCD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i-FI" sz="1100" kern="1200" dirty="0">
              <a:solidFill>
                <a:schemeClr val="tx1"/>
              </a:solidFill>
            </a:rPr>
            <a:t>No cost</a:t>
          </a:r>
        </a:p>
      </dsp:txBody>
      <dsp:txXfrm>
        <a:off x="232818" y="2246028"/>
        <a:ext cx="1038531" cy="334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0AC80-C6CB-440D-A142-571951406018}">
      <dsp:nvSpPr>
        <dsp:cNvPr id="0" name=""/>
        <dsp:cNvSpPr/>
      </dsp:nvSpPr>
      <dsp:spPr>
        <a:xfrm>
          <a:off x="0" y="531"/>
          <a:ext cx="3886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A68E640-353C-48BE-8B14-FE80D229914F}">
      <dsp:nvSpPr>
        <dsp:cNvPr id="0" name=""/>
        <dsp:cNvSpPr/>
      </dsp:nvSpPr>
      <dsp:spPr>
        <a:xfrm>
          <a:off x="0" y="531"/>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t>Kurssimateriaalien saatavuus</a:t>
          </a:r>
          <a:endParaRPr lang="en-US" sz="1800" kern="1200" dirty="0"/>
        </a:p>
      </dsp:txBody>
      <dsp:txXfrm>
        <a:off x="0" y="531"/>
        <a:ext cx="3886200" cy="870055"/>
      </dsp:txXfrm>
    </dsp:sp>
    <dsp:sp modelId="{08EE2535-F762-482D-82B3-9EB8480C3B05}">
      <dsp:nvSpPr>
        <dsp:cNvPr id="0" name=""/>
        <dsp:cNvSpPr/>
      </dsp:nvSpPr>
      <dsp:spPr>
        <a:xfrm>
          <a:off x="0" y="870586"/>
          <a:ext cx="3886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23C31D2-E94F-41C7-8261-1D3F4B005763}">
      <dsp:nvSpPr>
        <dsp:cNvPr id="0" name=""/>
        <dsp:cNvSpPr/>
      </dsp:nvSpPr>
      <dsp:spPr>
        <a:xfrm>
          <a:off x="0" y="870586"/>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t>Oppimateriaalinen monikäyttöisyys, jatkokehittäminen, jakaminen</a:t>
          </a:r>
          <a:endParaRPr lang="en-US" sz="1800" kern="1200" dirty="0"/>
        </a:p>
      </dsp:txBody>
      <dsp:txXfrm>
        <a:off x="0" y="870586"/>
        <a:ext cx="3886200" cy="870055"/>
      </dsp:txXfrm>
    </dsp:sp>
    <dsp:sp modelId="{5CC37FFE-B694-429F-999D-E9001ADB614C}">
      <dsp:nvSpPr>
        <dsp:cNvPr id="0" name=""/>
        <dsp:cNvSpPr/>
      </dsp:nvSpPr>
      <dsp:spPr>
        <a:xfrm>
          <a:off x="0" y="1740641"/>
          <a:ext cx="3886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932DC36-53C7-4ABC-A4AA-80BC04B6382F}">
      <dsp:nvSpPr>
        <dsp:cNvPr id="0" name=""/>
        <dsp:cNvSpPr/>
      </dsp:nvSpPr>
      <dsp:spPr>
        <a:xfrm>
          <a:off x="0" y="1740641"/>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t>Oman osaaminen kehittäminen</a:t>
          </a:r>
          <a:endParaRPr lang="en-US" sz="1800" kern="1200" dirty="0"/>
        </a:p>
      </dsp:txBody>
      <dsp:txXfrm>
        <a:off x="0" y="1740641"/>
        <a:ext cx="3886200" cy="870055"/>
      </dsp:txXfrm>
    </dsp:sp>
    <dsp:sp modelId="{E3037AE0-6E31-4995-B494-D81595E1F85E}">
      <dsp:nvSpPr>
        <dsp:cNvPr id="0" name=""/>
        <dsp:cNvSpPr/>
      </dsp:nvSpPr>
      <dsp:spPr>
        <a:xfrm>
          <a:off x="0" y="2610696"/>
          <a:ext cx="3886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8747323-505F-469E-9DE3-C75AF87676A2}">
      <dsp:nvSpPr>
        <dsp:cNvPr id="0" name=""/>
        <dsp:cNvSpPr/>
      </dsp:nvSpPr>
      <dsp:spPr>
        <a:xfrm>
          <a:off x="0" y="2610696"/>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t>Vastavuoroisuuden periaate, yhteistyömahdollisuudet, verkostoituminen, työn tehostaminen</a:t>
          </a:r>
          <a:endParaRPr lang="en-US" sz="1800" kern="1200" dirty="0"/>
        </a:p>
      </dsp:txBody>
      <dsp:txXfrm>
        <a:off x="0" y="2610696"/>
        <a:ext cx="3886200" cy="870055"/>
      </dsp:txXfrm>
    </dsp:sp>
    <dsp:sp modelId="{62056683-420E-4FA1-BD59-3BAC3593B521}">
      <dsp:nvSpPr>
        <dsp:cNvPr id="0" name=""/>
        <dsp:cNvSpPr/>
      </dsp:nvSpPr>
      <dsp:spPr>
        <a:xfrm>
          <a:off x="0" y="3480751"/>
          <a:ext cx="3886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0F9159E-8E83-4764-8F0C-DBE13383673E}">
      <dsp:nvSpPr>
        <dsp:cNvPr id="0" name=""/>
        <dsp:cNvSpPr/>
      </dsp:nvSpPr>
      <dsp:spPr>
        <a:xfrm>
          <a:off x="0" y="3480751"/>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t>Yhteiskunnallinen vuorovaikutus</a:t>
          </a:r>
          <a:endParaRPr lang="en-US" sz="1800" kern="1200" dirty="0"/>
        </a:p>
      </dsp:txBody>
      <dsp:txXfrm>
        <a:off x="0" y="3480751"/>
        <a:ext cx="3886200" cy="870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86071-CF7E-4A92-8657-C5C9A1076227}">
      <dsp:nvSpPr>
        <dsp:cNvPr id="0" name=""/>
        <dsp:cNvSpPr/>
      </dsp:nvSpPr>
      <dsp:spPr>
        <a:xfrm>
          <a:off x="0" y="531"/>
          <a:ext cx="4040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835AD7C-CCD8-4F3E-A889-8E7326533E04}">
      <dsp:nvSpPr>
        <dsp:cNvPr id="0" name=""/>
        <dsp:cNvSpPr/>
      </dsp:nvSpPr>
      <dsp:spPr>
        <a:xfrm>
          <a:off x="0" y="531"/>
          <a:ext cx="4040599"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Multimedia Educational Resource for Learning and Online Teaching (MERLOT</a:t>
          </a:r>
          <a:r>
            <a:rPr lang="en-US" sz="1300" kern="1200" dirty="0">
              <a:latin typeface="Arial" panose="020B0604020202020204"/>
            </a:rPr>
            <a:t>), ilmainen ja avoin verkkokirjasto</a:t>
          </a:r>
          <a:endParaRPr lang="en-US" sz="1300" kern="1200" dirty="0"/>
        </a:p>
      </dsp:txBody>
      <dsp:txXfrm>
        <a:off x="0" y="531"/>
        <a:ext cx="4040599" cy="621467"/>
      </dsp:txXfrm>
    </dsp:sp>
    <dsp:sp modelId="{3248AD0F-8C20-4292-8BFC-8B76A12D3186}">
      <dsp:nvSpPr>
        <dsp:cNvPr id="0" name=""/>
        <dsp:cNvSpPr/>
      </dsp:nvSpPr>
      <dsp:spPr>
        <a:xfrm>
          <a:off x="0" y="621999"/>
          <a:ext cx="4040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CADAE8A-B94A-4BA1-9471-C142504ECFDC}">
      <dsp:nvSpPr>
        <dsp:cNvPr id="0" name=""/>
        <dsp:cNvSpPr/>
      </dsp:nvSpPr>
      <dsp:spPr>
        <a:xfrm>
          <a:off x="0" y="621999"/>
          <a:ext cx="4040599"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is supported by the California State University System</a:t>
          </a:r>
        </a:p>
      </dsp:txBody>
      <dsp:txXfrm>
        <a:off x="0" y="621999"/>
        <a:ext cx="4040599" cy="621467"/>
      </dsp:txXfrm>
    </dsp:sp>
    <dsp:sp modelId="{F6A79AC6-9EA1-4758-8772-0757EDB0414B}">
      <dsp:nvSpPr>
        <dsp:cNvPr id="0" name=""/>
        <dsp:cNvSpPr/>
      </dsp:nvSpPr>
      <dsp:spPr>
        <a:xfrm>
          <a:off x="0" y="1243467"/>
          <a:ext cx="4040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2B57ECA-4DD0-40B0-AA82-AC698046CF34}">
      <dsp:nvSpPr>
        <dsp:cNvPr id="0" name=""/>
        <dsp:cNvSpPr/>
      </dsp:nvSpPr>
      <dsp:spPr>
        <a:xfrm>
          <a:off x="0" y="1243467"/>
          <a:ext cx="4040599"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vuodesta 1997</a:t>
          </a:r>
        </a:p>
      </dsp:txBody>
      <dsp:txXfrm>
        <a:off x="0" y="1243467"/>
        <a:ext cx="4040599" cy="621467"/>
      </dsp:txXfrm>
    </dsp:sp>
    <dsp:sp modelId="{8AD8FF46-B96D-4F31-8299-19103ED51462}">
      <dsp:nvSpPr>
        <dsp:cNvPr id="0" name=""/>
        <dsp:cNvSpPr/>
      </dsp:nvSpPr>
      <dsp:spPr>
        <a:xfrm>
          <a:off x="0" y="1864935"/>
          <a:ext cx="4040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A0CE0C3-1967-48F9-8F68-F7FC193A6BEA}">
      <dsp:nvSpPr>
        <dsp:cNvPr id="0" name=""/>
        <dsp:cNvSpPr/>
      </dsp:nvSpPr>
      <dsp:spPr>
        <a:xfrm>
          <a:off x="0" y="1864935"/>
          <a:ext cx="4040599"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yli 90 000 verkko-oppimateriaalia</a:t>
          </a:r>
        </a:p>
      </dsp:txBody>
      <dsp:txXfrm>
        <a:off x="0" y="1864935"/>
        <a:ext cx="4040599" cy="621467"/>
      </dsp:txXfrm>
    </dsp:sp>
    <dsp:sp modelId="{6FA8D830-F871-4D66-B56E-057C72356D11}">
      <dsp:nvSpPr>
        <dsp:cNvPr id="0" name=""/>
        <dsp:cNvSpPr/>
      </dsp:nvSpPr>
      <dsp:spPr>
        <a:xfrm>
          <a:off x="0" y="2486402"/>
          <a:ext cx="4040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C821D6-34A4-4A4C-B190-E7CBBE08CB20}">
      <dsp:nvSpPr>
        <dsp:cNvPr id="0" name=""/>
        <dsp:cNvSpPr/>
      </dsp:nvSpPr>
      <dsp:spPr>
        <a:xfrm>
          <a:off x="0" y="2486402"/>
          <a:ext cx="4040599"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kokoelma linkkejä muuhun sisältöön</a:t>
          </a:r>
        </a:p>
      </dsp:txBody>
      <dsp:txXfrm>
        <a:off x="0" y="2486402"/>
        <a:ext cx="4040599" cy="621467"/>
      </dsp:txXfrm>
    </dsp:sp>
    <dsp:sp modelId="{F28B74E9-251B-4E42-8003-94F576380C82}">
      <dsp:nvSpPr>
        <dsp:cNvPr id="0" name=""/>
        <dsp:cNvSpPr/>
      </dsp:nvSpPr>
      <dsp:spPr>
        <a:xfrm>
          <a:off x="0" y="3107870"/>
          <a:ext cx="4040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7868266-569C-4786-84F4-CD84FC807E67}">
      <dsp:nvSpPr>
        <dsp:cNvPr id="0" name=""/>
        <dsp:cNvSpPr/>
      </dsp:nvSpPr>
      <dsp:spPr>
        <a:xfrm>
          <a:off x="0" y="3107870"/>
          <a:ext cx="4040599"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materiaaleja mm. liiketalouden , kasvatustieteen, musiikin</a:t>
          </a:r>
          <a:r>
            <a:rPr lang="en-US" sz="1300" kern="1200" dirty="0">
              <a:latin typeface="Arial" panose="020B0604020202020204"/>
            </a:rPr>
            <a:t>,</a:t>
          </a:r>
          <a:r>
            <a:rPr lang="en-US" sz="1300" kern="1200" dirty="0"/>
            <a:t> yhteiskuntatieteiden aloilta</a:t>
          </a:r>
        </a:p>
      </dsp:txBody>
      <dsp:txXfrm>
        <a:off x="0" y="3107870"/>
        <a:ext cx="4040599" cy="621467"/>
      </dsp:txXfrm>
    </dsp:sp>
    <dsp:sp modelId="{A0389E4F-F3A7-4CC6-AD97-9D44BAC5BC05}">
      <dsp:nvSpPr>
        <dsp:cNvPr id="0" name=""/>
        <dsp:cNvSpPr/>
      </dsp:nvSpPr>
      <dsp:spPr>
        <a:xfrm>
          <a:off x="0" y="3729338"/>
          <a:ext cx="4040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9A0F029-5428-4C44-B1B2-DF58956BA46B}">
      <dsp:nvSpPr>
        <dsp:cNvPr id="0" name=""/>
        <dsp:cNvSpPr/>
      </dsp:nvSpPr>
      <dsp:spPr>
        <a:xfrm>
          <a:off x="0" y="3729338"/>
          <a:ext cx="4040599"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What is Merlot? You Tube (4:04min) </a:t>
          </a:r>
          <a:r>
            <a:rPr lang="en-US" sz="1300" kern="1200" dirty="0">
              <a:hlinkClick xmlns:r="http://schemas.openxmlformats.org/officeDocument/2006/relationships" r:id="rId1"/>
            </a:rPr>
            <a:t>https://youtu.be/J3PJUf0qBzs</a:t>
          </a:r>
          <a:endParaRPr lang="en-US" sz="1300" kern="1200" dirty="0"/>
        </a:p>
      </dsp:txBody>
      <dsp:txXfrm>
        <a:off x="0" y="3729338"/>
        <a:ext cx="4040599" cy="621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CBF8E-4E46-4A1D-97D1-A7BF48C9CF27}">
      <dsp:nvSpPr>
        <dsp:cNvPr id="0" name=""/>
        <dsp:cNvSpPr/>
      </dsp:nvSpPr>
      <dsp:spPr>
        <a:xfrm>
          <a:off x="0" y="277748"/>
          <a:ext cx="8208000"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0E25F-D0E2-4B00-B613-BE19021054D3}">
      <dsp:nvSpPr>
        <dsp:cNvPr id="0" name=""/>
        <dsp:cNvSpPr/>
      </dsp:nvSpPr>
      <dsp:spPr>
        <a:xfrm>
          <a:off x="410400" y="41588"/>
          <a:ext cx="5745600" cy="472320"/>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17170" tIns="0" rIns="217170" bIns="0" numCol="1" spcCol="1270" anchor="ctr" anchorCtr="0">
          <a:noAutofit/>
        </a:bodyPr>
        <a:lstStyle/>
        <a:p>
          <a:pPr marL="0" lvl="0" indent="0" algn="l" defTabSz="711200" rtl="0">
            <a:lnSpc>
              <a:spcPct val="90000"/>
            </a:lnSpc>
            <a:spcBef>
              <a:spcPct val="0"/>
            </a:spcBef>
            <a:spcAft>
              <a:spcPct val="35000"/>
            </a:spcAft>
            <a:buNone/>
          </a:pPr>
          <a:r>
            <a:rPr lang="fi-FI" sz="1600" kern="1200" dirty="0">
              <a:solidFill>
                <a:schemeClr val="tx1"/>
              </a:solidFill>
              <a:latin typeface="Arial" panose="020B0604020202020204"/>
            </a:rPr>
            <a:t>Oppaat ja ohjeet</a:t>
          </a:r>
          <a:endParaRPr lang="fi-FI" sz="1600" kern="1200" dirty="0">
            <a:solidFill>
              <a:schemeClr val="tx1"/>
            </a:solidFill>
          </a:endParaRPr>
        </a:p>
      </dsp:txBody>
      <dsp:txXfrm>
        <a:off x="433457" y="64645"/>
        <a:ext cx="5699486" cy="426206"/>
      </dsp:txXfrm>
    </dsp:sp>
    <dsp:sp modelId="{2F72B44A-1503-403A-949F-85A72DFF4F5D}">
      <dsp:nvSpPr>
        <dsp:cNvPr id="0" name=""/>
        <dsp:cNvSpPr/>
      </dsp:nvSpPr>
      <dsp:spPr>
        <a:xfrm>
          <a:off x="0" y="1003508"/>
          <a:ext cx="8208000" cy="403200"/>
        </a:xfrm>
        <a:prstGeom prst="rect">
          <a:avLst/>
        </a:prstGeom>
        <a:solidFill>
          <a:schemeClr val="lt1">
            <a:alpha val="90000"/>
            <a:hueOff val="0"/>
            <a:satOff val="0"/>
            <a:lumOff val="0"/>
            <a:alphaOff val="0"/>
          </a:schemeClr>
        </a:solidFill>
        <a:ln w="12700" cap="flat" cmpd="sng" algn="ctr">
          <a:solidFill>
            <a:schemeClr val="accent3">
              <a:hueOff val="3404667"/>
              <a:satOff val="-6478"/>
              <a:lumOff val="-31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C3AC0-9C14-4956-9226-0828BF077AEF}">
      <dsp:nvSpPr>
        <dsp:cNvPr id="0" name=""/>
        <dsp:cNvSpPr/>
      </dsp:nvSpPr>
      <dsp:spPr>
        <a:xfrm>
          <a:off x="410400" y="767349"/>
          <a:ext cx="5745600" cy="472320"/>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17170" tIns="0" rIns="217170" bIns="0" numCol="1" spcCol="1270" anchor="ctr" anchorCtr="0">
          <a:noAutofit/>
        </a:bodyPr>
        <a:lstStyle/>
        <a:p>
          <a:pPr marL="0" lvl="0" indent="0" algn="l" defTabSz="711200" rtl="0">
            <a:lnSpc>
              <a:spcPct val="90000"/>
            </a:lnSpc>
            <a:spcBef>
              <a:spcPct val="0"/>
            </a:spcBef>
            <a:spcAft>
              <a:spcPct val="35000"/>
            </a:spcAft>
            <a:buNone/>
          </a:pPr>
          <a:r>
            <a:rPr lang="fi-FI" sz="1600" kern="1200" dirty="0">
              <a:solidFill>
                <a:schemeClr val="tx1"/>
              </a:solidFill>
              <a:latin typeface="Arial" panose="020B0604020202020204"/>
            </a:rPr>
            <a:t> Koulutukset ja neuvonta </a:t>
          </a:r>
          <a:endParaRPr lang="fi-FI" sz="1600" kern="1200" dirty="0">
            <a:solidFill>
              <a:schemeClr val="tx1"/>
            </a:solidFill>
          </a:endParaRPr>
        </a:p>
      </dsp:txBody>
      <dsp:txXfrm>
        <a:off x="433457" y="790406"/>
        <a:ext cx="5699486" cy="426206"/>
      </dsp:txXfrm>
    </dsp:sp>
    <dsp:sp modelId="{44CD3233-8705-4CA8-BA87-906A23DEBD2B}">
      <dsp:nvSpPr>
        <dsp:cNvPr id="0" name=""/>
        <dsp:cNvSpPr/>
      </dsp:nvSpPr>
      <dsp:spPr>
        <a:xfrm>
          <a:off x="0" y="1729268"/>
          <a:ext cx="8208000" cy="403200"/>
        </a:xfrm>
        <a:prstGeom prst="rect">
          <a:avLst/>
        </a:prstGeom>
        <a:solidFill>
          <a:schemeClr val="lt1">
            <a:alpha val="90000"/>
            <a:hueOff val="0"/>
            <a:satOff val="0"/>
            <a:lumOff val="0"/>
            <a:alphaOff val="0"/>
          </a:schemeClr>
        </a:solidFill>
        <a:ln w="12700" cap="flat" cmpd="sng" algn="ctr">
          <a:solidFill>
            <a:schemeClr val="accent3">
              <a:hueOff val="6809334"/>
              <a:satOff val="-12956"/>
              <a:lumOff val="-6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156021-DA20-4DCD-9CB3-FC8E07BAEC84}">
      <dsp:nvSpPr>
        <dsp:cNvPr id="0" name=""/>
        <dsp:cNvSpPr/>
      </dsp:nvSpPr>
      <dsp:spPr>
        <a:xfrm>
          <a:off x="410400" y="1493108"/>
          <a:ext cx="5745600" cy="47232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17170" tIns="0" rIns="217170" bIns="0" numCol="1" spcCol="1270" anchor="ctr" anchorCtr="0">
          <a:noAutofit/>
        </a:bodyPr>
        <a:lstStyle/>
        <a:p>
          <a:pPr marL="0" lvl="0" indent="0" algn="l" defTabSz="711200" rtl="0">
            <a:lnSpc>
              <a:spcPct val="90000"/>
            </a:lnSpc>
            <a:spcBef>
              <a:spcPct val="0"/>
            </a:spcBef>
            <a:spcAft>
              <a:spcPct val="35000"/>
            </a:spcAft>
            <a:buNone/>
          </a:pPr>
          <a:r>
            <a:rPr lang="fi-FI" sz="1600" kern="1200" dirty="0">
              <a:solidFill>
                <a:schemeClr val="tx1"/>
              </a:solidFill>
              <a:latin typeface="Arial" panose="020B0604020202020204"/>
            </a:rPr>
            <a:t>Mihin voi tallentaa tekemiään avoimia oppimateriaaleja </a:t>
          </a:r>
          <a:endParaRPr lang="fi-FI" sz="1600" kern="1200" dirty="0">
            <a:solidFill>
              <a:schemeClr val="tx1"/>
            </a:solidFill>
          </a:endParaRPr>
        </a:p>
      </dsp:txBody>
      <dsp:txXfrm>
        <a:off x="433457" y="1516165"/>
        <a:ext cx="5699486" cy="426206"/>
      </dsp:txXfrm>
    </dsp:sp>
    <dsp:sp modelId="{639AFCA5-5260-48CC-A810-E07068D4EE86}">
      <dsp:nvSpPr>
        <dsp:cNvPr id="0" name=""/>
        <dsp:cNvSpPr/>
      </dsp:nvSpPr>
      <dsp:spPr>
        <a:xfrm>
          <a:off x="0" y="2455028"/>
          <a:ext cx="8208000" cy="403200"/>
        </a:xfrm>
        <a:prstGeom prst="rect">
          <a:avLst/>
        </a:prstGeom>
        <a:solidFill>
          <a:schemeClr val="lt1">
            <a:alpha val="90000"/>
            <a:hueOff val="0"/>
            <a:satOff val="0"/>
            <a:lumOff val="0"/>
            <a:alphaOff val="0"/>
          </a:schemeClr>
        </a:solidFill>
        <a:ln w="12700" cap="flat" cmpd="sng" algn="ctr">
          <a:solidFill>
            <a:schemeClr val="accent3">
              <a:hueOff val="10214002"/>
              <a:satOff val="-19433"/>
              <a:lumOff val="-9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69D49A-05D4-45B4-8D09-4B6A188538EB}">
      <dsp:nvSpPr>
        <dsp:cNvPr id="0" name=""/>
        <dsp:cNvSpPr/>
      </dsp:nvSpPr>
      <dsp:spPr>
        <a:xfrm>
          <a:off x="410400" y="2218868"/>
          <a:ext cx="5745600" cy="472320"/>
        </a:xfrm>
        <a:prstGeom prst="roundRect">
          <a:avLst/>
        </a:prstGeom>
        <a:solidFill>
          <a:schemeClr val="accent6">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7170" tIns="0" rIns="217170" bIns="0" numCol="1" spcCol="1270" anchor="ctr" anchorCtr="0">
          <a:noAutofit/>
        </a:bodyPr>
        <a:lstStyle/>
        <a:p>
          <a:pPr marL="0" lvl="0" indent="0" algn="l" defTabSz="711200" rtl="0">
            <a:lnSpc>
              <a:spcPct val="90000"/>
            </a:lnSpc>
            <a:spcBef>
              <a:spcPct val="0"/>
            </a:spcBef>
            <a:spcAft>
              <a:spcPct val="35000"/>
            </a:spcAft>
            <a:buNone/>
          </a:pPr>
          <a:r>
            <a:rPr lang="fi-FI" sz="1600" kern="1200" dirty="0">
              <a:solidFill>
                <a:schemeClr val="tx1"/>
              </a:solidFill>
              <a:latin typeface="Arial" panose="020B0604020202020204"/>
            </a:rPr>
            <a:t>Mistä voi etsiä avoimia oppimateriaaleja </a:t>
          </a:r>
          <a:endParaRPr lang="fi-FI" sz="1600" kern="1200" dirty="0">
            <a:solidFill>
              <a:schemeClr val="tx1"/>
            </a:solidFill>
          </a:endParaRPr>
        </a:p>
      </dsp:txBody>
      <dsp:txXfrm>
        <a:off x="433457" y="2241925"/>
        <a:ext cx="5699486" cy="426206"/>
      </dsp:txXfrm>
    </dsp:sp>
    <dsp:sp modelId="{D8B5A103-9CBE-45B5-915C-4B16E3B8F969}">
      <dsp:nvSpPr>
        <dsp:cNvPr id="0" name=""/>
        <dsp:cNvSpPr/>
      </dsp:nvSpPr>
      <dsp:spPr>
        <a:xfrm>
          <a:off x="0" y="3180789"/>
          <a:ext cx="8208000" cy="403200"/>
        </a:xfrm>
        <a:prstGeom prst="rect">
          <a:avLst/>
        </a:prstGeom>
        <a:solidFill>
          <a:schemeClr val="lt1">
            <a:alpha val="90000"/>
            <a:hueOff val="0"/>
            <a:satOff val="0"/>
            <a:lumOff val="0"/>
            <a:alphaOff val="0"/>
          </a:schemeClr>
        </a:solidFill>
        <a:ln w="12700" cap="flat" cmpd="sng" algn="ctr">
          <a:solidFill>
            <a:schemeClr val="accent3">
              <a:hueOff val="13618669"/>
              <a:satOff val="-25911"/>
              <a:lumOff val="-12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6194F-5194-413A-A2C9-5A06852C9985}">
      <dsp:nvSpPr>
        <dsp:cNvPr id="0" name=""/>
        <dsp:cNvSpPr/>
      </dsp:nvSpPr>
      <dsp:spPr>
        <a:xfrm>
          <a:off x="410400" y="2944629"/>
          <a:ext cx="5745600" cy="472320"/>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17170" tIns="0" rIns="217170" bIns="0" numCol="1" spcCol="1270" anchor="ctr" anchorCtr="0">
          <a:noAutofit/>
        </a:bodyPr>
        <a:lstStyle/>
        <a:p>
          <a:pPr marL="0" lvl="0" indent="0" algn="l" defTabSz="711200" rtl="0">
            <a:lnSpc>
              <a:spcPct val="90000"/>
            </a:lnSpc>
            <a:spcBef>
              <a:spcPct val="0"/>
            </a:spcBef>
            <a:spcAft>
              <a:spcPct val="35000"/>
            </a:spcAft>
            <a:buNone/>
          </a:pPr>
          <a:r>
            <a:rPr lang="fi-FI" sz="1600" kern="1200" dirty="0">
              <a:solidFill>
                <a:schemeClr val="tx1"/>
              </a:solidFill>
              <a:latin typeface="Arial" panose="020B0604020202020204"/>
            </a:rPr>
            <a:t>Käyttöoikeudet, Creative Commons –lisenssit</a:t>
          </a:r>
        </a:p>
      </dsp:txBody>
      <dsp:txXfrm>
        <a:off x="433457" y="2967686"/>
        <a:ext cx="5699486" cy="426206"/>
      </dsp:txXfrm>
    </dsp:sp>
    <dsp:sp modelId="{ABCEAA49-D6CF-4369-A239-EFD6A29F264B}">
      <dsp:nvSpPr>
        <dsp:cNvPr id="0" name=""/>
        <dsp:cNvSpPr/>
      </dsp:nvSpPr>
      <dsp:spPr>
        <a:xfrm>
          <a:off x="0" y="3906549"/>
          <a:ext cx="8208000" cy="403200"/>
        </a:xfrm>
        <a:prstGeom prst="rect">
          <a:avLst/>
        </a:prstGeom>
        <a:solidFill>
          <a:schemeClr val="lt1">
            <a:alpha val="90000"/>
            <a:hueOff val="0"/>
            <a:satOff val="0"/>
            <a:lumOff val="0"/>
            <a:alphaOff val="0"/>
          </a:schemeClr>
        </a:solidFill>
        <a:ln w="12700" cap="flat" cmpd="sng" algn="ctr">
          <a:solidFill>
            <a:schemeClr val="accent3">
              <a:hueOff val="17023336"/>
              <a:satOff val="-32389"/>
              <a:lumOff val="-1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5900F-C3D1-4D54-AF6C-BE3E2580E06C}">
      <dsp:nvSpPr>
        <dsp:cNvPr id="0" name=""/>
        <dsp:cNvSpPr/>
      </dsp:nvSpPr>
      <dsp:spPr>
        <a:xfrm>
          <a:off x="410400" y="3670389"/>
          <a:ext cx="5745600" cy="472320"/>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17170" tIns="0" rIns="217170" bIns="0" numCol="1" spcCol="1270" anchor="ctr" anchorCtr="0">
          <a:noAutofit/>
        </a:bodyPr>
        <a:lstStyle/>
        <a:p>
          <a:pPr marL="0" lvl="0" indent="0" algn="l" defTabSz="711200" rtl="0">
            <a:lnSpc>
              <a:spcPct val="90000"/>
            </a:lnSpc>
            <a:spcBef>
              <a:spcPct val="0"/>
            </a:spcBef>
            <a:spcAft>
              <a:spcPct val="35000"/>
            </a:spcAft>
            <a:buNone/>
          </a:pPr>
          <a:r>
            <a:rPr lang="fi-FI" sz="1600" kern="1200" dirty="0">
              <a:solidFill>
                <a:schemeClr val="tx1"/>
              </a:solidFill>
              <a:latin typeface="Arial" panose="020B0604020202020204"/>
            </a:rPr>
            <a:t>Edistää avoimien oppimateriaalien näkyvyyttä ja saatavuutta</a:t>
          </a:r>
          <a:endParaRPr lang="fi-FI" sz="1600" kern="1200" dirty="0">
            <a:solidFill>
              <a:schemeClr val="tx1"/>
            </a:solidFill>
          </a:endParaRPr>
        </a:p>
      </dsp:txBody>
      <dsp:txXfrm>
        <a:off x="433457" y="3693446"/>
        <a:ext cx="5699486"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2398E1-C99F-B940-AA2A-81EFFACD4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11D06C-D5DE-814D-931E-02A0CE659BAA}" type="datetimeFigureOut">
              <a:rPr lang="fi-FI" smtClean="0"/>
              <a:t>5.3.2024</a:t>
            </a:fld>
            <a:endParaRPr lang="fi-FI" dirty="0"/>
          </a:p>
        </p:txBody>
      </p:sp>
      <p:sp>
        <p:nvSpPr>
          <p:cNvPr id="4" name="Footer Placeholder 3">
            <a:extLst>
              <a:ext uri="{FF2B5EF4-FFF2-40B4-BE49-F238E27FC236}">
                <a16:creationId xmlns:a16="http://schemas.microsoft.com/office/drawing/2014/main" id="{A6F1C63F-BE00-6D49-B7F3-B253A7D51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5" name="Slide Number Placeholder 4">
            <a:extLst>
              <a:ext uri="{FF2B5EF4-FFF2-40B4-BE49-F238E27FC236}">
                <a16:creationId xmlns:a16="http://schemas.microsoft.com/office/drawing/2014/main" id="{E6271539-0194-5C43-B2F5-2C601016B9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E09C7D-6C28-B047-9D84-D52122B215C7}" type="slidenum">
              <a:rPr lang="fi-FI" smtClean="0"/>
              <a:t>‹#›</a:t>
            </a:fld>
            <a:endParaRPr lang="fi-FI" dirty="0"/>
          </a:p>
        </p:txBody>
      </p:sp>
    </p:spTree>
    <p:extLst>
      <p:ext uri="{BB962C8B-B14F-4D97-AF65-F5344CB8AC3E}">
        <p14:creationId xmlns:p14="http://schemas.microsoft.com/office/powerpoint/2010/main" val="3771555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9BFB5-475C-5B44-BA4D-42DE8089864D}" type="datetimeFigureOut">
              <a:rPr lang="fi-FI" smtClean="0"/>
              <a:t>5.3.2024</a:t>
            </a:fld>
            <a:endParaRPr lang="fi-FI"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97949-CA96-A34A-920F-344DC55B3479}" type="slidenum">
              <a:rPr lang="fi-FI" smtClean="0"/>
              <a:t>‹#›</a:t>
            </a:fld>
            <a:endParaRPr lang="fi-FI" dirty="0"/>
          </a:p>
        </p:txBody>
      </p:sp>
    </p:spTree>
    <p:extLst>
      <p:ext uri="{BB962C8B-B14F-4D97-AF65-F5344CB8AC3E}">
        <p14:creationId xmlns:p14="http://schemas.microsoft.com/office/powerpoint/2010/main" val="307862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1A97949-CA96-A34A-920F-344DC55B3479}" type="slidenum">
              <a:rPr lang="fi-FI" smtClean="0"/>
              <a:t>11</a:t>
            </a:fld>
            <a:endParaRPr lang="fi-FI" dirty="0"/>
          </a:p>
        </p:txBody>
      </p:sp>
    </p:spTree>
    <p:extLst>
      <p:ext uri="{BB962C8B-B14F-4D97-AF65-F5344CB8AC3E}">
        <p14:creationId xmlns:p14="http://schemas.microsoft.com/office/powerpoint/2010/main" val="83355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dirty="0">
                <a:effectLst/>
              </a:rPr>
              <a:t>Oppimisen ja oppimateriaalien avoimuuden meriitit voidaan jakaa</a:t>
            </a:r>
            <a:endParaRPr lang="fi-FI" sz="1200" dirty="0"/>
          </a:p>
          <a:p>
            <a:pPr>
              <a:buFont typeface="Arial" panose="020B0604020202020204" pitchFamily="34" charset="0"/>
              <a:buChar char="•"/>
            </a:pPr>
            <a:r>
              <a:rPr lang="fi-FI" sz="1200" dirty="0">
                <a:effectLst/>
              </a:rPr>
              <a:t>    avoimiin oppimateriaaleihin,</a:t>
            </a:r>
          </a:p>
          <a:p>
            <a:pPr>
              <a:buFont typeface="Arial" panose="020B0604020202020204" pitchFamily="34" charset="0"/>
              <a:buChar char="•"/>
            </a:pPr>
            <a:r>
              <a:rPr lang="fi-FI" sz="1200" dirty="0">
                <a:effectLst/>
              </a:rPr>
              <a:t>    avointa oppimista koskeviin tutkimustuotoksiin,</a:t>
            </a:r>
          </a:p>
          <a:p>
            <a:pPr>
              <a:buFont typeface="Arial" panose="020B0604020202020204" pitchFamily="34" charset="0"/>
              <a:buChar char="•"/>
            </a:pPr>
            <a:r>
              <a:rPr lang="fi-FI" sz="1200" dirty="0">
                <a:effectLst/>
              </a:rPr>
              <a:t>    täysin avoimiin kursseihin ja luentoihin sekä</a:t>
            </a:r>
          </a:p>
          <a:p>
            <a:pPr>
              <a:buFont typeface="Arial" panose="020B0604020202020204" pitchFamily="34" charset="0"/>
              <a:buChar char="•"/>
            </a:pPr>
            <a:r>
              <a:rPr lang="fi-FI" sz="1200" dirty="0">
                <a:effectLst/>
              </a:rPr>
              <a:t>    avoimeen oppimiseen liittyvään toimintaan.</a:t>
            </a:r>
          </a:p>
          <a:p>
            <a:endParaRPr lang="fi-FI" dirty="0"/>
          </a:p>
        </p:txBody>
      </p:sp>
      <p:sp>
        <p:nvSpPr>
          <p:cNvPr id="4" name="Slide Number Placeholder 3"/>
          <p:cNvSpPr>
            <a:spLocks noGrp="1"/>
          </p:cNvSpPr>
          <p:nvPr>
            <p:ph type="sldNum" sz="quarter" idx="5"/>
          </p:nvPr>
        </p:nvSpPr>
        <p:spPr/>
        <p:txBody>
          <a:bodyPr/>
          <a:lstStyle/>
          <a:p>
            <a:fld id="{F1A97949-CA96-A34A-920F-344DC55B3479}" type="slidenum">
              <a:rPr lang="fi-FI" smtClean="0"/>
              <a:t>12</a:t>
            </a:fld>
            <a:endParaRPr lang="fi-FI" dirty="0"/>
          </a:p>
        </p:txBody>
      </p:sp>
    </p:spTree>
    <p:extLst>
      <p:ext uri="{BB962C8B-B14F-4D97-AF65-F5344CB8AC3E}">
        <p14:creationId xmlns:p14="http://schemas.microsoft.com/office/powerpoint/2010/main" val="174953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1A97949-CA96-A34A-920F-344DC55B3479}" type="slidenum">
              <a:rPr lang="fi-FI" smtClean="0"/>
              <a:t>13</a:t>
            </a:fld>
            <a:endParaRPr lang="fi-FI" dirty="0"/>
          </a:p>
        </p:txBody>
      </p:sp>
    </p:spTree>
    <p:extLst>
      <p:ext uri="{BB962C8B-B14F-4D97-AF65-F5344CB8AC3E}">
        <p14:creationId xmlns:p14="http://schemas.microsoft.com/office/powerpoint/2010/main" val="401175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1A97949-CA96-A34A-920F-344DC55B3479}" type="slidenum">
              <a:rPr lang="fi-FI" smtClean="0"/>
              <a:t>19</a:t>
            </a:fld>
            <a:endParaRPr lang="fi-FI" dirty="0"/>
          </a:p>
        </p:txBody>
      </p:sp>
    </p:spTree>
    <p:extLst>
      <p:ext uri="{BB962C8B-B14F-4D97-AF65-F5344CB8AC3E}">
        <p14:creationId xmlns:p14="http://schemas.microsoft.com/office/powerpoint/2010/main" val="1508219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urple">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0D9D56B-380E-41B8-9315-ED5CBC9E42C4}"/>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ctrTitle"/>
          </p:nvPr>
        </p:nvSpPr>
        <p:spPr>
          <a:xfrm>
            <a:off x="1108799" y="2553066"/>
            <a:ext cx="6265015" cy="3381828"/>
          </a:xfrm>
          <a:prstGeom prst="rect">
            <a:avLst/>
          </a:prstGeom>
        </p:spPr>
        <p:txBody>
          <a:bodyPr anchor="t" anchorCtr="0">
            <a:noAutofit/>
          </a:bodyPr>
          <a:lstStyle>
            <a:lvl1pPr algn="l">
              <a:defRPr sz="5400">
                <a:solidFill>
                  <a:schemeClr val="bg1"/>
                </a:solidFill>
              </a:defRPr>
            </a:lvl1pPr>
          </a:lstStyle>
          <a:p>
            <a:r>
              <a:rPr lang="en-US"/>
              <a:t>Click to edit Master title style</a:t>
            </a:r>
          </a:p>
        </p:txBody>
      </p:sp>
      <p:pic>
        <p:nvPicPr>
          <p:cNvPr id="6" name="Kuva 5" descr="Tampereen yliopisto, Tampereen ammattikorkeakoulu.">
            <a:extLst>
              <a:ext uri="{FF2B5EF4-FFF2-40B4-BE49-F238E27FC236}">
                <a16:creationId xmlns:a16="http://schemas.microsoft.com/office/drawing/2014/main" id="{4909063E-0B72-4230-A73D-4EC25FFC834A}"/>
              </a:ext>
            </a:extLst>
          </p:cNvPr>
          <p:cNvPicPr>
            <a:picLocks noChangeAspect="1"/>
          </p:cNvPicPr>
          <p:nvPr userDrawn="1"/>
        </p:nvPicPr>
        <p:blipFill>
          <a:blip r:embed="rId2"/>
          <a:stretch>
            <a:fillRect/>
          </a:stretch>
        </p:blipFill>
        <p:spPr>
          <a:xfrm>
            <a:off x="900000" y="1080000"/>
            <a:ext cx="4246875" cy="900000"/>
          </a:xfrm>
          <a:prstGeom prst="rect">
            <a:avLst/>
          </a:prstGeom>
        </p:spPr>
      </p:pic>
    </p:spTree>
    <p:extLst>
      <p:ext uri="{BB962C8B-B14F-4D97-AF65-F5344CB8AC3E}">
        <p14:creationId xmlns:p14="http://schemas.microsoft.com/office/powerpoint/2010/main" val="2128437407"/>
      </p:ext>
    </p:extLst>
  </p:cSld>
  <p:clrMapOvr>
    <a:masterClrMapping/>
  </p:clrMapOvr>
  <p:extLst>
    <p:ext uri="{DCECCB84-F9BA-43D5-87BE-67443E8EF086}">
      <p15:sldGuideLst xmlns:p15="http://schemas.microsoft.com/office/powerpoint/2012/main">
        <p15:guide id="1" orient="horz" pos="73" userDrawn="1">
          <p15:clr>
            <a:srgbClr val="FBAE40"/>
          </p15:clr>
        </p15:guide>
        <p15:guide id="2" pos="56" userDrawn="1">
          <p15:clr>
            <a:srgbClr val="FBAE40"/>
          </p15:clr>
        </p15:guide>
        <p15:guide id="3" pos="5704" userDrawn="1">
          <p15:clr>
            <a:srgbClr val="FBAE40"/>
          </p15:clr>
        </p15:guide>
        <p15:guide id="4" orient="horz" pos="424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white">
    <p:spTree>
      <p:nvGrpSpPr>
        <p:cNvPr id="1" name=""/>
        <p:cNvGrpSpPr/>
        <p:nvPr/>
      </p:nvGrpSpPr>
      <p:grpSpPr>
        <a:xfrm>
          <a:off x="0" y="0"/>
          <a:ext cx="0" cy="0"/>
          <a:chOff x="0" y="0"/>
          <a:chExt cx="0" cy="0"/>
        </a:xfrm>
      </p:grpSpPr>
      <p:sp>
        <p:nvSpPr>
          <p:cNvPr id="2" name="Title 1"/>
          <p:cNvSpPr>
            <a:spLocks noGrp="1"/>
          </p:cNvSpPr>
          <p:nvPr>
            <p:ph type="title"/>
          </p:nvPr>
        </p:nvSpPr>
        <p:spPr>
          <a:xfrm>
            <a:off x="525600" y="914401"/>
            <a:ext cx="8208000" cy="642938"/>
          </a:xfrm>
          <a:prstGeom prst="rect">
            <a:avLst/>
          </a:prstGeom>
        </p:spPr>
        <p:txBody>
          <a:bodyPr anchor="t" anchorCtr="0"/>
          <a:lstStyle/>
          <a:p>
            <a:r>
              <a:rPr lang="en-US"/>
              <a:t>Click to edit Master title style</a:t>
            </a:r>
          </a:p>
        </p:txBody>
      </p:sp>
      <p:sp>
        <p:nvSpPr>
          <p:cNvPr id="6" name="Footer Placeholder 10">
            <a:extLst>
              <a:ext uri="{FF2B5EF4-FFF2-40B4-BE49-F238E27FC236}">
                <a16:creationId xmlns:a16="http://schemas.microsoft.com/office/drawing/2014/main" id="{BA96801F-E137-4B25-94D7-4851FADECBA6}"/>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8" name="Date Placeholder 3">
            <a:extLst>
              <a:ext uri="{FF2B5EF4-FFF2-40B4-BE49-F238E27FC236}">
                <a16:creationId xmlns:a16="http://schemas.microsoft.com/office/drawing/2014/main" id="{64D6D3D7-C084-4D1F-97F4-BFA367DBD81F}"/>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9" name="Slide Number Placeholder 5">
            <a:extLst>
              <a:ext uri="{FF2B5EF4-FFF2-40B4-BE49-F238E27FC236}">
                <a16:creationId xmlns:a16="http://schemas.microsoft.com/office/drawing/2014/main" id="{CC772CE8-5896-4FD2-8814-474750162A0C}"/>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143132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496E00-03AE-480C-9911-7CF9389C7A3F}"/>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p:nvPr>
        </p:nvSpPr>
        <p:spPr>
          <a:xfrm>
            <a:off x="525599" y="914401"/>
            <a:ext cx="8208000" cy="642938"/>
          </a:xfrm>
          <a:prstGeom prst="rect">
            <a:avLst/>
          </a:prstGeom>
        </p:spPr>
        <p:txBody>
          <a:bodyPr anchor="t" anchorCtr="0"/>
          <a:lstStyle>
            <a:lvl1pPr>
              <a:defRPr>
                <a:solidFill>
                  <a:schemeClr val="bg1"/>
                </a:solidFill>
              </a:defRPr>
            </a:lvl1pPr>
          </a:lstStyle>
          <a:p>
            <a:r>
              <a:rPr lang="en-US"/>
              <a:t>Click to edit Master title style</a:t>
            </a:r>
          </a:p>
        </p:txBody>
      </p:sp>
      <p:sp>
        <p:nvSpPr>
          <p:cNvPr id="10" name="Footer Placeholder 4">
            <a:extLst>
              <a:ext uri="{FF2B5EF4-FFF2-40B4-BE49-F238E27FC236}">
                <a16:creationId xmlns:a16="http://schemas.microsoft.com/office/drawing/2014/main" id="{10BA03E9-7771-435A-ACF2-791A64625196}"/>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7" name="Date Placeholder 3">
            <a:extLst>
              <a:ext uri="{FF2B5EF4-FFF2-40B4-BE49-F238E27FC236}">
                <a16:creationId xmlns:a16="http://schemas.microsoft.com/office/drawing/2014/main" id="{D5B3ECCE-73A0-4173-8DD7-AF45E187D727}"/>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9" name="Slide Number Placeholder 5">
            <a:extLst>
              <a:ext uri="{FF2B5EF4-FFF2-40B4-BE49-F238E27FC236}">
                <a16:creationId xmlns:a16="http://schemas.microsoft.com/office/drawing/2014/main" id="{96BEC84B-27DC-4456-8CC9-7CE7B98D9D1C}"/>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94848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DFF5CBD4-0D40-46CB-83FF-1C58DD787062}"/>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6" name="Date Placeholder 3">
            <a:extLst>
              <a:ext uri="{FF2B5EF4-FFF2-40B4-BE49-F238E27FC236}">
                <a16:creationId xmlns:a16="http://schemas.microsoft.com/office/drawing/2014/main" id="{5313FCFD-D7DF-4CC0-9643-D471D4D2D293}"/>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7" name="Slide Number Placeholder 5">
            <a:extLst>
              <a:ext uri="{FF2B5EF4-FFF2-40B4-BE49-F238E27FC236}">
                <a16:creationId xmlns:a16="http://schemas.microsoft.com/office/drawing/2014/main" id="{0C21DE86-7EF5-4843-ACA1-AEFA048D535E}"/>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632917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AA19C9-6841-4B85-BF86-4356E174C968}"/>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13" name="Footer Placeholder 4">
            <a:extLst>
              <a:ext uri="{FF2B5EF4-FFF2-40B4-BE49-F238E27FC236}">
                <a16:creationId xmlns:a16="http://schemas.microsoft.com/office/drawing/2014/main" id="{5737735C-1BFC-5948-A4B6-6B9D9DF1DAD9}"/>
              </a:ext>
            </a:extLst>
          </p:cNvPr>
          <p:cNvSpPr txBox="1">
            <a:spLocks/>
          </p:cNvSpPr>
          <p:nvPr userDrawn="1"/>
        </p:nvSpPr>
        <p:spPr>
          <a:xfrm>
            <a:off x="322936" y="6506632"/>
            <a:ext cx="5084669" cy="251947"/>
          </a:xfrm>
          <a:prstGeom prst="rect">
            <a:avLst/>
          </a:prstGeom>
        </p:spPr>
        <p:txBody>
          <a:bodyPr vert="horz" lIns="91440" tIns="45720" rIns="91440" bIns="45720" rtlCol="0" anchor="b" anchorCtr="0"/>
          <a:lstStyle>
            <a:defPPr>
              <a:defRPr lang="fi-FI"/>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sz="1000" dirty="0"/>
          </a:p>
        </p:txBody>
      </p:sp>
      <p:sp>
        <p:nvSpPr>
          <p:cNvPr id="15" name="Footer Placeholder 4">
            <a:extLst>
              <a:ext uri="{FF2B5EF4-FFF2-40B4-BE49-F238E27FC236}">
                <a16:creationId xmlns:a16="http://schemas.microsoft.com/office/drawing/2014/main" id="{686E1A08-E0B6-4CF0-9B54-F868C9DFE6B8}"/>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7" name="Date Placeholder 3">
            <a:extLst>
              <a:ext uri="{FF2B5EF4-FFF2-40B4-BE49-F238E27FC236}">
                <a16:creationId xmlns:a16="http://schemas.microsoft.com/office/drawing/2014/main" id="{2CE392C6-1397-4E08-84C5-54DC2F89AE4B}"/>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9" name="Slide Number Placeholder 5">
            <a:extLst>
              <a:ext uri="{FF2B5EF4-FFF2-40B4-BE49-F238E27FC236}">
                <a16:creationId xmlns:a16="http://schemas.microsoft.com/office/drawing/2014/main" id="{3DF26166-14DE-4CCC-B9EE-70C8CEF6C898}"/>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353064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199A30-D9CF-F04F-AD6E-EFD6A331FF13}"/>
              </a:ext>
              <a:ext uri="{C183D7F6-B498-43B3-948B-1728B52AA6E4}">
                <adec:decorative xmlns:adec="http://schemas.microsoft.com/office/drawing/2017/decorative" val="1"/>
              </a:ext>
            </a:extLst>
          </p:cNvPr>
          <p:cNvSpPr/>
          <p:nvPr userDrawn="1"/>
        </p:nvSpPr>
        <p:spPr>
          <a:xfrm>
            <a:off x="273453" y="636422"/>
            <a:ext cx="8870547" cy="6221578"/>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6" name="Footer Placeholder 10">
            <a:extLst>
              <a:ext uri="{FF2B5EF4-FFF2-40B4-BE49-F238E27FC236}">
                <a16:creationId xmlns:a16="http://schemas.microsoft.com/office/drawing/2014/main" id="{C9304CA3-67E1-4FC8-9377-97D39A86970A}"/>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7" name="Date Placeholder 3">
            <a:extLst>
              <a:ext uri="{FF2B5EF4-FFF2-40B4-BE49-F238E27FC236}">
                <a16:creationId xmlns:a16="http://schemas.microsoft.com/office/drawing/2014/main" id="{7A62B1CD-6BA9-4E5B-8F30-DFEC2C9E887E}"/>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9" name="Slide Number Placeholder 5">
            <a:extLst>
              <a:ext uri="{FF2B5EF4-FFF2-40B4-BE49-F238E27FC236}">
                <a16:creationId xmlns:a16="http://schemas.microsoft.com/office/drawing/2014/main" id="{EEED198F-BA79-4FAB-AB65-F3DBB6F5AFCC}"/>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1362863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 white">
    <p:spTree>
      <p:nvGrpSpPr>
        <p:cNvPr id="1" name=""/>
        <p:cNvGrpSpPr/>
        <p:nvPr/>
      </p:nvGrpSpPr>
      <p:grpSpPr>
        <a:xfrm>
          <a:off x="0" y="0"/>
          <a:ext cx="0" cy="0"/>
          <a:chOff x="0" y="0"/>
          <a:chExt cx="0" cy="0"/>
        </a:xfrm>
      </p:grpSpPr>
      <p:sp>
        <p:nvSpPr>
          <p:cNvPr id="2" name="Title 1"/>
          <p:cNvSpPr>
            <a:spLocks noGrp="1"/>
          </p:cNvSpPr>
          <p:nvPr>
            <p:ph type="title"/>
          </p:nvPr>
        </p:nvSpPr>
        <p:spPr>
          <a:xfrm>
            <a:off x="525600" y="908050"/>
            <a:ext cx="2949178" cy="1149350"/>
          </a:xfrm>
          <a:prstGeom prst="rect">
            <a:avLst/>
          </a:prstGeo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3781425" y="908050"/>
            <a:ext cx="4945473" cy="4960938"/>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600" y="2172614"/>
            <a:ext cx="2949178" cy="3696374"/>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B3199E04-FCC9-48F1-9FFB-2F71AFADEA9A}"/>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9" name="Date Placeholder 3">
            <a:extLst>
              <a:ext uri="{FF2B5EF4-FFF2-40B4-BE49-F238E27FC236}">
                <a16:creationId xmlns:a16="http://schemas.microsoft.com/office/drawing/2014/main" id="{DD4ADF6A-E0DF-4660-A43F-41E2010C00EC}"/>
              </a:ext>
            </a:extLst>
          </p:cNvPr>
          <p:cNvSpPr>
            <a:spLocks noGrp="1"/>
          </p:cNvSpPr>
          <p:nvPr>
            <p:ph type="dt" sz="half" idx="14"/>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0" name="Slide Number Placeholder 5">
            <a:extLst>
              <a:ext uri="{FF2B5EF4-FFF2-40B4-BE49-F238E27FC236}">
                <a16:creationId xmlns:a16="http://schemas.microsoft.com/office/drawing/2014/main" id="{C0CD5064-4174-427A-A942-FD8184531EFC}"/>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1720778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 purple">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F715619-C524-4560-A27F-20F57ED42CD2}"/>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hasCustomPrompt="1"/>
          </p:nvPr>
        </p:nvSpPr>
        <p:spPr>
          <a:xfrm>
            <a:off x="525600" y="908050"/>
            <a:ext cx="2949178" cy="1149350"/>
          </a:xfrm>
          <a:prstGeom prst="rect">
            <a:avLst/>
          </a:prstGeom>
        </p:spPr>
        <p:txBody>
          <a:bodyPr anchor="b">
            <a:noAutofit/>
          </a:bodyPr>
          <a:lstStyle>
            <a:lvl1pPr>
              <a:defRPr sz="4000">
                <a:solidFill>
                  <a:schemeClr val="bg1"/>
                </a:solidFill>
              </a:defRPr>
            </a:lvl1pPr>
          </a:lstStyle>
          <a:p>
            <a:r>
              <a:rPr lang="fi-FI"/>
              <a:t>Muokkaa </a:t>
            </a:r>
            <a:r>
              <a:rPr lang="fi-FI" err="1"/>
              <a:t>ots</a:t>
            </a:r>
            <a:r>
              <a:rPr lang="fi-FI"/>
              <a:t>. </a:t>
            </a:r>
            <a:r>
              <a:rPr lang="fi-FI" err="1"/>
              <a:t>peruasdasdasdasdstyyl</a:t>
            </a:r>
            <a:r>
              <a:rPr lang="fi-FI"/>
              <a:t>. </a:t>
            </a:r>
            <a:r>
              <a:rPr lang="fi-FI" err="1"/>
              <a:t>napsautt</a:t>
            </a:r>
            <a:r>
              <a:rPr lang="fi-FI"/>
              <a:t>.</a:t>
            </a:r>
            <a:endParaRPr lang="en-US"/>
          </a:p>
        </p:txBody>
      </p:sp>
      <p:sp>
        <p:nvSpPr>
          <p:cNvPr id="3" name="Content Placeholder 2"/>
          <p:cNvSpPr>
            <a:spLocks noGrp="1"/>
          </p:cNvSpPr>
          <p:nvPr>
            <p:ph idx="1"/>
          </p:nvPr>
        </p:nvSpPr>
        <p:spPr>
          <a:xfrm>
            <a:off x="3780000" y="908050"/>
            <a:ext cx="4946400" cy="4960938"/>
          </a:xfrm>
        </p:spPr>
        <p:txBody>
          <a:bodyPr>
            <a:no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600" y="2172614"/>
            <a:ext cx="2949178" cy="3696374"/>
          </a:xfrm>
        </p:spPr>
        <p:txBody>
          <a:bodyPr>
            <a:no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4">
            <a:extLst>
              <a:ext uri="{FF2B5EF4-FFF2-40B4-BE49-F238E27FC236}">
                <a16:creationId xmlns:a16="http://schemas.microsoft.com/office/drawing/2014/main" id="{4B0FB749-BBFE-438A-B34D-304382F9D7F3}"/>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9" name="Date Placeholder 3">
            <a:extLst>
              <a:ext uri="{FF2B5EF4-FFF2-40B4-BE49-F238E27FC236}">
                <a16:creationId xmlns:a16="http://schemas.microsoft.com/office/drawing/2014/main" id="{D1BF1268-F94C-4D9A-88FE-C07489314ECB}"/>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0" name="Slide Number Placeholder 5">
            <a:extLst>
              <a:ext uri="{FF2B5EF4-FFF2-40B4-BE49-F238E27FC236}">
                <a16:creationId xmlns:a16="http://schemas.microsoft.com/office/drawing/2014/main" id="{4EE5F77D-0F87-4079-A15E-D929ACE22F30}"/>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91432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525600" y="899771"/>
            <a:ext cx="8208000" cy="66010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25600" y="1707297"/>
            <a:ext cx="82080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0F202A3E-9DD7-4C20-B920-B130C51F616A}"/>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8" name="Date Placeholder 3">
            <a:extLst>
              <a:ext uri="{FF2B5EF4-FFF2-40B4-BE49-F238E27FC236}">
                <a16:creationId xmlns:a16="http://schemas.microsoft.com/office/drawing/2014/main" id="{DFFF11FC-DEBF-4D72-8BA8-3EA494525DF6}"/>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9" name="Slide Number Placeholder 5">
            <a:extLst>
              <a:ext uri="{FF2B5EF4-FFF2-40B4-BE49-F238E27FC236}">
                <a16:creationId xmlns:a16="http://schemas.microsoft.com/office/drawing/2014/main" id="{D3956B1F-F80C-4E69-9AFC-8781351AC14A}"/>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2783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 purple">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EFDA694E-678D-4DA7-835A-D822943F9C7B}"/>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p:nvPr>
        </p:nvSpPr>
        <p:spPr>
          <a:xfrm>
            <a:off x="525600" y="899771"/>
            <a:ext cx="8208000" cy="660103"/>
          </a:xfrm>
          <a:prstGeom prst="rect">
            <a:avLst/>
          </a:prstGeom>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525600" y="1707297"/>
            <a:ext cx="8208000" cy="43513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008E8C6C-B535-4624-AE36-E7AA2DD350A1}"/>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8" name="Date Placeholder 3">
            <a:extLst>
              <a:ext uri="{FF2B5EF4-FFF2-40B4-BE49-F238E27FC236}">
                <a16:creationId xmlns:a16="http://schemas.microsoft.com/office/drawing/2014/main" id="{DB520582-72EC-4654-840E-94FB88E59BA7}"/>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0" name="Slide Number Placeholder 5">
            <a:extLst>
              <a:ext uri="{FF2B5EF4-FFF2-40B4-BE49-F238E27FC236}">
                <a16:creationId xmlns:a16="http://schemas.microsoft.com/office/drawing/2014/main" id="{50A9A901-9227-4694-B3DF-3A812EDC2648}"/>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997494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 whi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5137" y="908049"/>
            <a:ext cx="1971675" cy="526891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25600" y="908050"/>
            <a:ext cx="5970450" cy="526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FEC80EF1-75D1-469D-8A92-4BE196BAFDBD}"/>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8" name="Date Placeholder 3">
            <a:extLst>
              <a:ext uri="{FF2B5EF4-FFF2-40B4-BE49-F238E27FC236}">
                <a16:creationId xmlns:a16="http://schemas.microsoft.com/office/drawing/2014/main" id="{FD1AA69D-C8B4-4470-B345-659E914387EF}"/>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9" name="Slide Number Placeholder 5">
            <a:extLst>
              <a:ext uri="{FF2B5EF4-FFF2-40B4-BE49-F238E27FC236}">
                <a16:creationId xmlns:a16="http://schemas.microsoft.com/office/drawing/2014/main" id="{1D23086D-82CA-44BD-A5C3-57A914535A16}"/>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241610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urple">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0D9D56B-380E-41B8-9315-ED5CBC9E42C4}"/>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ctrTitle"/>
          </p:nvPr>
        </p:nvSpPr>
        <p:spPr>
          <a:xfrm>
            <a:off x="526210" y="2758440"/>
            <a:ext cx="8208000" cy="1440000"/>
          </a:xfrm>
          <a:prstGeom prst="rect">
            <a:avLst/>
          </a:prstGeom>
        </p:spPr>
        <p:txBody>
          <a:bodyPr anchor="b">
            <a:no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526209" y="4435972"/>
            <a:ext cx="8208000" cy="1440000"/>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526210" y="6489701"/>
            <a:ext cx="5084669" cy="251947"/>
          </a:xfrm>
          <a:prstGeom prst="rect">
            <a:avLst/>
          </a:prstGeom>
        </p:spPr>
        <p:txBody>
          <a:bodyPr/>
          <a:lstStyle>
            <a:lvl1pPr>
              <a:defRPr>
                <a:solidFill>
                  <a:schemeClr val="bg1"/>
                </a:solidFill>
              </a:defRPr>
            </a:lvl1pPr>
          </a:lstStyle>
          <a:p>
            <a:endParaRPr lang="fi-FI" dirty="0"/>
          </a:p>
        </p:txBody>
      </p:sp>
      <p:sp>
        <p:nvSpPr>
          <p:cNvPr id="13" name="Date Placeholder 3">
            <a:extLst>
              <a:ext uri="{FF2B5EF4-FFF2-40B4-BE49-F238E27FC236}">
                <a16:creationId xmlns:a16="http://schemas.microsoft.com/office/drawing/2014/main" id="{B9ADAC04-E5F2-47D0-B8E2-FD1C7320E1D3}"/>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4" name="Slide Number Placeholder 5">
            <a:extLst>
              <a:ext uri="{FF2B5EF4-FFF2-40B4-BE49-F238E27FC236}">
                <a16:creationId xmlns:a16="http://schemas.microsoft.com/office/drawing/2014/main" id="{32984B84-BB03-441D-936A-B0B521ED0EFD}"/>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3129843853"/>
      </p:ext>
    </p:extLst>
  </p:cSld>
  <p:clrMapOvr>
    <a:masterClrMapping/>
  </p:clrMapOvr>
  <p:extLst>
    <p:ext uri="{DCECCB84-F9BA-43D5-87BE-67443E8EF086}">
      <p15:sldGuideLst xmlns:p15="http://schemas.microsoft.com/office/powerpoint/2012/main">
        <p15:guide id="1" orient="horz" pos="73" userDrawn="1">
          <p15:clr>
            <a:srgbClr val="FBAE40"/>
          </p15:clr>
        </p15:guide>
        <p15:guide id="2" pos="56" userDrawn="1">
          <p15:clr>
            <a:srgbClr val="FBAE40"/>
          </p15:clr>
        </p15:guide>
        <p15:guide id="3" pos="5704" userDrawn="1">
          <p15:clr>
            <a:srgbClr val="FBAE40"/>
          </p15:clr>
        </p15:guide>
        <p15:guide id="4" orient="horz" pos="424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 purple">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845B26EB-33FA-4A1A-9A30-F808B73A9CE8}"/>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Vertical Title 1"/>
          <p:cNvSpPr>
            <a:spLocks noGrp="1"/>
          </p:cNvSpPr>
          <p:nvPr>
            <p:ph type="title" orient="vert"/>
          </p:nvPr>
        </p:nvSpPr>
        <p:spPr>
          <a:xfrm>
            <a:off x="6746400" y="908049"/>
            <a:ext cx="1971675" cy="5268914"/>
          </a:xfrm>
          <a:prstGeom prst="rect">
            <a:avLst/>
          </a:prstGeo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525599" y="908050"/>
            <a:ext cx="5972400" cy="5268913"/>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DD6E3F5C-87B6-4EC2-BBE3-B9D1C41B91F3}"/>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8" name="Date Placeholder 3">
            <a:extLst>
              <a:ext uri="{FF2B5EF4-FFF2-40B4-BE49-F238E27FC236}">
                <a16:creationId xmlns:a16="http://schemas.microsoft.com/office/drawing/2014/main" id="{075E1524-25AD-4609-86F2-F4ECCCA40140}"/>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0" name="Slide Number Placeholder 5">
            <a:extLst>
              <a:ext uri="{FF2B5EF4-FFF2-40B4-BE49-F238E27FC236}">
                <a16:creationId xmlns:a16="http://schemas.microsoft.com/office/drawing/2014/main" id="{CC70986B-9B6A-4091-A7BC-ADFFB1D2F985}"/>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161076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 white">
    <p:spTree>
      <p:nvGrpSpPr>
        <p:cNvPr id="1" name=""/>
        <p:cNvGrpSpPr/>
        <p:nvPr/>
      </p:nvGrpSpPr>
      <p:grpSpPr>
        <a:xfrm>
          <a:off x="0" y="0"/>
          <a:ext cx="0" cy="0"/>
          <a:chOff x="0" y="0"/>
          <a:chExt cx="0" cy="0"/>
        </a:xfrm>
      </p:grpSpPr>
      <p:sp>
        <p:nvSpPr>
          <p:cNvPr id="2" name="Title 1"/>
          <p:cNvSpPr>
            <a:spLocks noGrp="1"/>
          </p:cNvSpPr>
          <p:nvPr>
            <p:ph type="title"/>
          </p:nvPr>
        </p:nvSpPr>
        <p:spPr>
          <a:xfrm>
            <a:off x="525600" y="908050"/>
            <a:ext cx="2949178" cy="1149350"/>
          </a:xfrm>
          <a:prstGeom prst="rect">
            <a:avLst/>
          </a:prstGeom>
        </p:spPr>
        <p:txBody>
          <a:bodyPr anchor="b">
            <a:noAutofit/>
          </a:bodyPr>
          <a:lstStyle>
            <a:lvl1pPr>
              <a:defRPr sz="4000"/>
            </a:lvl1pPr>
          </a:lstStyle>
          <a:p>
            <a:r>
              <a:rPr lang="en-US"/>
              <a:t>Click to edit Master title style</a:t>
            </a:r>
          </a:p>
        </p:txBody>
      </p:sp>
      <p:sp>
        <p:nvSpPr>
          <p:cNvPr id="3" name="Picture Placeholder 2"/>
          <p:cNvSpPr>
            <a:spLocks noGrp="1" noChangeAspect="1"/>
          </p:cNvSpPr>
          <p:nvPr>
            <p:ph type="pic" idx="1"/>
          </p:nvPr>
        </p:nvSpPr>
        <p:spPr>
          <a:xfrm>
            <a:off x="3704492" y="908050"/>
            <a:ext cx="5026361" cy="4960937"/>
          </a:xfrm>
        </p:spPr>
        <p:txBody>
          <a:bodyPr anchor="t">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25600" y="2223821"/>
            <a:ext cx="2949178" cy="3645167"/>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AEB90590-21DA-48A3-904A-917FC50EB7AE}"/>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9" name="Date Placeholder 3">
            <a:extLst>
              <a:ext uri="{FF2B5EF4-FFF2-40B4-BE49-F238E27FC236}">
                <a16:creationId xmlns:a16="http://schemas.microsoft.com/office/drawing/2014/main" id="{A5DDD83A-10AB-4DE9-B150-79F30D8621ED}"/>
              </a:ext>
            </a:extLst>
          </p:cNvPr>
          <p:cNvSpPr>
            <a:spLocks noGrp="1"/>
          </p:cNvSpPr>
          <p:nvPr>
            <p:ph type="dt" sz="half" idx="14"/>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0" name="Slide Number Placeholder 5">
            <a:extLst>
              <a:ext uri="{FF2B5EF4-FFF2-40B4-BE49-F238E27FC236}">
                <a16:creationId xmlns:a16="http://schemas.microsoft.com/office/drawing/2014/main" id="{55EF7FA6-52B7-46B8-865A-F25D669D0220}"/>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619989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 purple">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1043585E-49FB-4F7B-B2BE-39C0AF029CFF}"/>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p:nvPr>
        </p:nvSpPr>
        <p:spPr>
          <a:xfrm>
            <a:off x="525600" y="908050"/>
            <a:ext cx="2949178" cy="1149350"/>
          </a:xfrm>
          <a:prstGeom prst="rect">
            <a:avLst/>
          </a:prstGeom>
        </p:spPr>
        <p:txBody>
          <a:bodyPr anchor="b">
            <a:noAutofit/>
          </a:bodyPr>
          <a:lstStyle>
            <a:lvl1pPr>
              <a:defRPr sz="400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3700536" y="914275"/>
            <a:ext cx="5026362" cy="4954712"/>
          </a:xfrm>
        </p:spPr>
        <p:txBody>
          <a:bodyPr anchor="t">
            <a:no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25600" y="2223821"/>
            <a:ext cx="2949178" cy="3645167"/>
          </a:xfrm>
        </p:spPr>
        <p:txBody>
          <a:bodyPr>
            <a:no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4">
            <a:extLst>
              <a:ext uri="{FF2B5EF4-FFF2-40B4-BE49-F238E27FC236}">
                <a16:creationId xmlns:a16="http://schemas.microsoft.com/office/drawing/2014/main" id="{9E06352D-B086-43FE-8FC5-AC6B4EA8F614}"/>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9" name="Date Placeholder 3">
            <a:extLst>
              <a:ext uri="{FF2B5EF4-FFF2-40B4-BE49-F238E27FC236}">
                <a16:creationId xmlns:a16="http://schemas.microsoft.com/office/drawing/2014/main" id="{A28640DC-0683-4D92-90F0-79BCC6632C16}"/>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1" name="Slide Number Placeholder 5">
            <a:extLst>
              <a:ext uri="{FF2B5EF4-FFF2-40B4-BE49-F238E27FC236}">
                <a16:creationId xmlns:a16="http://schemas.microsoft.com/office/drawing/2014/main" id="{DE839703-097B-4783-AA14-6AF05530A52C}"/>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1630159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aption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600" y="1143246"/>
            <a:ext cx="3640451" cy="3149671"/>
          </a:xfrm>
          <a:prstGeom prst="rect">
            <a:avLst/>
          </a:prstGeom>
        </p:spPr>
        <p:txBody>
          <a:bodyPr/>
          <a:lstStyle>
            <a:lvl1pPr>
              <a:defRPr sz="4400">
                <a:solidFill>
                  <a:srgbClr val="4E008E"/>
                </a:solidFill>
              </a:defRPr>
            </a:lvl1pPr>
          </a:lstStyle>
          <a:p>
            <a:r>
              <a:rPr lang="en-US"/>
              <a:t>This is a place for a longer text that goes on for three or more lines</a:t>
            </a:r>
          </a:p>
        </p:txBody>
      </p:sp>
      <p:sp>
        <p:nvSpPr>
          <p:cNvPr id="11" name="Content Placeholder 2">
            <a:extLst>
              <a:ext uri="{FF2B5EF4-FFF2-40B4-BE49-F238E27FC236}">
                <a16:creationId xmlns:a16="http://schemas.microsoft.com/office/drawing/2014/main" id="{CB8C4556-08AF-304E-8426-06F9F8EFFA15}"/>
              </a:ext>
            </a:extLst>
          </p:cNvPr>
          <p:cNvSpPr>
            <a:spLocks noGrp="1"/>
          </p:cNvSpPr>
          <p:nvPr>
            <p:ph idx="1"/>
          </p:nvPr>
        </p:nvSpPr>
        <p:spPr>
          <a:xfrm>
            <a:off x="4521200" y="1312458"/>
            <a:ext cx="3780000" cy="48906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D3A36DE0-5C27-4F2F-B628-D82AEFA8D893}"/>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8" name="Date Placeholder 3">
            <a:extLst>
              <a:ext uri="{FF2B5EF4-FFF2-40B4-BE49-F238E27FC236}">
                <a16:creationId xmlns:a16="http://schemas.microsoft.com/office/drawing/2014/main" id="{9C5D1142-2A10-4F0F-895C-124B594F57C7}"/>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9" name="Slide Number Placeholder 5">
            <a:extLst>
              <a:ext uri="{FF2B5EF4-FFF2-40B4-BE49-F238E27FC236}">
                <a16:creationId xmlns:a16="http://schemas.microsoft.com/office/drawing/2014/main" id="{3968C103-F1DC-4B07-8F58-9088D40CE937}"/>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2489717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caption - purple">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4D092C9B-C1A2-48CE-938C-270F4455F141}"/>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hasCustomPrompt="1"/>
          </p:nvPr>
        </p:nvSpPr>
        <p:spPr>
          <a:xfrm>
            <a:off x="525600" y="1129721"/>
            <a:ext cx="3640451" cy="4427017"/>
          </a:xfrm>
          <a:prstGeom prst="rect">
            <a:avLst/>
          </a:prstGeom>
        </p:spPr>
        <p:txBody>
          <a:bodyPr/>
          <a:lstStyle>
            <a:lvl1pPr>
              <a:defRPr sz="4400">
                <a:solidFill>
                  <a:schemeClr val="bg1"/>
                </a:solidFill>
              </a:defRPr>
            </a:lvl1pPr>
          </a:lstStyle>
          <a:p>
            <a:r>
              <a:rPr lang="en-US"/>
              <a:t>This is a place for a longer text that goes on for three or more lines</a:t>
            </a:r>
          </a:p>
        </p:txBody>
      </p:sp>
      <p:sp>
        <p:nvSpPr>
          <p:cNvPr id="11" name="Content Placeholder 2">
            <a:extLst>
              <a:ext uri="{FF2B5EF4-FFF2-40B4-BE49-F238E27FC236}">
                <a16:creationId xmlns:a16="http://schemas.microsoft.com/office/drawing/2014/main" id="{CB8C4556-08AF-304E-8426-06F9F8EFFA15}"/>
              </a:ext>
            </a:extLst>
          </p:cNvPr>
          <p:cNvSpPr>
            <a:spLocks noGrp="1"/>
          </p:cNvSpPr>
          <p:nvPr>
            <p:ph idx="1"/>
          </p:nvPr>
        </p:nvSpPr>
        <p:spPr>
          <a:xfrm>
            <a:off x="4514853" y="1320929"/>
            <a:ext cx="3780000" cy="48906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20B3E6F3-32BA-42D1-BB7C-49EDFDFBC238}"/>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12" name="Date Placeholder 3">
            <a:extLst>
              <a:ext uri="{FF2B5EF4-FFF2-40B4-BE49-F238E27FC236}">
                <a16:creationId xmlns:a16="http://schemas.microsoft.com/office/drawing/2014/main" id="{CA3A5E2A-7F16-4B37-B3AC-E9B2800CD890}"/>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4" name="Slide Number Placeholder 5">
            <a:extLst>
              <a:ext uri="{FF2B5EF4-FFF2-40B4-BE49-F238E27FC236}">
                <a16:creationId xmlns:a16="http://schemas.microsoft.com/office/drawing/2014/main" id="{8E079720-A9A2-49B1-8525-AD75BCC5C616}"/>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3103475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caption and picture - whit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3A1E0F-9E5E-9745-BEF2-2CE041671C63}"/>
              </a:ext>
            </a:extLst>
          </p:cNvPr>
          <p:cNvSpPr>
            <a:spLocks noGrp="1"/>
          </p:cNvSpPr>
          <p:nvPr>
            <p:ph type="pic" sz="quarter" idx="14"/>
          </p:nvPr>
        </p:nvSpPr>
        <p:spPr>
          <a:xfrm>
            <a:off x="4431323" y="908050"/>
            <a:ext cx="4299532" cy="5281762"/>
          </a:xfrm>
        </p:spPr>
        <p:txBody>
          <a:bodyPr/>
          <a:lstStyle>
            <a:lvl1pPr marL="0" indent="0" algn="ctr">
              <a:buNone/>
              <a:defRPr>
                <a:solidFill>
                  <a:schemeClr val="tx1"/>
                </a:solidFill>
              </a:defRPr>
            </a:lvl1pPr>
          </a:lstStyle>
          <a:p>
            <a:r>
              <a:rPr lang="en-US" dirty="0"/>
              <a:t>Click icon to add picture</a:t>
            </a:r>
          </a:p>
        </p:txBody>
      </p:sp>
      <p:sp>
        <p:nvSpPr>
          <p:cNvPr id="2" name="Title 1"/>
          <p:cNvSpPr>
            <a:spLocks noGrp="1"/>
          </p:cNvSpPr>
          <p:nvPr>
            <p:ph type="title" hasCustomPrompt="1"/>
          </p:nvPr>
        </p:nvSpPr>
        <p:spPr>
          <a:xfrm>
            <a:off x="525600" y="792400"/>
            <a:ext cx="3718223" cy="1909269"/>
          </a:xfrm>
          <a:prstGeom prst="rect">
            <a:avLst/>
          </a:prstGeom>
        </p:spPr>
        <p:txBody>
          <a:bodyPr/>
          <a:lstStyle>
            <a:lvl1pPr>
              <a:defRPr sz="4400">
                <a:solidFill>
                  <a:schemeClr val="tx1"/>
                </a:solidFill>
              </a:defRPr>
            </a:lvl1pPr>
          </a:lstStyle>
          <a:p>
            <a:r>
              <a:rPr lang="en-US"/>
              <a:t>This is a place for a longer text with big font</a:t>
            </a:r>
          </a:p>
        </p:txBody>
      </p:sp>
      <p:sp>
        <p:nvSpPr>
          <p:cNvPr id="8" name="Content Placeholder 2">
            <a:extLst>
              <a:ext uri="{FF2B5EF4-FFF2-40B4-BE49-F238E27FC236}">
                <a16:creationId xmlns:a16="http://schemas.microsoft.com/office/drawing/2014/main" id="{733E05CB-C7A1-A342-B41E-5EE8CD4216AE}"/>
              </a:ext>
            </a:extLst>
          </p:cNvPr>
          <p:cNvSpPr>
            <a:spLocks noGrp="1"/>
          </p:cNvSpPr>
          <p:nvPr>
            <p:ph idx="13"/>
          </p:nvPr>
        </p:nvSpPr>
        <p:spPr>
          <a:xfrm>
            <a:off x="525600" y="2960017"/>
            <a:ext cx="3637483" cy="32297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0">
            <a:extLst>
              <a:ext uri="{FF2B5EF4-FFF2-40B4-BE49-F238E27FC236}">
                <a16:creationId xmlns:a16="http://schemas.microsoft.com/office/drawing/2014/main" id="{7F734B17-F190-4E9B-912E-CA33643B1B5B}"/>
              </a:ext>
            </a:extLst>
          </p:cNvPr>
          <p:cNvSpPr>
            <a:spLocks noGrp="1"/>
          </p:cNvSpPr>
          <p:nvPr>
            <p:ph type="ftr" sz="quarter" idx="15"/>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11" name="Date Placeholder 3">
            <a:extLst>
              <a:ext uri="{FF2B5EF4-FFF2-40B4-BE49-F238E27FC236}">
                <a16:creationId xmlns:a16="http://schemas.microsoft.com/office/drawing/2014/main" id="{6F65B248-95DA-407A-B04D-B81F761A558A}"/>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2" name="Slide Number Placeholder 5">
            <a:extLst>
              <a:ext uri="{FF2B5EF4-FFF2-40B4-BE49-F238E27FC236}">
                <a16:creationId xmlns:a16="http://schemas.microsoft.com/office/drawing/2014/main" id="{7B0983F4-0BC8-451B-A332-97D43F5D4F86}"/>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706329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caption and picture - purple">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AA62DC11-3B42-4C45-B48A-89D36EC92D2A}"/>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8" name="Content Placeholder 2">
            <a:extLst>
              <a:ext uri="{FF2B5EF4-FFF2-40B4-BE49-F238E27FC236}">
                <a16:creationId xmlns:a16="http://schemas.microsoft.com/office/drawing/2014/main" id="{733E05CB-C7A1-A342-B41E-5EE8CD4216AE}"/>
              </a:ext>
            </a:extLst>
          </p:cNvPr>
          <p:cNvSpPr>
            <a:spLocks noGrp="1"/>
          </p:cNvSpPr>
          <p:nvPr>
            <p:ph idx="13"/>
          </p:nvPr>
        </p:nvSpPr>
        <p:spPr>
          <a:xfrm>
            <a:off x="525600" y="2960017"/>
            <a:ext cx="3642969" cy="32224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33A1E0F-9E5E-9745-BEF2-2CE041671C63}"/>
              </a:ext>
            </a:extLst>
          </p:cNvPr>
          <p:cNvSpPr>
            <a:spLocks noGrp="1"/>
          </p:cNvSpPr>
          <p:nvPr>
            <p:ph type="pic" sz="quarter" idx="14"/>
          </p:nvPr>
        </p:nvSpPr>
        <p:spPr>
          <a:xfrm>
            <a:off x="4431322" y="908050"/>
            <a:ext cx="4299531" cy="5273294"/>
          </a:xfrm>
        </p:spPr>
        <p:txBody>
          <a:bodyPr/>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a:xfrm>
            <a:off x="525600" y="775658"/>
            <a:ext cx="3716639" cy="1909269"/>
          </a:xfrm>
          <a:prstGeom prst="rect">
            <a:avLst/>
          </a:prstGeom>
        </p:spPr>
        <p:txBody>
          <a:bodyPr/>
          <a:lstStyle>
            <a:lvl1pPr>
              <a:defRPr sz="4400">
                <a:solidFill>
                  <a:schemeClr val="bg1"/>
                </a:solidFill>
              </a:defRPr>
            </a:lvl1pPr>
          </a:lstStyle>
          <a:p>
            <a:r>
              <a:rPr lang="en-US"/>
              <a:t>This is a place for a longer text with big font</a:t>
            </a:r>
          </a:p>
        </p:txBody>
      </p:sp>
      <p:sp>
        <p:nvSpPr>
          <p:cNvPr id="10" name="Footer Placeholder 4">
            <a:extLst>
              <a:ext uri="{FF2B5EF4-FFF2-40B4-BE49-F238E27FC236}">
                <a16:creationId xmlns:a16="http://schemas.microsoft.com/office/drawing/2014/main" id="{835FED0F-203A-4399-B1A6-E36F6BDBF2CE}"/>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12" name="Date Placeholder 3">
            <a:extLst>
              <a:ext uri="{FF2B5EF4-FFF2-40B4-BE49-F238E27FC236}">
                <a16:creationId xmlns:a16="http://schemas.microsoft.com/office/drawing/2014/main" id="{4B858B2F-7136-4016-A621-49B0A4ACF85D}"/>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4" name="Slide Number Placeholder 5">
            <a:extLst>
              <a:ext uri="{FF2B5EF4-FFF2-40B4-BE49-F238E27FC236}">
                <a16:creationId xmlns:a16="http://schemas.microsoft.com/office/drawing/2014/main" id="{2F11771E-BD83-4317-B9D2-B69EE36A1154}"/>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202586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s and text_1 -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3AB547-0C6F-394C-8BEF-5A6F3FBAF0D7}"/>
              </a:ext>
            </a:extLst>
          </p:cNvPr>
          <p:cNvSpPr>
            <a:spLocks noGrp="1"/>
          </p:cNvSpPr>
          <p:nvPr>
            <p:ph type="title"/>
          </p:nvPr>
        </p:nvSpPr>
        <p:spPr>
          <a:xfrm>
            <a:off x="525599" y="908050"/>
            <a:ext cx="8208000" cy="649288"/>
          </a:xfrm>
          <a:prstGeom prst="rect">
            <a:avLst/>
          </a:prstGeom>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C779FD3A-6E17-1D47-8E91-0B127B4332FC}"/>
              </a:ext>
            </a:extLst>
          </p:cNvPr>
          <p:cNvSpPr>
            <a:spLocks noGrp="1"/>
          </p:cNvSpPr>
          <p:nvPr>
            <p:ph type="pic" sz="quarter" idx="14"/>
          </p:nvPr>
        </p:nvSpPr>
        <p:spPr>
          <a:xfrm>
            <a:off x="525599" y="1931989"/>
            <a:ext cx="1944000" cy="1523637"/>
          </a:xfrm>
        </p:spPr>
        <p:txBody>
          <a:bodyPr/>
          <a:lstStyle>
            <a:lvl1pPr>
              <a:defRPr>
                <a:solidFill>
                  <a:schemeClr val="tx1"/>
                </a:solidFill>
              </a:defRPr>
            </a:lvl1pPr>
          </a:lstStyle>
          <a:p>
            <a:r>
              <a:rPr lang="en-US" dirty="0"/>
              <a:t>Click icon to add picture</a:t>
            </a:r>
            <a:endParaRPr lang="fi-FI" dirty="0"/>
          </a:p>
        </p:txBody>
      </p:sp>
      <p:sp>
        <p:nvSpPr>
          <p:cNvPr id="16" name="Text Placeholder 15">
            <a:extLst>
              <a:ext uri="{FF2B5EF4-FFF2-40B4-BE49-F238E27FC236}">
                <a16:creationId xmlns:a16="http://schemas.microsoft.com/office/drawing/2014/main" id="{F8C0298E-F14A-6845-92C8-38BD03C68323}"/>
              </a:ext>
            </a:extLst>
          </p:cNvPr>
          <p:cNvSpPr>
            <a:spLocks noGrp="1"/>
          </p:cNvSpPr>
          <p:nvPr>
            <p:ph type="body" sz="quarter" idx="15"/>
          </p:nvPr>
        </p:nvSpPr>
        <p:spPr>
          <a:xfrm>
            <a:off x="525599" y="3455625"/>
            <a:ext cx="1944000" cy="2633662"/>
          </a:xfrm>
          <a:solidFill>
            <a:srgbClr val="EFEFEF"/>
          </a:solidFill>
        </p:spPr>
        <p:txBody>
          <a:bodyPr lIns="144000" tIns="216000" rIns="144000" bIns="216000">
            <a:noAutofit/>
          </a:bodyPr>
          <a:lstStyle>
            <a:lvl1pPr marL="0" indent="0">
              <a:lnSpc>
                <a:spcPct val="100000"/>
              </a:lnSpc>
              <a:buNone/>
              <a:defRPr sz="1600">
                <a:solidFill>
                  <a:schemeClr val="tx1"/>
                </a:solidFill>
              </a:defRPr>
            </a:lvl1pPr>
            <a:lvl2pPr marL="314325" indent="0">
              <a:lnSpc>
                <a:spcPct val="100000"/>
              </a:lnSpc>
              <a:buNone/>
              <a:defRPr sz="1600">
                <a:solidFill>
                  <a:schemeClr val="tx1"/>
                </a:solidFill>
              </a:defRPr>
            </a:lvl2pPr>
            <a:lvl3pPr marL="671513" indent="0">
              <a:lnSpc>
                <a:spcPct val="100000"/>
              </a:lnSpc>
              <a:buNone/>
              <a:defRPr sz="1600">
                <a:solidFill>
                  <a:schemeClr val="tx1"/>
                </a:solidFill>
              </a:defRPr>
            </a:lvl3pPr>
            <a:lvl4pPr marL="1027112" indent="0">
              <a:lnSpc>
                <a:spcPct val="100000"/>
              </a:lnSpc>
              <a:buNone/>
              <a:defRPr sz="1600">
                <a:solidFill>
                  <a:schemeClr val="tx1"/>
                </a:solidFill>
              </a:defRPr>
            </a:lvl4pPr>
            <a:lvl5pPr marL="1336675" indent="0">
              <a:lnSpc>
                <a:spcPct val="100000"/>
              </a:lnSpc>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7" name="Picture Placeholder 6">
            <a:extLst>
              <a:ext uri="{FF2B5EF4-FFF2-40B4-BE49-F238E27FC236}">
                <a16:creationId xmlns:a16="http://schemas.microsoft.com/office/drawing/2014/main" id="{558BD131-E1E6-6B4A-8A43-7499BB4F444B}"/>
              </a:ext>
            </a:extLst>
          </p:cNvPr>
          <p:cNvSpPr>
            <a:spLocks noGrp="1"/>
          </p:cNvSpPr>
          <p:nvPr>
            <p:ph type="pic" sz="quarter" idx="16"/>
          </p:nvPr>
        </p:nvSpPr>
        <p:spPr>
          <a:xfrm>
            <a:off x="2625628" y="1931989"/>
            <a:ext cx="1944000" cy="1523637"/>
          </a:xfrm>
        </p:spPr>
        <p:txBody>
          <a:bodyPr/>
          <a:lstStyle/>
          <a:p>
            <a:r>
              <a:rPr lang="en-US" dirty="0"/>
              <a:t>Click icon to add picture</a:t>
            </a:r>
            <a:endParaRPr lang="fi-FI" dirty="0"/>
          </a:p>
        </p:txBody>
      </p:sp>
      <p:sp>
        <p:nvSpPr>
          <p:cNvPr id="18" name="Text Placeholder 15">
            <a:extLst>
              <a:ext uri="{FF2B5EF4-FFF2-40B4-BE49-F238E27FC236}">
                <a16:creationId xmlns:a16="http://schemas.microsoft.com/office/drawing/2014/main" id="{97DB071B-9088-9940-8EEF-A7349739FAA7}"/>
              </a:ext>
            </a:extLst>
          </p:cNvPr>
          <p:cNvSpPr>
            <a:spLocks noGrp="1"/>
          </p:cNvSpPr>
          <p:nvPr>
            <p:ph type="body" sz="quarter" idx="17"/>
          </p:nvPr>
        </p:nvSpPr>
        <p:spPr>
          <a:xfrm>
            <a:off x="2625628" y="3455625"/>
            <a:ext cx="1944000" cy="2633662"/>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9" name="Picture Placeholder 6">
            <a:extLst>
              <a:ext uri="{FF2B5EF4-FFF2-40B4-BE49-F238E27FC236}">
                <a16:creationId xmlns:a16="http://schemas.microsoft.com/office/drawing/2014/main" id="{D91EB564-08EC-084A-85ED-67955978534A}"/>
              </a:ext>
            </a:extLst>
          </p:cNvPr>
          <p:cNvSpPr>
            <a:spLocks noGrp="1"/>
          </p:cNvSpPr>
          <p:nvPr>
            <p:ph type="pic" sz="quarter" idx="18"/>
          </p:nvPr>
        </p:nvSpPr>
        <p:spPr>
          <a:xfrm>
            <a:off x="4708071" y="1931989"/>
            <a:ext cx="1944000" cy="1523637"/>
          </a:xfrm>
        </p:spPr>
        <p:txBody>
          <a:bodyPr/>
          <a:lstStyle/>
          <a:p>
            <a:r>
              <a:rPr lang="en-US" dirty="0"/>
              <a:t>Click icon to add picture</a:t>
            </a:r>
            <a:endParaRPr lang="fi-FI" dirty="0"/>
          </a:p>
        </p:txBody>
      </p:sp>
      <p:sp>
        <p:nvSpPr>
          <p:cNvPr id="20" name="Text Placeholder 15">
            <a:extLst>
              <a:ext uri="{FF2B5EF4-FFF2-40B4-BE49-F238E27FC236}">
                <a16:creationId xmlns:a16="http://schemas.microsoft.com/office/drawing/2014/main" id="{D5E66258-07E1-E642-A305-89957CDCCFED}"/>
              </a:ext>
            </a:extLst>
          </p:cNvPr>
          <p:cNvSpPr>
            <a:spLocks noGrp="1"/>
          </p:cNvSpPr>
          <p:nvPr>
            <p:ph type="body" sz="quarter" idx="19"/>
          </p:nvPr>
        </p:nvSpPr>
        <p:spPr>
          <a:xfrm>
            <a:off x="4708071" y="3455625"/>
            <a:ext cx="1944000" cy="2633662"/>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1" name="Picture Placeholder 6">
            <a:extLst>
              <a:ext uri="{FF2B5EF4-FFF2-40B4-BE49-F238E27FC236}">
                <a16:creationId xmlns:a16="http://schemas.microsoft.com/office/drawing/2014/main" id="{DDAC2486-1BBC-E148-8A6A-A96E0924C82A}"/>
              </a:ext>
            </a:extLst>
          </p:cNvPr>
          <p:cNvSpPr>
            <a:spLocks noGrp="1"/>
          </p:cNvSpPr>
          <p:nvPr>
            <p:ph type="pic" sz="quarter" idx="20"/>
          </p:nvPr>
        </p:nvSpPr>
        <p:spPr>
          <a:xfrm>
            <a:off x="6788675" y="1933861"/>
            <a:ext cx="1944000" cy="1523637"/>
          </a:xfrm>
        </p:spPr>
        <p:txBody>
          <a:bodyPr/>
          <a:lstStyle/>
          <a:p>
            <a:r>
              <a:rPr lang="en-US" dirty="0"/>
              <a:t>Click icon to add picture</a:t>
            </a:r>
            <a:endParaRPr lang="fi-FI" dirty="0"/>
          </a:p>
        </p:txBody>
      </p:sp>
      <p:sp>
        <p:nvSpPr>
          <p:cNvPr id="22" name="Text Placeholder 15">
            <a:extLst>
              <a:ext uri="{FF2B5EF4-FFF2-40B4-BE49-F238E27FC236}">
                <a16:creationId xmlns:a16="http://schemas.microsoft.com/office/drawing/2014/main" id="{1A3268F3-BC79-314A-9049-89ABFE488563}"/>
              </a:ext>
            </a:extLst>
          </p:cNvPr>
          <p:cNvSpPr>
            <a:spLocks noGrp="1"/>
          </p:cNvSpPr>
          <p:nvPr>
            <p:ph type="body" sz="quarter" idx="21"/>
          </p:nvPr>
        </p:nvSpPr>
        <p:spPr>
          <a:xfrm>
            <a:off x="6788675" y="3457497"/>
            <a:ext cx="1944000" cy="2631790"/>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Footer Placeholder 10">
            <a:extLst>
              <a:ext uri="{FF2B5EF4-FFF2-40B4-BE49-F238E27FC236}">
                <a16:creationId xmlns:a16="http://schemas.microsoft.com/office/drawing/2014/main" id="{5FB341E1-B4C6-4A8F-95EC-40D3CF9664A3}"/>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15" name="Date Placeholder 3">
            <a:extLst>
              <a:ext uri="{FF2B5EF4-FFF2-40B4-BE49-F238E27FC236}">
                <a16:creationId xmlns:a16="http://schemas.microsoft.com/office/drawing/2014/main" id="{CD88961B-BD69-4535-A9EA-365FBC07BF18}"/>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23" name="Slide Number Placeholder 5">
            <a:extLst>
              <a:ext uri="{FF2B5EF4-FFF2-40B4-BE49-F238E27FC236}">
                <a16:creationId xmlns:a16="http://schemas.microsoft.com/office/drawing/2014/main" id="{8D9EB902-DA8C-4335-8B34-DC5A07E6B8DE}"/>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060357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s and text_2 -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3AB547-0C6F-394C-8BEF-5A6F3FBAF0D7}"/>
              </a:ext>
            </a:extLst>
          </p:cNvPr>
          <p:cNvSpPr>
            <a:spLocks noGrp="1"/>
          </p:cNvSpPr>
          <p:nvPr>
            <p:ph type="title"/>
          </p:nvPr>
        </p:nvSpPr>
        <p:spPr>
          <a:xfrm>
            <a:off x="525599" y="908050"/>
            <a:ext cx="8208000" cy="649288"/>
          </a:xfrm>
          <a:prstGeom prst="rect">
            <a:avLst/>
          </a:prstGeom>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C779FD3A-6E17-1D47-8E91-0B127B4332FC}"/>
              </a:ext>
            </a:extLst>
          </p:cNvPr>
          <p:cNvSpPr>
            <a:spLocks noGrp="1"/>
          </p:cNvSpPr>
          <p:nvPr>
            <p:ph type="pic" sz="quarter" idx="14"/>
          </p:nvPr>
        </p:nvSpPr>
        <p:spPr>
          <a:xfrm>
            <a:off x="525599" y="1931988"/>
            <a:ext cx="2556000" cy="1593882"/>
          </a:xfrm>
        </p:spPr>
        <p:txBody>
          <a:bodyPr>
            <a:noAutofit/>
          </a:bodyPr>
          <a:lstStyle/>
          <a:p>
            <a:r>
              <a:rPr lang="en-US" dirty="0"/>
              <a:t>Click icon to add picture</a:t>
            </a:r>
            <a:endParaRPr lang="fi-FI" dirty="0"/>
          </a:p>
        </p:txBody>
      </p:sp>
      <p:sp>
        <p:nvSpPr>
          <p:cNvPr id="16" name="Text Placeholder 15">
            <a:extLst>
              <a:ext uri="{FF2B5EF4-FFF2-40B4-BE49-F238E27FC236}">
                <a16:creationId xmlns:a16="http://schemas.microsoft.com/office/drawing/2014/main" id="{F8C0298E-F14A-6845-92C8-38BD03C68323}"/>
              </a:ext>
            </a:extLst>
          </p:cNvPr>
          <p:cNvSpPr>
            <a:spLocks noGrp="1"/>
          </p:cNvSpPr>
          <p:nvPr>
            <p:ph type="body" sz="quarter" idx="15"/>
          </p:nvPr>
        </p:nvSpPr>
        <p:spPr>
          <a:xfrm>
            <a:off x="525599" y="3455625"/>
            <a:ext cx="2556000" cy="2755084"/>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8" name="Picture Placeholder 6">
            <a:extLst>
              <a:ext uri="{FF2B5EF4-FFF2-40B4-BE49-F238E27FC236}">
                <a16:creationId xmlns:a16="http://schemas.microsoft.com/office/drawing/2014/main" id="{5111911C-6CB3-AD44-A987-239427CE4085}"/>
              </a:ext>
            </a:extLst>
          </p:cNvPr>
          <p:cNvSpPr>
            <a:spLocks noGrp="1"/>
          </p:cNvSpPr>
          <p:nvPr>
            <p:ph type="pic" sz="quarter" idx="16"/>
          </p:nvPr>
        </p:nvSpPr>
        <p:spPr>
          <a:xfrm>
            <a:off x="3350185" y="1931988"/>
            <a:ext cx="2556000" cy="1593882"/>
          </a:xfrm>
        </p:spPr>
        <p:txBody>
          <a:bodyPr>
            <a:noAutofit/>
          </a:bodyPr>
          <a:lstStyle/>
          <a:p>
            <a:r>
              <a:rPr lang="en-US" dirty="0"/>
              <a:t>Click icon to add picture</a:t>
            </a:r>
            <a:endParaRPr lang="fi-FI" dirty="0"/>
          </a:p>
        </p:txBody>
      </p:sp>
      <p:sp>
        <p:nvSpPr>
          <p:cNvPr id="29" name="Text Placeholder 15">
            <a:extLst>
              <a:ext uri="{FF2B5EF4-FFF2-40B4-BE49-F238E27FC236}">
                <a16:creationId xmlns:a16="http://schemas.microsoft.com/office/drawing/2014/main" id="{4B81E064-8551-694A-8FD5-C523BEB10D17}"/>
              </a:ext>
            </a:extLst>
          </p:cNvPr>
          <p:cNvSpPr>
            <a:spLocks noGrp="1"/>
          </p:cNvSpPr>
          <p:nvPr>
            <p:ph type="body" sz="quarter" idx="17"/>
          </p:nvPr>
        </p:nvSpPr>
        <p:spPr>
          <a:xfrm>
            <a:off x="3350185" y="3455625"/>
            <a:ext cx="2556000" cy="2755084"/>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0" name="Picture Placeholder 6">
            <a:extLst>
              <a:ext uri="{FF2B5EF4-FFF2-40B4-BE49-F238E27FC236}">
                <a16:creationId xmlns:a16="http://schemas.microsoft.com/office/drawing/2014/main" id="{E37D0D04-EE41-5F42-BA3B-67ED3166C673}"/>
              </a:ext>
            </a:extLst>
          </p:cNvPr>
          <p:cNvSpPr>
            <a:spLocks noGrp="1"/>
          </p:cNvSpPr>
          <p:nvPr>
            <p:ph type="pic" sz="quarter" idx="18"/>
          </p:nvPr>
        </p:nvSpPr>
        <p:spPr>
          <a:xfrm>
            <a:off x="6174772" y="1931988"/>
            <a:ext cx="2556000" cy="1593882"/>
          </a:xfrm>
        </p:spPr>
        <p:txBody>
          <a:bodyPr>
            <a:noAutofit/>
          </a:bodyPr>
          <a:lstStyle/>
          <a:p>
            <a:r>
              <a:rPr lang="en-US" dirty="0"/>
              <a:t>Click icon to add picture</a:t>
            </a:r>
            <a:endParaRPr lang="fi-FI" dirty="0"/>
          </a:p>
        </p:txBody>
      </p:sp>
      <p:sp>
        <p:nvSpPr>
          <p:cNvPr id="31" name="Text Placeholder 15">
            <a:extLst>
              <a:ext uri="{FF2B5EF4-FFF2-40B4-BE49-F238E27FC236}">
                <a16:creationId xmlns:a16="http://schemas.microsoft.com/office/drawing/2014/main" id="{C7609D31-2B9E-9841-9A07-1A4FC7045736}"/>
              </a:ext>
            </a:extLst>
          </p:cNvPr>
          <p:cNvSpPr>
            <a:spLocks noGrp="1"/>
          </p:cNvSpPr>
          <p:nvPr>
            <p:ph type="body" sz="quarter" idx="19"/>
          </p:nvPr>
        </p:nvSpPr>
        <p:spPr>
          <a:xfrm>
            <a:off x="6174772" y="3455625"/>
            <a:ext cx="2556000" cy="2755084"/>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Footer Placeholder 10">
            <a:extLst>
              <a:ext uri="{FF2B5EF4-FFF2-40B4-BE49-F238E27FC236}">
                <a16:creationId xmlns:a16="http://schemas.microsoft.com/office/drawing/2014/main" id="{74C35F04-76D4-4B98-A67F-2CB880FD6A98}"/>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13" name="Date Placeholder 3">
            <a:extLst>
              <a:ext uri="{FF2B5EF4-FFF2-40B4-BE49-F238E27FC236}">
                <a16:creationId xmlns:a16="http://schemas.microsoft.com/office/drawing/2014/main" id="{5B0E0DDA-5CA9-4B27-BE41-C54D24E6B5FE}"/>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7" name="Slide Number Placeholder 5">
            <a:extLst>
              <a:ext uri="{FF2B5EF4-FFF2-40B4-BE49-F238E27FC236}">
                <a16:creationId xmlns:a16="http://schemas.microsoft.com/office/drawing/2014/main" id="{C9C5169E-AE9D-410D-962F-28AE5D2C7648}"/>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2224006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95A594-3BD2-D54E-93FD-6F7FCA50C312}"/>
              </a:ext>
            </a:extLst>
          </p:cNvPr>
          <p:cNvSpPr>
            <a:spLocks noGrp="1"/>
          </p:cNvSpPr>
          <p:nvPr>
            <p:ph type="title" hasCustomPrompt="1"/>
          </p:nvPr>
        </p:nvSpPr>
        <p:spPr>
          <a:xfrm>
            <a:off x="525600" y="2682000"/>
            <a:ext cx="7995188" cy="1820862"/>
          </a:xfrm>
          <a:prstGeom prst="rect">
            <a:avLst/>
          </a:prstGeom>
        </p:spPr>
        <p:txBody>
          <a:bodyPr anchor="b" anchorCtr="0">
            <a:noAutofit/>
          </a:bodyPr>
          <a:lstStyle>
            <a:lvl1pPr algn="r">
              <a:defRPr sz="5400">
                <a:solidFill>
                  <a:srgbClr val="4E008E"/>
                </a:solidFill>
              </a:defRPr>
            </a:lvl1pPr>
          </a:lstStyle>
          <a:p>
            <a:r>
              <a:rPr lang="en-US"/>
              <a:t>“Insert </a:t>
            </a:r>
            <a:br>
              <a:rPr lang="en-US"/>
            </a:br>
            <a:r>
              <a:rPr lang="en-US"/>
              <a:t>text here.”</a:t>
            </a:r>
          </a:p>
        </p:txBody>
      </p:sp>
      <p:sp>
        <p:nvSpPr>
          <p:cNvPr id="13" name="Tekstin paikkamerkki 2"/>
          <p:cNvSpPr>
            <a:spLocks noGrp="1"/>
          </p:cNvSpPr>
          <p:nvPr>
            <p:ph type="body" sz="quarter" idx="11" hasCustomPrompt="1"/>
          </p:nvPr>
        </p:nvSpPr>
        <p:spPr>
          <a:xfrm>
            <a:off x="525600" y="4608000"/>
            <a:ext cx="7995047" cy="1440000"/>
          </a:xfrm>
        </p:spPr>
        <p:txBody>
          <a:bodyPr>
            <a:noAutofit/>
          </a:bodyPr>
          <a:lstStyle>
            <a:lvl1pPr marL="0" indent="0" algn="r">
              <a:buFontTx/>
              <a:buNone/>
              <a:defRPr sz="3200">
                <a:solidFill>
                  <a:srgbClr val="4E008E"/>
                </a:solidFill>
              </a:defRPr>
            </a:lvl1pPr>
            <a:lvl2pPr marL="314325" indent="0" algn="r">
              <a:buFontTx/>
              <a:buNone/>
              <a:defRPr/>
            </a:lvl2pPr>
            <a:lvl3pPr marL="671513" indent="0" algn="r">
              <a:buFontTx/>
              <a:buNone/>
              <a:defRPr/>
            </a:lvl3pPr>
            <a:lvl4pPr marL="1027112" indent="0" algn="r">
              <a:buFontTx/>
              <a:buNone/>
              <a:defRPr/>
            </a:lvl4pPr>
            <a:lvl5pPr marL="1336675" indent="0" algn="r">
              <a:buFontTx/>
              <a:buNone/>
              <a:defRPr/>
            </a:lvl5pPr>
          </a:lstStyle>
          <a:p>
            <a:pPr lvl="0"/>
            <a:r>
              <a:rPr lang="fi-FI"/>
              <a:t>– </a:t>
            </a:r>
            <a:r>
              <a:rPr lang="fi-FI" err="1"/>
              <a:t>Firstname</a:t>
            </a:r>
            <a:r>
              <a:rPr lang="fi-FI"/>
              <a:t> </a:t>
            </a:r>
            <a:r>
              <a:rPr lang="fi-FI" err="1"/>
              <a:t>Lastname</a:t>
            </a:r>
            <a:endParaRPr lang="fi-FI"/>
          </a:p>
        </p:txBody>
      </p:sp>
      <p:sp>
        <p:nvSpPr>
          <p:cNvPr id="8" name="Footer Placeholder 10">
            <a:extLst>
              <a:ext uri="{FF2B5EF4-FFF2-40B4-BE49-F238E27FC236}">
                <a16:creationId xmlns:a16="http://schemas.microsoft.com/office/drawing/2014/main" id="{D38B48EA-3C26-4DE6-8A6F-BD13DFD31C46}"/>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7" name="Date Placeholder 3">
            <a:extLst>
              <a:ext uri="{FF2B5EF4-FFF2-40B4-BE49-F238E27FC236}">
                <a16:creationId xmlns:a16="http://schemas.microsoft.com/office/drawing/2014/main" id="{130AE52C-167D-4BB2-ADD4-82DBD1290C74}"/>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0" name="Slide Number Placeholder 5">
            <a:extLst>
              <a:ext uri="{FF2B5EF4-FFF2-40B4-BE49-F238E27FC236}">
                <a16:creationId xmlns:a16="http://schemas.microsoft.com/office/drawing/2014/main" id="{960F401D-7565-4588-B0BD-BC02CBD5001C}"/>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50049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sp>
        <p:nvSpPr>
          <p:cNvPr id="2" name="Title 1"/>
          <p:cNvSpPr>
            <a:spLocks noGrp="1"/>
          </p:cNvSpPr>
          <p:nvPr>
            <p:ph type="ctrTitle"/>
          </p:nvPr>
        </p:nvSpPr>
        <p:spPr>
          <a:xfrm>
            <a:off x="525600" y="2757600"/>
            <a:ext cx="8208000" cy="1440000"/>
          </a:xfrm>
          <a:prstGeom prst="rect">
            <a:avLst/>
          </a:prstGeom>
        </p:spPr>
        <p:txBody>
          <a:bodyPr anchor="b">
            <a:noAutofit/>
          </a:bodyPr>
          <a:lstStyle>
            <a:lvl1pPr algn="ctr">
              <a:defRPr sz="5400">
                <a:solidFill>
                  <a:srgbClr val="4E008E"/>
                </a:solidFill>
              </a:defRPr>
            </a:lvl1pPr>
          </a:lstStyle>
          <a:p>
            <a:r>
              <a:rPr lang="en-US"/>
              <a:t>Click to edit Master title style</a:t>
            </a:r>
          </a:p>
        </p:txBody>
      </p:sp>
      <p:sp>
        <p:nvSpPr>
          <p:cNvPr id="3" name="Subtitle 2"/>
          <p:cNvSpPr>
            <a:spLocks noGrp="1"/>
          </p:cNvSpPr>
          <p:nvPr>
            <p:ph type="subTitle" idx="1"/>
          </p:nvPr>
        </p:nvSpPr>
        <p:spPr>
          <a:xfrm>
            <a:off x="525600" y="4435200"/>
            <a:ext cx="8208000" cy="1440000"/>
          </a:xfrm>
        </p:spPr>
        <p:txBody>
          <a:bodyPr>
            <a:noAutofit/>
          </a:bodyPr>
          <a:lstStyle>
            <a:lvl1pPr marL="0" indent="0" algn="ctr">
              <a:buNone/>
              <a:defRPr sz="3200">
                <a:solidFill>
                  <a:srgbClr val="4E00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10">
            <a:extLst>
              <a:ext uri="{FF2B5EF4-FFF2-40B4-BE49-F238E27FC236}">
                <a16:creationId xmlns:a16="http://schemas.microsoft.com/office/drawing/2014/main" id="{B2D621D0-61E7-E946-BBC9-24D91EEA5E2F}"/>
              </a:ext>
            </a:extLst>
          </p:cNvPr>
          <p:cNvSpPr>
            <a:spLocks noGrp="1"/>
          </p:cNvSpPr>
          <p:nvPr>
            <p:ph type="ftr" sz="quarter" idx="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10" name="Date Placeholder 3">
            <a:extLst>
              <a:ext uri="{FF2B5EF4-FFF2-40B4-BE49-F238E27FC236}">
                <a16:creationId xmlns:a16="http://schemas.microsoft.com/office/drawing/2014/main" id="{56A5BB44-30CC-4589-B105-5A38F5018644}"/>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1" name="Slide Number Placeholder 5">
            <a:extLst>
              <a:ext uri="{FF2B5EF4-FFF2-40B4-BE49-F238E27FC236}">
                <a16:creationId xmlns:a16="http://schemas.microsoft.com/office/drawing/2014/main" id="{A9F0F7BA-4DF5-454E-B5F4-06CC92AEED0A}"/>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181463487"/>
      </p:ext>
    </p:extLst>
  </p:cSld>
  <p:clrMapOvr>
    <a:masterClrMapping/>
  </p:clrMapOvr>
  <p:extLst>
    <p:ext uri="{DCECCB84-F9BA-43D5-87BE-67443E8EF086}">
      <p15:sldGuideLst xmlns:p15="http://schemas.microsoft.com/office/powerpoint/2012/main">
        <p15:guide id="1" orient="horz" pos="73" userDrawn="1">
          <p15:clr>
            <a:srgbClr val="FBAE40"/>
          </p15:clr>
        </p15:guide>
        <p15:guide id="2" pos="56" userDrawn="1">
          <p15:clr>
            <a:srgbClr val="FBAE40"/>
          </p15:clr>
        </p15:guide>
        <p15:guide id="3" pos="5704" userDrawn="1">
          <p15:clr>
            <a:srgbClr val="FBAE40"/>
          </p15:clr>
        </p15:guide>
        <p15:guide id="4" orient="horz" pos="424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13F3F-2A3A-458F-A2EC-A76A07D3B20E}"/>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11" name="Title 1"/>
          <p:cNvSpPr>
            <a:spLocks noGrp="1"/>
          </p:cNvSpPr>
          <p:nvPr>
            <p:ph type="title" hasCustomPrompt="1"/>
          </p:nvPr>
        </p:nvSpPr>
        <p:spPr>
          <a:xfrm>
            <a:off x="525600" y="2683405"/>
            <a:ext cx="7995188" cy="1820862"/>
          </a:xfrm>
          <a:prstGeom prst="rect">
            <a:avLst/>
          </a:prstGeom>
        </p:spPr>
        <p:txBody>
          <a:bodyPr anchor="b" anchorCtr="0">
            <a:noAutofit/>
          </a:bodyPr>
          <a:lstStyle>
            <a:lvl1pPr algn="r">
              <a:defRPr sz="5400">
                <a:solidFill>
                  <a:schemeClr val="bg1"/>
                </a:solidFill>
              </a:defRPr>
            </a:lvl1pPr>
          </a:lstStyle>
          <a:p>
            <a:r>
              <a:rPr lang="en-US"/>
              <a:t>“Insert </a:t>
            </a:r>
            <a:br>
              <a:rPr lang="en-US"/>
            </a:br>
            <a:r>
              <a:rPr lang="en-US"/>
              <a:t>text here.”</a:t>
            </a:r>
          </a:p>
        </p:txBody>
      </p:sp>
      <p:sp>
        <p:nvSpPr>
          <p:cNvPr id="12" name="Tekstin paikkamerkki 13"/>
          <p:cNvSpPr>
            <a:spLocks noGrp="1"/>
          </p:cNvSpPr>
          <p:nvPr>
            <p:ph type="body" sz="quarter" idx="12" hasCustomPrompt="1"/>
          </p:nvPr>
        </p:nvSpPr>
        <p:spPr>
          <a:xfrm>
            <a:off x="525600" y="4606387"/>
            <a:ext cx="7983262" cy="1440000"/>
          </a:xfrm>
        </p:spPr>
        <p:txBody>
          <a:bodyPr>
            <a:noAutofit/>
          </a:bodyPr>
          <a:lstStyle>
            <a:lvl1pPr marL="0" indent="0" algn="r">
              <a:buFontTx/>
              <a:buNone/>
              <a:defRPr sz="3200">
                <a:solidFill>
                  <a:schemeClr val="bg1"/>
                </a:solidFill>
              </a:defRPr>
            </a:lvl1pPr>
            <a:lvl2pPr marL="314325" indent="0">
              <a:buFontTx/>
              <a:buNone/>
              <a:defRPr>
                <a:solidFill>
                  <a:schemeClr val="bg1"/>
                </a:solidFill>
              </a:defRPr>
            </a:lvl2pPr>
            <a:lvl3pPr marL="671513" indent="0">
              <a:buFontTx/>
              <a:buNone/>
              <a:defRPr>
                <a:solidFill>
                  <a:schemeClr val="bg1"/>
                </a:solidFill>
              </a:defRPr>
            </a:lvl3pPr>
            <a:lvl4pPr marL="1027112" indent="0">
              <a:buFontTx/>
              <a:buNone/>
              <a:defRPr>
                <a:solidFill>
                  <a:schemeClr val="bg1"/>
                </a:solidFill>
              </a:defRPr>
            </a:lvl4pPr>
            <a:lvl5pPr marL="1336675" indent="0">
              <a:buFontTx/>
              <a:buNone/>
              <a:defRPr>
                <a:solidFill>
                  <a:schemeClr val="bg1"/>
                </a:solidFill>
              </a:defRPr>
            </a:lvl5pPr>
          </a:lstStyle>
          <a:p>
            <a:pPr algn="r"/>
            <a:r>
              <a:rPr lang="fi-FI">
                <a:solidFill>
                  <a:schemeClr val="bg1"/>
                </a:solidFill>
              </a:rPr>
              <a:t>– </a:t>
            </a:r>
            <a:r>
              <a:rPr lang="fi-FI" err="1">
                <a:solidFill>
                  <a:schemeClr val="bg1"/>
                </a:solidFill>
              </a:rPr>
              <a:t>Firstname</a:t>
            </a:r>
            <a:r>
              <a:rPr lang="fi-FI">
                <a:solidFill>
                  <a:schemeClr val="bg1"/>
                </a:solidFill>
              </a:rPr>
              <a:t> </a:t>
            </a:r>
            <a:r>
              <a:rPr lang="fi-FI" err="1">
                <a:solidFill>
                  <a:schemeClr val="bg1"/>
                </a:solidFill>
              </a:rPr>
              <a:t>Lastname</a:t>
            </a:r>
            <a:endParaRPr lang="fi-FI">
              <a:solidFill>
                <a:schemeClr val="bg1"/>
              </a:solidFill>
            </a:endParaRPr>
          </a:p>
        </p:txBody>
      </p:sp>
      <p:sp>
        <p:nvSpPr>
          <p:cNvPr id="13" name="Footer Placeholder 4">
            <a:extLst>
              <a:ext uri="{FF2B5EF4-FFF2-40B4-BE49-F238E27FC236}">
                <a16:creationId xmlns:a16="http://schemas.microsoft.com/office/drawing/2014/main" id="{D4DAC962-BCA0-4E26-A90A-EC7C6038D1A4}"/>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9" name="Date Placeholder 3">
            <a:extLst>
              <a:ext uri="{FF2B5EF4-FFF2-40B4-BE49-F238E27FC236}">
                <a16:creationId xmlns:a16="http://schemas.microsoft.com/office/drawing/2014/main" id="{E134B9F2-A871-4CF7-A103-C1C78723A8DB}"/>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0" name="Slide Number Placeholder 5">
            <a:extLst>
              <a:ext uri="{FF2B5EF4-FFF2-40B4-BE49-F238E27FC236}">
                <a16:creationId xmlns:a16="http://schemas.microsoft.com/office/drawing/2014/main" id="{9069098A-11C4-4873-89B9-D56B61DBEB24}"/>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2704231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 - whit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2510EA-1654-E84D-A789-CFF2920E002A}"/>
              </a:ext>
              <a:ext uri="{C183D7F6-B498-43B3-948B-1728B52AA6E4}">
                <adec:decorative xmlns:adec="http://schemas.microsoft.com/office/drawing/2017/decorative" val="1"/>
              </a:ext>
            </a:extLst>
          </p:cNvPr>
          <p:cNvSpPr/>
          <p:nvPr userDrawn="1"/>
        </p:nvSpPr>
        <p:spPr>
          <a:xfrm>
            <a:off x="273452" y="636422"/>
            <a:ext cx="8870548" cy="6221578"/>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7" name="Rectangle 6">
            <a:extLst>
              <a:ext uri="{FF2B5EF4-FFF2-40B4-BE49-F238E27FC236}">
                <a16:creationId xmlns:a16="http://schemas.microsoft.com/office/drawing/2014/main" id="{53B9B4DE-33B9-0041-8077-678234364330}"/>
              </a:ext>
              <a:ext uri="{C183D7F6-B498-43B3-948B-1728B52AA6E4}">
                <adec:decorative xmlns:adec="http://schemas.microsoft.com/office/drawing/2017/decorative" val="1"/>
              </a:ext>
            </a:extLst>
          </p:cNvPr>
          <p:cNvSpPr/>
          <p:nvPr userDrawn="1"/>
        </p:nvSpPr>
        <p:spPr>
          <a:xfrm>
            <a:off x="820132" y="1569142"/>
            <a:ext cx="7268066" cy="4060706"/>
          </a:xfrm>
          <a:prstGeom prst="rect">
            <a:avLst/>
          </a:prstGeom>
          <a:solidFill>
            <a:schemeClr val="bg1"/>
          </a:solidFill>
          <a:ln>
            <a:noFill/>
          </a:ln>
          <a:effectLst>
            <a:outerShdw blurRad="190500" dist="38100" dir="2700000" sx="74000" sy="74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1800" dirty="0">
              <a:solidFill>
                <a:schemeClr val="tx1">
                  <a:lumMod val="60000"/>
                  <a:lumOff val="40000"/>
                </a:schemeClr>
              </a:solidFill>
            </a:endParaRPr>
          </a:p>
        </p:txBody>
      </p:sp>
      <p:sp>
        <p:nvSpPr>
          <p:cNvPr id="9" name="Picture Placeholder 8">
            <a:extLst>
              <a:ext uri="{FF2B5EF4-FFF2-40B4-BE49-F238E27FC236}">
                <a16:creationId xmlns:a16="http://schemas.microsoft.com/office/drawing/2014/main" id="{933A1E0F-9E5E-9745-BEF2-2CE041671C63}"/>
              </a:ext>
              <a:ext uri="{C183D7F6-B498-43B3-948B-1728B52AA6E4}">
                <adec:decorative xmlns:adec="http://schemas.microsoft.com/office/drawing/2017/decorative" val="0"/>
              </a:ext>
            </a:extLst>
          </p:cNvPr>
          <p:cNvSpPr>
            <a:spLocks noGrp="1"/>
          </p:cNvSpPr>
          <p:nvPr>
            <p:ph type="pic" sz="quarter" idx="14"/>
          </p:nvPr>
        </p:nvSpPr>
        <p:spPr>
          <a:xfrm>
            <a:off x="6497425" y="1883432"/>
            <a:ext cx="1801232" cy="3424232"/>
          </a:xfrm>
          <a:solidFill>
            <a:srgbClr val="7DCDBE"/>
          </a:solidFill>
        </p:spPr>
        <p:txBody>
          <a:bodyPr/>
          <a:lstStyle>
            <a:lvl1pPr marL="0" indent="0" algn="ctr">
              <a:buNone/>
              <a:defRPr>
                <a:solidFill>
                  <a:schemeClr val="tx1"/>
                </a:solidFill>
              </a:defRPr>
            </a:lvl1pPr>
          </a:lstStyle>
          <a:p>
            <a:r>
              <a:rPr lang="en-US" dirty="0"/>
              <a:t>Click icon to add picture</a:t>
            </a:r>
          </a:p>
        </p:txBody>
      </p:sp>
      <p:sp>
        <p:nvSpPr>
          <p:cNvPr id="10" name="Text Placeholder 2">
            <a:extLst>
              <a:ext uri="{FF2B5EF4-FFF2-40B4-BE49-F238E27FC236}">
                <a16:creationId xmlns:a16="http://schemas.microsoft.com/office/drawing/2014/main" id="{BDD4BC1B-C1D1-4F41-B9B7-335D450148A5}"/>
              </a:ext>
            </a:extLst>
          </p:cNvPr>
          <p:cNvSpPr>
            <a:spLocks noGrp="1"/>
          </p:cNvSpPr>
          <p:nvPr>
            <p:ph type="body" idx="1" hasCustomPrompt="1"/>
          </p:nvPr>
        </p:nvSpPr>
        <p:spPr>
          <a:xfrm>
            <a:off x="1126595" y="1569143"/>
            <a:ext cx="5120930" cy="816758"/>
          </a:xfrm>
        </p:spPr>
        <p:txBody>
          <a:bodyPr anchor="b" anchorCtr="0">
            <a:noAutofit/>
          </a:bodyPr>
          <a:lstStyle>
            <a:lvl1pPr marL="0" indent="0">
              <a:buNone/>
              <a:defRPr sz="3200" b="1">
                <a:solidFill>
                  <a:srgbClr val="4E00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1" name="Content Placeholder 3">
            <a:extLst>
              <a:ext uri="{FF2B5EF4-FFF2-40B4-BE49-F238E27FC236}">
                <a16:creationId xmlns:a16="http://schemas.microsoft.com/office/drawing/2014/main" id="{A2938A8D-D773-5142-92B9-89D818060D6F}"/>
              </a:ext>
            </a:extLst>
          </p:cNvPr>
          <p:cNvSpPr>
            <a:spLocks noGrp="1"/>
          </p:cNvSpPr>
          <p:nvPr>
            <p:ph sz="half" idx="2" hasCustomPrompt="1"/>
          </p:nvPr>
        </p:nvSpPr>
        <p:spPr>
          <a:xfrm>
            <a:off x="1126598" y="2385899"/>
            <a:ext cx="5120928" cy="365134"/>
          </a:xfrm>
        </p:spPr>
        <p:txBody>
          <a:bodyPr>
            <a:noAutofit/>
          </a:bodyPr>
          <a:lstStyle>
            <a:lvl1pPr marL="0" indent="0" algn="l">
              <a:buNone/>
              <a:defRPr sz="2400">
                <a:solidFill>
                  <a:srgbClr val="7DCDB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cxnSp>
        <p:nvCxnSpPr>
          <p:cNvPr id="17" name="Straight Connector 16">
            <a:extLst>
              <a:ext uri="{FF2B5EF4-FFF2-40B4-BE49-F238E27FC236}">
                <a16:creationId xmlns:a16="http://schemas.microsoft.com/office/drawing/2014/main" id="{CA126850-0A2D-214C-8173-B9D9A2BCD6CD}"/>
              </a:ext>
            </a:extLst>
          </p:cNvPr>
          <p:cNvCxnSpPr/>
          <p:nvPr userDrawn="1"/>
        </p:nvCxnSpPr>
        <p:spPr>
          <a:xfrm>
            <a:off x="3651560" y="2984294"/>
            <a:ext cx="0" cy="2319489"/>
          </a:xfrm>
          <a:prstGeom prst="line">
            <a:avLst/>
          </a:prstGeom>
          <a:ln w="3175">
            <a:solidFill>
              <a:srgbClr val="4E008E"/>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B09D0D4C-BB57-D348-99EE-61BD94E3A565}"/>
              </a:ext>
            </a:extLst>
          </p:cNvPr>
          <p:cNvSpPr>
            <a:spLocks noGrp="1"/>
          </p:cNvSpPr>
          <p:nvPr>
            <p:ph type="body" sz="quarter" idx="17"/>
          </p:nvPr>
        </p:nvSpPr>
        <p:spPr>
          <a:xfrm>
            <a:off x="1126595" y="2915308"/>
            <a:ext cx="2387805" cy="2392356"/>
          </a:xfrm>
        </p:spPr>
        <p:txBody>
          <a:bodyPr>
            <a:noAutofit/>
          </a:bodyPr>
          <a:lstStyle>
            <a:lvl1pPr marL="0" indent="0">
              <a:lnSpc>
                <a:spcPct val="100000"/>
              </a:lnSpc>
              <a:buNone/>
              <a:defRPr sz="2000"/>
            </a:lvl1pPr>
            <a:lvl2pPr marL="314325" indent="0">
              <a:lnSpc>
                <a:spcPct val="100000"/>
              </a:lnSpc>
              <a:buNone/>
              <a:defRPr sz="2000"/>
            </a:lvl2pPr>
            <a:lvl3pPr marL="671513" indent="0">
              <a:lnSpc>
                <a:spcPct val="100000"/>
              </a:lnSpc>
              <a:buNone/>
              <a:defRPr sz="2000"/>
            </a:lvl3pPr>
            <a:lvl4pPr marL="1027112" indent="0">
              <a:lnSpc>
                <a:spcPct val="100000"/>
              </a:lnSpc>
              <a:buNone/>
              <a:defRPr sz="2000"/>
            </a:lvl4pPr>
            <a:lvl5pPr marL="1336675" indent="0">
              <a:lnSpc>
                <a:spcPct val="100000"/>
              </a:lnSpc>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0" name="Text Placeholder 18">
            <a:extLst>
              <a:ext uri="{FF2B5EF4-FFF2-40B4-BE49-F238E27FC236}">
                <a16:creationId xmlns:a16="http://schemas.microsoft.com/office/drawing/2014/main" id="{282D1424-0632-DE42-8831-FEFEDCC90799}"/>
              </a:ext>
            </a:extLst>
          </p:cNvPr>
          <p:cNvSpPr>
            <a:spLocks noGrp="1"/>
          </p:cNvSpPr>
          <p:nvPr>
            <p:ph type="body" sz="quarter" idx="18"/>
          </p:nvPr>
        </p:nvSpPr>
        <p:spPr>
          <a:xfrm>
            <a:off x="3859721" y="2914200"/>
            <a:ext cx="2387805" cy="2393505"/>
          </a:xfrm>
        </p:spPr>
        <p:txBody>
          <a:bodyPr>
            <a:noAutofit/>
          </a:bodyPr>
          <a:lstStyle>
            <a:lvl1pPr marL="0" indent="0">
              <a:lnSpc>
                <a:spcPct val="100000"/>
              </a:lnSpc>
              <a:buNone/>
              <a:defRPr sz="2000"/>
            </a:lvl1pPr>
            <a:lvl2pPr marL="314325" indent="0">
              <a:lnSpc>
                <a:spcPct val="100000"/>
              </a:lnSpc>
              <a:buNone/>
              <a:defRPr sz="2000"/>
            </a:lvl2pPr>
            <a:lvl3pPr marL="671513" indent="0">
              <a:lnSpc>
                <a:spcPct val="100000"/>
              </a:lnSpc>
              <a:buNone/>
              <a:defRPr sz="2000"/>
            </a:lvl3pPr>
            <a:lvl4pPr marL="1027112" indent="0">
              <a:lnSpc>
                <a:spcPct val="100000"/>
              </a:lnSpc>
              <a:buNone/>
              <a:defRPr sz="2000"/>
            </a:lvl4pPr>
            <a:lvl5pPr marL="1336675" indent="0">
              <a:lnSpc>
                <a:spcPct val="100000"/>
              </a:lnSpc>
              <a:buFont typeface="Arial" panose="020B0604020202020204" pitchFamily="34" charse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Footer Placeholder 10">
            <a:extLst>
              <a:ext uri="{FF2B5EF4-FFF2-40B4-BE49-F238E27FC236}">
                <a16:creationId xmlns:a16="http://schemas.microsoft.com/office/drawing/2014/main" id="{9A05E985-5042-48F0-9519-B76D1E940482}"/>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14" name="Date Placeholder 3">
            <a:extLst>
              <a:ext uri="{FF2B5EF4-FFF2-40B4-BE49-F238E27FC236}">
                <a16:creationId xmlns:a16="http://schemas.microsoft.com/office/drawing/2014/main" id="{1541B515-2D00-442A-8684-73B99617F265}"/>
              </a:ext>
            </a:extLst>
          </p:cNvPr>
          <p:cNvSpPr>
            <a:spLocks noGrp="1"/>
          </p:cNvSpPr>
          <p:nvPr>
            <p:ph type="dt" sz="half" idx="19"/>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6" name="Slide Number Placeholder 5">
            <a:extLst>
              <a:ext uri="{FF2B5EF4-FFF2-40B4-BE49-F238E27FC236}">
                <a16:creationId xmlns:a16="http://schemas.microsoft.com/office/drawing/2014/main" id="{7318B390-9C0D-4C4D-A093-C20ECBC9DB4B}"/>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77689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picture - whi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A96305A-4729-C241-80A5-A3957FB9DF29}"/>
              </a:ext>
              <a:ext uri="{C183D7F6-B498-43B3-948B-1728B52AA6E4}">
                <adec:decorative xmlns:adec="http://schemas.microsoft.com/office/drawing/2017/decorative" val="1"/>
              </a:ext>
            </a:extLst>
          </p:cNvPr>
          <p:cNvSpPr>
            <a:spLocks noGrp="1"/>
          </p:cNvSpPr>
          <p:nvPr>
            <p:ph type="pic" sz="quarter" idx="13"/>
          </p:nvPr>
        </p:nvSpPr>
        <p:spPr>
          <a:xfrm>
            <a:off x="273451" y="636422"/>
            <a:ext cx="8870549" cy="6221578"/>
          </a:xfrm>
        </p:spPr>
        <p:txBody>
          <a:bodyPr/>
          <a:lstStyle>
            <a:lvl1pPr marL="0" indent="0" algn="ctr">
              <a:buNone/>
              <a:defRPr/>
            </a:lvl1pPr>
          </a:lstStyle>
          <a:p>
            <a:r>
              <a:rPr lang="en-US" dirty="0"/>
              <a:t>Click icon to add picture</a:t>
            </a:r>
          </a:p>
        </p:txBody>
      </p:sp>
      <p:sp>
        <p:nvSpPr>
          <p:cNvPr id="10" name="Footer Placeholder 10">
            <a:extLst>
              <a:ext uri="{FF2B5EF4-FFF2-40B4-BE49-F238E27FC236}">
                <a16:creationId xmlns:a16="http://schemas.microsoft.com/office/drawing/2014/main" id="{0BCA9A8C-35F5-4107-B91B-A52435FB7E95}"/>
              </a:ext>
            </a:extLst>
          </p:cNvPr>
          <p:cNvSpPr>
            <a:spLocks noGrp="1"/>
          </p:cNvSpPr>
          <p:nvPr>
            <p:ph type="ftr" sz="quarter" idx="20"/>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6" name="Date Placeholder 3">
            <a:extLst>
              <a:ext uri="{FF2B5EF4-FFF2-40B4-BE49-F238E27FC236}">
                <a16:creationId xmlns:a16="http://schemas.microsoft.com/office/drawing/2014/main" id="{6E112284-31C8-4FAE-80C6-4263BDB7C887}"/>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1" name="Slide Number Placeholder 5">
            <a:extLst>
              <a:ext uri="{FF2B5EF4-FFF2-40B4-BE49-F238E27FC236}">
                <a16:creationId xmlns:a16="http://schemas.microsoft.com/office/drawing/2014/main" id="{283D35E6-47AF-45D6-BFED-A5EC101E2458}"/>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733392987"/>
      </p:ext>
    </p:extLst>
  </p:cSld>
  <p:clrMapOvr>
    <a:masterClrMapping/>
  </p:clrMapOvr>
  <p:extLst>
    <p:ext uri="{DCECCB84-F9BA-43D5-87BE-67443E8EF086}">
      <p15:sldGuideLst xmlns:p15="http://schemas.microsoft.com/office/powerpoint/2012/main">
        <p15:guide id="1" orient="horz" pos="73" userDrawn="1">
          <p15:clr>
            <a:srgbClr val="FBAE40"/>
          </p15:clr>
        </p15:guide>
        <p15:guide id="2" pos="56" userDrawn="1">
          <p15:clr>
            <a:srgbClr val="FBAE40"/>
          </p15:clr>
        </p15:guide>
        <p15:guide id="3" pos="5704" userDrawn="1">
          <p15:clr>
            <a:srgbClr val="FBAE40"/>
          </p15:clr>
        </p15:guide>
        <p15:guide id="4" orient="horz" pos="4247"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ing FI - purple">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0D9D56B-380E-41B8-9315-ED5CBC9E42C4}"/>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pic>
        <p:nvPicPr>
          <p:cNvPr id="3" name="Kuva 2">
            <a:extLst>
              <a:ext uri="{FF2B5EF4-FFF2-40B4-BE49-F238E27FC236}">
                <a16:creationId xmlns:a16="http://schemas.microsoft.com/office/drawing/2014/main" id="{5E93DEAE-5143-4977-BA40-644796D980C8}"/>
              </a:ext>
            </a:extLst>
          </p:cNvPr>
          <p:cNvPicPr>
            <a:picLocks noChangeAspect="1"/>
          </p:cNvPicPr>
          <p:nvPr userDrawn="1"/>
        </p:nvPicPr>
        <p:blipFill>
          <a:blip r:embed="rId2"/>
          <a:stretch>
            <a:fillRect/>
          </a:stretch>
        </p:blipFill>
        <p:spPr>
          <a:xfrm>
            <a:off x="1454045" y="1783790"/>
            <a:ext cx="2225901" cy="3114035"/>
          </a:xfrm>
          <a:prstGeom prst="rect">
            <a:avLst/>
          </a:prstGeom>
        </p:spPr>
      </p:pic>
      <p:sp>
        <p:nvSpPr>
          <p:cNvPr id="4" name="Tekstiruutu 3">
            <a:extLst>
              <a:ext uri="{FF2B5EF4-FFF2-40B4-BE49-F238E27FC236}">
                <a16:creationId xmlns:a16="http://schemas.microsoft.com/office/drawing/2014/main" id="{77C9EC31-BC91-4457-84DB-9EA4804146B6}"/>
              </a:ext>
            </a:extLst>
          </p:cNvPr>
          <p:cNvSpPr txBox="1"/>
          <p:nvPr userDrawn="1"/>
        </p:nvSpPr>
        <p:spPr>
          <a:xfrm>
            <a:off x="4232126" y="3106675"/>
            <a:ext cx="3758780" cy="1477328"/>
          </a:xfrm>
          <a:prstGeom prst="rect">
            <a:avLst/>
          </a:prstGeom>
          <a:noFill/>
        </p:spPr>
        <p:txBody>
          <a:bodyPr wrap="square" rtlCol="0" anchor="b" anchorCtr="0">
            <a:spAutoFit/>
          </a:bodyPr>
          <a:lstStyle/>
          <a:p>
            <a:pPr>
              <a:lnSpc>
                <a:spcPts val="5400"/>
              </a:lnSpc>
            </a:pPr>
            <a:r>
              <a:rPr lang="fi-FI" sz="5600" b="1" dirty="0">
                <a:solidFill>
                  <a:schemeClr val="bg1"/>
                </a:solidFill>
              </a:rPr>
              <a:t>Ihminen</a:t>
            </a:r>
          </a:p>
          <a:p>
            <a:pPr>
              <a:lnSpc>
                <a:spcPts val="5400"/>
              </a:lnSpc>
            </a:pPr>
            <a:r>
              <a:rPr lang="fi-FI" sz="5600" b="1" dirty="0">
                <a:solidFill>
                  <a:schemeClr val="bg1"/>
                </a:solidFill>
              </a:rPr>
              <a:t>ratkaisee.</a:t>
            </a:r>
            <a:endParaRPr lang="en-GB" sz="5600" b="1" dirty="0">
              <a:solidFill>
                <a:schemeClr val="bg1"/>
              </a:solidFill>
            </a:endParaRPr>
          </a:p>
        </p:txBody>
      </p:sp>
    </p:spTree>
    <p:extLst>
      <p:ext uri="{BB962C8B-B14F-4D97-AF65-F5344CB8AC3E}">
        <p14:creationId xmlns:p14="http://schemas.microsoft.com/office/powerpoint/2010/main" val="445437618"/>
      </p:ext>
    </p:extLst>
  </p:cSld>
  <p:clrMapOvr>
    <a:masterClrMapping/>
  </p:clrMapOvr>
  <p:extLst>
    <p:ext uri="{DCECCB84-F9BA-43D5-87BE-67443E8EF086}">
      <p15:sldGuideLst xmlns:p15="http://schemas.microsoft.com/office/powerpoint/2012/main">
        <p15:guide id="1" orient="horz" pos="73">
          <p15:clr>
            <a:srgbClr val="FBAE40"/>
          </p15:clr>
        </p15:guide>
        <p15:guide id="2" pos="56">
          <p15:clr>
            <a:srgbClr val="FBAE40"/>
          </p15:clr>
        </p15:guide>
        <p15:guide id="3" pos="5704">
          <p15:clr>
            <a:srgbClr val="FBAE40"/>
          </p15:clr>
        </p15:guide>
        <p15:guide id="4" orient="horz" pos="42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p:cNvSpPr>
            <a:spLocks noGrp="1"/>
          </p:cNvSpPr>
          <p:nvPr>
            <p:ph type="title"/>
          </p:nvPr>
        </p:nvSpPr>
        <p:spPr>
          <a:xfrm>
            <a:off x="525600" y="911723"/>
            <a:ext cx="8208000" cy="64561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25600" y="1707297"/>
            <a:ext cx="8208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0">
            <a:extLst>
              <a:ext uri="{FF2B5EF4-FFF2-40B4-BE49-F238E27FC236}">
                <a16:creationId xmlns:a16="http://schemas.microsoft.com/office/drawing/2014/main" id="{3405FCAB-7A18-034B-9743-CFD67A11D41C}"/>
              </a:ext>
            </a:extLst>
          </p:cNvPr>
          <p:cNvSpPr>
            <a:spLocks noGrp="1"/>
          </p:cNvSpPr>
          <p:nvPr>
            <p:ph type="ftr" sz="quarter" idx="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7" name="Date Placeholder 3">
            <a:extLst>
              <a:ext uri="{FF2B5EF4-FFF2-40B4-BE49-F238E27FC236}">
                <a16:creationId xmlns:a16="http://schemas.microsoft.com/office/drawing/2014/main" id="{045C3D73-0A98-4A39-82FC-617A0A6D8783}"/>
              </a:ext>
            </a:extLst>
          </p:cNvPr>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1" name="Slide Number Placeholder 5">
            <a:extLst>
              <a:ext uri="{FF2B5EF4-FFF2-40B4-BE49-F238E27FC236}">
                <a16:creationId xmlns:a16="http://schemas.microsoft.com/office/drawing/2014/main" id="{FAB95863-F291-4467-9E3A-7375060C2FCB}"/>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138357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78710D-1F15-4549-8A20-EB4A063E7E86}"/>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p:nvPr>
        </p:nvSpPr>
        <p:spPr>
          <a:xfrm>
            <a:off x="525600" y="911723"/>
            <a:ext cx="8208000" cy="645616"/>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25600" y="1707297"/>
            <a:ext cx="82080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4E01EC75-0511-4C59-AFDC-B169D9524780}"/>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12" name="Date Placeholder 3">
            <a:extLst>
              <a:ext uri="{FF2B5EF4-FFF2-40B4-BE49-F238E27FC236}">
                <a16:creationId xmlns:a16="http://schemas.microsoft.com/office/drawing/2014/main" id="{C55BFA76-FFFF-4A3C-A388-086B87048891}"/>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3" name="Slide Number Placeholder 5">
            <a:extLst>
              <a:ext uri="{FF2B5EF4-FFF2-40B4-BE49-F238E27FC236}">
                <a16:creationId xmlns:a16="http://schemas.microsoft.com/office/drawing/2014/main" id="{B7338A27-A560-4755-AA54-B30E464AB1AC}"/>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2590921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 white">
    <p:spTree>
      <p:nvGrpSpPr>
        <p:cNvPr id="1" name=""/>
        <p:cNvGrpSpPr/>
        <p:nvPr/>
      </p:nvGrpSpPr>
      <p:grpSpPr>
        <a:xfrm>
          <a:off x="0" y="0"/>
          <a:ext cx="0" cy="0"/>
          <a:chOff x="0" y="0"/>
          <a:chExt cx="0" cy="0"/>
        </a:xfrm>
      </p:grpSpPr>
      <p:sp>
        <p:nvSpPr>
          <p:cNvPr id="2" name="Title 1"/>
          <p:cNvSpPr>
            <a:spLocks noGrp="1"/>
          </p:cNvSpPr>
          <p:nvPr>
            <p:ph type="title"/>
          </p:nvPr>
        </p:nvSpPr>
        <p:spPr>
          <a:xfrm>
            <a:off x="525599" y="908051"/>
            <a:ext cx="8208000" cy="649288"/>
          </a:xfrm>
          <a:prstGeom prst="rect">
            <a:avLst/>
          </a:prstGeom>
        </p:spPr>
        <p:txBody>
          <a:bodyPr anchor="t" anchorCtr="0"/>
          <a:lstStyle/>
          <a:p>
            <a:r>
              <a:rPr lang="en-US"/>
              <a:t>Click to edit Master title style</a:t>
            </a:r>
          </a:p>
        </p:txBody>
      </p:sp>
      <p:sp>
        <p:nvSpPr>
          <p:cNvPr id="3" name="Content Placeholder 2"/>
          <p:cNvSpPr>
            <a:spLocks noGrp="1"/>
          </p:cNvSpPr>
          <p:nvPr>
            <p:ph sz="half" idx="1"/>
          </p:nvPr>
        </p:nvSpPr>
        <p:spPr>
          <a:xfrm>
            <a:off x="525600" y="17064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000" y="1706400"/>
            <a:ext cx="404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E5ECB8C9-6F71-8745-9B9D-ED3B992FA1B0}"/>
              </a:ext>
            </a:extLst>
          </p:cNvPr>
          <p:cNvSpPr>
            <a:spLocks noGrp="1"/>
          </p:cNvSpPr>
          <p:nvPr>
            <p:ph type="ftr" sz="quarter" idx="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8" name="Date Placeholder 3">
            <a:extLst>
              <a:ext uri="{FF2B5EF4-FFF2-40B4-BE49-F238E27FC236}">
                <a16:creationId xmlns:a16="http://schemas.microsoft.com/office/drawing/2014/main" id="{D06BF978-81EE-41C3-94AA-5AC8F870F11F}"/>
              </a:ext>
            </a:extLst>
          </p:cNvPr>
          <p:cNvSpPr>
            <a:spLocks noGrp="1"/>
          </p:cNvSpPr>
          <p:nvPr>
            <p:ph type="dt" sz="half" idx="10"/>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0" name="Slide Number Placeholder 5">
            <a:extLst>
              <a:ext uri="{FF2B5EF4-FFF2-40B4-BE49-F238E27FC236}">
                <a16:creationId xmlns:a16="http://schemas.microsoft.com/office/drawing/2014/main" id="{571E876C-E902-48BD-96C3-8346A7F91B77}"/>
              </a:ext>
            </a:extLst>
          </p:cNvPr>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174499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purple">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E7A16A28-3258-402F-9446-C3951B81F809}"/>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p:nvPr>
        </p:nvSpPr>
        <p:spPr>
          <a:xfrm>
            <a:off x="525599" y="908051"/>
            <a:ext cx="8208000" cy="649288"/>
          </a:xfrm>
          <a:prstGeom prst="rect">
            <a:avLst/>
          </a:prstGeom>
        </p:spPr>
        <p:txBody>
          <a:bodyPr anchor="t" anchorCtr="0"/>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25600" y="1706400"/>
            <a:ext cx="38862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06400"/>
            <a:ext cx="404455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E8398AE9-4026-46A2-BBA1-AAB0971832B5}"/>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10" name="Date Placeholder 3">
            <a:extLst>
              <a:ext uri="{FF2B5EF4-FFF2-40B4-BE49-F238E27FC236}">
                <a16:creationId xmlns:a16="http://schemas.microsoft.com/office/drawing/2014/main" id="{CBDF3FC6-C21E-4A2B-B4D9-095F3B9018C4}"/>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1" name="Slide Number Placeholder 5">
            <a:extLst>
              <a:ext uri="{FF2B5EF4-FFF2-40B4-BE49-F238E27FC236}">
                <a16:creationId xmlns:a16="http://schemas.microsoft.com/office/drawing/2014/main" id="{523B8158-0A9B-42F2-9971-C22EA8B0E5B8}"/>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3175425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p:spTree>
      <p:nvGrpSpPr>
        <p:cNvPr id="1" name=""/>
        <p:cNvGrpSpPr/>
        <p:nvPr/>
      </p:nvGrpSpPr>
      <p:grpSpPr>
        <a:xfrm>
          <a:off x="0" y="0"/>
          <a:ext cx="0" cy="0"/>
          <a:chOff x="0" y="0"/>
          <a:chExt cx="0" cy="0"/>
        </a:xfrm>
      </p:grpSpPr>
      <p:sp>
        <p:nvSpPr>
          <p:cNvPr id="2" name="Title 1"/>
          <p:cNvSpPr>
            <a:spLocks noGrp="1"/>
          </p:cNvSpPr>
          <p:nvPr>
            <p:ph type="title"/>
          </p:nvPr>
        </p:nvSpPr>
        <p:spPr>
          <a:xfrm>
            <a:off x="525600" y="916517"/>
            <a:ext cx="8208000" cy="649288"/>
          </a:xfrm>
          <a:prstGeom prst="rect">
            <a:avLst/>
          </a:prstGeom>
        </p:spPr>
        <p:txBody>
          <a:bodyPr anchor="t" anchorCtr="0"/>
          <a:lstStyle/>
          <a:p>
            <a:r>
              <a:rPr lang="en-US"/>
              <a:t>Click to edit Master title style</a:t>
            </a:r>
          </a:p>
        </p:txBody>
      </p:sp>
      <p:sp>
        <p:nvSpPr>
          <p:cNvPr id="3" name="Text Placeholder 2"/>
          <p:cNvSpPr>
            <a:spLocks noGrp="1"/>
          </p:cNvSpPr>
          <p:nvPr>
            <p:ph type="body" idx="1"/>
          </p:nvPr>
        </p:nvSpPr>
        <p:spPr>
          <a:xfrm>
            <a:off x="525600" y="1700214"/>
            <a:ext cx="3960000" cy="804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5600" y="2647951"/>
            <a:ext cx="3960000" cy="3541713"/>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73600" y="1700214"/>
            <a:ext cx="3960000" cy="804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3600" y="2647950"/>
            <a:ext cx="3960000" cy="3541714"/>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0">
            <a:extLst>
              <a:ext uri="{FF2B5EF4-FFF2-40B4-BE49-F238E27FC236}">
                <a16:creationId xmlns:a16="http://schemas.microsoft.com/office/drawing/2014/main" id="{20D11757-AD21-8C44-BA47-2C7CCF6BD25F}"/>
              </a:ext>
            </a:extLst>
          </p:cNvPr>
          <p:cNvSpPr>
            <a:spLocks noGrp="1"/>
          </p:cNvSpPr>
          <p:nvPr>
            <p:ph type="ftr" sz="quarter" idx="1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10" name="Date Placeholder 3">
            <a:extLst>
              <a:ext uri="{FF2B5EF4-FFF2-40B4-BE49-F238E27FC236}">
                <a16:creationId xmlns:a16="http://schemas.microsoft.com/office/drawing/2014/main" id="{F7B95BCD-BDB8-4803-8804-E3BB943E7B6C}"/>
              </a:ext>
            </a:extLst>
          </p:cNvPr>
          <p:cNvSpPr>
            <a:spLocks noGrp="1"/>
          </p:cNvSpPr>
          <p:nvPr>
            <p:ph type="dt" sz="half" idx="14"/>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12" name="Slide Number Placeholder 5">
            <a:extLst>
              <a:ext uri="{FF2B5EF4-FFF2-40B4-BE49-F238E27FC236}">
                <a16:creationId xmlns:a16="http://schemas.microsoft.com/office/drawing/2014/main" id="{9BA05D8F-5584-4920-B3A8-692435347AEC}"/>
              </a:ext>
            </a:extLst>
          </p:cNvPr>
          <p:cNvSpPr>
            <a:spLocks noGrp="1"/>
          </p:cNvSpPr>
          <p:nvPr>
            <p:ph type="sldNum" sz="quarter" idx="15"/>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Tree>
    <p:extLst>
      <p:ext uri="{BB962C8B-B14F-4D97-AF65-F5344CB8AC3E}">
        <p14:creationId xmlns:p14="http://schemas.microsoft.com/office/powerpoint/2010/main" val="348849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 purple">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8AE041FB-2761-45C3-A4B2-5EB4EEAD3074}"/>
              </a:ext>
              <a:ext uri="{C183D7F6-B498-43B3-948B-1728B52AA6E4}">
                <adec:decorative xmlns:adec="http://schemas.microsoft.com/office/drawing/2017/decorative" val="1"/>
              </a:ext>
            </a:extLst>
          </p:cNvPr>
          <p:cNvSpPr/>
          <p:nvPr userDrawn="1"/>
        </p:nvSpPr>
        <p:spPr>
          <a:xfrm>
            <a:off x="273452" y="640094"/>
            <a:ext cx="8870547"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solidFill>
                <a:schemeClr val="tx1">
                  <a:lumMod val="60000"/>
                  <a:lumOff val="40000"/>
                </a:schemeClr>
              </a:solidFill>
            </a:endParaRPr>
          </a:p>
        </p:txBody>
      </p:sp>
      <p:sp>
        <p:nvSpPr>
          <p:cNvPr id="2" name="Title 1"/>
          <p:cNvSpPr>
            <a:spLocks noGrp="1"/>
          </p:cNvSpPr>
          <p:nvPr>
            <p:ph type="title"/>
          </p:nvPr>
        </p:nvSpPr>
        <p:spPr>
          <a:xfrm>
            <a:off x="525600" y="916517"/>
            <a:ext cx="8208000" cy="649288"/>
          </a:xfrm>
          <a:prstGeom prst="rect">
            <a:avLst/>
          </a:prstGeom>
        </p:spPr>
        <p:txBody>
          <a:bodyPr anchor="t" anchorCtr="0">
            <a:noAutofit/>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25600" y="1700214"/>
            <a:ext cx="3960000" cy="804862"/>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5600" y="2647951"/>
            <a:ext cx="3960000" cy="3541713"/>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73600" y="1700214"/>
            <a:ext cx="3960000" cy="804862"/>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3600" y="2647950"/>
            <a:ext cx="3960000" cy="3541714"/>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ECA17208-6DE2-4F5B-B757-D5C3A17631EF}"/>
              </a:ext>
            </a:extLst>
          </p:cNvPr>
          <p:cNvSpPr>
            <a:spLocks noGrp="1"/>
          </p:cNvSpPr>
          <p:nvPr>
            <p:ph type="ftr" sz="quarter" idx="11"/>
          </p:nvPr>
        </p:nvSpPr>
        <p:spPr>
          <a:xfrm>
            <a:off x="525600" y="6489701"/>
            <a:ext cx="5084669" cy="251947"/>
          </a:xfrm>
          <a:prstGeom prst="rect">
            <a:avLst/>
          </a:prstGeom>
        </p:spPr>
        <p:txBody>
          <a:bodyPr/>
          <a:lstStyle>
            <a:lvl1pPr>
              <a:defRPr>
                <a:solidFill>
                  <a:schemeClr val="bg1"/>
                </a:solidFill>
              </a:defRPr>
            </a:lvl1pPr>
          </a:lstStyle>
          <a:p>
            <a:endParaRPr lang="fi-FI" dirty="0"/>
          </a:p>
        </p:txBody>
      </p:sp>
      <p:sp>
        <p:nvSpPr>
          <p:cNvPr id="11" name="Date Placeholder 3">
            <a:extLst>
              <a:ext uri="{FF2B5EF4-FFF2-40B4-BE49-F238E27FC236}">
                <a16:creationId xmlns:a16="http://schemas.microsoft.com/office/drawing/2014/main" id="{0ADDC21E-4BE2-4416-BB2E-E4B1A725483A}"/>
              </a:ext>
            </a:extLst>
          </p:cNvPr>
          <p:cNvSpPr txBox="1">
            <a:spLocks/>
          </p:cNvSpPr>
          <p:nvPr userDrawn="1"/>
        </p:nvSpPr>
        <p:spPr>
          <a:xfrm>
            <a:off x="7291748" y="6489700"/>
            <a:ext cx="1272658" cy="254172"/>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DC808-9B4F-47F6-816E-B4DD926C39FF}" type="datetime1">
              <a:rPr lang="fi-FI" smtClean="0">
                <a:solidFill>
                  <a:schemeClr val="bg1"/>
                </a:solidFill>
              </a:rPr>
              <a:pPr/>
              <a:t>5.3.2024</a:t>
            </a:fld>
            <a:endParaRPr lang="fi-FI" dirty="0">
              <a:solidFill>
                <a:schemeClr val="bg1"/>
              </a:solidFill>
            </a:endParaRPr>
          </a:p>
        </p:txBody>
      </p:sp>
      <p:sp>
        <p:nvSpPr>
          <p:cNvPr id="13" name="Slide Number Placeholder 5">
            <a:extLst>
              <a:ext uri="{FF2B5EF4-FFF2-40B4-BE49-F238E27FC236}">
                <a16:creationId xmlns:a16="http://schemas.microsoft.com/office/drawing/2014/main" id="{5CEBA080-FCB9-4080-B5CD-73E38711E1A7}"/>
              </a:ext>
            </a:extLst>
          </p:cNvPr>
          <p:cNvSpPr txBox="1">
            <a:spLocks/>
          </p:cNvSpPr>
          <p:nvPr userDrawn="1"/>
        </p:nvSpPr>
        <p:spPr>
          <a:xfrm>
            <a:off x="8617790" y="6489701"/>
            <a:ext cx="373804"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  </a:t>
            </a:r>
            <a:fld id="{CDC8994D-33BE-6F4B-918B-78B2D731EB1C}"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423748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5600" y="1707297"/>
            <a:ext cx="7886700" cy="4351338"/>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7291748" y="6489700"/>
            <a:ext cx="1272658"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5.3.2024</a:t>
            </a:fld>
            <a:endParaRPr lang="fi-FI" dirty="0"/>
          </a:p>
        </p:txBody>
      </p:sp>
      <p:sp>
        <p:nvSpPr>
          <p:cNvPr id="6" name="Slide Number Placeholder 5"/>
          <p:cNvSpPr>
            <a:spLocks noGrp="1"/>
          </p:cNvSpPr>
          <p:nvPr>
            <p:ph type="sldNum" sz="quarter" idx="4"/>
          </p:nvPr>
        </p:nvSpPr>
        <p:spPr>
          <a:xfrm>
            <a:off x="8620348" y="6489701"/>
            <a:ext cx="371246"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dirty="0"/>
              <a:t>|  </a:t>
            </a:r>
            <a:fld id="{CDC8994D-33BE-6F4B-918B-78B2D731EB1C}" type="slidenum">
              <a:rPr lang="fi-FI" smtClean="0"/>
              <a:pPr/>
              <a:t>‹#›</a:t>
            </a:fld>
            <a:endParaRPr lang="fi-FI" dirty="0"/>
          </a:p>
        </p:txBody>
      </p:sp>
      <p:sp>
        <p:nvSpPr>
          <p:cNvPr id="11" name="Footer Placeholder 10">
            <a:extLst>
              <a:ext uri="{FF2B5EF4-FFF2-40B4-BE49-F238E27FC236}">
                <a16:creationId xmlns:a16="http://schemas.microsoft.com/office/drawing/2014/main" id="{85E40AAE-D302-7647-9D31-6971CE88E753}"/>
              </a:ext>
            </a:extLst>
          </p:cNvPr>
          <p:cNvSpPr>
            <a:spLocks noGrp="1"/>
          </p:cNvSpPr>
          <p:nvPr>
            <p:ph type="ftr" sz="quarter" idx="3"/>
          </p:nvPr>
        </p:nvSpPr>
        <p:spPr>
          <a:xfrm>
            <a:off x="525600" y="6489701"/>
            <a:ext cx="50841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dirty="0"/>
          </a:p>
        </p:txBody>
      </p:sp>
      <p:sp>
        <p:nvSpPr>
          <p:cNvPr id="12" name="Title Placeholder 11">
            <a:extLst>
              <a:ext uri="{FF2B5EF4-FFF2-40B4-BE49-F238E27FC236}">
                <a16:creationId xmlns:a16="http://schemas.microsoft.com/office/drawing/2014/main" id="{03743BE5-29C0-A94B-962C-58F60464054B}"/>
              </a:ext>
            </a:extLst>
          </p:cNvPr>
          <p:cNvSpPr>
            <a:spLocks noGrp="1"/>
          </p:cNvSpPr>
          <p:nvPr>
            <p:ph type="title"/>
          </p:nvPr>
        </p:nvSpPr>
        <p:spPr>
          <a:xfrm>
            <a:off x="525600" y="911554"/>
            <a:ext cx="7891300" cy="645785"/>
          </a:xfrm>
          <a:prstGeom prst="rect">
            <a:avLst/>
          </a:prstGeom>
        </p:spPr>
        <p:txBody>
          <a:bodyPr vert="horz" lIns="91440" tIns="45720" rIns="91440" bIns="45720" rtlCol="0" anchor="t" anchorCtr="0">
            <a:noAutofit/>
          </a:bodyPr>
          <a:lstStyle/>
          <a:p>
            <a:r>
              <a:rPr lang="fi-FI"/>
              <a:t>Muokkaa </a:t>
            </a:r>
            <a:r>
              <a:rPr lang="fi-FI" err="1"/>
              <a:t>perustyyl</a:t>
            </a:r>
            <a:r>
              <a:rPr lang="fi-FI"/>
              <a:t>. </a:t>
            </a:r>
            <a:r>
              <a:rPr lang="fi-FI" err="1"/>
              <a:t>napsautt</a:t>
            </a:r>
            <a:r>
              <a:rPr lang="fi-FI"/>
              <a:t>.</a:t>
            </a:r>
          </a:p>
        </p:txBody>
      </p:sp>
      <p:pic>
        <p:nvPicPr>
          <p:cNvPr id="9" name="Kuva 8" descr="Tampereen yliopisto, Tampereen ammattikorkeakoulu.">
            <a:extLst>
              <a:ext uri="{FF2B5EF4-FFF2-40B4-BE49-F238E27FC236}">
                <a16:creationId xmlns:a16="http://schemas.microsoft.com/office/drawing/2014/main" id="{2712965E-8A3F-4F05-A74A-3104C21BF4BC}"/>
              </a:ext>
            </a:extLst>
          </p:cNvPr>
          <p:cNvPicPr>
            <a:picLocks noChangeAspect="1"/>
          </p:cNvPicPr>
          <p:nvPr userDrawn="1"/>
        </p:nvPicPr>
        <p:blipFill>
          <a:blip r:embed="rId35"/>
          <a:stretch>
            <a:fillRect/>
          </a:stretch>
        </p:blipFill>
        <p:spPr>
          <a:xfrm>
            <a:off x="126000" y="115200"/>
            <a:ext cx="1983523" cy="421200"/>
          </a:xfrm>
          <a:prstGeom prst="rect">
            <a:avLst/>
          </a:prstGeom>
        </p:spPr>
      </p:pic>
    </p:spTree>
    <p:extLst>
      <p:ext uri="{BB962C8B-B14F-4D97-AF65-F5344CB8AC3E}">
        <p14:creationId xmlns:p14="http://schemas.microsoft.com/office/powerpoint/2010/main" val="661027825"/>
      </p:ext>
    </p:extLst>
  </p:cSld>
  <p:clrMap bg1="lt1" tx1="dk1" bg2="lt2" tx2="dk2" accent1="accent1" accent2="accent2" accent3="accent3" accent4="accent4" accent5="accent5" accent6="accent6" hlink="hlink" folHlink="folHlink"/>
  <p:sldLayoutIdLst>
    <p:sldLayoutId id="2147483806" r:id="rId1"/>
    <p:sldLayoutId id="2147483769" r:id="rId2"/>
    <p:sldLayoutId id="2147483781" r:id="rId3"/>
    <p:sldLayoutId id="2147483770" r:id="rId4"/>
    <p:sldLayoutId id="2147483803" r:id="rId5"/>
    <p:sldLayoutId id="2147483772" r:id="rId6"/>
    <p:sldLayoutId id="2147483785" r:id="rId7"/>
    <p:sldLayoutId id="2147483773" r:id="rId8"/>
    <p:sldLayoutId id="2147483786" r:id="rId9"/>
    <p:sldLayoutId id="2147483774" r:id="rId10"/>
    <p:sldLayoutId id="2147483787" r:id="rId11"/>
    <p:sldLayoutId id="2147483775" r:id="rId12"/>
    <p:sldLayoutId id="2147483788" r:id="rId13"/>
    <p:sldLayoutId id="2147483798" r:id="rId14"/>
    <p:sldLayoutId id="2147483776" r:id="rId15"/>
    <p:sldLayoutId id="2147483789" r:id="rId16"/>
    <p:sldLayoutId id="2147483778" r:id="rId17"/>
    <p:sldLayoutId id="2147483795" r:id="rId18"/>
    <p:sldLayoutId id="2147483779" r:id="rId19"/>
    <p:sldLayoutId id="2147483796" r:id="rId20"/>
    <p:sldLayoutId id="2147483777" r:id="rId21"/>
    <p:sldLayoutId id="2147483790" r:id="rId22"/>
    <p:sldLayoutId id="2147483791" r:id="rId23"/>
    <p:sldLayoutId id="2147483780" r:id="rId24"/>
    <p:sldLayoutId id="2147483792" r:id="rId25"/>
    <p:sldLayoutId id="2147483782" r:id="rId26"/>
    <p:sldLayoutId id="2147483800" r:id="rId27"/>
    <p:sldLayoutId id="2147483804" r:id="rId28"/>
    <p:sldLayoutId id="2147483802" r:id="rId29"/>
    <p:sldLayoutId id="2147483805" r:id="rId30"/>
    <p:sldLayoutId id="2147483801" r:id="rId31"/>
    <p:sldLayoutId id="2147483783" r:id="rId32"/>
    <p:sldLayoutId id="2147483807" r:id="rId33"/>
  </p:sldLayoutIdLst>
  <p:hf hdr="0"/>
  <p:txStyles>
    <p:titleStyle>
      <a:lvl1pPr algn="l" defTabSz="914400" rtl="0" eaLnBrk="1" latinLnBrk="0" hangingPunct="1">
        <a:lnSpc>
          <a:spcPct val="90000"/>
        </a:lnSpc>
        <a:spcBef>
          <a:spcPct val="0"/>
        </a:spcBef>
        <a:buNone/>
        <a:defRPr sz="4000" b="1" i="0" kern="1200">
          <a:solidFill>
            <a:srgbClr val="4E008E"/>
          </a:solidFill>
          <a:latin typeface="Arial" panose="020B0604020202020204" pitchFamily="34" charset="0"/>
          <a:ea typeface="+mj-ea"/>
          <a:cs typeface="Arial" panose="020B0604020202020204" pitchFamily="34" charset="0"/>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mn-cs"/>
        </a:defRPr>
      </a:lvl1pPr>
      <a:lvl2pPr marL="488950" indent="-174625"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804863" indent="-13335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155700" indent="-1285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1470025" indent="-13335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userDrawn="1">
          <p15:clr>
            <a:srgbClr val="F26B43"/>
          </p15:clr>
        </p15:guide>
        <p15:guide id="2" pos="5704" userDrawn="1">
          <p15:clr>
            <a:srgbClr val="F26B43"/>
          </p15:clr>
        </p15:guide>
        <p15:guide id="3" pos="56" userDrawn="1">
          <p15:clr>
            <a:srgbClr val="F26B43"/>
          </p15:clr>
        </p15:guide>
        <p15:guide id="4" orient="horz" pos="4247" userDrawn="1">
          <p15:clr>
            <a:srgbClr val="F26B43"/>
          </p15:clr>
        </p15:guide>
        <p15:guide id="5" pos="244" userDrawn="1">
          <p15:clr>
            <a:srgbClr val="F26B43"/>
          </p15:clr>
        </p15:guide>
        <p15:guide id="6" orient="horz" pos="4088" userDrawn="1">
          <p15:clr>
            <a:srgbClr val="F26B43"/>
          </p15:clr>
        </p15:guide>
        <p15:guide id="7" pos="5228" userDrawn="1">
          <p15:clr>
            <a:srgbClr val="F26B43"/>
          </p15:clr>
        </p15:guide>
        <p15:guide id="8" orient="horz" pos="346" userDrawn="1">
          <p15:clr>
            <a:srgbClr val="F26B43"/>
          </p15:clr>
        </p15:guide>
        <p15:guide id="9" orient="horz" pos="981" userDrawn="1">
          <p15:clr>
            <a:srgbClr val="F26B43"/>
          </p15:clr>
        </p15:guide>
        <p15:guide id="10" orient="horz" pos="572" userDrawn="1">
          <p15:clr>
            <a:srgbClr val="F26B43"/>
          </p15:clr>
        </p15:guide>
        <p15:guide id="11" orient="horz" pos="1071" userDrawn="1">
          <p15:clr>
            <a:srgbClr val="F26B43"/>
          </p15:clr>
        </p15:guide>
        <p15:guide id="12" pos="55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23847/tsv.80"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hyperlink" Target="https://www.tuni.fi/fi/tutustu-meihin/korkeakouluyhteiso-tyonantajana/tampereen-yliopisto-tyonantajana/opetusosaamisen-arviointi" TargetMode="External"/><Relationship Id="rId3" Type="http://schemas.openxmlformats.org/officeDocument/2006/relationships/image" Target="../media/image13.png"/><Relationship Id="rId7" Type="http://schemas.openxmlformats.org/officeDocument/2006/relationships/hyperlink" Target="https://tenk.fi/fi/ohjeet-ja-aineistot/tutkijan-ansioluettelomalli"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hyperlink" Target="https://orcid.org/signin" TargetMode="External"/><Relationship Id="rId4" Type="http://schemas.openxmlformats.org/officeDocument/2006/relationships/image" Target="../media/image14.png"/><Relationship Id="rId9" Type="http://schemas.openxmlformats.org/officeDocument/2006/relationships/hyperlink" Target="https://cris.tuni.f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oe.fi/" TargetMode="External"/><Relationship Id="rId1" Type="http://schemas.openxmlformats.org/officeDocument/2006/relationships/slideLayout" Target="../slideLayouts/slideLayout23.xml"/><Relationship Id="rId4" Type="http://schemas.openxmlformats.org/officeDocument/2006/relationships/hyperlink" Target="https://aoe.fi/#/materiaali/60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channel/UCaTl6Vq1K7hU7kCo0SRWKww" TargetMode="External"/><Relationship Id="rId2" Type="http://schemas.openxmlformats.org/officeDocument/2006/relationships/hyperlink" Target="https://aoe.fi/" TargetMode="External"/><Relationship Id="rId1" Type="http://schemas.openxmlformats.org/officeDocument/2006/relationships/slideLayout" Target="../slideLayouts/slideLayout23.xml"/><Relationship Id="rId5" Type="http://schemas.openxmlformats.org/officeDocument/2006/relationships/hyperlink" Target="https://creativecommons.org/licenses/by-sa/4.0/deed.fi" TargetMode="External"/><Relationship Id="rId4" Type="http://schemas.openxmlformats.org/officeDocument/2006/relationships/hyperlink" Target="https://www.youtube.com/watch?v=71b9VJzyOv0&amp;t=3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oeweek.oeglobal.org/" TargetMode="External"/><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hyperlink" Target="https://aoe.fi/#/kokoelma/294"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hyperlink" Target="https://libguides.tuni.fi/avoimet-oppimateriaalit/etsi"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hyperlink" Target="https://merlot.org/" TargetMode="External"/><Relationship Id="rId3" Type="http://schemas.openxmlformats.org/officeDocument/2006/relationships/diagramLayout" Target="../diagrams/layout3.xml"/><Relationship Id="rId7" Type="http://schemas.openxmlformats.org/officeDocument/2006/relationships/image" Target="../media/image36.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info.merlot.org/merlothelp/assets/docs/Peer_Review_form_CC_0519.pdf" TargetMode="External"/><Relationship Id="rId2" Type="http://schemas.openxmlformats.org/officeDocument/2006/relationships/hyperlink" Target="https://info.merlot.org/merlothelp/topic.htm#t=MERLOT_Peer_Review_Information.ht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publishingarchaeology.blogspot.com/2013/07/e-books-at-library-not-only.html" TargetMode="External"/><Relationship Id="rId2" Type="http://schemas.openxmlformats.org/officeDocument/2006/relationships/image" Target="../media/image40.jpg"/><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s://libguides.tuni.fi/opettajalle/avoimet_kurssikirja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ndor.tuni.fi/discovery/collectionDiscovery?vid=358FIN_TAMPO:VU1&amp;collectionId=81164149440005973&amp;lang=fi" TargetMode="External"/><Relationship Id="rId2" Type="http://schemas.openxmlformats.org/officeDocument/2006/relationships/hyperlink" Target="https://www.tuni.fi/fi/ajankohtaista/avoin-kirja-lisaa-opiskelun-tasa-arvoa-ja-joustavuutta" TargetMode="Externa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hyperlink" Target="https://urn.fi/URN:NBN:fi:tuni-202402062145"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hyperlink" Target="https://libguides.tuni.fi/avoimet-oppimateriaalit/oppimisen-avoimuus" TargetMode="External"/><Relationship Id="rId7" Type="http://schemas.openxmlformats.org/officeDocument/2006/relationships/hyperlink" Target="https://oeweek.oeglobal.org/guide/2024-visuals/" TargetMode="External"/><Relationship Id="rId2" Type="http://schemas.openxmlformats.org/officeDocument/2006/relationships/hyperlink" Target="mailto:oa@tuni.fi" TargetMode="Externa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hyperlink" Target="https://creativecommons.org/licenses/by-sa/4.0/deed.fi"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www.ala.org/acrl/publications/keeping_up_with/open_science" TargetMode="External"/><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www.capetowndeclaration.org/"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www.ifla.org/events/oer-and-collection-development-webinar/" TargetMode="External"/><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fi/" TargetMode="External"/><Relationship Id="rId2" Type="http://schemas.openxmlformats.org/officeDocument/2006/relationships/image" Target="../media/image9.png"/><Relationship Id="rId1" Type="http://schemas.openxmlformats.org/officeDocument/2006/relationships/slideLayout" Target="../slideLayouts/slideLayout31.xml"/><Relationship Id="rId4" Type="http://schemas.openxmlformats.org/officeDocument/2006/relationships/hyperlink" Target="https://libguides.laurea.fi/avoimetoppimateriaalit/c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CA1090-E9DE-4560-B287-F3673E9BA7B6}"/>
              </a:ext>
            </a:extLst>
          </p:cNvPr>
          <p:cNvSpPr>
            <a:spLocks noGrp="1"/>
          </p:cNvSpPr>
          <p:nvPr>
            <p:ph type="ctrTitle"/>
          </p:nvPr>
        </p:nvSpPr>
        <p:spPr/>
        <p:txBody>
          <a:bodyPr/>
          <a:lstStyle/>
          <a:p>
            <a:r>
              <a:rPr lang="fi-FI" dirty="0">
                <a:latin typeface="Arial"/>
                <a:cs typeface="Arial"/>
              </a:rPr>
              <a:t>Avoimet oppimateriaalit</a:t>
            </a:r>
            <a:endParaRPr lang="LID4096">
              <a:latin typeface="Arial"/>
              <a:cs typeface="Arial"/>
            </a:endParaRPr>
          </a:p>
        </p:txBody>
      </p:sp>
      <p:sp>
        <p:nvSpPr>
          <p:cNvPr id="3" name="Alaotsikko 2">
            <a:extLst>
              <a:ext uri="{FF2B5EF4-FFF2-40B4-BE49-F238E27FC236}">
                <a16:creationId xmlns:a16="http://schemas.microsoft.com/office/drawing/2014/main" id="{E1A654C3-30EA-4D0A-9546-6FF3AF3AFFAE}"/>
              </a:ext>
            </a:extLst>
          </p:cNvPr>
          <p:cNvSpPr>
            <a:spLocks noGrp="1"/>
          </p:cNvSpPr>
          <p:nvPr>
            <p:ph type="subTitle" idx="1"/>
          </p:nvPr>
        </p:nvSpPr>
        <p:spPr/>
        <p:txBody>
          <a:bodyPr vert="horz" lIns="91440" tIns="45720" rIns="91440" bIns="45720" rtlCol="0" anchor="t">
            <a:noAutofit/>
          </a:bodyPr>
          <a:lstStyle/>
          <a:p>
            <a:r>
              <a:rPr lang="fi-FI" sz="2400" dirty="0"/>
              <a:t>Vinkkejä opettajille ja opiskelijoille </a:t>
            </a:r>
          </a:p>
          <a:p>
            <a:r>
              <a:rPr lang="fi-FI" sz="2000" dirty="0"/>
              <a:t>Tampereen yliopiston kirjasto</a:t>
            </a:r>
            <a:endParaRPr lang="fi-FI" sz="2000" dirty="0">
              <a:cs typeface="Arial"/>
            </a:endParaRPr>
          </a:p>
          <a:p>
            <a:r>
              <a:rPr lang="fi-FI" sz="2000" dirty="0">
                <a:cs typeface="Arial"/>
              </a:rPr>
              <a:t>5.3.2024</a:t>
            </a:r>
            <a:endParaRPr lang="fi-FI" sz="2000" dirty="0"/>
          </a:p>
          <a:p>
            <a:r>
              <a:rPr lang="fi-FI" sz="1600" dirty="0"/>
              <a:t>Kati Syvälahti ja Johanna Löhönen </a:t>
            </a:r>
            <a:endParaRPr lang="LID4096" sz="1600"/>
          </a:p>
        </p:txBody>
      </p:sp>
    </p:spTree>
    <p:extLst>
      <p:ext uri="{BB962C8B-B14F-4D97-AF65-F5344CB8AC3E}">
        <p14:creationId xmlns:p14="http://schemas.microsoft.com/office/powerpoint/2010/main" val="4232263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1">
            <a:extLst>
              <a:ext uri="{FF2B5EF4-FFF2-40B4-BE49-F238E27FC236}">
                <a16:creationId xmlns:a16="http://schemas.microsoft.com/office/drawing/2014/main" id="{B2CF331C-AE2F-6155-47D4-426643DD9AF2}"/>
              </a:ext>
            </a:extLst>
          </p:cNvPr>
          <p:cNvPicPr>
            <a:picLocks noGrp="1" noChangeAspect="1"/>
          </p:cNvPicPr>
          <p:nvPr>
            <p:ph idx="1"/>
          </p:nvPr>
        </p:nvPicPr>
        <p:blipFill>
          <a:blip r:embed="rId2"/>
          <a:stretch>
            <a:fillRect/>
          </a:stretch>
        </p:blipFill>
        <p:spPr>
          <a:xfrm>
            <a:off x="411172" y="775331"/>
            <a:ext cx="5476953" cy="5307337"/>
          </a:xfrm>
          <a:noFill/>
        </p:spPr>
      </p:pic>
      <p:sp>
        <p:nvSpPr>
          <p:cNvPr id="6" name="Päivämäärän paikkamerkki 5" hidden="1">
            <a:extLst>
              <a:ext uri="{FF2B5EF4-FFF2-40B4-BE49-F238E27FC236}">
                <a16:creationId xmlns:a16="http://schemas.microsoft.com/office/drawing/2014/main" id="{9DE071E7-C88A-EDD1-FC8C-9AD55C303920}"/>
              </a:ext>
            </a:extLst>
          </p:cNvPr>
          <p:cNvSpPr>
            <a:spLocks noGrp="1"/>
          </p:cNvSpPr>
          <p:nvPr>
            <p:ph type="dt" sz="half" idx="2"/>
          </p:nvPr>
        </p:nvSpPr>
        <p:spPr/>
        <p:txBody>
          <a:bodyPr/>
          <a:lstStyle/>
          <a:p>
            <a:pPr>
              <a:spcAft>
                <a:spcPts val="600"/>
              </a:spcAft>
            </a:pPr>
            <a:fld id="{A90DC808-9B4F-47F6-816E-B4DD926C39FF}" type="datetime1">
              <a:rPr lang="fi-FI" smtClean="0"/>
              <a:pPr>
                <a:spcAft>
                  <a:spcPts val="600"/>
                </a:spcAft>
              </a:pPr>
              <a:t>5.3.2024</a:t>
            </a:fld>
            <a:endParaRPr lang="fi-FI" dirty="0"/>
          </a:p>
        </p:txBody>
      </p:sp>
      <p:sp>
        <p:nvSpPr>
          <p:cNvPr id="7" name="Dian numeron paikkamerkki 6" hidden="1">
            <a:extLst>
              <a:ext uri="{FF2B5EF4-FFF2-40B4-BE49-F238E27FC236}">
                <a16:creationId xmlns:a16="http://schemas.microsoft.com/office/drawing/2014/main" id="{7819BBC8-6907-EB85-5A05-1FB91325FA11}"/>
              </a:ext>
            </a:extLst>
          </p:cNvPr>
          <p:cNvSpPr>
            <a:spLocks noGrp="1"/>
          </p:cNvSpPr>
          <p:nvPr>
            <p:ph type="sldNum" sz="quarter" idx="4"/>
          </p:nvPr>
        </p:nvSpPr>
        <p:spPr/>
        <p:txBody>
          <a:bodyPr/>
          <a:lstStyle/>
          <a:p>
            <a:pPr>
              <a:spcAft>
                <a:spcPts val="600"/>
              </a:spcAft>
            </a:pPr>
            <a:r>
              <a:rPr lang="fi-FI" dirty="0"/>
              <a:t>|  </a:t>
            </a:r>
            <a:fld id="{CDC8994D-33BE-6F4B-918B-78B2D731EB1C}" type="slidenum">
              <a:rPr lang="fi-FI" smtClean="0"/>
              <a:pPr>
                <a:spcAft>
                  <a:spcPts val="600"/>
                </a:spcAft>
              </a:pPr>
              <a:t>10</a:t>
            </a:fld>
            <a:endParaRPr lang="fi-FI" dirty="0"/>
          </a:p>
        </p:txBody>
      </p:sp>
      <p:sp>
        <p:nvSpPr>
          <p:cNvPr id="14" name="Tekstiruutu 13">
            <a:extLst>
              <a:ext uri="{FF2B5EF4-FFF2-40B4-BE49-F238E27FC236}">
                <a16:creationId xmlns:a16="http://schemas.microsoft.com/office/drawing/2014/main" id="{6F4C9C7A-DFAA-1FB5-C293-6255795F302D}"/>
              </a:ext>
            </a:extLst>
          </p:cNvPr>
          <p:cNvSpPr txBox="1"/>
          <p:nvPr/>
        </p:nvSpPr>
        <p:spPr>
          <a:xfrm>
            <a:off x="5782845" y="3701989"/>
            <a:ext cx="3133228" cy="1200329"/>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dirty="0">
                <a:cs typeface="Arial"/>
              </a:rPr>
              <a:t>Opetusta ja oppimista tukevia digityökaluja mm. Avointen oppimateriaalien kirjasto </a:t>
            </a:r>
          </a:p>
        </p:txBody>
      </p:sp>
      <p:sp>
        <p:nvSpPr>
          <p:cNvPr id="2" name="Arrow: Down 1">
            <a:extLst>
              <a:ext uri="{FF2B5EF4-FFF2-40B4-BE49-F238E27FC236}">
                <a16:creationId xmlns:a16="http://schemas.microsoft.com/office/drawing/2014/main" id="{0484BF4C-F41D-45AF-9E3A-1C529A7B94DA}"/>
              </a:ext>
            </a:extLst>
          </p:cNvPr>
          <p:cNvSpPr/>
          <p:nvPr/>
        </p:nvSpPr>
        <p:spPr>
          <a:xfrm>
            <a:off x="3981087" y="2757764"/>
            <a:ext cx="230819" cy="51712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dirty="0"/>
          </a:p>
        </p:txBody>
      </p:sp>
      <p:sp>
        <p:nvSpPr>
          <p:cNvPr id="3" name="TextBox 2">
            <a:extLst>
              <a:ext uri="{FF2B5EF4-FFF2-40B4-BE49-F238E27FC236}">
                <a16:creationId xmlns:a16="http://schemas.microsoft.com/office/drawing/2014/main" id="{3E938854-9253-491B-A56C-90828393D1AD}"/>
              </a:ext>
            </a:extLst>
          </p:cNvPr>
          <p:cNvSpPr txBox="1"/>
          <p:nvPr/>
        </p:nvSpPr>
        <p:spPr>
          <a:xfrm>
            <a:off x="5981046" y="201357"/>
            <a:ext cx="2736826"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i-FI" b="1" dirty="0"/>
              <a:t>Sipulimalli havainnollistaa työkaluvaihtoehtoja ja niiden roolia Tampereen korkeakouluyhteisössä</a:t>
            </a:r>
          </a:p>
        </p:txBody>
      </p:sp>
    </p:spTree>
    <p:extLst>
      <p:ext uri="{BB962C8B-B14F-4D97-AF65-F5344CB8AC3E}">
        <p14:creationId xmlns:p14="http://schemas.microsoft.com/office/powerpoint/2010/main" val="3022883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37865D-1356-050A-3174-5FE7EA2C609E}"/>
              </a:ext>
            </a:extLst>
          </p:cNvPr>
          <p:cNvSpPr>
            <a:spLocks noGrp="1"/>
          </p:cNvSpPr>
          <p:nvPr>
            <p:ph type="title"/>
          </p:nvPr>
        </p:nvSpPr>
        <p:spPr>
          <a:xfrm>
            <a:off x="356406" y="291602"/>
            <a:ext cx="8208000" cy="1414798"/>
          </a:xfrm>
        </p:spPr>
        <p:txBody>
          <a:bodyPr anchor="t">
            <a:noAutofit/>
          </a:bodyPr>
          <a:lstStyle/>
          <a:p>
            <a:br>
              <a:rPr lang="fi-FI" dirty="0"/>
            </a:br>
            <a:r>
              <a:rPr lang="fi-FI" dirty="0"/>
              <a:t>Miksi?</a:t>
            </a:r>
          </a:p>
        </p:txBody>
      </p:sp>
      <p:pic>
        <p:nvPicPr>
          <p:cNvPr id="7" name="Content Placeholder 6" descr="People working on ideas">
            <a:extLst>
              <a:ext uri="{FF2B5EF4-FFF2-40B4-BE49-F238E27FC236}">
                <a16:creationId xmlns:a16="http://schemas.microsoft.com/office/drawing/2014/main" id="{185AD7AE-ED56-4FD4-ABC3-B8304E691671}"/>
              </a:ext>
            </a:extLst>
          </p:cNvPr>
          <p:cNvPicPr>
            <a:picLocks noGrp="1" noChangeAspect="1"/>
          </p:cNvPicPr>
          <p:nvPr>
            <p:ph sz="half" idx="2"/>
          </p:nvPr>
        </p:nvPicPr>
        <p:blipFill>
          <a:blip r:embed="rId3"/>
          <a:stretch>
            <a:fillRect/>
          </a:stretch>
        </p:blipFill>
        <p:spPr>
          <a:xfrm>
            <a:off x="4837966" y="2224225"/>
            <a:ext cx="3621175" cy="3260758"/>
          </a:xfrm>
        </p:spPr>
      </p:pic>
      <p:sp>
        <p:nvSpPr>
          <p:cNvPr id="40" name="Slide Number Placeholder 6">
            <a:extLst>
              <a:ext uri="{FF2B5EF4-FFF2-40B4-BE49-F238E27FC236}">
                <a16:creationId xmlns:a16="http://schemas.microsoft.com/office/drawing/2014/main" id="{1A0212F9-B5B8-86F5-77F1-72B6BEAA18D3}"/>
              </a:ext>
            </a:extLst>
          </p:cNvPr>
          <p:cNvSpPr>
            <a:spLocks noGrp="1"/>
          </p:cNvSpPr>
          <p:nvPr>
            <p:ph type="sldNum" sz="quarter" idx="4"/>
          </p:nvPr>
        </p:nvSpPr>
        <p:spPr>
          <a:xfrm>
            <a:off x="8620348" y="6489701"/>
            <a:ext cx="371246" cy="254015"/>
          </a:xfrm>
        </p:spPr>
        <p:txBody>
          <a:bodyPr/>
          <a:lstStyle/>
          <a:p>
            <a:pPr>
              <a:spcAft>
                <a:spcPts val="600"/>
              </a:spcAft>
            </a:pPr>
            <a:r>
              <a:rPr lang="fi-FI" dirty="0"/>
              <a:t>|  </a:t>
            </a:r>
            <a:fld id="{CDC8994D-33BE-6F4B-918B-78B2D731EB1C}" type="slidenum">
              <a:rPr lang="fi-FI" smtClean="0"/>
              <a:pPr>
                <a:spcAft>
                  <a:spcPts val="600"/>
                </a:spcAft>
              </a:pPr>
              <a:t>11</a:t>
            </a:fld>
            <a:endParaRPr lang="fi-FI" dirty="0"/>
          </a:p>
        </p:txBody>
      </p:sp>
      <p:sp>
        <p:nvSpPr>
          <p:cNvPr id="5" name="Päivämäärän paikkamerkki 4" hidden="1">
            <a:extLst>
              <a:ext uri="{FF2B5EF4-FFF2-40B4-BE49-F238E27FC236}">
                <a16:creationId xmlns:a16="http://schemas.microsoft.com/office/drawing/2014/main" id="{6B157C91-5E5F-6B80-FF58-0984995B9865}"/>
              </a:ext>
            </a:extLst>
          </p:cNvPr>
          <p:cNvSpPr>
            <a:spLocks noGrp="1"/>
          </p:cNvSpPr>
          <p:nvPr>
            <p:ph type="dt" sz="half" idx="4294967295"/>
          </p:nvPr>
        </p:nvSpPr>
        <p:spPr>
          <a:xfrm>
            <a:off x="7291748" y="6489700"/>
            <a:ext cx="1272658" cy="254172"/>
          </a:xfrm>
        </p:spPr>
        <p:txBody>
          <a:bodyPr anchor="b">
            <a:normAutofit/>
          </a:bodyPr>
          <a:lstStyle/>
          <a:p>
            <a:pPr>
              <a:spcAft>
                <a:spcPts val="600"/>
              </a:spcAft>
            </a:pPr>
            <a:fld id="{A90DC808-9B4F-47F6-816E-B4DD926C39FF}" type="datetime1">
              <a:rPr lang="fi-FI" smtClean="0"/>
              <a:pPr>
                <a:spcAft>
                  <a:spcPts val="600"/>
                </a:spcAft>
              </a:pPr>
              <a:t>5.3.2024</a:t>
            </a:fld>
            <a:endParaRPr lang="fi-FI" dirty="0"/>
          </a:p>
        </p:txBody>
      </p:sp>
      <p:sp>
        <p:nvSpPr>
          <p:cNvPr id="6" name="Dian numeron paikkamerkki 5" hidden="1">
            <a:extLst>
              <a:ext uri="{FF2B5EF4-FFF2-40B4-BE49-F238E27FC236}">
                <a16:creationId xmlns:a16="http://schemas.microsoft.com/office/drawing/2014/main" id="{13039386-2CDB-FBB4-3247-CC0AE309401E}"/>
              </a:ext>
            </a:extLst>
          </p:cNvPr>
          <p:cNvSpPr>
            <a:spLocks noGrp="1"/>
          </p:cNvSpPr>
          <p:nvPr>
            <p:ph type="sldNum" sz="quarter" idx="4294967295"/>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smtClean="0"/>
              <a:pPr>
                <a:spcAft>
                  <a:spcPts val="600"/>
                </a:spcAft>
              </a:pPr>
              <a:t>11</a:t>
            </a:fld>
            <a:endParaRPr lang="fi-FI" dirty="0"/>
          </a:p>
        </p:txBody>
      </p:sp>
      <p:graphicFrame>
        <p:nvGraphicFramePr>
          <p:cNvPr id="8" name="Sisällön paikkamerkki 2">
            <a:extLst>
              <a:ext uri="{FF2B5EF4-FFF2-40B4-BE49-F238E27FC236}">
                <a16:creationId xmlns:a16="http://schemas.microsoft.com/office/drawing/2014/main" id="{2DBC9E61-179F-C057-50F2-E771B6451D36}"/>
              </a:ext>
            </a:extLst>
          </p:cNvPr>
          <p:cNvGraphicFramePr>
            <a:graphicFrameLocks noGrp="1"/>
          </p:cNvGraphicFramePr>
          <p:nvPr>
            <p:ph sz="half" idx="1"/>
            <p:extLst>
              <p:ext uri="{D42A27DB-BD31-4B8C-83A1-F6EECF244321}">
                <p14:modId xmlns:p14="http://schemas.microsoft.com/office/powerpoint/2010/main" val="3498798052"/>
              </p:ext>
            </p:extLst>
          </p:nvPr>
        </p:nvGraphicFramePr>
        <p:xfrm>
          <a:off x="356406" y="1922382"/>
          <a:ext cx="38862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636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7FED-E813-4A1C-81F4-F7F6C5247957}"/>
              </a:ext>
            </a:extLst>
          </p:cNvPr>
          <p:cNvSpPr>
            <a:spLocks noGrp="1"/>
          </p:cNvSpPr>
          <p:nvPr>
            <p:ph type="title"/>
          </p:nvPr>
        </p:nvSpPr>
        <p:spPr>
          <a:xfrm>
            <a:off x="525599" y="908051"/>
            <a:ext cx="8208000" cy="649288"/>
          </a:xfrm>
        </p:spPr>
        <p:txBody>
          <a:bodyPr anchor="t">
            <a:normAutofit/>
          </a:bodyPr>
          <a:lstStyle/>
          <a:p>
            <a:r>
              <a:rPr lang="fi-FI" dirty="0"/>
              <a:t>Miksi?</a:t>
            </a:r>
          </a:p>
        </p:txBody>
      </p:sp>
      <p:sp>
        <p:nvSpPr>
          <p:cNvPr id="3" name="Content Placeholder 2">
            <a:extLst>
              <a:ext uri="{FF2B5EF4-FFF2-40B4-BE49-F238E27FC236}">
                <a16:creationId xmlns:a16="http://schemas.microsoft.com/office/drawing/2014/main" id="{89750E08-F2B0-4ECD-AA2E-9019757255C2}"/>
              </a:ext>
            </a:extLst>
          </p:cNvPr>
          <p:cNvSpPr>
            <a:spLocks noGrp="1"/>
          </p:cNvSpPr>
          <p:nvPr>
            <p:ph sz="half" idx="1"/>
          </p:nvPr>
        </p:nvSpPr>
        <p:spPr>
          <a:xfrm>
            <a:off x="473802" y="1723984"/>
            <a:ext cx="4511436" cy="3074519"/>
          </a:xfrm>
        </p:spPr>
        <p:txBody>
          <a:bodyPr vert="horz" lIns="91440" tIns="45720" rIns="91440" bIns="45720" rtlCol="0">
            <a:normAutofit/>
          </a:bodyPr>
          <a:lstStyle/>
          <a:p>
            <a:pPr marL="0" indent="0">
              <a:buNone/>
            </a:pPr>
            <a:r>
              <a:rPr lang="fi-FI" sz="1800" dirty="0"/>
              <a:t>Opettajien osaaminen saa näkyvyyttä ja vaikuttavuutta – oma osaaminen esille, meritoituminen:</a:t>
            </a:r>
          </a:p>
          <a:p>
            <a:pPr marL="0" indent="0">
              <a:buNone/>
            </a:pPr>
            <a:endParaRPr lang="fi-FI" sz="1800" dirty="0"/>
          </a:p>
          <a:p>
            <a:pPr lvl="1"/>
            <a:r>
              <a:rPr lang="fi-FI" sz="1800" dirty="0"/>
              <a:t>Esim. TENKn ansioluettelomalli</a:t>
            </a:r>
          </a:p>
          <a:p>
            <a:pPr lvl="1"/>
            <a:r>
              <a:rPr lang="fi-FI" sz="1800" dirty="0"/>
              <a:t>Opetusportfolio</a:t>
            </a:r>
          </a:p>
          <a:p>
            <a:pPr lvl="1"/>
            <a:r>
              <a:rPr lang="fi-FI" sz="1800" dirty="0"/>
              <a:t>TUNICRIS</a:t>
            </a:r>
          </a:p>
          <a:p>
            <a:pPr lvl="1"/>
            <a:r>
              <a:rPr lang="fi-FI" sz="1800" dirty="0"/>
              <a:t>Tutkijaprofiilit (esim. ORCID-tutkijatunniste, Tiedejatutkimus.fi – Tutkijan tiedot -työkalu)</a:t>
            </a:r>
          </a:p>
          <a:p>
            <a:pPr lvl="1"/>
            <a:endParaRPr lang="fi-FI" sz="1800" dirty="0">
              <a:hlinkClick r:id="rId3"/>
            </a:endParaRPr>
          </a:p>
          <a:p>
            <a:pPr marL="314325" lvl="1" indent="0">
              <a:buNone/>
            </a:pPr>
            <a:endParaRPr lang="fi-FI" sz="1800" dirty="0"/>
          </a:p>
          <a:p>
            <a:pPr marL="314325" lvl="1" indent="0">
              <a:buNone/>
            </a:pPr>
            <a:endParaRPr lang="fi-FI" sz="1800" dirty="0"/>
          </a:p>
        </p:txBody>
      </p:sp>
      <p:pic>
        <p:nvPicPr>
          <p:cNvPr id="10" name="Picture 9" descr="Close-up of Open sign on glass door">
            <a:extLst>
              <a:ext uri="{FF2B5EF4-FFF2-40B4-BE49-F238E27FC236}">
                <a16:creationId xmlns:a16="http://schemas.microsoft.com/office/drawing/2014/main" id="{BF9C0F3A-5660-455D-9069-E96358AB3FE8}"/>
              </a:ext>
            </a:extLst>
          </p:cNvPr>
          <p:cNvPicPr>
            <a:picLocks noChangeAspect="1"/>
          </p:cNvPicPr>
          <p:nvPr/>
        </p:nvPicPr>
        <p:blipFill>
          <a:blip r:embed="rId4"/>
          <a:stretch>
            <a:fillRect/>
          </a:stretch>
        </p:blipFill>
        <p:spPr>
          <a:xfrm>
            <a:off x="5280010" y="2607989"/>
            <a:ext cx="3390188" cy="2262950"/>
          </a:xfrm>
          <a:prstGeom prst="rect">
            <a:avLst/>
          </a:prstGeom>
          <a:noFill/>
        </p:spPr>
      </p:pic>
      <p:sp>
        <p:nvSpPr>
          <p:cNvPr id="6" name="Slide Number Placeholder 5">
            <a:extLst>
              <a:ext uri="{FF2B5EF4-FFF2-40B4-BE49-F238E27FC236}">
                <a16:creationId xmlns:a16="http://schemas.microsoft.com/office/drawing/2014/main" id="{F1EDC4BD-4DA2-47D2-AB4F-FA95588B9EDD}"/>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smtClean="0"/>
              <a:pPr>
                <a:spcAft>
                  <a:spcPts val="600"/>
                </a:spcAft>
              </a:pPr>
              <a:t>12</a:t>
            </a:fld>
            <a:endParaRPr lang="fi-FI" dirty="0"/>
          </a:p>
        </p:txBody>
      </p:sp>
      <p:sp>
        <p:nvSpPr>
          <p:cNvPr id="5" name="TextBox 4">
            <a:extLst>
              <a:ext uri="{FF2B5EF4-FFF2-40B4-BE49-F238E27FC236}">
                <a16:creationId xmlns:a16="http://schemas.microsoft.com/office/drawing/2014/main" id="{7021BDE6-CF25-CB85-7018-848CD875C15E}"/>
              </a:ext>
            </a:extLst>
          </p:cNvPr>
          <p:cNvSpPr txBox="1"/>
          <p:nvPr/>
        </p:nvSpPr>
        <p:spPr>
          <a:xfrm>
            <a:off x="489302" y="5626783"/>
            <a:ext cx="7757076" cy="646331"/>
          </a:xfrm>
          <a:prstGeom prst="rect">
            <a:avLst/>
          </a:prstGeom>
          <a:noFill/>
        </p:spPr>
        <p:txBody>
          <a:bodyPr wrap="square">
            <a:spAutoFit/>
          </a:bodyPr>
          <a:lstStyle/>
          <a:p>
            <a:pPr marL="314325" lvl="1" indent="0">
              <a:buNone/>
            </a:pPr>
            <a:r>
              <a:rPr lang="fi-FI" sz="1800" dirty="0">
                <a:hlinkClick r:id="rId3"/>
              </a:rPr>
              <a:t>Oppimisen avoimuuden suosituksia 2021</a:t>
            </a:r>
            <a:r>
              <a:rPr lang="fi-FI" sz="1800" dirty="0"/>
              <a:t>: Suositus meritoitumiselle oppimisen ja oppimateriaalien avoimuudesta</a:t>
            </a:r>
          </a:p>
        </p:txBody>
      </p:sp>
    </p:spTree>
    <p:extLst>
      <p:ext uri="{BB962C8B-B14F-4D97-AF65-F5344CB8AC3E}">
        <p14:creationId xmlns:p14="http://schemas.microsoft.com/office/powerpoint/2010/main" val="1640530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5A2F15-F3EE-FE65-1CD9-E375DC785ED2}"/>
              </a:ext>
            </a:extLst>
          </p:cNvPr>
          <p:cNvSpPr/>
          <p:nvPr/>
        </p:nvSpPr>
        <p:spPr>
          <a:xfrm>
            <a:off x="4493006" y="3302196"/>
            <a:ext cx="3392501" cy="2528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noFill/>
            </a:endParaRPr>
          </a:p>
        </p:txBody>
      </p:sp>
      <p:pic>
        <p:nvPicPr>
          <p:cNvPr id="16" name="Picture 15">
            <a:extLst>
              <a:ext uri="{FF2B5EF4-FFF2-40B4-BE49-F238E27FC236}">
                <a16:creationId xmlns:a16="http://schemas.microsoft.com/office/drawing/2014/main" id="{E52773C2-D94E-F3C4-8586-6072D80650AB}"/>
              </a:ext>
            </a:extLst>
          </p:cNvPr>
          <p:cNvPicPr>
            <a:picLocks noChangeAspect="1"/>
          </p:cNvPicPr>
          <p:nvPr/>
        </p:nvPicPr>
        <p:blipFill>
          <a:blip r:embed="rId3"/>
          <a:stretch>
            <a:fillRect/>
          </a:stretch>
        </p:blipFill>
        <p:spPr>
          <a:xfrm>
            <a:off x="4689469" y="491723"/>
            <a:ext cx="3933825" cy="2790825"/>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D583EC51-8955-EC43-48A0-B7B0B7824734}"/>
              </a:ext>
            </a:extLst>
          </p:cNvPr>
          <p:cNvPicPr>
            <a:picLocks noChangeAspect="1"/>
          </p:cNvPicPr>
          <p:nvPr/>
        </p:nvPicPr>
        <p:blipFill>
          <a:blip r:embed="rId4"/>
          <a:stretch>
            <a:fillRect/>
          </a:stretch>
        </p:blipFill>
        <p:spPr>
          <a:xfrm>
            <a:off x="520706" y="664472"/>
            <a:ext cx="4101284" cy="2445326"/>
          </a:xfrm>
          <a:prstGeom prst="rect">
            <a:avLst/>
          </a:prstGeom>
        </p:spPr>
      </p:pic>
      <p:pic>
        <p:nvPicPr>
          <p:cNvPr id="22" name="Picture 21">
            <a:extLst>
              <a:ext uri="{FF2B5EF4-FFF2-40B4-BE49-F238E27FC236}">
                <a16:creationId xmlns:a16="http://schemas.microsoft.com/office/drawing/2014/main" id="{B97821D7-1C0F-AA1A-B02E-DFE3EACFAEEE}"/>
              </a:ext>
            </a:extLst>
          </p:cNvPr>
          <p:cNvPicPr>
            <a:picLocks noChangeAspect="1"/>
          </p:cNvPicPr>
          <p:nvPr/>
        </p:nvPicPr>
        <p:blipFill>
          <a:blip r:embed="rId5"/>
          <a:stretch>
            <a:fillRect/>
          </a:stretch>
        </p:blipFill>
        <p:spPr>
          <a:xfrm>
            <a:off x="435285" y="3302196"/>
            <a:ext cx="3790950" cy="3514725"/>
          </a:xfrm>
          <a:prstGeom prst="rect">
            <a:avLst/>
          </a:prstGeom>
        </p:spPr>
      </p:pic>
      <p:pic>
        <p:nvPicPr>
          <p:cNvPr id="25" name="Picture 24">
            <a:extLst>
              <a:ext uri="{FF2B5EF4-FFF2-40B4-BE49-F238E27FC236}">
                <a16:creationId xmlns:a16="http://schemas.microsoft.com/office/drawing/2014/main" id="{D2197BC0-3F83-A5F5-9FBD-A8492B45CDAE}"/>
              </a:ext>
            </a:extLst>
          </p:cNvPr>
          <p:cNvPicPr>
            <a:picLocks noChangeAspect="1"/>
          </p:cNvPicPr>
          <p:nvPr/>
        </p:nvPicPr>
        <p:blipFill>
          <a:blip r:embed="rId6"/>
          <a:stretch>
            <a:fillRect/>
          </a:stretch>
        </p:blipFill>
        <p:spPr>
          <a:xfrm>
            <a:off x="4892612" y="3455960"/>
            <a:ext cx="3259666" cy="2756686"/>
          </a:xfrm>
          <a:prstGeom prst="rect">
            <a:avLst/>
          </a:prstGeom>
        </p:spPr>
      </p:pic>
      <p:sp>
        <p:nvSpPr>
          <p:cNvPr id="28" name="TextBox 27">
            <a:extLst>
              <a:ext uri="{FF2B5EF4-FFF2-40B4-BE49-F238E27FC236}">
                <a16:creationId xmlns:a16="http://schemas.microsoft.com/office/drawing/2014/main" id="{94920A33-A214-2363-6396-C1B0210AADE1}"/>
              </a:ext>
            </a:extLst>
          </p:cNvPr>
          <p:cNvSpPr txBox="1"/>
          <p:nvPr/>
        </p:nvSpPr>
        <p:spPr>
          <a:xfrm>
            <a:off x="4322452" y="6290306"/>
            <a:ext cx="2392001" cy="600164"/>
          </a:xfrm>
          <a:prstGeom prst="rect">
            <a:avLst/>
          </a:prstGeom>
          <a:noFill/>
        </p:spPr>
        <p:txBody>
          <a:bodyPr wrap="none" rtlCol="0">
            <a:spAutoFit/>
          </a:bodyPr>
          <a:lstStyle/>
          <a:p>
            <a:pPr marL="171450" indent="-171450">
              <a:buFont typeface="Arial" panose="020B0604020202020204" pitchFamily="34" charset="0"/>
              <a:buChar char="•"/>
            </a:pPr>
            <a:r>
              <a:rPr lang="fi-FI" sz="1100" dirty="0">
                <a:hlinkClick r:id="rId7"/>
              </a:rPr>
              <a:t>TENK- tutkijan ansioluettelomalli</a:t>
            </a:r>
            <a:endParaRPr lang="fi-FI" sz="1100" dirty="0">
              <a:hlinkClick r:id="rId8"/>
            </a:endParaRPr>
          </a:p>
          <a:p>
            <a:pPr marL="171450" indent="-171450">
              <a:buFont typeface="Arial" panose="020B0604020202020204" pitchFamily="34" charset="0"/>
              <a:buChar char="•"/>
            </a:pPr>
            <a:r>
              <a:rPr lang="fi-FI" sz="1100" dirty="0">
                <a:hlinkClick r:id="rId9"/>
              </a:rPr>
              <a:t>TUNICRIS</a:t>
            </a:r>
            <a:endParaRPr lang="fi-FI" sz="1100" dirty="0"/>
          </a:p>
          <a:p>
            <a:endParaRPr lang="fi-FI" sz="1100" dirty="0"/>
          </a:p>
        </p:txBody>
      </p:sp>
      <p:sp>
        <p:nvSpPr>
          <p:cNvPr id="3" name="TextBox 2">
            <a:extLst>
              <a:ext uri="{FF2B5EF4-FFF2-40B4-BE49-F238E27FC236}">
                <a16:creationId xmlns:a16="http://schemas.microsoft.com/office/drawing/2014/main" id="{71A6C72A-14EA-85BA-B605-89291C9E5D8F}"/>
              </a:ext>
            </a:extLst>
          </p:cNvPr>
          <p:cNvSpPr txBox="1"/>
          <p:nvPr/>
        </p:nvSpPr>
        <p:spPr>
          <a:xfrm>
            <a:off x="6805088" y="6274257"/>
            <a:ext cx="2073203" cy="430887"/>
          </a:xfrm>
          <a:prstGeom prst="rect">
            <a:avLst/>
          </a:prstGeom>
          <a:noFill/>
        </p:spPr>
        <p:txBody>
          <a:bodyPr wrap="square">
            <a:spAutoFit/>
          </a:bodyPr>
          <a:lstStyle/>
          <a:p>
            <a:pPr marL="171450" indent="-171450">
              <a:buFont typeface="Arial" panose="020B0604020202020204" pitchFamily="34" charset="0"/>
              <a:buChar char="•"/>
            </a:pPr>
            <a:r>
              <a:rPr lang="fi-FI" sz="1100" dirty="0">
                <a:hlinkClick r:id="rId10"/>
              </a:rPr>
              <a:t>ORCID</a:t>
            </a:r>
            <a:endParaRPr lang="fi-FI" sz="1100" dirty="0"/>
          </a:p>
          <a:p>
            <a:pPr marL="171450" indent="-171450">
              <a:buFont typeface="Arial" panose="020B0604020202020204" pitchFamily="34" charset="0"/>
              <a:buChar char="•"/>
            </a:pPr>
            <a:r>
              <a:rPr lang="fi-FI" sz="1100" dirty="0">
                <a:hlinkClick r:id="rId8"/>
              </a:rPr>
              <a:t>Opetusosaamisen arviointi</a:t>
            </a:r>
            <a:endParaRPr lang="fi-FI" sz="1100" dirty="0"/>
          </a:p>
        </p:txBody>
      </p:sp>
    </p:spTree>
    <p:extLst>
      <p:ext uri="{BB962C8B-B14F-4D97-AF65-F5344CB8AC3E}">
        <p14:creationId xmlns:p14="http://schemas.microsoft.com/office/powerpoint/2010/main" val="417441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9E5B70-FE4D-1C89-985B-9AC137F4B092}"/>
              </a:ext>
            </a:extLst>
          </p:cNvPr>
          <p:cNvSpPr>
            <a:spLocks noGrp="1"/>
          </p:cNvSpPr>
          <p:nvPr>
            <p:ph type="title"/>
          </p:nvPr>
        </p:nvSpPr>
        <p:spPr/>
        <p:txBody>
          <a:bodyPr/>
          <a:lstStyle/>
          <a:p>
            <a:r>
              <a:rPr lang="fi-FI" dirty="0">
                <a:latin typeface="Arial"/>
                <a:cs typeface="Arial"/>
              </a:rPr>
              <a:t>Miten?</a:t>
            </a:r>
            <a:br>
              <a:rPr lang="fi-FI" dirty="0">
                <a:latin typeface="Arial"/>
                <a:cs typeface="Arial"/>
              </a:rPr>
            </a:br>
            <a:endParaRPr lang="fi-FI" dirty="0"/>
          </a:p>
        </p:txBody>
      </p:sp>
      <p:sp>
        <p:nvSpPr>
          <p:cNvPr id="3" name="Sisällön paikkamerkki 2">
            <a:extLst>
              <a:ext uri="{FF2B5EF4-FFF2-40B4-BE49-F238E27FC236}">
                <a16:creationId xmlns:a16="http://schemas.microsoft.com/office/drawing/2014/main" id="{E3BB11B3-EADF-86E4-7B66-EA2467CBDEC6}"/>
              </a:ext>
            </a:extLst>
          </p:cNvPr>
          <p:cNvSpPr>
            <a:spLocks noGrp="1"/>
          </p:cNvSpPr>
          <p:nvPr>
            <p:ph idx="1"/>
          </p:nvPr>
        </p:nvSpPr>
        <p:spPr>
          <a:xfrm>
            <a:off x="525600" y="2018455"/>
            <a:ext cx="4528831" cy="4306253"/>
          </a:xfrm>
        </p:spPr>
        <p:txBody>
          <a:bodyPr vert="horz" lIns="91440" tIns="45720" rIns="91440" bIns="45720" rtlCol="0" anchor="t">
            <a:noAutofit/>
          </a:bodyPr>
          <a:lstStyle/>
          <a:p>
            <a:pPr marL="0" indent="0">
              <a:buNone/>
            </a:pPr>
            <a:r>
              <a:rPr lang="fi-FI" sz="1800" dirty="0"/>
              <a:t>Tallenna oppimateriaalisi kansalliseen </a:t>
            </a:r>
            <a:r>
              <a:rPr lang="fi-FI" sz="1800" dirty="0">
                <a:hlinkClick r:id="rId2"/>
              </a:rPr>
              <a:t>aoe.fi</a:t>
            </a:r>
            <a:r>
              <a:rPr lang="fi-FI" sz="1800" dirty="0"/>
              <a:t> –kirjastoon</a:t>
            </a:r>
          </a:p>
          <a:p>
            <a:pPr lvl="1"/>
            <a:r>
              <a:rPr lang="fi-FI" sz="1800" dirty="0"/>
              <a:t>Sisältö kaikkien käytettävissä ilman kirjautumista</a:t>
            </a:r>
            <a:endParaRPr lang="fi-FI" sz="1800" dirty="0">
              <a:cs typeface="Arial"/>
            </a:endParaRPr>
          </a:p>
          <a:p>
            <a:pPr lvl="1"/>
            <a:r>
              <a:rPr lang="fi-FI" sz="1800" dirty="0"/>
              <a:t>Kun kirjaudut, voit:</a:t>
            </a:r>
            <a:endParaRPr lang="fi-FI" sz="1800" dirty="0">
              <a:cs typeface="Arial"/>
            </a:endParaRPr>
          </a:p>
          <a:p>
            <a:pPr marL="804545" lvl="2"/>
            <a:r>
              <a:rPr lang="fi-FI" sz="1800" dirty="0"/>
              <a:t> tallentaa oppimateriaalejasi</a:t>
            </a:r>
            <a:endParaRPr lang="fi-FI" sz="1800" dirty="0">
              <a:cs typeface="Arial" panose="020B0604020202020204"/>
            </a:endParaRPr>
          </a:p>
          <a:p>
            <a:pPr marL="804545" lvl="2"/>
            <a:r>
              <a:rPr lang="fi-FI" sz="1800" dirty="0"/>
              <a:t> luoda kuratoituja kokoelmia itselle ja muille</a:t>
            </a:r>
            <a:endParaRPr lang="fi-FI" sz="1800" dirty="0">
              <a:cs typeface="Arial" panose="020B0604020202020204"/>
            </a:endParaRPr>
          </a:p>
          <a:p>
            <a:pPr marL="804545" lvl="2"/>
            <a:r>
              <a:rPr lang="fi-FI" sz="1800" dirty="0"/>
              <a:t> arvioida muiden opetusmateriaaleja ja vinkata muita niiden sopivasta käytöstä</a:t>
            </a:r>
            <a:endParaRPr lang="fi-FI" sz="1800" dirty="0">
              <a:cs typeface="Arial" panose="020B0604020202020204"/>
            </a:endParaRPr>
          </a:p>
          <a:p>
            <a:pPr marL="314325" lvl="1" indent="0">
              <a:buNone/>
            </a:pPr>
            <a:endParaRPr lang="fi-FI" sz="2000" dirty="0"/>
          </a:p>
          <a:p>
            <a:pPr marL="6350" indent="0">
              <a:buNone/>
            </a:pPr>
            <a:r>
              <a:rPr lang="fi-FI" sz="1800" dirty="0"/>
              <a:t>Materiaaleja yht</a:t>
            </a:r>
            <a:r>
              <a:rPr lang="fi-FI" sz="1800"/>
              <a:t>.: 3156 (5.3.2024</a:t>
            </a:r>
            <a:r>
              <a:rPr lang="fi-FI" sz="1800" dirty="0"/>
              <a:t>)</a:t>
            </a:r>
            <a:endParaRPr lang="fi-FI" sz="1800" dirty="0">
              <a:cs typeface="Arial"/>
            </a:endParaRPr>
          </a:p>
          <a:p>
            <a:pPr marL="6350" indent="0">
              <a:buNone/>
            </a:pPr>
            <a:endParaRPr lang="fi-FI" dirty="0">
              <a:cs typeface="Arial" panose="020B0604020202020204"/>
            </a:endParaRPr>
          </a:p>
        </p:txBody>
      </p:sp>
      <p:sp>
        <p:nvSpPr>
          <p:cNvPr id="6" name="Dian numeron paikkamerkki 5">
            <a:extLst>
              <a:ext uri="{FF2B5EF4-FFF2-40B4-BE49-F238E27FC236}">
                <a16:creationId xmlns:a16="http://schemas.microsoft.com/office/drawing/2014/main" id="{28E83EAC-7873-C6D7-35AB-3CE8892A3C30}"/>
              </a:ext>
            </a:extLst>
          </p:cNvPr>
          <p:cNvSpPr>
            <a:spLocks noGrp="1"/>
          </p:cNvSpPr>
          <p:nvPr>
            <p:ph type="sldNum" sz="quarter" idx="4"/>
          </p:nvPr>
        </p:nvSpPr>
        <p:spPr/>
        <p:txBody>
          <a:bodyPr/>
          <a:lstStyle/>
          <a:p>
            <a:r>
              <a:rPr lang="fi-FI" dirty="0"/>
              <a:t>|  </a:t>
            </a:r>
            <a:fld id="{CDC8994D-33BE-6F4B-918B-78B2D731EB1C}" type="slidenum">
              <a:rPr lang="fi-FI" smtClean="0"/>
              <a:pPr/>
              <a:t>14</a:t>
            </a:fld>
            <a:endParaRPr lang="fi-FI" dirty="0"/>
          </a:p>
        </p:txBody>
      </p:sp>
      <p:pic>
        <p:nvPicPr>
          <p:cNvPr id="12" name="Picture 11">
            <a:extLst>
              <a:ext uri="{FF2B5EF4-FFF2-40B4-BE49-F238E27FC236}">
                <a16:creationId xmlns:a16="http://schemas.microsoft.com/office/drawing/2014/main" id="{95FCB81B-CC99-4EF5-A580-10C062970B3C}"/>
              </a:ext>
            </a:extLst>
          </p:cNvPr>
          <p:cNvPicPr>
            <a:picLocks noChangeAspect="1"/>
          </p:cNvPicPr>
          <p:nvPr/>
        </p:nvPicPr>
        <p:blipFill>
          <a:blip r:embed="rId3"/>
          <a:stretch>
            <a:fillRect/>
          </a:stretch>
        </p:blipFill>
        <p:spPr>
          <a:xfrm>
            <a:off x="5167520" y="2018454"/>
            <a:ext cx="3484416" cy="3598610"/>
          </a:xfrm>
          <a:prstGeom prst="rect">
            <a:avLst/>
          </a:prstGeom>
        </p:spPr>
      </p:pic>
      <p:sp>
        <p:nvSpPr>
          <p:cNvPr id="9" name="TextBox 8">
            <a:extLst>
              <a:ext uri="{FF2B5EF4-FFF2-40B4-BE49-F238E27FC236}">
                <a16:creationId xmlns:a16="http://schemas.microsoft.com/office/drawing/2014/main" id="{023875B6-C754-D55D-112D-032E87676180}"/>
              </a:ext>
            </a:extLst>
          </p:cNvPr>
          <p:cNvSpPr txBox="1"/>
          <p:nvPr/>
        </p:nvSpPr>
        <p:spPr>
          <a:xfrm>
            <a:off x="5728122" y="5555464"/>
            <a:ext cx="28053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t>Tallentamisen </a:t>
            </a:r>
            <a:r>
              <a:rPr lang="fi-FI" dirty="0">
                <a:hlinkClick r:id="rId4"/>
              </a:rPr>
              <a:t>ohjevideo</a:t>
            </a:r>
            <a:r>
              <a:rPr lang="fi-FI" dirty="0"/>
              <a:t> </a:t>
            </a:r>
            <a:r>
              <a:rPr lang="en-US" dirty="0"/>
              <a:t>​</a:t>
            </a:r>
          </a:p>
        </p:txBody>
      </p:sp>
    </p:spTree>
    <p:extLst>
      <p:ext uri="{BB962C8B-B14F-4D97-AF65-F5344CB8AC3E}">
        <p14:creationId xmlns:p14="http://schemas.microsoft.com/office/powerpoint/2010/main" val="299417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863389-6AD4-8C98-5B06-37309B07397C}"/>
              </a:ext>
            </a:extLst>
          </p:cNvPr>
          <p:cNvSpPr>
            <a:spLocks noGrp="1"/>
          </p:cNvSpPr>
          <p:nvPr>
            <p:ph type="title"/>
          </p:nvPr>
        </p:nvSpPr>
        <p:spPr>
          <a:xfrm>
            <a:off x="524457" y="704033"/>
            <a:ext cx="8281514" cy="1236614"/>
          </a:xfrm>
        </p:spPr>
        <p:txBody>
          <a:bodyPr/>
          <a:lstStyle/>
          <a:p>
            <a:r>
              <a:rPr lang="fi-FI" dirty="0">
                <a:latin typeface="Arial"/>
                <a:cs typeface="Arial"/>
              </a:rPr>
              <a:t>Avointen oppimateriaalien kirjasto </a:t>
            </a:r>
            <a:r>
              <a:rPr lang="fi-FI" dirty="0">
                <a:latin typeface="Arial"/>
                <a:cs typeface="Arial"/>
                <a:hlinkClick r:id="rId2"/>
              </a:rPr>
              <a:t>aoe.fi</a:t>
            </a:r>
            <a:endParaRPr lang="fi-FI" dirty="0"/>
          </a:p>
        </p:txBody>
      </p:sp>
      <p:sp>
        <p:nvSpPr>
          <p:cNvPr id="5" name="Päivämäärän paikkamerkki 4">
            <a:extLst>
              <a:ext uri="{FF2B5EF4-FFF2-40B4-BE49-F238E27FC236}">
                <a16:creationId xmlns:a16="http://schemas.microsoft.com/office/drawing/2014/main" id="{91452CCE-31F8-0B91-5AD1-ECDCF5ABD20C}"/>
              </a:ext>
            </a:extLst>
          </p:cNvPr>
          <p:cNvSpPr>
            <a:spLocks noGrp="1"/>
          </p:cNvSpPr>
          <p:nvPr>
            <p:ph type="dt" sz="half" idx="2"/>
          </p:nvPr>
        </p:nvSpPr>
        <p:spPr>
          <a:xfrm>
            <a:off x="7293905" y="6479610"/>
            <a:ext cx="1272658" cy="254172"/>
          </a:xfrm>
        </p:spPr>
        <p:txBody>
          <a:bodyPr/>
          <a:lstStyle/>
          <a:p>
            <a:fld id="{A90DC808-9B4F-47F6-816E-B4DD926C39FF}" type="datetime1">
              <a:rPr lang="fi-FI" smtClean="0"/>
              <a:pPr/>
              <a:t>5.3.2024</a:t>
            </a:fld>
            <a:endParaRPr lang="fi-FI" dirty="0"/>
          </a:p>
        </p:txBody>
      </p:sp>
      <p:sp>
        <p:nvSpPr>
          <p:cNvPr id="6" name="Dian numeron paikkamerkki 5">
            <a:extLst>
              <a:ext uri="{FF2B5EF4-FFF2-40B4-BE49-F238E27FC236}">
                <a16:creationId xmlns:a16="http://schemas.microsoft.com/office/drawing/2014/main" id="{CC2982B0-EADF-6A51-11AC-0FBF133F7E54}"/>
              </a:ext>
            </a:extLst>
          </p:cNvPr>
          <p:cNvSpPr>
            <a:spLocks noGrp="1"/>
          </p:cNvSpPr>
          <p:nvPr>
            <p:ph type="sldNum" sz="quarter" idx="4"/>
          </p:nvPr>
        </p:nvSpPr>
        <p:spPr/>
        <p:txBody>
          <a:bodyPr/>
          <a:lstStyle/>
          <a:p>
            <a:r>
              <a:rPr lang="fi-FI" dirty="0"/>
              <a:t>|  </a:t>
            </a:r>
            <a:fld id="{CDC8994D-33BE-6F4B-918B-78B2D731EB1C}" type="slidenum">
              <a:rPr lang="fi-FI" smtClean="0"/>
              <a:pPr/>
              <a:t>15</a:t>
            </a:fld>
            <a:endParaRPr lang="fi-FI" dirty="0"/>
          </a:p>
        </p:txBody>
      </p:sp>
      <p:sp>
        <p:nvSpPr>
          <p:cNvPr id="9" name="Tekstiruutu 8">
            <a:extLst>
              <a:ext uri="{FF2B5EF4-FFF2-40B4-BE49-F238E27FC236}">
                <a16:creationId xmlns:a16="http://schemas.microsoft.com/office/drawing/2014/main" id="{AE4E6EAA-37B2-9E13-695E-03D9BB564349}"/>
              </a:ext>
            </a:extLst>
          </p:cNvPr>
          <p:cNvSpPr txBox="1"/>
          <p:nvPr/>
        </p:nvSpPr>
        <p:spPr>
          <a:xfrm>
            <a:off x="524457" y="1987637"/>
            <a:ext cx="8233743"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dirty="0"/>
              <a:t>Ylläpito, kehitys:</a:t>
            </a:r>
            <a:r>
              <a:rPr lang="fi-FI" sz="1600" dirty="0"/>
              <a:t> </a:t>
            </a:r>
          </a:p>
          <a:p>
            <a:pPr marL="285750" indent="-285750">
              <a:buFont typeface="Arial" panose="020B0604020202020204" pitchFamily="34" charset="0"/>
              <a:buChar char="•"/>
            </a:pPr>
            <a:r>
              <a:rPr lang="fi-FI" sz="1600" dirty="0"/>
              <a:t>aoe.fi-palvelun omistaja on Opetushallitus, joka kehittää palvelua yhdessä yhteistyökumppaneiden kanssa mm.</a:t>
            </a:r>
            <a:r>
              <a:rPr lang="fi-FI" sz="1600" dirty="0">
                <a:ea typeface="+mn-lt"/>
                <a:cs typeface="+mn-lt"/>
              </a:rPr>
              <a:t> CSC (</a:t>
            </a:r>
            <a:r>
              <a:rPr lang="fi-FI" sz="1600" dirty="0"/>
              <a:t>Centre for Scientific Computing)</a:t>
            </a:r>
            <a:r>
              <a:rPr lang="fi-FI" sz="1600" dirty="0">
                <a:ea typeface="+mn-lt"/>
                <a:cs typeface="+mn-lt"/>
              </a:rPr>
              <a:t> eli Tieteen tietotekniikan keskus. </a:t>
            </a:r>
          </a:p>
          <a:p>
            <a:pPr marL="285750" indent="-285750">
              <a:buFont typeface="Arial" panose="020B0604020202020204" pitchFamily="34" charset="0"/>
              <a:buChar char="•"/>
            </a:pPr>
            <a:r>
              <a:rPr lang="fi-FI" sz="1600" dirty="0">
                <a:ea typeface="+mn-lt"/>
                <a:cs typeface="+mn-lt"/>
              </a:rPr>
              <a:t>rahoitus:</a:t>
            </a:r>
            <a:r>
              <a:rPr lang="fi-FI" sz="1600" dirty="0"/>
              <a:t> Opetus-</a:t>
            </a:r>
            <a:r>
              <a:rPr lang="fi-FI" sz="1600" dirty="0">
                <a:ea typeface="+mn-lt"/>
                <a:cs typeface="+mn-lt"/>
              </a:rPr>
              <a:t> ja kulttuuriministeriö  </a:t>
            </a:r>
          </a:p>
          <a:p>
            <a:endParaRPr lang="fi-FI" sz="1600" dirty="0">
              <a:cs typeface="Arial"/>
            </a:endParaRPr>
          </a:p>
          <a:p>
            <a:r>
              <a:rPr lang="fi-FI" sz="1600" b="1" dirty="0">
                <a:ea typeface="+mn-lt"/>
                <a:cs typeface="+mn-lt"/>
              </a:rPr>
              <a:t>Kuka voi tallentaa:</a:t>
            </a:r>
            <a:r>
              <a:rPr lang="fi-FI" sz="1600" dirty="0">
                <a:ea typeface="+mn-lt"/>
                <a:cs typeface="+mn-lt"/>
              </a:rPr>
              <a:t> Yksittäiset opettajat, organisaatiot ja hankkeet </a:t>
            </a:r>
            <a:endParaRPr lang="fi-FI" sz="1600" dirty="0"/>
          </a:p>
          <a:p>
            <a:pPr marL="285750" indent="-285750">
              <a:buFont typeface="Arial" panose="020B0604020202020204" pitchFamily="34" charset="0"/>
              <a:buChar char="•"/>
            </a:pPr>
            <a:r>
              <a:rPr lang="fi-FI" sz="1600" dirty="0">
                <a:ea typeface="+mn-lt"/>
                <a:cs typeface="+mn-lt"/>
              </a:rPr>
              <a:t>kirjaudutaan Haka-, suomi.fi- tai MPASSid-tunnuksilla</a:t>
            </a:r>
          </a:p>
          <a:p>
            <a:endParaRPr lang="fi-FI" sz="1600" dirty="0">
              <a:ea typeface="+mn-lt"/>
              <a:cs typeface="+mn-lt"/>
            </a:endParaRPr>
          </a:p>
          <a:p>
            <a:r>
              <a:rPr lang="fi-FI" sz="1600" b="1" dirty="0">
                <a:ea typeface="+mn-lt"/>
                <a:cs typeface="+mn-lt"/>
              </a:rPr>
              <a:t>Mitä voi tallentaa:</a:t>
            </a:r>
            <a:r>
              <a:rPr lang="fi-FI" sz="1600" dirty="0">
                <a:ea typeface="+mn-lt"/>
                <a:cs typeface="+mn-lt"/>
              </a:rPr>
              <a:t> Opetukseen, kasvatukseen ja oppimiseen kohdennettuja digitaalisia materiaaleja kaikilta koulutusasteilta.</a:t>
            </a:r>
          </a:p>
          <a:p>
            <a:pPr marL="285750" indent="-285750">
              <a:buFont typeface="Arial" panose="020B0604020202020204" pitchFamily="34" charset="0"/>
              <a:buChar char="•"/>
            </a:pPr>
            <a:r>
              <a:rPr lang="fi-FI" sz="1600" dirty="0">
                <a:ea typeface="+mn-lt"/>
                <a:cs typeface="+mn-lt"/>
              </a:rPr>
              <a:t>kurssit, oppaat, ohjeet, videot, infograafit jne. </a:t>
            </a:r>
          </a:p>
          <a:p>
            <a:pPr marL="285750" indent="-285750">
              <a:buFont typeface="Arial" panose="020B0604020202020204" pitchFamily="34" charset="0"/>
              <a:buChar char="•"/>
            </a:pPr>
            <a:r>
              <a:rPr lang="fi-FI" sz="1600" dirty="0">
                <a:ea typeface="+mn-lt"/>
                <a:cs typeface="+mn-lt"/>
              </a:rPr>
              <a:t>tiedostona tai linkkinä</a:t>
            </a:r>
          </a:p>
          <a:p>
            <a:pPr marL="285750" indent="-285750">
              <a:buFont typeface="Arial" panose="020B0604020202020204" pitchFamily="34" charset="0"/>
              <a:buChar char="•"/>
            </a:pPr>
            <a:r>
              <a:rPr lang="fi-FI" sz="1600" dirty="0">
                <a:ea typeface="+mn-lt"/>
                <a:cs typeface="+mn-lt"/>
              </a:rPr>
              <a:t>käyttäessäsi jotain materiaalia, tarjolla on myös omiin materiaaleihin upotettava linkki</a:t>
            </a:r>
          </a:p>
          <a:p>
            <a:endParaRPr lang="fi-FI" sz="1600" dirty="0">
              <a:ea typeface="+mn-lt"/>
              <a:cs typeface="+mn-lt"/>
            </a:endParaRPr>
          </a:p>
          <a:p>
            <a:r>
              <a:rPr lang="fi-FI" sz="1600" b="1" dirty="0">
                <a:ea typeface="+mn-lt"/>
                <a:cs typeface="+mn-lt"/>
              </a:rPr>
              <a:t>Millä oikeuksilla oppimateriaalit tallennetaan</a:t>
            </a:r>
            <a:r>
              <a:rPr lang="fi-FI" sz="1600" dirty="0">
                <a:ea typeface="+mn-lt"/>
                <a:cs typeface="+mn-lt"/>
              </a:rPr>
              <a:t>: Avoimilla CC-lisensseillä, jotka sallivat myös muokkauksen. ks. Video: </a:t>
            </a:r>
            <a:r>
              <a:rPr lang="fi-FI" sz="1600" dirty="0">
                <a:ea typeface="+mn-lt"/>
                <a:cs typeface="+mn-lt"/>
                <a:hlinkClick r:id="rId3"/>
              </a:rPr>
              <a:t>Creative Commons Finland, </a:t>
            </a:r>
            <a:r>
              <a:rPr lang="fi-FI" sz="1600" dirty="0">
                <a:ea typeface="+mn-lt"/>
                <a:cs typeface="+mn-lt"/>
                <a:hlinkClick r:id="rId4"/>
              </a:rPr>
              <a:t>Näin lisäät CC-lisenssin aineistoosi</a:t>
            </a:r>
            <a:r>
              <a:rPr lang="fi-FI" sz="1600" dirty="0">
                <a:ea typeface="+mn-lt"/>
                <a:cs typeface="+mn-lt"/>
              </a:rPr>
              <a:t>  (</a:t>
            </a:r>
            <a:r>
              <a:rPr lang="fi-FI" sz="1600" dirty="0">
                <a:ea typeface="+mn-lt"/>
                <a:cs typeface="+mn-lt"/>
                <a:hlinkClick r:id="rId5"/>
              </a:rPr>
              <a:t>CC BY-SA 4.0</a:t>
            </a:r>
            <a:r>
              <a:rPr lang="fi-FI" sz="1600" dirty="0">
                <a:ea typeface="+mn-lt"/>
                <a:cs typeface="+mn-lt"/>
              </a:rPr>
              <a:t>) </a:t>
            </a:r>
          </a:p>
          <a:p>
            <a:endParaRPr lang="fi-FI" dirty="0">
              <a:cs typeface="Arial"/>
            </a:endParaRPr>
          </a:p>
          <a:p>
            <a:endParaRPr lang="fi-FI" dirty="0">
              <a:cs typeface="Arial"/>
            </a:endParaRPr>
          </a:p>
          <a:p>
            <a:endParaRPr lang="fi-FI" dirty="0">
              <a:cs typeface="Arial"/>
            </a:endParaRPr>
          </a:p>
          <a:p>
            <a:endParaRPr lang="fi-FI" dirty="0">
              <a:cs typeface="Arial"/>
            </a:endParaRPr>
          </a:p>
          <a:p>
            <a:endParaRPr lang="fi-FI" dirty="0">
              <a:cs typeface="Arial"/>
            </a:endParaRPr>
          </a:p>
          <a:p>
            <a:endParaRPr lang="fi-FI" dirty="0">
              <a:cs typeface="Arial"/>
            </a:endParaRPr>
          </a:p>
          <a:p>
            <a:endParaRPr lang="fi-FI" dirty="0">
              <a:cs typeface="Arial"/>
            </a:endParaRPr>
          </a:p>
          <a:p>
            <a:endParaRPr lang="fi-FI" dirty="0">
              <a:cs typeface="Arial"/>
            </a:endParaRPr>
          </a:p>
          <a:p>
            <a:endParaRPr lang="fi-FI" dirty="0">
              <a:cs typeface="Arial"/>
            </a:endParaRPr>
          </a:p>
          <a:p>
            <a:endParaRPr lang="fi-FI" dirty="0">
              <a:cs typeface="Arial"/>
            </a:endParaRPr>
          </a:p>
        </p:txBody>
      </p:sp>
    </p:spTree>
    <p:extLst>
      <p:ext uri="{BB962C8B-B14F-4D97-AF65-F5344CB8AC3E}">
        <p14:creationId xmlns:p14="http://schemas.microsoft.com/office/powerpoint/2010/main" val="2585556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F5F8-15E8-8D47-CF83-4A7F380ECC1E}"/>
              </a:ext>
            </a:extLst>
          </p:cNvPr>
          <p:cNvSpPr>
            <a:spLocks noGrp="1"/>
          </p:cNvSpPr>
          <p:nvPr>
            <p:ph type="title"/>
          </p:nvPr>
        </p:nvSpPr>
        <p:spPr/>
        <p:txBody>
          <a:bodyPr/>
          <a:lstStyle/>
          <a:p>
            <a:r>
              <a:rPr lang="en-US" dirty="0">
                <a:latin typeface="Arial"/>
                <a:cs typeface="Arial"/>
              </a:rPr>
              <a:t>aoe.fi: kirjaudu</a:t>
            </a:r>
            <a:endParaRPr lang="en-US" dirty="0"/>
          </a:p>
        </p:txBody>
      </p:sp>
      <p:sp>
        <p:nvSpPr>
          <p:cNvPr id="5" name="Date Placeholder 4">
            <a:extLst>
              <a:ext uri="{FF2B5EF4-FFF2-40B4-BE49-F238E27FC236}">
                <a16:creationId xmlns:a16="http://schemas.microsoft.com/office/drawing/2014/main" id="{53657D22-3CF8-A748-B113-3890D3232B74}"/>
              </a:ext>
            </a:extLst>
          </p:cNvPr>
          <p:cNvSpPr>
            <a:spLocks noGrp="1"/>
          </p:cNvSpPr>
          <p:nvPr>
            <p:ph type="dt" sz="half" idx="2"/>
          </p:nvPr>
        </p:nvSpPr>
        <p:spPr/>
        <p:txBody>
          <a:bodyPr/>
          <a:lstStyle/>
          <a:p>
            <a:fld id="{A90DC808-9B4F-47F6-816E-B4DD926C39FF}" type="datetime1">
              <a:rPr lang="fi-FI" smtClean="0"/>
              <a:pPr/>
              <a:t>5.3.2024</a:t>
            </a:fld>
            <a:endParaRPr lang="fi-FI" dirty="0"/>
          </a:p>
        </p:txBody>
      </p:sp>
      <p:sp>
        <p:nvSpPr>
          <p:cNvPr id="6" name="Slide Number Placeholder 5">
            <a:extLst>
              <a:ext uri="{FF2B5EF4-FFF2-40B4-BE49-F238E27FC236}">
                <a16:creationId xmlns:a16="http://schemas.microsoft.com/office/drawing/2014/main" id="{AA608A0C-5855-8124-BCB2-9DB9137991A2}"/>
              </a:ext>
            </a:extLst>
          </p:cNvPr>
          <p:cNvSpPr>
            <a:spLocks noGrp="1"/>
          </p:cNvSpPr>
          <p:nvPr>
            <p:ph type="sldNum" sz="quarter" idx="4"/>
          </p:nvPr>
        </p:nvSpPr>
        <p:spPr/>
        <p:txBody>
          <a:bodyPr/>
          <a:lstStyle/>
          <a:p>
            <a:r>
              <a:rPr lang="fi-FI" dirty="0"/>
              <a:t>|  </a:t>
            </a:r>
            <a:fld id="{CDC8994D-33BE-6F4B-918B-78B2D731EB1C}" type="slidenum">
              <a:rPr lang="fi-FI" smtClean="0"/>
              <a:pPr/>
              <a:t>16</a:t>
            </a:fld>
            <a:endParaRPr lang="fi-FI" dirty="0"/>
          </a:p>
        </p:txBody>
      </p:sp>
      <p:pic>
        <p:nvPicPr>
          <p:cNvPr id="17" name="Picture 17" descr="Graphical user interface, application&#10;&#10;Description automatically generated">
            <a:extLst>
              <a:ext uri="{FF2B5EF4-FFF2-40B4-BE49-F238E27FC236}">
                <a16:creationId xmlns:a16="http://schemas.microsoft.com/office/drawing/2014/main" id="{06E69346-2B26-9BA4-33B2-92783E541334}"/>
              </a:ext>
            </a:extLst>
          </p:cNvPr>
          <p:cNvPicPr>
            <a:picLocks noGrp="1" noChangeAspect="1"/>
          </p:cNvPicPr>
          <p:nvPr>
            <p:ph idx="1"/>
          </p:nvPr>
        </p:nvPicPr>
        <p:blipFill>
          <a:blip r:embed="rId2"/>
          <a:stretch>
            <a:fillRect/>
          </a:stretch>
        </p:blipFill>
        <p:spPr>
          <a:xfrm>
            <a:off x="466530" y="2013536"/>
            <a:ext cx="8208000" cy="4270488"/>
          </a:xfrm>
        </p:spPr>
      </p:pic>
      <p:sp>
        <p:nvSpPr>
          <p:cNvPr id="3" name="TextBox 1">
            <a:extLst>
              <a:ext uri="{FF2B5EF4-FFF2-40B4-BE49-F238E27FC236}">
                <a16:creationId xmlns:a16="http://schemas.microsoft.com/office/drawing/2014/main" id="{835C5B72-B28A-7729-7165-F2A6A2E52BAE}"/>
              </a:ext>
            </a:extLst>
          </p:cNvPr>
          <p:cNvSpPr txBox="1"/>
          <p:nvPr/>
        </p:nvSpPr>
        <p:spPr>
          <a:xfrm>
            <a:off x="4462605" y="3547401"/>
            <a:ext cx="3294681" cy="1477328"/>
          </a:xfrm>
          <a:prstGeom prst="rect">
            <a:avLst/>
          </a:prstGeom>
          <a:noFill/>
          <a:ln>
            <a:solidFill>
              <a:schemeClr val="tx2">
                <a:lumMod val="75000"/>
              </a:schemeClr>
            </a:solidFill>
          </a:ln>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t>Kirjautumalla saat näkyviin:</a:t>
            </a:r>
          </a:p>
          <a:p>
            <a:r>
              <a:rPr lang="fi-FI" b="1" dirty="0"/>
              <a:t>Omat oppimateriaalit </a:t>
            </a:r>
            <a:endParaRPr lang="fi-FI" b="1" dirty="0">
              <a:cs typeface="Arial"/>
            </a:endParaRPr>
          </a:p>
          <a:p>
            <a:endParaRPr lang="fi-FI" dirty="0"/>
          </a:p>
          <a:p>
            <a:r>
              <a:rPr lang="fi-FI" dirty="0"/>
              <a:t>Aineistojen tallennus: </a:t>
            </a:r>
          </a:p>
          <a:p>
            <a:r>
              <a:rPr lang="fi-FI" b="1" dirty="0"/>
              <a:t>Luo uusi materiaali</a:t>
            </a:r>
            <a:endParaRPr lang="fi-FI" b="1" dirty="0">
              <a:cs typeface="Arial"/>
            </a:endParaRPr>
          </a:p>
        </p:txBody>
      </p:sp>
      <p:sp>
        <p:nvSpPr>
          <p:cNvPr id="4" name="Arrow: Down 3">
            <a:extLst>
              <a:ext uri="{FF2B5EF4-FFF2-40B4-BE49-F238E27FC236}">
                <a16:creationId xmlns:a16="http://schemas.microsoft.com/office/drawing/2014/main" id="{EB01E37E-200D-DE3F-6976-52895A9434CC}"/>
              </a:ext>
            </a:extLst>
          </p:cNvPr>
          <p:cNvSpPr/>
          <p:nvPr/>
        </p:nvSpPr>
        <p:spPr>
          <a:xfrm>
            <a:off x="8021674" y="1819348"/>
            <a:ext cx="330790" cy="259906"/>
          </a:xfrm>
          <a:prstGeom prst="down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F2382F3B-287B-DFB2-D363-80D870EA731A}"/>
              </a:ext>
            </a:extLst>
          </p:cNvPr>
          <p:cNvSpPr/>
          <p:nvPr/>
        </p:nvSpPr>
        <p:spPr>
          <a:xfrm>
            <a:off x="4188046" y="1642139"/>
            <a:ext cx="336697" cy="496185"/>
          </a:xfrm>
          <a:prstGeom prst="down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896C2ADA-BF46-D715-07EC-F1145991C4E5}"/>
              </a:ext>
            </a:extLst>
          </p:cNvPr>
          <p:cNvSpPr/>
          <p:nvPr/>
        </p:nvSpPr>
        <p:spPr>
          <a:xfrm>
            <a:off x="673395" y="2923953"/>
            <a:ext cx="649767" cy="472558"/>
          </a:xfrm>
          <a:prstGeom prst="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D42AF090-2408-E242-55CA-C1D6062C29C1}"/>
              </a:ext>
            </a:extLst>
          </p:cNvPr>
          <p:cNvSpPr/>
          <p:nvPr/>
        </p:nvSpPr>
        <p:spPr>
          <a:xfrm>
            <a:off x="6491767" y="2486837"/>
            <a:ext cx="360325" cy="366232"/>
          </a:xfrm>
          <a:prstGeom prst="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682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8353-FD2C-485A-AF77-9D2E3712961C}"/>
              </a:ext>
            </a:extLst>
          </p:cNvPr>
          <p:cNvSpPr>
            <a:spLocks noGrp="1"/>
          </p:cNvSpPr>
          <p:nvPr>
            <p:ph type="title"/>
          </p:nvPr>
        </p:nvSpPr>
        <p:spPr>
          <a:xfrm>
            <a:off x="386499" y="817866"/>
            <a:ext cx="8605095" cy="645616"/>
          </a:xfrm>
        </p:spPr>
        <p:txBody>
          <a:bodyPr/>
          <a:lstStyle/>
          <a:p>
            <a:r>
              <a:rPr lang="fi-FI" dirty="0"/>
              <a:t>Tallentaessasi kysytään: keskeisiä</a:t>
            </a:r>
          </a:p>
        </p:txBody>
      </p:sp>
      <p:sp>
        <p:nvSpPr>
          <p:cNvPr id="3" name="Content Placeholder 2">
            <a:extLst>
              <a:ext uri="{FF2B5EF4-FFF2-40B4-BE49-F238E27FC236}">
                <a16:creationId xmlns:a16="http://schemas.microsoft.com/office/drawing/2014/main" id="{87187120-A1E0-4757-BF3A-504A435EF23E}"/>
              </a:ext>
            </a:extLst>
          </p:cNvPr>
          <p:cNvSpPr>
            <a:spLocks noGrp="1"/>
          </p:cNvSpPr>
          <p:nvPr>
            <p:ph idx="1"/>
          </p:nvPr>
        </p:nvSpPr>
        <p:spPr>
          <a:xfrm>
            <a:off x="269453" y="1594174"/>
            <a:ext cx="8605094" cy="4570956"/>
          </a:xfrm>
        </p:spPr>
        <p:txBody>
          <a:bodyPr vert="horz" lIns="91440" tIns="45720" rIns="91440" bIns="45720" rtlCol="0" anchor="t">
            <a:noAutofit/>
          </a:bodyPr>
          <a:lstStyle/>
          <a:p>
            <a:r>
              <a:rPr lang="fi-FI" sz="1800" dirty="0">
                <a:ea typeface="Calibri" panose="020F0502020204030204" pitchFamily="34" charset="0"/>
                <a:cs typeface="Times New Roman"/>
              </a:rPr>
              <a:t>Oppimateriaalin nimi, kieliversiot, t</a:t>
            </a:r>
            <a:r>
              <a:rPr lang="fi-FI" sz="1800" dirty="0">
                <a:effectLst/>
                <a:ea typeface="Calibri" panose="020F0502020204030204" pitchFamily="34" charset="0"/>
                <a:cs typeface="Times New Roman"/>
              </a:rPr>
              <a:t>ekijät, organisaatio</a:t>
            </a:r>
          </a:p>
          <a:p>
            <a:r>
              <a:rPr lang="fi-FI" sz="1800" dirty="0">
                <a:effectLst/>
                <a:ea typeface="Calibri" panose="020F0502020204030204" pitchFamily="34" charset="0"/>
                <a:cs typeface="Times New Roman"/>
              </a:rPr>
              <a:t>Materiaalin tyyppi</a:t>
            </a:r>
            <a:r>
              <a:rPr lang="fi-FI" sz="1800" dirty="0">
                <a:ea typeface="Calibri" panose="020F0502020204030204" pitchFamily="34" charset="0"/>
                <a:cs typeface="Times New Roman"/>
              </a:rPr>
              <a:t>, </a:t>
            </a:r>
            <a:r>
              <a:rPr lang="fi-FI" sz="1800" dirty="0">
                <a:effectLst/>
                <a:ea typeface="Calibri" panose="020F0502020204030204" pitchFamily="34" charset="0"/>
                <a:cs typeface="Times New Roman"/>
              </a:rPr>
              <a:t>kohderyhmä ja käyttötarkoitus sekä koulutusaste, tieteenala</a:t>
            </a:r>
          </a:p>
          <a:p>
            <a:r>
              <a:rPr lang="fi-FI" sz="1800" dirty="0">
                <a:ea typeface="Calibri" panose="020F0502020204030204" pitchFamily="34" charset="0"/>
                <a:cs typeface="Times New Roman"/>
              </a:rPr>
              <a:t>Tiivis kuvaus materiaalista, asiasanat</a:t>
            </a:r>
          </a:p>
          <a:p>
            <a:r>
              <a:rPr lang="fi-FI" sz="1800" dirty="0">
                <a:ea typeface="Calibri" panose="020F0502020204030204" pitchFamily="34" charset="0"/>
                <a:cs typeface="Times New Roman"/>
              </a:rPr>
              <a:t>Ei pakollista, mutta hyödyllistä tietoa: mm. saavutettavuus, julkaisija, hyödynnetyt materiaalit, kansikuva</a:t>
            </a:r>
          </a:p>
          <a:p>
            <a:r>
              <a:rPr lang="fi-FI" sz="1800" dirty="0">
                <a:ea typeface="Calibri" panose="020F0502020204030204" pitchFamily="34" charset="0"/>
                <a:cs typeface="Times New Roman"/>
              </a:rPr>
              <a:t>Voit myös asettaa materiaalillesi vanhenemisajankohdan</a:t>
            </a:r>
            <a:br>
              <a:rPr lang="fi-FI" sz="1800" dirty="0">
                <a:ea typeface="Calibri" panose="020F0502020204030204" pitchFamily="34" charset="0"/>
                <a:cs typeface="Times New Roman" panose="02020603050405020304" pitchFamily="18" charset="0"/>
              </a:rPr>
            </a:br>
            <a:endParaRPr lang="fi-FI" sz="1800" dirty="0">
              <a:ea typeface="Calibri" panose="020F0502020204030204" pitchFamily="34" charset="0"/>
              <a:cs typeface="Times New Roman" panose="02020603050405020304" pitchFamily="18" charset="0"/>
            </a:endParaRPr>
          </a:p>
          <a:p>
            <a:pPr marL="0" indent="0">
              <a:buNone/>
            </a:pPr>
            <a:r>
              <a:rPr lang="fi-FI" sz="2000" b="1" dirty="0">
                <a:solidFill>
                  <a:schemeClr val="accent1">
                    <a:lumMod val="75000"/>
                  </a:schemeClr>
                </a:solidFill>
                <a:ea typeface="Calibri" panose="020F0502020204030204" pitchFamily="34" charset="0"/>
                <a:cs typeface="Times New Roman"/>
              </a:rPr>
              <a:t>Jokaisessa tallennusvaiheessa on saatavilla lisätietoja ja esimerkkejä!</a:t>
            </a:r>
            <a:br>
              <a:rPr lang="fi-FI" sz="2000" b="1" dirty="0">
                <a:ea typeface="Calibri" panose="020F0502020204030204" pitchFamily="34" charset="0"/>
                <a:cs typeface="Times New Roman" panose="02020603050405020304" pitchFamily="18" charset="0"/>
              </a:rPr>
            </a:br>
            <a:endParaRPr lang="fi-FI" sz="2000" dirty="0">
              <a:ea typeface="Calibri" panose="020F0502020204030204" pitchFamily="34" charset="0"/>
              <a:cs typeface="Times New Roman" panose="02020603050405020304" pitchFamily="18" charset="0"/>
            </a:endParaRPr>
          </a:p>
          <a:p>
            <a:pPr marL="0" indent="0">
              <a:buNone/>
            </a:pPr>
            <a:r>
              <a:rPr lang="fi-FI" sz="1800" b="1" dirty="0">
                <a:ea typeface="Calibri" panose="020F0502020204030204" pitchFamily="34" charset="0"/>
                <a:cs typeface="Times New Roman"/>
              </a:rPr>
              <a:t>Ennen tallennusta voit valmistella:</a:t>
            </a:r>
          </a:p>
          <a:p>
            <a:r>
              <a:rPr lang="fi-FI" sz="1800" dirty="0">
                <a:ea typeface="Calibri" panose="020F0502020204030204" pitchFamily="34" charset="0"/>
                <a:cs typeface="Times New Roman"/>
              </a:rPr>
              <a:t>E</a:t>
            </a:r>
            <a:r>
              <a:rPr lang="fi-FI" sz="1800" dirty="0">
                <a:effectLst/>
                <a:ea typeface="Calibri" panose="020F0502020204030204" pitchFamily="34" charset="0"/>
                <a:cs typeface="Times New Roman"/>
              </a:rPr>
              <a:t>tsi materiaalin tiedosto tai linkki</a:t>
            </a:r>
          </a:p>
          <a:p>
            <a:r>
              <a:rPr lang="fi-FI" sz="1800" dirty="0">
                <a:ea typeface="Calibri" panose="020F0502020204030204" pitchFamily="34" charset="0"/>
                <a:cs typeface="Times New Roman"/>
              </a:rPr>
              <a:t>M</a:t>
            </a:r>
            <a:r>
              <a:rPr lang="fi-FI" sz="1800" dirty="0">
                <a:effectLst/>
                <a:ea typeface="Calibri" panose="020F0502020204030204" pitchFamily="34" charset="0"/>
                <a:cs typeface="Times New Roman"/>
              </a:rPr>
              <a:t>erkitse cc-lisenssi aineistoon; </a:t>
            </a:r>
            <a:br>
              <a:rPr lang="fi-FI" sz="1800" dirty="0">
                <a:effectLst/>
                <a:ea typeface="Calibri" panose="020F0502020204030204" pitchFamily="34" charset="0"/>
                <a:cs typeface="Times New Roman" panose="02020603050405020304" pitchFamily="18" charset="0"/>
              </a:rPr>
            </a:br>
            <a:r>
              <a:rPr lang="fi-FI" sz="1800" dirty="0">
                <a:effectLst/>
                <a:ea typeface="Calibri" panose="020F0502020204030204" pitchFamily="34" charset="0"/>
                <a:cs typeface="Times New Roman"/>
              </a:rPr>
              <a:t>kysy lupa tallentamiseen muilta tekijöiltä</a:t>
            </a:r>
          </a:p>
          <a:p>
            <a:pPr marL="0" indent="0">
              <a:buNone/>
            </a:pPr>
            <a:endParaRPr lang="fi-FI"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i-FI"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A34EFDCA-ACF3-47C9-936F-498FF56D0AAD}"/>
              </a:ext>
            </a:extLst>
          </p:cNvPr>
          <p:cNvSpPr>
            <a:spLocks noGrp="1"/>
          </p:cNvSpPr>
          <p:nvPr>
            <p:ph type="dt" sz="half" idx="2"/>
          </p:nvPr>
        </p:nvSpPr>
        <p:spPr/>
        <p:txBody>
          <a:bodyPr/>
          <a:lstStyle/>
          <a:p>
            <a:fld id="{A90DC808-9B4F-47F6-816E-B4DD926C39FF}" type="datetime1">
              <a:rPr lang="fi-FI" smtClean="0"/>
              <a:pPr/>
              <a:t>5.3.2024</a:t>
            </a:fld>
            <a:endParaRPr lang="fi-FI" dirty="0"/>
          </a:p>
        </p:txBody>
      </p:sp>
      <p:sp>
        <p:nvSpPr>
          <p:cNvPr id="6" name="Slide Number Placeholder 5">
            <a:extLst>
              <a:ext uri="{FF2B5EF4-FFF2-40B4-BE49-F238E27FC236}">
                <a16:creationId xmlns:a16="http://schemas.microsoft.com/office/drawing/2014/main" id="{946923D9-675B-450A-88A9-A0BB21C48FFD}"/>
              </a:ext>
            </a:extLst>
          </p:cNvPr>
          <p:cNvSpPr>
            <a:spLocks noGrp="1"/>
          </p:cNvSpPr>
          <p:nvPr>
            <p:ph type="sldNum" sz="quarter" idx="4"/>
          </p:nvPr>
        </p:nvSpPr>
        <p:spPr/>
        <p:txBody>
          <a:bodyPr/>
          <a:lstStyle/>
          <a:p>
            <a:r>
              <a:rPr lang="fi-FI" dirty="0"/>
              <a:t>|  </a:t>
            </a:r>
            <a:fld id="{CDC8994D-33BE-6F4B-918B-78B2D731EB1C}" type="slidenum">
              <a:rPr lang="fi-FI" smtClean="0"/>
              <a:pPr/>
              <a:t>17</a:t>
            </a:fld>
            <a:endParaRPr lang="fi-FI" dirty="0"/>
          </a:p>
        </p:txBody>
      </p:sp>
      <p:pic>
        <p:nvPicPr>
          <p:cNvPr id="7" name="Picture 6" descr="Icon&#10;&#10;Description automatically generated with low confidence">
            <a:extLst>
              <a:ext uri="{FF2B5EF4-FFF2-40B4-BE49-F238E27FC236}">
                <a16:creationId xmlns:a16="http://schemas.microsoft.com/office/drawing/2014/main" id="{85D4A709-E62F-4FA3-9017-C91C1884F1FD}"/>
              </a:ext>
            </a:extLst>
          </p:cNvPr>
          <p:cNvPicPr>
            <a:picLocks noChangeAspect="1"/>
          </p:cNvPicPr>
          <p:nvPr/>
        </p:nvPicPr>
        <p:blipFill>
          <a:blip r:embed="rId2"/>
          <a:stretch>
            <a:fillRect/>
          </a:stretch>
        </p:blipFill>
        <p:spPr>
          <a:xfrm>
            <a:off x="6299685" y="4295503"/>
            <a:ext cx="2376890" cy="1986931"/>
          </a:xfrm>
          <a:prstGeom prst="rect">
            <a:avLst/>
          </a:prstGeom>
        </p:spPr>
      </p:pic>
    </p:spTree>
    <p:extLst>
      <p:ext uri="{BB962C8B-B14F-4D97-AF65-F5344CB8AC3E}">
        <p14:creationId xmlns:p14="http://schemas.microsoft.com/office/powerpoint/2010/main" val="712138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8AF2-DA9C-48E9-B7F7-CC4953D69DC3}"/>
              </a:ext>
            </a:extLst>
          </p:cNvPr>
          <p:cNvSpPr>
            <a:spLocks noGrp="1"/>
          </p:cNvSpPr>
          <p:nvPr>
            <p:ph type="title"/>
          </p:nvPr>
        </p:nvSpPr>
        <p:spPr/>
        <p:txBody>
          <a:bodyPr/>
          <a:lstStyle/>
          <a:p>
            <a:r>
              <a:rPr lang="fi-FI" dirty="0"/>
              <a:t>Tallentaessasi kysytään: lisenssi</a:t>
            </a:r>
          </a:p>
        </p:txBody>
      </p:sp>
      <p:pic>
        <p:nvPicPr>
          <p:cNvPr id="8" name="Content Placeholder 7">
            <a:extLst>
              <a:ext uri="{FF2B5EF4-FFF2-40B4-BE49-F238E27FC236}">
                <a16:creationId xmlns:a16="http://schemas.microsoft.com/office/drawing/2014/main" id="{A5954937-E5C7-45D5-A458-9D367B58AAF3}"/>
              </a:ext>
            </a:extLst>
          </p:cNvPr>
          <p:cNvPicPr>
            <a:picLocks noGrp="1" noChangeAspect="1"/>
          </p:cNvPicPr>
          <p:nvPr>
            <p:ph idx="1"/>
          </p:nvPr>
        </p:nvPicPr>
        <p:blipFill>
          <a:blip r:embed="rId2"/>
          <a:stretch>
            <a:fillRect/>
          </a:stretch>
        </p:blipFill>
        <p:spPr>
          <a:xfrm>
            <a:off x="598596" y="1981689"/>
            <a:ext cx="8207375" cy="3028086"/>
          </a:xfrm>
          <a:ln>
            <a:solidFill>
              <a:schemeClr val="accent1"/>
            </a:solidFill>
          </a:ln>
        </p:spPr>
      </p:pic>
      <p:sp>
        <p:nvSpPr>
          <p:cNvPr id="5" name="Date Placeholder 4">
            <a:extLst>
              <a:ext uri="{FF2B5EF4-FFF2-40B4-BE49-F238E27FC236}">
                <a16:creationId xmlns:a16="http://schemas.microsoft.com/office/drawing/2014/main" id="{B114206F-38CD-4A57-97AD-E6C8341E84F5}"/>
              </a:ext>
            </a:extLst>
          </p:cNvPr>
          <p:cNvSpPr>
            <a:spLocks noGrp="1"/>
          </p:cNvSpPr>
          <p:nvPr>
            <p:ph type="dt" sz="half" idx="2"/>
          </p:nvPr>
        </p:nvSpPr>
        <p:spPr/>
        <p:txBody>
          <a:bodyPr/>
          <a:lstStyle/>
          <a:p>
            <a:fld id="{A90DC808-9B4F-47F6-816E-B4DD926C39FF}" type="datetime1">
              <a:rPr lang="fi-FI" smtClean="0"/>
              <a:pPr/>
              <a:t>5.3.2024</a:t>
            </a:fld>
            <a:endParaRPr lang="fi-FI" dirty="0"/>
          </a:p>
        </p:txBody>
      </p:sp>
      <p:sp>
        <p:nvSpPr>
          <p:cNvPr id="6" name="Slide Number Placeholder 5">
            <a:extLst>
              <a:ext uri="{FF2B5EF4-FFF2-40B4-BE49-F238E27FC236}">
                <a16:creationId xmlns:a16="http://schemas.microsoft.com/office/drawing/2014/main" id="{7DF74B49-4213-4C28-8FC9-630CB8A024FB}"/>
              </a:ext>
            </a:extLst>
          </p:cNvPr>
          <p:cNvSpPr>
            <a:spLocks noGrp="1"/>
          </p:cNvSpPr>
          <p:nvPr>
            <p:ph type="sldNum" sz="quarter" idx="4"/>
          </p:nvPr>
        </p:nvSpPr>
        <p:spPr/>
        <p:txBody>
          <a:bodyPr/>
          <a:lstStyle/>
          <a:p>
            <a:r>
              <a:rPr lang="fi-FI" dirty="0"/>
              <a:t>|  </a:t>
            </a:r>
            <a:fld id="{CDC8994D-33BE-6F4B-918B-78B2D731EB1C}" type="slidenum">
              <a:rPr lang="fi-FI" smtClean="0"/>
              <a:pPr/>
              <a:t>18</a:t>
            </a:fld>
            <a:endParaRPr lang="fi-FI" dirty="0"/>
          </a:p>
        </p:txBody>
      </p:sp>
      <p:sp>
        <p:nvSpPr>
          <p:cNvPr id="10" name="TextBox 9">
            <a:extLst>
              <a:ext uri="{FF2B5EF4-FFF2-40B4-BE49-F238E27FC236}">
                <a16:creationId xmlns:a16="http://schemas.microsoft.com/office/drawing/2014/main" id="{522061F1-3D71-4BD8-AA26-625A649610F9}"/>
              </a:ext>
            </a:extLst>
          </p:cNvPr>
          <p:cNvSpPr txBox="1"/>
          <p:nvPr/>
        </p:nvSpPr>
        <p:spPr>
          <a:xfrm>
            <a:off x="525600" y="5388825"/>
            <a:ext cx="7892536" cy="923330"/>
          </a:xfrm>
          <a:prstGeom prst="rect">
            <a:avLst/>
          </a:prstGeom>
          <a:noFill/>
        </p:spPr>
        <p:txBody>
          <a:bodyPr wrap="square">
            <a:spAutoFit/>
          </a:bodyPr>
          <a:lstStyle/>
          <a:p>
            <a:r>
              <a:rPr lang="en-US" b="1" dirty="0"/>
              <a:t>aoe.fi suosittelee: </a:t>
            </a:r>
            <a:br>
              <a:rPr lang="en-US" dirty="0"/>
            </a:br>
            <a:r>
              <a:rPr lang="en-US" dirty="0"/>
              <a:t>Creative Commons Nimeä (</a:t>
            </a:r>
            <a:r>
              <a:rPr lang="en-US" b="1" dirty="0"/>
              <a:t>CC BY 4.0</a:t>
            </a:r>
            <a:r>
              <a:rPr lang="en-US" dirty="0"/>
              <a:t>) tai Creative Commons Nimeä-JaaSamoin (</a:t>
            </a:r>
            <a:r>
              <a:rPr lang="en-US" b="1" dirty="0"/>
              <a:t>CC BY-SA 4.0</a:t>
            </a:r>
            <a:r>
              <a:rPr lang="en-US" dirty="0"/>
              <a:t>) </a:t>
            </a:r>
            <a:endParaRPr lang="fi-FI" dirty="0"/>
          </a:p>
        </p:txBody>
      </p:sp>
      <p:sp>
        <p:nvSpPr>
          <p:cNvPr id="3" name="Rectangle 2">
            <a:extLst>
              <a:ext uri="{FF2B5EF4-FFF2-40B4-BE49-F238E27FC236}">
                <a16:creationId xmlns:a16="http://schemas.microsoft.com/office/drawing/2014/main" id="{EE65D73F-7E8A-2962-E62C-8B76A9CDAFE7}"/>
              </a:ext>
            </a:extLst>
          </p:cNvPr>
          <p:cNvSpPr/>
          <p:nvPr/>
        </p:nvSpPr>
        <p:spPr>
          <a:xfrm>
            <a:off x="657319" y="3120705"/>
            <a:ext cx="1809044" cy="612396"/>
          </a:xfrm>
          <a:prstGeom prst="rect">
            <a:avLst/>
          </a:prstGeom>
          <a:noFill/>
          <a:ln>
            <a:solidFill>
              <a:srgbClr val="F073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209569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3645-0898-41DE-B64F-BA445AFBD0D0}"/>
              </a:ext>
            </a:extLst>
          </p:cNvPr>
          <p:cNvSpPr>
            <a:spLocks noGrp="1"/>
          </p:cNvSpPr>
          <p:nvPr>
            <p:ph type="title"/>
          </p:nvPr>
        </p:nvSpPr>
        <p:spPr>
          <a:xfrm>
            <a:off x="468000" y="764869"/>
            <a:ext cx="8208000" cy="645616"/>
          </a:xfrm>
        </p:spPr>
        <p:txBody>
          <a:bodyPr/>
          <a:lstStyle/>
          <a:p>
            <a:r>
              <a:rPr lang="fi-FI" dirty="0"/>
              <a:t>Mitä hyötyä? </a:t>
            </a:r>
          </a:p>
        </p:txBody>
      </p:sp>
      <p:sp>
        <p:nvSpPr>
          <p:cNvPr id="3" name="Content Placeholder 2">
            <a:extLst>
              <a:ext uri="{FF2B5EF4-FFF2-40B4-BE49-F238E27FC236}">
                <a16:creationId xmlns:a16="http://schemas.microsoft.com/office/drawing/2014/main" id="{FEA47501-F7A9-464E-A9C5-E8156751A53D}"/>
              </a:ext>
            </a:extLst>
          </p:cNvPr>
          <p:cNvSpPr>
            <a:spLocks noGrp="1"/>
          </p:cNvSpPr>
          <p:nvPr>
            <p:ph idx="1"/>
          </p:nvPr>
        </p:nvSpPr>
        <p:spPr>
          <a:xfrm>
            <a:off x="455091" y="1556905"/>
            <a:ext cx="8350880" cy="4351338"/>
          </a:xfrm>
        </p:spPr>
        <p:txBody>
          <a:bodyPr vert="horz" lIns="91440" tIns="45720" rIns="91440" bIns="45720" rtlCol="0" anchor="t">
            <a:noAutofit/>
          </a:bodyPr>
          <a:lstStyle/>
          <a:p>
            <a:pPr marL="0" indent="0">
              <a:buNone/>
            </a:pPr>
            <a:r>
              <a:rPr lang="fi-FI" sz="1800" dirty="0">
                <a:cs typeface="Arial"/>
              </a:rPr>
              <a:t>Jaa:</a:t>
            </a:r>
          </a:p>
          <a:p>
            <a:r>
              <a:rPr lang="fi-FI" sz="1800" dirty="0">
                <a:cs typeface="Arial"/>
              </a:rPr>
              <a:t>Oppimateriaalisi on tallessa ja näkyvä</a:t>
            </a:r>
          </a:p>
          <a:p>
            <a:r>
              <a:rPr lang="fi-FI" sz="1800" dirty="0">
                <a:cs typeface="Arial"/>
              </a:rPr>
              <a:t>Tekemäsi työ hyödyttää laajemmin ja kehittää opetuskäytäntöjä</a:t>
            </a:r>
          </a:p>
          <a:p>
            <a:r>
              <a:rPr lang="fi-FI" sz="1800" dirty="0">
                <a:cs typeface="Arial"/>
              </a:rPr>
              <a:t>Saat pysyvän tunnisteen (urn) tallentamaasi materiaaliin</a:t>
            </a:r>
          </a:p>
          <a:p>
            <a:r>
              <a:rPr lang="fi-FI" sz="1800" dirty="0">
                <a:cs typeface="Arial"/>
              </a:rPr>
              <a:t>Jaa CC BY-SA 4.0 -lisenssillä ja laita hyvä kiertämään</a:t>
            </a:r>
          </a:p>
          <a:p>
            <a:endParaRPr lang="fi-FI" sz="1800" dirty="0">
              <a:cs typeface="Arial"/>
            </a:endParaRPr>
          </a:p>
          <a:p>
            <a:pPr marL="0" indent="0">
              <a:buNone/>
            </a:pPr>
            <a:r>
              <a:rPr lang="fi-FI" sz="1800" dirty="0">
                <a:cs typeface="Arial"/>
              </a:rPr>
              <a:t>Etsi: </a:t>
            </a:r>
          </a:p>
          <a:p>
            <a:r>
              <a:rPr lang="fi-FI" sz="1800" dirty="0">
                <a:cs typeface="Arial"/>
              </a:rPr>
              <a:t> Ideoita ja opetusmateriaaleja opetukseesi (muokkausmahdollisuus)  </a:t>
            </a:r>
          </a:p>
          <a:p>
            <a:r>
              <a:rPr lang="fi-FI" sz="1800" dirty="0">
                <a:cs typeface="Arial"/>
              </a:rPr>
              <a:t> Tukea opiskelijoillesi</a:t>
            </a:r>
          </a:p>
          <a:p>
            <a:r>
              <a:rPr lang="fi-FI" sz="1800" dirty="0">
                <a:cs typeface="Arial"/>
              </a:rPr>
              <a:t> Tukea osaamisesi kehittämiseen, opiskeluun </a:t>
            </a:r>
          </a:p>
          <a:p>
            <a:pPr marL="0" indent="0">
              <a:buNone/>
            </a:pPr>
            <a:r>
              <a:rPr lang="fi-FI" sz="1800" dirty="0">
                <a:cs typeface="Arial"/>
              </a:rPr>
              <a:t>Hauissa voit hyödyntää rajauksia: </a:t>
            </a:r>
            <a:br>
              <a:rPr lang="fi-FI" sz="1800" dirty="0">
                <a:cs typeface="Arial"/>
              </a:rPr>
            </a:br>
            <a:r>
              <a:rPr lang="fi-FI" sz="1800" dirty="0">
                <a:cs typeface="Arial"/>
              </a:rPr>
              <a:t>kieli, koulutusaste, oppiaine, tieteenala, oppimateriaalin tyyppi, organisaatio jne.</a:t>
            </a:r>
          </a:p>
          <a:p>
            <a:pPr marL="0" indent="0">
              <a:buNone/>
            </a:pPr>
            <a:br>
              <a:rPr lang="fi-FI" sz="1800" dirty="0">
                <a:cs typeface="Arial"/>
              </a:rPr>
            </a:br>
            <a:r>
              <a:rPr lang="fi-FI" sz="1800" dirty="0">
                <a:cs typeface="Arial"/>
              </a:rPr>
              <a:t>Opi!</a:t>
            </a:r>
          </a:p>
          <a:p>
            <a:pPr marL="0" indent="0">
              <a:buNone/>
            </a:pPr>
            <a:endParaRPr lang="fi-FI" sz="1800" dirty="0">
              <a:cs typeface="Arial"/>
            </a:endParaRPr>
          </a:p>
        </p:txBody>
      </p:sp>
      <p:sp>
        <p:nvSpPr>
          <p:cNvPr id="5" name="Date Placeholder 4">
            <a:extLst>
              <a:ext uri="{FF2B5EF4-FFF2-40B4-BE49-F238E27FC236}">
                <a16:creationId xmlns:a16="http://schemas.microsoft.com/office/drawing/2014/main" id="{ED7828B6-913F-4C35-862A-DBCC4C233D9B}"/>
              </a:ext>
            </a:extLst>
          </p:cNvPr>
          <p:cNvSpPr>
            <a:spLocks noGrp="1"/>
          </p:cNvSpPr>
          <p:nvPr>
            <p:ph type="dt" sz="half" idx="2"/>
          </p:nvPr>
        </p:nvSpPr>
        <p:spPr/>
        <p:txBody>
          <a:bodyPr/>
          <a:lstStyle/>
          <a:p>
            <a:fld id="{A90DC808-9B4F-47F6-816E-B4DD926C39FF}" type="datetime1">
              <a:rPr lang="fi-FI" smtClean="0"/>
              <a:pPr/>
              <a:t>5.3.2024</a:t>
            </a:fld>
            <a:endParaRPr lang="fi-FI" dirty="0"/>
          </a:p>
        </p:txBody>
      </p:sp>
      <p:sp>
        <p:nvSpPr>
          <p:cNvPr id="6" name="Slide Number Placeholder 5">
            <a:extLst>
              <a:ext uri="{FF2B5EF4-FFF2-40B4-BE49-F238E27FC236}">
                <a16:creationId xmlns:a16="http://schemas.microsoft.com/office/drawing/2014/main" id="{C07298F5-D74D-4B4D-96D9-DA49D4B04C32}"/>
              </a:ext>
            </a:extLst>
          </p:cNvPr>
          <p:cNvSpPr>
            <a:spLocks noGrp="1"/>
          </p:cNvSpPr>
          <p:nvPr>
            <p:ph type="sldNum" sz="quarter" idx="4"/>
          </p:nvPr>
        </p:nvSpPr>
        <p:spPr/>
        <p:txBody>
          <a:bodyPr/>
          <a:lstStyle/>
          <a:p>
            <a:r>
              <a:rPr lang="fi-FI" dirty="0"/>
              <a:t>|  </a:t>
            </a:r>
            <a:fld id="{CDC8994D-33BE-6F4B-918B-78B2D731EB1C}" type="slidenum">
              <a:rPr lang="fi-FI" smtClean="0"/>
              <a:pPr/>
              <a:t>19</a:t>
            </a:fld>
            <a:endParaRPr lang="fi-FI" dirty="0"/>
          </a:p>
        </p:txBody>
      </p:sp>
      <p:pic>
        <p:nvPicPr>
          <p:cNvPr id="7" name="Picture 6" descr="A group of people holding balloons&#10;&#10;Description automatically generated with medium confidence">
            <a:extLst>
              <a:ext uri="{FF2B5EF4-FFF2-40B4-BE49-F238E27FC236}">
                <a16:creationId xmlns:a16="http://schemas.microsoft.com/office/drawing/2014/main" id="{62A4C7D4-7899-438F-90F9-2E2828F4EC49}"/>
              </a:ext>
            </a:extLst>
          </p:cNvPr>
          <p:cNvPicPr>
            <a:picLocks noChangeAspect="1"/>
          </p:cNvPicPr>
          <p:nvPr/>
        </p:nvPicPr>
        <p:blipFill>
          <a:blip r:embed="rId3"/>
          <a:stretch>
            <a:fillRect/>
          </a:stretch>
        </p:blipFill>
        <p:spPr>
          <a:xfrm>
            <a:off x="5764107" y="114128"/>
            <a:ext cx="3379893" cy="2252381"/>
          </a:xfrm>
          <a:prstGeom prst="rect">
            <a:avLst/>
          </a:prstGeom>
        </p:spPr>
      </p:pic>
      <p:sp>
        <p:nvSpPr>
          <p:cNvPr id="8" name="TextBox 7">
            <a:extLst>
              <a:ext uri="{FF2B5EF4-FFF2-40B4-BE49-F238E27FC236}">
                <a16:creationId xmlns:a16="http://schemas.microsoft.com/office/drawing/2014/main" id="{0AA5F6E9-1218-6FBF-0F3A-520B059AE281}"/>
              </a:ext>
            </a:extLst>
          </p:cNvPr>
          <p:cNvSpPr txBox="1"/>
          <p:nvPr/>
        </p:nvSpPr>
        <p:spPr>
          <a:xfrm>
            <a:off x="7862111" y="2237488"/>
            <a:ext cx="1286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Kuva: Pixabay</a:t>
            </a:r>
            <a:endParaRPr lang="en-US" sz="1000" dirty="0">
              <a:cs typeface="Arial"/>
            </a:endParaRPr>
          </a:p>
        </p:txBody>
      </p:sp>
    </p:spTree>
    <p:extLst>
      <p:ext uri="{BB962C8B-B14F-4D97-AF65-F5344CB8AC3E}">
        <p14:creationId xmlns:p14="http://schemas.microsoft.com/office/powerpoint/2010/main" val="400121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85C4-7485-00D8-1683-61F395D84B94}"/>
              </a:ext>
            </a:extLst>
          </p:cNvPr>
          <p:cNvSpPr>
            <a:spLocks noGrp="1"/>
          </p:cNvSpPr>
          <p:nvPr>
            <p:ph type="title"/>
          </p:nvPr>
        </p:nvSpPr>
        <p:spPr>
          <a:xfrm>
            <a:off x="525599" y="908051"/>
            <a:ext cx="8208000" cy="649288"/>
          </a:xfrm>
        </p:spPr>
        <p:txBody>
          <a:bodyPr anchor="t">
            <a:normAutofit/>
          </a:bodyPr>
          <a:lstStyle/>
          <a:p>
            <a:r>
              <a:rPr lang="fi-FI" dirty="0"/>
              <a:t>Open Education Week 2024</a:t>
            </a:r>
          </a:p>
        </p:txBody>
      </p:sp>
      <p:pic>
        <p:nvPicPr>
          <p:cNvPr id="9" name="Content Placeholder 8" descr="A blue rectangular with white text and a purple rectangular object with white text&#10;&#10;Description automatically generated with medium confidence">
            <a:extLst>
              <a:ext uri="{FF2B5EF4-FFF2-40B4-BE49-F238E27FC236}">
                <a16:creationId xmlns:a16="http://schemas.microsoft.com/office/drawing/2014/main" id="{8A535F13-ADD1-041B-0E89-1FBE3094C6BF}"/>
              </a:ext>
            </a:extLst>
          </p:cNvPr>
          <p:cNvPicPr>
            <a:picLocks noGrp="1" noChangeAspect="1"/>
          </p:cNvPicPr>
          <p:nvPr>
            <p:ph sz="half" idx="1"/>
          </p:nvPr>
        </p:nvPicPr>
        <p:blipFill>
          <a:blip r:embed="rId2"/>
          <a:stretch>
            <a:fillRect/>
          </a:stretch>
        </p:blipFill>
        <p:spPr>
          <a:xfrm>
            <a:off x="525599" y="2203109"/>
            <a:ext cx="3886200" cy="1816798"/>
          </a:xfrm>
          <a:noFill/>
        </p:spPr>
      </p:pic>
      <p:sp>
        <p:nvSpPr>
          <p:cNvPr id="12" name="Content Placeholder 11">
            <a:extLst>
              <a:ext uri="{FF2B5EF4-FFF2-40B4-BE49-F238E27FC236}">
                <a16:creationId xmlns:a16="http://schemas.microsoft.com/office/drawing/2014/main" id="{98744CB8-114C-6812-A368-D58D9428A98F}"/>
              </a:ext>
            </a:extLst>
          </p:cNvPr>
          <p:cNvSpPr>
            <a:spLocks noGrp="1"/>
          </p:cNvSpPr>
          <p:nvPr>
            <p:ph sz="half" idx="2"/>
          </p:nvPr>
        </p:nvSpPr>
        <p:spPr>
          <a:xfrm>
            <a:off x="4629599" y="2035173"/>
            <a:ext cx="4040599" cy="4351338"/>
          </a:xfrm>
        </p:spPr>
        <p:txBody>
          <a:bodyPr>
            <a:normAutofit/>
          </a:bodyPr>
          <a:lstStyle/>
          <a:p>
            <a:r>
              <a:rPr lang="fi-FI" sz="1500" dirty="0"/>
              <a:t>Open Education Global järjestää joka vuosi </a:t>
            </a:r>
            <a:r>
              <a:rPr lang="fi-FI" sz="1500"/>
              <a:t>maaliskuussa kansainvälisen tapahtuman  </a:t>
            </a:r>
            <a:r>
              <a:rPr lang="fi-FI" sz="1500" dirty="0"/>
              <a:t>Open Education Week.</a:t>
            </a:r>
          </a:p>
          <a:p>
            <a:r>
              <a:rPr lang="fi-FI" sz="1500" dirty="0"/>
              <a:t>Sen tavoitteena on lisätä tietoisuutta ja juhlistaa avoimen oppimisen vaikutusta opetukseen ja maailmanlaajuisesti. </a:t>
            </a:r>
          </a:p>
          <a:p>
            <a:r>
              <a:rPr lang="fi-FI" sz="1500" dirty="0"/>
              <a:t>Open Education Weekin aikana järjestetään verkossa ja paikallisesti tapahtumia, kuten työpajoja tai webinaareja</a:t>
            </a:r>
          </a:p>
          <a:p>
            <a:r>
              <a:rPr lang="fi-FI" sz="1500" dirty="0"/>
              <a:t>Open Education Week on järjestetty vuodesta 2013</a:t>
            </a:r>
          </a:p>
          <a:p>
            <a:r>
              <a:rPr lang="fi-FI" sz="1500" dirty="0">
                <a:hlinkClick r:id="rId3"/>
              </a:rPr>
              <a:t>https://oeweek.oeglobal.org/</a:t>
            </a:r>
            <a:endParaRPr lang="fi-FI" sz="1500" dirty="0"/>
          </a:p>
          <a:p>
            <a:pPr marL="0" indent="0">
              <a:buNone/>
            </a:pPr>
            <a:endParaRPr lang="fi-FI" sz="1500" dirty="0"/>
          </a:p>
        </p:txBody>
      </p:sp>
      <p:sp>
        <p:nvSpPr>
          <p:cNvPr id="6" name="Date Placeholder 5">
            <a:extLst>
              <a:ext uri="{FF2B5EF4-FFF2-40B4-BE49-F238E27FC236}">
                <a16:creationId xmlns:a16="http://schemas.microsoft.com/office/drawing/2014/main" id="{F61625B6-3C1E-7989-8440-6C3D66EF5ED6}"/>
              </a:ext>
            </a:extLst>
          </p:cNvPr>
          <p:cNvSpPr>
            <a:spLocks noGrp="1"/>
          </p:cNvSpPr>
          <p:nvPr>
            <p:ph type="dt" sz="half" idx="10"/>
          </p:nvPr>
        </p:nvSpPr>
        <p:spPr>
          <a:xfrm>
            <a:off x="7291748" y="6489700"/>
            <a:ext cx="1272658" cy="254172"/>
          </a:xfrm>
        </p:spPr>
        <p:txBody>
          <a:bodyPr anchor="b">
            <a:normAutofit/>
          </a:bodyPr>
          <a:lstStyle/>
          <a:p>
            <a:pPr>
              <a:spcAft>
                <a:spcPts val="600"/>
              </a:spcAft>
            </a:pPr>
            <a:fld id="{A90DC808-9B4F-47F6-816E-B4DD926C39FF}" type="datetime1">
              <a:rPr lang="fi-FI" smtClean="0"/>
              <a:pPr>
                <a:spcAft>
                  <a:spcPts val="600"/>
                </a:spcAft>
              </a:pPr>
              <a:t>5.3.2024</a:t>
            </a:fld>
            <a:endParaRPr lang="fi-FI"/>
          </a:p>
        </p:txBody>
      </p:sp>
      <p:sp>
        <p:nvSpPr>
          <p:cNvPr id="7" name="Slide Number Placeholder 6">
            <a:extLst>
              <a:ext uri="{FF2B5EF4-FFF2-40B4-BE49-F238E27FC236}">
                <a16:creationId xmlns:a16="http://schemas.microsoft.com/office/drawing/2014/main" id="{C397DA7D-26D8-C7DB-328C-7D89D909DB33}"/>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a:t>|  </a:t>
            </a:r>
            <a:fld id="{CDC8994D-33BE-6F4B-918B-78B2D731EB1C}" type="slidenum">
              <a:rPr lang="fi-FI" smtClean="0"/>
              <a:pPr>
                <a:spcAft>
                  <a:spcPts val="600"/>
                </a:spcAft>
              </a:pPr>
              <a:t>2</a:t>
            </a:fld>
            <a:endParaRPr lang="fi-FI"/>
          </a:p>
        </p:txBody>
      </p:sp>
    </p:spTree>
    <p:extLst>
      <p:ext uri="{BB962C8B-B14F-4D97-AF65-F5344CB8AC3E}">
        <p14:creationId xmlns:p14="http://schemas.microsoft.com/office/powerpoint/2010/main" val="1603110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D2C9B6-D0FB-961D-114E-1C687BA73401}"/>
              </a:ext>
            </a:extLst>
          </p:cNvPr>
          <p:cNvSpPr>
            <a:spLocks noGrp="1"/>
          </p:cNvSpPr>
          <p:nvPr>
            <p:ph type="title"/>
          </p:nvPr>
        </p:nvSpPr>
        <p:spPr>
          <a:xfrm>
            <a:off x="461452" y="623169"/>
            <a:ext cx="8530142" cy="718639"/>
          </a:xfrm>
        </p:spPr>
        <p:txBody>
          <a:bodyPr/>
          <a:lstStyle/>
          <a:p>
            <a:r>
              <a:rPr lang="fi-FI" dirty="0">
                <a:latin typeface="Arial"/>
                <a:cs typeface="Arial"/>
              </a:rPr>
              <a:t>Mistä? Finna.fi</a:t>
            </a:r>
            <a:endParaRPr lang="fi-FI" dirty="0"/>
          </a:p>
        </p:txBody>
      </p:sp>
      <p:sp>
        <p:nvSpPr>
          <p:cNvPr id="3" name="Sisällön paikkamerkki 2">
            <a:extLst>
              <a:ext uri="{FF2B5EF4-FFF2-40B4-BE49-F238E27FC236}">
                <a16:creationId xmlns:a16="http://schemas.microsoft.com/office/drawing/2014/main" id="{260E69F6-DF28-5411-6609-53EA6E22427A}"/>
              </a:ext>
            </a:extLst>
          </p:cNvPr>
          <p:cNvSpPr>
            <a:spLocks noGrp="1"/>
          </p:cNvSpPr>
          <p:nvPr>
            <p:ph idx="1"/>
          </p:nvPr>
        </p:nvSpPr>
        <p:spPr>
          <a:xfrm>
            <a:off x="235838" y="1433260"/>
            <a:ext cx="5650057" cy="5056441"/>
          </a:xfrm>
        </p:spPr>
        <p:txBody>
          <a:bodyPr vert="horz" lIns="91440" tIns="45720" rIns="91440" bIns="45720" rtlCol="0" anchor="t">
            <a:noAutofit/>
          </a:bodyPr>
          <a:lstStyle/>
          <a:p>
            <a:r>
              <a:rPr lang="fi-FI" sz="1800" dirty="0">
                <a:ea typeface="+mn-lt"/>
                <a:cs typeface="+mn-lt"/>
              </a:rPr>
              <a:t>Voit hakea aoe.fi:hin tallennettuja oppimateriaaleja Finnasta</a:t>
            </a:r>
          </a:p>
          <a:p>
            <a:r>
              <a:rPr lang="fi-FI" sz="1800" dirty="0">
                <a:ea typeface="+mn-lt"/>
                <a:cs typeface="+mn-lt"/>
              </a:rPr>
              <a:t>Finna sisältää museoiden, kirjastojen ja arkistojen aineistot</a:t>
            </a:r>
            <a:endParaRPr lang="fi-FI" dirty="0">
              <a:cs typeface="Arial" panose="020B0604020202020204"/>
            </a:endParaRPr>
          </a:p>
          <a:p>
            <a:pPr marL="0" indent="0">
              <a:buNone/>
            </a:pPr>
            <a:endParaRPr lang="fi-FI" sz="1800" dirty="0">
              <a:ea typeface="+mn-lt"/>
              <a:cs typeface="+mn-lt"/>
            </a:endParaRPr>
          </a:p>
          <a:p>
            <a:pPr marL="0" indent="0">
              <a:buNone/>
            </a:pPr>
            <a:endParaRPr lang="fi-FI" sz="1800" dirty="0">
              <a:ea typeface="+mn-lt"/>
              <a:cs typeface="+mn-lt"/>
            </a:endParaRPr>
          </a:p>
          <a:p>
            <a:pPr marL="0" indent="0">
              <a:buNone/>
            </a:pPr>
            <a:endParaRPr lang="fi-FI" sz="1800" dirty="0">
              <a:ea typeface="+mn-lt"/>
              <a:cs typeface="+mn-lt"/>
            </a:endParaRPr>
          </a:p>
          <a:p>
            <a:pPr marL="0" indent="0">
              <a:buNone/>
            </a:pPr>
            <a:endParaRPr lang="fi-FI" sz="1800" dirty="0">
              <a:ea typeface="+mn-lt"/>
              <a:cs typeface="+mn-lt"/>
            </a:endParaRPr>
          </a:p>
          <a:p>
            <a:pPr marL="0" indent="0">
              <a:buNone/>
            </a:pPr>
            <a:r>
              <a:rPr lang="fi-FI" sz="1800" dirty="0">
                <a:ea typeface="+mn-lt"/>
                <a:cs typeface="+mn-lt"/>
              </a:rPr>
              <a:t>Finna on oppimisen palvelu:</a:t>
            </a:r>
            <a:endParaRPr lang="fi-FI" sz="1800" dirty="0">
              <a:cs typeface="Arial"/>
            </a:endParaRPr>
          </a:p>
          <a:p>
            <a:r>
              <a:rPr lang="fi-FI" sz="1800" dirty="0">
                <a:cs typeface="Arial"/>
              </a:rPr>
              <a:t>Etsi samalla muuta Finnasta löytyvää: avoimia artikkeleita ja kirjoja, valokuvia, karttoja, tietoja kirjoista, opinnäytteitä</a:t>
            </a:r>
          </a:p>
          <a:p>
            <a:r>
              <a:rPr lang="fi-FI" sz="1800" dirty="0">
                <a:ea typeface="+mn-lt"/>
                <a:cs typeface="+mn-lt"/>
              </a:rPr>
              <a:t>Hakua</a:t>
            </a:r>
            <a:r>
              <a:rPr lang="fi-FI" sz="1800" dirty="0">
                <a:cs typeface="Arial"/>
              </a:rPr>
              <a:t> voi rajata monin eri tavoin</a:t>
            </a:r>
          </a:p>
          <a:p>
            <a:r>
              <a:rPr lang="fi-FI" sz="1800" dirty="0">
                <a:cs typeface="Arial"/>
              </a:rPr>
              <a:t>Finna Luokkahuone: aineistopaketteja, nostoja oppimateriaaleista jne.</a:t>
            </a:r>
          </a:p>
          <a:p>
            <a:pPr marL="0" indent="0">
              <a:buNone/>
            </a:pPr>
            <a:endParaRPr lang="fi-FI" sz="1800" dirty="0">
              <a:cs typeface="Arial"/>
            </a:endParaRPr>
          </a:p>
          <a:p>
            <a:pPr marL="0" indent="0">
              <a:buNone/>
            </a:pPr>
            <a:endParaRPr lang="fi-FI" sz="1800" dirty="0">
              <a:cs typeface="Arial"/>
            </a:endParaRPr>
          </a:p>
          <a:p>
            <a:endParaRPr lang="fi-FI" sz="1800" dirty="0">
              <a:cs typeface="Arial"/>
            </a:endParaRPr>
          </a:p>
        </p:txBody>
      </p:sp>
      <p:sp>
        <p:nvSpPr>
          <p:cNvPr id="6" name="Dian numeron paikkamerkki 5">
            <a:extLst>
              <a:ext uri="{FF2B5EF4-FFF2-40B4-BE49-F238E27FC236}">
                <a16:creationId xmlns:a16="http://schemas.microsoft.com/office/drawing/2014/main" id="{0AA67C92-A0CD-F4DB-EB3E-2D496066E8BD}"/>
              </a:ext>
            </a:extLst>
          </p:cNvPr>
          <p:cNvSpPr>
            <a:spLocks noGrp="1"/>
          </p:cNvSpPr>
          <p:nvPr>
            <p:ph type="sldNum" sz="quarter" idx="4"/>
          </p:nvPr>
        </p:nvSpPr>
        <p:spPr/>
        <p:txBody>
          <a:bodyPr/>
          <a:lstStyle/>
          <a:p>
            <a:r>
              <a:rPr lang="fi-FI" dirty="0"/>
              <a:t>|  </a:t>
            </a:r>
            <a:fld id="{CDC8994D-33BE-6F4B-918B-78B2D731EB1C}" type="slidenum">
              <a:rPr lang="fi-FI" smtClean="0"/>
              <a:pPr/>
              <a:t>20</a:t>
            </a:fld>
            <a:endParaRPr lang="fi-FI" dirty="0"/>
          </a:p>
        </p:txBody>
      </p:sp>
      <p:pic>
        <p:nvPicPr>
          <p:cNvPr id="9" name="Kuva 9" descr="Kuva, joka sisältää kohteen teksti&#10;&#10;Kuvaus luotu automaattisesti">
            <a:extLst>
              <a:ext uri="{FF2B5EF4-FFF2-40B4-BE49-F238E27FC236}">
                <a16:creationId xmlns:a16="http://schemas.microsoft.com/office/drawing/2014/main" id="{3E057357-D5FF-2DA4-18BE-41BDAA77A5D3}"/>
              </a:ext>
            </a:extLst>
          </p:cNvPr>
          <p:cNvPicPr>
            <a:picLocks noChangeAspect="1"/>
          </p:cNvPicPr>
          <p:nvPr/>
        </p:nvPicPr>
        <p:blipFill>
          <a:blip r:embed="rId2"/>
          <a:stretch>
            <a:fillRect/>
          </a:stretch>
        </p:blipFill>
        <p:spPr>
          <a:xfrm>
            <a:off x="312567" y="2875830"/>
            <a:ext cx="4546410" cy="922581"/>
          </a:xfrm>
          <a:prstGeom prst="rect">
            <a:avLst/>
          </a:prstGeom>
        </p:spPr>
      </p:pic>
      <p:pic>
        <p:nvPicPr>
          <p:cNvPr id="5" name="Picture 4">
            <a:extLst>
              <a:ext uri="{FF2B5EF4-FFF2-40B4-BE49-F238E27FC236}">
                <a16:creationId xmlns:a16="http://schemas.microsoft.com/office/drawing/2014/main" id="{27B8BDD8-3CA5-0525-3F48-BDF2454DD852}"/>
              </a:ext>
            </a:extLst>
          </p:cNvPr>
          <p:cNvPicPr>
            <a:picLocks noChangeAspect="1"/>
          </p:cNvPicPr>
          <p:nvPr/>
        </p:nvPicPr>
        <p:blipFill>
          <a:blip r:embed="rId3"/>
          <a:stretch>
            <a:fillRect/>
          </a:stretch>
        </p:blipFill>
        <p:spPr>
          <a:xfrm>
            <a:off x="6153150" y="9525"/>
            <a:ext cx="2990850" cy="6848475"/>
          </a:xfrm>
          <a:prstGeom prst="rect">
            <a:avLst/>
          </a:prstGeom>
        </p:spPr>
      </p:pic>
    </p:spTree>
    <p:extLst>
      <p:ext uri="{BB962C8B-B14F-4D97-AF65-F5344CB8AC3E}">
        <p14:creationId xmlns:p14="http://schemas.microsoft.com/office/powerpoint/2010/main" val="856963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443B13-1625-B205-9F75-25686FFCDEB0}"/>
              </a:ext>
            </a:extLst>
          </p:cNvPr>
          <p:cNvSpPr>
            <a:spLocks noGrp="1"/>
          </p:cNvSpPr>
          <p:nvPr>
            <p:ph type="title"/>
          </p:nvPr>
        </p:nvSpPr>
        <p:spPr/>
        <p:txBody>
          <a:bodyPr/>
          <a:lstStyle/>
          <a:p>
            <a:r>
              <a:rPr lang="fi-FI" dirty="0"/>
              <a:t>Etsi oppimateriaaleja</a:t>
            </a:r>
          </a:p>
        </p:txBody>
      </p:sp>
      <p:pic>
        <p:nvPicPr>
          <p:cNvPr id="10" name="Content Placeholder 9">
            <a:extLst>
              <a:ext uri="{FF2B5EF4-FFF2-40B4-BE49-F238E27FC236}">
                <a16:creationId xmlns:a16="http://schemas.microsoft.com/office/drawing/2014/main" id="{4FCA5257-44E2-474D-FDBE-3D6B2B692200}"/>
              </a:ext>
            </a:extLst>
          </p:cNvPr>
          <p:cNvPicPr>
            <a:picLocks noGrp="1" noChangeAspect="1"/>
          </p:cNvPicPr>
          <p:nvPr>
            <p:ph idx="1"/>
          </p:nvPr>
        </p:nvPicPr>
        <p:blipFill>
          <a:blip r:embed="rId2"/>
          <a:stretch>
            <a:fillRect/>
          </a:stretch>
        </p:blipFill>
        <p:spPr>
          <a:xfrm>
            <a:off x="525463" y="2316838"/>
            <a:ext cx="8207375" cy="3130787"/>
          </a:xfrm>
        </p:spPr>
      </p:pic>
      <p:sp>
        <p:nvSpPr>
          <p:cNvPr id="5" name="Date Placeholder 4">
            <a:extLst>
              <a:ext uri="{FF2B5EF4-FFF2-40B4-BE49-F238E27FC236}">
                <a16:creationId xmlns:a16="http://schemas.microsoft.com/office/drawing/2014/main" id="{30C15578-FF06-0971-98DC-6DD9E9E866B7}"/>
              </a:ext>
            </a:extLst>
          </p:cNvPr>
          <p:cNvSpPr>
            <a:spLocks noGrp="1"/>
          </p:cNvSpPr>
          <p:nvPr>
            <p:ph type="dt" sz="half" idx="2"/>
          </p:nvPr>
        </p:nvSpPr>
        <p:spPr/>
        <p:txBody>
          <a:bodyPr/>
          <a:lstStyle/>
          <a:p>
            <a:fld id="{A90DC808-9B4F-47F6-816E-B4DD926C39FF}" type="datetime1">
              <a:rPr lang="fi-FI" smtClean="0"/>
              <a:pPr/>
              <a:t>5.3.2024</a:t>
            </a:fld>
            <a:endParaRPr lang="fi-FI" dirty="0"/>
          </a:p>
        </p:txBody>
      </p:sp>
      <p:sp>
        <p:nvSpPr>
          <p:cNvPr id="6" name="Slide Number Placeholder 5">
            <a:extLst>
              <a:ext uri="{FF2B5EF4-FFF2-40B4-BE49-F238E27FC236}">
                <a16:creationId xmlns:a16="http://schemas.microsoft.com/office/drawing/2014/main" id="{16ABBB6F-20F5-1034-AEC0-C092378A632B}"/>
              </a:ext>
            </a:extLst>
          </p:cNvPr>
          <p:cNvSpPr>
            <a:spLocks noGrp="1"/>
          </p:cNvSpPr>
          <p:nvPr>
            <p:ph type="sldNum" sz="quarter" idx="4"/>
          </p:nvPr>
        </p:nvSpPr>
        <p:spPr/>
        <p:txBody>
          <a:bodyPr/>
          <a:lstStyle/>
          <a:p>
            <a:r>
              <a:rPr lang="fi-FI" dirty="0"/>
              <a:t>|  </a:t>
            </a:r>
            <a:fld id="{CDC8994D-33BE-6F4B-918B-78B2D731EB1C}" type="slidenum">
              <a:rPr lang="fi-FI" smtClean="0"/>
              <a:pPr/>
              <a:t>21</a:t>
            </a:fld>
            <a:endParaRPr lang="fi-FI" dirty="0"/>
          </a:p>
        </p:txBody>
      </p:sp>
    </p:spTree>
    <p:extLst>
      <p:ext uri="{BB962C8B-B14F-4D97-AF65-F5344CB8AC3E}">
        <p14:creationId xmlns:p14="http://schemas.microsoft.com/office/powerpoint/2010/main" val="2839866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1D6B422E-D2C0-868E-8FBA-E79764DE1CFC}"/>
              </a:ext>
            </a:extLst>
          </p:cNvPr>
          <p:cNvPicPr>
            <a:picLocks noChangeAspect="1"/>
          </p:cNvPicPr>
          <p:nvPr/>
        </p:nvPicPr>
        <p:blipFill>
          <a:blip r:embed="rId2"/>
          <a:stretch>
            <a:fillRect/>
          </a:stretch>
        </p:blipFill>
        <p:spPr>
          <a:xfrm>
            <a:off x="246895" y="604838"/>
            <a:ext cx="8650210" cy="6184900"/>
          </a:xfrm>
          <a:prstGeom prst="rect">
            <a:avLst/>
          </a:prstGeom>
          <a:noFill/>
        </p:spPr>
      </p:pic>
      <p:sp>
        <p:nvSpPr>
          <p:cNvPr id="5" name="Date Placeholder 4" hidden="1">
            <a:extLst>
              <a:ext uri="{FF2B5EF4-FFF2-40B4-BE49-F238E27FC236}">
                <a16:creationId xmlns:a16="http://schemas.microsoft.com/office/drawing/2014/main" id="{8F92018D-2607-C488-2BB8-904DC0CF0249}"/>
              </a:ext>
            </a:extLst>
          </p:cNvPr>
          <p:cNvSpPr>
            <a:spLocks noGrp="1"/>
          </p:cNvSpPr>
          <p:nvPr>
            <p:ph type="dt" sz="half" idx="2"/>
          </p:nvPr>
        </p:nvSpPr>
        <p:spPr/>
        <p:txBody>
          <a:bodyPr/>
          <a:lstStyle/>
          <a:p>
            <a:pPr>
              <a:spcAft>
                <a:spcPts val="600"/>
              </a:spcAft>
            </a:pPr>
            <a:fld id="{A90DC808-9B4F-47F6-816E-B4DD926C39FF}" type="datetime1">
              <a:rPr lang="fi-FI" smtClean="0"/>
              <a:pPr>
                <a:spcAft>
                  <a:spcPts val="600"/>
                </a:spcAft>
              </a:pPr>
              <a:t>5.3.2024</a:t>
            </a:fld>
            <a:endParaRPr lang="fi-FI" dirty="0"/>
          </a:p>
        </p:txBody>
      </p:sp>
      <p:sp>
        <p:nvSpPr>
          <p:cNvPr id="6" name="Slide Number Placeholder 5" hidden="1">
            <a:extLst>
              <a:ext uri="{FF2B5EF4-FFF2-40B4-BE49-F238E27FC236}">
                <a16:creationId xmlns:a16="http://schemas.microsoft.com/office/drawing/2014/main" id="{1688555C-3A59-3F61-56DF-2CFA05FBE817}"/>
              </a:ext>
            </a:extLst>
          </p:cNvPr>
          <p:cNvSpPr>
            <a:spLocks noGrp="1"/>
          </p:cNvSpPr>
          <p:nvPr>
            <p:ph type="sldNum" sz="quarter" idx="4"/>
          </p:nvPr>
        </p:nvSpPr>
        <p:spPr/>
        <p:txBody>
          <a:bodyPr/>
          <a:lstStyle/>
          <a:p>
            <a:pPr>
              <a:spcAft>
                <a:spcPts val="600"/>
              </a:spcAft>
            </a:pPr>
            <a:r>
              <a:rPr lang="fi-FI" dirty="0"/>
              <a:t>|  </a:t>
            </a:r>
            <a:fld id="{CDC8994D-33BE-6F4B-918B-78B2D731EB1C}" type="slidenum">
              <a:rPr lang="fi-FI" smtClean="0"/>
              <a:pPr>
                <a:spcAft>
                  <a:spcPts val="600"/>
                </a:spcAft>
              </a:pPr>
              <a:t>22</a:t>
            </a:fld>
            <a:endParaRPr lang="fi-FI" dirty="0"/>
          </a:p>
        </p:txBody>
      </p:sp>
    </p:spTree>
    <p:extLst>
      <p:ext uri="{BB962C8B-B14F-4D97-AF65-F5344CB8AC3E}">
        <p14:creationId xmlns:p14="http://schemas.microsoft.com/office/powerpoint/2010/main" val="2782346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7F98097-5CAD-8D7E-3A89-1FBF52F20117}"/>
              </a:ext>
            </a:extLst>
          </p:cNvPr>
          <p:cNvSpPr>
            <a:spLocks noGrp="1"/>
          </p:cNvSpPr>
          <p:nvPr>
            <p:ph type="dt" sz="half" idx="2"/>
          </p:nvPr>
        </p:nvSpPr>
        <p:spPr/>
        <p:txBody>
          <a:bodyPr/>
          <a:lstStyle/>
          <a:p>
            <a:fld id="{A90DC808-9B4F-47F6-816E-B4DD926C39FF}" type="datetime1">
              <a:rPr lang="fi-FI" smtClean="0"/>
              <a:pPr/>
              <a:t>5.3.2024</a:t>
            </a:fld>
            <a:endParaRPr lang="fi-FI" dirty="0"/>
          </a:p>
        </p:txBody>
      </p:sp>
      <p:sp>
        <p:nvSpPr>
          <p:cNvPr id="6" name="Slide Number Placeholder 5">
            <a:extLst>
              <a:ext uri="{FF2B5EF4-FFF2-40B4-BE49-F238E27FC236}">
                <a16:creationId xmlns:a16="http://schemas.microsoft.com/office/drawing/2014/main" id="{85E1D116-CBAC-CB63-1998-C7B34C1BDDF9}"/>
              </a:ext>
            </a:extLst>
          </p:cNvPr>
          <p:cNvSpPr>
            <a:spLocks noGrp="1"/>
          </p:cNvSpPr>
          <p:nvPr>
            <p:ph type="sldNum" sz="quarter" idx="4"/>
          </p:nvPr>
        </p:nvSpPr>
        <p:spPr/>
        <p:txBody>
          <a:bodyPr/>
          <a:lstStyle/>
          <a:p>
            <a:r>
              <a:rPr lang="fi-FI" dirty="0"/>
              <a:t>|  </a:t>
            </a:r>
            <a:fld id="{CDC8994D-33BE-6F4B-918B-78B2D731EB1C}" type="slidenum">
              <a:rPr lang="fi-FI" smtClean="0"/>
              <a:pPr/>
              <a:t>23</a:t>
            </a:fld>
            <a:endParaRPr lang="fi-FI" dirty="0"/>
          </a:p>
        </p:txBody>
      </p:sp>
      <p:pic>
        <p:nvPicPr>
          <p:cNvPr id="8" name="Picture 7">
            <a:extLst>
              <a:ext uri="{FF2B5EF4-FFF2-40B4-BE49-F238E27FC236}">
                <a16:creationId xmlns:a16="http://schemas.microsoft.com/office/drawing/2014/main" id="{8F183029-C540-E655-D216-35A9506D6AAB}"/>
              </a:ext>
            </a:extLst>
          </p:cNvPr>
          <p:cNvPicPr>
            <a:picLocks noChangeAspect="1"/>
          </p:cNvPicPr>
          <p:nvPr/>
        </p:nvPicPr>
        <p:blipFill>
          <a:blip r:embed="rId2"/>
          <a:stretch>
            <a:fillRect/>
          </a:stretch>
        </p:blipFill>
        <p:spPr>
          <a:xfrm>
            <a:off x="967273" y="760702"/>
            <a:ext cx="7209453" cy="1814548"/>
          </a:xfrm>
          <a:prstGeom prst="rect">
            <a:avLst/>
          </a:prstGeom>
        </p:spPr>
      </p:pic>
      <p:pic>
        <p:nvPicPr>
          <p:cNvPr id="10" name="Picture 9">
            <a:extLst>
              <a:ext uri="{FF2B5EF4-FFF2-40B4-BE49-F238E27FC236}">
                <a16:creationId xmlns:a16="http://schemas.microsoft.com/office/drawing/2014/main" id="{DB7FCCEF-2709-6816-3C25-5A607086BDBE}"/>
              </a:ext>
            </a:extLst>
          </p:cNvPr>
          <p:cNvPicPr>
            <a:picLocks noChangeAspect="1"/>
          </p:cNvPicPr>
          <p:nvPr/>
        </p:nvPicPr>
        <p:blipFill>
          <a:blip r:embed="rId3"/>
          <a:stretch>
            <a:fillRect/>
          </a:stretch>
        </p:blipFill>
        <p:spPr>
          <a:xfrm>
            <a:off x="557310" y="2873828"/>
            <a:ext cx="1732586" cy="2550367"/>
          </a:xfrm>
          <a:prstGeom prst="rect">
            <a:avLst/>
          </a:prstGeom>
        </p:spPr>
      </p:pic>
      <p:pic>
        <p:nvPicPr>
          <p:cNvPr id="12" name="Picture 11">
            <a:extLst>
              <a:ext uri="{FF2B5EF4-FFF2-40B4-BE49-F238E27FC236}">
                <a16:creationId xmlns:a16="http://schemas.microsoft.com/office/drawing/2014/main" id="{CC3F1291-FE25-2CE7-7B4A-ADC63835E215}"/>
              </a:ext>
            </a:extLst>
          </p:cNvPr>
          <p:cNvPicPr>
            <a:picLocks noChangeAspect="1"/>
          </p:cNvPicPr>
          <p:nvPr/>
        </p:nvPicPr>
        <p:blipFill>
          <a:blip r:embed="rId4"/>
          <a:stretch>
            <a:fillRect/>
          </a:stretch>
        </p:blipFill>
        <p:spPr>
          <a:xfrm>
            <a:off x="2424821" y="2937588"/>
            <a:ext cx="6195527" cy="1947166"/>
          </a:xfrm>
          <a:prstGeom prst="rect">
            <a:avLst/>
          </a:prstGeom>
        </p:spPr>
      </p:pic>
      <p:sp>
        <p:nvSpPr>
          <p:cNvPr id="13" name="TextBox 12">
            <a:extLst>
              <a:ext uri="{FF2B5EF4-FFF2-40B4-BE49-F238E27FC236}">
                <a16:creationId xmlns:a16="http://schemas.microsoft.com/office/drawing/2014/main" id="{02388242-743A-1234-212B-C6203FF558D3}"/>
              </a:ext>
            </a:extLst>
          </p:cNvPr>
          <p:cNvSpPr txBox="1"/>
          <p:nvPr/>
        </p:nvSpPr>
        <p:spPr>
          <a:xfrm>
            <a:off x="2600131" y="5239529"/>
            <a:ext cx="3365239" cy="369332"/>
          </a:xfrm>
          <a:prstGeom prst="rect">
            <a:avLst/>
          </a:prstGeom>
          <a:noFill/>
        </p:spPr>
        <p:txBody>
          <a:bodyPr wrap="square" lIns="91440" tIns="45720" rIns="91440" bIns="45720" rtlCol="0" anchor="t">
            <a:spAutoFit/>
          </a:bodyPr>
          <a:lstStyle/>
          <a:p>
            <a:r>
              <a:rPr lang="fi-FI" dirty="0">
                <a:hlinkClick r:id="rId5"/>
              </a:rPr>
              <a:t>https://aoe.fi/#/kokoelma/294</a:t>
            </a:r>
            <a:r>
              <a:rPr lang="fi-FI" dirty="0"/>
              <a:t> </a:t>
            </a:r>
            <a:endParaRPr lang="en-US" dirty="0"/>
          </a:p>
        </p:txBody>
      </p:sp>
    </p:spTree>
    <p:extLst>
      <p:ext uri="{BB962C8B-B14F-4D97-AF65-F5344CB8AC3E}">
        <p14:creationId xmlns:p14="http://schemas.microsoft.com/office/powerpoint/2010/main" val="3600701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7506A4-011F-D4F8-0491-2BDF4E870E1D}"/>
              </a:ext>
            </a:extLst>
          </p:cNvPr>
          <p:cNvSpPr>
            <a:spLocks noGrp="1"/>
          </p:cNvSpPr>
          <p:nvPr>
            <p:ph type="title"/>
          </p:nvPr>
        </p:nvSpPr>
        <p:spPr/>
        <p:txBody>
          <a:bodyPr/>
          <a:lstStyle/>
          <a:p>
            <a:r>
              <a:rPr lang="fi-FI" dirty="0">
                <a:latin typeface="Arial"/>
                <a:cs typeface="Arial"/>
              </a:rPr>
              <a:t>Mistä?</a:t>
            </a:r>
            <a:endParaRPr lang="fi-FI" dirty="0"/>
          </a:p>
        </p:txBody>
      </p:sp>
      <p:sp>
        <p:nvSpPr>
          <p:cNvPr id="3" name="Sisällön paikkamerkki 2">
            <a:extLst>
              <a:ext uri="{FF2B5EF4-FFF2-40B4-BE49-F238E27FC236}">
                <a16:creationId xmlns:a16="http://schemas.microsoft.com/office/drawing/2014/main" id="{BFE3E40D-215A-BA48-6A46-A45D619E6365}"/>
              </a:ext>
            </a:extLst>
          </p:cNvPr>
          <p:cNvSpPr>
            <a:spLocks noGrp="1"/>
          </p:cNvSpPr>
          <p:nvPr>
            <p:ph sz="half" idx="2"/>
          </p:nvPr>
        </p:nvSpPr>
        <p:spPr>
          <a:xfrm>
            <a:off x="501849" y="1739489"/>
            <a:ext cx="3960000" cy="2829194"/>
          </a:xfrm>
        </p:spPr>
        <p:txBody>
          <a:bodyPr vert="horz" lIns="91440" tIns="45720" rIns="91440" bIns="45720" rtlCol="0" anchor="t">
            <a:noAutofit/>
          </a:bodyPr>
          <a:lstStyle/>
          <a:p>
            <a:r>
              <a:rPr lang="fi-FI" dirty="0">
                <a:ea typeface="+mn-lt"/>
                <a:cs typeface="+mn-lt"/>
              </a:rPr>
              <a:t>Avointen oppimateriaalien arkistoja ja kirjastoja</a:t>
            </a:r>
          </a:p>
          <a:p>
            <a:r>
              <a:rPr lang="fi-FI" dirty="0">
                <a:cs typeface="Arial"/>
              </a:rPr>
              <a:t>Avoimia kirjoja ja lehtiä</a:t>
            </a:r>
          </a:p>
          <a:p>
            <a:r>
              <a:rPr lang="fi-FI" dirty="0">
                <a:cs typeface="Arial"/>
              </a:rPr>
              <a:t>Yliopistojen arkistot</a:t>
            </a:r>
          </a:p>
          <a:p>
            <a:r>
              <a:rPr lang="fi-FI" dirty="0">
                <a:cs typeface="Arial"/>
              </a:rPr>
              <a:t>Kuvia ja videoita </a:t>
            </a:r>
          </a:p>
          <a:p>
            <a:r>
              <a:rPr lang="fi-FI" dirty="0">
                <a:cs typeface="Arial"/>
              </a:rPr>
              <a:t>Avoimia verkkokursseja </a:t>
            </a:r>
          </a:p>
          <a:p>
            <a:r>
              <a:rPr lang="fi-FI" dirty="0">
                <a:cs typeface="Arial"/>
              </a:rPr>
              <a:t>Avoimet tutkimusaineistot</a:t>
            </a:r>
          </a:p>
          <a:p>
            <a:pPr marL="0" indent="0">
              <a:buNone/>
            </a:pPr>
            <a:endParaRPr lang="fi-FI" sz="2400" dirty="0">
              <a:ea typeface="+mn-lt"/>
              <a:cs typeface="+mn-lt"/>
            </a:endParaRPr>
          </a:p>
          <a:p>
            <a:pPr marL="0" indent="0">
              <a:buNone/>
            </a:pPr>
            <a:endParaRPr lang="fi-FI" sz="2400" dirty="0">
              <a:cs typeface="Arial"/>
            </a:endParaRPr>
          </a:p>
          <a:p>
            <a:pPr marL="0" indent="0">
              <a:buNone/>
            </a:pPr>
            <a:endParaRPr lang="fi-FI" dirty="0">
              <a:cs typeface="Arial"/>
            </a:endParaRPr>
          </a:p>
          <a:p>
            <a:pPr marL="0" indent="0">
              <a:buNone/>
            </a:pPr>
            <a:endParaRPr lang="fi-FI" dirty="0">
              <a:cs typeface="Arial"/>
            </a:endParaRPr>
          </a:p>
          <a:p>
            <a:pPr marL="0" indent="0">
              <a:buNone/>
            </a:pPr>
            <a:endParaRPr lang="fi-FI" dirty="0">
              <a:cs typeface="Arial"/>
            </a:endParaRPr>
          </a:p>
        </p:txBody>
      </p:sp>
      <p:sp>
        <p:nvSpPr>
          <p:cNvPr id="4" name="Alatunnisteen paikkamerkki 3">
            <a:extLst>
              <a:ext uri="{FF2B5EF4-FFF2-40B4-BE49-F238E27FC236}">
                <a16:creationId xmlns:a16="http://schemas.microsoft.com/office/drawing/2014/main" id="{6E3BEBF2-4C03-E7BE-A7A0-2D50136C166F}"/>
              </a:ext>
            </a:extLst>
          </p:cNvPr>
          <p:cNvSpPr>
            <a:spLocks noGrp="1"/>
          </p:cNvSpPr>
          <p:nvPr>
            <p:ph type="ftr" sz="quarter" idx="13"/>
          </p:nvPr>
        </p:nvSpPr>
        <p:spPr/>
        <p:txBody>
          <a:bodyPr/>
          <a:lstStyle/>
          <a:p>
            <a:endParaRPr lang="fi-FI" dirty="0"/>
          </a:p>
        </p:txBody>
      </p:sp>
      <p:sp>
        <p:nvSpPr>
          <p:cNvPr id="6" name="Dian numeron paikkamerkki 5">
            <a:extLst>
              <a:ext uri="{FF2B5EF4-FFF2-40B4-BE49-F238E27FC236}">
                <a16:creationId xmlns:a16="http://schemas.microsoft.com/office/drawing/2014/main" id="{B7A55103-1205-DC5B-78FA-3CC4AA29607B}"/>
              </a:ext>
            </a:extLst>
          </p:cNvPr>
          <p:cNvSpPr>
            <a:spLocks noGrp="1"/>
          </p:cNvSpPr>
          <p:nvPr>
            <p:ph type="sldNum" sz="quarter" idx="15"/>
          </p:nvPr>
        </p:nvSpPr>
        <p:spPr/>
        <p:txBody>
          <a:bodyPr/>
          <a:lstStyle/>
          <a:p>
            <a:r>
              <a:rPr lang="fi-FI" dirty="0"/>
              <a:t>|  </a:t>
            </a:r>
            <a:fld id="{CDC8994D-33BE-6F4B-918B-78B2D731EB1C}" type="slidenum">
              <a:rPr lang="fi-FI" dirty="0" smtClean="0"/>
              <a:pPr/>
              <a:t>24</a:t>
            </a:fld>
            <a:endParaRPr lang="fi-FI" dirty="0"/>
          </a:p>
        </p:txBody>
      </p:sp>
      <p:pic>
        <p:nvPicPr>
          <p:cNvPr id="7" name="Kuva 7">
            <a:extLst>
              <a:ext uri="{FF2B5EF4-FFF2-40B4-BE49-F238E27FC236}">
                <a16:creationId xmlns:a16="http://schemas.microsoft.com/office/drawing/2014/main" id="{21AD4F4F-85AF-4BE6-13DD-C421FCA7295F}"/>
              </a:ext>
            </a:extLst>
          </p:cNvPr>
          <p:cNvPicPr>
            <a:picLocks noChangeAspect="1"/>
          </p:cNvPicPr>
          <p:nvPr/>
        </p:nvPicPr>
        <p:blipFill>
          <a:blip r:embed="rId2"/>
          <a:stretch>
            <a:fillRect/>
          </a:stretch>
        </p:blipFill>
        <p:spPr>
          <a:xfrm>
            <a:off x="6448301" y="386662"/>
            <a:ext cx="2095995" cy="895162"/>
          </a:xfrm>
          <a:prstGeom prst="rect">
            <a:avLst/>
          </a:prstGeom>
        </p:spPr>
      </p:pic>
      <p:pic>
        <p:nvPicPr>
          <p:cNvPr id="8" name="Kuva 8">
            <a:extLst>
              <a:ext uri="{FF2B5EF4-FFF2-40B4-BE49-F238E27FC236}">
                <a16:creationId xmlns:a16="http://schemas.microsoft.com/office/drawing/2014/main" id="{5AF362C7-DB57-C320-200E-B114F216B11F}"/>
              </a:ext>
            </a:extLst>
          </p:cNvPr>
          <p:cNvPicPr>
            <a:picLocks noChangeAspect="1"/>
          </p:cNvPicPr>
          <p:nvPr/>
        </p:nvPicPr>
        <p:blipFill>
          <a:blip r:embed="rId3"/>
          <a:stretch>
            <a:fillRect/>
          </a:stretch>
        </p:blipFill>
        <p:spPr>
          <a:xfrm>
            <a:off x="4481521" y="682358"/>
            <a:ext cx="1068780" cy="743792"/>
          </a:xfrm>
          <a:prstGeom prst="rect">
            <a:avLst/>
          </a:prstGeom>
        </p:spPr>
      </p:pic>
      <p:pic>
        <p:nvPicPr>
          <p:cNvPr id="12" name="Kuva 12">
            <a:extLst>
              <a:ext uri="{FF2B5EF4-FFF2-40B4-BE49-F238E27FC236}">
                <a16:creationId xmlns:a16="http://schemas.microsoft.com/office/drawing/2014/main" id="{C2E42AD9-0508-2ACA-879B-B76A484A2283}"/>
              </a:ext>
            </a:extLst>
          </p:cNvPr>
          <p:cNvPicPr>
            <a:picLocks noChangeAspect="1"/>
          </p:cNvPicPr>
          <p:nvPr/>
        </p:nvPicPr>
        <p:blipFill>
          <a:blip r:embed="rId4"/>
          <a:stretch>
            <a:fillRect/>
          </a:stretch>
        </p:blipFill>
        <p:spPr>
          <a:xfrm>
            <a:off x="4151787" y="1808165"/>
            <a:ext cx="1929741" cy="478389"/>
          </a:xfrm>
          <a:prstGeom prst="rect">
            <a:avLst/>
          </a:prstGeom>
        </p:spPr>
      </p:pic>
      <p:pic>
        <p:nvPicPr>
          <p:cNvPr id="13" name="Kuva 13">
            <a:extLst>
              <a:ext uri="{FF2B5EF4-FFF2-40B4-BE49-F238E27FC236}">
                <a16:creationId xmlns:a16="http://schemas.microsoft.com/office/drawing/2014/main" id="{239FBB63-D111-D8A0-BF7C-EA0F74C8FE52}"/>
              </a:ext>
            </a:extLst>
          </p:cNvPr>
          <p:cNvPicPr>
            <a:picLocks noChangeAspect="1"/>
          </p:cNvPicPr>
          <p:nvPr/>
        </p:nvPicPr>
        <p:blipFill>
          <a:blip r:embed="rId5"/>
          <a:stretch>
            <a:fillRect/>
          </a:stretch>
        </p:blipFill>
        <p:spPr>
          <a:xfrm>
            <a:off x="4309328" y="2780813"/>
            <a:ext cx="1413165" cy="992848"/>
          </a:xfrm>
          <a:prstGeom prst="rect">
            <a:avLst/>
          </a:prstGeom>
        </p:spPr>
      </p:pic>
      <p:pic>
        <p:nvPicPr>
          <p:cNvPr id="14" name="Kuva 14">
            <a:extLst>
              <a:ext uri="{FF2B5EF4-FFF2-40B4-BE49-F238E27FC236}">
                <a16:creationId xmlns:a16="http://schemas.microsoft.com/office/drawing/2014/main" id="{F6A04D4C-8340-3033-1C58-8FBBF2458C2D}"/>
              </a:ext>
            </a:extLst>
          </p:cNvPr>
          <p:cNvPicPr>
            <a:picLocks noChangeAspect="1"/>
          </p:cNvPicPr>
          <p:nvPr/>
        </p:nvPicPr>
        <p:blipFill>
          <a:blip r:embed="rId6"/>
          <a:stretch>
            <a:fillRect/>
          </a:stretch>
        </p:blipFill>
        <p:spPr>
          <a:xfrm>
            <a:off x="6934013" y="1920956"/>
            <a:ext cx="1320513" cy="397577"/>
          </a:xfrm>
          <a:prstGeom prst="rect">
            <a:avLst/>
          </a:prstGeom>
        </p:spPr>
      </p:pic>
      <p:pic>
        <p:nvPicPr>
          <p:cNvPr id="15" name="Kuva 15">
            <a:extLst>
              <a:ext uri="{FF2B5EF4-FFF2-40B4-BE49-F238E27FC236}">
                <a16:creationId xmlns:a16="http://schemas.microsoft.com/office/drawing/2014/main" id="{D7654E2D-0944-0947-9276-0044199C078F}"/>
              </a:ext>
            </a:extLst>
          </p:cNvPr>
          <p:cNvPicPr>
            <a:picLocks noChangeAspect="1"/>
          </p:cNvPicPr>
          <p:nvPr/>
        </p:nvPicPr>
        <p:blipFill>
          <a:blip r:embed="rId7"/>
          <a:stretch>
            <a:fillRect/>
          </a:stretch>
        </p:blipFill>
        <p:spPr>
          <a:xfrm>
            <a:off x="6667994" y="3079348"/>
            <a:ext cx="1953491" cy="432107"/>
          </a:xfrm>
          <a:prstGeom prst="rect">
            <a:avLst/>
          </a:prstGeom>
        </p:spPr>
      </p:pic>
      <p:sp>
        <p:nvSpPr>
          <p:cNvPr id="16" name="Tekstiruutu 15">
            <a:extLst>
              <a:ext uri="{FF2B5EF4-FFF2-40B4-BE49-F238E27FC236}">
                <a16:creationId xmlns:a16="http://schemas.microsoft.com/office/drawing/2014/main" id="{829E8923-2F7D-E39C-85DB-783608B4E4F1}"/>
              </a:ext>
            </a:extLst>
          </p:cNvPr>
          <p:cNvSpPr txBox="1"/>
          <p:nvPr/>
        </p:nvSpPr>
        <p:spPr>
          <a:xfrm>
            <a:off x="1027216" y="5204715"/>
            <a:ext cx="7517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Arial"/>
                <a:hlinkClick r:id="rId8"/>
              </a:rPr>
              <a:t>https://libguides.tuni.fi/avoimet-oppimateriaalit/etsi</a:t>
            </a:r>
            <a:endParaRPr lang="fi-FI" dirty="0"/>
          </a:p>
        </p:txBody>
      </p:sp>
      <p:pic>
        <p:nvPicPr>
          <p:cNvPr id="11" name="Picture 10">
            <a:extLst>
              <a:ext uri="{FF2B5EF4-FFF2-40B4-BE49-F238E27FC236}">
                <a16:creationId xmlns:a16="http://schemas.microsoft.com/office/drawing/2014/main" id="{6B15B6CB-4B37-49E8-A59E-AA066B3B22AE}"/>
              </a:ext>
            </a:extLst>
          </p:cNvPr>
          <p:cNvPicPr>
            <a:picLocks noChangeAspect="1"/>
          </p:cNvPicPr>
          <p:nvPr/>
        </p:nvPicPr>
        <p:blipFill>
          <a:blip r:embed="rId9"/>
          <a:stretch>
            <a:fillRect/>
          </a:stretch>
        </p:blipFill>
        <p:spPr>
          <a:xfrm>
            <a:off x="5510100" y="4147487"/>
            <a:ext cx="2844194" cy="829301"/>
          </a:xfrm>
          <a:prstGeom prst="rect">
            <a:avLst/>
          </a:prstGeom>
        </p:spPr>
      </p:pic>
    </p:spTree>
    <p:extLst>
      <p:ext uri="{BB962C8B-B14F-4D97-AF65-F5344CB8AC3E}">
        <p14:creationId xmlns:p14="http://schemas.microsoft.com/office/powerpoint/2010/main" val="50481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B56C1-C2FF-EEF7-3F06-734C6FC2CA42}"/>
              </a:ext>
            </a:extLst>
          </p:cNvPr>
          <p:cNvSpPr>
            <a:spLocks noGrp="1"/>
          </p:cNvSpPr>
          <p:nvPr>
            <p:ph sz="half" idx="1"/>
          </p:nvPr>
        </p:nvSpPr>
        <p:spPr>
          <a:xfrm>
            <a:off x="525600" y="1706400"/>
            <a:ext cx="3886200" cy="4351338"/>
          </a:xfrm>
        </p:spPr>
        <p:txBody>
          <a:bodyPr vert="horz" lIns="91440" tIns="45720" rIns="91440" bIns="45720" rtlCol="0">
            <a:normAutofit/>
          </a:bodyPr>
          <a:lstStyle/>
          <a:p>
            <a:endParaRPr lang="en-US" kern="1200" dirty="0"/>
          </a:p>
          <a:p>
            <a:endParaRPr lang="en-US" kern="1200" dirty="0"/>
          </a:p>
        </p:txBody>
      </p:sp>
      <p:sp>
        <p:nvSpPr>
          <p:cNvPr id="6" name="Slide Number Placeholder 5">
            <a:extLst>
              <a:ext uri="{FF2B5EF4-FFF2-40B4-BE49-F238E27FC236}">
                <a16:creationId xmlns:a16="http://schemas.microsoft.com/office/drawing/2014/main" id="{F99404DE-7EEC-8002-9CA6-17D3FE093F0C}"/>
              </a:ext>
            </a:extLst>
          </p:cNvPr>
          <p:cNvSpPr>
            <a:spLocks noGrp="1"/>
          </p:cNvSpPr>
          <p:nvPr>
            <p:ph type="sldNum" sz="quarter" idx="4"/>
          </p:nvPr>
        </p:nvSpPr>
        <p:spPr>
          <a:xfrm>
            <a:off x="8620348" y="6489701"/>
            <a:ext cx="371246" cy="254015"/>
          </a:xfrm>
        </p:spPr>
        <p:txBody>
          <a:bodyPr vert="horz" lIns="0" tIns="45720" rIns="91440" bIns="45720" rtlCol="0" anchor="b" anchorCtr="0">
            <a:normAutofit/>
          </a:bodyPr>
          <a:lstStyle/>
          <a:p>
            <a:pPr>
              <a:spcAft>
                <a:spcPts val="600"/>
              </a:spcAft>
            </a:pPr>
            <a:r>
              <a:rPr lang="fi-FI" dirty="0"/>
              <a:t>|  </a:t>
            </a:r>
            <a:fld id="{CDC8994D-33BE-6F4B-918B-78B2D731EB1C}" type="slidenum">
              <a:rPr lang="fi-FI" dirty="0" smtClean="0"/>
              <a:pPr>
                <a:spcAft>
                  <a:spcPts val="600"/>
                </a:spcAft>
              </a:pPr>
              <a:t>25</a:t>
            </a:fld>
            <a:endParaRPr lang="fi-FI" dirty="0"/>
          </a:p>
        </p:txBody>
      </p:sp>
      <p:sp>
        <p:nvSpPr>
          <p:cNvPr id="7" name="TextBox 6">
            <a:extLst>
              <a:ext uri="{FF2B5EF4-FFF2-40B4-BE49-F238E27FC236}">
                <a16:creationId xmlns:a16="http://schemas.microsoft.com/office/drawing/2014/main" id="{0513DB63-555B-50E1-28E2-68B8F72194B5}"/>
              </a:ext>
            </a:extLst>
          </p:cNvPr>
          <p:cNvSpPr txBox="1"/>
          <p:nvPr/>
        </p:nvSpPr>
        <p:spPr>
          <a:xfrm>
            <a:off x="860229" y="1856969"/>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dirty="0">
              <a:cs typeface="Arial"/>
            </a:endParaRPr>
          </a:p>
        </p:txBody>
      </p:sp>
      <p:graphicFrame>
        <p:nvGraphicFramePr>
          <p:cNvPr id="18" name="Tekstiruutu 7">
            <a:extLst>
              <a:ext uri="{FF2B5EF4-FFF2-40B4-BE49-F238E27FC236}">
                <a16:creationId xmlns:a16="http://schemas.microsoft.com/office/drawing/2014/main" id="{3D8D4F86-1A0D-2ABF-3E38-EB6EC29CC213}"/>
              </a:ext>
            </a:extLst>
          </p:cNvPr>
          <p:cNvGraphicFramePr/>
          <p:nvPr>
            <p:extLst>
              <p:ext uri="{D42A27DB-BD31-4B8C-83A1-F6EECF244321}">
                <p14:modId xmlns:p14="http://schemas.microsoft.com/office/powerpoint/2010/main" val="3229642110"/>
              </p:ext>
            </p:extLst>
          </p:nvPr>
        </p:nvGraphicFramePr>
        <p:xfrm>
          <a:off x="4693000" y="1706400"/>
          <a:ext cx="404059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4" name="Kuva 54" descr="Kuva, joka sisältää kohteen teksti&#10;&#10;Kuvaus luotu automaattisesti">
            <a:extLst>
              <a:ext uri="{FF2B5EF4-FFF2-40B4-BE49-F238E27FC236}">
                <a16:creationId xmlns:a16="http://schemas.microsoft.com/office/drawing/2014/main" id="{F061682D-B5D4-9B80-EC5A-A5AF146812A2}"/>
              </a:ext>
            </a:extLst>
          </p:cNvPr>
          <p:cNvPicPr>
            <a:picLocks noChangeAspect="1"/>
          </p:cNvPicPr>
          <p:nvPr/>
        </p:nvPicPr>
        <p:blipFill>
          <a:blip r:embed="rId7"/>
          <a:stretch>
            <a:fillRect/>
          </a:stretch>
        </p:blipFill>
        <p:spPr>
          <a:xfrm>
            <a:off x="621879" y="2462361"/>
            <a:ext cx="3566593" cy="1554084"/>
          </a:xfrm>
          <a:prstGeom prst="rect">
            <a:avLst/>
          </a:prstGeom>
        </p:spPr>
      </p:pic>
      <p:sp>
        <p:nvSpPr>
          <p:cNvPr id="55" name="Tekstiruutu 54">
            <a:extLst>
              <a:ext uri="{FF2B5EF4-FFF2-40B4-BE49-F238E27FC236}">
                <a16:creationId xmlns:a16="http://schemas.microsoft.com/office/drawing/2014/main" id="{E02C1805-C281-E698-C7AC-20A2BA46BCE7}"/>
              </a:ext>
            </a:extLst>
          </p:cNvPr>
          <p:cNvSpPr txBox="1"/>
          <p:nvPr/>
        </p:nvSpPr>
        <p:spPr>
          <a:xfrm>
            <a:off x="1097100" y="433720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ea typeface="+mn-lt"/>
                <a:cs typeface="+mn-lt"/>
                <a:hlinkClick r:id="rId8"/>
              </a:rPr>
              <a:t>https://merlot.org/</a:t>
            </a:r>
            <a:endParaRPr lang="fi-FI" dirty="0">
              <a:ea typeface="+mn-lt"/>
              <a:cs typeface="+mn-lt"/>
            </a:endParaRPr>
          </a:p>
          <a:p>
            <a:endParaRPr lang="fi-FI" dirty="0">
              <a:cs typeface="Arial"/>
            </a:endParaRPr>
          </a:p>
        </p:txBody>
      </p:sp>
    </p:spTree>
    <p:extLst>
      <p:ext uri="{BB962C8B-B14F-4D97-AF65-F5344CB8AC3E}">
        <p14:creationId xmlns:p14="http://schemas.microsoft.com/office/powerpoint/2010/main" val="2954541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B6E277-894B-0846-44AE-B8DBEE8D26CA}"/>
              </a:ext>
            </a:extLst>
          </p:cNvPr>
          <p:cNvSpPr>
            <a:spLocks noGrp="1"/>
          </p:cNvSpPr>
          <p:nvPr>
            <p:ph type="title"/>
          </p:nvPr>
        </p:nvSpPr>
        <p:spPr/>
        <p:txBody>
          <a:bodyPr/>
          <a:lstStyle/>
          <a:p>
            <a:r>
              <a:rPr lang="fi-FI" dirty="0">
                <a:latin typeface="Arial"/>
                <a:cs typeface="Arial"/>
              </a:rPr>
              <a:t>Etsi aineistoja </a:t>
            </a:r>
            <a:endParaRPr lang="fi-FI" dirty="0"/>
          </a:p>
        </p:txBody>
      </p:sp>
      <p:sp>
        <p:nvSpPr>
          <p:cNvPr id="7" name="Dian numeron paikkamerkki 6">
            <a:extLst>
              <a:ext uri="{FF2B5EF4-FFF2-40B4-BE49-F238E27FC236}">
                <a16:creationId xmlns:a16="http://schemas.microsoft.com/office/drawing/2014/main" id="{5EFA7282-2B5A-FBF2-76EA-D0493612D72C}"/>
              </a:ext>
            </a:extLst>
          </p:cNvPr>
          <p:cNvSpPr>
            <a:spLocks noGrp="1"/>
          </p:cNvSpPr>
          <p:nvPr>
            <p:ph type="sldNum" sz="quarter" idx="4"/>
          </p:nvPr>
        </p:nvSpPr>
        <p:spPr/>
        <p:txBody>
          <a:bodyPr/>
          <a:lstStyle/>
          <a:p>
            <a:r>
              <a:rPr lang="fi-FI" dirty="0"/>
              <a:t>|  </a:t>
            </a:r>
            <a:fld id="{CDC8994D-33BE-6F4B-918B-78B2D731EB1C}" type="slidenum">
              <a:rPr lang="fi-FI" smtClean="0"/>
              <a:pPr/>
              <a:t>26</a:t>
            </a:fld>
            <a:endParaRPr lang="fi-FI" dirty="0"/>
          </a:p>
        </p:txBody>
      </p:sp>
      <p:pic>
        <p:nvPicPr>
          <p:cNvPr id="11" name="Kuva 11" descr="Kuva, joka sisältää kohteen teksti&#10;&#10;Kuvaus luotu automaattisesti">
            <a:extLst>
              <a:ext uri="{FF2B5EF4-FFF2-40B4-BE49-F238E27FC236}">
                <a16:creationId xmlns:a16="http://schemas.microsoft.com/office/drawing/2014/main" id="{D3CF6FA9-0E6E-2A85-2F60-F414659ACE92}"/>
              </a:ext>
            </a:extLst>
          </p:cNvPr>
          <p:cNvPicPr>
            <a:picLocks noGrp="1" noChangeAspect="1"/>
          </p:cNvPicPr>
          <p:nvPr>
            <p:ph idx="1"/>
          </p:nvPr>
        </p:nvPicPr>
        <p:blipFill>
          <a:blip r:embed="rId2"/>
          <a:stretch>
            <a:fillRect/>
          </a:stretch>
        </p:blipFill>
        <p:spPr>
          <a:xfrm>
            <a:off x="417259" y="1810392"/>
            <a:ext cx="8208000" cy="2650037"/>
          </a:xfrm>
        </p:spPr>
      </p:pic>
    </p:spTree>
    <p:extLst>
      <p:ext uri="{BB962C8B-B14F-4D97-AF65-F5344CB8AC3E}">
        <p14:creationId xmlns:p14="http://schemas.microsoft.com/office/powerpoint/2010/main" val="1775560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556B2D-DCB5-1F24-5D3F-96F6943402EA}"/>
              </a:ext>
            </a:extLst>
          </p:cNvPr>
          <p:cNvSpPr>
            <a:spLocks noGrp="1"/>
          </p:cNvSpPr>
          <p:nvPr>
            <p:ph type="title"/>
          </p:nvPr>
        </p:nvSpPr>
        <p:spPr>
          <a:xfrm>
            <a:off x="525600" y="908050"/>
            <a:ext cx="2949178" cy="1149350"/>
          </a:xfrm>
        </p:spPr>
        <p:txBody>
          <a:bodyPr anchor="b">
            <a:normAutofit/>
          </a:bodyPr>
          <a:lstStyle/>
          <a:p>
            <a:r>
              <a:rPr lang="fi-FI" dirty="0"/>
              <a:t>MERLOT</a:t>
            </a:r>
          </a:p>
        </p:txBody>
      </p:sp>
      <p:pic>
        <p:nvPicPr>
          <p:cNvPr id="8" name="Kuva 8" descr="Kuva, joka sisältää kohteen pöytä&#10;&#10;Kuvaus luotu automaattisesti">
            <a:extLst>
              <a:ext uri="{FF2B5EF4-FFF2-40B4-BE49-F238E27FC236}">
                <a16:creationId xmlns:a16="http://schemas.microsoft.com/office/drawing/2014/main" id="{97A09181-AE81-097B-FDA4-2B7D8920EE73}"/>
              </a:ext>
            </a:extLst>
          </p:cNvPr>
          <p:cNvPicPr>
            <a:picLocks noGrp="1" noChangeAspect="1"/>
          </p:cNvPicPr>
          <p:nvPr>
            <p:ph idx="1"/>
          </p:nvPr>
        </p:nvPicPr>
        <p:blipFill>
          <a:blip r:embed="rId2"/>
          <a:stretch>
            <a:fillRect/>
          </a:stretch>
        </p:blipFill>
        <p:spPr>
          <a:xfrm>
            <a:off x="3781425" y="2442698"/>
            <a:ext cx="4945473" cy="1891642"/>
          </a:xfrm>
          <a:noFill/>
        </p:spPr>
      </p:pic>
      <p:sp>
        <p:nvSpPr>
          <p:cNvPr id="3" name="Sisällön paikkamerkki 2">
            <a:extLst>
              <a:ext uri="{FF2B5EF4-FFF2-40B4-BE49-F238E27FC236}">
                <a16:creationId xmlns:a16="http://schemas.microsoft.com/office/drawing/2014/main" id="{AA360D28-A887-E734-9DA2-ACF319B3DA43}"/>
              </a:ext>
            </a:extLst>
          </p:cNvPr>
          <p:cNvSpPr>
            <a:spLocks noGrp="1"/>
          </p:cNvSpPr>
          <p:nvPr>
            <p:ph type="body" sz="half" idx="2"/>
          </p:nvPr>
        </p:nvSpPr>
        <p:spPr>
          <a:xfrm>
            <a:off x="525600" y="2172614"/>
            <a:ext cx="2949178" cy="3696374"/>
          </a:xfrm>
        </p:spPr>
        <p:txBody>
          <a:bodyPr vert="horz" lIns="91440" tIns="45720" rIns="91440" bIns="45720" rtlCol="0" anchor="t">
            <a:normAutofit/>
          </a:bodyPr>
          <a:lstStyle/>
          <a:p>
            <a:r>
              <a:rPr lang="fi-FI" sz="1700" dirty="0"/>
              <a:t>Palveluun voi luoda oman tilin: </a:t>
            </a:r>
          </a:p>
          <a:p>
            <a:pPr lvl="1"/>
            <a:r>
              <a:rPr lang="fi-FI" sz="1700" dirty="0"/>
              <a:t>voit jakaa oppimateriaaleja avoimesti </a:t>
            </a:r>
            <a:endParaRPr lang="fi-FI" sz="1700" dirty="0">
              <a:cs typeface="Arial"/>
            </a:endParaRPr>
          </a:p>
          <a:p>
            <a:pPr lvl="1"/>
            <a:r>
              <a:rPr lang="fi-FI" sz="1700" dirty="0"/>
              <a:t>rakentaa omia henkilökohtaisia kokoelmiasi </a:t>
            </a:r>
            <a:endParaRPr lang="fi-FI" sz="1700" dirty="0">
              <a:cs typeface="Arial"/>
            </a:endParaRPr>
          </a:p>
          <a:p>
            <a:pPr lvl="1"/>
            <a:r>
              <a:rPr lang="fi-FI" sz="1700" dirty="0"/>
              <a:t>kommentoida ja arvioida muiden materiaaleja</a:t>
            </a:r>
            <a:endParaRPr lang="fi-FI" sz="1700" dirty="0">
              <a:cs typeface="Arial"/>
            </a:endParaRPr>
          </a:p>
        </p:txBody>
      </p:sp>
      <p:sp>
        <p:nvSpPr>
          <p:cNvPr id="15" name="Footer Placeholder 4">
            <a:extLst>
              <a:ext uri="{FF2B5EF4-FFF2-40B4-BE49-F238E27FC236}">
                <a16:creationId xmlns:a16="http://schemas.microsoft.com/office/drawing/2014/main" id="{AE955FFB-4E56-9498-CB3E-3EDD420A000E}"/>
              </a:ext>
            </a:extLst>
          </p:cNvPr>
          <p:cNvSpPr>
            <a:spLocks noGrp="1"/>
          </p:cNvSpPr>
          <p:nvPr>
            <p:ph type="ftr" sz="quarter" idx="13"/>
          </p:nvPr>
        </p:nvSpPr>
        <p:spPr>
          <a:xfrm>
            <a:off x="525600" y="6489701"/>
            <a:ext cx="5084100" cy="254015"/>
          </a:xfrm>
        </p:spPr>
        <p:txBody>
          <a:bodyPr/>
          <a:lstStyle/>
          <a:p>
            <a:endParaRPr lang="fi-FI" dirty="0"/>
          </a:p>
        </p:txBody>
      </p:sp>
      <p:sp>
        <p:nvSpPr>
          <p:cNvPr id="5" name="Päivämäärän paikkamerkki 4">
            <a:extLst>
              <a:ext uri="{FF2B5EF4-FFF2-40B4-BE49-F238E27FC236}">
                <a16:creationId xmlns:a16="http://schemas.microsoft.com/office/drawing/2014/main" id="{EDDF7DC8-C049-98C0-F513-0F2122E11C45}"/>
              </a:ext>
            </a:extLst>
          </p:cNvPr>
          <p:cNvSpPr>
            <a:spLocks noGrp="1"/>
          </p:cNvSpPr>
          <p:nvPr>
            <p:ph type="dt" sz="half" idx="14"/>
          </p:nvPr>
        </p:nvSpPr>
        <p:spPr>
          <a:xfrm>
            <a:off x="7291748" y="6489700"/>
            <a:ext cx="1272658" cy="254172"/>
          </a:xfrm>
        </p:spPr>
        <p:txBody>
          <a:bodyPr anchor="b">
            <a:normAutofit/>
          </a:bodyPr>
          <a:lstStyle/>
          <a:p>
            <a:pPr>
              <a:spcAft>
                <a:spcPts val="600"/>
              </a:spcAft>
            </a:pPr>
            <a:fld id="{A90DC808-9B4F-47F6-816E-B4DD926C39FF}" type="datetime1">
              <a:rPr lang="fi-FI" smtClean="0"/>
              <a:pPr>
                <a:spcAft>
                  <a:spcPts val="600"/>
                </a:spcAft>
              </a:pPr>
              <a:t>5.3.2024</a:t>
            </a:fld>
            <a:endParaRPr lang="fi-FI" dirty="0"/>
          </a:p>
        </p:txBody>
      </p:sp>
      <p:sp>
        <p:nvSpPr>
          <p:cNvPr id="6" name="Dian numeron paikkamerkki 5">
            <a:extLst>
              <a:ext uri="{FF2B5EF4-FFF2-40B4-BE49-F238E27FC236}">
                <a16:creationId xmlns:a16="http://schemas.microsoft.com/office/drawing/2014/main" id="{FEB7A576-7DF4-6709-119E-DBEA439D74BE}"/>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dirty="0" smtClean="0"/>
              <a:pPr>
                <a:spcAft>
                  <a:spcPts val="600"/>
                </a:spcAft>
              </a:pPr>
              <a:t>27</a:t>
            </a:fld>
            <a:endParaRPr lang="fi-FI" dirty="0"/>
          </a:p>
        </p:txBody>
      </p:sp>
    </p:spTree>
    <p:extLst>
      <p:ext uri="{BB962C8B-B14F-4D97-AF65-F5344CB8AC3E}">
        <p14:creationId xmlns:p14="http://schemas.microsoft.com/office/powerpoint/2010/main" val="1026999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6CC393-A788-3565-C85E-484C019FE408}"/>
              </a:ext>
            </a:extLst>
          </p:cNvPr>
          <p:cNvSpPr>
            <a:spLocks noGrp="1"/>
          </p:cNvSpPr>
          <p:nvPr>
            <p:ph type="title"/>
          </p:nvPr>
        </p:nvSpPr>
        <p:spPr>
          <a:xfrm>
            <a:off x="525600" y="911723"/>
            <a:ext cx="8728037" cy="645616"/>
          </a:xfrm>
        </p:spPr>
        <p:txBody>
          <a:bodyPr/>
          <a:lstStyle/>
          <a:p>
            <a:r>
              <a:rPr lang="fi-FI" dirty="0">
                <a:latin typeface="Arial"/>
                <a:cs typeface="Arial"/>
              </a:rPr>
              <a:t>MERLOT: Esimerkki materiaalista </a:t>
            </a:r>
            <a:endParaRPr lang="fi-FI" dirty="0"/>
          </a:p>
        </p:txBody>
      </p:sp>
      <p:pic>
        <p:nvPicPr>
          <p:cNvPr id="7" name="Kuva 7" descr="Kuva, joka sisältää kohteen teksti&#10;&#10;Kuvaus luotu automaattisesti">
            <a:extLst>
              <a:ext uri="{FF2B5EF4-FFF2-40B4-BE49-F238E27FC236}">
                <a16:creationId xmlns:a16="http://schemas.microsoft.com/office/drawing/2014/main" id="{63AE9F24-173D-8432-F2EE-81A7CE0D8949}"/>
              </a:ext>
            </a:extLst>
          </p:cNvPr>
          <p:cNvPicPr>
            <a:picLocks noGrp="1" noChangeAspect="1"/>
          </p:cNvPicPr>
          <p:nvPr>
            <p:ph idx="1"/>
          </p:nvPr>
        </p:nvPicPr>
        <p:blipFill>
          <a:blip r:embed="rId2"/>
          <a:stretch>
            <a:fillRect/>
          </a:stretch>
        </p:blipFill>
        <p:spPr>
          <a:xfrm>
            <a:off x="525600" y="2009781"/>
            <a:ext cx="8208000" cy="3746369"/>
          </a:xfrm>
        </p:spPr>
      </p:pic>
      <p:sp>
        <p:nvSpPr>
          <p:cNvPr id="6" name="Dian numeron paikkamerkki 5">
            <a:extLst>
              <a:ext uri="{FF2B5EF4-FFF2-40B4-BE49-F238E27FC236}">
                <a16:creationId xmlns:a16="http://schemas.microsoft.com/office/drawing/2014/main" id="{D1B7389C-B83D-6DBF-22D0-3F0BFF421227}"/>
              </a:ext>
            </a:extLst>
          </p:cNvPr>
          <p:cNvSpPr>
            <a:spLocks noGrp="1"/>
          </p:cNvSpPr>
          <p:nvPr>
            <p:ph type="sldNum" sz="quarter" idx="4"/>
          </p:nvPr>
        </p:nvSpPr>
        <p:spPr/>
        <p:txBody>
          <a:bodyPr/>
          <a:lstStyle/>
          <a:p>
            <a:r>
              <a:rPr lang="fi-FI" dirty="0"/>
              <a:t>|  </a:t>
            </a:r>
            <a:fld id="{CDC8994D-33BE-6F4B-918B-78B2D731EB1C}" type="slidenum">
              <a:rPr lang="fi-FI" smtClean="0"/>
              <a:pPr/>
              <a:t>28</a:t>
            </a:fld>
            <a:endParaRPr lang="fi-FI" dirty="0"/>
          </a:p>
        </p:txBody>
      </p:sp>
    </p:spTree>
    <p:extLst>
      <p:ext uri="{BB962C8B-B14F-4D97-AF65-F5344CB8AC3E}">
        <p14:creationId xmlns:p14="http://schemas.microsoft.com/office/powerpoint/2010/main" val="2244635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F652C9-ECAB-B025-1616-12FE9A271D86}"/>
              </a:ext>
            </a:extLst>
          </p:cNvPr>
          <p:cNvSpPr>
            <a:spLocks noGrp="1"/>
          </p:cNvSpPr>
          <p:nvPr>
            <p:ph type="title"/>
          </p:nvPr>
        </p:nvSpPr>
        <p:spPr/>
        <p:txBody>
          <a:bodyPr/>
          <a:lstStyle/>
          <a:p>
            <a:r>
              <a:rPr lang="fi-FI" dirty="0">
                <a:latin typeface="Arial"/>
                <a:cs typeface="Arial"/>
              </a:rPr>
              <a:t>MERLOT – aineiston arviointi </a:t>
            </a:r>
            <a:endParaRPr lang="fi-FI" dirty="0"/>
          </a:p>
        </p:txBody>
      </p:sp>
      <p:sp>
        <p:nvSpPr>
          <p:cNvPr id="3" name="Sisällön paikkamerkki 2">
            <a:extLst>
              <a:ext uri="{FF2B5EF4-FFF2-40B4-BE49-F238E27FC236}">
                <a16:creationId xmlns:a16="http://schemas.microsoft.com/office/drawing/2014/main" id="{30F36473-BB40-4908-257F-31E177AE2B92}"/>
              </a:ext>
            </a:extLst>
          </p:cNvPr>
          <p:cNvSpPr>
            <a:spLocks noGrp="1"/>
          </p:cNvSpPr>
          <p:nvPr>
            <p:ph idx="1"/>
          </p:nvPr>
        </p:nvSpPr>
        <p:spPr>
          <a:xfrm>
            <a:off x="525600" y="1713234"/>
            <a:ext cx="8308939" cy="4345401"/>
          </a:xfrm>
        </p:spPr>
        <p:txBody>
          <a:bodyPr vert="horz" lIns="91440" tIns="45720" rIns="91440" bIns="45720" rtlCol="0" anchor="t">
            <a:noAutofit/>
          </a:bodyPr>
          <a:lstStyle/>
          <a:p>
            <a:pPr marL="342900" indent="-342900"/>
            <a:r>
              <a:rPr lang="en-US" sz="2000" dirty="0">
                <a:cs typeface="Arial"/>
              </a:rPr>
              <a:t>yli 25 tieteenalakohtaisista asiantuntijoista koostuvaa toimituskuntaa kehittää kokoelmaa </a:t>
            </a:r>
            <a:endParaRPr lang="fi-FI" dirty="0"/>
          </a:p>
          <a:p>
            <a:pPr marL="342900" indent="-342900"/>
            <a:r>
              <a:rPr lang="en-US" sz="2000" dirty="0">
                <a:cs typeface="Arial"/>
              </a:rPr>
              <a:t>vertaisarviointia </a:t>
            </a:r>
            <a:endParaRPr lang="en-US" dirty="0">
              <a:cs typeface="Arial"/>
            </a:endParaRPr>
          </a:p>
          <a:p>
            <a:pPr marL="342900" indent="-342900"/>
            <a:r>
              <a:rPr lang="en-US" sz="2000" dirty="0">
                <a:cs typeface="Arial"/>
              </a:rPr>
              <a:t>käyttäjien luokituksia koulutus- ja opetusmateriaalien laadun ja arvonosoittamiseen</a:t>
            </a:r>
            <a:endParaRPr lang="en-US" dirty="0">
              <a:cs typeface="Arial"/>
            </a:endParaRPr>
          </a:p>
          <a:p>
            <a:pPr marL="342900" indent="-342900"/>
            <a:r>
              <a:rPr lang="en-US" sz="2000" dirty="0">
                <a:cs typeface="Arial"/>
              </a:rPr>
              <a:t>MERLOT Peer Review Information and Process</a:t>
            </a:r>
            <a:endParaRPr lang="en-US" sz="2000" dirty="0"/>
          </a:p>
          <a:p>
            <a:pPr marL="0" indent="0">
              <a:buNone/>
            </a:pPr>
            <a:r>
              <a:rPr lang="en-US" sz="1600" dirty="0">
                <a:ea typeface="+mn-lt"/>
                <a:cs typeface="+mn-lt"/>
                <a:hlinkClick r:id="rId2"/>
              </a:rPr>
              <a:t>https://info.merlot.org/merlothelp/topic.htm#t=MERLOT_Peer_Review_Information.htm</a:t>
            </a:r>
            <a:endParaRPr lang="en-US" sz="1600" dirty="0">
              <a:cs typeface="Arial"/>
            </a:endParaRPr>
          </a:p>
          <a:p>
            <a:pPr marL="0" indent="0">
              <a:buNone/>
            </a:pPr>
            <a:r>
              <a:rPr lang="en-US" sz="1600" dirty="0">
                <a:ea typeface="+mn-lt"/>
                <a:cs typeface="+mn-lt"/>
                <a:hlinkClick r:id="rId3"/>
              </a:rPr>
              <a:t>Merlot peer review -arviointilomake (englanniksi, PDF)</a:t>
            </a:r>
            <a:endParaRPr lang="en-US" dirty="0">
              <a:cs typeface="Arial" panose="020B0604020202020204"/>
            </a:endParaRPr>
          </a:p>
          <a:p>
            <a:pPr marL="0" indent="0">
              <a:buNone/>
            </a:pPr>
            <a:endParaRPr lang="en-US" sz="1600" dirty="0">
              <a:cs typeface="Arial"/>
            </a:endParaRPr>
          </a:p>
          <a:p>
            <a:pPr marL="0" indent="0">
              <a:buNone/>
            </a:pPr>
            <a:endParaRPr lang="en-US" sz="2000" dirty="0">
              <a:cs typeface="Arial"/>
            </a:endParaRPr>
          </a:p>
        </p:txBody>
      </p:sp>
      <p:sp>
        <p:nvSpPr>
          <p:cNvPr id="6" name="Dian numeron paikkamerkki 5">
            <a:extLst>
              <a:ext uri="{FF2B5EF4-FFF2-40B4-BE49-F238E27FC236}">
                <a16:creationId xmlns:a16="http://schemas.microsoft.com/office/drawing/2014/main" id="{285AFDA6-726D-1AFC-1468-2D939F0FD25A}"/>
              </a:ext>
            </a:extLst>
          </p:cNvPr>
          <p:cNvSpPr>
            <a:spLocks noGrp="1"/>
          </p:cNvSpPr>
          <p:nvPr>
            <p:ph type="sldNum" sz="quarter" idx="4"/>
          </p:nvPr>
        </p:nvSpPr>
        <p:spPr/>
        <p:txBody>
          <a:bodyPr/>
          <a:lstStyle/>
          <a:p>
            <a:r>
              <a:rPr lang="fi-FI" dirty="0"/>
              <a:t>|  </a:t>
            </a:r>
            <a:fld id="{CDC8994D-33BE-6F4B-918B-78B2D731EB1C}" type="slidenum">
              <a:rPr lang="fi-FI" smtClean="0"/>
              <a:pPr/>
              <a:t>29</a:t>
            </a:fld>
            <a:endParaRPr lang="fi-FI" dirty="0"/>
          </a:p>
        </p:txBody>
      </p:sp>
    </p:spTree>
    <p:extLst>
      <p:ext uri="{BB962C8B-B14F-4D97-AF65-F5344CB8AC3E}">
        <p14:creationId xmlns:p14="http://schemas.microsoft.com/office/powerpoint/2010/main" val="1248605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E1DE9C-A897-48E8-9F35-2E6F67014907}"/>
              </a:ext>
            </a:extLst>
          </p:cNvPr>
          <p:cNvSpPr>
            <a:spLocks noGrp="1"/>
          </p:cNvSpPr>
          <p:nvPr>
            <p:ph type="title"/>
          </p:nvPr>
        </p:nvSpPr>
        <p:spPr/>
        <p:txBody>
          <a:bodyPr/>
          <a:lstStyle/>
          <a:p>
            <a:r>
              <a:rPr lang="fi-FI" dirty="0"/>
              <a:t>Sisältö </a:t>
            </a:r>
            <a:endParaRPr lang="LID4096"/>
          </a:p>
        </p:txBody>
      </p:sp>
      <p:sp>
        <p:nvSpPr>
          <p:cNvPr id="3" name="Sisällön paikkamerkki 2">
            <a:extLst>
              <a:ext uri="{FF2B5EF4-FFF2-40B4-BE49-F238E27FC236}">
                <a16:creationId xmlns:a16="http://schemas.microsoft.com/office/drawing/2014/main" id="{BFFB62FF-B979-4F79-968D-359056A00BBC}"/>
              </a:ext>
            </a:extLst>
          </p:cNvPr>
          <p:cNvSpPr>
            <a:spLocks noGrp="1"/>
          </p:cNvSpPr>
          <p:nvPr>
            <p:ph sz="half" idx="1"/>
          </p:nvPr>
        </p:nvSpPr>
        <p:spPr/>
        <p:txBody>
          <a:bodyPr vert="horz" lIns="91440" tIns="45720" rIns="91440" bIns="45720" rtlCol="0" anchor="t">
            <a:noAutofit/>
          </a:bodyPr>
          <a:lstStyle/>
          <a:p>
            <a:r>
              <a:rPr lang="fi-FI" sz="2000" dirty="0"/>
              <a:t>Käsitteet: avoin opetus ja avoimet oppimateriaalit </a:t>
            </a:r>
          </a:p>
          <a:p>
            <a:r>
              <a:rPr lang="fi-FI" sz="2000" dirty="0"/>
              <a:t>Miksi kannattaa jakaa oppimateriaalit avoimesti? </a:t>
            </a:r>
            <a:endParaRPr lang="fi-FI" sz="2000" dirty="0">
              <a:cs typeface="Arial"/>
            </a:endParaRPr>
          </a:p>
          <a:p>
            <a:r>
              <a:rPr lang="fi-FI" sz="2000" dirty="0"/>
              <a:t>Miten jaan omaa aineistoa? </a:t>
            </a:r>
          </a:p>
          <a:p>
            <a:r>
              <a:rPr lang="fi-FI" sz="2000" dirty="0"/>
              <a:t>Mistä löytyy avoimia oppimateriaaleja?</a:t>
            </a:r>
            <a:endParaRPr lang="fi-FI" sz="2000" dirty="0">
              <a:cs typeface="Arial"/>
            </a:endParaRPr>
          </a:p>
          <a:p>
            <a:r>
              <a:rPr lang="fi-FI" sz="2000" dirty="0"/>
              <a:t>Kirjaston palvelut </a:t>
            </a:r>
            <a:endParaRPr lang="fi-FI" sz="2000" dirty="0">
              <a:cs typeface="Arial"/>
            </a:endParaRPr>
          </a:p>
          <a:p>
            <a:pPr marL="0" indent="0">
              <a:buNone/>
            </a:pPr>
            <a:endParaRPr lang="fi-FI" sz="2800" dirty="0"/>
          </a:p>
          <a:p>
            <a:pPr marL="0" indent="0">
              <a:buNone/>
            </a:pPr>
            <a:endParaRPr lang="LID4096"/>
          </a:p>
        </p:txBody>
      </p:sp>
      <p:pic>
        <p:nvPicPr>
          <p:cNvPr id="9" name="Content Placeholder 8">
            <a:extLst>
              <a:ext uri="{FF2B5EF4-FFF2-40B4-BE49-F238E27FC236}">
                <a16:creationId xmlns:a16="http://schemas.microsoft.com/office/drawing/2014/main" id="{7A7BDD38-9334-4305-8C0D-C6723FF3704A}"/>
              </a:ext>
            </a:extLst>
          </p:cNvPr>
          <p:cNvPicPr>
            <a:picLocks noGrp="1" noChangeAspect="1"/>
          </p:cNvPicPr>
          <p:nvPr>
            <p:ph sz="half" idx="2"/>
          </p:nvPr>
        </p:nvPicPr>
        <p:blipFill>
          <a:blip r:embed="rId2"/>
          <a:stretch>
            <a:fillRect/>
          </a:stretch>
        </p:blipFill>
        <p:spPr>
          <a:xfrm>
            <a:off x="4524218" y="2171174"/>
            <a:ext cx="4040188" cy="2286357"/>
          </a:xfrm>
        </p:spPr>
      </p:pic>
      <p:sp>
        <p:nvSpPr>
          <p:cNvPr id="6" name="Dian numeron paikkamerkki 5">
            <a:extLst>
              <a:ext uri="{FF2B5EF4-FFF2-40B4-BE49-F238E27FC236}">
                <a16:creationId xmlns:a16="http://schemas.microsoft.com/office/drawing/2014/main" id="{3FCE5F83-C985-45CC-8486-02C2D5256197}"/>
              </a:ext>
            </a:extLst>
          </p:cNvPr>
          <p:cNvSpPr>
            <a:spLocks noGrp="1"/>
          </p:cNvSpPr>
          <p:nvPr>
            <p:ph type="sldNum" sz="quarter" idx="4"/>
          </p:nvPr>
        </p:nvSpPr>
        <p:spPr/>
        <p:txBody>
          <a:bodyPr/>
          <a:lstStyle/>
          <a:p>
            <a:r>
              <a:rPr lang="fi-FI" dirty="0"/>
              <a:t>|  </a:t>
            </a:r>
            <a:fld id="{CDC8994D-33BE-6F4B-918B-78B2D731EB1C}" type="slidenum">
              <a:rPr lang="fi-FI" smtClean="0"/>
              <a:pPr/>
              <a:t>3</a:t>
            </a:fld>
            <a:endParaRPr lang="fi-FI" dirty="0"/>
          </a:p>
        </p:txBody>
      </p:sp>
      <p:sp>
        <p:nvSpPr>
          <p:cNvPr id="10" name="TextBox 9">
            <a:extLst>
              <a:ext uri="{FF2B5EF4-FFF2-40B4-BE49-F238E27FC236}">
                <a16:creationId xmlns:a16="http://schemas.microsoft.com/office/drawing/2014/main" id="{69F1DA4B-0145-4231-B812-F28523F744F2}"/>
              </a:ext>
            </a:extLst>
          </p:cNvPr>
          <p:cNvSpPr txBox="1"/>
          <p:nvPr/>
        </p:nvSpPr>
        <p:spPr>
          <a:xfrm>
            <a:off x="7205771" y="4479642"/>
            <a:ext cx="3200400" cy="230832"/>
          </a:xfrm>
          <a:prstGeom prst="rect">
            <a:avLst/>
          </a:prstGeom>
          <a:noFill/>
        </p:spPr>
        <p:txBody>
          <a:bodyPr wrap="square" rtlCol="0">
            <a:spAutoFit/>
          </a:bodyPr>
          <a:lstStyle/>
          <a:p>
            <a:r>
              <a:rPr lang="fi-FI" sz="900" dirty="0"/>
              <a:t>Kuva: Essi Kannelkoski </a:t>
            </a:r>
          </a:p>
        </p:txBody>
      </p:sp>
    </p:spTree>
    <p:extLst>
      <p:ext uri="{BB962C8B-B14F-4D97-AF65-F5344CB8AC3E}">
        <p14:creationId xmlns:p14="http://schemas.microsoft.com/office/powerpoint/2010/main" val="353556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CF97-5F07-5A38-C8AA-CF19E150960B}"/>
              </a:ext>
            </a:extLst>
          </p:cNvPr>
          <p:cNvSpPr>
            <a:spLocks noGrp="1"/>
          </p:cNvSpPr>
          <p:nvPr>
            <p:ph type="title"/>
          </p:nvPr>
        </p:nvSpPr>
        <p:spPr/>
        <p:txBody>
          <a:bodyPr/>
          <a:lstStyle/>
          <a:p>
            <a:r>
              <a:rPr lang="fi-FI" kern="100" dirty="0">
                <a:effectLst/>
                <a:latin typeface="Calibri" panose="020F0502020204030204" pitchFamily="34" charset="0"/>
                <a:ea typeface="Calibri" panose="020F0502020204030204" pitchFamily="34" charset="0"/>
                <a:cs typeface="Times New Roman" panose="02020603050405020304" pitchFamily="18" charset="0"/>
              </a:rPr>
              <a:t>Opettajille ohjeita avoimen kurssikirjan valintaan</a:t>
            </a:r>
            <a:br>
              <a:rPr lang="fi-FI"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7" name="Content Placeholder 6">
            <a:extLst>
              <a:ext uri="{FF2B5EF4-FFF2-40B4-BE49-F238E27FC236}">
                <a16:creationId xmlns:a16="http://schemas.microsoft.com/office/drawing/2014/main" id="{94BC13A2-910D-A55D-A8BA-BDFE2346BD15}"/>
              </a:ext>
            </a:extLst>
          </p:cNvPr>
          <p:cNvSpPr>
            <a:spLocks noGrp="1"/>
          </p:cNvSpPr>
          <p:nvPr>
            <p:ph sz="half" idx="1"/>
          </p:nvPr>
        </p:nvSpPr>
        <p:spPr>
          <a:xfrm>
            <a:off x="525599" y="2286808"/>
            <a:ext cx="3886200" cy="3867412"/>
          </a:xfrm>
        </p:spPr>
        <p:txBody>
          <a:bodyPr/>
          <a:lstStyle/>
          <a:p>
            <a:r>
              <a:rPr lang="fi-FI" sz="2000" kern="100" dirty="0">
                <a:effectLst/>
                <a:latin typeface="Calibri" panose="020F0502020204030204" pitchFamily="34" charset="0"/>
                <a:ea typeface="Calibri" panose="020F0502020204030204" pitchFamily="34" charset="0"/>
                <a:cs typeface="Times New Roman" panose="02020603050405020304" pitchFamily="18" charset="0"/>
              </a:rPr>
              <a:t>Kurssiaineistojen valintaan ohjeita ja tukea Tampereen yliopiston kirjaston opassivulta: Miksi kannattaa valita avoin kurssikirja? Mistä voit etsiä avoimia kurssikirjoja? Miten arvioin avoimen kirjan luotettavuutta? </a:t>
            </a:r>
            <a:endParaRPr lang="fi-FI" dirty="0"/>
          </a:p>
        </p:txBody>
      </p:sp>
      <p:pic>
        <p:nvPicPr>
          <p:cNvPr id="14" name="Content Placeholder 13" descr="A tablet and several books&#10;&#10;Description automatically generated">
            <a:extLst>
              <a:ext uri="{FF2B5EF4-FFF2-40B4-BE49-F238E27FC236}">
                <a16:creationId xmlns:a16="http://schemas.microsoft.com/office/drawing/2014/main" id="{1B5367AF-D470-1D94-CF3C-76930C0BCC3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543614" y="2185771"/>
            <a:ext cx="3886200" cy="2910898"/>
          </a:xfrm>
        </p:spPr>
      </p:pic>
      <p:sp>
        <p:nvSpPr>
          <p:cNvPr id="5" name="Date Placeholder 4">
            <a:extLst>
              <a:ext uri="{FF2B5EF4-FFF2-40B4-BE49-F238E27FC236}">
                <a16:creationId xmlns:a16="http://schemas.microsoft.com/office/drawing/2014/main" id="{2D10E8BB-B058-328F-1B2C-B22801D25595}"/>
              </a:ext>
            </a:extLst>
          </p:cNvPr>
          <p:cNvSpPr>
            <a:spLocks noGrp="1"/>
          </p:cNvSpPr>
          <p:nvPr>
            <p:ph type="dt" sz="half" idx="10"/>
          </p:nvPr>
        </p:nvSpPr>
        <p:spPr/>
        <p:txBody>
          <a:bodyPr/>
          <a:lstStyle/>
          <a:p>
            <a:fld id="{A90DC808-9B4F-47F6-816E-B4DD926C39FF}" type="datetime1">
              <a:rPr lang="fi-FI" smtClean="0"/>
              <a:pPr/>
              <a:t>5.3.2024</a:t>
            </a:fld>
            <a:endParaRPr lang="fi-FI" dirty="0"/>
          </a:p>
        </p:txBody>
      </p:sp>
      <p:sp>
        <p:nvSpPr>
          <p:cNvPr id="6" name="Slide Number Placeholder 5">
            <a:extLst>
              <a:ext uri="{FF2B5EF4-FFF2-40B4-BE49-F238E27FC236}">
                <a16:creationId xmlns:a16="http://schemas.microsoft.com/office/drawing/2014/main" id="{B815BA38-E30F-769F-9CA0-1B1F1A7F55F6}"/>
              </a:ext>
            </a:extLst>
          </p:cNvPr>
          <p:cNvSpPr>
            <a:spLocks noGrp="1"/>
          </p:cNvSpPr>
          <p:nvPr>
            <p:ph type="sldNum" sz="quarter" idx="4"/>
          </p:nvPr>
        </p:nvSpPr>
        <p:spPr/>
        <p:txBody>
          <a:bodyPr/>
          <a:lstStyle/>
          <a:p>
            <a:r>
              <a:rPr lang="fi-FI" dirty="0"/>
              <a:t>|  </a:t>
            </a:r>
            <a:fld id="{CDC8994D-33BE-6F4B-918B-78B2D731EB1C}" type="slidenum">
              <a:rPr lang="fi-FI" smtClean="0"/>
              <a:pPr/>
              <a:t>30</a:t>
            </a:fld>
            <a:endParaRPr lang="fi-FI" dirty="0"/>
          </a:p>
        </p:txBody>
      </p:sp>
      <p:sp>
        <p:nvSpPr>
          <p:cNvPr id="9" name="TextBox 8">
            <a:extLst>
              <a:ext uri="{FF2B5EF4-FFF2-40B4-BE49-F238E27FC236}">
                <a16:creationId xmlns:a16="http://schemas.microsoft.com/office/drawing/2014/main" id="{31F11A50-5AB5-6448-738E-28FE4E4067D7}"/>
              </a:ext>
            </a:extLst>
          </p:cNvPr>
          <p:cNvSpPr txBox="1"/>
          <p:nvPr/>
        </p:nvSpPr>
        <p:spPr>
          <a:xfrm>
            <a:off x="698642" y="5816555"/>
            <a:ext cx="6380251" cy="369332"/>
          </a:xfrm>
          <a:prstGeom prst="rect">
            <a:avLst/>
          </a:prstGeom>
          <a:noFill/>
        </p:spPr>
        <p:txBody>
          <a:bodyPr wrap="square" rtlCol="0">
            <a:spAutoFit/>
          </a:bodyPr>
          <a:lstStyle/>
          <a:p>
            <a:r>
              <a:rPr lang="fi-FI"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https://libguides.tuni.fi/opettajalle/avoimet_kurssikirjat</a:t>
            </a:r>
            <a:endParaRPr lang="fi-FI" dirty="0"/>
          </a:p>
        </p:txBody>
      </p:sp>
      <p:sp>
        <p:nvSpPr>
          <p:cNvPr id="15" name="TextBox 14">
            <a:extLst>
              <a:ext uri="{FF2B5EF4-FFF2-40B4-BE49-F238E27FC236}">
                <a16:creationId xmlns:a16="http://schemas.microsoft.com/office/drawing/2014/main" id="{A6F7F041-BFEC-D35D-D950-E737F3B60726}"/>
              </a:ext>
            </a:extLst>
          </p:cNvPr>
          <p:cNvSpPr txBox="1"/>
          <p:nvPr/>
        </p:nvSpPr>
        <p:spPr>
          <a:xfrm>
            <a:off x="5054885" y="5072599"/>
            <a:ext cx="3506744" cy="230832"/>
          </a:xfrm>
          <a:prstGeom prst="rect">
            <a:avLst/>
          </a:prstGeom>
          <a:noFill/>
        </p:spPr>
        <p:txBody>
          <a:bodyPr wrap="square" rtlCol="0">
            <a:spAutoFit/>
          </a:bodyPr>
          <a:lstStyle/>
          <a:p>
            <a:r>
              <a:rPr lang="fi-FI" sz="900" dirty="0">
                <a:hlinkClick r:id="rId3" tooltip="https://publishingarchaeology.blogspot.com/2013/07/e-books-at-library-not-only.html"/>
              </a:rPr>
              <a:t>This Photo</a:t>
            </a:r>
            <a:r>
              <a:rPr lang="fi-FI" sz="900" dirty="0"/>
              <a:t> by Unknown Author is licensed under </a:t>
            </a:r>
            <a:r>
              <a:rPr lang="fi-FI" sz="900" dirty="0">
                <a:hlinkClick r:id="rId5" tooltip="https://creativecommons.org/licenses/by-nc-sa/3.0/"/>
              </a:rPr>
              <a:t>CC BY-SA-NC</a:t>
            </a:r>
            <a:endParaRPr lang="fi-FI" sz="900" dirty="0"/>
          </a:p>
        </p:txBody>
      </p:sp>
    </p:spTree>
    <p:extLst>
      <p:ext uri="{BB962C8B-B14F-4D97-AF65-F5344CB8AC3E}">
        <p14:creationId xmlns:p14="http://schemas.microsoft.com/office/powerpoint/2010/main" val="1153384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E0DE-6F28-FF34-CC88-97EFB2D54E7F}"/>
              </a:ext>
            </a:extLst>
          </p:cNvPr>
          <p:cNvSpPr>
            <a:spLocks noGrp="1"/>
          </p:cNvSpPr>
          <p:nvPr>
            <p:ph type="title"/>
          </p:nvPr>
        </p:nvSpPr>
        <p:spPr/>
        <p:txBody>
          <a:bodyPr/>
          <a:lstStyle/>
          <a:p>
            <a:r>
              <a:rPr lang="fi-FI" kern="100" dirty="0">
                <a:effectLst/>
                <a:latin typeface="Calibri" panose="020F0502020204030204" pitchFamily="34" charset="0"/>
                <a:ea typeface="Calibri" panose="020F0502020204030204" pitchFamily="34" charset="0"/>
                <a:cs typeface="Times New Roman" panose="02020603050405020304" pitchFamily="18" charset="0"/>
              </a:rPr>
              <a:t>Avoin kirja lisää opiskelun tasa-arvoa ja joustavuutta</a:t>
            </a:r>
            <a:br>
              <a:rPr lang="fi-FI" kern="1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Content Placeholder 2">
            <a:extLst>
              <a:ext uri="{FF2B5EF4-FFF2-40B4-BE49-F238E27FC236}">
                <a16:creationId xmlns:a16="http://schemas.microsoft.com/office/drawing/2014/main" id="{94EBAAA9-C42B-2893-6545-FA3BDB8A155B}"/>
              </a:ext>
            </a:extLst>
          </p:cNvPr>
          <p:cNvSpPr>
            <a:spLocks noGrp="1"/>
          </p:cNvSpPr>
          <p:nvPr>
            <p:ph sz="half" idx="1"/>
          </p:nvPr>
        </p:nvSpPr>
        <p:spPr>
          <a:xfrm>
            <a:off x="410401" y="2568987"/>
            <a:ext cx="3886200" cy="3920713"/>
          </a:xfrm>
        </p:spPr>
        <p:txBody>
          <a:bodyPr/>
          <a:lstStyle/>
          <a:p>
            <a:r>
              <a:rPr lang="fi-FI" sz="1800" kern="100" dirty="0">
                <a:effectLst/>
                <a:latin typeface="Calibri" panose="020F0502020204030204" pitchFamily="34" charset="0"/>
                <a:ea typeface="Calibri" panose="020F0502020204030204" pitchFamily="34" charset="0"/>
                <a:cs typeface="Times New Roman" panose="02020603050405020304" pitchFamily="18" charset="0"/>
              </a:rPr>
              <a:t>Kirjaston asiantuntijoiden kirjoitus kansainväliselle Open Access 2023 viikolle. </a:t>
            </a:r>
          </a:p>
          <a:p>
            <a:r>
              <a:rPr lang="fi-FI" sz="1800" kern="100" dirty="0">
                <a:effectLst/>
                <a:latin typeface="Calibri" panose="020F0502020204030204" pitchFamily="34" charset="0"/>
                <a:ea typeface="Calibri" panose="020F0502020204030204" pitchFamily="34" charset="0"/>
                <a:cs typeface="Times New Roman" panose="02020603050405020304" pitchFamily="18" charset="0"/>
                <a:hlinkClick r:id="rId2"/>
              </a:rPr>
              <a:t>Kirjoitus</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käsittelee avoimien kirjojen etua kurssiaineistona. </a:t>
            </a:r>
          </a:p>
          <a:p>
            <a:r>
              <a:rPr lang="fi-FI" sz="1800" kern="100" dirty="0">
                <a:latin typeface="Calibri" panose="020F0502020204030204" pitchFamily="34" charset="0"/>
                <a:ea typeface="Calibri" panose="020F0502020204030204" pitchFamily="34" charset="0"/>
                <a:cs typeface="Times New Roman" panose="02020603050405020304" pitchFamily="18" charset="0"/>
              </a:rPr>
              <a:t>Tekijät: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Nummi Johanna, Syvälahti Kati, Kolehmainen Soile &amp; Leppänen Sari </a:t>
            </a:r>
          </a:p>
          <a:p>
            <a:pPr marL="0" indent="0">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i-FI" dirty="0"/>
          </a:p>
        </p:txBody>
      </p:sp>
      <p:sp>
        <p:nvSpPr>
          <p:cNvPr id="4" name="Content Placeholder 3">
            <a:extLst>
              <a:ext uri="{FF2B5EF4-FFF2-40B4-BE49-F238E27FC236}">
                <a16:creationId xmlns:a16="http://schemas.microsoft.com/office/drawing/2014/main" id="{041ECE57-FFD5-296A-3711-480B7B95F5A5}"/>
              </a:ext>
            </a:extLst>
          </p:cNvPr>
          <p:cNvSpPr>
            <a:spLocks noGrp="1"/>
          </p:cNvSpPr>
          <p:nvPr>
            <p:ph sz="half" idx="2"/>
          </p:nvPr>
        </p:nvSpPr>
        <p:spPr>
          <a:xfrm>
            <a:off x="4572000" y="1706400"/>
            <a:ext cx="4161599" cy="4351338"/>
          </a:xfrm>
        </p:spPr>
        <p:txBody>
          <a:bodyPr/>
          <a:lstStyle/>
          <a:p>
            <a:pPr marL="0" indent="0">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Tutustu avoimien kirjojen 	</a:t>
            </a:r>
            <a:r>
              <a:rPr lang="fi-FI" sz="1800" kern="100" dirty="0">
                <a:effectLst/>
                <a:latin typeface="Calibri" panose="020F0502020204030204" pitchFamily="34" charset="0"/>
                <a:ea typeface="Calibri" panose="020F0502020204030204" pitchFamily="34" charset="0"/>
                <a:cs typeface="Times New Roman" panose="02020603050405020304" pitchFamily="18" charset="0"/>
                <a:hlinkClick r:id="rId3"/>
              </a:rPr>
              <a:t>teemakokoelmaan</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(Andor 	hakupalvelussa):</a:t>
            </a:r>
            <a:endParaRPr lang="fi-FI" dirty="0"/>
          </a:p>
        </p:txBody>
      </p:sp>
      <p:sp>
        <p:nvSpPr>
          <p:cNvPr id="6" name="Date Placeholder 5">
            <a:extLst>
              <a:ext uri="{FF2B5EF4-FFF2-40B4-BE49-F238E27FC236}">
                <a16:creationId xmlns:a16="http://schemas.microsoft.com/office/drawing/2014/main" id="{F9B50D0D-AE3A-0325-DBC1-FFCD41524113}"/>
              </a:ext>
            </a:extLst>
          </p:cNvPr>
          <p:cNvSpPr>
            <a:spLocks noGrp="1"/>
          </p:cNvSpPr>
          <p:nvPr>
            <p:ph type="dt" sz="half" idx="10"/>
          </p:nvPr>
        </p:nvSpPr>
        <p:spPr/>
        <p:txBody>
          <a:bodyPr/>
          <a:lstStyle/>
          <a:p>
            <a:fld id="{A90DC808-9B4F-47F6-816E-B4DD926C39FF}" type="datetime1">
              <a:rPr lang="fi-FI" smtClean="0"/>
              <a:pPr/>
              <a:t>5.3.2024</a:t>
            </a:fld>
            <a:endParaRPr lang="fi-FI" dirty="0"/>
          </a:p>
        </p:txBody>
      </p:sp>
      <p:sp>
        <p:nvSpPr>
          <p:cNvPr id="7" name="Slide Number Placeholder 6">
            <a:extLst>
              <a:ext uri="{FF2B5EF4-FFF2-40B4-BE49-F238E27FC236}">
                <a16:creationId xmlns:a16="http://schemas.microsoft.com/office/drawing/2014/main" id="{3E0B880A-D6A0-B8F7-6ECB-E0EE62D5D05C}"/>
              </a:ext>
            </a:extLst>
          </p:cNvPr>
          <p:cNvSpPr>
            <a:spLocks noGrp="1"/>
          </p:cNvSpPr>
          <p:nvPr>
            <p:ph type="sldNum" sz="quarter" idx="4"/>
          </p:nvPr>
        </p:nvSpPr>
        <p:spPr/>
        <p:txBody>
          <a:bodyPr/>
          <a:lstStyle/>
          <a:p>
            <a:r>
              <a:rPr lang="fi-FI" dirty="0"/>
              <a:t>|  </a:t>
            </a:r>
            <a:fld id="{CDC8994D-33BE-6F4B-918B-78B2D731EB1C}" type="slidenum">
              <a:rPr lang="fi-FI" smtClean="0"/>
              <a:pPr/>
              <a:t>31</a:t>
            </a:fld>
            <a:endParaRPr lang="fi-FI" dirty="0"/>
          </a:p>
        </p:txBody>
      </p:sp>
      <p:pic>
        <p:nvPicPr>
          <p:cNvPr id="11" name="Picture 10">
            <a:extLst>
              <a:ext uri="{FF2B5EF4-FFF2-40B4-BE49-F238E27FC236}">
                <a16:creationId xmlns:a16="http://schemas.microsoft.com/office/drawing/2014/main" id="{40A6BF1A-3053-579E-2D47-102FA02135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66955" y="2825393"/>
            <a:ext cx="3267770" cy="3232344"/>
          </a:xfrm>
          <a:prstGeom prst="rect">
            <a:avLst/>
          </a:prstGeom>
        </p:spPr>
      </p:pic>
    </p:spTree>
    <p:extLst>
      <p:ext uri="{BB962C8B-B14F-4D97-AF65-F5344CB8AC3E}">
        <p14:creationId xmlns:p14="http://schemas.microsoft.com/office/powerpoint/2010/main" val="3317584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91ED-12D1-1A74-F396-5D3F46C83E5E}"/>
              </a:ext>
            </a:extLst>
          </p:cNvPr>
          <p:cNvSpPr>
            <a:spLocks noGrp="1"/>
          </p:cNvSpPr>
          <p:nvPr>
            <p:ph type="title"/>
          </p:nvPr>
        </p:nvSpPr>
        <p:spPr/>
        <p:txBody>
          <a:bodyPr/>
          <a:lstStyle/>
          <a:p>
            <a:r>
              <a:rPr lang="fi-FI" dirty="0"/>
              <a:t>Tampereen yliopiston avoimen tieteen linjaus </a:t>
            </a:r>
          </a:p>
        </p:txBody>
      </p:sp>
      <p:sp>
        <p:nvSpPr>
          <p:cNvPr id="3" name="Content Placeholder 2">
            <a:extLst>
              <a:ext uri="{FF2B5EF4-FFF2-40B4-BE49-F238E27FC236}">
                <a16:creationId xmlns:a16="http://schemas.microsoft.com/office/drawing/2014/main" id="{464676D7-9388-EA75-8B5D-E3B8D271602B}"/>
              </a:ext>
            </a:extLst>
          </p:cNvPr>
          <p:cNvSpPr>
            <a:spLocks noGrp="1"/>
          </p:cNvSpPr>
          <p:nvPr>
            <p:ph sz="half" idx="1"/>
          </p:nvPr>
        </p:nvSpPr>
        <p:spPr>
          <a:xfrm>
            <a:off x="525599" y="2126750"/>
            <a:ext cx="3886200" cy="3942151"/>
          </a:xfrm>
        </p:spPr>
        <p:txBody>
          <a:bodyPr/>
          <a:lstStyle/>
          <a:p>
            <a:r>
              <a:rPr lang="fi-FI" sz="1800" dirty="0"/>
              <a:t>Tampereen yliopisto päivitti tammikuussa 2024 avoimen tieteen linjauksensa.</a:t>
            </a:r>
          </a:p>
          <a:p>
            <a:r>
              <a:rPr lang="fi-FI" sz="1800" dirty="0"/>
              <a:t>Linjauksen päivityksen lähtökohtana on avoimen tieteen nopea edistyminen viime vuosina. </a:t>
            </a:r>
          </a:p>
          <a:p>
            <a:r>
              <a:rPr lang="fi-FI" sz="1800" dirty="0"/>
              <a:t>Uudistetussa linjauksessa on huomioitu kansallinen ja kansainvälinen kehittämistyö. </a:t>
            </a:r>
          </a:p>
          <a:p>
            <a:r>
              <a:rPr lang="fi-FI" sz="1800" dirty="0"/>
              <a:t>Avoimen tieteen linjaus toimii ohjaavana dokumenttina, kun avointa tiedettä edistetään Tampereen yliopistossa. </a:t>
            </a:r>
          </a:p>
          <a:p>
            <a:pPr marL="0" indent="0">
              <a:buNone/>
            </a:pPr>
            <a:endParaRPr lang="fi-FI" sz="1800" dirty="0"/>
          </a:p>
        </p:txBody>
      </p:sp>
      <p:sp>
        <p:nvSpPr>
          <p:cNvPr id="4" name="Content Placeholder 3">
            <a:extLst>
              <a:ext uri="{FF2B5EF4-FFF2-40B4-BE49-F238E27FC236}">
                <a16:creationId xmlns:a16="http://schemas.microsoft.com/office/drawing/2014/main" id="{1C918AA4-981B-A09C-257D-862214075F08}"/>
              </a:ext>
            </a:extLst>
          </p:cNvPr>
          <p:cNvSpPr>
            <a:spLocks noGrp="1"/>
          </p:cNvSpPr>
          <p:nvPr>
            <p:ph sz="half" idx="2"/>
          </p:nvPr>
        </p:nvSpPr>
        <p:spPr>
          <a:xfrm>
            <a:off x="4693000" y="2392378"/>
            <a:ext cx="4040599" cy="2292638"/>
          </a:xfrm>
        </p:spPr>
        <p:txBody>
          <a:bodyPr/>
          <a:lstStyle/>
          <a:p>
            <a:pPr algn="l"/>
            <a:r>
              <a:rPr lang="fi-FI" sz="1800" b="0" i="0" dirty="0">
                <a:solidFill>
                  <a:srgbClr val="000000"/>
                </a:solidFill>
                <a:effectLst/>
                <a:latin typeface="Open sans" panose="020B0606030504020204" pitchFamily="34" charset="0"/>
              </a:rPr>
              <a:t>Seuraavaksi avoimen tieteen työryhmä ryhtyy valmistelemaan toimenpideohjelmaa, joka täsmentää ja konkretisoi linjauksen määrittämiä periaatteita yliopistoyhteisössä.</a:t>
            </a:r>
          </a:p>
          <a:p>
            <a:pPr algn="l"/>
            <a:r>
              <a:rPr lang="fi-FI" sz="1800" b="0" i="0" u="none" strike="noStrike" dirty="0">
                <a:solidFill>
                  <a:srgbClr val="000000"/>
                </a:solidFill>
                <a:effectLst/>
                <a:latin typeface="Open sans" panose="020B0606030504020204" pitchFamily="34" charset="0"/>
                <a:hlinkClick r:id="rId2"/>
              </a:rPr>
              <a:t>Tutustu avoimen tieteen linjaukseen julkaisuarkisto Trepossa</a:t>
            </a:r>
            <a:endParaRPr lang="fi-FI" sz="1800" b="0" i="0" dirty="0">
              <a:solidFill>
                <a:srgbClr val="000000"/>
              </a:solidFill>
              <a:effectLst/>
              <a:latin typeface="Open sans" panose="020B0606030504020204" pitchFamily="34" charset="0"/>
            </a:endParaRPr>
          </a:p>
          <a:p>
            <a:pPr marL="0" indent="0">
              <a:buNone/>
            </a:pPr>
            <a:endParaRPr lang="fi-FI" dirty="0"/>
          </a:p>
          <a:p>
            <a:pPr marL="0" indent="0">
              <a:buNone/>
            </a:pPr>
            <a:endParaRPr lang="fi-FI" dirty="0"/>
          </a:p>
        </p:txBody>
      </p:sp>
      <p:sp>
        <p:nvSpPr>
          <p:cNvPr id="6" name="Date Placeholder 5">
            <a:extLst>
              <a:ext uri="{FF2B5EF4-FFF2-40B4-BE49-F238E27FC236}">
                <a16:creationId xmlns:a16="http://schemas.microsoft.com/office/drawing/2014/main" id="{23115242-EC44-3399-8185-4EEADEEA401B}"/>
              </a:ext>
            </a:extLst>
          </p:cNvPr>
          <p:cNvSpPr>
            <a:spLocks noGrp="1"/>
          </p:cNvSpPr>
          <p:nvPr>
            <p:ph type="dt" sz="half" idx="10"/>
          </p:nvPr>
        </p:nvSpPr>
        <p:spPr/>
        <p:txBody>
          <a:bodyPr/>
          <a:lstStyle/>
          <a:p>
            <a:fld id="{A90DC808-9B4F-47F6-816E-B4DD926C39FF}" type="datetime1">
              <a:rPr lang="fi-FI" smtClean="0"/>
              <a:pPr/>
              <a:t>5.3.2024</a:t>
            </a:fld>
            <a:endParaRPr lang="fi-FI" dirty="0"/>
          </a:p>
        </p:txBody>
      </p:sp>
      <p:sp>
        <p:nvSpPr>
          <p:cNvPr id="7" name="Slide Number Placeholder 6">
            <a:extLst>
              <a:ext uri="{FF2B5EF4-FFF2-40B4-BE49-F238E27FC236}">
                <a16:creationId xmlns:a16="http://schemas.microsoft.com/office/drawing/2014/main" id="{37ECBA7C-E7E2-042F-0205-767F168E1D70}"/>
              </a:ext>
            </a:extLst>
          </p:cNvPr>
          <p:cNvSpPr>
            <a:spLocks noGrp="1"/>
          </p:cNvSpPr>
          <p:nvPr>
            <p:ph type="sldNum" sz="quarter" idx="4"/>
          </p:nvPr>
        </p:nvSpPr>
        <p:spPr/>
        <p:txBody>
          <a:bodyPr/>
          <a:lstStyle/>
          <a:p>
            <a:r>
              <a:rPr lang="fi-FI" dirty="0"/>
              <a:t>|  </a:t>
            </a:r>
            <a:fld id="{CDC8994D-33BE-6F4B-918B-78B2D731EB1C}" type="slidenum">
              <a:rPr lang="fi-FI" smtClean="0"/>
              <a:pPr/>
              <a:t>32</a:t>
            </a:fld>
            <a:endParaRPr lang="fi-FI" dirty="0"/>
          </a:p>
        </p:txBody>
      </p:sp>
      <p:sp>
        <p:nvSpPr>
          <p:cNvPr id="9" name="TextBox 8">
            <a:extLst>
              <a:ext uri="{FF2B5EF4-FFF2-40B4-BE49-F238E27FC236}">
                <a16:creationId xmlns:a16="http://schemas.microsoft.com/office/drawing/2014/main" id="{9F55F80C-D9C0-43B4-28D9-71D5AA9EEA43}"/>
              </a:ext>
            </a:extLst>
          </p:cNvPr>
          <p:cNvSpPr txBox="1"/>
          <p:nvPr/>
        </p:nvSpPr>
        <p:spPr>
          <a:xfrm>
            <a:off x="4856773" y="5058390"/>
            <a:ext cx="2434975"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i-FI" dirty="0"/>
              <a:t>Mukana ensimmäistä kertaa myös oppimisen avoimuus. </a:t>
            </a:r>
          </a:p>
        </p:txBody>
      </p:sp>
    </p:spTree>
    <p:extLst>
      <p:ext uri="{BB962C8B-B14F-4D97-AF65-F5344CB8AC3E}">
        <p14:creationId xmlns:p14="http://schemas.microsoft.com/office/powerpoint/2010/main" val="3750413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022562-A9F2-17BA-475C-A516F2642FB0}"/>
              </a:ext>
            </a:extLst>
          </p:cNvPr>
          <p:cNvSpPr>
            <a:spLocks noGrp="1"/>
          </p:cNvSpPr>
          <p:nvPr>
            <p:ph type="title"/>
          </p:nvPr>
        </p:nvSpPr>
        <p:spPr>
          <a:xfrm>
            <a:off x="525600" y="911723"/>
            <a:ext cx="8208000" cy="645616"/>
          </a:xfrm>
        </p:spPr>
        <p:txBody>
          <a:bodyPr anchor="t">
            <a:normAutofit/>
          </a:bodyPr>
          <a:lstStyle/>
          <a:p>
            <a:r>
              <a:rPr lang="fi-FI" dirty="0">
                <a:latin typeface="Arial"/>
                <a:cs typeface="Arial"/>
              </a:rPr>
              <a:t>Tampereen yliopiston kirjasto:  </a:t>
            </a:r>
            <a:endParaRPr lang="fi-FI" dirty="0"/>
          </a:p>
        </p:txBody>
      </p:sp>
      <p:sp>
        <p:nvSpPr>
          <p:cNvPr id="6" name="Dian numeron paikkamerkki 5">
            <a:extLst>
              <a:ext uri="{FF2B5EF4-FFF2-40B4-BE49-F238E27FC236}">
                <a16:creationId xmlns:a16="http://schemas.microsoft.com/office/drawing/2014/main" id="{540ECD28-C9CF-E5B1-68DC-96BC520772DC}"/>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smtClean="0"/>
              <a:pPr>
                <a:spcAft>
                  <a:spcPts val="600"/>
                </a:spcAft>
              </a:pPr>
              <a:t>33</a:t>
            </a:fld>
            <a:endParaRPr lang="fi-FI" dirty="0"/>
          </a:p>
        </p:txBody>
      </p:sp>
      <p:graphicFrame>
        <p:nvGraphicFramePr>
          <p:cNvPr id="8" name="Kaaviokuva 8">
            <a:extLst>
              <a:ext uri="{FF2B5EF4-FFF2-40B4-BE49-F238E27FC236}">
                <a16:creationId xmlns:a16="http://schemas.microsoft.com/office/drawing/2014/main" id="{58F52906-5755-7D2B-B269-070C9E0CAB3F}"/>
              </a:ext>
            </a:extLst>
          </p:cNvPr>
          <p:cNvGraphicFramePr>
            <a:graphicFrameLocks noGrp="1"/>
          </p:cNvGraphicFramePr>
          <p:nvPr>
            <p:ph idx="1"/>
            <p:extLst>
              <p:ext uri="{D42A27DB-BD31-4B8C-83A1-F6EECF244321}">
                <p14:modId xmlns:p14="http://schemas.microsoft.com/office/powerpoint/2010/main" val="1349487955"/>
              </p:ext>
            </p:extLst>
          </p:nvPr>
        </p:nvGraphicFramePr>
        <p:xfrm>
          <a:off x="525600" y="1707297"/>
          <a:ext cx="8208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9437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2CE34A-3A96-BD18-7BBB-44C7E3102127}"/>
              </a:ext>
            </a:extLst>
          </p:cNvPr>
          <p:cNvSpPr>
            <a:spLocks noGrp="1"/>
          </p:cNvSpPr>
          <p:nvPr>
            <p:ph type="title"/>
          </p:nvPr>
        </p:nvSpPr>
        <p:spPr/>
        <p:txBody>
          <a:bodyPr/>
          <a:lstStyle/>
          <a:p>
            <a:r>
              <a:rPr lang="fi-FI" sz="7200" dirty="0">
                <a:solidFill>
                  <a:srgbClr val="FFC000"/>
                </a:solidFill>
                <a:latin typeface="Arial"/>
                <a:cs typeface="Arial"/>
              </a:rPr>
              <a:t>Kiitos!</a:t>
            </a:r>
            <a:endParaRPr lang="fi-FI" sz="7200" dirty="0">
              <a:solidFill>
                <a:srgbClr val="FFC000"/>
              </a:solidFill>
            </a:endParaRPr>
          </a:p>
        </p:txBody>
      </p:sp>
      <p:sp>
        <p:nvSpPr>
          <p:cNvPr id="7" name="Sisällön paikkamerkki 6">
            <a:extLst>
              <a:ext uri="{FF2B5EF4-FFF2-40B4-BE49-F238E27FC236}">
                <a16:creationId xmlns:a16="http://schemas.microsoft.com/office/drawing/2014/main" id="{95FE8BCC-3DC9-DF72-5B07-3F6255908FBC}"/>
              </a:ext>
            </a:extLst>
          </p:cNvPr>
          <p:cNvSpPr>
            <a:spLocks noGrp="1"/>
          </p:cNvSpPr>
          <p:nvPr>
            <p:ph sz="half" idx="1"/>
          </p:nvPr>
        </p:nvSpPr>
        <p:spPr>
          <a:xfrm>
            <a:off x="525600" y="2291136"/>
            <a:ext cx="3886200" cy="3766601"/>
          </a:xfrm>
        </p:spPr>
        <p:txBody>
          <a:bodyPr vert="horz" lIns="91440" tIns="45720" rIns="91440" bIns="45720" rtlCol="0" anchor="t">
            <a:noAutofit/>
          </a:bodyPr>
          <a:lstStyle/>
          <a:p>
            <a:pPr marL="0" indent="0">
              <a:buNone/>
            </a:pPr>
            <a:r>
              <a:rPr lang="fi-FI" sz="2800" dirty="0">
                <a:ea typeface="+mn-lt"/>
                <a:cs typeface="+mn-lt"/>
              </a:rPr>
              <a:t>Kysymyksiä avoimista oppimateriaaleista,</a:t>
            </a:r>
          </a:p>
          <a:p>
            <a:pPr marL="0" indent="0">
              <a:buNone/>
            </a:pPr>
            <a:r>
              <a:rPr lang="fi-FI" sz="2800" dirty="0">
                <a:ea typeface="+mn-lt"/>
                <a:cs typeface="+mn-lt"/>
              </a:rPr>
              <a:t>kirjaston osoite: </a:t>
            </a:r>
            <a:r>
              <a:rPr lang="fi-FI" sz="2800" dirty="0">
                <a:ea typeface="+mn-lt"/>
                <a:cs typeface="+mn-lt"/>
                <a:hlinkClick r:id="rId2"/>
              </a:rPr>
              <a:t>oa@tuni.fi</a:t>
            </a:r>
            <a:r>
              <a:rPr lang="fi-FI" sz="2800" dirty="0">
                <a:ea typeface="+mn-lt"/>
                <a:cs typeface="+mn-lt"/>
              </a:rPr>
              <a:t> </a:t>
            </a:r>
            <a:endParaRPr lang="fi-FI" sz="2800" dirty="0">
              <a:cs typeface="Arial" panose="020B0604020202020204"/>
            </a:endParaRPr>
          </a:p>
          <a:p>
            <a:pPr marL="0" indent="0">
              <a:buNone/>
            </a:pPr>
            <a:endParaRPr lang="fi-FI" sz="2800" dirty="0">
              <a:cs typeface="Arial" panose="020B0604020202020204"/>
            </a:endParaRPr>
          </a:p>
          <a:p>
            <a:pPr marL="0" indent="0">
              <a:buNone/>
            </a:pPr>
            <a:r>
              <a:rPr lang="fi-FI" sz="2800" dirty="0">
                <a:cs typeface="Arial" panose="020B0604020202020204"/>
              </a:rPr>
              <a:t>Kirjaston oppimisen avoimuus opas</a:t>
            </a:r>
          </a:p>
          <a:p>
            <a:pPr marL="0" indent="0">
              <a:buNone/>
            </a:pPr>
            <a:r>
              <a:rPr lang="fi-FI" sz="1400" dirty="0">
                <a:ea typeface="+mn-lt"/>
                <a:cs typeface="+mn-lt"/>
                <a:hlinkClick r:id="rId3"/>
              </a:rPr>
              <a:t>https://libguides.tuni.fi/avoimet-oppimateriaalit/oppimisen-avoimuus</a:t>
            </a:r>
            <a:endParaRPr lang="fi-FI" sz="1400" dirty="0"/>
          </a:p>
          <a:p>
            <a:pPr marL="0" indent="0">
              <a:buNone/>
            </a:pPr>
            <a:endParaRPr lang="fi-FI" sz="1400" dirty="0">
              <a:cs typeface="Arial"/>
            </a:endParaRPr>
          </a:p>
          <a:p>
            <a:pPr indent="0">
              <a:buNone/>
            </a:pPr>
            <a:endParaRPr lang="fi-FI" b="1" dirty="0">
              <a:cs typeface="Arial"/>
            </a:endParaRPr>
          </a:p>
          <a:p>
            <a:pPr marL="0" indent="0">
              <a:buNone/>
            </a:pPr>
            <a:endParaRPr lang="fi-FI" dirty="0">
              <a:cs typeface="Arial" panose="020B0604020202020204"/>
            </a:endParaRPr>
          </a:p>
        </p:txBody>
      </p:sp>
      <p:sp>
        <p:nvSpPr>
          <p:cNvPr id="6" name="Dian numeron paikkamerkki 5">
            <a:extLst>
              <a:ext uri="{FF2B5EF4-FFF2-40B4-BE49-F238E27FC236}">
                <a16:creationId xmlns:a16="http://schemas.microsoft.com/office/drawing/2014/main" id="{241E792F-A9D1-5BFC-F720-5EA431590CED}"/>
              </a:ext>
            </a:extLst>
          </p:cNvPr>
          <p:cNvSpPr>
            <a:spLocks noGrp="1"/>
          </p:cNvSpPr>
          <p:nvPr>
            <p:ph type="sldNum" sz="quarter" idx="4"/>
          </p:nvPr>
        </p:nvSpPr>
        <p:spPr/>
        <p:txBody>
          <a:bodyPr/>
          <a:lstStyle/>
          <a:p>
            <a:r>
              <a:rPr lang="fi-FI" dirty="0"/>
              <a:t>|  </a:t>
            </a:r>
            <a:fld id="{CDC8994D-33BE-6F4B-918B-78B2D731EB1C}" type="slidenum">
              <a:rPr lang="fi-FI" smtClean="0"/>
              <a:pPr/>
              <a:t>34</a:t>
            </a:fld>
            <a:endParaRPr lang="fi-FI" dirty="0"/>
          </a:p>
        </p:txBody>
      </p:sp>
      <p:pic>
        <p:nvPicPr>
          <p:cNvPr id="8" name="Picture 7">
            <a:extLst>
              <a:ext uri="{FF2B5EF4-FFF2-40B4-BE49-F238E27FC236}">
                <a16:creationId xmlns:a16="http://schemas.microsoft.com/office/drawing/2014/main" id="{7A6406E7-2B2A-40E1-BF0A-9900795225BD}"/>
              </a:ext>
            </a:extLst>
          </p:cNvPr>
          <p:cNvPicPr>
            <a:picLocks noChangeAspect="1"/>
          </p:cNvPicPr>
          <p:nvPr/>
        </p:nvPicPr>
        <p:blipFill>
          <a:blip r:embed="rId4"/>
          <a:stretch>
            <a:fillRect/>
          </a:stretch>
        </p:blipFill>
        <p:spPr>
          <a:xfrm>
            <a:off x="4291307" y="4950680"/>
            <a:ext cx="3033887" cy="378791"/>
          </a:xfrm>
          <a:prstGeom prst="rect">
            <a:avLst/>
          </a:prstGeom>
        </p:spPr>
      </p:pic>
      <p:sp>
        <p:nvSpPr>
          <p:cNvPr id="11" name="TextBox 10">
            <a:extLst>
              <a:ext uri="{FF2B5EF4-FFF2-40B4-BE49-F238E27FC236}">
                <a16:creationId xmlns:a16="http://schemas.microsoft.com/office/drawing/2014/main" id="{1E336600-BC54-4CCF-A5FE-38DA0B3A67DC}"/>
              </a:ext>
            </a:extLst>
          </p:cNvPr>
          <p:cNvSpPr txBox="1"/>
          <p:nvPr/>
        </p:nvSpPr>
        <p:spPr>
          <a:xfrm>
            <a:off x="4198182" y="5458717"/>
            <a:ext cx="3788229" cy="615553"/>
          </a:xfrm>
          <a:prstGeom prst="rect">
            <a:avLst/>
          </a:prstGeom>
          <a:noFill/>
        </p:spPr>
        <p:txBody>
          <a:bodyPr wrap="square" rtlCol="0">
            <a:spAutoFit/>
          </a:bodyPr>
          <a:lstStyle/>
          <a:p>
            <a:r>
              <a:rPr lang="fi-FI" sz="1100" dirty="0"/>
              <a:t>CC-lisenssien suomenkielinen verkkosivusto</a:t>
            </a:r>
          </a:p>
          <a:p>
            <a:r>
              <a:rPr lang="fi-FI" sz="1100" dirty="0">
                <a:hlinkClick r:id="rId5"/>
              </a:rPr>
              <a:t>https://creativecommons.org/licenses/by-sa/4.0/deed.fi</a:t>
            </a:r>
            <a:endParaRPr lang="fi-FI" sz="1100" dirty="0"/>
          </a:p>
          <a:p>
            <a:endParaRPr lang="fi-FI" sz="1200" dirty="0"/>
          </a:p>
        </p:txBody>
      </p:sp>
      <p:pic>
        <p:nvPicPr>
          <p:cNvPr id="4" name="Picture 3">
            <a:extLst>
              <a:ext uri="{FF2B5EF4-FFF2-40B4-BE49-F238E27FC236}">
                <a16:creationId xmlns:a16="http://schemas.microsoft.com/office/drawing/2014/main" id="{FCAB5500-FD7A-9EBD-12A9-DC053553918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60544" y="1868030"/>
            <a:ext cx="3788230" cy="1914169"/>
          </a:xfrm>
          <a:prstGeom prst="rect">
            <a:avLst/>
          </a:prstGeom>
        </p:spPr>
      </p:pic>
      <p:sp>
        <p:nvSpPr>
          <p:cNvPr id="10" name="TextBox 9">
            <a:extLst>
              <a:ext uri="{FF2B5EF4-FFF2-40B4-BE49-F238E27FC236}">
                <a16:creationId xmlns:a16="http://schemas.microsoft.com/office/drawing/2014/main" id="{43058045-404C-C5B1-5393-9C7762CB5321}"/>
              </a:ext>
            </a:extLst>
          </p:cNvPr>
          <p:cNvSpPr txBox="1"/>
          <p:nvPr/>
        </p:nvSpPr>
        <p:spPr>
          <a:xfrm>
            <a:off x="4198182" y="5881510"/>
            <a:ext cx="4321799" cy="246221"/>
          </a:xfrm>
          <a:prstGeom prst="rect">
            <a:avLst/>
          </a:prstGeom>
          <a:noFill/>
        </p:spPr>
        <p:txBody>
          <a:bodyPr wrap="square" rtlCol="0">
            <a:spAutoFit/>
          </a:bodyPr>
          <a:lstStyle/>
          <a:p>
            <a:r>
              <a:rPr lang="fi-FI" sz="1000" dirty="0"/>
              <a:t>Kuvien kohdalla erikseen merkintä tekijästä ja käyttöoikeuksista</a:t>
            </a:r>
          </a:p>
        </p:txBody>
      </p:sp>
      <p:sp>
        <p:nvSpPr>
          <p:cNvPr id="12" name="TextBox 11">
            <a:extLst>
              <a:ext uri="{FF2B5EF4-FFF2-40B4-BE49-F238E27FC236}">
                <a16:creationId xmlns:a16="http://schemas.microsoft.com/office/drawing/2014/main" id="{84C30CBB-E5C4-9B70-B485-6293AD77BE3F}"/>
              </a:ext>
            </a:extLst>
          </p:cNvPr>
          <p:cNvSpPr txBox="1"/>
          <p:nvPr/>
        </p:nvSpPr>
        <p:spPr>
          <a:xfrm>
            <a:off x="4411800" y="3866200"/>
            <a:ext cx="2085654" cy="246221"/>
          </a:xfrm>
          <a:prstGeom prst="rect">
            <a:avLst/>
          </a:prstGeom>
          <a:noFill/>
        </p:spPr>
        <p:txBody>
          <a:bodyPr wrap="square" rtlCol="0">
            <a:spAutoFit/>
          </a:bodyPr>
          <a:lstStyle/>
          <a:p>
            <a:r>
              <a:rPr lang="fi-FI" sz="1000" dirty="0"/>
              <a:t>Lähde: </a:t>
            </a:r>
            <a:r>
              <a:rPr lang="fi-FI" sz="1000" dirty="0">
                <a:hlinkClick r:id="rId7"/>
              </a:rPr>
              <a:t>OEweek 2024 </a:t>
            </a:r>
            <a:endParaRPr lang="fi-FI" sz="1000" dirty="0"/>
          </a:p>
        </p:txBody>
      </p:sp>
    </p:spTree>
    <p:extLst>
      <p:ext uri="{BB962C8B-B14F-4D97-AF65-F5344CB8AC3E}">
        <p14:creationId xmlns:p14="http://schemas.microsoft.com/office/powerpoint/2010/main" val="1249734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C1E8F2-7101-4AE2-873F-6DB236F02B30}"/>
              </a:ext>
            </a:extLst>
          </p:cNvPr>
          <p:cNvSpPr>
            <a:spLocks noGrp="1"/>
          </p:cNvSpPr>
          <p:nvPr>
            <p:ph type="title"/>
          </p:nvPr>
        </p:nvSpPr>
        <p:spPr>
          <a:xfrm>
            <a:off x="525600" y="916517"/>
            <a:ext cx="8208000" cy="649288"/>
          </a:xfrm>
        </p:spPr>
        <p:txBody>
          <a:bodyPr vert="horz" lIns="91440" tIns="45720" rIns="91440" bIns="45720" rtlCol="0" anchor="t" anchorCtr="0">
            <a:normAutofit/>
          </a:bodyPr>
          <a:lstStyle/>
          <a:p>
            <a:r>
              <a:rPr lang="en-US" sz="3700" b="1" i="0" kern="1200" dirty="0">
                <a:latin typeface="Arial" panose="020B0604020202020204" pitchFamily="34" charset="0"/>
                <a:ea typeface="+mj-ea"/>
                <a:cs typeface="Arial" panose="020B0604020202020204" pitchFamily="34" charset="0"/>
              </a:rPr>
              <a:t>Opetuksen ja oppimisen avoimuus </a:t>
            </a:r>
          </a:p>
        </p:txBody>
      </p:sp>
      <p:sp>
        <p:nvSpPr>
          <p:cNvPr id="14" name="Content Placeholder 2">
            <a:extLst>
              <a:ext uri="{FF2B5EF4-FFF2-40B4-BE49-F238E27FC236}">
                <a16:creationId xmlns:a16="http://schemas.microsoft.com/office/drawing/2014/main" id="{A1A414FB-E228-4718-AA53-8AE4C76D3A39}"/>
              </a:ext>
            </a:extLst>
          </p:cNvPr>
          <p:cNvSpPr>
            <a:spLocks noGrp="1"/>
          </p:cNvSpPr>
          <p:nvPr>
            <p:ph sz="half" idx="2"/>
          </p:nvPr>
        </p:nvSpPr>
        <p:spPr>
          <a:xfrm>
            <a:off x="525600" y="2198507"/>
            <a:ext cx="3960000" cy="2507057"/>
          </a:xfrm>
        </p:spPr>
        <p:txBody>
          <a:bodyPr vert="horz" lIns="91440" tIns="45720" rIns="91440" bIns="45720" rtlCol="0">
            <a:normAutofit/>
          </a:bodyPr>
          <a:lstStyle/>
          <a:p>
            <a:pPr marL="285750" indent="-285750"/>
            <a:r>
              <a:rPr lang="en-US" sz="1400" dirty="0"/>
              <a:t>avoimen opetuksen (open education) </a:t>
            </a:r>
          </a:p>
          <a:p>
            <a:pPr marL="0" indent="0"/>
            <a:r>
              <a:rPr lang="en-US" sz="1400" dirty="0"/>
              <a:t>tavoitteena on antaa kaikille oppijoille ympäri maailmaa mahdollisuus korkealaatuiseen ja elinikäiseen oppimiseen (UNESCO, 2019) </a:t>
            </a:r>
          </a:p>
          <a:p>
            <a:pPr marL="285750" indent="-285750"/>
            <a:r>
              <a:rPr lang="en-US" sz="1400" dirty="0"/>
              <a:t>keskeisiä käsitteitä:  </a:t>
            </a:r>
          </a:p>
          <a:p>
            <a:pPr marL="956945" lvl="2" indent="-285750"/>
            <a:r>
              <a:rPr lang="en-US" sz="1400" dirty="0"/>
              <a:t>avoimet oppimateriaalit </a:t>
            </a:r>
          </a:p>
          <a:p>
            <a:pPr marL="671195" lvl="2" indent="0"/>
            <a:r>
              <a:rPr lang="en-US" sz="1400" dirty="0"/>
              <a:t>(open educational resources)</a:t>
            </a:r>
          </a:p>
          <a:p>
            <a:pPr marL="956945" lvl="2" indent="-285750"/>
            <a:r>
              <a:rPr lang="en-US" sz="1400" dirty="0"/>
              <a:t>avoimet opetuskäytännöt (open educational practices) </a:t>
            </a:r>
          </a:p>
          <a:p>
            <a:endParaRPr lang="en-US" sz="1400" dirty="0"/>
          </a:p>
          <a:p>
            <a:pPr marL="0" indent="0">
              <a:buNone/>
            </a:pPr>
            <a:endParaRPr lang="en-US" sz="1400" b="1" dirty="0"/>
          </a:p>
        </p:txBody>
      </p:sp>
      <p:pic>
        <p:nvPicPr>
          <p:cNvPr id="1026" name="Picture 2">
            <a:extLst>
              <a:ext uri="{FF2B5EF4-FFF2-40B4-BE49-F238E27FC236}">
                <a16:creationId xmlns:a16="http://schemas.microsoft.com/office/drawing/2014/main" id="{D56A8267-0E94-ABDA-DDA7-158FFA6B2A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5971" y="2013572"/>
            <a:ext cx="3960000" cy="3069000"/>
          </a:xfrm>
          <a:prstGeom prst="rect">
            <a:avLst/>
          </a:prstGeom>
          <a:solidFill>
            <a:srgbClr val="FFFFFF"/>
          </a:solidFill>
        </p:spPr>
      </p:pic>
      <p:sp>
        <p:nvSpPr>
          <p:cNvPr id="1035" name="Date Placeholder 7">
            <a:extLst>
              <a:ext uri="{FF2B5EF4-FFF2-40B4-BE49-F238E27FC236}">
                <a16:creationId xmlns:a16="http://schemas.microsoft.com/office/drawing/2014/main" id="{76E55683-F743-1CAB-8ECA-707AD23BDA6A}"/>
              </a:ext>
            </a:extLst>
          </p:cNvPr>
          <p:cNvSpPr>
            <a:spLocks noGrp="1"/>
          </p:cNvSpPr>
          <p:nvPr>
            <p:ph type="dt" sz="half" idx="14"/>
          </p:nvPr>
        </p:nvSpPr>
        <p:spPr>
          <a:xfrm>
            <a:off x="7291748" y="6489700"/>
            <a:ext cx="1272658" cy="254172"/>
          </a:xfrm>
        </p:spPr>
        <p:txBody>
          <a:bodyPr/>
          <a:lstStyle/>
          <a:p>
            <a:pPr>
              <a:spcAft>
                <a:spcPts val="600"/>
              </a:spcAft>
            </a:pPr>
            <a:fld id="{A90DC808-9B4F-47F6-816E-B4DD926C39FF}" type="datetime1">
              <a:rPr lang="fi-FI" smtClean="0"/>
              <a:pPr>
                <a:spcAft>
                  <a:spcPts val="600"/>
                </a:spcAft>
              </a:pPr>
              <a:t>5.3.2024</a:t>
            </a:fld>
            <a:endParaRPr lang="fi-FI" dirty="0"/>
          </a:p>
        </p:txBody>
      </p:sp>
      <p:sp>
        <p:nvSpPr>
          <p:cNvPr id="7" name="Slide Number Placeholder 6">
            <a:extLst>
              <a:ext uri="{FF2B5EF4-FFF2-40B4-BE49-F238E27FC236}">
                <a16:creationId xmlns:a16="http://schemas.microsoft.com/office/drawing/2014/main" id="{79F77B31-1BCB-4F05-BCC2-73821BBC7CA3}"/>
              </a:ext>
            </a:extLst>
          </p:cNvPr>
          <p:cNvSpPr>
            <a:spLocks noGrp="1"/>
          </p:cNvSpPr>
          <p:nvPr>
            <p:ph type="sldNum" sz="quarter" idx="15"/>
          </p:nvPr>
        </p:nvSpPr>
        <p:spPr>
          <a:xfrm>
            <a:off x="8620348" y="6489701"/>
            <a:ext cx="371246" cy="254015"/>
          </a:xfrm>
        </p:spPr>
        <p:txBody>
          <a:bodyPr vert="horz" lIns="0" tIns="45720" rIns="91440" bIns="45720" rtlCol="0" anchor="b" anchorCtr="0">
            <a:normAutofit/>
          </a:bodyPr>
          <a:lstStyle/>
          <a:p>
            <a:pPr>
              <a:spcAft>
                <a:spcPts val="600"/>
              </a:spcAft>
            </a:pPr>
            <a:r>
              <a:rPr lang="fi-FI" dirty="0"/>
              <a:t>|  </a:t>
            </a:r>
            <a:fld id="{CDC8994D-33BE-6F4B-918B-78B2D731EB1C}" type="slidenum">
              <a:rPr lang="fi-FI" smtClean="0"/>
              <a:pPr>
                <a:spcAft>
                  <a:spcPts val="600"/>
                </a:spcAft>
              </a:pPr>
              <a:t>4</a:t>
            </a:fld>
            <a:endParaRPr lang="fi-FI" dirty="0"/>
          </a:p>
        </p:txBody>
      </p:sp>
      <p:sp>
        <p:nvSpPr>
          <p:cNvPr id="3" name="TextBox 2">
            <a:extLst>
              <a:ext uri="{FF2B5EF4-FFF2-40B4-BE49-F238E27FC236}">
                <a16:creationId xmlns:a16="http://schemas.microsoft.com/office/drawing/2014/main" id="{6FB7B9EC-256A-D92D-F82D-AE6DD65FE96A}"/>
              </a:ext>
            </a:extLst>
          </p:cNvPr>
          <p:cNvSpPr txBox="1"/>
          <p:nvPr/>
        </p:nvSpPr>
        <p:spPr>
          <a:xfrm>
            <a:off x="5151120" y="5267507"/>
            <a:ext cx="4572000" cy="215444"/>
          </a:xfrm>
          <a:prstGeom prst="rect">
            <a:avLst/>
          </a:prstGeom>
          <a:noFill/>
        </p:spPr>
        <p:txBody>
          <a:bodyPr wrap="square">
            <a:spAutoFit/>
          </a:bodyPr>
          <a:lstStyle/>
          <a:p>
            <a:r>
              <a:rPr lang="fi-FI" sz="800" b="0" i="0" u="none" strike="noStrike" dirty="0">
                <a:solidFill>
                  <a:srgbClr val="000000"/>
                </a:solidFill>
                <a:effectLst/>
                <a:latin typeface="Arial" panose="020B0604020202020204" pitchFamily="34" charset="0"/>
              </a:rPr>
              <a:t>Kuvan lähde: </a:t>
            </a:r>
            <a:r>
              <a:rPr lang="fi-FI" sz="800" b="0" i="0" u="sng" strike="noStrike" dirty="0">
                <a:solidFill>
                  <a:srgbClr val="0041BE"/>
                </a:solidFill>
                <a:effectLst/>
                <a:latin typeface="Arial" panose="020B0604020202020204" pitchFamily="34" charset="0"/>
                <a:hlinkClick r:id="rId3"/>
              </a:rPr>
              <a:t>ACRL Keeping Up With Open Science</a:t>
            </a:r>
            <a:endParaRPr lang="fi-FI" dirty="0"/>
          </a:p>
        </p:txBody>
      </p:sp>
      <p:sp>
        <p:nvSpPr>
          <p:cNvPr id="2" name="TextBox 1">
            <a:extLst>
              <a:ext uri="{FF2B5EF4-FFF2-40B4-BE49-F238E27FC236}">
                <a16:creationId xmlns:a16="http://schemas.microsoft.com/office/drawing/2014/main" id="{4E1FA424-1988-AC85-DD0B-1B68CFDC2C8C}"/>
              </a:ext>
            </a:extLst>
          </p:cNvPr>
          <p:cNvSpPr txBox="1"/>
          <p:nvPr/>
        </p:nvSpPr>
        <p:spPr>
          <a:xfrm>
            <a:off x="1225190" y="4595110"/>
            <a:ext cx="2239767"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b="1" dirty="0"/>
              <a:t>Opetuksen avoimuus on osa avointa tiedettä.</a:t>
            </a:r>
          </a:p>
          <a:p>
            <a:endParaRPr lang="fi-FI" dirty="0"/>
          </a:p>
        </p:txBody>
      </p:sp>
    </p:spTree>
    <p:extLst>
      <p:ext uri="{BB962C8B-B14F-4D97-AF65-F5344CB8AC3E}">
        <p14:creationId xmlns:p14="http://schemas.microsoft.com/office/powerpoint/2010/main" val="114906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9D3A4FD-F3FB-771A-7333-CFEC4B336472}"/>
              </a:ext>
            </a:extLst>
          </p:cNvPr>
          <p:cNvSpPr>
            <a:spLocks noGrp="1"/>
          </p:cNvSpPr>
          <p:nvPr>
            <p:ph type="title"/>
          </p:nvPr>
        </p:nvSpPr>
        <p:spPr>
          <a:xfrm>
            <a:off x="525600" y="911723"/>
            <a:ext cx="8208000" cy="645616"/>
          </a:xfrm>
        </p:spPr>
        <p:txBody>
          <a:bodyPr anchor="t">
            <a:normAutofit/>
          </a:bodyPr>
          <a:lstStyle/>
          <a:p>
            <a:r>
              <a:rPr lang="en-US" dirty="0"/>
              <a:t>Avoimet oppimateriaalit </a:t>
            </a:r>
          </a:p>
        </p:txBody>
      </p:sp>
      <p:sp>
        <p:nvSpPr>
          <p:cNvPr id="18" name="Content Placeholder 2">
            <a:extLst>
              <a:ext uri="{FF2B5EF4-FFF2-40B4-BE49-F238E27FC236}">
                <a16:creationId xmlns:a16="http://schemas.microsoft.com/office/drawing/2014/main" id="{35AA427B-F8CB-2B2F-1B8F-5128D9DF0FBD}"/>
              </a:ext>
            </a:extLst>
          </p:cNvPr>
          <p:cNvSpPr>
            <a:spLocks noGrp="1"/>
          </p:cNvSpPr>
          <p:nvPr>
            <p:ph idx="1"/>
          </p:nvPr>
        </p:nvSpPr>
        <p:spPr>
          <a:xfrm>
            <a:off x="525600" y="1707297"/>
            <a:ext cx="8208000" cy="4351338"/>
          </a:xfrm>
        </p:spPr>
        <p:txBody>
          <a:bodyPr vert="horz" lIns="91440" tIns="45720" rIns="91440" bIns="45720" rtlCol="0" anchor="t">
            <a:normAutofit/>
          </a:bodyPr>
          <a:lstStyle/>
          <a:p>
            <a:pPr marL="0" indent="0">
              <a:buNone/>
            </a:pPr>
            <a:r>
              <a:rPr lang="en-US" sz="1800" dirty="0">
                <a:cs typeface="Arial"/>
              </a:rPr>
              <a:t>Open educational resources (OER)</a:t>
            </a:r>
            <a:endParaRPr lang="en-US" sz="1800" dirty="0"/>
          </a:p>
          <a:p>
            <a:pPr marL="0" indent="0">
              <a:buNone/>
            </a:pPr>
            <a:r>
              <a:rPr lang="en-US" sz="1800" dirty="0"/>
              <a:t>maksuttomaan käyttöön vapaasti tai vähin rajoituksin annettuja digitaalisista opetus-, oppi- ja tutkimusmateriaaleja </a:t>
            </a:r>
            <a:endParaRPr lang="en-US" dirty="0"/>
          </a:p>
          <a:p>
            <a:pPr marL="0" indent="0">
              <a:buNone/>
            </a:pPr>
            <a:endParaRPr lang="en-US" sz="1800" dirty="0"/>
          </a:p>
          <a:p>
            <a:pPr lvl="1"/>
            <a:r>
              <a:rPr lang="en-US" sz="1800" dirty="0"/>
              <a:t>esimerkiksi kokonaisia kursseja, kurssikirjoja, artikkeleita, videoita, testejä, tietokoneohjelmistoja </a:t>
            </a:r>
            <a:endParaRPr lang="en-US" sz="1800" dirty="0">
              <a:cs typeface="Arial"/>
            </a:endParaRPr>
          </a:p>
          <a:p>
            <a:pPr lvl="1"/>
            <a:r>
              <a:rPr lang="en-US" sz="1800" dirty="0"/>
              <a:t>opetuksessa opetusaineistot eivät ole vain opettajan jakamia valmiita materiaaleja, vaan kursseilla opiskelijat tuottavat kurssitöitä </a:t>
            </a:r>
            <a:endParaRPr lang="en-US" sz="1800" dirty="0">
              <a:cs typeface="Arial"/>
            </a:endParaRPr>
          </a:p>
          <a:p>
            <a:pPr lvl="1"/>
            <a:r>
              <a:rPr lang="en-US" sz="1800" dirty="0"/>
              <a:t>avoimien oppimateriaalien julkaisemisessa käytetään avoimia lisenssejä (Creative Commons –lisenssit)</a:t>
            </a:r>
            <a:endParaRPr lang="en-US" sz="1800" dirty="0">
              <a:cs typeface="Arial"/>
            </a:endParaRPr>
          </a:p>
          <a:p>
            <a:pPr lvl="1"/>
            <a:endParaRPr lang="en-US" sz="1800" dirty="0"/>
          </a:p>
          <a:p>
            <a:pPr marL="314325" lvl="1" indent="0">
              <a:buNone/>
            </a:pPr>
            <a:endParaRPr lang="en-US" sz="1800" dirty="0"/>
          </a:p>
          <a:p>
            <a:pPr marL="0" indent="0">
              <a:buNone/>
            </a:pPr>
            <a:r>
              <a:rPr lang="en-US" sz="1200" dirty="0"/>
              <a:t>(Amaral, 2018; Blessinger &amp; Bliss, 2016; DeRosa &amp; Robinson, 2015; Inamorato dos Santos ym., 2016; Jhangiani &amp; Green, 2018)</a:t>
            </a:r>
            <a:endParaRPr lang="en-US" sz="1200" dirty="0">
              <a:cs typeface="Arial"/>
            </a:endParaRPr>
          </a:p>
          <a:p>
            <a:pPr marL="0" indent="0">
              <a:buNone/>
            </a:pPr>
            <a:endParaRPr lang="en-US" sz="1800" dirty="0"/>
          </a:p>
        </p:txBody>
      </p:sp>
      <p:sp>
        <p:nvSpPr>
          <p:cNvPr id="11" name="Slide Number Placeholder 10">
            <a:extLst>
              <a:ext uri="{FF2B5EF4-FFF2-40B4-BE49-F238E27FC236}">
                <a16:creationId xmlns:a16="http://schemas.microsoft.com/office/drawing/2014/main" id="{32C18700-816D-4868-A99B-346C28AFA2EE}"/>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smtClean="0"/>
              <a:pPr>
                <a:spcAft>
                  <a:spcPts val="600"/>
                </a:spcAft>
              </a:pPr>
              <a:t>5</a:t>
            </a:fld>
            <a:endParaRPr lang="fi-FI" dirty="0"/>
          </a:p>
        </p:txBody>
      </p:sp>
    </p:spTree>
    <p:extLst>
      <p:ext uri="{BB962C8B-B14F-4D97-AF65-F5344CB8AC3E}">
        <p14:creationId xmlns:p14="http://schemas.microsoft.com/office/powerpoint/2010/main" val="93334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83C9187-4409-FE2D-FA26-31629D9130A9}"/>
              </a:ext>
            </a:extLst>
          </p:cNvPr>
          <p:cNvSpPr>
            <a:spLocks noGrp="1"/>
          </p:cNvSpPr>
          <p:nvPr>
            <p:ph type="title"/>
          </p:nvPr>
        </p:nvSpPr>
        <p:spPr>
          <a:xfrm>
            <a:off x="298669" y="641002"/>
            <a:ext cx="3640451" cy="3149671"/>
          </a:xfrm>
        </p:spPr>
        <p:txBody>
          <a:bodyPr anchor="t">
            <a:normAutofit/>
          </a:bodyPr>
          <a:lstStyle/>
          <a:p>
            <a:br>
              <a:rPr lang="en-US" sz="3400" b="1" dirty="0"/>
            </a:br>
            <a:r>
              <a:rPr lang="en-US" sz="3400" b="1" dirty="0"/>
              <a:t>Avoimet opetuskäytännöt</a:t>
            </a:r>
            <a:endParaRPr lang="en-US" sz="3400" dirty="0"/>
          </a:p>
        </p:txBody>
      </p:sp>
      <p:sp>
        <p:nvSpPr>
          <p:cNvPr id="20" name="Content Placeholder 2">
            <a:extLst>
              <a:ext uri="{FF2B5EF4-FFF2-40B4-BE49-F238E27FC236}">
                <a16:creationId xmlns:a16="http://schemas.microsoft.com/office/drawing/2014/main" id="{22FB12C6-BA97-D741-24E9-CE090B5BF8FA}"/>
              </a:ext>
            </a:extLst>
          </p:cNvPr>
          <p:cNvSpPr>
            <a:spLocks noGrp="1"/>
          </p:cNvSpPr>
          <p:nvPr>
            <p:ph idx="1"/>
          </p:nvPr>
        </p:nvSpPr>
        <p:spPr>
          <a:xfrm>
            <a:off x="4072526" y="1068492"/>
            <a:ext cx="4668397" cy="5334888"/>
          </a:xfrm>
        </p:spPr>
        <p:txBody>
          <a:bodyPr vert="horz" lIns="91440" tIns="45720" rIns="91440" bIns="45720" rtlCol="0" anchor="t">
            <a:noAutofit/>
          </a:bodyPr>
          <a:lstStyle/>
          <a:p>
            <a:pPr marL="0" indent="0">
              <a:buNone/>
            </a:pPr>
            <a:r>
              <a:rPr lang="en-US" sz="1400" dirty="0">
                <a:ea typeface="+mn-lt"/>
                <a:cs typeface="+mn-lt"/>
              </a:rPr>
              <a:t>“Open education is not limited to just open educational resources. It also draws upon open technologies that facilitate collaborative, flexible learning and the open sharing of teaching practices that empower educators to benefit from the best ideas of their colleagues. It may also grow to include new approaches to assessment, accreditation and collaborative learning." </a:t>
            </a:r>
            <a:r>
              <a:rPr lang="en-US" sz="1400" dirty="0"/>
              <a:t> </a:t>
            </a:r>
            <a:r>
              <a:rPr lang="en-US" sz="1050" dirty="0">
                <a:ea typeface="+mn-lt"/>
                <a:cs typeface="+mn-lt"/>
              </a:rPr>
              <a:t>The Cape Town Open Education Declaration. (2007). Cape Town, South Africa. Saatavilla </a:t>
            </a:r>
            <a:r>
              <a:rPr lang="en-US" sz="1050" dirty="0">
                <a:ea typeface="+mn-lt"/>
                <a:cs typeface="+mn-lt"/>
                <a:hlinkClick r:id="rId2"/>
              </a:rPr>
              <a:t>http://www.capetowndeclaration.org/</a:t>
            </a:r>
            <a:endParaRPr lang="en-US" sz="1050" dirty="0">
              <a:cs typeface="Calibri"/>
            </a:endParaRPr>
          </a:p>
          <a:p>
            <a:pPr>
              <a:buNone/>
            </a:pPr>
            <a:endParaRPr lang="en-US" sz="1100" dirty="0">
              <a:ea typeface="+mn-lt"/>
              <a:cs typeface="+mn-lt"/>
            </a:endParaRPr>
          </a:p>
          <a:p>
            <a:r>
              <a:rPr lang="en-US" sz="1800" dirty="0">
                <a:ea typeface="+mn-lt"/>
                <a:cs typeface="+mn-lt"/>
              </a:rPr>
              <a:t>opetuksen avoimuus ei rajoitu vain avoimiin oppimateriaaleihin</a:t>
            </a:r>
          </a:p>
          <a:p>
            <a:r>
              <a:rPr lang="en-US" sz="1800" dirty="0">
                <a:ea typeface="+mn-lt"/>
                <a:cs typeface="+mn-lt"/>
              </a:rPr>
              <a:t>opetuskäytäntöjen avoin jakaminen (esim. opetussuunnitelmat, osaamistavoitteet, arviointimenetelmät) </a:t>
            </a:r>
            <a:endParaRPr lang="en-US" sz="1800" dirty="0">
              <a:solidFill>
                <a:srgbClr val="000000"/>
              </a:solidFill>
              <a:ea typeface="+mn-lt"/>
              <a:cs typeface="+mn-lt"/>
            </a:endParaRPr>
          </a:p>
          <a:p>
            <a:r>
              <a:rPr lang="en-US" sz="1800" dirty="0">
                <a:ea typeface="+mn-lt"/>
                <a:cs typeface="+mn-lt"/>
              </a:rPr>
              <a:t>oppijakeskeisyyteen ja vertaisoppimiseen pohjautuvat pedagogiset menetelmät</a:t>
            </a:r>
            <a:endParaRPr lang="en-US" sz="1800" dirty="0">
              <a:solidFill>
                <a:srgbClr val="000000"/>
              </a:solidFill>
              <a:cs typeface="Calibri"/>
            </a:endParaRPr>
          </a:p>
          <a:p>
            <a:r>
              <a:rPr lang="en-US" sz="1800" dirty="0">
                <a:cs typeface="Calibri"/>
              </a:rPr>
              <a:t>linjakas opetus tukee opiskelijoiden syvällistä oppimista (Biggs, 2003; Löfström, Kanerva, Tuuttila, Lehtinen &amp; Nevgi, 2006)</a:t>
            </a:r>
            <a:endParaRPr lang="en-US" sz="1800" dirty="0">
              <a:cs typeface="Arial"/>
            </a:endParaRPr>
          </a:p>
          <a:p>
            <a:pPr marL="0" indent="0">
              <a:buNone/>
            </a:pPr>
            <a:endParaRPr lang="en-US" sz="1600" dirty="0">
              <a:solidFill>
                <a:schemeClr val="tx2"/>
              </a:solidFill>
              <a:cs typeface="Calibri"/>
            </a:endParaRPr>
          </a:p>
          <a:p>
            <a:pPr marL="0" indent="0">
              <a:buNone/>
            </a:pPr>
            <a:endParaRPr lang="en-US" sz="2400" b="1" dirty="0">
              <a:cs typeface="Calibri"/>
            </a:endParaRPr>
          </a:p>
          <a:p>
            <a:pPr marL="0" indent="0">
              <a:buNone/>
            </a:pPr>
            <a:endParaRPr lang="en-US" dirty="0"/>
          </a:p>
        </p:txBody>
      </p:sp>
      <p:sp>
        <p:nvSpPr>
          <p:cNvPr id="6" name="Slide Number Placeholder 5">
            <a:extLst>
              <a:ext uri="{FF2B5EF4-FFF2-40B4-BE49-F238E27FC236}">
                <a16:creationId xmlns:a16="http://schemas.microsoft.com/office/drawing/2014/main" id="{FADC7634-4930-4A17-9C86-BE293356EBAB}"/>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smtClean="0"/>
              <a:pPr>
                <a:spcAft>
                  <a:spcPts val="600"/>
                </a:spcAft>
              </a:pPr>
              <a:t>6</a:t>
            </a:fld>
            <a:endParaRPr lang="fi-FI" dirty="0"/>
          </a:p>
        </p:txBody>
      </p:sp>
      <p:sp>
        <p:nvSpPr>
          <p:cNvPr id="8" name="TextBox 7">
            <a:extLst>
              <a:ext uri="{FF2B5EF4-FFF2-40B4-BE49-F238E27FC236}">
                <a16:creationId xmlns:a16="http://schemas.microsoft.com/office/drawing/2014/main" id="{2CCAEB35-4FFE-49FD-81F0-DFD1C059A83E}"/>
              </a:ext>
            </a:extLst>
          </p:cNvPr>
          <p:cNvSpPr txBox="1"/>
          <p:nvPr/>
        </p:nvSpPr>
        <p:spPr>
          <a:xfrm>
            <a:off x="937297" y="2960703"/>
            <a:ext cx="270111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ea typeface="+mn-lt"/>
                <a:cs typeface="+mn-lt"/>
              </a:rPr>
              <a:t>oppimateriaalien avoimuus on yksi osa opetuksen avoimuutta</a:t>
            </a:r>
            <a:endParaRPr lang="en-US" dirty="0"/>
          </a:p>
        </p:txBody>
      </p:sp>
      <p:sp>
        <p:nvSpPr>
          <p:cNvPr id="9" name="TextBox 8">
            <a:extLst>
              <a:ext uri="{FF2B5EF4-FFF2-40B4-BE49-F238E27FC236}">
                <a16:creationId xmlns:a16="http://schemas.microsoft.com/office/drawing/2014/main" id="{E6C62E68-9FE3-472F-AAF3-CE499AD1B69C}"/>
              </a:ext>
            </a:extLst>
          </p:cNvPr>
          <p:cNvSpPr txBox="1"/>
          <p:nvPr/>
        </p:nvSpPr>
        <p:spPr>
          <a:xfrm>
            <a:off x="525600" y="4468606"/>
            <a:ext cx="3418759"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b="1" dirty="0"/>
              <a:t>Opetuksen avoimuus - pedagogiikka keskiössä</a:t>
            </a:r>
          </a:p>
          <a:p>
            <a:endParaRPr lang="fi-FI" dirty="0"/>
          </a:p>
        </p:txBody>
      </p:sp>
    </p:spTree>
    <p:extLst>
      <p:ext uri="{BB962C8B-B14F-4D97-AF65-F5344CB8AC3E}">
        <p14:creationId xmlns:p14="http://schemas.microsoft.com/office/powerpoint/2010/main" val="1580386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71C2DB0-5C9B-C626-397C-958D5BACC336}"/>
              </a:ext>
            </a:extLst>
          </p:cNvPr>
          <p:cNvSpPr>
            <a:spLocks noGrp="1"/>
          </p:cNvSpPr>
          <p:nvPr>
            <p:ph type="title"/>
          </p:nvPr>
        </p:nvSpPr>
        <p:spPr>
          <a:xfrm>
            <a:off x="525600" y="911723"/>
            <a:ext cx="8208000" cy="645616"/>
          </a:xfrm>
        </p:spPr>
        <p:txBody>
          <a:bodyPr/>
          <a:lstStyle/>
          <a:p>
            <a:r>
              <a:rPr lang="en-US" dirty="0"/>
              <a:t>Oppimateriaalien avoimuus </a:t>
            </a:r>
          </a:p>
        </p:txBody>
      </p:sp>
      <p:pic>
        <p:nvPicPr>
          <p:cNvPr id="11" name="Picture 10">
            <a:extLst>
              <a:ext uri="{FF2B5EF4-FFF2-40B4-BE49-F238E27FC236}">
                <a16:creationId xmlns:a16="http://schemas.microsoft.com/office/drawing/2014/main" id="{BEF90255-F533-4D89-B343-F6F5FB6992EA}"/>
              </a:ext>
            </a:extLst>
          </p:cNvPr>
          <p:cNvPicPr>
            <a:picLocks noChangeAspect="1"/>
          </p:cNvPicPr>
          <p:nvPr/>
        </p:nvPicPr>
        <p:blipFill>
          <a:blip r:embed="rId2"/>
          <a:stretch>
            <a:fillRect/>
          </a:stretch>
        </p:blipFill>
        <p:spPr>
          <a:xfrm>
            <a:off x="174171" y="1849347"/>
            <a:ext cx="8554705" cy="4426127"/>
          </a:xfrm>
          <a:prstGeom prst="rect">
            <a:avLst/>
          </a:prstGeom>
          <a:noFill/>
        </p:spPr>
      </p:pic>
      <p:sp>
        <p:nvSpPr>
          <p:cNvPr id="9" name="Slide Number Placeholder 8">
            <a:extLst>
              <a:ext uri="{FF2B5EF4-FFF2-40B4-BE49-F238E27FC236}">
                <a16:creationId xmlns:a16="http://schemas.microsoft.com/office/drawing/2014/main" id="{61806482-8EE4-4FFE-9988-064F7EDD3235}"/>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smtClean="0"/>
              <a:pPr>
                <a:spcAft>
                  <a:spcPts val="600"/>
                </a:spcAft>
              </a:pPr>
              <a:t>7</a:t>
            </a:fld>
            <a:endParaRPr lang="fi-FI" dirty="0"/>
          </a:p>
        </p:txBody>
      </p:sp>
      <p:sp>
        <p:nvSpPr>
          <p:cNvPr id="27" name="Tekstiruutu 26">
            <a:extLst>
              <a:ext uri="{FF2B5EF4-FFF2-40B4-BE49-F238E27FC236}">
                <a16:creationId xmlns:a16="http://schemas.microsoft.com/office/drawing/2014/main" id="{10FF7FE5-EB26-9BBA-A55F-E085F910DBC7}"/>
              </a:ext>
            </a:extLst>
          </p:cNvPr>
          <p:cNvSpPr txBox="1"/>
          <p:nvPr/>
        </p:nvSpPr>
        <p:spPr>
          <a:xfrm>
            <a:off x="3116292" y="2675985"/>
            <a:ext cx="4852358" cy="3661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lnSpc>
                <a:spcPct val="90000"/>
              </a:lnSpc>
              <a:spcBef>
                <a:spcPts val="1000"/>
              </a:spcBef>
            </a:pPr>
            <a:r>
              <a:rPr lang="en-US" sz="1200" b="1" dirty="0">
                <a:ea typeface="+mn-lt"/>
                <a:cs typeface="+mn-lt"/>
              </a:rPr>
              <a:t>RETAIN</a:t>
            </a:r>
            <a:endParaRPr lang="en-US" sz="1200" dirty="0">
              <a:ea typeface="+mn-lt"/>
              <a:cs typeface="+mn-lt"/>
            </a:endParaRPr>
          </a:p>
          <a:p>
            <a:pPr marL="180975" indent="-180975">
              <a:lnSpc>
                <a:spcPct val="90000"/>
              </a:lnSpc>
              <a:spcBef>
                <a:spcPts val="1000"/>
              </a:spcBef>
            </a:pPr>
            <a:r>
              <a:rPr lang="en-US" sz="1200" dirty="0">
                <a:ea typeface="+mn-lt"/>
                <a:cs typeface="+mn-lt"/>
              </a:rPr>
              <a:t>Oikeus säilyttää kopioita oppimate</a:t>
            </a:r>
            <a:r>
              <a:rPr lang="en-US" sz="1200" dirty="0">
                <a:cs typeface="Arial"/>
              </a:rPr>
              <a:t>riaalista.</a:t>
            </a:r>
            <a:endParaRPr lang="en-US" sz="1200" dirty="0">
              <a:ea typeface="+mn-lt"/>
              <a:cs typeface="+mn-lt"/>
            </a:endParaRPr>
          </a:p>
          <a:p>
            <a:pPr marL="180975" indent="-180975">
              <a:lnSpc>
                <a:spcPct val="90000"/>
              </a:lnSpc>
              <a:spcBef>
                <a:spcPts val="1000"/>
              </a:spcBef>
            </a:pPr>
            <a:r>
              <a:rPr lang="en-US" sz="1200" b="1" dirty="0">
                <a:ea typeface="+mn-lt"/>
                <a:cs typeface="+mn-lt"/>
              </a:rPr>
              <a:t>REUSE</a:t>
            </a:r>
            <a:endParaRPr lang="en-US" sz="1200" dirty="0">
              <a:ea typeface="+mn-lt"/>
              <a:cs typeface="+mn-lt"/>
            </a:endParaRPr>
          </a:p>
          <a:p>
            <a:pPr marL="180975" indent="-180975">
              <a:lnSpc>
                <a:spcPct val="90000"/>
              </a:lnSpc>
              <a:spcBef>
                <a:spcPts val="1000"/>
              </a:spcBef>
            </a:pPr>
            <a:r>
              <a:rPr lang="en-US" sz="1200" dirty="0">
                <a:cs typeface="Arial"/>
              </a:rPr>
              <a:t>Oikeus uudelleenkäyttää oppimateriaalia </a:t>
            </a:r>
          </a:p>
          <a:p>
            <a:pPr marL="180975" indent="-180975">
              <a:lnSpc>
                <a:spcPct val="90000"/>
              </a:lnSpc>
              <a:spcBef>
                <a:spcPts val="1000"/>
              </a:spcBef>
            </a:pPr>
            <a:r>
              <a:rPr lang="en-US" sz="1200" b="1" dirty="0">
                <a:ea typeface="+mn-lt"/>
                <a:cs typeface="+mn-lt"/>
              </a:rPr>
              <a:t>REVISE</a:t>
            </a:r>
            <a:endParaRPr lang="en-US" sz="1200" dirty="0">
              <a:ea typeface="+mn-lt"/>
              <a:cs typeface="+mn-lt"/>
            </a:endParaRPr>
          </a:p>
          <a:p>
            <a:pPr marL="180975" indent="-180975">
              <a:lnSpc>
                <a:spcPct val="90000"/>
              </a:lnSpc>
              <a:spcBef>
                <a:spcPts val="1000"/>
              </a:spcBef>
            </a:pPr>
            <a:r>
              <a:rPr lang="en-US" sz="1200" dirty="0">
                <a:cs typeface="Arial"/>
              </a:rPr>
              <a:t>Oikeus muuttaa oppimateriaalia (esim. kääntää sisältö toiselle kielelle).</a:t>
            </a:r>
            <a:endParaRPr lang="en-US" sz="1200" dirty="0">
              <a:ea typeface="+mn-lt"/>
              <a:cs typeface="+mn-lt"/>
            </a:endParaRPr>
          </a:p>
          <a:p>
            <a:pPr marL="180975" indent="-180975">
              <a:lnSpc>
                <a:spcPct val="90000"/>
              </a:lnSpc>
              <a:spcBef>
                <a:spcPts val="1000"/>
              </a:spcBef>
            </a:pPr>
            <a:r>
              <a:rPr lang="en-US" sz="1200" b="1" dirty="0">
                <a:ea typeface="+mn-lt"/>
                <a:cs typeface="+mn-lt"/>
              </a:rPr>
              <a:t>REMIX</a:t>
            </a:r>
            <a:endParaRPr lang="en-US" sz="1200" dirty="0">
              <a:ea typeface="+mn-lt"/>
              <a:cs typeface="+mn-lt"/>
            </a:endParaRPr>
          </a:p>
          <a:p>
            <a:pPr marL="180975" indent="-180975">
              <a:lnSpc>
                <a:spcPct val="90000"/>
              </a:lnSpc>
              <a:spcBef>
                <a:spcPts val="1000"/>
              </a:spcBef>
            </a:pPr>
            <a:r>
              <a:rPr lang="en-US" sz="1200" dirty="0">
                <a:cs typeface="Arial"/>
              </a:rPr>
              <a:t>Oikeus luoda uutta oppimateriaalia yhdistämällä </a:t>
            </a:r>
            <a:endParaRPr lang="en-US" sz="1200" dirty="0">
              <a:ea typeface="+mn-lt"/>
              <a:cs typeface="+mn-lt"/>
            </a:endParaRPr>
          </a:p>
          <a:p>
            <a:pPr marL="180975" indent="-180975">
              <a:lnSpc>
                <a:spcPct val="90000"/>
              </a:lnSpc>
              <a:spcBef>
                <a:spcPts val="1000"/>
              </a:spcBef>
            </a:pPr>
            <a:r>
              <a:rPr lang="en-US" sz="1200" b="1" dirty="0">
                <a:ea typeface="+mn-lt"/>
                <a:cs typeface="+mn-lt"/>
              </a:rPr>
              <a:t>REDISTRIBUTE</a:t>
            </a:r>
            <a:endParaRPr lang="en-US" sz="1200" dirty="0">
              <a:ea typeface="+mn-lt"/>
              <a:cs typeface="+mn-lt"/>
            </a:endParaRPr>
          </a:p>
          <a:p>
            <a:pPr marL="180975" indent="-180975">
              <a:lnSpc>
                <a:spcPct val="90000"/>
              </a:lnSpc>
              <a:spcBef>
                <a:spcPts val="1000"/>
              </a:spcBef>
            </a:pPr>
            <a:r>
              <a:rPr lang="en-US" sz="1200" dirty="0">
                <a:cs typeface="Arial"/>
              </a:rPr>
              <a:t>Oikeus jakaa kopioita alkuperäisestä oppimateriaalista, omista versioista ja yhdistelmistä.</a:t>
            </a:r>
            <a:endParaRPr lang="en-US" sz="1200" dirty="0">
              <a:ea typeface="+mn-lt"/>
              <a:cs typeface="+mn-lt"/>
            </a:endParaRPr>
          </a:p>
          <a:p>
            <a:pPr>
              <a:lnSpc>
                <a:spcPct val="90000"/>
              </a:lnSpc>
              <a:spcBef>
                <a:spcPts val="1000"/>
              </a:spcBef>
            </a:pPr>
            <a:endParaRPr lang="en-US" sz="1000" dirty="0">
              <a:ea typeface="+mn-lt"/>
              <a:cs typeface="+mn-lt"/>
            </a:endParaRPr>
          </a:p>
          <a:p>
            <a:pPr algn="l"/>
            <a:endParaRPr lang="fi-FI" sz="1000" dirty="0">
              <a:cs typeface="Arial"/>
            </a:endParaRPr>
          </a:p>
        </p:txBody>
      </p:sp>
    </p:spTree>
    <p:extLst>
      <p:ext uri="{BB962C8B-B14F-4D97-AF65-F5344CB8AC3E}">
        <p14:creationId xmlns:p14="http://schemas.microsoft.com/office/powerpoint/2010/main" val="392577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71C2DB0-5C9B-C626-397C-958D5BACC336}"/>
              </a:ext>
            </a:extLst>
          </p:cNvPr>
          <p:cNvSpPr>
            <a:spLocks noGrp="1"/>
          </p:cNvSpPr>
          <p:nvPr>
            <p:ph type="title"/>
          </p:nvPr>
        </p:nvSpPr>
        <p:spPr>
          <a:xfrm>
            <a:off x="525600" y="911723"/>
            <a:ext cx="8208000" cy="645616"/>
          </a:xfrm>
        </p:spPr>
        <p:txBody>
          <a:bodyPr/>
          <a:lstStyle/>
          <a:p>
            <a:r>
              <a:rPr lang="en-US" dirty="0"/>
              <a:t>Oppimateriaalien avoimuus </a:t>
            </a:r>
          </a:p>
        </p:txBody>
      </p:sp>
      <p:sp>
        <p:nvSpPr>
          <p:cNvPr id="9" name="Slide Number Placeholder 8">
            <a:extLst>
              <a:ext uri="{FF2B5EF4-FFF2-40B4-BE49-F238E27FC236}">
                <a16:creationId xmlns:a16="http://schemas.microsoft.com/office/drawing/2014/main" id="{61806482-8EE4-4FFE-9988-064F7EDD3235}"/>
              </a:ext>
            </a:extLst>
          </p:cNvPr>
          <p:cNvSpPr>
            <a:spLocks noGrp="1"/>
          </p:cNvSpPr>
          <p:nvPr>
            <p:ph type="sldNum" sz="quarter" idx="4"/>
          </p:nvPr>
        </p:nvSpPr>
        <p:spPr>
          <a:xfrm>
            <a:off x="8620348" y="6489701"/>
            <a:ext cx="371246" cy="254015"/>
          </a:xfrm>
        </p:spPr>
        <p:txBody>
          <a:bodyPr anchor="b">
            <a:normAutofit/>
          </a:bodyPr>
          <a:lstStyle/>
          <a:p>
            <a:pPr>
              <a:spcAft>
                <a:spcPts val="600"/>
              </a:spcAft>
            </a:pPr>
            <a:r>
              <a:rPr lang="fi-FI" dirty="0"/>
              <a:t>|  </a:t>
            </a:r>
            <a:fld id="{CDC8994D-33BE-6F4B-918B-78B2D731EB1C}" type="slidenum">
              <a:rPr lang="fi-FI" smtClean="0"/>
              <a:pPr>
                <a:spcAft>
                  <a:spcPts val="600"/>
                </a:spcAft>
              </a:pPr>
              <a:t>8</a:t>
            </a:fld>
            <a:endParaRPr lang="fi-FI" dirty="0"/>
          </a:p>
        </p:txBody>
      </p:sp>
      <p:graphicFrame>
        <p:nvGraphicFramePr>
          <p:cNvPr id="2" name="Diagram 1">
            <a:extLst>
              <a:ext uri="{FF2B5EF4-FFF2-40B4-BE49-F238E27FC236}">
                <a16:creationId xmlns:a16="http://schemas.microsoft.com/office/drawing/2014/main" id="{4BFF70E5-4705-4787-B7D2-0D192B430994}"/>
              </a:ext>
            </a:extLst>
          </p:cNvPr>
          <p:cNvGraphicFramePr/>
          <p:nvPr>
            <p:extLst>
              <p:ext uri="{D42A27DB-BD31-4B8C-83A1-F6EECF244321}">
                <p14:modId xmlns:p14="http://schemas.microsoft.com/office/powerpoint/2010/main" val="4167350059"/>
              </p:ext>
            </p:extLst>
          </p:nvPr>
        </p:nvGraphicFramePr>
        <p:xfrm>
          <a:off x="825863" y="1800502"/>
          <a:ext cx="3008336" cy="3635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28C297D-6D10-42BC-8CC5-FFE80B30FA38}"/>
              </a:ext>
            </a:extLst>
          </p:cNvPr>
          <p:cNvPicPr>
            <a:picLocks noChangeAspect="1"/>
          </p:cNvPicPr>
          <p:nvPr/>
        </p:nvPicPr>
        <p:blipFill>
          <a:blip r:embed="rId7"/>
          <a:stretch>
            <a:fillRect/>
          </a:stretch>
        </p:blipFill>
        <p:spPr>
          <a:xfrm>
            <a:off x="4676795" y="1745322"/>
            <a:ext cx="3484506" cy="3689598"/>
          </a:xfrm>
          <a:prstGeom prst="rect">
            <a:avLst/>
          </a:prstGeom>
        </p:spPr>
      </p:pic>
      <p:sp>
        <p:nvSpPr>
          <p:cNvPr id="87" name="Tekstiruutu 86">
            <a:extLst>
              <a:ext uri="{FF2B5EF4-FFF2-40B4-BE49-F238E27FC236}">
                <a16:creationId xmlns:a16="http://schemas.microsoft.com/office/drawing/2014/main" id="{C956231B-FD26-CC98-13A3-9D50AA154D25}"/>
              </a:ext>
            </a:extLst>
          </p:cNvPr>
          <p:cNvSpPr txBox="1"/>
          <p:nvPr/>
        </p:nvSpPr>
        <p:spPr>
          <a:xfrm>
            <a:off x="404364" y="5946834"/>
            <a:ext cx="74456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dirty="0">
                <a:cs typeface="Arial"/>
              </a:rPr>
              <a:t>(Kuvat muokattu) Lähde: </a:t>
            </a:r>
            <a:r>
              <a:rPr lang="fi-FI" sz="1200" dirty="0">
                <a:ea typeface="+mn-lt"/>
                <a:cs typeface="+mn-lt"/>
              </a:rPr>
              <a:t>Mira Buist-Zhuk,  IFLA 2022 presentation Library of the future is Open</a:t>
            </a:r>
          </a:p>
          <a:p>
            <a:r>
              <a:rPr lang="fi-FI" sz="1200" dirty="0">
                <a:ea typeface="+mn-lt"/>
                <a:cs typeface="+mn-lt"/>
              </a:rPr>
              <a:t> </a:t>
            </a:r>
            <a:r>
              <a:rPr lang="fi-FI" sz="1200" dirty="0">
                <a:ea typeface="+mn-lt"/>
                <a:cs typeface="+mn-lt"/>
                <a:hlinkClick r:id="rId8"/>
              </a:rPr>
              <a:t>https://www.ifla.org/events/oer-and-collection-development-webinar/</a:t>
            </a:r>
            <a:endParaRPr lang="fi-FI" sz="1200" dirty="0">
              <a:ea typeface="+mn-lt"/>
              <a:cs typeface="+mn-lt"/>
            </a:endParaRPr>
          </a:p>
          <a:p>
            <a:endParaRPr lang="fi-FI" sz="1200" dirty="0">
              <a:cs typeface="Arial" panose="020B0604020202020204"/>
            </a:endParaRPr>
          </a:p>
        </p:txBody>
      </p:sp>
    </p:spTree>
    <p:extLst>
      <p:ext uri="{BB962C8B-B14F-4D97-AF65-F5344CB8AC3E}">
        <p14:creationId xmlns:p14="http://schemas.microsoft.com/office/powerpoint/2010/main" val="96751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D5901598-866D-496A-B996-8F15E3312295}"/>
              </a:ext>
            </a:extLst>
          </p:cNvPr>
          <p:cNvPicPr>
            <a:picLocks noGrp="1" noChangeAspect="1"/>
          </p:cNvPicPr>
          <p:nvPr>
            <p:ph type="pic" sz="quarter" idx="14"/>
          </p:nvPr>
        </p:nvPicPr>
        <p:blipFill rotWithShape="1">
          <a:blip r:embed="rId2"/>
          <a:stretch/>
        </p:blipFill>
        <p:spPr>
          <a:xfrm>
            <a:off x="6467902" y="1883432"/>
            <a:ext cx="1375085" cy="3424232"/>
          </a:xfrm>
          <a:noFill/>
        </p:spPr>
      </p:pic>
      <p:sp>
        <p:nvSpPr>
          <p:cNvPr id="7" name="Title 6">
            <a:extLst>
              <a:ext uri="{FF2B5EF4-FFF2-40B4-BE49-F238E27FC236}">
                <a16:creationId xmlns:a16="http://schemas.microsoft.com/office/drawing/2014/main" id="{69430F29-5717-48A9-9C75-496EAD451131}"/>
              </a:ext>
            </a:extLst>
          </p:cNvPr>
          <p:cNvSpPr>
            <a:spLocks noGrp="1"/>
          </p:cNvSpPr>
          <p:nvPr>
            <p:ph type="body" idx="1"/>
          </p:nvPr>
        </p:nvSpPr>
        <p:spPr>
          <a:xfrm>
            <a:off x="1126595" y="1569143"/>
            <a:ext cx="5120930" cy="816758"/>
          </a:xfrm>
        </p:spPr>
        <p:txBody>
          <a:bodyPr vert="horz" lIns="91440" tIns="45720" rIns="91440" bIns="45720" rtlCol="0" anchor="b" anchorCtr="0">
            <a:normAutofit/>
          </a:bodyPr>
          <a:lstStyle/>
          <a:p>
            <a:r>
              <a:rPr lang="en-US" dirty="0"/>
              <a:t>Käyttöehdot</a:t>
            </a:r>
          </a:p>
        </p:txBody>
      </p:sp>
      <p:sp>
        <p:nvSpPr>
          <p:cNvPr id="12" name="Content Placeholder 2">
            <a:extLst>
              <a:ext uri="{FF2B5EF4-FFF2-40B4-BE49-F238E27FC236}">
                <a16:creationId xmlns:a16="http://schemas.microsoft.com/office/drawing/2014/main" id="{43BDCCBD-B549-C2F6-F84C-9AC54FA3B5D9}"/>
              </a:ext>
            </a:extLst>
          </p:cNvPr>
          <p:cNvSpPr>
            <a:spLocks noGrp="1"/>
          </p:cNvSpPr>
          <p:nvPr>
            <p:ph type="body" sz="quarter" idx="17"/>
          </p:nvPr>
        </p:nvSpPr>
        <p:spPr>
          <a:xfrm>
            <a:off x="1126595" y="2660271"/>
            <a:ext cx="2387805" cy="2392356"/>
          </a:xfrm>
        </p:spPr>
        <p:txBody>
          <a:bodyPr vert="horz" lIns="91440" tIns="45720" rIns="91440" bIns="45720" rtlCol="0">
            <a:normAutofit fontScale="70000" lnSpcReduction="20000"/>
          </a:bodyPr>
          <a:lstStyle/>
          <a:p>
            <a:pPr marL="342900" indent="-342900">
              <a:lnSpc>
                <a:spcPct val="90000"/>
              </a:lnSpc>
              <a:buFont typeface="Arial" panose="020B0604020202020204" pitchFamily="34" charset="0"/>
              <a:buChar char="•"/>
            </a:pPr>
            <a:r>
              <a:rPr lang="en-US" dirty="0"/>
              <a:t>Creative Commons avoin lisenssi eli käyttölupa </a:t>
            </a:r>
          </a:p>
          <a:p>
            <a:pPr marL="342900" indent="-342900">
              <a:lnSpc>
                <a:spcPct val="90000"/>
              </a:lnSpc>
              <a:buFont typeface="Arial" panose="020B0604020202020204" pitchFamily="34" charset="0"/>
              <a:buChar char="•"/>
            </a:pPr>
            <a:r>
              <a:rPr lang="en-US" dirty="0"/>
              <a:t>kun jaat materiaaliasi tai hyödynnät muiden jakamia aineistoja</a:t>
            </a:r>
          </a:p>
          <a:p>
            <a:pPr marL="342900" indent="-342900">
              <a:lnSpc>
                <a:spcPct val="90000"/>
              </a:lnSpc>
              <a:buFont typeface="Arial" panose="020B0604020202020204" pitchFamily="34" charset="0"/>
              <a:buChar char="•"/>
            </a:pPr>
            <a:r>
              <a:rPr lang="fi-FI" dirty="0"/>
              <a:t>avoin lisensointi ei tarkoita tekijänoikeuksista luopumista, vaan se on tapa antaa muille käyttöoikeuksia teokseensa</a:t>
            </a:r>
            <a:endParaRPr lang="en-US" dirty="0"/>
          </a:p>
          <a:p>
            <a:pPr marL="0">
              <a:lnSpc>
                <a:spcPct val="90000"/>
              </a:lnSpc>
            </a:pPr>
            <a:endParaRPr lang="en-US" dirty="0"/>
          </a:p>
          <a:p>
            <a:pPr lvl="1">
              <a:lnSpc>
                <a:spcPct val="90000"/>
              </a:lnSpc>
            </a:pPr>
            <a:endParaRPr lang="en-US" dirty="0"/>
          </a:p>
          <a:p>
            <a:pPr lvl="1">
              <a:lnSpc>
                <a:spcPct val="90000"/>
              </a:lnSpc>
            </a:pPr>
            <a:endParaRPr lang="en-US" dirty="0"/>
          </a:p>
          <a:p>
            <a:pPr marL="0">
              <a:lnSpc>
                <a:spcPct val="90000"/>
              </a:lnSpc>
            </a:pPr>
            <a:endParaRPr lang="en-US" dirty="0"/>
          </a:p>
        </p:txBody>
      </p:sp>
      <p:sp>
        <p:nvSpPr>
          <p:cNvPr id="15" name="TextBox 14">
            <a:extLst>
              <a:ext uri="{FF2B5EF4-FFF2-40B4-BE49-F238E27FC236}">
                <a16:creationId xmlns:a16="http://schemas.microsoft.com/office/drawing/2014/main" id="{D2AD2246-014B-483A-8605-8F8C49359333}"/>
              </a:ext>
            </a:extLst>
          </p:cNvPr>
          <p:cNvSpPr txBox="1"/>
          <p:nvPr/>
        </p:nvSpPr>
        <p:spPr>
          <a:xfrm>
            <a:off x="3797248" y="2398795"/>
            <a:ext cx="2387805" cy="2393505"/>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a:lnSpc>
                <a:spcPct val="90000"/>
              </a:lnSpc>
              <a:spcAft>
                <a:spcPts val="600"/>
              </a:spcAft>
            </a:pPr>
            <a:r>
              <a:rPr lang="fi-FI" sz="1400" dirty="0">
                <a:solidFill>
                  <a:schemeClr val="tx1"/>
                </a:solidFill>
              </a:rPr>
              <a:t>Lisätietoa aiheesta: </a:t>
            </a:r>
          </a:p>
          <a:p>
            <a:pPr>
              <a:lnSpc>
                <a:spcPct val="90000"/>
              </a:lnSpc>
              <a:spcAft>
                <a:spcPts val="600"/>
              </a:spcAft>
            </a:pPr>
            <a:r>
              <a:rPr lang="fi-FI" sz="1400" dirty="0">
                <a:solidFill>
                  <a:schemeClr val="tx1"/>
                </a:solidFill>
                <a:hlinkClick r:id="rId3"/>
              </a:rPr>
              <a:t>https://creativecommons.fi/</a:t>
            </a:r>
            <a:endParaRPr lang="fi-FI" sz="1400" dirty="0">
              <a:solidFill>
                <a:schemeClr val="tx1"/>
              </a:solidFill>
            </a:endParaRPr>
          </a:p>
          <a:p>
            <a:pPr>
              <a:lnSpc>
                <a:spcPct val="90000"/>
              </a:lnSpc>
              <a:spcAft>
                <a:spcPts val="600"/>
              </a:spcAft>
            </a:pPr>
            <a:r>
              <a:rPr lang="fi-FI" sz="1400" dirty="0">
                <a:solidFill>
                  <a:schemeClr val="tx1"/>
                </a:solidFill>
              </a:rPr>
              <a:t>ja</a:t>
            </a:r>
          </a:p>
          <a:p>
            <a:pPr>
              <a:lnSpc>
                <a:spcPct val="90000"/>
              </a:lnSpc>
              <a:spcAft>
                <a:spcPts val="600"/>
              </a:spcAft>
            </a:pPr>
            <a:r>
              <a:rPr lang="fi-FI" sz="1400" dirty="0">
                <a:solidFill>
                  <a:schemeClr val="tx1"/>
                </a:solidFill>
                <a:hlinkClick r:id="rId4"/>
              </a:rPr>
              <a:t>Avoimet lisenssit oppimateriaalikäytössä</a:t>
            </a:r>
            <a:endParaRPr lang="fi-FI" sz="1400" dirty="0">
              <a:solidFill>
                <a:schemeClr val="tx1"/>
              </a:solidFill>
            </a:endParaRPr>
          </a:p>
          <a:p>
            <a:pPr>
              <a:lnSpc>
                <a:spcPct val="90000"/>
              </a:lnSpc>
              <a:spcAft>
                <a:spcPts val="600"/>
              </a:spcAft>
            </a:pPr>
            <a:endParaRPr lang="fi-FI" sz="1400" dirty="0">
              <a:solidFill>
                <a:schemeClr val="tx1"/>
              </a:solidFill>
            </a:endParaRPr>
          </a:p>
          <a:p>
            <a:pPr>
              <a:lnSpc>
                <a:spcPct val="90000"/>
              </a:lnSpc>
              <a:spcAft>
                <a:spcPts val="600"/>
              </a:spcAft>
            </a:pPr>
            <a:endParaRPr lang="fi-FI" sz="1400" dirty="0">
              <a:solidFill>
                <a:schemeClr val="tx1"/>
              </a:solidFill>
            </a:endParaRPr>
          </a:p>
          <a:p>
            <a:pPr>
              <a:lnSpc>
                <a:spcPct val="90000"/>
              </a:lnSpc>
              <a:spcAft>
                <a:spcPts val="600"/>
              </a:spcAft>
            </a:pPr>
            <a:endParaRPr lang="fi-FI" sz="1400" dirty="0">
              <a:solidFill>
                <a:schemeClr val="tx1"/>
              </a:solidFill>
            </a:endParaRPr>
          </a:p>
        </p:txBody>
      </p:sp>
      <p:sp>
        <p:nvSpPr>
          <p:cNvPr id="26" name="Date Placeholder 7">
            <a:extLst>
              <a:ext uri="{FF2B5EF4-FFF2-40B4-BE49-F238E27FC236}">
                <a16:creationId xmlns:a16="http://schemas.microsoft.com/office/drawing/2014/main" id="{0F1AB7CC-F858-022A-31AA-AEA1C6861515}"/>
              </a:ext>
            </a:extLst>
          </p:cNvPr>
          <p:cNvSpPr>
            <a:spLocks noGrp="1"/>
          </p:cNvSpPr>
          <p:nvPr>
            <p:ph type="dt" sz="half" idx="19"/>
          </p:nvPr>
        </p:nvSpPr>
        <p:spPr>
          <a:xfrm>
            <a:off x="7291748" y="6489700"/>
            <a:ext cx="1272658" cy="254172"/>
          </a:xfrm>
        </p:spPr>
        <p:txBody>
          <a:bodyPr vert="horz" lIns="0" tIns="45720" rIns="0" bIns="45720" rtlCol="0" anchor="b" anchorCtr="0">
            <a:normAutofit/>
          </a:bodyPr>
          <a:lstStyle/>
          <a:p>
            <a:pPr>
              <a:spcAft>
                <a:spcPts val="600"/>
              </a:spcAft>
            </a:pPr>
            <a:fld id="{A90DC808-9B4F-47F6-816E-B4DD926C39FF}" type="datetime1">
              <a:rPr lang="fi-FI" smtClean="0"/>
              <a:pPr>
                <a:spcAft>
                  <a:spcPts val="600"/>
                </a:spcAft>
              </a:pPr>
              <a:t>5.3.2024</a:t>
            </a:fld>
            <a:endParaRPr lang="fi-FI" dirty="0"/>
          </a:p>
        </p:txBody>
      </p:sp>
      <p:sp>
        <p:nvSpPr>
          <p:cNvPr id="6" name="Slide Number Placeholder 5">
            <a:extLst>
              <a:ext uri="{FF2B5EF4-FFF2-40B4-BE49-F238E27FC236}">
                <a16:creationId xmlns:a16="http://schemas.microsoft.com/office/drawing/2014/main" id="{0134E74E-26BB-4607-A423-0A7A4D6A8475}"/>
              </a:ext>
            </a:extLst>
          </p:cNvPr>
          <p:cNvSpPr>
            <a:spLocks noGrp="1"/>
          </p:cNvSpPr>
          <p:nvPr>
            <p:ph type="sldNum" sz="quarter" idx="4"/>
          </p:nvPr>
        </p:nvSpPr>
        <p:spPr>
          <a:xfrm>
            <a:off x="8620348" y="6489701"/>
            <a:ext cx="371246" cy="254015"/>
          </a:xfrm>
        </p:spPr>
        <p:txBody>
          <a:bodyPr vert="horz" lIns="0" tIns="45720" rIns="91440" bIns="45720" rtlCol="0" anchor="b" anchorCtr="0">
            <a:normAutofit/>
          </a:bodyPr>
          <a:lstStyle/>
          <a:p>
            <a:pPr>
              <a:spcAft>
                <a:spcPts val="600"/>
              </a:spcAft>
            </a:pPr>
            <a:r>
              <a:rPr lang="fi-FI" dirty="0"/>
              <a:t>|  </a:t>
            </a:r>
            <a:fld id="{CDC8994D-33BE-6F4B-918B-78B2D731EB1C}" type="slidenum">
              <a:rPr lang="fi-FI" smtClean="0"/>
              <a:pPr>
                <a:spcAft>
                  <a:spcPts val="600"/>
                </a:spcAft>
              </a:pPr>
              <a:t>9</a:t>
            </a:fld>
            <a:endParaRPr lang="fi-FI" dirty="0"/>
          </a:p>
        </p:txBody>
      </p:sp>
    </p:spTree>
    <p:extLst>
      <p:ext uri="{BB962C8B-B14F-4D97-AF65-F5344CB8AC3E}">
        <p14:creationId xmlns:p14="http://schemas.microsoft.com/office/powerpoint/2010/main" val="2213513860"/>
      </p:ext>
    </p:extLst>
  </p:cSld>
  <p:clrMapOvr>
    <a:masterClrMapping/>
  </p:clrMapOvr>
</p:sld>
</file>

<file path=ppt/theme/theme1.xml><?xml version="1.0" encoding="utf-8"?>
<a:theme xmlns:a="http://schemas.openxmlformats.org/drawingml/2006/main" name="TUNI Theme">
  <a:themeElements>
    <a:clrScheme name="TUNI-teema-pp">
      <a:dk1>
        <a:srgbClr val="000000"/>
      </a:dk1>
      <a:lt1>
        <a:srgbClr val="FFFFFF"/>
      </a:lt1>
      <a:dk2>
        <a:srgbClr val="4E008E"/>
      </a:dk2>
      <a:lt2>
        <a:srgbClr val="FFFFFF"/>
      </a:lt2>
      <a:accent1>
        <a:srgbClr val="4E008E"/>
      </a:accent1>
      <a:accent2>
        <a:srgbClr val="38B399"/>
      </a:accent2>
      <a:accent3>
        <a:srgbClr val="FFE349"/>
      </a:accent3>
      <a:accent4>
        <a:srgbClr val="CF286F"/>
      </a:accent4>
      <a:accent5>
        <a:srgbClr val="000000"/>
      </a:accent5>
      <a:accent6>
        <a:srgbClr val="79C0EB"/>
      </a:accent6>
      <a:hlink>
        <a:srgbClr val="0041BE"/>
      </a:hlink>
      <a:folHlink>
        <a:srgbClr val="CF28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NI 4_3 pohja FI.pptx" id="{06124787-C716-4056-BB31-EBBD7021C0D0}" vid="{03EB66E8-20D8-4F86-9B84-A504A1EBC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C06CA2914DDB24B8B6F93AEECCDEF8B" ma:contentTypeVersion="4" ma:contentTypeDescription="Luo uusi asiakirja." ma:contentTypeScope="" ma:versionID="93964f44674156f33f61b67b8bed69ff">
  <xsd:schema xmlns:xsd="http://www.w3.org/2001/XMLSchema" xmlns:xs="http://www.w3.org/2001/XMLSchema" xmlns:p="http://schemas.microsoft.com/office/2006/metadata/properties" xmlns:ns2="2b6eb5f5-d6eb-4b3e-ad8b-2684c53e7264" targetNamespace="http://schemas.microsoft.com/office/2006/metadata/properties" ma:root="true" ma:fieldsID="3e81c878398c30dff6d099455958c324" ns2:_="">
    <xsd:import namespace="2b6eb5f5-d6eb-4b3e-ad8b-2684c53e72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eb5f5-d6eb-4b3e-ad8b-2684c53e7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B830C8-962A-405C-9129-A93716248595}">
  <ds:schemaRefs>
    <ds:schemaRef ds:uri="2b6eb5f5-d6eb-4b3e-ad8b-2684c53e72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7D205E-E144-41C8-9F59-5A0F7AE4642E}">
  <ds:schemaRefs>
    <ds:schemaRef ds:uri="http://schemas.microsoft.com/sharepoint/v3/contenttype/forms"/>
  </ds:schemaRefs>
</ds:datastoreItem>
</file>

<file path=customXml/itemProps3.xml><?xml version="1.0" encoding="utf-8"?>
<ds:datastoreItem xmlns:ds="http://schemas.openxmlformats.org/officeDocument/2006/customXml" ds:itemID="{CB6A4E5D-EE02-490F-B72D-F07D18860D4E}">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2b6eb5f5-d6eb-4b3e-ad8b-2684c53e726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TUNI 4_3 pohja FI</Template>
  <TotalTime>0</TotalTime>
  <Words>1664</Words>
  <Application>Microsoft Office PowerPoint</Application>
  <PresentationFormat>On-screen Show (4:3)</PresentationFormat>
  <Paragraphs>306</Paragraphs>
  <Slides>34</Slides>
  <Notes>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Open sans</vt:lpstr>
      <vt:lpstr>Times New Roman</vt:lpstr>
      <vt:lpstr>TUNI Theme</vt:lpstr>
      <vt:lpstr>Avoimet oppimateriaalit</vt:lpstr>
      <vt:lpstr>Open Education Week 2024</vt:lpstr>
      <vt:lpstr>Sisältö </vt:lpstr>
      <vt:lpstr>Opetuksen ja oppimisen avoimuus </vt:lpstr>
      <vt:lpstr>Avoimet oppimateriaalit </vt:lpstr>
      <vt:lpstr> Avoimet opetuskäytännöt</vt:lpstr>
      <vt:lpstr>Oppimateriaalien avoimuus </vt:lpstr>
      <vt:lpstr>Oppimateriaalien avoimuus </vt:lpstr>
      <vt:lpstr>PowerPoint Presentation</vt:lpstr>
      <vt:lpstr>PowerPoint Presentation</vt:lpstr>
      <vt:lpstr> Miksi?</vt:lpstr>
      <vt:lpstr>Miksi?</vt:lpstr>
      <vt:lpstr>PowerPoint Presentation</vt:lpstr>
      <vt:lpstr>Miten? </vt:lpstr>
      <vt:lpstr>Avointen oppimateriaalien kirjasto aoe.fi</vt:lpstr>
      <vt:lpstr>aoe.fi: kirjaudu</vt:lpstr>
      <vt:lpstr>Tallentaessasi kysytään: keskeisiä</vt:lpstr>
      <vt:lpstr>Tallentaessasi kysytään: lisenssi</vt:lpstr>
      <vt:lpstr>Mitä hyötyä? </vt:lpstr>
      <vt:lpstr>Mistä? Finna.fi</vt:lpstr>
      <vt:lpstr>Etsi oppimateriaaleja</vt:lpstr>
      <vt:lpstr>PowerPoint Presentation</vt:lpstr>
      <vt:lpstr>PowerPoint Presentation</vt:lpstr>
      <vt:lpstr>Mistä?</vt:lpstr>
      <vt:lpstr>PowerPoint Presentation</vt:lpstr>
      <vt:lpstr>Etsi aineistoja </vt:lpstr>
      <vt:lpstr>MERLOT</vt:lpstr>
      <vt:lpstr>MERLOT: Esimerkki materiaalista </vt:lpstr>
      <vt:lpstr>MERLOT – aineiston arviointi </vt:lpstr>
      <vt:lpstr>Opettajille ohjeita avoimen kurssikirjan valintaan </vt:lpstr>
      <vt:lpstr>Avoin kirja lisää opiskelun tasa-arvoa ja joustavuutta </vt:lpstr>
      <vt:lpstr>Tampereen yliopiston avoimen tieteen linjaus </vt:lpstr>
      <vt:lpstr>Tampereen yliopiston kirjasto:  </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 Syvälahti (TAU)</dc:creator>
  <cp:lastModifiedBy>Kati Syvälahti (TAU)</cp:lastModifiedBy>
  <cp:revision>2</cp:revision>
  <dcterms:created xsi:type="dcterms:W3CDTF">2020-12-01T13:55:20Z</dcterms:created>
  <dcterms:modified xsi:type="dcterms:W3CDTF">2024-03-05T08:14:21Z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0x0101008C06CA2914DDB24B8B6F93AEECCDEF8B</vt:lpwstr>
  </property>
</Properties>
</file>