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4"/>
  </p:sldMasterIdLst>
  <p:notesMasterIdLst>
    <p:notesMasterId r:id="rId44"/>
  </p:notesMasterIdLst>
  <p:handoutMasterIdLst>
    <p:handoutMasterId r:id="rId45"/>
  </p:handoutMasterIdLst>
  <p:sldIdLst>
    <p:sldId id="261" r:id="rId5"/>
    <p:sldId id="313" r:id="rId6"/>
    <p:sldId id="354" r:id="rId7"/>
    <p:sldId id="260" r:id="rId8"/>
    <p:sldId id="262" r:id="rId9"/>
    <p:sldId id="263" r:id="rId10"/>
    <p:sldId id="264" r:id="rId11"/>
    <p:sldId id="289" r:id="rId12"/>
    <p:sldId id="284" r:id="rId13"/>
    <p:sldId id="283" r:id="rId14"/>
    <p:sldId id="282" r:id="rId15"/>
    <p:sldId id="265" r:id="rId16"/>
    <p:sldId id="272" r:id="rId17"/>
    <p:sldId id="291" r:id="rId18"/>
    <p:sldId id="323" r:id="rId19"/>
    <p:sldId id="314" r:id="rId20"/>
    <p:sldId id="315" r:id="rId21"/>
    <p:sldId id="312" r:id="rId22"/>
    <p:sldId id="316" r:id="rId23"/>
    <p:sldId id="317" r:id="rId24"/>
    <p:sldId id="287" r:id="rId25"/>
    <p:sldId id="321" r:id="rId26"/>
    <p:sldId id="318" r:id="rId27"/>
    <p:sldId id="270" r:id="rId28"/>
    <p:sldId id="307" r:id="rId29"/>
    <p:sldId id="319" r:id="rId30"/>
    <p:sldId id="293" r:id="rId31"/>
    <p:sldId id="308" r:id="rId32"/>
    <p:sldId id="320" r:id="rId33"/>
    <p:sldId id="267" r:id="rId34"/>
    <p:sldId id="356" r:id="rId35"/>
    <p:sldId id="310" r:id="rId36"/>
    <p:sldId id="277" r:id="rId37"/>
    <p:sldId id="281" r:id="rId38"/>
    <p:sldId id="279" r:id="rId39"/>
    <p:sldId id="280" r:id="rId40"/>
    <p:sldId id="278" r:id="rId41"/>
    <p:sldId id="357" r:id="rId42"/>
    <p:sldId id="322" r:id="rId4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7DCDBE"/>
    <a:srgbClr val="F07387"/>
    <a:srgbClr val="82C8F0"/>
    <a:srgbClr val="4E008E"/>
    <a:srgbClr val="C3B9D7"/>
    <a:srgbClr val="FFDCA5"/>
    <a:srgbClr val="F5A5C8"/>
    <a:srgbClr val="270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8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 Syvälahti (TAU)" userId="713bcda5-0caa-4546-b969-d199773587f0" providerId="ADAL" clId="{75D2755B-EA9E-4DAB-AE6C-BC74F7D1E19A}"/>
    <pc:docChg chg="delSld">
      <pc:chgData name="Kati Syvälahti (TAU)" userId="713bcda5-0caa-4546-b969-d199773587f0" providerId="ADAL" clId="{75D2755B-EA9E-4DAB-AE6C-BC74F7D1E19A}" dt="2024-10-29T10:29:16.918" v="5" actId="47"/>
      <pc:docMkLst>
        <pc:docMk/>
      </pc:docMkLst>
      <pc:sldChg chg="del">
        <pc:chgData name="Kati Syvälahti (TAU)" userId="713bcda5-0caa-4546-b969-d199773587f0" providerId="ADAL" clId="{75D2755B-EA9E-4DAB-AE6C-BC74F7D1E19A}" dt="2024-10-29T10:29:14.484" v="1" actId="47"/>
        <pc:sldMkLst>
          <pc:docMk/>
          <pc:sldMk cId="2994173276" sldId="266"/>
        </pc:sldMkLst>
      </pc:sldChg>
      <pc:sldChg chg="del">
        <pc:chgData name="Kati Syvälahti (TAU)" userId="713bcda5-0caa-4546-b969-d199773587f0" providerId="ADAL" clId="{75D2755B-EA9E-4DAB-AE6C-BC74F7D1E19A}" dt="2024-10-29T10:29:13.409" v="0" actId="47"/>
        <pc:sldMkLst>
          <pc:docMk/>
          <pc:sldMk cId="2519437687" sldId="268"/>
        </pc:sldMkLst>
      </pc:sldChg>
      <pc:sldChg chg="del">
        <pc:chgData name="Kati Syvälahti (TAU)" userId="713bcda5-0caa-4546-b969-d199773587f0" providerId="ADAL" clId="{75D2755B-EA9E-4DAB-AE6C-BC74F7D1E19A}" dt="2024-10-29T10:29:16.918" v="5" actId="47"/>
        <pc:sldMkLst>
          <pc:docMk/>
          <pc:sldMk cId="4001212783" sldId="273"/>
        </pc:sldMkLst>
      </pc:sldChg>
      <pc:sldChg chg="del">
        <pc:chgData name="Kati Syvälahti (TAU)" userId="713bcda5-0caa-4546-b969-d199773587f0" providerId="ADAL" clId="{75D2755B-EA9E-4DAB-AE6C-BC74F7D1E19A}" dt="2024-10-29T10:29:15.946" v="4" actId="47"/>
        <pc:sldMkLst>
          <pc:docMk/>
          <pc:sldMk cId="712138798" sldId="286"/>
        </pc:sldMkLst>
      </pc:sldChg>
      <pc:sldChg chg="del">
        <pc:chgData name="Kati Syvälahti (TAU)" userId="713bcda5-0caa-4546-b969-d199773587f0" providerId="ADAL" clId="{75D2755B-EA9E-4DAB-AE6C-BC74F7D1E19A}" dt="2024-10-29T10:29:14.971" v="2" actId="47"/>
        <pc:sldMkLst>
          <pc:docMk/>
          <pc:sldMk cId="466829828" sldId="292"/>
        </pc:sldMkLst>
      </pc:sldChg>
      <pc:sldChg chg="del">
        <pc:chgData name="Kati Syvälahti (TAU)" userId="713bcda5-0caa-4546-b969-d199773587f0" providerId="ADAL" clId="{75D2755B-EA9E-4DAB-AE6C-BC74F7D1E19A}" dt="2024-10-29T10:29:15.490" v="3" actId="47"/>
        <pc:sldMkLst>
          <pc:docMk/>
          <pc:sldMk cId="2585556711" sldId="294"/>
        </pc:sldMkLst>
      </pc:sldChg>
    </pc:docChg>
  </pc:docChgLst>
</pc:chgInfo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s://youtu.be/J3PJUf0qBzs" TargetMode="External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s://youtu.be/J3PJUf0qBz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53531-B3A4-405A-BF48-D88BE1AE1E8D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fi-FI"/>
        </a:p>
      </dgm:t>
    </dgm:pt>
    <dgm:pt modelId="{9D87772F-EB73-4769-AC04-43C713A03246}">
      <dgm:prSet phldrT="[Text]"/>
      <dgm:spPr/>
      <dgm:t>
        <a:bodyPr/>
        <a:lstStyle/>
        <a:p>
          <a:r>
            <a:rPr lang="fi-FI"/>
            <a:t>Avoimen 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2F23F9B7-BDA5-4B8E-8C2F-A327D7E5CD3C}" type="parTrans" cxnId="{B24BB4EF-5C77-4DEF-83AB-38CB30DBC1AD}">
      <dgm:prSet/>
      <dgm:spPr/>
      <dgm:t>
        <a:bodyPr/>
        <a:lstStyle/>
        <a:p>
          <a:endParaRPr lang="fi-FI"/>
        </a:p>
      </dgm:t>
    </dgm:pt>
    <dgm:pt modelId="{7FEA6AB4-2D5E-4868-B419-76507C065E0A}" type="sibTrans" cxnId="{B24BB4EF-5C77-4DEF-83AB-38CB30DBC1AD}">
      <dgm:prSet/>
      <dgm:spPr/>
      <dgm:t>
        <a:bodyPr/>
        <a:lstStyle/>
        <a:p>
          <a:endParaRPr lang="fi-FI"/>
        </a:p>
      </dgm:t>
    </dgm:pt>
    <dgm:pt modelId="{970E3BFC-A0C1-40EE-B4DE-3A35294C1D65}">
      <dgm:prSet phldrT="[Text]"/>
      <dgm:spPr/>
      <dgm:t>
        <a:bodyPr/>
        <a:lstStyle/>
        <a:p>
          <a:r>
            <a:rPr lang="fi-FI"/>
            <a:t>tieteen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6BE03710-B3F6-4533-A56B-22AAD71AAFE5}" type="parTrans" cxnId="{765A0EE9-D2A2-4C0C-A1DD-619A1A8C57B7}">
      <dgm:prSet/>
      <dgm:spPr/>
      <dgm:t>
        <a:bodyPr/>
        <a:lstStyle/>
        <a:p>
          <a:endParaRPr lang="fi-FI"/>
        </a:p>
      </dgm:t>
    </dgm:pt>
    <dgm:pt modelId="{4B885A6B-B389-4E01-95A8-493993BE9CC3}" type="sibTrans" cxnId="{765A0EE9-D2A2-4C0C-A1DD-619A1A8C57B7}">
      <dgm:prSet/>
      <dgm:spPr/>
      <dgm:t>
        <a:bodyPr/>
        <a:lstStyle/>
        <a:p>
          <a:endParaRPr lang="fi-FI"/>
        </a:p>
      </dgm:t>
    </dgm:pt>
    <dgm:pt modelId="{F70FA7F9-B807-4C6B-85E1-168469F29DFB}">
      <dgm:prSet phldrT="[Text]"/>
      <dgm:spPr/>
      <dgm:t>
        <a:bodyPr/>
        <a:lstStyle/>
        <a:p>
          <a:r>
            <a:rPr lang="fi-FI"/>
            <a:t>linjaus</a:t>
          </a:r>
        </a:p>
      </dgm:t>
    </dgm:pt>
    <dgm:pt modelId="{B5572B44-1F79-4EBC-8D0B-4384E293B0AA}" type="parTrans" cxnId="{FCB25C30-9013-4F37-9947-E164C16EBC09}">
      <dgm:prSet/>
      <dgm:spPr/>
      <dgm:t>
        <a:bodyPr/>
        <a:lstStyle/>
        <a:p>
          <a:endParaRPr lang="fi-FI"/>
        </a:p>
      </dgm:t>
    </dgm:pt>
    <dgm:pt modelId="{42EC0C3F-4766-439B-BFF0-2B3A94D78986}" type="sibTrans" cxnId="{FCB25C30-9013-4F37-9947-E164C16EBC09}">
      <dgm:prSet/>
      <dgm:spPr/>
      <dgm:t>
        <a:bodyPr/>
        <a:lstStyle/>
        <a:p>
          <a:endParaRPr lang="fi-FI"/>
        </a:p>
      </dgm:t>
    </dgm:pt>
    <dgm:pt modelId="{A9C998E4-1BD5-4D25-B370-EA4ECF6798AC}" type="pres">
      <dgm:prSet presAssocID="{98E53531-B3A4-405A-BF48-D88BE1AE1E8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6B10C75-EA32-44CB-A741-91820E3053AF}" type="pres">
      <dgm:prSet presAssocID="{9D87772F-EB73-4769-AC04-43C713A03246}" presName="Accent1" presStyleCnt="0"/>
      <dgm:spPr/>
    </dgm:pt>
    <dgm:pt modelId="{443AB4E6-CFF6-4DCA-B959-FE4C5D5F3342}" type="pres">
      <dgm:prSet presAssocID="{9D87772F-EB73-4769-AC04-43C713A03246}" presName="Accent" presStyleLbl="node1" presStyleIdx="0" presStyleCnt="3"/>
      <dgm:spPr/>
    </dgm:pt>
    <dgm:pt modelId="{0310584F-84B3-4BEC-9B3C-3A54EC696A6D}" type="pres">
      <dgm:prSet presAssocID="{9D87772F-EB73-4769-AC04-43C713A03246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C145B106-5989-4CE2-A520-01AB2F483DB7}" type="pres">
      <dgm:prSet presAssocID="{970E3BFC-A0C1-40EE-B4DE-3A35294C1D65}" presName="Accent2" presStyleCnt="0"/>
      <dgm:spPr/>
    </dgm:pt>
    <dgm:pt modelId="{B697B979-DF6A-4EB9-BF3E-AAF68D3051AF}" type="pres">
      <dgm:prSet presAssocID="{970E3BFC-A0C1-40EE-B4DE-3A35294C1D65}" presName="Accent" presStyleLbl="node1" presStyleIdx="1" presStyleCnt="3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6DAB0F3-BFF5-4832-8B74-44B305D292E0}" type="pres">
      <dgm:prSet presAssocID="{970E3BFC-A0C1-40EE-B4DE-3A35294C1D6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43964DB0-4023-434B-9B71-660846FBC4D7}" type="pres">
      <dgm:prSet presAssocID="{F70FA7F9-B807-4C6B-85E1-168469F29DFB}" presName="Accent3" presStyleCnt="0"/>
      <dgm:spPr/>
    </dgm:pt>
    <dgm:pt modelId="{3AB066F8-C155-4BA8-A0F1-465328D92CCB}" type="pres">
      <dgm:prSet presAssocID="{F70FA7F9-B807-4C6B-85E1-168469F29DFB}" presName="Accent" presStyleLbl="node1" presStyleIdx="2" presStyleCnt="3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193D8F7F-9E1C-4C01-9C7A-5ACE414EA28E}" type="pres">
      <dgm:prSet presAssocID="{F70FA7F9-B807-4C6B-85E1-168469F29DF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73B5C701-4CCB-4553-BAE3-7ECFFB51D369}" type="presOf" srcId="{9D87772F-EB73-4769-AC04-43C713A03246}" destId="{0310584F-84B3-4BEC-9B3C-3A54EC696A6D}" srcOrd="0" destOrd="0" presId="urn:microsoft.com/office/officeart/2009/layout/CircleArrowProcess"/>
    <dgm:cxn modelId="{25E45C1C-F9E5-4D27-9A32-766954CACD47}" type="presOf" srcId="{98E53531-B3A4-405A-BF48-D88BE1AE1E8D}" destId="{A9C998E4-1BD5-4D25-B370-EA4ECF6798AC}" srcOrd="0" destOrd="0" presId="urn:microsoft.com/office/officeart/2009/layout/CircleArrowProcess"/>
    <dgm:cxn modelId="{FCB25C30-9013-4F37-9947-E164C16EBC09}" srcId="{98E53531-B3A4-405A-BF48-D88BE1AE1E8D}" destId="{F70FA7F9-B807-4C6B-85E1-168469F29DFB}" srcOrd="2" destOrd="0" parTransId="{B5572B44-1F79-4EBC-8D0B-4384E293B0AA}" sibTransId="{42EC0C3F-4766-439B-BFF0-2B3A94D78986}"/>
    <dgm:cxn modelId="{93CD54C7-E726-4455-9ACA-26EA86D45B32}" type="presOf" srcId="{970E3BFC-A0C1-40EE-B4DE-3A35294C1D65}" destId="{06DAB0F3-BFF5-4832-8B74-44B305D292E0}" srcOrd="0" destOrd="0" presId="urn:microsoft.com/office/officeart/2009/layout/CircleArrowProcess"/>
    <dgm:cxn modelId="{765A0EE9-D2A2-4C0C-A1DD-619A1A8C57B7}" srcId="{98E53531-B3A4-405A-BF48-D88BE1AE1E8D}" destId="{970E3BFC-A0C1-40EE-B4DE-3A35294C1D65}" srcOrd="1" destOrd="0" parTransId="{6BE03710-B3F6-4533-A56B-22AAD71AAFE5}" sibTransId="{4B885A6B-B389-4E01-95A8-493993BE9CC3}"/>
    <dgm:cxn modelId="{B24BB4EF-5C77-4DEF-83AB-38CB30DBC1AD}" srcId="{98E53531-B3A4-405A-BF48-D88BE1AE1E8D}" destId="{9D87772F-EB73-4769-AC04-43C713A03246}" srcOrd="0" destOrd="0" parTransId="{2F23F9B7-BDA5-4B8E-8C2F-A327D7E5CD3C}" sibTransId="{7FEA6AB4-2D5E-4868-B419-76507C065E0A}"/>
    <dgm:cxn modelId="{9E75A2FF-7411-461B-9E0F-D772599375D2}" type="presOf" srcId="{F70FA7F9-B807-4C6B-85E1-168469F29DFB}" destId="{193D8F7F-9E1C-4C01-9C7A-5ACE414EA28E}" srcOrd="0" destOrd="0" presId="urn:microsoft.com/office/officeart/2009/layout/CircleArrowProcess"/>
    <dgm:cxn modelId="{3ACB7801-4E2C-4832-A235-05F8341CF224}" type="presParOf" srcId="{A9C998E4-1BD5-4D25-B370-EA4ECF6798AC}" destId="{A6B10C75-EA32-44CB-A741-91820E3053AF}" srcOrd="0" destOrd="0" presId="urn:microsoft.com/office/officeart/2009/layout/CircleArrowProcess"/>
    <dgm:cxn modelId="{4D3CA54C-C130-4465-BC90-2A3933BAFDB3}" type="presParOf" srcId="{A6B10C75-EA32-44CB-A741-91820E3053AF}" destId="{443AB4E6-CFF6-4DCA-B959-FE4C5D5F3342}" srcOrd="0" destOrd="0" presId="urn:microsoft.com/office/officeart/2009/layout/CircleArrowProcess"/>
    <dgm:cxn modelId="{AD77B4B8-E52C-4319-AC95-7BF78ED5C59A}" type="presParOf" srcId="{A9C998E4-1BD5-4D25-B370-EA4ECF6798AC}" destId="{0310584F-84B3-4BEC-9B3C-3A54EC696A6D}" srcOrd="1" destOrd="0" presId="urn:microsoft.com/office/officeart/2009/layout/CircleArrowProcess"/>
    <dgm:cxn modelId="{18B244C3-429F-47C9-B150-A2C7CBA93E64}" type="presParOf" srcId="{A9C998E4-1BD5-4D25-B370-EA4ECF6798AC}" destId="{C145B106-5989-4CE2-A520-01AB2F483DB7}" srcOrd="2" destOrd="0" presId="urn:microsoft.com/office/officeart/2009/layout/CircleArrowProcess"/>
    <dgm:cxn modelId="{E4E22653-B583-40FE-9A81-5832AA633E22}" type="presParOf" srcId="{C145B106-5989-4CE2-A520-01AB2F483DB7}" destId="{B697B979-DF6A-4EB9-BF3E-AAF68D3051AF}" srcOrd="0" destOrd="0" presId="urn:microsoft.com/office/officeart/2009/layout/CircleArrowProcess"/>
    <dgm:cxn modelId="{600D5C08-7846-4269-B897-85214004C728}" type="presParOf" srcId="{A9C998E4-1BD5-4D25-B370-EA4ECF6798AC}" destId="{06DAB0F3-BFF5-4832-8B74-44B305D292E0}" srcOrd="3" destOrd="0" presId="urn:microsoft.com/office/officeart/2009/layout/CircleArrowProcess"/>
    <dgm:cxn modelId="{B07DE3CD-F84A-41EF-9983-7E3D16FDA43C}" type="presParOf" srcId="{A9C998E4-1BD5-4D25-B370-EA4ECF6798AC}" destId="{43964DB0-4023-434B-9B71-660846FBC4D7}" srcOrd="4" destOrd="0" presId="urn:microsoft.com/office/officeart/2009/layout/CircleArrowProcess"/>
    <dgm:cxn modelId="{3D653B1A-E384-4D04-91F5-35F43699F960}" type="presParOf" srcId="{43964DB0-4023-434B-9B71-660846FBC4D7}" destId="{3AB066F8-C155-4BA8-A0F1-465328D92CCB}" srcOrd="0" destOrd="0" presId="urn:microsoft.com/office/officeart/2009/layout/CircleArrowProcess"/>
    <dgm:cxn modelId="{C3A5B9F0-6FE9-480A-ABCA-85BAFCDC7657}" type="presParOf" srcId="{A9C998E4-1BD5-4D25-B370-EA4ECF6798AC}" destId="{193D8F7F-9E1C-4C01-9C7A-5ACE414EA28E}" srcOrd="5" destOrd="0" presId="urn:microsoft.com/office/officeart/2009/layout/CircleArrowProcess"/>
  </dgm:cxnLst>
  <dgm:bg/>
  <dgm:whole>
    <a:ln>
      <a:solidFill>
        <a:srgbClr val="C3B9D7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3C6311-AF8C-4951-B91A-2862BDB5E8C4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6B2FAECA-1AAB-4AEC-A22D-43F38DAE892F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i-FI" dirty="0"/>
            <a:t>Free</a:t>
          </a:r>
        </a:p>
      </dgm:t>
    </dgm:pt>
    <dgm:pt modelId="{7B242F39-6A75-408B-ACE2-96BD5CA31004}" type="parTrans" cxnId="{6C793AE2-3909-4341-A511-E66E00F4CF76}">
      <dgm:prSet/>
      <dgm:spPr/>
      <dgm:t>
        <a:bodyPr/>
        <a:lstStyle/>
        <a:p>
          <a:endParaRPr lang="fi-FI"/>
        </a:p>
      </dgm:t>
    </dgm:pt>
    <dgm:pt modelId="{B0C1F9BD-074E-4396-8AE1-E7D47701E702}" type="sibTrans" cxnId="{6C793AE2-3909-4341-A511-E66E00F4CF76}">
      <dgm:prSet/>
      <dgm:spPr/>
      <dgm:t>
        <a:bodyPr/>
        <a:lstStyle/>
        <a:p>
          <a:endParaRPr lang="fi-FI"/>
        </a:p>
      </dgm:t>
    </dgm:pt>
    <dgm:pt modelId="{6F66679A-469A-4077-BF7E-B9BF154F2525}">
      <dgm:prSet phldrT="[Text]"/>
      <dgm:spPr>
        <a:solidFill>
          <a:srgbClr val="7DCDBE"/>
        </a:solidFill>
      </dgm:spPr>
      <dgm:t>
        <a:bodyPr/>
        <a:lstStyle/>
        <a:p>
          <a:r>
            <a:rPr lang="fi-FI" dirty="0">
              <a:solidFill>
                <a:schemeClr val="tx1"/>
              </a:solidFill>
            </a:rPr>
            <a:t>No cost</a:t>
          </a:r>
        </a:p>
      </dgm:t>
    </dgm:pt>
    <dgm:pt modelId="{DF4CB0B8-CED3-4B3A-B71C-A5481B071EF8}" type="parTrans" cxnId="{3766C131-2C20-4029-8A82-640635170E2C}">
      <dgm:prSet/>
      <dgm:spPr/>
      <dgm:t>
        <a:bodyPr/>
        <a:lstStyle/>
        <a:p>
          <a:endParaRPr lang="fi-FI"/>
        </a:p>
      </dgm:t>
    </dgm:pt>
    <dgm:pt modelId="{158E56F2-D27B-4994-81DA-C9A13E7C08D6}" type="sibTrans" cxnId="{3766C131-2C20-4029-8A82-640635170E2C}">
      <dgm:prSet/>
      <dgm:spPr/>
      <dgm:t>
        <a:bodyPr/>
        <a:lstStyle/>
        <a:p>
          <a:endParaRPr lang="fi-FI"/>
        </a:p>
      </dgm:t>
    </dgm:pt>
    <dgm:pt modelId="{08A887FE-6474-4432-9711-FF2037DA3B51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fi-FI"/>
            <a:t>Open </a:t>
          </a:r>
        </a:p>
      </dgm:t>
    </dgm:pt>
    <dgm:pt modelId="{219D8A72-38E1-439C-8B26-9F993A1F2555}" type="parTrans" cxnId="{A98876D3-69DB-4B9B-B3B8-3CA975F6A9CE}">
      <dgm:prSet/>
      <dgm:spPr/>
      <dgm:t>
        <a:bodyPr/>
        <a:lstStyle/>
        <a:p>
          <a:endParaRPr lang="fi-FI"/>
        </a:p>
      </dgm:t>
    </dgm:pt>
    <dgm:pt modelId="{EEA6FF78-D845-42C5-A8B4-DF81600B0831}" type="sibTrans" cxnId="{A98876D3-69DB-4B9B-B3B8-3CA975F6A9CE}">
      <dgm:prSet/>
      <dgm:spPr/>
      <dgm:t>
        <a:bodyPr/>
        <a:lstStyle/>
        <a:p>
          <a:endParaRPr lang="fi-FI"/>
        </a:p>
      </dgm:t>
    </dgm:pt>
    <dgm:pt modelId="{CE0B7CA0-58A3-43C4-963A-45C096120C83}">
      <dgm:prSet phldrT="[Text]"/>
      <dgm:spPr>
        <a:solidFill>
          <a:srgbClr val="7DCDBE"/>
        </a:solidFill>
      </dgm:spPr>
      <dgm:t>
        <a:bodyPr/>
        <a:lstStyle/>
        <a:p>
          <a:r>
            <a:rPr lang="fi-FI" dirty="0">
              <a:solidFill>
                <a:schemeClr val="tx1"/>
              </a:solidFill>
            </a:rPr>
            <a:t>No cost</a:t>
          </a:r>
        </a:p>
      </dgm:t>
    </dgm:pt>
    <dgm:pt modelId="{8C0A13D9-53BD-4340-85C1-BDD70CCA1D76}" type="parTrans" cxnId="{29EEE428-148B-405A-B04F-8C8639B525D3}">
      <dgm:prSet/>
      <dgm:spPr/>
      <dgm:t>
        <a:bodyPr/>
        <a:lstStyle/>
        <a:p>
          <a:endParaRPr lang="fi-FI"/>
        </a:p>
      </dgm:t>
    </dgm:pt>
    <dgm:pt modelId="{61D15A85-8952-4A83-AFFB-42ED99041C41}" type="sibTrans" cxnId="{29EEE428-148B-405A-B04F-8C8639B525D3}">
      <dgm:prSet/>
      <dgm:spPr/>
      <dgm:t>
        <a:bodyPr/>
        <a:lstStyle/>
        <a:p>
          <a:endParaRPr lang="fi-FI"/>
        </a:p>
      </dgm:t>
    </dgm:pt>
    <dgm:pt modelId="{DD47CD14-C7A2-4DC0-ADB7-DC3B4F5885DF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i-FI" dirty="0">
              <a:solidFill>
                <a:schemeClr val="tx1"/>
              </a:solidFill>
            </a:rPr>
            <a:t>Retain, Reuse</a:t>
          </a:r>
        </a:p>
      </dgm:t>
    </dgm:pt>
    <dgm:pt modelId="{01A24B86-A5AB-4F25-B06F-9317F58A893D}" type="parTrans" cxnId="{86E7998F-4715-42A9-A6FB-474DB8E3F9BA}">
      <dgm:prSet/>
      <dgm:spPr/>
      <dgm:t>
        <a:bodyPr/>
        <a:lstStyle/>
        <a:p>
          <a:endParaRPr lang="fi-FI"/>
        </a:p>
      </dgm:t>
    </dgm:pt>
    <dgm:pt modelId="{21D4D54A-F847-4105-BA4A-DCEA645BBF7E}" type="sibTrans" cxnId="{86E7998F-4715-42A9-A6FB-474DB8E3F9BA}">
      <dgm:prSet/>
      <dgm:spPr/>
      <dgm:t>
        <a:bodyPr/>
        <a:lstStyle/>
        <a:p>
          <a:endParaRPr lang="fi-FI"/>
        </a:p>
      </dgm:t>
    </dgm:pt>
    <dgm:pt modelId="{C44D81DE-02CE-47F5-93C8-25C05666744A}">
      <dgm:prSet phldrT="[Text]"/>
      <dgm:spPr>
        <a:solidFill>
          <a:srgbClr val="82C8F0"/>
        </a:solidFill>
      </dgm:spPr>
      <dgm:t>
        <a:bodyPr/>
        <a:lstStyle/>
        <a:p>
          <a:r>
            <a:rPr lang="fi-FI" dirty="0">
              <a:solidFill>
                <a:schemeClr val="tx1"/>
              </a:solidFill>
            </a:rPr>
            <a:t>Revise, Remix</a:t>
          </a:r>
        </a:p>
      </dgm:t>
    </dgm:pt>
    <dgm:pt modelId="{DA162692-D4AA-4AB9-85EC-97BDE998328A}" type="parTrans" cxnId="{7610D041-E06C-410A-846F-C61B08907683}">
      <dgm:prSet/>
      <dgm:spPr/>
      <dgm:t>
        <a:bodyPr/>
        <a:lstStyle/>
        <a:p>
          <a:endParaRPr lang="fi-FI"/>
        </a:p>
      </dgm:t>
    </dgm:pt>
    <dgm:pt modelId="{11677163-EFEA-4966-8A37-FBF38F5F2105}" type="sibTrans" cxnId="{7610D041-E06C-410A-846F-C61B08907683}">
      <dgm:prSet/>
      <dgm:spPr/>
      <dgm:t>
        <a:bodyPr/>
        <a:lstStyle/>
        <a:p>
          <a:endParaRPr lang="fi-FI"/>
        </a:p>
      </dgm:t>
    </dgm:pt>
    <dgm:pt modelId="{5FEFE46E-C301-4BF4-94BF-DEBC350C2CE9}">
      <dgm:prSet/>
      <dgm:spPr>
        <a:solidFill>
          <a:srgbClr val="00B0F0"/>
        </a:solidFill>
      </dgm:spPr>
      <dgm:t>
        <a:bodyPr/>
        <a:lstStyle/>
        <a:p>
          <a:r>
            <a:rPr lang="fi-FI" dirty="0">
              <a:solidFill>
                <a:schemeClr val="tx1"/>
              </a:solidFill>
            </a:rPr>
            <a:t>Redistribute</a:t>
          </a:r>
        </a:p>
      </dgm:t>
    </dgm:pt>
    <dgm:pt modelId="{F6FDA1C2-C998-4ECD-B759-9DA3B3A2D119}" type="parTrans" cxnId="{AF048160-37D2-4A83-891D-861B35FD44EF}">
      <dgm:prSet/>
      <dgm:spPr/>
      <dgm:t>
        <a:bodyPr/>
        <a:lstStyle/>
        <a:p>
          <a:endParaRPr lang="fi-FI"/>
        </a:p>
      </dgm:t>
    </dgm:pt>
    <dgm:pt modelId="{33F4D203-FA5B-442B-9DE2-6CCC612460E5}" type="sibTrans" cxnId="{AF048160-37D2-4A83-891D-861B35FD44EF}">
      <dgm:prSet/>
      <dgm:spPr/>
      <dgm:t>
        <a:bodyPr/>
        <a:lstStyle/>
        <a:p>
          <a:endParaRPr lang="fi-FI"/>
        </a:p>
      </dgm:t>
    </dgm:pt>
    <dgm:pt modelId="{7D3626C0-72C5-457B-85C8-A78A5FD53A32}" type="pres">
      <dgm:prSet presAssocID="{603C6311-AF8C-4951-B91A-2862BDB5E8C4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CCC969A1-DFBF-4A18-B9CA-8BB29AEE32DA}" type="pres">
      <dgm:prSet presAssocID="{603C6311-AF8C-4951-B91A-2862BDB5E8C4}" presName="dummyMaxCanvas" presStyleCnt="0"/>
      <dgm:spPr/>
    </dgm:pt>
    <dgm:pt modelId="{77B9E7FA-A148-4173-898A-BE786E02A0F6}" type="pres">
      <dgm:prSet presAssocID="{603C6311-AF8C-4951-B91A-2862BDB5E8C4}" presName="parentComposite" presStyleCnt="0"/>
      <dgm:spPr/>
    </dgm:pt>
    <dgm:pt modelId="{06F21544-F1A5-4C83-80B8-510AD9A46D44}" type="pres">
      <dgm:prSet presAssocID="{603C6311-AF8C-4951-B91A-2862BDB5E8C4}" presName="parent1" presStyleLbl="alignAccFollowNode1" presStyleIdx="0" presStyleCnt="4">
        <dgm:presLayoutVars>
          <dgm:chMax val="4"/>
        </dgm:presLayoutVars>
      </dgm:prSet>
      <dgm:spPr/>
    </dgm:pt>
    <dgm:pt modelId="{B7DBB34D-6300-4B24-AD10-BB9D3CE33554}" type="pres">
      <dgm:prSet presAssocID="{603C6311-AF8C-4951-B91A-2862BDB5E8C4}" presName="parent2" presStyleLbl="alignAccFollowNode1" presStyleIdx="1" presStyleCnt="4">
        <dgm:presLayoutVars>
          <dgm:chMax val="4"/>
        </dgm:presLayoutVars>
      </dgm:prSet>
      <dgm:spPr/>
    </dgm:pt>
    <dgm:pt modelId="{835C0EF5-7919-4EDD-B085-C9AFDF8F82F4}" type="pres">
      <dgm:prSet presAssocID="{603C6311-AF8C-4951-B91A-2862BDB5E8C4}" presName="childrenComposite" presStyleCnt="0"/>
      <dgm:spPr/>
    </dgm:pt>
    <dgm:pt modelId="{A1C841DA-5DBA-4B42-AA88-5AB61699A988}" type="pres">
      <dgm:prSet presAssocID="{603C6311-AF8C-4951-B91A-2862BDB5E8C4}" presName="dummyMaxCanvas_ChildArea" presStyleCnt="0"/>
      <dgm:spPr/>
    </dgm:pt>
    <dgm:pt modelId="{3A3B1728-AA19-4524-BF68-2A237317BBEB}" type="pres">
      <dgm:prSet presAssocID="{603C6311-AF8C-4951-B91A-2862BDB5E8C4}" presName="fulcrum" presStyleLbl="alignAccFollowNode1" presStyleIdx="2" presStyleCnt="4"/>
      <dgm:spPr/>
    </dgm:pt>
    <dgm:pt modelId="{AE65A7BB-F0B2-40E4-808D-6BFC3F2687AE}" type="pres">
      <dgm:prSet presAssocID="{603C6311-AF8C-4951-B91A-2862BDB5E8C4}" presName="balance_14" presStyleLbl="alignAccFollowNode1" presStyleIdx="3" presStyleCnt="4">
        <dgm:presLayoutVars>
          <dgm:bulletEnabled val="1"/>
        </dgm:presLayoutVars>
      </dgm:prSet>
      <dgm:spPr/>
    </dgm:pt>
    <dgm:pt modelId="{EF4F20C4-9CB4-40EC-8DDA-AE77CC6ABB12}" type="pres">
      <dgm:prSet presAssocID="{603C6311-AF8C-4951-B91A-2862BDB5E8C4}" presName="right_14_1" presStyleLbl="node1" presStyleIdx="0" presStyleCnt="5">
        <dgm:presLayoutVars>
          <dgm:bulletEnabled val="1"/>
        </dgm:presLayoutVars>
      </dgm:prSet>
      <dgm:spPr/>
    </dgm:pt>
    <dgm:pt modelId="{5C66CB41-9FDD-4859-B748-E26F24F8B4D4}" type="pres">
      <dgm:prSet presAssocID="{603C6311-AF8C-4951-B91A-2862BDB5E8C4}" presName="right_14_2" presStyleLbl="node1" presStyleIdx="1" presStyleCnt="5">
        <dgm:presLayoutVars>
          <dgm:bulletEnabled val="1"/>
        </dgm:presLayoutVars>
      </dgm:prSet>
      <dgm:spPr/>
    </dgm:pt>
    <dgm:pt modelId="{A98A2754-D354-4311-B1FA-975F5FE86DBD}" type="pres">
      <dgm:prSet presAssocID="{603C6311-AF8C-4951-B91A-2862BDB5E8C4}" presName="right_14_3" presStyleLbl="node1" presStyleIdx="2" presStyleCnt="5" custLinFactNeighborX="1334" custLinFactNeighborY="-3339">
        <dgm:presLayoutVars>
          <dgm:bulletEnabled val="1"/>
        </dgm:presLayoutVars>
      </dgm:prSet>
      <dgm:spPr/>
    </dgm:pt>
    <dgm:pt modelId="{72CF0626-D97D-4EC8-B683-9A31C671EF01}" type="pres">
      <dgm:prSet presAssocID="{603C6311-AF8C-4951-B91A-2862BDB5E8C4}" presName="right_14_4" presStyleLbl="node1" presStyleIdx="3" presStyleCnt="5">
        <dgm:presLayoutVars>
          <dgm:bulletEnabled val="1"/>
        </dgm:presLayoutVars>
      </dgm:prSet>
      <dgm:spPr/>
    </dgm:pt>
    <dgm:pt modelId="{19C773DE-0538-43DC-BB8B-08D02811E02A}" type="pres">
      <dgm:prSet presAssocID="{603C6311-AF8C-4951-B91A-2862BDB5E8C4}" presName="left_14_1" presStyleLbl="node1" presStyleIdx="4" presStyleCnt="5">
        <dgm:presLayoutVars>
          <dgm:bulletEnabled val="1"/>
        </dgm:presLayoutVars>
      </dgm:prSet>
      <dgm:spPr/>
    </dgm:pt>
  </dgm:ptLst>
  <dgm:cxnLst>
    <dgm:cxn modelId="{926CEB1B-7501-41AC-8239-2F7B710377B4}" type="presOf" srcId="{C44D81DE-02CE-47F5-93C8-25C05666744A}" destId="{72CF0626-D97D-4EC8-B683-9A31C671EF01}" srcOrd="0" destOrd="0" presId="urn:microsoft.com/office/officeart/2005/8/layout/balance1"/>
    <dgm:cxn modelId="{C8A79921-9ED9-4CAA-B7E2-4DF4E9C81387}" type="presOf" srcId="{6B2FAECA-1AAB-4AEC-A22D-43F38DAE892F}" destId="{06F21544-F1A5-4C83-80B8-510AD9A46D44}" srcOrd="0" destOrd="0" presId="urn:microsoft.com/office/officeart/2005/8/layout/balance1"/>
    <dgm:cxn modelId="{173F9722-5D63-45E7-8B33-16E2C44C4A30}" type="presOf" srcId="{CE0B7CA0-58A3-43C4-963A-45C096120C83}" destId="{EF4F20C4-9CB4-40EC-8DDA-AE77CC6ABB12}" srcOrd="0" destOrd="0" presId="urn:microsoft.com/office/officeart/2005/8/layout/balance1"/>
    <dgm:cxn modelId="{29EEE428-148B-405A-B04F-8C8639B525D3}" srcId="{08A887FE-6474-4432-9711-FF2037DA3B51}" destId="{CE0B7CA0-58A3-43C4-963A-45C096120C83}" srcOrd="0" destOrd="0" parTransId="{8C0A13D9-53BD-4340-85C1-BDD70CCA1D76}" sibTransId="{61D15A85-8952-4A83-AFFB-42ED99041C41}"/>
    <dgm:cxn modelId="{FB6D6C2B-3067-46B5-A02B-EBC4AD3AF305}" type="presOf" srcId="{5FEFE46E-C301-4BF4-94BF-DEBC350C2CE9}" destId="{5C66CB41-9FDD-4859-B748-E26F24F8B4D4}" srcOrd="0" destOrd="0" presId="urn:microsoft.com/office/officeart/2005/8/layout/balance1"/>
    <dgm:cxn modelId="{3766C131-2C20-4029-8A82-640635170E2C}" srcId="{6B2FAECA-1AAB-4AEC-A22D-43F38DAE892F}" destId="{6F66679A-469A-4077-BF7E-B9BF154F2525}" srcOrd="0" destOrd="0" parTransId="{DF4CB0B8-CED3-4B3A-B71C-A5481B071EF8}" sibTransId="{158E56F2-D27B-4994-81DA-C9A13E7C08D6}"/>
    <dgm:cxn modelId="{6D14785D-0DEE-47E7-8627-32C390348CD0}" type="presOf" srcId="{DD47CD14-C7A2-4DC0-ADB7-DC3B4F5885DF}" destId="{A98A2754-D354-4311-B1FA-975F5FE86DBD}" srcOrd="0" destOrd="0" presId="urn:microsoft.com/office/officeart/2005/8/layout/balance1"/>
    <dgm:cxn modelId="{AF048160-37D2-4A83-891D-861B35FD44EF}" srcId="{08A887FE-6474-4432-9711-FF2037DA3B51}" destId="{5FEFE46E-C301-4BF4-94BF-DEBC350C2CE9}" srcOrd="1" destOrd="0" parTransId="{F6FDA1C2-C998-4ECD-B759-9DA3B3A2D119}" sibTransId="{33F4D203-FA5B-442B-9DE2-6CCC612460E5}"/>
    <dgm:cxn modelId="{7610D041-E06C-410A-846F-C61B08907683}" srcId="{08A887FE-6474-4432-9711-FF2037DA3B51}" destId="{C44D81DE-02CE-47F5-93C8-25C05666744A}" srcOrd="3" destOrd="0" parTransId="{DA162692-D4AA-4AB9-85EC-97BDE998328A}" sibTransId="{11677163-EFEA-4966-8A37-FBF38F5F2105}"/>
    <dgm:cxn modelId="{B113B676-DEDD-4439-9777-84667A5B689A}" type="presOf" srcId="{6F66679A-469A-4077-BF7E-B9BF154F2525}" destId="{19C773DE-0538-43DC-BB8B-08D02811E02A}" srcOrd="0" destOrd="0" presId="urn:microsoft.com/office/officeart/2005/8/layout/balance1"/>
    <dgm:cxn modelId="{7A799159-D64F-45A2-9404-D84F19A12023}" type="presOf" srcId="{603C6311-AF8C-4951-B91A-2862BDB5E8C4}" destId="{7D3626C0-72C5-457B-85C8-A78A5FD53A32}" srcOrd="0" destOrd="0" presId="urn:microsoft.com/office/officeart/2005/8/layout/balance1"/>
    <dgm:cxn modelId="{86E7998F-4715-42A9-A6FB-474DB8E3F9BA}" srcId="{08A887FE-6474-4432-9711-FF2037DA3B51}" destId="{DD47CD14-C7A2-4DC0-ADB7-DC3B4F5885DF}" srcOrd="2" destOrd="0" parTransId="{01A24B86-A5AB-4F25-B06F-9317F58A893D}" sibTransId="{21D4D54A-F847-4105-BA4A-DCEA645BBF7E}"/>
    <dgm:cxn modelId="{E94BF39B-9E3E-4DA5-9B9D-9D879D7FD058}" type="presOf" srcId="{08A887FE-6474-4432-9711-FF2037DA3B51}" destId="{B7DBB34D-6300-4B24-AD10-BB9D3CE33554}" srcOrd="0" destOrd="0" presId="urn:microsoft.com/office/officeart/2005/8/layout/balance1"/>
    <dgm:cxn modelId="{A98876D3-69DB-4B9B-B3B8-3CA975F6A9CE}" srcId="{603C6311-AF8C-4951-B91A-2862BDB5E8C4}" destId="{08A887FE-6474-4432-9711-FF2037DA3B51}" srcOrd="1" destOrd="0" parTransId="{219D8A72-38E1-439C-8B26-9F993A1F2555}" sibTransId="{EEA6FF78-D845-42C5-A8B4-DF81600B0831}"/>
    <dgm:cxn modelId="{6C793AE2-3909-4341-A511-E66E00F4CF76}" srcId="{603C6311-AF8C-4951-B91A-2862BDB5E8C4}" destId="{6B2FAECA-1AAB-4AEC-A22D-43F38DAE892F}" srcOrd="0" destOrd="0" parTransId="{7B242F39-6A75-408B-ACE2-96BD5CA31004}" sibTransId="{B0C1F9BD-074E-4396-8AE1-E7D47701E702}"/>
    <dgm:cxn modelId="{253CE27C-6930-4FCB-A127-B5ADD5A19EB2}" type="presParOf" srcId="{7D3626C0-72C5-457B-85C8-A78A5FD53A32}" destId="{CCC969A1-DFBF-4A18-B9CA-8BB29AEE32DA}" srcOrd="0" destOrd="0" presId="urn:microsoft.com/office/officeart/2005/8/layout/balance1"/>
    <dgm:cxn modelId="{B7988BA6-CCE2-43FB-994E-57D5F30FF9E9}" type="presParOf" srcId="{7D3626C0-72C5-457B-85C8-A78A5FD53A32}" destId="{77B9E7FA-A148-4173-898A-BE786E02A0F6}" srcOrd="1" destOrd="0" presId="urn:microsoft.com/office/officeart/2005/8/layout/balance1"/>
    <dgm:cxn modelId="{61185982-1588-4E0E-881C-883BED19684A}" type="presParOf" srcId="{77B9E7FA-A148-4173-898A-BE786E02A0F6}" destId="{06F21544-F1A5-4C83-80B8-510AD9A46D44}" srcOrd="0" destOrd="0" presId="urn:microsoft.com/office/officeart/2005/8/layout/balance1"/>
    <dgm:cxn modelId="{08EC8E09-378B-47A6-8528-17AEB0F4DB1A}" type="presParOf" srcId="{77B9E7FA-A148-4173-898A-BE786E02A0F6}" destId="{B7DBB34D-6300-4B24-AD10-BB9D3CE33554}" srcOrd="1" destOrd="0" presId="urn:microsoft.com/office/officeart/2005/8/layout/balance1"/>
    <dgm:cxn modelId="{7FC43CB1-746F-4202-941F-7A2FD4D400A8}" type="presParOf" srcId="{7D3626C0-72C5-457B-85C8-A78A5FD53A32}" destId="{835C0EF5-7919-4EDD-B085-C9AFDF8F82F4}" srcOrd="2" destOrd="0" presId="urn:microsoft.com/office/officeart/2005/8/layout/balance1"/>
    <dgm:cxn modelId="{90CD4E10-591E-4FF0-B386-3440C5809BF4}" type="presParOf" srcId="{835C0EF5-7919-4EDD-B085-C9AFDF8F82F4}" destId="{A1C841DA-5DBA-4B42-AA88-5AB61699A988}" srcOrd="0" destOrd="0" presId="urn:microsoft.com/office/officeart/2005/8/layout/balance1"/>
    <dgm:cxn modelId="{B3628F78-3B11-49B4-9F92-DF491117E9E7}" type="presParOf" srcId="{835C0EF5-7919-4EDD-B085-C9AFDF8F82F4}" destId="{3A3B1728-AA19-4524-BF68-2A237317BBEB}" srcOrd="1" destOrd="0" presId="urn:microsoft.com/office/officeart/2005/8/layout/balance1"/>
    <dgm:cxn modelId="{127B250B-3DB1-4BE9-B1B5-77A27E9985D7}" type="presParOf" srcId="{835C0EF5-7919-4EDD-B085-C9AFDF8F82F4}" destId="{AE65A7BB-F0B2-40E4-808D-6BFC3F2687AE}" srcOrd="2" destOrd="0" presId="urn:microsoft.com/office/officeart/2005/8/layout/balance1"/>
    <dgm:cxn modelId="{C835B1B1-1ACA-4954-B11B-F355D5D48F3C}" type="presParOf" srcId="{835C0EF5-7919-4EDD-B085-C9AFDF8F82F4}" destId="{EF4F20C4-9CB4-40EC-8DDA-AE77CC6ABB12}" srcOrd="3" destOrd="0" presId="urn:microsoft.com/office/officeart/2005/8/layout/balance1"/>
    <dgm:cxn modelId="{E9A95937-D854-4AC9-9D56-FED422F5A5F2}" type="presParOf" srcId="{835C0EF5-7919-4EDD-B085-C9AFDF8F82F4}" destId="{5C66CB41-9FDD-4859-B748-E26F24F8B4D4}" srcOrd="4" destOrd="0" presId="urn:microsoft.com/office/officeart/2005/8/layout/balance1"/>
    <dgm:cxn modelId="{FA0DA6D2-03FA-46E1-B648-2FFCDA3EBB99}" type="presParOf" srcId="{835C0EF5-7919-4EDD-B085-C9AFDF8F82F4}" destId="{A98A2754-D354-4311-B1FA-975F5FE86DBD}" srcOrd="5" destOrd="0" presId="urn:microsoft.com/office/officeart/2005/8/layout/balance1"/>
    <dgm:cxn modelId="{03A2B3AF-8903-4979-B1F4-8A3EFE1446D4}" type="presParOf" srcId="{835C0EF5-7919-4EDD-B085-C9AFDF8F82F4}" destId="{72CF0626-D97D-4EC8-B683-9A31C671EF01}" srcOrd="6" destOrd="0" presId="urn:microsoft.com/office/officeart/2005/8/layout/balance1"/>
    <dgm:cxn modelId="{189577E7-A645-46C4-9A2C-9199519038A5}" type="presParOf" srcId="{835C0EF5-7919-4EDD-B085-C9AFDF8F82F4}" destId="{19C773DE-0538-43DC-BB8B-08D02811E02A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09D6CE-24F4-4294-A483-7D51F0FF8A62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E974B6-33D3-4251-97CA-482535B63BE5}">
      <dgm:prSet/>
      <dgm:spPr/>
      <dgm:t>
        <a:bodyPr/>
        <a:lstStyle/>
        <a:p>
          <a:r>
            <a:rPr lang="fi-FI" dirty="0"/>
            <a:t>Kurssimateriaalien saatavuus, </a:t>
          </a:r>
          <a:endParaRPr lang="en-US" dirty="0"/>
        </a:p>
      </dgm:t>
    </dgm:pt>
    <dgm:pt modelId="{D38DE0B8-C759-4061-A378-FCA9575AB7FF}" type="parTrans" cxnId="{6ED7DD94-C756-47F8-8602-35C7C323E4A1}">
      <dgm:prSet/>
      <dgm:spPr/>
      <dgm:t>
        <a:bodyPr/>
        <a:lstStyle/>
        <a:p>
          <a:endParaRPr lang="en-US"/>
        </a:p>
      </dgm:t>
    </dgm:pt>
    <dgm:pt modelId="{5BACAFB6-B7D5-42E5-BC5E-89025E4ED44B}" type="sibTrans" cxnId="{6ED7DD94-C756-47F8-8602-35C7C323E4A1}">
      <dgm:prSet/>
      <dgm:spPr/>
      <dgm:t>
        <a:bodyPr/>
        <a:lstStyle/>
        <a:p>
          <a:endParaRPr lang="en-US"/>
        </a:p>
      </dgm:t>
    </dgm:pt>
    <dgm:pt modelId="{1BB03A06-C495-4E46-9312-A37980762F78}">
      <dgm:prSet/>
      <dgm:spPr/>
      <dgm:t>
        <a:bodyPr/>
        <a:lstStyle/>
        <a:p>
          <a:r>
            <a:rPr lang="fi-FI"/>
            <a:t>Oppimateriaalinen monikäyttöisyys, jatkokehittäminen, jakaminen</a:t>
          </a:r>
          <a:endParaRPr lang="en-US"/>
        </a:p>
      </dgm:t>
    </dgm:pt>
    <dgm:pt modelId="{EC507E57-D5D6-44A0-95EA-9938C60B15D9}" type="parTrans" cxnId="{D8FDFB20-A885-40D3-9C5B-A030571E2778}">
      <dgm:prSet/>
      <dgm:spPr/>
      <dgm:t>
        <a:bodyPr/>
        <a:lstStyle/>
        <a:p>
          <a:endParaRPr lang="en-US"/>
        </a:p>
      </dgm:t>
    </dgm:pt>
    <dgm:pt modelId="{B9F2FF33-C511-4912-9188-7283D1FE0C6D}" type="sibTrans" cxnId="{D8FDFB20-A885-40D3-9C5B-A030571E2778}">
      <dgm:prSet/>
      <dgm:spPr/>
      <dgm:t>
        <a:bodyPr/>
        <a:lstStyle/>
        <a:p>
          <a:endParaRPr lang="en-US"/>
        </a:p>
      </dgm:t>
    </dgm:pt>
    <dgm:pt modelId="{6C4CFFE8-18D4-4B1A-A21C-B2B999F3C36E}">
      <dgm:prSet/>
      <dgm:spPr/>
      <dgm:t>
        <a:bodyPr/>
        <a:lstStyle/>
        <a:p>
          <a:r>
            <a:rPr lang="fi-FI"/>
            <a:t>Oman osaaminen kehittäminen</a:t>
          </a:r>
          <a:endParaRPr lang="en-US"/>
        </a:p>
      </dgm:t>
    </dgm:pt>
    <dgm:pt modelId="{622555B5-3724-4D13-AAEA-D718F0513187}" type="parTrans" cxnId="{BBD05E0B-D397-4044-A5B3-C99C7F950ACF}">
      <dgm:prSet/>
      <dgm:spPr/>
      <dgm:t>
        <a:bodyPr/>
        <a:lstStyle/>
        <a:p>
          <a:endParaRPr lang="en-US"/>
        </a:p>
      </dgm:t>
    </dgm:pt>
    <dgm:pt modelId="{7970E3BD-E2FA-40E9-BE7D-A24C3565D65B}" type="sibTrans" cxnId="{BBD05E0B-D397-4044-A5B3-C99C7F950ACF}">
      <dgm:prSet/>
      <dgm:spPr/>
      <dgm:t>
        <a:bodyPr/>
        <a:lstStyle/>
        <a:p>
          <a:endParaRPr lang="en-US"/>
        </a:p>
      </dgm:t>
    </dgm:pt>
    <dgm:pt modelId="{DA0DA5F1-EE68-490B-A866-C4059EAFA923}">
      <dgm:prSet/>
      <dgm:spPr/>
      <dgm:t>
        <a:bodyPr/>
        <a:lstStyle/>
        <a:p>
          <a:r>
            <a:rPr lang="fi-FI"/>
            <a:t>Vastavuoroisuuden periaate, yhteistyömahdollisuudet, verkostoituminen, työn tehostaminen</a:t>
          </a:r>
          <a:endParaRPr lang="en-US"/>
        </a:p>
      </dgm:t>
    </dgm:pt>
    <dgm:pt modelId="{BC86CE04-7AF9-491C-BB28-D49E3DCA2DA8}" type="parTrans" cxnId="{B2532563-7A24-4AF3-A491-1715800C598F}">
      <dgm:prSet/>
      <dgm:spPr/>
      <dgm:t>
        <a:bodyPr/>
        <a:lstStyle/>
        <a:p>
          <a:endParaRPr lang="en-US"/>
        </a:p>
      </dgm:t>
    </dgm:pt>
    <dgm:pt modelId="{2713E23E-FFE7-49A9-B934-19919788C343}" type="sibTrans" cxnId="{B2532563-7A24-4AF3-A491-1715800C598F}">
      <dgm:prSet/>
      <dgm:spPr/>
      <dgm:t>
        <a:bodyPr/>
        <a:lstStyle/>
        <a:p>
          <a:endParaRPr lang="en-US"/>
        </a:p>
      </dgm:t>
    </dgm:pt>
    <dgm:pt modelId="{CD45E206-F16F-44AA-9DC7-344B49E76D4C}">
      <dgm:prSet/>
      <dgm:spPr/>
      <dgm:t>
        <a:bodyPr/>
        <a:lstStyle/>
        <a:p>
          <a:r>
            <a:rPr lang="fi-FI"/>
            <a:t>Yhteiskunnallinen vuorovaikutus</a:t>
          </a:r>
          <a:endParaRPr lang="en-US"/>
        </a:p>
      </dgm:t>
    </dgm:pt>
    <dgm:pt modelId="{4CBF67E9-1761-4588-961C-3EA627C29425}" type="sibTrans" cxnId="{870EF032-08D9-4BC3-A9F0-4D59E3B0A9F7}">
      <dgm:prSet/>
      <dgm:spPr/>
      <dgm:t>
        <a:bodyPr/>
        <a:lstStyle/>
        <a:p>
          <a:endParaRPr lang="en-US"/>
        </a:p>
      </dgm:t>
    </dgm:pt>
    <dgm:pt modelId="{58E16854-ADAF-43E2-9FBF-9CD81A3CE777}" type="parTrans" cxnId="{870EF032-08D9-4BC3-A9F0-4D59E3B0A9F7}">
      <dgm:prSet/>
      <dgm:spPr/>
      <dgm:t>
        <a:bodyPr/>
        <a:lstStyle/>
        <a:p>
          <a:endParaRPr lang="en-US"/>
        </a:p>
      </dgm:t>
    </dgm:pt>
    <dgm:pt modelId="{53333826-06D0-4DB6-9E2D-DDB026D02AFA}" type="pres">
      <dgm:prSet presAssocID="{3E09D6CE-24F4-4294-A483-7D51F0FF8A62}" presName="vert0" presStyleCnt="0">
        <dgm:presLayoutVars>
          <dgm:dir/>
          <dgm:animOne val="branch"/>
          <dgm:animLvl val="lvl"/>
        </dgm:presLayoutVars>
      </dgm:prSet>
      <dgm:spPr/>
    </dgm:pt>
    <dgm:pt modelId="{F490AC80-C6CB-440D-A142-571951406018}" type="pres">
      <dgm:prSet presAssocID="{C3E974B6-33D3-4251-97CA-482535B63BE5}" presName="thickLine" presStyleLbl="alignNode1" presStyleIdx="0" presStyleCnt="5"/>
      <dgm:spPr/>
    </dgm:pt>
    <dgm:pt modelId="{0CD8880A-7137-4E57-81A8-E83EC49E72F9}" type="pres">
      <dgm:prSet presAssocID="{C3E974B6-33D3-4251-97CA-482535B63BE5}" presName="horz1" presStyleCnt="0"/>
      <dgm:spPr/>
    </dgm:pt>
    <dgm:pt modelId="{DA68E640-353C-48BE-8B14-FE80D229914F}" type="pres">
      <dgm:prSet presAssocID="{C3E974B6-33D3-4251-97CA-482535B63BE5}" presName="tx1" presStyleLbl="revTx" presStyleIdx="0" presStyleCnt="5"/>
      <dgm:spPr/>
    </dgm:pt>
    <dgm:pt modelId="{C1533CB9-6AD9-4F37-82C1-3162D33C46C9}" type="pres">
      <dgm:prSet presAssocID="{C3E974B6-33D3-4251-97CA-482535B63BE5}" presName="vert1" presStyleCnt="0"/>
      <dgm:spPr/>
    </dgm:pt>
    <dgm:pt modelId="{08EE2535-F762-482D-82B3-9EB8480C3B05}" type="pres">
      <dgm:prSet presAssocID="{1BB03A06-C495-4E46-9312-A37980762F78}" presName="thickLine" presStyleLbl="alignNode1" presStyleIdx="1" presStyleCnt="5"/>
      <dgm:spPr/>
    </dgm:pt>
    <dgm:pt modelId="{5083E7F5-1E2E-47D1-879A-1CFB739C4B1E}" type="pres">
      <dgm:prSet presAssocID="{1BB03A06-C495-4E46-9312-A37980762F78}" presName="horz1" presStyleCnt="0"/>
      <dgm:spPr/>
    </dgm:pt>
    <dgm:pt modelId="{723C31D2-E94F-41C7-8261-1D3F4B005763}" type="pres">
      <dgm:prSet presAssocID="{1BB03A06-C495-4E46-9312-A37980762F78}" presName="tx1" presStyleLbl="revTx" presStyleIdx="1" presStyleCnt="5"/>
      <dgm:spPr/>
    </dgm:pt>
    <dgm:pt modelId="{A13B9B93-2FD2-4B66-B95A-06386022D6E6}" type="pres">
      <dgm:prSet presAssocID="{1BB03A06-C495-4E46-9312-A37980762F78}" presName="vert1" presStyleCnt="0"/>
      <dgm:spPr/>
    </dgm:pt>
    <dgm:pt modelId="{5CC37FFE-B694-429F-999D-E9001ADB614C}" type="pres">
      <dgm:prSet presAssocID="{6C4CFFE8-18D4-4B1A-A21C-B2B999F3C36E}" presName="thickLine" presStyleLbl="alignNode1" presStyleIdx="2" presStyleCnt="5"/>
      <dgm:spPr/>
    </dgm:pt>
    <dgm:pt modelId="{6B102836-B2FD-45D3-B3C9-0F82F9D8B601}" type="pres">
      <dgm:prSet presAssocID="{6C4CFFE8-18D4-4B1A-A21C-B2B999F3C36E}" presName="horz1" presStyleCnt="0"/>
      <dgm:spPr/>
    </dgm:pt>
    <dgm:pt modelId="{7932DC36-53C7-4ABC-A4AA-80BC04B6382F}" type="pres">
      <dgm:prSet presAssocID="{6C4CFFE8-18D4-4B1A-A21C-B2B999F3C36E}" presName="tx1" presStyleLbl="revTx" presStyleIdx="2" presStyleCnt="5"/>
      <dgm:spPr/>
    </dgm:pt>
    <dgm:pt modelId="{91B76EC5-5ADC-4D9C-8382-5D51CF78762F}" type="pres">
      <dgm:prSet presAssocID="{6C4CFFE8-18D4-4B1A-A21C-B2B999F3C36E}" presName="vert1" presStyleCnt="0"/>
      <dgm:spPr/>
    </dgm:pt>
    <dgm:pt modelId="{E3037AE0-6E31-4995-B494-D81595E1F85E}" type="pres">
      <dgm:prSet presAssocID="{DA0DA5F1-EE68-490B-A866-C4059EAFA923}" presName="thickLine" presStyleLbl="alignNode1" presStyleIdx="3" presStyleCnt="5"/>
      <dgm:spPr/>
    </dgm:pt>
    <dgm:pt modelId="{4BA9CDAA-D714-42A3-9459-92CFC64C567B}" type="pres">
      <dgm:prSet presAssocID="{DA0DA5F1-EE68-490B-A866-C4059EAFA923}" presName="horz1" presStyleCnt="0"/>
      <dgm:spPr/>
    </dgm:pt>
    <dgm:pt modelId="{A8747323-505F-469E-9DE3-C75AF87676A2}" type="pres">
      <dgm:prSet presAssocID="{DA0DA5F1-EE68-490B-A866-C4059EAFA923}" presName="tx1" presStyleLbl="revTx" presStyleIdx="3" presStyleCnt="5"/>
      <dgm:spPr/>
    </dgm:pt>
    <dgm:pt modelId="{BFFD6A54-1536-4D24-9C6F-6D9085788007}" type="pres">
      <dgm:prSet presAssocID="{DA0DA5F1-EE68-490B-A866-C4059EAFA923}" presName="vert1" presStyleCnt="0"/>
      <dgm:spPr/>
    </dgm:pt>
    <dgm:pt modelId="{62056683-420E-4FA1-BD59-3BAC3593B521}" type="pres">
      <dgm:prSet presAssocID="{CD45E206-F16F-44AA-9DC7-344B49E76D4C}" presName="thickLine" presStyleLbl="alignNode1" presStyleIdx="4" presStyleCnt="5"/>
      <dgm:spPr/>
    </dgm:pt>
    <dgm:pt modelId="{5A5DFD8F-948B-40B2-8716-AFAE8D49220E}" type="pres">
      <dgm:prSet presAssocID="{CD45E206-F16F-44AA-9DC7-344B49E76D4C}" presName="horz1" presStyleCnt="0"/>
      <dgm:spPr/>
    </dgm:pt>
    <dgm:pt modelId="{E0F9159E-8E83-4764-8F0C-DBE13383673E}" type="pres">
      <dgm:prSet presAssocID="{CD45E206-F16F-44AA-9DC7-344B49E76D4C}" presName="tx1" presStyleLbl="revTx" presStyleIdx="4" presStyleCnt="5"/>
      <dgm:spPr/>
    </dgm:pt>
    <dgm:pt modelId="{98842463-BDCE-467D-9432-7E6D3FAA84D1}" type="pres">
      <dgm:prSet presAssocID="{CD45E206-F16F-44AA-9DC7-344B49E76D4C}" presName="vert1" presStyleCnt="0"/>
      <dgm:spPr/>
    </dgm:pt>
  </dgm:ptLst>
  <dgm:cxnLst>
    <dgm:cxn modelId="{BBD05E0B-D397-4044-A5B3-C99C7F950ACF}" srcId="{3E09D6CE-24F4-4294-A483-7D51F0FF8A62}" destId="{6C4CFFE8-18D4-4B1A-A21C-B2B999F3C36E}" srcOrd="2" destOrd="0" parTransId="{622555B5-3724-4D13-AAEA-D718F0513187}" sibTransId="{7970E3BD-E2FA-40E9-BE7D-A24C3565D65B}"/>
    <dgm:cxn modelId="{D8FDFB20-A885-40D3-9C5B-A030571E2778}" srcId="{3E09D6CE-24F4-4294-A483-7D51F0FF8A62}" destId="{1BB03A06-C495-4E46-9312-A37980762F78}" srcOrd="1" destOrd="0" parTransId="{EC507E57-D5D6-44A0-95EA-9938C60B15D9}" sibTransId="{B9F2FF33-C511-4912-9188-7283D1FE0C6D}"/>
    <dgm:cxn modelId="{870EF032-08D9-4BC3-A9F0-4D59E3B0A9F7}" srcId="{3E09D6CE-24F4-4294-A483-7D51F0FF8A62}" destId="{CD45E206-F16F-44AA-9DC7-344B49E76D4C}" srcOrd="4" destOrd="0" parTransId="{58E16854-ADAF-43E2-9FBF-9CD81A3CE777}" sibTransId="{4CBF67E9-1761-4588-961C-3EA627C29425}"/>
    <dgm:cxn modelId="{A338CA40-859C-4456-8889-2FCF01ABC38B}" type="presOf" srcId="{1BB03A06-C495-4E46-9312-A37980762F78}" destId="{723C31D2-E94F-41C7-8261-1D3F4B005763}" srcOrd="0" destOrd="0" presId="urn:microsoft.com/office/officeart/2008/layout/LinedList"/>
    <dgm:cxn modelId="{B2532563-7A24-4AF3-A491-1715800C598F}" srcId="{3E09D6CE-24F4-4294-A483-7D51F0FF8A62}" destId="{DA0DA5F1-EE68-490B-A866-C4059EAFA923}" srcOrd="3" destOrd="0" parTransId="{BC86CE04-7AF9-491C-BB28-D49E3DCA2DA8}" sibTransId="{2713E23E-FFE7-49A9-B934-19919788C343}"/>
    <dgm:cxn modelId="{0C0D5650-7A1B-4984-BE77-C78AA8245C89}" type="presOf" srcId="{DA0DA5F1-EE68-490B-A866-C4059EAFA923}" destId="{A8747323-505F-469E-9DE3-C75AF87676A2}" srcOrd="0" destOrd="0" presId="urn:microsoft.com/office/officeart/2008/layout/LinedList"/>
    <dgm:cxn modelId="{16AFC488-D181-49AE-A6C7-FFA0B95B496B}" type="presOf" srcId="{CD45E206-F16F-44AA-9DC7-344B49E76D4C}" destId="{E0F9159E-8E83-4764-8F0C-DBE13383673E}" srcOrd="0" destOrd="0" presId="urn:microsoft.com/office/officeart/2008/layout/LinedList"/>
    <dgm:cxn modelId="{6ED7DD94-C756-47F8-8602-35C7C323E4A1}" srcId="{3E09D6CE-24F4-4294-A483-7D51F0FF8A62}" destId="{C3E974B6-33D3-4251-97CA-482535B63BE5}" srcOrd="0" destOrd="0" parTransId="{D38DE0B8-C759-4061-A378-FCA9575AB7FF}" sibTransId="{5BACAFB6-B7D5-42E5-BC5E-89025E4ED44B}"/>
    <dgm:cxn modelId="{EEDFB297-0763-490B-B5E7-1D8D2399A7C5}" type="presOf" srcId="{3E09D6CE-24F4-4294-A483-7D51F0FF8A62}" destId="{53333826-06D0-4DB6-9E2D-DDB026D02AFA}" srcOrd="0" destOrd="0" presId="urn:microsoft.com/office/officeart/2008/layout/LinedList"/>
    <dgm:cxn modelId="{10894FBB-F7F9-43F2-9CDB-47ECCD0F1E7E}" type="presOf" srcId="{6C4CFFE8-18D4-4B1A-A21C-B2B999F3C36E}" destId="{7932DC36-53C7-4ABC-A4AA-80BC04B6382F}" srcOrd="0" destOrd="0" presId="urn:microsoft.com/office/officeart/2008/layout/LinedList"/>
    <dgm:cxn modelId="{8EDE6CC6-BF6B-4527-8292-5C05837BA19C}" type="presOf" srcId="{C3E974B6-33D3-4251-97CA-482535B63BE5}" destId="{DA68E640-353C-48BE-8B14-FE80D229914F}" srcOrd="0" destOrd="0" presId="urn:microsoft.com/office/officeart/2008/layout/LinedList"/>
    <dgm:cxn modelId="{8E267FBF-9891-4B7A-9DBE-31F6641013BE}" type="presParOf" srcId="{53333826-06D0-4DB6-9E2D-DDB026D02AFA}" destId="{F490AC80-C6CB-440D-A142-571951406018}" srcOrd="0" destOrd="0" presId="urn:microsoft.com/office/officeart/2008/layout/LinedList"/>
    <dgm:cxn modelId="{520A5D76-0DD2-4F21-9672-0AA59A7F8882}" type="presParOf" srcId="{53333826-06D0-4DB6-9E2D-DDB026D02AFA}" destId="{0CD8880A-7137-4E57-81A8-E83EC49E72F9}" srcOrd="1" destOrd="0" presId="urn:microsoft.com/office/officeart/2008/layout/LinedList"/>
    <dgm:cxn modelId="{1BFBD498-55A9-49E3-8A32-E41AE45516AE}" type="presParOf" srcId="{0CD8880A-7137-4E57-81A8-E83EC49E72F9}" destId="{DA68E640-353C-48BE-8B14-FE80D229914F}" srcOrd="0" destOrd="0" presId="urn:microsoft.com/office/officeart/2008/layout/LinedList"/>
    <dgm:cxn modelId="{E0BAD6AC-748A-4792-A277-CD1F50C99998}" type="presParOf" srcId="{0CD8880A-7137-4E57-81A8-E83EC49E72F9}" destId="{C1533CB9-6AD9-4F37-82C1-3162D33C46C9}" srcOrd="1" destOrd="0" presId="urn:microsoft.com/office/officeart/2008/layout/LinedList"/>
    <dgm:cxn modelId="{2B0A8FAE-2B32-4149-8798-FB45143A380D}" type="presParOf" srcId="{53333826-06D0-4DB6-9E2D-DDB026D02AFA}" destId="{08EE2535-F762-482D-82B3-9EB8480C3B05}" srcOrd="2" destOrd="0" presId="urn:microsoft.com/office/officeart/2008/layout/LinedList"/>
    <dgm:cxn modelId="{61CF0971-06C8-4B92-B7F4-1A0243CE2C3F}" type="presParOf" srcId="{53333826-06D0-4DB6-9E2D-DDB026D02AFA}" destId="{5083E7F5-1E2E-47D1-879A-1CFB739C4B1E}" srcOrd="3" destOrd="0" presId="urn:microsoft.com/office/officeart/2008/layout/LinedList"/>
    <dgm:cxn modelId="{501CFFEA-0238-4238-A945-016E77F71923}" type="presParOf" srcId="{5083E7F5-1E2E-47D1-879A-1CFB739C4B1E}" destId="{723C31D2-E94F-41C7-8261-1D3F4B005763}" srcOrd="0" destOrd="0" presId="urn:microsoft.com/office/officeart/2008/layout/LinedList"/>
    <dgm:cxn modelId="{2867ED7C-502A-41FD-A8E4-F115752AFE62}" type="presParOf" srcId="{5083E7F5-1E2E-47D1-879A-1CFB739C4B1E}" destId="{A13B9B93-2FD2-4B66-B95A-06386022D6E6}" srcOrd="1" destOrd="0" presId="urn:microsoft.com/office/officeart/2008/layout/LinedList"/>
    <dgm:cxn modelId="{85352AA1-7A22-494B-994C-BD7E9FD3E1B4}" type="presParOf" srcId="{53333826-06D0-4DB6-9E2D-DDB026D02AFA}" destId="{5CC37FFE-B694-429F-999D-E9001ADB614C}" srcOrd="4" destOrd="0" presId="urn:microsoft.com/office/officeart/2008/layout/LinedList"/>
    <dgm:cxn modelId="{E77DC5B1-C598-4C4C-8D41-76D34E8D0F2F}" type="presParOf" srcId="{53333826-06D0-4DB6-9E2D-DDB026D02AFA}" destId="{6B102836-B2FD-45D3-B3C9-0F82F9D8B601}" srcOrd="5" destOrd="0" presId="urn:microsoft.com/office/officeart/2008/layout/LinedList"/>
    <dgm:cxn modelId="{7220C87D-F3A9-4A38-9E03-B79BBDEAEFF5}" type="presParOf" srcId="{6B102836-B2FD-45D3-B3C9-0F82F9D8B601}" destId="{7932DC36-53C7-4ABC-A4AA-80BC04B6382F}" srcOrd="0" destOrd="0" presId="urn:microsoft.com/office/officeart/2008/layout/LinedList"/>
    <dgm:cxn modelId="{C9D6B560-962F-437F-B668-76EF9D4A01F7}" type="presParOf" srcId="{6B102836-B2FD-45D3-B3C9-0F82F9D8B601}" destId="{91B76EC5-5ADC-4D9C-8382-5D51CF78762F}" srcOrd="1" destOrd="0" presId="urn:microsoft.com/office/officeart/2008/layout/LinedList"/>
    <dgm:cxn modelId="{62A2D497-97FC-4380-A369-D73606C7A3BD}" type="presParOf" srcId="{53333826-06D0-4DB6-9E2D-DDB026D02AFA}" destId="{E3037AE0-6E31-4995-B494-D81595E1F85E}" srcOrd="6" destOrd="0" presId="urn:microsoft.com/office/officeart/2008/layout/LinedList"/>
    <dgm:cxn modelId="{2DD42529-7CB6-4477-B995-0F95D6C3D9D1}" type="presParOf" srcId="{53333826-06D0-4DB6-9E2D-DDB026D02AFA}" destId="{4BA9CDAA-D714-42A3-9459-92CFC64C567B}" srcOrd="7" destOrd="0" presId="urn:microsoft.com/office/officeart/2008/layout/LinedList"/>
    <dgm:cxn modelId="{313C57D1-1172-4E1F-9587-328ADCDCEF8F}" type="presParOf" srcId="{4BA9CDAA-D714-42A3-9459-92CFC64C567B}" destId="{A8747323-505F-469E-9DE3-C75AF87676A2}" srcOrd="0" destOrd="0" presId="urn:microsoft.com/office/officeart/2008/layout/LinedList"/>
    <dgm:cxn modelId="{BF1301B8-CA29-4773-98E7-677F54012FC2}" type="presParOf" srcId="{4BA9CDAA-D714-42A3-9459-92CFC64C567B}" destId="{BFFD6A54-1536-4D24-9C6F-6D9085788007}" srcOrd="1" destOrd="0" presId="urn:microsoft.com/office/officeart/2008/layout/LinedList"/>
    <dgm:cxn modelId="{6515D58B-0ED5-4694-95AB-9F057280C047}" type="presParOf" srcId="{53333826-06D0-4DB6-9E2D-DDB026D02AFA}" destId="{62056683-420E-4FA1-BD59-3BAC3593B521}" srcOrd="8" destOrd="0" presId="urn:microsoft.com/office/officeart/2008/layout/LinedList"/>
    <dgm:cxn modelId="{8BE3C832-8461-4087-96F6-CBCFDB91FFC9}" type="presParOf" srcId="{53333826-06D0-4DB6-9E2D-DDB026D02AFA}" destId="{5A5DFD8F-948B-40B2-8716-AFAE8D49220E}" srcOrd="9" destOrd="0" presId="urn:microsoft.com/office/officeart/2008/layout/LinedList"/>
    <dgm:cxn modelId="{D125667A-4D40-478E-ABC6-08259CDA67E4}" type="presParOf" srcId="{5A5DFD8F-948B-40B2-8716-AFAE8D49220E}" destId="{E0F9159E-8E83-4764-8F0C-DBE13383673E}" srcOrd="0" destOrd="0" presId="urn:microsoft.com/office/officeart/2008/layout/LinedList"/>
    <dgm:cxn modelId="{8651D463-E0E6-4729-B314-203051EDB9AE}" type="presParOf" srcId="{5A5DFD8F-948B-40B2-8716-AFAE8D49220E}" destId="{98842463-BDCE-467D-9432-7E6D3FAA84D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2B88E3-39C7-46CB-86DF-145CA807A72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C544F6D6-F7BE-4C78-943A-2310F997625D}">
      <dgm:prSet phldrT="[Teksti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fi-FI" dirty="0"/>
            <a:t>avoimesti</a:t>
          </a:r>
        </a:p>
      </dgm:t>
    </dgm:pt>
    <dgm:pt modelId="{BCB062FC-D144-44C1-B387-745EAC94AB2D}" type="parTrans" cxnId="{E4C11D28-F31D-439C-B012-506DCFDA48C3}">
      <dgm:prSet/>
      <dgm:spPr/>
      <dgm:t>
        <a:bodyPr/>
        <a:lstStyle/>
        <a:p>
          <a:endParaRPr lang="fi-FI"/>
        </a:p>
      </dgm:t>
    </dgm:pt>
    <dgm:pt modelId="{1730D5E7-0456-4B34-9C02-BD9D65EC7D71}" type="sibTrans" cxnId="{E4C11D28-F31D-439C-B012-506DCFDA48C3}">
      <dgm:prSet/>
      <dgm:spPr/>
      <dgm:t>
        <a:bodyPr/>
        <a:lstStyle/>
        <a:p>
          <a:endParaRPr lang="fi-FI"/>
        </a:p>
      </dgm:t>
    </dgm:pt>
    <dgm:pt modelId="{3B28CB11-3555-48E0-BF19-72C83FF3FD20}">
      <dgm:prSet phldrT="[Teksti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/>
        </a:solidFill>
      </dgm:spPr>
      <dgm:t>
        <a:bodyPr/>
        <a:lstStyle/>
        <a:p>
          <a:r>
            <a:rPr lang="fi-FI" dirty="0"/>
            <a:t>Miksi </a:t>
          </a:r>
        </a:p>
      </dgm:t>
    </dgm:pt>
    <dgm:pt modelId="{E6BB4355-23C0-456A-83C4-35F59C13F4E0}" type="parTrans" cxnId="{AE74C3AF-1120-4420-8AA7-58E1AF2AD552}">
      <dgm:prSet/>
      <dgm:spPr/>
      <dgm:t>
        <a:bodyPr/>
        <a:lstStyle/>
        <a:p>
          <a:endParaRPr lang="fi-FI"/>
        </a:p>
      </dgm:t>
    </dgm:pt>
    <dgm:pt modelId="{4A248A80-8B2B-4909-9349-6B465A9E9AA7}" type="sibTrans" cxnId="{AE74C3AF-1120-4420-8AA7-58E1AF2AD552}">
      <dgm:prSet/>
      <dgm:spPr/>
      <dgm:t>
        <a:bodyPr/>
        <a:lstStyle/>
        <a:p>
          <a:endParaRPr lang="fi-FI"/>
        </a:p>
      </dgm:t>
    </dgm:pt>
    <dgm:pt modelId="{07E30280-591B-4287-A65F-B7F1D050626E}" type="pres">
      <dgm:prSet presAssocID="{302B88E3-39C7-46CB-86DF-145CA807A72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597F884-EAD3-44BC-BA12-8BBC1318D3CC}" type="pres">
      <dgm:prSet presAssocID="{C544F6D6-F7BE-4C78-943A-2310F997625D}" presName="gear1" presStyleLbl="node1" presStyleIdx="0" presStyleCnt="2" custLinFactNeighborX="-1960" custLinFactNeighborY="-392">
        <dgm:presLayoutVars>
          <dgm:chMax val="1"/>
          <dgm:bulletEnabled val="1"/>
        </dgm:presLayoutVars>
      </dgm:prSet>
      <dgm:spPr/>
    </dgm:pt>
    <dgm:pt modelId="{4D94C2C6-7979-4FD8-B48F-D61D8B7A16AB}" type="pres">
      <dgm:prSet presAssocID="{C544F6D6-F7BE-4C78-943A-2310F997625D}" presName="gear1srcNode" presStyleLbl="node1" presStyleIdx="0" presStyleCnt="2"/>
      <dgm:spPr/>
    </dgm:pt>
    <dgm:pt modelId="{65F87B32-0E00-44E9-AA3C-8BD68624BF58}" type="pres">
      <dgm:prSet presAssocID="{C544F6D6-F7BE-4C78-943A-2310F997625D}" presName="gear1dstNode" presStyleLbl="node1" presStyleIdx="0" presStyleCnt="2"/>
      <dgm:spPr/>
    </dgm:pt>
    <dgm:pt modelId="{08773C5B-5849-41C9-91FE-9E45DA95779D}" type="pres">
      <dgm:prSet presAssocID="{3B28CB11-3555-48E0-BF19-72C83FF3FD20}" presName="gear2" presStyleLbl="node1" presStyleIdx="1" presStyleCnt="2">
        <dgm:presLayoutVars>
          <dgm:chMax val="1"/>
          <dgm:bulletEnabled val="1"/>
        </dgm:presLayoutVars>
      </dgm:prSet>
      <dgm:spPr/>
    </dgm:pt>
    <dgm:pt modelId="{DB2AA431-155C-4038-BABF-5AD02F0DB17E}" type="pres">
      <dgm:prSet presAssocID="{3B28CB11-3555-48E0-BF19-72C83FF3FD20}" presName="gear2srcNode" presStyleLbl="node1" presStyleIdx="1" presStyleCnt="2"/>
      <dgm:spPr/>
    </dgm:pt>
    <dgm:pt modelId="{1E2FC174-E2D3-4CBD-9DF0-2ACCC320A28D}" type="pres">
      <dgm:prSet presAssocID="{3B28CB11-3555-48E0-BF19-72C83FF3FD20}" presName="gear2dstNode" presStyleLbl="node1" presStyleIdx="1" presStyleCnt="2"/>
      <dgm:spPr/>
    </dgm:pt>
    <dgm:pt modelId="{0380F51E-DA1C-4D27-8399-26B3D19CE2A0}" type="pres">
      <dgm:prSet presAssocID="{1730D5E7-0456-4B34-9C02-BD9D65EC7D71}" presName="connector1" presStyleLbl="sibTrans2D1" presStyleIdx="0" presStyleCnt="2"/>
      <dgm:spPr/>
    </dgm:pt>
    <dgm:pt modelId="{4F07C2CD-AF2C-4DB8-B3AB-279372EE478D}" type="pres">
      <dgm:prSet presAssocID="{4A248A80-8B2B-4909-9349-6B465A9E9AA7}" presName="connector2" presStyleLbl="sibTrans2D1" presStyleIdx="1" presStyleCnt="2"/>
      <dgm:spPr/>
    </dgm:pt>
  </dgm:ptLst>
  <dgm:cxnLst>
    <dgm:cxn modelId="{E4C11D28-F31D-439C-B012-506DCFDA48C3}" srcId="{302B88E3-39C7-46CB-86DF-145CA807A72B}" destId="{C544F6D6-F7BE-4C78-943A-2310F997625D}" srcOrd="0" destOrd="0" parTransId="{BCB062FC-D144-44C1-B387-745EAC94AB2D}" sibTransId="{1730D5E7-0456-4B34-9C02-BD9D65EC7D71}"/>
    <dgm:cxn modelId="{8F20673F-B424-45D0-B2BD-D4F8C15F8D3D}" type="presOf" srcId="{3B28CB11-3555-48E0-BF19-72C83FF3FD20}" destId="{DB2AA431-155C-4038-BABF-5AD02F0DB17E}" srcOrd="1" destOrd="0" presId="urn:microsoft.com/office/officeart/2005/8/layout/gear1"/>
    <dgm:cxn modelId="{60A5E163-E080-4578-85A5-FB24FA5D8D4F}" type="presOf" srcId="{C544F6D6-F7BE-4C78-943A-2310F997625D}" destId="{6597F884-EAD3-44BC-BA12-8BBC1318D3CC}" srcOrd="0" destOrd="0" presId="urn:microsoft.com/office/officeart/2005/8/layout/gear1"/>
    <dgm:cxn modelId="{4BB41E72-4571-4AA8-A67E-E162B2217240}" type="presOf" srcId="{C544F6D6-F7BE-4C78-943A-2310F997625D}" destId="{65F87B32-0E00-44E9-AA3C-8BD68624BF58}" srcOrd="2" destOrd="0" presId="urn:microsoft.com/office/officeart/2005/8/layout/gear1"/>
    <dgm:cxn modelId="{727B7E81-21C0-4759-8631-51D1394392CC}" type="presOf" srcId="{3B28CB11-3555-48E0-BF19-72C83FF3FD20}" destId="{08773C5B-5849-41C9-91FE-9E45DA95779D}" srcOrd="0" destOrd="0" presId="urn:microsoft.com/office/officeart/2005/8/layout/gear1"/>
    <dgm:cxn modelId="{D33B50AA-FA4F-4448-966F-BB0F4CA6C5D6}" type="presOf" srcId="{4A248A80-8B2B-4909-9349-6B465A9E9AA7}" destId="{4F07C2CD-AF2C-4DB8-B3AB-279372EE478D}" srcOrd="0" destOrd="0" presId="urn:microsoft.com/office/officeart/2005/8/layout/gear1"/>
    <dgm:cxn modelId="{AE74C3AF-1120-4420-8AA7-58E1AF2AD552}" srcId="{302B88E3-39C7-46CB-86DF-145CA807A72B}" destId="{3B28CB11-3555-48E0-BF19-72C83FF3FD20}" srcOrd="1" destOrd="0" parTransId="{E6BB4355-23C0-456A-83C4-35F59C13F4E0}" sibTransId="{4A248A80-8B2B-4909-9349-6B465A9E9AA7}"/>
    <dgm:cxn modelId="{E757A3C4-47F5-47F2-8F69-77E224BA22B0}" type="presOf" srcId="{1730D5E7-0456-4B34-9C02-BD9D65EC7D71}" destId="{0380F51E-DA1C-4D27-8399-26B3D19CE2A0}" srcOrd="0" destOrd="0" presId="urn:microsoft.com/office/officeart/2005/8/layout/gear1"/>
    <dgm:cxn modelId="{D9FF0AD1-EFF3-49E5-8019-3D99EF8D561B}" type="presOf" srcId="{3B28CB11-3555-48E0-BF19-72C83FF3FD20}" destId="{1E2FC174-E2D3-4CBD-9DF0-2ACCC320A28D}" srcOrd="2" destOrd="0" presId="urn:microsoft.com/office/officeart/2005/8/layout/gear1"/>
    <dgm:cxn modelId="{3B8EF9F7-88D1-4B85-AF88-84709A4DA0FD}" type="presOf" srcId="{C544F6D6-F7BE-4C78-943A-2310F997625D}" destId="{4D94C2C6-7979-4FD8-B48F-D61D8B7A16AB}" srcOrd="1" destOrd="0" presId="urn:microsoft.com/office/officeart/2005/8/layout/gear1"/>
    <dgm:cxn modelId="{600EB8F9-A1E7-4C6B-88A9-6970A3CECA60}" type="presOf" srcId="{302B88E3-39C7-46CB-86DF-145CA807A72B}" destId="{07E30280-591B-4287-A65F-B7F1D050626E}" srcOrd="0" destOrd="0" presId="urn:microsoft.com/office/officeart/2005/8/layout/gear1"/>
    <dgm:cxn modelId="{61068E77-D350-4B93-9D13-BFC6E6112E91}" type="presParOf" srcId="{07E30280-591B-4287-A65F-B7F1D050626E}" destId="{6597F884-EAD3-44BC-BA12-8BBC1318D3CC}" srcOrd="0" destOrd="0" presId="urn:microsoft.com/office/officeart/2005/8/layout/gear1"/>
    <dgm:cxn modelId="{269CF263-3F0B-44A0-B5CC-46DE3ABEC678}" type="presParOf" srcId="{07E30280-591B-4287-A65F-B7F1D050626E}" destId="{4D94C2C6-7979-4FD8-B48F-D61D8B7A16AB}" srcOrd="1" destOrd="0" presId="urn:microsoft.com/office/officeart/2005/8/layout/gear1"/>
    <dgm:cxn modelId="{C8E74893-CD8B-4D69-93CD-AFFBAC0D47B6}" type="presParOf" srcId="{07E30280-591B-4287-A65F-B7F1D050626E}" destId="{65F87B32-0E00-44E9-AA3C-8BD68624BF58}" srcOrd="2" destOrd="0" presId="urn:microsoft.com/office/officeart/2005/8/layout/gear1"/>
    <dgm:cxn modelId="{A38C6605-BA18-4C7A-B025-EF2FE31EA327}" type="presParOf" srcId="{07E30280-591B-4287-A65F-B7F1D050626E}" destId="{08773C5B-5849-41C9-91FE-9E45DA95779D}" srcOrd="3" destOrd="0" presId="urn:microsoft.com/office/officeart/2005/8/layout/gear1"/>
    <dgm:cxn modelId="{206E621F-0281-4834-A629-FA95F72AC421}" type="presParOf" srcId="{07E30280-591B-4287-A65F-B7F1D050626E}" destId="{DB2AA431-155C-4038-BABF-5AD02F0DB17E}" srcOrd="4" destOrd="0" presId="urn:microsoft.com/office/officeart/2005/8/layout/gear1"/>
    <dgm:cxn modelId="{F76FCA6E-BCB5-4001-9988-DFBCB93925C8}" type="presParOf" srcId="{07E30280-591B-4287-A65F-B7F1D050626E}" destId="{1E2FC174-E2D3-4CBD-9DF0-2ACCC320A28D}" srcOrd="5" destOrd="0" presId="urn:microsoft.com/office/officeart/2005/8/layout/gear1"/>
    <dgm:cxn modelId="{D6E1E439-253E-44A1-B32D-D0523B92690D}" type="presParOf" srcId="{07E30280-591B-4287-A65F-B7F1D050626E}" destId="{0380F51E-DA1C-4D27-8399-26B3D19CE2A0}" srcOrd="6" destOrd="0" presId="urn:microsoft.com/office/officeart/2005/8/layout/gear1"/>
    <dgm:cxn modelId="{69B9937E-AB96-42EE-8647-001C54BD5897}" type="presParOf" srcId="{07E30280-591B-4287-A65F-B7F1D050626E}" destId="{4F07C2CD-AF2C-4DB8-B3AB-279372EE478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B5277E-31EC-4135-9BAF-2BEAFA265797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448D2ADF-2D68-45B5-88B1-D0128D8F20EE}">
      <dgm:prSet phldrT="[Teksti]"/>
      <dgm:spPr/>
      <dgm:t>
        <a:bodyPr/>
        <a:lstStyle/>
        <a:p>
          <a:r>
            <a:rPr lang="fi-FI" dirty="0"/>
            <a:t>Mitä </a:t>
          </a:r>
        </a:p>
      </dgm:t>
    </dgm:pt>
    <dgm:pt modelId="{C53CDE5F-BB45-4968-9FA7-FCDAE5337765}" type="parTrans" cxnId="{CFC13DCC-FE65-4DE8-9C37-B335FF425A3F}">
      <dgm:prSet/>
      <dgm:spPr/>
      <dgm:t>
        <a:bodyPr/>
        <a:lstStyle/>
        <a:p>
          <a:endParaRPr lang="fi-FI"/>
        </a:p>
      </dgm:t>
    </dgm:pt>
    <dgm:pt modelId="{518A4F14-377D-4652-B54C-0335D0105A25}" type="sibTrans" cxnId="{CFC13DCC-FE65-4DE8-9C37-B335FF425A3F}">
      <dgm:prSet/>
      <dgm:spPr/>
      <dgm:t>
        <a:bodyPr/>
        <a:lstStyle/>
        <a:p>
          <a:endParaRPr lang="fi-FI"/>
        </a:p>
      </dgm:t>
    </dgm:pt>
    <dgm:pt modelId="{00A414BA-B48F-4201-9B9C-02ABFFF1EACD}">
      <dgm:prSet phldrT="[Teksti]"/>
      <dgm:spPr/>
      <dgm:t>
        <a:bodyPr/>
        <a:lstStyle/>
        <a:p>
          <a:r>
            <a:rPr lang="fi-FI" dirty="0"/>
            <a:t>Kuka</a:t>
          </a:r>
        </a:p>
      </dgm:t>
    </dgm:pt>
    <dgm:pt modelId="{7BB146F1-57AE-4816-AE30-16C8BE24E3E3}" type="parTrans" cxnId="{F0C3BDAF-6778-428E-8715-21A5E0D29BE5}">
      <dgm:prSet/>
      <dgm:spPr/>
      <dgm:t>
        <a:bodyPr/>
        <a:lstStyle/>
        <a:p>
          <a:endParaRPr lang="fi-FI"/>
        </a:p>
      </dgm:t>
    </dgm:pt>
    <dgm:pt modelId="{32716A15-423D-4EC3-B749-00643D3868CE}" type="sibTrans" cxnId="{F0C3BDAF-6778-428E-8715-21A5E0D29BE5}">
      <dgm:prSet/>
      <dgm:spPr/>
      <dgm:t>
        <a:bodyPr/>
        <a:lstStyle/>
        <a:p>
          <a:endParaRPr lang="fi-FI"/>
        </a:p>
      </dgm:t>
    </dgm:pt>
    <dgm:pt modelId="{9325A3BA-9EBD-4285-B16C-066A2C63B93B}" type="pres">
      <dgm:prSet presAssocID="{28B5277E-31EC-4135-9BAF-2BEAFA26579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BCB2E10-BF81-47EC-9536-A333E70990C4}" type="pres">
      <dgm:prSet presAssocID="{448D2ADF-2D68-45B5-88B1-D0128D8F20EE}" presName="Accent1" presStyleCnt="0"/>
      <dgm:spPr/>
    </dgm:pt>
    <dgm:pt modelId="{89537734-179A-4209-921C-D5D437FD9511}" type="pres">
      <dgm:prSet presAssocID="{448D2ADF-2D68-45B5-88B1-D0128D8F20EE}" presName="Accent" presStyleLbl="node1" presStyleIdx="0" presStyleCnt="2">
        <dgm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</dgm:pt>
    <dgm:pt modelId="{D1D6F2CB-D2CC-4C92-895B-87999BC50BF7}" type="pres">
      <dgm:prSet presAssocID="{448D2ADF-2D68-45B5-88B1-D0128D8F20EE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29FF0D00-527A-4DDC-BA48-75FAFFB73F95}" type="pres">
      <dgm:prSet presAssocID="{00A414BA-B48F-4201-9B9C-02ABFFF1EACD}" presName="Accent2" presStyleCnt="0"/>
      <dgm:spPr/>
    </dgm:pt>
    <dgm:pt modelId="{55B5941C-C503-49B0-B7A4-D1AA68666AC8}" type="pres">
      <dgm:prSet presAssocID="{00A414BA-B48F-4201-9B9C-02ABFFF1EACD}" presName="Accent" presStyleLbl="node1" presStyleIdx="1" presStyleCnt="2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B050"/>
        </a:solidFill>
      </dgm:spPr>
    </dgm:pt>
    <dgm:pt modelId="{5D4E67B2-8E22-4E88-9784-E28D77C4D4B9}" type="pres">
      <dgm:prSet presAssocID="{00A414BA-B48F-4201-9B9C-02ABFFF1EACD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EF75613D-B025-4A0B-A79C-5D084418EDCF}" type="presOf" srcId="{448D2ADF-2D68-45B5-88B1-D0128D8F20EE}" destId="{D1D6F2CB-D2CC-4C92-895B-87999BC50BF7}" srcOrd="0" destOrd="0" presId="urn:microsoft.com/office/officeart/2009/layout/CircleArrowProcess"/>
    <dgm:cxn modelId="{3B7F2A5B-7297-4054-922B-6FCC0C5EDCEA}" type="presOf" srcId="{00A414BA-B48F-4201-9B9C-02ABFFF1EACD}" destId="{5D4E67B2-8E22-4E88-9784-E28D77C4D4B9}" srcOrd="0" destOrd="0" presId="urn:microsoft.com/office/officeart/2009/layout/CircleArrowProcess"/>
    <dgm:cxn modelId="{2AE2F878-0A38-4CE3-BDD0-164BAE31FDDB}" type="presOf" srcId="{28B5277E-31EC-4135-9BAF-2BEAFA265797}" destId="{9325A3BA-9EBD-4285-B16C-066A2C63B93B}" srcOrd="0" destOrd="0" presId="urn:microsoft.com/office/officeart/2009/layout/CircleArrowProcess"/>
    <dgm:cxn modelId="{F0C3BDAF-6778-428E-8715-21A5E0D29BE5}" srcId="{28B5277E-31EC-4135-9BAF-2BEAFA265797}" destId="{00A414BA-B48F-4201-9B9C-02ABFFF1EACD}" srcOrd="1" destOrd="0" parTransId="{7BB146F1-57AE-4816-AE30-16C8BE24E3E3}" sibTransId="{32716A15-423D-4EC3-B749-00643D3868CE}"/>
    <dgm:cxn modelId="{CFC13DCC-FE65-4DE8-9C37-B335FF425A3F}" srcId="{28B5277E-31EC-4135-9BAF-2BEAFA265797}" destId="{448D2ADF-2D68-45B5-88B1-D0128D8F20EE}" srcOrd="0" destOrd="0" parTransId="{C53CDE5F-BB45-4968-9FA7-FCDAE5337765}" sibTransId="{518A4F14-377D-4652-B54C-0335D0105A25}"/>
    <dgm:cxn modelId="{2BBFCB61-9626-41D2-B87A-9CB47335B491}" type="presParOf" srcId="{9325A3BA-9EBD-4285-B16C-066A2C63B93B}" destId="{0BCB2E10-BF81-47EC-9536-A333E70990C4}" srcOrd="0" destOrd="0" presId="urn:microsoft.com/office/officeart/2009/layout/CircleArrowProcess"/>
    <dgm:cxn modelId="{BE680EFF-B1B9-426D-9785-E9AE9A806E7C}" type="presParOf" srcId="{0BCB2E10-BF81-47EC-9536-A333E70990C4}" destId="{89537734-179A-4209-921C-D5D437FD9511}" srcOrd="0" destOrd="0" presId="urn:microsoft.com/office/officeart/2009/layout/CircleArrowProcess"/>
    <dgm:cxn modelId="{C1AD8C3F-45E9-4AC5-B721-D2B90936FAEC}" type="presParOf" srcId="{9325A3BA-9EBD-4285-B16C-066A2C63B93B}" destId="{D1D6F2CB-D2CC-4C92-895B-87999BC50BF7}" srcOrd="1" destOrd="0" presId="urn:microsoft.com/office/officeart/2009/layout/CircleArrowProcess"/>
    <dgm:cxn modelId="{57203358-8D76-4DD2-AC18-B3A48D4778F7}" type="presParOf" srcId="{9325A3BA-9EBD-4285-B16C-066A2C63B93B}" destId="{29FF0D00-527A-4DDC-BA48-75FAFFB73F95}" srcOrd="2" destOrd="0" presId="urn:microsoft.com/office/officeart/2009/layout/CircleArrowProcess"/>
    <dgm:cxn modelId="{5DC2B086-B56B-412D-863D-3B05C35D4A8E}" type="presParOf" srcId="{29FF0D00-527A-4DDC-BA48-75FAFFB73F95}" destId="{55B5941C-C503-49B0-B7A4-D1AA68666AC8}" srcOrd="0" destOrd="0" presId="urn:microsoft.com/office/officeart/2009/layout/CircleArrowProcess"/>
    <dgm:cxn modelId="{21221C3A-53FD-4269-8101-FC9A5FC4E524}" type="presParOf" srcId="{9325A3BA-9EBD-4285-B16C-066A2C63B93B}" destId="{5D4E67B2-8E22-4E88-9784-E28D77C4D4B9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C38761-4947-48C2-899F-489D4F396D2B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74E49E17-7568-4252-BBD0-05E506A5E206}">
      <dgm:prSet phldrT="[Text]"/>
      <dgm:spPr/>
      <dgm:t>
        <a:bodyPr/>
        <a:lstStyle/>
        <a:p>
          <a:r>
            <a:rPr lang="fi-FI" b="1" dirty="0">
              <a:solidFill>
                <a:schemeClr val="tx1">
                  <a:lumMod val="95000"/>
                  <a:lumOff val="5000"/>
                </a:schemeClr>
              </a:solidFill>
            </a:rPr>
            <a:t>Kirjaudu</a:t>
          </a:r>
        </a:p>
      </dgm:t>
    </dgm:pt>
    <dgm:pt modelId="{CDE0B279-33C4-468A-954D-01FF998BBF8C}" type="parTrans" cxnId="{628F3807-9E84-494A-AC39-227E626B4B74}">
      <dgm:prSet/>
      <dgm:spPr/>
      <dgm:t>
        <a:bodyPr/>
        <a:lstStyle/>
        <a:p>
          <a:endParaRPr lang="fi-FI"/>
        </a:p>
      </dgm:t>
    </dgm:pt>
    <dgm:pt modelId="{D6AA027F-892D-4661-9FFB-719062FD59E4}" type="sibTrans" cxnId="{628F3807-9E84-494A-AC39-227E626B4B74}">
      <dgm:prSet/>
      <dgm:spPr/>
      <dgm:t>
        <a:bodyPr/>
        <a:lstStyle/>
        <a:p>
          <a:endParaRPr lang="fi-FI"/>
        </a:p>
      </dgm:t>
    </dgm:pt>
    <dgm:pt modelId="{13BAE69F-5DF6-4EAB-B2BA-68019BA0F5DB}">
      <dgm:prSet phldrT="[Text]"/>
      <dgm:spPr>
        <a:solidFill>
          <a:schemeClr val="bg2">
            <a:lumMod val="85000"/>
          </a:schemeClr>
        </a:solidFill>
      </dgm:spPr>
      <dgm:t>
        <a:bodyPr/>
        <a:lstStyle/>
        <a:p>
          <a:r>
            <a:rPr lang="fi-FI" b="1" dirty="0">
              <a:solidFill>
                <a:schemeClr val="tx1">
                  <a:lumMod val="95000"/>
                  <a:lumOff val="5000"/>
                </a:schemeClr>
              </a:solidFill>
            </a:rPr>
            <a:t>Tallennuslomake</a:t>
          </a:r>
        </a:p>
      </dgm:t>
    </dgm:pt>
    <dgm:pt modelId="{B54DEB33-C65C-45A2-A33B-6C9CE05CBEDB}" type="parTrans" cxnId="{04344F4F-D2E3-4E70-A762-478B9E7B93CC}">
      <dgm:prSet/>
      <dgm:spPr/>
      <dgm:t>
        <a:bodyPr/>
        <a:lstStyle/>
        <a:p>
          <a:endParaRPr lang="fi-FI"/>
        </a:p>
      </dgm:t>
    </dgm:pt>
    <dgm:pt modelId="{BF83F6EF-E77B-4562-AA1E-20B2660361D3}" type="sibTrans" cxnId="{04344F4F-D2E3-4E70-A762-478B9E7B93CC}">
      <dgm:prSet/>
      <dgm:spPr/>
      <dgm:t>
        <a:bodyPr/>
        <a:lstStyle/>
        <a:p>
          <a:endParaRPr lang="fi-FI"/>
        </a:p>
      </dgm:t>
    </dgm:pt>
    <dgm:pt modelId="{A013B074-B9DA-4BD7-8AFC-B8E97FB47985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i-FI" b="1" dirty="0">
              <a:solidFill>
                <a:schemeClr val="tx1">
                  <a:lumMod val="95000"/>
                  <a:lumOff val="5000"/>
                </a:schemeClr>
              </a:solidFill>
            </a:rPr>
            <a:t>Esikatselu</a:t>
          </a:r>
        </a:p>
      </dgm:t>
    </dgm:pt>
    <dgm:pt modelId="{00099512-2AB0-4B9E-BC92-CF059BDE24D4}" type="parTrans" cxnId="{92583A79-EDD2-45FB-97FF-293A92B76D9C}">
      <dgm:prSet/>
      <dgm:spPr/>
      <dgm:t>
        <a:bodyPr/>
        <a:lstStyle/>
        <a:p>
          <a:endParaRPr lang="fi-FI"/>
        </a:p>
      </dgm:t>
    </dgm:pt>
    <dgm:pt modelId="{0C23D90F-10C4-456F-AB14-47CED241E80E}" type="sibTrans" cxnId="{92583A79-EDD2-45FB-97FF-293A92B76D9C}">
      <dgm:prSet/>
      <dgm:spPr/>
      <dgm:t>
        <a:bodyPr/>
        <a:lstStyle/>
        <a:p>
          <a:endParaRPr lang="fi-FI"/>
        </a:p>
      </dgm:t>
    </dgm:pt>
    <dgm:pt modelId="{722969F7-5F68-4759-A480-C2CA6797E72A}">
      <dgm:prSet phldrT="[Text]"/>
      <dgm:spPr>
        <a:solidFill>
          <a:srgbClr val="FFC000"/>
        </a:solidFill>
      </dgm:spPr>
      <dgm:t>
        <a:bodyPr/>
        <a:lstStyle/>
        <a:p>
          <a:r>
            <a:rPr lang="fi-FI" b="1" dirty="0">
              <a:solidFill>
                <a:schemeClr val="tx1">
                  <a:lumMod val="95000"/>
                  <a:lumOff val="5000"/>
                </a:schemeClr>
              </a:solidFill>
            </a:rPr>
            <a:t>Tallenna/julkaise</a:t>
          </a:r>
        </a:p>
      </dgm:t>
    </dgm:pt>
    <dgm:pt modelId="{2128BE6B-14A1-4D55-9152-80D5BDEF17B1}" type="parTrans" cxnId="{CDE380E3-E95B-4816-902C-504C491EB94D}">
      <dgm:prSet/>
      <dgm:spPr/>
      <dgm:t>
        <a:bodyPr/>
        <a:lstStyle/>
        <a:p>
          <a:endParaRPr lang="fi-FI"/>
        </a:p>
      </dgm:t>
    </dgm:pt>
    <dgm:pt modelId="{22578007-F29E-4DBD-A2C9-E57FC3B6FE75}" type="sibTrans" cxnId="{CDE380E3-E95B-4816-902C-504C491EB94D}">
      <dgm:prSet/>
      <dgm:spPr/>
      <dgm:t>
        <a:bodyPr/>
        <a:lstStyle/>
        <a:p>
          <a:endParaRPr lang="fi-FI"/>
        </a:p>
      </dgm:t>
    </dgm:pt>
    <dgm:pt modelId="{E5931A26-5E5A-496F-8B69-BA83A2F5BA7E}" type="pres">
      <dgm:prSet presAssocID="{78C38761-4947-48C2-899F-489D4F396D2B}" presName="CompostProcess" presStyleCnt="0">
        <dgm:presLayoutVars>
          <dgm:dir/>
          <dgm:resizeHandles val="exact"/>
        </dgm:presLayoutVars>
      </dgm:prSet>
      <dgm:spPr/>
    </dgm:pt>
    <dgm:pt modelId="{3CA8C299-9582-4654-91F0-3A81B72AA89E}" type="pres">
      <dgm:prSet presAssocID="{78C38761-4947-48C2-899F-489D4F396D2B}" presName="arrow" presStyleLbl="bgShp" presStyleIdx="0" presStyleCnt="1" custLinFactNeighborX="41503" custLinFactNeighborY="-83535"/>
      <dgm:spPr/>
    </dgm:pt>
    <dgm:pt modelId="{7429BE0D-39D3-4A5D-BDE1-97630F35F6EB}" type="pres">
      <dgm:prSet presAssocID="{78C38761-4947-48C2-899F-489D4F396D2B}" presName="linearProcess" presStyleCnt="0"/>
      <dgm:spPr/>
    </dgm:pt>
    <dgm:pt modelId="{1D366A2E-1B10-43FF-A70A-8D4AB232928E}" type="pres">
      <dgm:prSet presAssocID="{74E49E17-7568-4252-BBD0-05E506A5E206}" presName="textNode" presStyleLbl="node1" presStyleIdx="0" presStyleCnt="4">
        <dgm:presLayoutVars>
          <dgm:bulletEnabled val="1"/>
        </dgm:presLayoutVars>
      </dgm:prSet>
      <dgm:spPr/>
    </dgm:pt>
    <dgm:pt modelId="{1280E8D0-1F9B-4CCC-85BF-5CE260D986D6}" type="pres">
      <dgm:prSet presAssocID="{D6AA027F-892D-4661-9FFB-719062FD59E4}" presName="sibTrans" presStyleCnt="0"/>
      <dgm:spPr/>
    </dgm:pt>
    <dgm:pt modelId="{0F07B79C-54C2-4E8C-B2DE-B38654674AC8}" type="pres">
      <dgm:prSet presAssocID="{13BAE69F-5DF6-4EAB-B2BA-68019BA0F5DB}" presName="textNode" presStyleLbl="node1" presStyleIdx="1" presStyleCnt="4">
        <dgm:presLayoutVars>
          <dgm:bulletEnabled val="1"/>
        </dgm:presLayoutVars>
      </dgm:prSet>
      <dgm:spPr/>
    </dgm:pt>
    <dgm:pt modelId="{C5ED13C9-61CC-48E4-BF35-1532290A1CED}" type="pres">
      <dgm:prSet presAssocID="{BF83F6EF-E77B-4562-AA1E-20B2660361D3}" presName="sibTrans" presStyleCnt="0"/>
      <dgm:spPr/>
    </dgm:pt>
    <dgm:pt modelId="{F2FE29DF-13AA-4BF9-B2AD-CC56CF7401C7}" type="pres">
      <dgm:prSet presAssocID="{A013B074-B9DA-4BD7-8AFC-B8E97FB47985}" presName="textNode" presStyleLbl="node1" presStyleIdx="2" presStyleCnt="4">
        <dgm:presLayoutVars>
          <dgm:bulletEnabled val="1"/>
        </dgm:presLayoutVars>
      </dgm:prSet>
      <dgm:spPr/>
    </dgm:pt>
    <dgm:pt modelId="{D112CADF-5201-4725-90BA-0A99E2AAE145}" type="pres">
      <dgm:prSet presAssocID="{0C23D90F-10C4-456F-AB14-47CED241E80E}" presName="sibTrans" presStyleCnt="0"/>
      <dgm:spPr/>
    </dgm:pt>
    <dgm:pt modelId="{91F705A6-AC10-47CF-A9B7-4DDE818FCC9B}" type="pres">
      <dgm:prSet presAssocID="{722969F7-5F68-4759-A480-C2CA6797E72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6E58B703-4789-4F09-B398-100D83985F33}" type="presOf" srcId="{A013B074-B9DA-4BD7-8AFC-B8E97FB47985}" destId="{F2FE29DF-13AA-4BF9-B2AD-CC56CF7401C7}" srcOrd="0" destOrd="0" presId="urn:microsoft.com/office/officeart/2005/8/layout/hProcess9"/>
    <dgm:cxn modelId="{628F3807-9E84-494A-AC39-227E626B4B74}" srcId="{78C38761-4947-48C2-899F-489D4F396D2B}" destId="{74E49E17-7568-4252-BBD0-05E506A5E206}" srcOrd="0" destOrd="0" parTransId="{CDE0B279-33C4-468A-954D-01FF998BBF8C}" sibTransId="{D6AA027F-892D-4661-9FFB-719062FD59E4}"/>
    <dgm:cxn modelId="{239C5540-961E-430E-B9C1-D428C95B7CC3}" type="presOf" srcId="{722969F7-5F68-4759-A480-C2CA6797E72A}" destId="{91F705A6-AC10-47CF-A9B7-4DDE818FCC9B}" srcOrd="0" destOrd="0" presId="urn:microsoft.com/office/officeart/2005/8/layout/hProcess9"/>
    <dgm:cxn modelId="{04344F4F-D2E3-4E70-A762-478B9E7B93CC}" srcId="{78C38761-4947-48C2-899F-489D4F396D2B}" destId="{13BAE69F-5DF6-4EAB-B2BA-68019BA0F5DB}" srcOrd="1" destOrd="0" parTransId="{B54DEB33-C65C-45A2-A33B-6C9CE05CBEDB}" sibTransId="{BF83F6EF-E77B-4562-AA1E-20B2660361D3}"/>
    <dgm:cxn modelId="{A04F3656-144B-4705-8C25-790AB1DEA946}" type="presOf" srcId="{78C38761-4947-48C2-899F-489D4F396D2B}" destId="{E5931A26-5E5A-496F-8B69-BA83A2F5BA7E}" srcOrd="0" destOrd="0" presId="urn:microsoft.com/office/officeart/2005/8/layout/hProcess9"/>
    <dgm:cxn modelId="{92583A79-EDD2-45FB-97FF-293A92B76D9C}" srcId="{78C38761-4947-48C2-899F-489D4F396D2B}" destId="{A013B074-B9DA-4BD7-8AFC-B8E97FB47985}" srcOrd="2" destOrd="0" parTransId="{00099512-2AB0-4B9E-BC92-CF059BDE24D4}" sibTransId="{0C23D90F-10C4-456F-AB14-47CED241E80E}"/>
    <dgm:cxn modelId="{A3331296-D0B9-4293-A1FE-840E304E0ADC}" type="presOf" srcId="{74E49E17-7568-4252-BBD0-05E506A5E206}" destId="{1D366A2E-1B10-43FF-A70A-8D4AB232928E}" srcOrd="0" destOrd="0" presId="urn:microsoft.com/office/officeart/2005/8/layout/hProcess9"/>
    <dgm:cxn modelId="{EAFEFCC1-FAD9-434F-B3B9-23787167A6CE}" type="presOf" srcId="{13BAE69F-5DF6-4EAB-B2BA-68019BA0F5DB}" destId="{0F07B79C-54C2-4E8C-B2DE-B38654674AC8}" srcOrd="0" destOrd="0" presId="urn:microsoft.com/office/officeart/2005/8/layout/hProcess9"/>
    <dgm:cxn modelId="{CDE380E3-E95B-4816-902C-504C491EB94D}" srcId="{78C38761-4947-48C2-899F-489D4F396D2B}" destId="{722969F7-5F68-4759-A480-C2CA6797E72A}" srcOrd="3" destOrd="0" parTransId="{2128BE6B-14A1-4D55-9152-80D5BDEF17B1}" sibTransId="{22578007-F29E-4DBD-A2C9-E57FC3B6FE75}"/>
    <dgm:cxn modelId="{0A88BDD0-AD24-4FEF-97C5-EC287728E425}" type="presParOf" srcId="{E5931A26-5E5A-496F-8B69-BA83A2F5BA7E}" destId="{3CA8C299-9582-4654-91F0-3A81B72AA89E}" srcOrd="0" destOrd="0" presId="urn:microsoft.com/office/officeart/2005/8/layout/hProcess9"/>
    <dgm:cxn modelId="{2CABCAB3-4C97-4633-89DF-A9B3085B74E0}" type="presParOf" srcId="{E5931A26-5E5A-496F-8B69-BA83A2F5BA7E}" destId="{7429BE0D-39D3-4A5D-BDE1-97630F35F6EB}" srcOrd="1" destOrd="0" presId="urn:microsoft.com/office/officeart/2005/8/layout/hProcess9"/>
    <dgm:cxn modelId="{ED3B3347-A93C-453C-98D9-B7C99FB60892}" type="presParOf" srcId="{7429BE0D-39D3-4A5D-BDE1-97630F35F6EB}" destId="{1D366A2E-1B10-43FF-A70A-8D4AB232928E}" srcOrd="0" destOrd="0" presId="urn:microsoft.com/office/officeart/2005/8/layout/hProcess9"/>
    <dgm:cxn modelId="{7235CBDA-CEFB-4891-9344-A09903862C72}" type="presParOf" srcId="{7429BE0D-39D3-4A5D-BDE1-97630F35F6EB}" destId="{1280E8D0-1F9B-4CCC-85BF-5CE260D986D6}" srcOrd="1" destOrd="0" presId="urn:microsoft.com/office/officeart/2005/8/layout/hProcess9"/>
    <dgm:cxn modelId="{0105ACD6-3895-424E-8D24-8535260C5975}" type="presParOf" srcId="{7429BE0D-39D3-4A5D-BDE1-97630F35F6EB}" destId="{0F07B79C-54C2-4E8C-B2DE-B38654674AC8}" srcOrd="2" destOrd="0" presId="urn:microsoft.com/office/officeart/2005/8/layout/hProcess9"/>
    <dgm:cxn modelId="{A0450D96-482D-492E-BE7D-C2CB1FAC6B4D}" type="presParOf" srcId="{7429BE0D-39D3-4A5D-BDE1-97630F35F6EB}" destId="{C5ED13C9-61CC-48E4-BF35-1532290A1CED}" srcOrd="3" destOrd="0" presId="urn:microsoft.com/office/officeart/2005/8/layout/hProcess9"/>
    <dgm:cxn modelId="{D01A0087-52E1-435A-B5DF-F3CEAAADCD29}" type="presParOf" srcId="{7429BE0D-39D3-4A5D-BDE1-97630F35F6EB}" destId="{F2FE29DF-13AA-4BF9-B2AD-CC56CF7401C7}" srcOrd="4" destOrd="0" presId="urn:microsoft.com/office/officeart/2005/8/layout/hProcess9"/>
    <dgm:cxn modelId="{5EFFB355-E485-4264-A003-A183B1EFF711}" type="presParOf" srcId="{7429BE0D-39D3-4A5D-BDE1-97630F35F6EB}" destId="{D112CADF-5201-4725-90BA-0A99E2AAE145}" srcOrd="5" destOrd="0" presId="urn:microsoft.com/office/officeart/2005/8/layout/hProcess9"/>
    <dgm:cxn modelId="{D5E974C8-5322-4DBA-BECC-EDB7C4CCC12A}" type="presParOf" srcId="{7429BE0D-39D3-4A5D-BDE1-97630F35F6EB}" destId="{91F705A6-AC10-47CF-A9B7-4DDE818FCC9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79030A-80E9-4B91-9739-07DAAD612B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0C5C9257-395E-4BD2-830F-12E765ADF32A}">
      <dgm:prSet phldrT="[Teksti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i-FI" dirty="0"/>
            <a:t>Miksi </a:t>
          </a:r>
        </a:p>
      </dgm:t>
    </dgm:pt>
    <dgm:pt modelId="{A7329AA5-BFE4-4825-8AD9-578ACA3C2B1F}" type="parTrans" cxnId="{90BB0C1B-CC52-406A-9E12-E01A7FA5FD9D}">
      <dgm:prSet/>
      <dgm:spPr/>
      <dgm:t>
        <a:bodyPr/>
        <a:lstStyle/>
        <a:p>
          <a:endParaRPr lang="fi-FI"/>
        </a:p>
      </dgm:t>
    </dgm:pt>
    <dgm:pt modelId="{34887B53-4169-4898-8557-2ECCE1B77975}" type="sibTrans" cxnId="{90BB0C1B-CC52-406A-9E12-E01A7FA5FD9D}">
      <dgm:prSet/>
      <dgm:spPr/>
      <dgm:t>
        <a:bodyPr/>
        <a:lstStyle/>
        <a:p>
          <a:endParaRPr lang="fi-FI"/>
        </a:p>
      </dgm:t>
    </dgm:pt>
    <dgm:pt modelId="{AD71389F-A970-4AB9-9D31-D793F9D5B9CD}">
      <dgm:prSet phldrT="[Teksti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i-FI" dirty="0"/>
            <a:t>Mistä </a:t>
          </a:r>
        </a:p>
      </dgm:t>
    </dgm:pt>
    <dgm:pt modelId="{195372D4-C97C-4D10-BA6D-71FA90CA6DAF}" type="parTrans" cxnId="{ECED1DDF-6AAF-46F1-B4A8-6EB9A97F1309}">
      <dgm:prSet/>
      <dgm:spPr/>
      <dgm:t>
        <a:bodyPr/>
        <a:lstStyle/>
        <a:p>
          <a:endParaRPr lang="fi-FI"/>
        </a:p>
      </dgm:t>
    </dgm:pt>
    <dgm:pt modelId="{81BFB666-6BA7-4AF1-9C94-B038329FC6CC}" type="sibTrans" cxnId="{ECED1DDF-6AAF-46F1-B4A8-6EB9A97F1309}">
      <dgm:prSet/>
      <dgm:spPr/>
      <dgm:t>
        <a:bodyPr/>
        <a:lstStyle/>
        <a:p>
          <a:endParaRPr lang="fi-FI"/>
        </a:p>
      </dgm:t>
    </dgm:pt>
    <dgm:pt modelId="{54CEB4BA-9849-4721-9D79-3C320A7816CC}">
      <dgm:prSet phldrT="[Teksti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i-FI" dirty="0"/>
            <a:t>Miten</a:t>
          </a:r>
        </a:p>
      </dgm:t>
    </dgm:pt>
    <dgm:pt modelId="{F3E9B053-653B-45BF-8448-3CAC6533DD2B}" type="parTrans" cxnId="{1C5A539D-D874-4284-8D10-FD52D9C2F92B}">
      <dgm:prSet/>
      <dgm:spPr/>
      <dgm:t>
        <a:bodyPr/>
        <a:lstStyle/>
        <a:p>
          <a:endParaRPr lang="fi-FI"/>
        </a:p>
      </dgm:t>
    </dgm:pt>
    <dgm:pt modelId="{D473274A-E50A-425A-B6ED-A2775A946FE9}" type="sibTrans" cxnId="{1C5A539D-D874-4284-8D10-FD52D9C2F92B}">
      <dgm:prSet/>
      <dgm:spPr/>
      <dgm:t>
        <a:bodyPr/>
        <a:lstStyle/>
        <a:p>
          <a:endParaRPr lang="fi-FI"/>
        </a:p>
      </dgm:t>
    </dgm:pt>
    <dgm:pt modelId="{7A9E67D7-16DA-4F97-912E-D9EB20494CC8}" type="pres">
      <dgm:prSet presAssocID="{0179030A-80E9-4B91-9739-07DAAD612B42}" presName="linearFlow" presStyleCnt="0">
        <dgm:presLayoutVars>
          <dgm:resizeHandles val="exact"/>
        </dgm:presLayoutVars>
      </dgm:prSet>
      <dgm:spPr/>
    </dgm:pt>
    <dgm:pt modelId="{608F42CF-45AB-4CDA-83CB-1C79E54F7906}" type="pres">
      <dgm:prSet presAssocID="{0C5C9257-395E-4BD2-830F-12E765ADF32A}" presName="node" presStyleLbl="node1" presStyleIdx="0" presStyleCnt="3" custLinFactNeighborX="-1334" custLinFactNeighborY="2738">
        <dgm:presLayoutVars>
          <dgm:bulletEnabled val="1"/>
        </dgm:presLayoutVars>
      </dgm:prSet>
      <dgm:spPr/>
    </dgm:pt>
    <dgm:pt modelId="{632DE377-92E0-4876-833E-5FC9D9DB13A3}" type="pres">
      <dgm:prSet presAssocID="{34887B53-4169-4898-8557-2ECCE1B77975}" presName="sibTrans" presStyleLbl="sibTrans2D1" presStyleIdx="0" presStyleCnt="2"/>
      <dgm:spPr/>
    </dgm:pt>
    <dgm:pt modelId="{1F842877-8844-450E-952E-E48BCF951DD9}" type="pres">
      <dgm:prSet presAssocID="{34887B53-4169-4898-8557-2ECCE1B77975}" presName="connectorText" presStyleLbl="sibTrans2D1" presStyleIdx="0" presStyleCnt="2"/>
      <dgm:spPr/>
    </dgm:pt>
    <dgm:pt modelId="{96498285-F69F-4E48-B180-8797FA880B07}" type="pres">
      <dgm:prSet presAssocID="{AD71389F-A970-4AB9-9D31-D793F9D5B9CD}" presName="node" presStyleLbl="node1" presStyleIdx="1" presStyleCnt="3">
        <dgm:presLayoutVars>
          <dgm:bulletEnabled val="1"/>
        </dgm:presLayoutVars>
      </dgm:prSet>
      <dgm:spPr/>
    </dgm:pt>
    <dgm:pt modelId="{DFBC07BB-B1CA-4291-8EEB-653F2BE05FE4}" type="pres">
      <dgm:prSet presAssocID="{81BFB666-6BA7-4AF1-9C94-B038329FC6CC}" presName="sibTrans" presStyleLbl="sibTrans2D1" presStyleIdx="1" presStyleCnt="2"/>
      <dgm:spPr/>
    </dgm:pt>
    <dgm:pt modelId="{8903551B-476A-423D-BCB3-FD59F85DB182}" type="pres">
      <dgm:prSet presAssocID="{81BFB666-6BA7-4AF1-9C94-B038329FC6CC}" presName="connectorText" presStyleLbl="sibTrans2D1" presStyleIdx="1" presStyleCnt="2"/>
      <dgm:spPr/>
    </dgm:pt>
    <dgm:pt modelId="{A10B8035-45E2-481A-B280-B4BA8C600929}" type="pres">
      <dgm:prSet presAssocID="{54CEB4BA-9849-4721-9D79-3C320A7816CC}" presName="node" presStyleLbl="node1" presStyleIdx="2" presStyleCnt="3">
        <dgm:presLayoutVars>
          <dgm:bulletEnabled val="1"/>
        </dgm:presLayoutVars>
      </dgm:prSet>
      <dgm:spPr/>
    </dgm:pt>
  </dgm:ptLst>
  <dgm:cxnLst>
    <dgm:cxn modelId="{90BB0C1B-CC52-406A-9E12-E01A7FA5FD9D}" srcId="{0179030A-80E9-4B91-9739-07DAAD612B42}" destId="{0C5C9257-395E-4BD2-830F-12E765ADF32A}" srcOrd="0" destOrd="0" parTransId="{A7329AA5-BFE4-4825-8AD9-578ACA3C2B1F}" sibTransId="{34887B53-4169-4898-8557-2ECCE1B77975}"/>
    <dgm:cxn modelId="{B7F27424-789D-44C0-A4A2-D5D1902A16F2}" type="presOf" srcId="{81BFB666-6BA7-4AF1-9C94-B038329FC6CC}" destId="{DFBC07BB-B1CA-4291-8EEB-653F2BE05FE4}" srcOrd="0" destOrd="0" presId="urn:microsoft.com/office/officeart/2005/8/layout/process2"/>
    <dgm:cxn modelId="{721F9061-C2FE-4AC7-B6E2-3F1DCA7D3347}" type="presOf" srcId="{0179030A-80E9-4B91-9739-07DAAD612B42}" destId="{7A9E67D7-16DA-4F97-912E-D9EB20494CC8}" srcOrd="0" destOrd="0" presId="urn:microsoft.com/office/officeart/2005/8/layout/process2"/>
    <dgm:cxn modelId="{D31B2445-2BF9-4E05-ABB7-D7B89DBCEABA}" type="presOf" srcId="{AD71389F-A970-4AB9-9D31-D793F9D5B9CD}" destId="{96498285-F69F-4E48-B180-8797FA880B07}" srcOrd="0" destOrd="0" presId="urn:microsoft.com/office/officeart/2005/8/layout/process2"/>
    <dgm:cxn modelId="{3052C571-E0F4-4138-BD27-9647770F2853}" type="presOf" srcId="{54CEB4BA-9849-4721-9D79-3C320A7816CC}" destId="{A10B8035-45E2-481A-B280-B4BA8C600929}" srcOrd="0" destOrd="0" presId="urn:microsoft.com/office/officeart/2005/8/layout/process2"/>
    <dgm:cxn modelId="{D032BD93-12FB-4934-A7AA-4610F7ABB752}" type="presOf" srcId="{0C5C9257-395E-4BD2-830F-12E765ADF32A}" destId="{608F42CF-45AB-4CDA-83CB-1C79E54F7906}" srcOrd="0" destOrd="0" presId="urn:microsoft.com/office/officeart/2005/8/layout/process2"/>
    <dgm:cxn modelId="{6EECF594-A1C1-4448-BFE1-EA65EA690D21}" type="presOf" srcId="{34887B53-4169-4898-8557-2ECCE1B77975}" destId="{1F842877-8844-450E-952E-E48BCF951DD9}" srcOrd="1" destOrd="0" presId="urn:microsoft.com/office/officeart/2005/8/layout/process2"/>
    <dgm:cxn modelId="{1C5A539D-D874-4284-8D10-FD52D9C2F92B}" srcId="{0179030A-80E9-4B91-9739-07DAAD612B42}" destId="{54CEB4BA-9849-4721-9D79-3C320A7816CC}" srcOrd="2" destOrd="0" parTransId="{F3E9B053-653B-45BF-8448-3CAC6533DD2B}" sibTransId="{D473274A-E50A-425A-B6ED-A2775A946FE9}"/>
    <dgm:cxn modelId="{17314DCA-CC93-4116-B01E-AB5D4B24D5AA}" type="presOf" srcId="{81BFB666-6BA7-4AF1-9C94-B038329FC6CC}" destId="{8903551B-476A-423D-BCB3-FD59F85DB182}" srcOrd="1" destOrd="0" presId="urn:microsoft.com/office/officeart/2005/8/layout/process2"/>
    <dgm:cxn modelId="{ECED1DDF-6AAF-46F1-B4A8-6EB9A97F1309}" srcId="{0179030A-80E9-4B91-9739-07DAAD612B42}" destId="{AD71389F-A970-4AB9-9D31-D793F9D5B9CD}" srcOrd="1" destOrd="0" parTransId="{195372D4-C97C-4D10-BA6D-71FA90CA6DAF}" sibTransId="{81BFB666-6BA7-4AF1-9C94-B038329FC6CC}"/>
    <dgm:cxn modelId="{F3B95EE7-7256-4708-920F-E9DF83B5D086}" type="presOf" srcId="{34887B53-4169-4898-8557-2ECCE1B77975}" destId="{632DE377-92E0-4876-833E-5FC9D9DB13A3}" srcOrd="0" destOrd="0" presId="urn:microsoft.com/office/officeart/2005/8/layout/process2"/>
    <dgm:cxn modelId="{B4E40848-2AA7-4BB5-97C0-FCBE2B4C175D}" type="presParOf" srcId="{7A9E67D7-16DA-4F97-912E-D9EB20494CC8}" destId="{608F42CF-45AB-4CDA-83CB-1C79E54F7906}" srcOrd="0" destOrd="0" presId="urn:microsoft.com/office/officeart/2005/8/layout/process2"/>
    <dgm:cxn modelId="{E36789ED-E675-454C-8A1A-5D8B595C0B44}" type="presParOf" srcId="{7A9E67D7-16DA-4F97-912E-D9EB20494CC8}" destId="{632DE377-92E0-4876-833E-5FC9D9DB13A3}" srcOrd="1" destOrd="0" presId="urn:microsoft.com/office/officeart/2005/8/layout/process2"/>
    <dgm:cxn modelId="{C7AF02F5-D0C4-4BA6-82C8-C2F275BA5BAF}" type="presParOf" srcId="{632DE377-92E0-4876-833E-5FC9D9DB13A3}" destId="{1F842877-8844-450E-952E-E48BCF951DD9}" srcOrd="0" destOrd="0" presId="urn:microsoft.com/office/officeart/2005/8/layout/process2"/>
    <dgm:cxn modelId="{87FCB6B9-DD48-43EE-B0A5-DE635BA8CCE7}" type="presParOf" srcId="{7A9E67D7-16DA-4F97-912E-D9EB20494CC8}" destId="{96498285-F69F-4E48-B180-8797FA880B07}" srcOrd="2" destOrd="0" presId="urn:microsoft.com/office/officeart/2005/8/layout/process2"/>
    <dgm:cxn modelId="{08E78A41-D1AD-495D-BE7D-CD78B9BEA199}" type="presParOf" srcId="{7A9E67D7-16DA-4F97-912E-D9EB20494CC8}" destId="{DFBC07BB-B1CA-4291-8EEB-653F2BE05FE4}" srcOrd="3" destOrd="0" presId="urn:microsoft.com/office/officeart/2005/8/layout/process2"/>
    <dgm:cxn modelId="{DFF1209A-3F6F-43A8-B4C1-FF4727EB912A}" type="presParOf" srcId="{DFBC07BB-B1CA-4291-8EEB-653F2BE05FE4}" destId="{8903551B-476A-423D-BCB3-FD59F85DB182}" srcOrd="0" destOrd="0" presId="urn:microsoft.com/office/officeart/2005/8/layout/process2"/>
    <dgm:cxn modelId="{22B86C33-4189-4293-B9BD-70DA91EA75F0}" type="presParOf" srcId="{7A9E67D7-16DA-4F97-912E-D9EB20494CC8}" destId="{A10B8035-45E2-481A-B280-B4BA8C60092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DCB270-486E-49C9-87EC-D464F38F214A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8213DE-7F9C-4632-ADF4-49F61ED3F6AC}">
      <dgm:prSet/>
      <dgm:spPr/>
      <dgm:t>
        <a:bodyPr/>
        <a:lstStyle/>
        <a:p>
          <a:pPr rtl="0"/>
          <a:r>
            <a:rPr lang="en-US" dirty="0"/>
            <a:t>Multimedia Educational Resource for Learning and Online Teaching (MERLOT</a:t>
          </a:r>
          <a:r>
            <a:rPr lang="en-US" dirty="0">
              <a:latin typeface="Arial" panose="020B0604020202020204"/>
            </a:rPr>
            <a:t>), ilmainen ja avoin verkkokirjasto</a:t>
          </a:r>
          <a:endParaRPr lang="en-US" dirty="0"/>
        </a:p>
      </dgm:t>
    </dgm:pt>
    <dgm:pt modelId="{C9DDEE8F-E043-42C2-BBD8-B9371E62F726}" type="parTrans" cxnId="{F7CECC97-BE73-432E-B1B6-638C18391A80}">
      <dgm:prSet/>
      <dgm:spPr/>
      <dgm:t>
        <a:bodyPr/>
        <a:lstStyle/>
        <a:p>
          <a:endParaRPr lang="en-US"/>
        </a:p>
      </dgm:t>
    </dgm:pt>
    <dgm:pt modelId="{4F4B658C-707B-4F50-8A5B-8765BA27FA03}" type="sibTrans" cxnId="{F7CECC97-BE73-432E-B1B6-638C18391A80}">
      <dgm:prSet/>
      <dgm:spPr/>
      <dgm:t>
        <a:bodyPr/>
        <a:lstStyle/>
        <a:p>
          <a:endParaRPr lang="en-US"/>
        </a:p>
      </dgm:t>
    </dgm:pt>
    <dgm:pt modelId="{6E45E2F6-9343-419D-8812-239658FD7890}">
      <dgm:prSet/>
      <dgm:spPr/>
      <dgm:t>
        <a:bodyPr/>
        <a:lstStyle/>
        <a:p>
          <a:r>
            <a:rPr lang="en-US"/>
            <a:t>is supported by the California State University System</a:t>
          </a:r>
        </a:p>
      </dgm:t>
    </dgm:pt>
    <dgm:pt modelId="{F0839A68-BD40-4E9D-ACA4-DC6C976F2FEC}" type="parTrans" cxnId="{FE89EDEB-8FBA-4EA0-9CC9-FEFF14A67C6E}">
      <dgm:prSet/>
      <dgm:spPr/>
      <dgm:t>
        <a:bodyPr/>
        <a:lstStyle/>
        <a:p>
          <a:endParaRPr lang="en-US"/>
        </a:p>
      </dgm:t>
    </dgm:pt>
    <dgm:pt modelId="{C0E580E7-3FEE-4660-93AE-2EBAB25B4403}" type="sibTrans" cxnId="{FE89EDEB-8FBA-4EA0-9CC9-FEFF14A67C6E}">
      <dgm:prSet/>
      <dgm:spPr/>
      <dgm:t>
        <a:bodyPr/>
        <a:lstStyle/>
        <a:p>
          <a:endParaRPr lang="en-US"/>
        </a:p>
      </dgm:t>
    </dgm:pt>
    <dgm:pt modelId="{A93829B8-A9F5-4893-B9D0-57A1C7A000A4}">
      <dgm:prSet/>
      <dgm:spPr/>
      <dgm:t>
        <a:bodyPr/>
        <a:lstStyle/>
        <a:p>
          <a:r>
            <a:rPr lang="en-US" dirty="0"/>
            <a:t>vuodesta 1997</a:t>
          </a:r>
        </a:p>
      </dgm:t>
    </dgm:pt>
    <dgm:pt modelId="{A9A9A479-FCB3-4C06-B11A-3A2BB6F12B65}" type="parTrans" cxnId="{94CCED65-64E9-4274-8D76-49B5BDAE48EE}">
      <dgm:prSet/>
      <dgm:spPr/>
      <dgm:t>
        <a:bodyPr/>
        <a:lstStyle/>
        <a:p>
          <a:endParaRPr lang="en-US"/>
        </a:p>
      </dgm:t>
    </dgm:pt>
    <dgm:pt modelId="{4178A40A-7D8C-4693-8713-EF1D77E514A3}" type="sibTrans" cxnId="{94CCED65-64E9-4274-8D76-49B5BDAE48EE}">
      <dgm:prSet/>
      <dgm:spPr/>
      <dgm:t>
        <a:bodyPr/>
        <a:lstStyle/>
        <a:p>
          <a:endParaRPr lang="en-US"/>
        </a:p>
      </dgm:t>
    </dgm:pt>
    <dgm:pt modelId="{C77FF93F-C993-45D1-B608-D3E3FF15D327}">
      <dgm:prSet/>
      <dgm:spPr/>
      <dgm:t>
        <a:bodyPr/>
        <a:lstStyle/>
        <a:p>
          <a:r>
            <a:rPr lang="en-US" dirty="0"/>
            <a:t>yli 90 000 verkko-oppimateriaalia</a:t>
          </a:r>
        </a:p>
      </dgm:t>
    </dgm:pt>
    <dgm:pt modelId="{82B96D23-C6AD-4CD6-8AA7-887ABBA011DE}" type="parTrans" cxnId="{D3B17DB6-74ED-49DF-B2EA-53CDDAAC1805}">
      <dgm:prSet/>
      <dgm:spPr/>
      <dgm:t>
        <a:bodyPr/>
        <a:lstStyle/>
        <a:p>
          <a:endParaRPr lang="en-US"/>
        </a:p>
      </dgm:t>
    </dgm:pt>
    <dgm:pt modelId="{8302376A-B0B6-43F9-9A58-8427E8F1B346}" type="sibTrans" cxnId="{D3B17DB6-74ED-49DF-B2EA-53CDDAAC1805}">
      <dgm:prSet/>
      <dgm:spPr/>
      <dgm:t>
        <a:bodyPr/>
        <a:lstStyle/>
        <a:p>
          <a:endParaRPr lang="en-US"/>
        </a:p>
      </dgm:t>
    </dgm:pt>
    <dgm:pt modelId="{3BB55030-4742-44AC-9A0A-BC7CE7F2B984}">
      <dgm:prSet/>
      <dgm:spPr/>
      <dgm:t>
        <a:bodyPr/>
        <a:lstStyle/>
        <a:p>
          <a:r>
            <a:rPr lang="en-US" dirty="0"/>
            <a:t>kokoelma linkkejä muuhun sisältöön</a:t>
          </a:r>
        </a:p>
      </dgm:t>
    </dgm:pt>
    <dgm:pt modelId="{0A326707-A0FB-46FB-A27E-5468572911DF}" type="parTrans" cxnId="{28737521-E7A1-4862-A48A-61AAE31E6A8A}">
      <dgm:prSet/>
      <dgm:spPr/>
      <dgm:t>
        <a:bodyPr/>
        <a:lstStyle/>
        <a:p>
          <a:endParaRPr lang="en-US"/>
        </a:p>
      </dgm:t>
    </dgm:pt>
    <dgm:pt modelId="{473B9360-659D-4FFC-B9F0-E6DA9D73639F}" type="sibTrans" cxnId="{28737521-E7A1-4862-A48A-61AAE31E6A8A}">
      <dgm:prSet/>
      <dgm:spPr/>
      <dgm:t>
        <a:bodyPr/>
        <a:lstStyle/>
        <a:p>
          <a:endParaRPr lang="en-US"/>
        </a:p>
      </dgm:t>
    </dgm:pt>
    <dgm:pt modelId="{647D3212-7078-4E08-B4A2-1D1E2C4CFED9}">
      <dgm:prSet/>
      <dgm:spPr/>
      <dgm:t>
        <a:bodyPr/>
        <a:lstStyle/>
        <a:p>
          <a:r>
            <a:rPr lang="en-US" dirty="0"/>
            <a:t>materiaaleja mm. liiketalouden , kasvatustieteen, musiikin</a:t>
          </a:r>
          <a:r>
            <a:rPr lang="en-US" dirty="0">
              <a:latin typeface="Arial" panose="020B0604020202020204"/>
            </a:rPr>
            <a:t>,</a:t>
          </a:r>
          <a:r>
            <a:rPr lang="en-US" dirty="0"/>
            <a:t> yhteiskuntatieteiden aloilta</a:t>
          </a:r>
        </a:p>
      </dgm:t>
    </dgm:pt>
    <dgm:pt modelId="{A12EF890-5169-4166-9E65-E9B73842E803}" type="parTrans" cxnId="{F5A32242-16C8-4D8E-8C8B-4CB8B6835733}">
      <dgm:prSet/>
      <dgm:spPr/>
      <dgm:t>
        <a:bodyPr/>
        <a:lstStyle/>
        <a:p>
          <a:endParaRPr lang="en-US"/>
        </a:p>
      </dgm:t>
    </dgm:pt>
    <dgm:pt modelId="{7B0B7036-E308-467F-B1D8-41CB61A40D95}" type="sibTrans" cxnId="{F5A32242-16C8-4D8E-8C8B-4CB8B6835733}">
      <dgm:prSet/>
      <dgm:spPr/>
      <dgm:t>
        <a:bodyPr/>
        <a:lstStyle/>
        <a:p>
          <a:endParaRPr lang="en-US"/>
        </a:p>
      </dgm:t>
    </dgm:pt>
    <dgm:pt modelId="{9AEA8F78-73B7-46CE-99FB-56B1FD097552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What is Merlot? You Tube (4:04min)</a:t>
          </a:r>
          <a:endParaRPr lang="en-US" dirty="0"/>
        </a:p>
      </dgm:t>
    </dgm:pt>
    <dgm:pt modelId="{4DE4D949-9362-466E-8CA3-8D961B56E286}" type="parTrans" cxnId="{B591695C-F7DD-4883-A397-DBD71AC85AC7}">
      <dgm:prSet/>
      <dgm:spPr/>
      <dgm:t>
        <a:bodyPr/>
        <a:lstStyle/>
        <a:p>
          <a:endParaRPr lang="en-US"/>
        </a:p>
      </dgm:t>
    </dgm:pt>
    <dgm:pt modelId="{8E79E0F4-C12B-45FE-954D-221F7D8F70BE}" type="sibTrans" cxnId="{B591695C-F7DD-4883-A397-DBD71AC85AC7}">
      <dgm:prSet/>
      <dgm:spPr/>
      <dgm:t>
        <a:bodyPr/>
        <a:lstStyle/>
        <a:p>
          <a:endParaRPr lang="en-US"/>
        </a:p>
      </dgm:t>
    </dgm:pt>
    <dgm:pt modelId="{23DCE77C-069C-4A4A-84C1-458EE3900024}" type="pres">
      <dgm:prSet presAssocID="{8BDCB270-486E-49C9-87EC-D464F38F214A}" presName="vert0" presStyleCnt="0">
        <dgm:presLayoutVars>
          <dgm:dir/>
          <dgm:animOne val="branch"/>
          <dgm:animLvl val="lvl"/>
        </dgm:presLayoutVars>
      </dgm:prSet>
      <dgm:spPr/>
    </dgm:pt>
    <dgm:pt modelId="{A0D86071-CF7E-4A92-8657-C5C9A1076227}" type="pres">
      <dgm:prSet presAssocID="{738213DE-7F9C-4632-ADF4-49F61ED3F6AC}" presName="thickLine" presStyleLbl="alignNode1" presStyleIdx="0" presStyleCnt="7"/>
      <dgm:spPr/>
    </dgm:pt>
    <dgm:pt modelId="{F65D7F59-AD9E-4F22-9D19-56969A159D51}" type="pres">
      <dgm:prSet presAssocID="{738213DE-7F9C-4632-ADF4-49F61ED3F6AC}" presName="horz1" presStyleCnt="0"/>
      <dgm:spPr/>
    </dgm:pt>
    <dgm:pt modelId="{D835AD7C-CCD8-4F3E-A889-8E7326533E04}" type="pres">
      <dgm:prSet presAssocID="{738213DE-7F9C-4632-ADF4-49F61ED3F6AC}" presName="tx1" presStyleLbl="revTx" presStyleIdx="0" presStyleCnt="7"/>
      <dgm:spPr/>
    </dgm:pt>
    <dgm:pt modelId="{A2F1334E-6B41-4A5D-8C89-D245367BA1EB}" type="pres">
      <dgm:prSet presAssocID="{738213DE-7F9C-4632-ADF4-49F61ED3F6AC}" presName="vert1" presStyleCnt="0"/>
      <dgm:spPr/>
    </dgm:pt>
    <dgm:pt modelId="{3248AD0F-8C20-4292-8BFC-8B76A12D3186}" type="pres">
      <dgm:prSet presAssocID="{6E45E2F6-9343-419D-8812-239658FD7890}" presName="thickLine" presStyleLbl="alignNode1" presStyleIdx="1" presStyleCnt="7"/>
      <dgm:spPr/>
    </dgm:pt>
    <dgm:pt modelId="{B6A7B20D-6867-451C-918F-FD1720710116}" type="pres">
      <dgm:prSet presAssocID="{6E45E2F6-9343-419D-8812-239658FD7890}" presName="horz1" presStyleCnt="0"/>
      <dgm:spPr/>
    </dgm:pt>
    <dgm:pt modelId="{6CADAE8A-B94A-4BA1-9471-C142504ECFDC}" type="pres">
      <dgm:prSet presAssocID="{6E45E2F6-9343-419D-8812-239658FD7890}" presName="tx1" presStyleLbl="revTx" presStyleIdx="1" presStyleCnt="7"/>
      <dgm:spPr/>
    </dgm:pt>
    <dgm:pt modelId="{2BA36B0A-774D-45A4-8D10-285080573E1C}" type="pres">
      <dgm:prSet presAssocID="{6E45E2F6-9343-419D-8812-239658FD7890}" presName="vert1" presStyleCnt="0"/>
      <dgm:spPr/>
    </dgm:pt>
    <dgm:pt modelId="{F6A79AC6-9EA1-4758-8772-0757EDB0414B}" type="pres">
      <dgm:prSet presAssocID="{A93829B8-A9F5-4893-B9D0-57A1C7A000A4}" presName="thickLine" presStyleLbl="alignNode1" presStyleIdx="2" presStyleCnt="7"/>
      <dgm:spPr/>
    </dgm:pt>
    <dgm:pt modelId="{8613A005-352B-418A-9BBE-E3A05403754B}" type="pres">
      <dgm:prSet presAssocID="{A93829B8-A9F5-4893-B9D0-57A1C7A000A4}" presName="horz1" presStyleCnt="0"/>
      <dgm:spPr/>
    </dgm:pt>
    <dgm:pt modelId="{02B57ECA-4DD0-40B0-AA82-AC698046CF34}" type="pres">
      <dgm:prSet presAssocID="{A93829B8-A9F5-4893-B9D0-57A1C7A000A4}" presName="tx1" presStyleLbl="revTx" presStyleIdx="2" presStyleCnt="7"/>
      <dgm:spPr/>
    </dgm:pt>
    <dgm:pt modelId="{E5D76C78-4010-455B-A245-A5D606B60F2B}" type="pres">
      <dgm:prSet presAssocID="{A93829B8-A9F5-4893-B9D0-57A1C7A000A4}" presName="vert1" presStyleCnt="0"/>
      <dgm:spPr/>
    </dgm:pt>
    <dgm:pt modelId="{8AD8FF46-B96D-4F31-8299-19103ED51462}" type="pres">
      <dgm:prSet presAssocID="{C77FF93F-C993-45D1-B608-D3E3FF15D327}" presName="thickLine" presStyleLbl="alignNode1" presStyleIdx="3" presStyleCnt="7"/>
      <dgm:spPr/>
    </dgm:pt>
    <dgm:pt modelId="{95F635CC-076F-4289-BCCD-812DEC1DBC6A}" type="pres">
      <dgm:prSet presAssocID="{C77FF93F-C993-45D1-B608-D3E3FF15D327}" presName="horz1" presStyleCnt="0"/>
      <dgm:spPr/>
    </dgm:pt>
    <dgm:pt modelId="{EA0CE0C3-1967-48F9-8F68-F7FC193A6BEA}" type="pres">
      <dgm:prSet presAssocID="{C77FF93F-C993-45D1-B608-D3E3FF15D327}" presName="tx1" presStyleLbl="revTx" presStyleIdx="3" presStyleCnt="7"/>
      <dgm:spPr/>
    </dgm:pt>
    <dgm:pt modelId="{EA459D3F-50AD-413A-A471-7C55885E7988}" type="pres">
      <dgm:prSet presAssocID="{C77FF93F-C993-45D1-B608-D3E3FF15D327}" presName="vert1" presStyleCnt="0"/>
      <dgm:spPr/>
    </dgm:pt>
    <dgm:pt modelId="{6FA8D830-F871-4D66-B56E-057C72356D11}" type="pres">
      <dgm:prSet presAssocID="{3BB55030-4742-44AC-9A0A-BC7CE7F2B984}" presName="thickLine" presStyleLbl="alignNode1" presStyleIdx="4" presStyleCnt="7"/>
      <dgm:spPr/>
    </dgm:pt>
    <dgm:pt modelId="{E87E23B1-D3F5-445D-9F4A-B75E358E03C4}" type="pres">
      <dgm:prSet presAssocID="{3BB55030-4742-44AC-9A0A-BC7CE7F2B984}" presName="horz1" presStyleCnt="0"/>
      <dgm:spPr/>
    </dgm:pt>
    <dgm:pt modelId="{08C821D6-34A4-4A4C-B190-E7CBBE08CB20}" type="pres">
      <dgm:prSet presAssocID="{3BB55030-4742-44AC-9A0A-BC7CE7F2B984}" presName="tx1" presStyleLbl="revTx" presStyleIdx="4" presStyleCnt="7"/>
      <dgm:spPr/>
    </dgm:pt>
    <dgm:pt modelId="{C86E05C0-5D69-498A-B0A3-22063B7F3EBA}" type="pres">
      <dgm:prSet presAssocID="{3BB55030-4742-44AC-9A0A-BC7CE7F2B984}" presName="vert1" presStyleCnt="0"/>
      <dgm:spPr/>
    </dgm:pt>
    <dgm:pt modelId="{F28B74E9-251B-4E42-8003-94F576380C82}" type="pres">
      <dgm:prSet presAssocID="{647D3212-7078-4E08-B4A2-1D1E2C4CFED9}" presName="thickLine" presStyleLbl="alignNode1" presStyleIdx="5" presStyleCnt="7"/>
      <dgm:spPr/>
    </dgm:pt>
    <dgm:pt modelId="{7B3F3782-4F9A-427E-8375-4522B2A2D335}" type="pres">
      <dgm:prSet presAssocID="{647D3212-7078-4E08-B4A2-1D1E2C4CFED9}" presName="horz1" presStyleCnt="0"/>
      <dgm:spPr/>
    </dgm:pt>
    <dgm:pt modelId="{97868266-569C-4786-84F4-CD84FC807E67}" type="pres">
      <dgm:prSet presAssocID="{647D3212-7078-4E08-B4A2-1D1E2C4CFED9}" presName="tx1" presStyleLbl="revTx" presStyleIdx="5" presStyleCnt="7"/>
      <dgm:spPr/>
    </dgm:pt>
    <dgm:pt modelId="{59FB5630-5B10-41FA-A659-A11AE2FA31D4}" type="pres">
      <dgm:prSet presAssocID="{647D3212-7078-4E08-B4A2-1D1E2C4CFED9}" presName="vert1" presStyleCnt="0"/>
      <dgm:spPr/>
    </dgm:pt>
    <dgm:pt modelId="{A0389E4F-F3A7-4CC6-AD97-9D44BAC5BC05}" type="pres">
      <dgm:prSet presAssocID="{9AEA8F78-73B7-46CE-99FB-56B1FD097552}" presName="thickLine" presStyleLbl="alignNode1" presStyleIdx="6" presStyleCnt="7"/>
      <dgm:spPr/>
    </dgm:pt>
    <dgm:pt modelId="{EB7C0A01-120F-40B9-9F5D-62A66F6E4401}" type="pres">
      <dgm:prSet presAssocID="{9AEA8F78-73B7-46CE-99FB-56B1FD097552}" presName="horz1" presStyleCnt="0"/>
      <dgm:spPr/>
    </dgm:pt>
    <dgm:pt modelId="{C9A0F029-5428-4C44-B1B2-DF58956BA46B}" type="pres">
      <dgm:prSet presAssocID="{9AEA8F78-73B7-46CE-99FB-56B1FD097552}" presName="tx1" presStyleLbl="revTx" presStyleIdx="6" presStyleCnt="7"/>
      <dgm:spPr/>
    </dgm:pt>
    <dgm:pt modelId="{C53B791C-AA14-427B-AA15-FF9EDB0C2361}" type="pres">
      <dgm:prSet presAssocID="{9AEA8F78-73B7-46CE-99FB-56B1FD097552}" presName="vert1" presStyleCnt="0"/>
      <dgm:spPr/>
    </dgm:pt>
  </dgm:ptLst>
  <dgm:cxnLst>
    <dgm:cxn modelId="{E0A63C11-B5E7-42AB-8A49-6ED818BA9583}" type="presOf" srcId="{647D3212-7078-4E08-B4A2-1D1E2C4CFED9}" destId="{97868266-569C-4786-84F4-CD84FC807E67}" srcOrd="0" destOrd="0" presId="urn:microsoft.com/office/officeart/2008/layout/LinedList"/>
    <dgm:cxn modelId="{28737521-E7A1-4862-A48A-61AAE31E6A8A}" srcId="{8BDCB270-486E-49C9-87EC-D464F38F214A}" destId="{3BB55030-4742-44AC-9A0A-BC7CE7F2B984}" srcOrd="4" destOrd="0" parTransId="{0A326707-A0FB-46FB-A27E-5468572911DF}" sibTransId="{473B9360-659D-4FFC-B9F0-E6DA9D73639F}"/>
    <dgm:cxn modelId="{5C56F626-0862-42F5-81BA-11D07C7BA0D2}" type="presOf" srcId="{9AEA8F78-73B7-46CE-99FB-56B1FD097552}" destId="{C9A0F029-5428-4C44-B1B2-DF58956BA46B}" srcOrd="0" destOrd="0" presId="urn:microsoft.com/office/officeart/2008/layout/LinedList"/>
    <dgm:cxn modelId="{866FA03C-57AD-4877-8CE5-C58A2E051703}" type="presOf" srcId="{8BDCB270-486E-49C9-87EC-D464F38F214A}" destId="{23DCE77C-069C-4A4A-84C1-458EE3900024}" srcOrd="0" destOrd="0" presId="urn:microsoft.com/office/officeart/2008/layout/LinedList"/>
    <dgm:cxn modelId="{4A62603E-1379-4E0F-BDF9-EFD55C900801}" type="presOf" srcId="{3BB55030-4742-44AC-9A0A-BC7CE7F2B984}" destId="{08C821D6-34A4-4A4C-B190-E7CBBE08CB20}" srcOrd="0" destOrd="0" presId="urn:microsoft.com/office/officeart/2008/layout/LinedList"/>
    <dgm:cxn modelId="{B591695C-F7DD-4883-A397-DBD71AC85AC7}" srcId="{8BDCB270-486E-49C9-87EC-D464F38F214A}" destId="{9AEA8F78-73B7-46CE-99FB-56B1FD097552}" srcOrd="6" destOrd="0" parTransId="{4DE4D949-9362-466E-8CA3-8D961B56E286}" sibTransId="{8E79E0F4-C12B-45FE-954D-221F7D8F70BE}"/>
    <dgm:cxn modelId="{F5A32242-16C8-4D8E-8C8B-4CB8B6835733}" srcId="{8BDCB270-486E-49C9-87EC-D464F38F214A}" destId="{647D3212-7078-4E08-B4A2-1D1E2C4CFED9}" srcOrd="5" destOrd="0" parTransId="{A12EF890-5169-4166-9E65-E9B73842E803}" sibTransId="{7B0B7036-E308-467F-B1D8-41CB61A40D95}"/>
    <dgm:cxn modelId="{94CCED65-64E9-4274-8D76-49B5BDAE48EE}" srcId="{8BDCB270-486E-49C9-87EC-D464F38F214A}" destId="{A93829B8-A9F5-4893-B9D0-57A1C7A000A4}" srcOrd="2" destOrd="0" parTransId="{A9A9A479-FCB3-4C06-B11A-3A2BB6F12B65}" sibTransId="{4178A40A-7D8C-4693-8713-EF1D77E514A3}"/>
    <dgm:cxn modelId="{34DB036A-E436-4F24-85E2-DF9024821205}" type="presOf" srcId="{738213DE-7F9C-4632-ADF4-49F61ED3F6AC}" destId="{D835AD7C-CCD8-4F3E-A889-8E7326533E04}" srcOrd="0" destOrd="0" presId="urn:microsoft.com/office/officeart/2008/layout/LinedList"/>
    <dgm:cxn modelId="{A1122680-B0A1-441D-BB90-A31062B91A2B}" type="presOf" srcId="{6E45E2F6-9343-419D-8812-239658FD7890}" destId="{6CADAE8A-B94A-4BA1-9471-C142504ECFDC}" srcOrd="0" destOrd="0" presId="urn:microsoft.com/office/officeart/2008/layout/LinedList"/>
    <dgm:cxn modelId="{F7CECC97-BE73-432E-B1B6-638C18391A80}" srcId="{8BDCB270-486E-49C9-87EC-D464F38F214A}" destId="{738213DE-7F9C-4632-ADF4-49F61ED3F6AC}" srcOrd="0" destOrd="0" parTransId="{C9DDEE8F-E043-42C2-BBD8-B9371E62F726}" sibTransId="{4F4B658C-707B-4F50-8A5B-8765BA27FA03}"/>
    <dgm:cxn modelId="{2F8C4399-C941-4023-ADB8-168CAE690BAA}" type="presOf" srcId="{A93829B8-A9F5-4893-B9D0-57A1C7A000A4}" destId="{02B57ECA-4DD0-40B0-AA82-AC698046CF34}" srcOrd="0" destOrd="0" presId="urn:microsoft.com/office/officeart/2008/layout/LinedList"/>
    <dgm:cxn modelId="{D3B17DB6-74ED-49DF-B2EA-53CDDAAC1805}" srcId="{8BDCB270-486E-49C9-87EC-D464F38F214A}" destId="{C77FF93F-C993-45D1-B608-D3E3FF15D327}" srcOrd="3" destOrd="0" parTransId="{82B96D23-C6AD-4CD6-8AA7-887ABBA011DE}" sibTransId="{8302376A-B0B6-43F9-9A58-8427E8F1B346}"/>
    <dgm:cxn modelId="{56F350D6-3067-440F-8E21-0E687D6ACDEA}" type="presOf" srcId="{C77FF93F-C993-45D1-B608-D3E3FF15D327}" destId="{EA0CE0C3-1967-48F9-8F68-F7FC193A6BEA}" srcOrd="0" destOrd="0" presId="urn:microsoft.com/office/officeart/2008/layout/LinedList"/>
    <dgm:cxn modelId="{FE89EDEB-8FBA-4EA0-9CC9-FEFF14A67C6E}" srcId="{8BDCB270-486E-49C9-87EC-D464F38F214A}" destId="{6E45E2F6-9343-419D-8812-239658FD7890}" srcOrd="1" destOrd="0" parTransId="{F0839A68-BD40-4E9D-ACA4-DC6C976F2FEC}" sibTransId="{C0E580E7-3FEE-4660-93AE-2EBAB25B4403}"/>
    <dgm:cxn modelId="{085EE776-627D-4166-B2D8-E45F22507ACA}" type="presParOf" srcId="{23DCE77C-069C-4A4A-84C1-458EE3900024}" destId="{A0D86071-CF7E-4A92-8657-C5C9A1076227}" srcOrd="0" destOrd="0" presId="urn:microsoft.com/office/officeart/2008/layout/LinedList"/>
    <dgm:cxn modelId="{8099B1D0-CE0D-43DA-A78E-6009775F9796}" type="presParOf" srcId="{23DCE77C-069C-4A4A-84C1-458EE3900024}" destId="{F65D7F59-AD9E-4F22-9D19-56969A159D51}" srcOrd="1" destOrd="0" presId="urn:microsoft.com/office/officeart/2008/layout/LinedList"/>
    <dgm:cxn modelId="{1BB43F55-2423-4119-841D-411E8C4E1E15}" type="presParOf" srcId="{F65D7F59-AD9E-4F22-9D19-56969A159D51}" destId="{D835AD7C-CCD8-4F3E-A889-8E7326533E04}" srcOrd="0" destOrd="0" presId="urn:microsoft.com/office/officeart/2008/layout/LinedList"/>
    <dgm:cxn modelId="{FB84D8B4-31DD-4A14-8AB6-011818D6A831}" type="presParOf" srcId="{F65D7F59-AD9E-4F22-9D19-56969A159D51}" destId="{A2F1334E-6B41-4A5D-8C89-D245367BA1EB}" srcOrd="1" destOrd="0" presId="urn:microsoft.com/office/officeart/2008/layout/LinedList"/>
    <dgm:cxn modelId="{273F515C-739A-4D79-9FAE-9B6576E2FEC8}" type="presParOf" srcId="{23DCE77C-069C-4A4A-84C1-458EE3900024}" destId="{3248AD0F-8C20-4292-8BFC-8B76A12D3186}" srcOrd="2" destOrd="0" presId="urn:microsoft.com/office/officeart/2008/layout/LinedList"/>
    <dgm:cxn modelId="{5F5D41F9-9B1F-4ADE-8FAB-68F162F42920}" type="presParOf" srcId="{23DCE77C-069C-4A4A-84C1-458EE3900024}" destId="{B6A7B20D-6867-451C-918F-FD1720710116}" srcOrd="3" destOrd="0" presId="urn:microsoft.com/office/officeart/2008/layout/LinedList"/>
    <dgm:cxn modelId="{B744C81B-D07E-478D-AF6E-DBA5BAEF0012}" type="presParOf" srcId="{B6A7B20D-6867-451C-918F-FD1720710116}" destId="{6CADAE8A-B94A-4BA1-9471-C142504ECFDC}" srcOrd="0" destOrd="0" presId="urn:microsoft.com/office/officeart/2008/layout/LinedList"/>
    <dgm:cxn modelId="{81579D53-3534-4422-9357-F023F969180E}" type="presParOf" srcId="{B6A7B20D-6867-451C-918F-FD1720710116}" destId="{2BA36B0A-774D-45A4-8D10-285080573E1C}" srcOrd="1" destOrd="0" presId="urn:microsoft.com/office/officeart/2008/layout/LinedList"/>
    <dgm:cxn modelId="{5A529414-50E6-4B25-BBB7-964DF6F390A9}" type="presParOf" srcId="{23DCE77C-069C-4A4A-84C1-458EE3900024}" destId="{F6A79AC6-9EA1-4758-8772-0757EDB0414B}" srcOrd="4" destOrd="0" presId="urn:microsoft.com/office/officeart/2008/layout/LinedList"/>
    <dgm:cxn modelId="{D923376B-EB86-4352-AC32-6D8FABF00A1C}" type="presParOf" srcId="{23DCE77C-069C-4A4A-84C1-458EE3900024}" destId="{8613A005-352B-418A-9BBE-E3A05403754B}" srcOrd="5" destOrd="0" presId="urn:microsoft.com/office/officeart/2008/layout/LinedList"/>
    <dgm:cxn modelId="{142875B9-1F4D-4DE8-A56A-32504A7D3685}" type="presParOf" srcId="{8613A005-352B-418A-9BBE-E3A05403754B}" destId="{02B57ECA-4DD0-40B0-AA82-AC698046CF34}" srcOrd="0" destOrd="0" presId="urn:microsoft.com/office/officeart/2008/layout/LinedList"/>
    <dgm:cxn modelId="{005B8DB5-BE9C-43C9-8B8E-0BC35241C5DF}" type="presParOf" srcId="{8613A005-352B-418A-9BBE-E3A05403754B}" destId="{E5D76C78-4010-455B-A245-A5D606B60F2B}" srcOrd="1" destOrd="0" presId="urn:microsoft.com/office/officeart/2008/layout/LinedList"/>
    <dgm:cxn modelId="{92F37379-834C-4571-B0DC-AD4AB195E5B5}" type="presParOf" srcId="{23DCE77C-069C-4A4A-84C1-458EE3900024}" destId="{8AD8FF46-B96D-4F31-8299-19103ED51462}" srcOrd="6" destOrd="0" presId="urn:microsoft.com/office/officeart/2008/layout/LinedList"/>
    <dgm:cxn modelId="{8ED672D6-3941-420F-B09C-168076409B9C}" type="presParOf" srcId="{23DCE77C-069C-4A4A-84C1-458EE3900024}" destId="{95F635CC-076F-4289-BCCD-812DEC1DBC6A}" srcOrd="7" destOrd="0" presId="urn:microsoft.com/office/officeart/2008/layout/LinedList"/>
    <dgm:cxn modelId="{5C940452-7692-46C2-A8E8-5E86B835B24E}" type="presParOf" srcId="{95F635CC-076F-4289-BCCD-812DEC1DBC6A}" destId="{EA0CE0C3-1967-48F9-8F68-F7FC193A6BEA}" srcOrd="0" destOrd="0" presId="urn:microsoft.com/office/officeart/2008/layout/LinedList"/>
    <dgm:cxn modelId="{1A6D33F2-DF0C-4579-A4A4-A727A2FC653C}" type="presParOf" srcId="{95F635CC-076F-4289-BCCD-812DEC1DBC6A}" destId="{EA459D3F-50AD-413A-A471-7C55885E7988}" srcOrd="1" destOrd="0" presId="urn:microsoft.com/office/officeart/2008/layout/LinedList"/>
    <dgm:cxn modelId="{2AAB7AA1-BC1D-4149-86AD-314A051F0732}" type="presParOf" srcId="{23DCE77C-069C-4A4A-84C1-458EE3900024}" destId="{6FA8D830-F871-4D66-B56E-057C72356D11}" srcOrd="8" destOrd="0" presId="urn:microsoft.com/office/officeart/2008/layout/LinedList"/>
    <dgm:cxn modelId="{101F0C8C-2436-4068-BE45-0E0E9FC1643E}" type="presParOf" srcId="{23DCE77C-069C-4A4A-84C1-458EE3900024}" destId="{E87E23B1-D3F5-445D-9F4A-B75E358E03C4}" srcOrd="9" destOrd="0" presId="urn:microsoft.com/office/officeart/2008/layout/LinedList"/>
    <dgm:cxn modelId="{B9D26DC3-51BB-47C0-87E8-77E964794F3D}" type="presParOf" srcId="{E87E23B1-D3F5-445D-9F4A-B75E358E03C4}" destId="{08C821D6-34A4-4A4C-B190-E7CBBE08CB20}" srcOrd="0" destOrd="0" presId="urn:microsoft.com/office/officeart/2008/layout/LinedList"/>
    <dgm:cxn modelId="{EF69B216-BD0C-48C6-9269-9B209DA45359}" type="presParOf" srcId="{E87E23B1-D3F5-445D-9F4A-B75E358E03C4}" destId="{C86E05C0-5D69-498A-B0A3-22063B7F3EBA}" srcOrd="1" destOrd="0" presId="urn:microsoft.com/office/officeart/2008/layout/LinedList"/>
    <dgm:cxn modelId="{A8A57432-65BF-4F0A-B20A-9817FA3CBA25}" type="presParOf" srcId="{23DCE77C-069C-4A4A-84C1-458EE3900024}" destId="{F28B74E9-251B-4E42-8003-94F576380C82}" srcOrd="10" destOrd="0" presId="urn:microsoft.com/office/officeart/2008/layout/LinedList"/>
    <dgm:cxn modelId="{F04AB280-BC59-45CD-AD8B-40E3CA4EAC52}" type="presParOf" srcId="{23DCE77C-069C-4A4A-84C1-458EE3900024}" destId="{7B3F3782-4F9A-427E-8375-4522B2A2D335}" srcOrd="11" destOrd="0" presId="urn:microsoft.com/office/officeart/2008/layout/LinedList"/>
    <dgm:cxn modelId="{56540F10-F059-4F20-9ABC-806486363D9A}" type="presParOf" srcId="{7B3F3782-4F9A-427E-8375-4522B2A2D335}" destId="{97868266-569C-4786-84F4-CD84FC807E67}" srcOrd="0" destOrd="0" presId="urn:microsoft.com/office/officeart/2008/layout/LinedList"/>
    <dgm:cxn modelId="{DCD6F332-5214-4FC0-8603-811D48CE87CF}" type="presParOf" srcId="{7B3F3782-4F9A-427E-8375-4522B2A2D335}" destId="{59FB5630-5B10-41FA-A659-A11AE2FA31D4}" srcOrd="1" destOrd="0" presId="urn:microsoft.com/office/officeart/2008/layout/LinedList"/>
    <dgm:cxn modelId="{B81104BA-9C98-45B7-909A-621F72E5FB70}" type="presParOf" srcId="{23DCE77C-069C-4A4A-84C1-458EE3900024}" destId="{A0389E4F-F3A7-4CC6-AD97-9D44BAC5BC05}" srcOrd="12" destOrd="0" presId="urn:microsoft.com/office/officeart/2008/layout/LinedList"/>
    <dgm:cxn modelId="{D7C4A8A5-B328-498C-9574-DCA2A7D3C16E}" type="presParOf" srcId="{23DCE77C-069C-4A4A-84C1-458EE3900024}" destId="{EB7C0A01-120F-40B9-9F5D-62A66F6E4401}" srcOrd="13" destOrd="0" presId="urn:microsoft.com/office/officeart/2008/layout/LinedList"/>
    <dgm:cxn modelId="{E39DDBA4-A6E5-477D-A5E4-551914E5F270}" type="presParOf" srcId="{EB7C0A01-120F-40B9-9F5D-62A66F6E4401}" destId="{C9A0F029-5428-4C44-B1B2-DF58956BA46B}" srcOrd="0" destOrd="0" presId="urn:microsoft.com/office/officeart/2008/layout/LinedList"/>
    <dgm:cxn modelId="{3B8B9EA0-84F4-40EB-8C64-721FFAF71129}" type="presParOf" srcId="{EB7C0A01-120F-40B9-9F5D-62A66F6E4401}" destId="{C53B791C-AA14-427B-AA15-FF9EDB0C23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AB4E6-CFF6-4DCA-B959-FE4C5D5F3342}">
      <dsp:nvSpPr>
        <dsp:cNvPr id="0" name=""/>
        <dsp:cNvSpPr/>
      </dsp:nvSpPr>
      <dsp:spPr>
        <a:xfrm>
          <a:off x="951231" y="0"/>
          <a:ext cx="1435107" cy="143532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0584F-84B3-4BEC-9B3C-3A54EC696A6D}">
      <dsp:nvSpPr>
        <dsp:cNvPr id="0" name=""/>
        <dsp:cNvSpPr/>
      </dsp:nvSpPr>
      <dsp:spPr>
        <a:xfrm>
          <a:off x="1268437" y="518196"/>
          <a:ext cx="797461" cy="398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Avoimen  </a:t>
          </a:r>
        </a:p>
      </dsp:txBody>
      <dsp:txXfrm>
        <a:off x="1268437" y="518196"/>
        <a:ext cx="797461" cy="398635"/>
      </dsp:txXfrm>
    </dsp:sp>
    <dsp:sp modelId="{B697B979-DF6A-4EB9-BF3E-AAF68D3051AF}">
      <dsp:nvSpPr>
        <dsp:cNvPr id="0" name=""/>
        <dsp:cNvSpPr/>
      </dsp:nvSpPr>
      <dsp:spPr>
        <a:xfrm>
          <a:off x="552635" y="824701"/>
          <a:ext cx="1435107" cy="143532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06DAB0F3-BFF5-4832-8B74-44B305D292E0}">
      <dsp:nvSpPr>
        <dsp:cNvPr id="0" name=""/>
        <dsp:cNvSpPr/>
      </dsp:nvSpPr>
      <dsp:spPr>
        <a:xfrm>
          <a:off x="871458" y="1347667"/>
          <a:ext cx="797461" cy="398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tieteen </a:t>
          </a:r>
        </a:p>
      </dsp:txBody>
      <dsp:txXfrm>
        <a:off x="871458" y="1347667"/>
        <a:ext cx="797461" cy="398635"/>
      </dsp:txXfrm>
    </dsp:sp>
    <dsp:sp modelId="{3AB066F8-C155-4BA8-A0F1-465328D92CCB}">
      <dsp:nvSpPr>
        <dsp:cNvPr id="0" name=""/>
        <dsp:cNvSpPr/>
      </dsp:nvSpPr>
      <dsp:spPr>
        <a:xfrm>
          <a:off x="1053373" y="1748092"/>
          <a:ext cx="1232979" cy="123347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D8F7F-9E1C-4C01-9C7A-5ACE414EA28E}">
      <dsp:nvSpPr>
        <dsp:cNvPr id="0" name=""/>
        <dsp:cNvSpPr/>
      </dsp:nvSpPr>
      <dsp:spPr>
        <a:xfrm>
          <a:off x="1270323" y="2178332"/>
          <a:ext cx="797461" cy="398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linjaus</a:t>
          </a:r>
        </a:p>
      </dsp:txBody>
      <dsp:txXfrm>
        <a:off x="1270323" y="2178332"/>
        <a:ext cx="797461" cy="3986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21544-F1A5-4C83-80B8-510AD9A46D44}">
      <dsp:nvSpPr>
        <dsp:cNvPr id="0" name=""/>
        <dsp:cNvSpPr/>
      </dsp:nvSpPr>
      <dsp:spPr>
        <a:xfrm>
          <a:off x="180500" y="313673"/>
          <a:ext cx="1083000" cy="6016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 dirty="0"/>
            <a:t>Free</a:t>
          </a:r>
        </a:p>
      </dsp:txBody>
      <dsp:txXfrm>
        <a:off x="198122" y="331295"/>
        <a:ext cx="1047756" cy="566423"/>
      </dsp:txXfrm>
    </dsp:sp>
    <dsp:sp modelId="{B7DBB34D-6300-4B24-AD10-BB9D3CE33554}">
      <dsp:nvSpPr>
        <dsp:cNvPr id="0" name=""/>
        <dsp:cNvSpPr/>
      </dsp:nvSpPr>
      <dsp:spPr>
        <a:xfrm>
          <a:off x="1744834" y="313673"/>
          <a:ext cx="1083000" cy="601667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Open </a:t>
          </a:r>
        </a:p>
      </dsp:txBody>
      <dsp:txXfrm>
        <a:off x="1762456" y="331295"/>
        <a:ext cx="1047756" cy="566423"/>
      </dsp:txXfrm>
    </dsp:sp>
    <dsp:sp modelId="{3A3B1728-AA19-4524-BF68-2A237317BBEB}">
      <dsp:nvSpPr>
        <dsp:cNvPr id="0" name=""/>
        <dsp:cNvSpPr/>
      </dsp:nvSpPr>
      <dsp:spPr>
        <a:xfrm>
          <a:off x="1278542" y="2870759"/>
          <a:ext cx="451250" cy="45125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5A7BB-F0B2-40E4-808D-6BFC3F2687AE}">
      <dsp:nvSpPr>
        <dsp:cNvPr id="0" name=""/>
        <dsp:cNvSpPr/>
      </dsp:nvSpPr>
      <dsp:spPr>
        <a:xfrm rot="240000">
          <a:off x="150003" y="2677393"/>
          <a:ext cx="2708329" cy="1893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F20C4-9CB4-40EC-8DDA-AE77CC6ABB12}">
      <dsp:nvSpPr>
        <dsp:cNvPr id="0" name=""/>
        <dsp:cNvSpPr/>
      </dsp:nvSpPr>
      <dsp:spPr>
        <a:xfrm rot="240000">
          <a:off x="1779033" y="2336209"/>
          <a:ext cx="1074769" cy="371165"/>
        </a:xfrm>
        <a:prstGeom prst="roundRect">
          <a:avLst/>
        </a:prstGeom>
        <a:solidFill>
          <a:srgbClr val="7DCD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solidFill>
                <a:schemeClr val="tx1"/>
              </a:solidFill>
            </a:rPr>
            <a:t>No cost</a:t>
          </a:r>
        </a:p>
      </dsp:txBody>
      <dsp:txXfrm>
        <a:off x="1797152" y="2354328"/>
        <a:ext cx="1038531" cy="334927"/>
      </dsp:txXfrm>
    </dsp:sp>
    <dsp:sp modelId="{5C66CB41-9FDD-4859-B748-E26F24F8B4D4}">
      <dsp:nvSpPr>
        <dsp:cNvPr id="0" name=""/>
        <dsp:cNvSpPr/>
      </dsp:nvSpPr>
      <dsp:spPr>
        <a:xfrm rot="240000">
          <a:off x="1809117" y="1939108"/>
          <a:ext cx="1074769" cy="371165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solidFill>
                <a:schemeClr val="tx1"/>
              </a:solidFill>
            </a:rPr>
            <a:t>Redistribute</a:t>
          </a:r>
        </a:p>
      </dsp:txBody>
      <dsp:txXfrm>
        <a:off x="1827236" y="1957227"/>
        <a:ext cx="1038531" cy="334927"/>
      </dsp:txXfrm>
    </dsp:sp>
    <dsp:sp modelId="{A98A2754-D354-4311-B1FA-975F5FE86DBD}">
      <dsp:nvSpPr>
        <dsp:cNvPr id="0" name=""/>
        <dsp:cNvSpPr/>
      </dsp:nvSpPr>
      <dsp:spPr>
        <a:xfrm rot="240000">
          <a:off x="1853848" y="1527142"/>
          <a:ext cx="1074769" cy="37116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solidFill>
                <a:schemeClr val="tx1"/>
              </a:solidFill>
            </a:rPr>
            <a:t>Retain, Reuse</a:t>
          </a:r>
        </a:p>
      </dsp:txBody>
      <dsp:txXfrm>
        <a:off x="1871967" y="1545261"/>
        <a:ext cx="1038531" cy="334927"/>
      </dsp:txXfrm>
    </dsp:sp>
    <dsp:sp modelId="{72CF0626-D97D-4EC8-B683-9A31C671EF01}">
      <dsp:nvSpPr>
        <dsp:cNvPr id="0" name=""/>
        <dsp:cNvSpPr/>
      </dsp:nvSpPr>
      <dsp:spPr>
        <a:xfrm rot="240000">
          <a:off x="1869284" y="1144908"/>
          <a:ext cx="1074769" cy="371165"/>
        </a:xfrm>
        <a:prstGeom prst="roundRect">
          <a:avLst/>
        </a:prstGeom>
        <a:solidFill>
          <a:srgbClr val="82C8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solidFill>
                <a:schemeClr val="tx1"/>
              </a:solidFill>
            </a:rPr>
            <a:t>Revise, Remix</a:t>
          </a:r>
        </a:p>
      </dsp:txBody>
      <dsp:txXfrm>
        <a:off x="1887403" y="1163027"/>
        <a:ext cx="1038531" cy="334927"/>
      </dsp:txXfrm>
    </dsp:sp>
    <dsp:sp modelId="{19C773DE-0538-43DC-BB8B-08D02811E02A}">
      <dsp:nvSpPr>
        <dsp:cNvPr id="0" name=""/>
        <dsp:cNvSpPr/>
      </dsp:nvSpPr>
      <dsp:spPr>
        <a:xfrm rot="240000">
          <a:off x="214699" y="2227909"/>
          <a:ext cx="1074769" cy="371165"/>
        </a:xfrm>
        <a:prstGeom prst="roundRect">
          <a:avLst/>
        </a:prstGeom>
        <a:solidFill>
          <a:srgbClr val="7DCD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solidFill>
                <a:schemeClr val="tx1"/>
              </a:solidFill>
            </a:rPr>
            <a:t>No cost</a:t>
          </a:r>
        </a:p>
      </dsp:txBody>
      <dsp:txXfrm>
        <a:off x="232818" y="2246028"/>
        <a:ext cx="1038531" cy="334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0AC80-C6CB-440D-A142-571951406018}">
      <dsp:nvSpPr>
        <dsp:cNvPr id="0" name=""/>
        <dsp:cNvSpPr/>
      </dsp:nvSpPr>
      <dsp:spPr>
        <a:xfrm>
          <a:off x="0" y="531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68E640-353C-48BE-8B14-FE80D229914F}">
      <dsp:nvSpPr>
        <dsp:cNvPr id="0" name=""/>
        <dsp:cNvSpPr/>
      </dsp:nvSpPr>
      <dsp:spPr>
        <a:xfrm>
          <a:off x="0" y="531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Kurssimateriaalien saatavuus, </a:t>
          </a:r>
          <a:endParaRPr lang="en-US" sz="1800" kern="1200" dirty="0"/>
        </a:p>
      </dsp:txBody>
      <dsp:txXfrm>
        <a:off x="0" y="531"/>
        <a:ext cx="3886200" cy="870055"/>
      </dsp:txXfrm>
    </dsp:sp>
    <dsp:sp modelId="{08EE2535-F762-482D-82B3-9EB8480C3B05}">
      <dsp:nvSpPr>
        <dsp:cNvPr id="0" name=""/>
        <dsp:cNvSpPr/>
      </dsp:nvSpPr>
      <dsp:spPr>
        <a:xfrm>
          <a:off x="0" y="870586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3C31D2-E94F-41C7-8261-1D3F4B005763}">
      <dsp:nvSpPr>
        <dsp:cNvPr id="0" name=""/>
        <dsp:cNvSpPr/>
      </dsp:nvSpPr>
      <dsp:spPr>
        <a:xfrm>
          <a:off x="0" y="870586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Oppimateriaalinen monikäyttöisyys, jatkokehittäminen, jakaminen</a:t>
          </a:r>
          <a:endParaRPr lang="en-US" sz="1800" kern="1200"/>
        </a:p>
      </dsp:txBody>
      <dsp:txXfrm>
        <a:off x="0" y="870586"/>
        <a:ext cx="3886200" cy="870055"/>
      </dsp:txXfrm>
    </dsp:sp>
    <dsp:sp modelId="{5CC37FFE-B694-429F-999D-E9001ADB614C}">
      <dsp:nvSpPr>
        <dsp:cNvPr id="0" name=""/>
        <dsp:cNvSpPr/>
      </dsp:nvSpPr>
      <dsp:spPr>
        <a:xfrm>
          <a:off x="0" y="1740641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32DC36-53C7-4ABC-A4AA-80BC04B6382F}">
      <dsp:nvSpPr>
        <dsp:cNvPr id="0" name=""/>
        <dsp:cNvSpPr/>
      </dsp:nvSpPr>
      <dsp:spPr>
        <a:xfrm>
          <a:off x="0" y="1740641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Oman osaaminen kehittäminen</a:t>
          </a:r>
          <a:endParaRPr lang="en-US" sz="1800" kern="1200"/>
        </a:p>
      </dsp:txBody>
      <dsp:txXfrm>
        <a:off x="0" y="1740641"/>
        <a:ext cx="3886200" cy="870055"/>
      </dsp:txXfrm>
    </dsp:sp>
    <dsp:sp modelId="{E3037AE0-6E31-4995-B494-D81595E1F85E}">
      <dsp:nvSpPr>
        <dsp:cNvPr id="0" name=""/>
        <dsp:cNvSpPr/>
      </dsp:nvSpPr>
      <dsp:spPr>
        <a:xfrm>
          <a:off x="0" y="2610696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747323-505F-469E-9DE3-C75AF87676A2}">
      <dsp:nvSpPr>
        <dsp:cNvPr id="0" name=""/>
        <dsp:cNvSpPr/>
      </dsp:nvSpPr>
      <dsp:spPr>
        <a:xfrm>
          <a:off x="0" y="2610696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Vastavuoroisuuden periaate, yhteistyömahdollisuudet, verkostoituminen, työn tehostaminen</a:t>
          </a:r>
          <a:endParaRPr lang="en-US" sz="1800" kern="1200"/>
        </a:p>
      </dsp:txBody>
      <dsp:txXfrm>
        <a:off x="0" y="2610696"/>
        <a:ext cx="3886200" cy="870055"/>
      </dsp:txXfrm>
    </dsp:sp>
    <dsp:sp modelId="{62056683-420E-4FA1-BD59-3BAC3593B521}">
      <dsp:nvSpPr>
        <dsp:cNvPr id="0" name=""/>
        <dsp:cNvSpPr/>
      </dsp:nvSpPr>
      <dsp:spPr>
        <a:xfrm>
          <a:off x="0" y="3480751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F9159E-8E83-4764-8F0C-DBE13383673E}">
      <dsp:nvSpPr>
        <dsp:cNvPr id="0" name=""/>
        <dsp:cNvSpPr/>
      </dsp:nvSpPr>
      <dsp:spPr>
        <a:xfrm>
          <a:off x="0" y="3480751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Yhteiskunnallinen vuorovaikutus</a:t>
          </a:r>
          <a:endParaRPr lang="en-US" sz="1800" kern="1200"/>
        </a:p>
      </dsp:txBody>
      <dsp:txXfrm>
        <a:off x="0" y="3480751"/>
        <a:ext cx="3886200" cy="870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7F884-EAD3-44BC-BA12-8BBC1318D3CC}">
      <dsp:nvSpPr>
        <dsp:cNvPr id="0" name=""/>
        <dsp:cNvSpPr/>
      </dsp:nvSpPr>
      <dsp:spPr>
        <a:xfrm>
          <a:off x="1774531" y="1560929"/>
          <a:ext cx="2222103" cy="2222103"/>
        </a:xfrm>
        <a:prstGeom prst="gear9">
          <a:avLst/>
        </a:prstGeom>
        <a:solidFill>
          <a:srgbClr val="FFC000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avoimesti</a:t>
          </a:r>
        </a:p>
      </dsp:txBody>
      <dsp:txXfrm>
        <a:off x="2221273" y="2081446"/>
        <a:ext cx="1328619" cy="1142207"/>
      </dsp:txXfrm>
    </dsp:sp>
    <dsp:sp modelId="{08773C5B-5849-41C9-91FE-9E45DA95779D}">
      <dsp:nvSpPr>
        <dsp:cNvPr id="0" name=""/>
        <dsp:cNvSpPr/>
      </dsp:nvSpPr>
      <dsp:spPr>
        <a:xfrm>
          <a:off x="525224" y="1044415"/>
          <a:ext cx="1616075" cy="1616075"/>
        </a:xfrm>
        <a:prstGeom prst="gear6">
          <a:avLst/>
        </a:prstGeom>
        <a:solidFill>
          <a:schemeClr val="accent6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Miksi </a:t>
          </a:r>
        </a:p>
      </dsp:txBody>
      <dsp:txXfrm>
        <a:off x="932076" y="1453726"/>
        <a:ext cx="802371" cy="797453"/>
      </dsp:txXfrm>
    </dsp:sp>
    <dsp:sp modelId="{0380F51E-DA1C-4D27-8399-26B3D19CE2A0}">
      <dsp:nvSpPr>
        <dsp:cNvPr id="0" name=""/>
        <dsp:cNvSpPr/>
      </dsp:nvSpPr>
      <dsp:spPr>
        <a:xfrm>
          <a:off x="1916333" y="1193528"/>
          <a:ext cx="2733187" cy="2733187"/>
        </a:xfrm>
        <a:prstGeom prst="circularArrow">
          <a:avLst>
            <a:gd name="adj1" fmla="val 4878"/>
            <a:gd name="adj2" fmla="val 312630"/>
            <a:gd name="adj3" fmla="val 3131388"/>
            <a:gd name="adj4" fmla="val 15236722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7C2CD-AF2C-4DB8-B3AB-279372EE478D}">
      <dsp:nvSpPr>
        <dsp:cNvPr id="0" name=""/>
        <dsp:cNvSpPr/>
      </dsp:nvSpPr>
      <dsp:spPr>
        <a:xfrm>
          <a:off x="239020" y="687500"/>
          <a:ext cx="2066556" cy="206655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37734-179A-4209-921C-D5D437FD9511}">
      <dsp:nvSpPr>
        <dsp:cNvPr id="0" name=""/>
        <dsp:cNvSpPr/>
      </dsp:nvSpPr>
      <dsp:spPr>
        <a:xfrm>
          <a:off x="2414675" y="0"/>
          <a:ext cx="1596126" cy="159617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C000"/>
        </a:solidFill>
        <a:ln w="12700" cap="flat" cmpd="sng" algn="ctr">
          <a:solidFill>
            <a:schemeClr val="accent3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15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D1D6F2CB-D2CC-4C92-895B-87999BC50BF7}">
      <dsp:nvSpPr>
        <dsp:cNvPr id="0" name=""/>
        <dsp:cNvSpPr/>
      </dsp:nvSpPr>
      <dsp:spPr>
        <a:xfrm>
          <a:off x="2767194" y="577878"/>
          <a:ext cx="890513" cy="445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/>
            <a:t>Mitä </a:t>
          </a:r>
        </a:p>
      </dsp:txBody>
      <dsp:txXfrm>
        <a:off x="2767194" y="577878"/>
        <a:ext cx="890513" cy="445203"/>
      </dsp:txXfrm>
    </dsp:sp>
    <dsp:sp modelId="{55B5941C-C503-49B0-B7A4-D1AA68666AC8}">
      <dsp:nvSpPr>
        <dsp:cNvPr id="0" name=""/>
        <dsp:cNvSpPr/>
      </dsp:nvSpPr>
      <dsp:spPr>
        <a:xfrm>
          <a:off x="2085197" y="1023082"/>
          <a:ext cx="1371194" cy="137177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00B050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5D4E67B2-8E22-4E88-9784-E28D77C4D4B9}">
      <dsp:nvSpPr>
        <dsp:cNvPr id="0" name=""/>
        <dsp:cNvSpPr/>
      </dsp:nvSpPr>
      <dsp:spPr>
        <a:xfrm>
          <a:off x="2321938" y="1496785"/>
          <a:ext cx="890513" cy="445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/>
            <a:t>Kuka</a:t>
          </a:r>
        </a:p>
      </dsp:txBody>
      <dsp:txXfrm>
        <a:off x="2321938" y="1496785"/>
        <a:ext cx="890513" cy="4452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8C299-9582-4654-91F0-3A81B72AA89E}">
      <dsp:nvSpPr>
        <dsp:cNvPr id="0" name=""/>
        <dsp:cNvSpPr/>
      </dsp:nvSpPr>
      <dsp:spPr>
        <a:xfrm>
          <a:off x="687899" y="0"/>
          <a:ext cx="3898095" cy="202784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66A2E-1B10-43FF-A70A-8D4AB232928E}">
      <dsp:nvSpPr>
        <dsp:cNvPr id="0" name=""/>
        <dsp:cNvSpPr/>
      </dsp:nvSpPr>
      <dsp:spPr>
        <a:xfrm>
          <a:off x="3918" y="608354"/>
          <a:ext cx="1097179" cy="8111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Kirjaudu</a:t>
          </a:r>
        </a:p>
      </dsp:txBody>
      <dsp:txXfrm>
        <a:off x="43515" y="647951"/>
        <a:ext cx="1017985" cy="731945"/>
      </dsp:txXfrm>
    </dsp:sp>
    <dsp:sp modelId="{0F07B79C-54C2-4E8C-B2DE-B38654674AC8}">
      <dsp:nvSpPr>
        <dsp:cNvPr id="0" name=""/>
        <dsp:cNvSpPr/>
      </dsp:nvSpPr>
      <dsp:spPr>
        <a:xfrm>
          <a:off x="1164244" y="608354"/>
          <a:ext cx="1097179" cy="811139"/>
        </a:xfrm>
        <a:prstGeom prst="roundRect">
          <a:avLst/>
        </a:prstGeom>
        <a:solidFill>
          <a:schemeClr val="bg2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Tallennuslomake</a:t>
          </a:r>
        </a:p>
      </dsp:txBody>
      <dsp:txXfrm>
        <a:off x="1203841" y="647951"/>
        <a:ext cx="1017985" cy="731945"/>
      </dsp:txXfrm>
    </dsp:sp>
    <dsp:sp modelId="{F2FE29DF-13AA-4BF9-B2AD-CC56CF7401C7}">
      <dsp:nvSpPr>
        <dsp:cNvPr id="0" name=""/>
        <dsp:cNvSpPr/>
      </dsp:nvSpPr>
      <dsp:spPr>
        <a:xfrm>
          <a:off x="2324571" y="608354"/>
          <a:ext cx="1097179" cy="811139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Esikatselu</a:t>
          </a:r>
        </a:p>
      </dsp:txBody>
      <dsp:txXfrm>
        <a:off x="2364168" y="647951"/>
        <a:ext cx="1017985" cy="731945"/>
      </dsp:txXfrm>
    </dsp:sp>
    <dsp:sp modelId="{91F705A6-AC10-47CF-A9B7-4DDE818FCC9B}">
      <dsp:nvSpPr>
        <dsp:cNvPr id="0" name=""/>
        <dsp:cNvSpPr/>
      </dsp:nvSpPr>
      <dsp:spPr>
        <a:xfrm>
          <a:off x="3484897" y="608354"/>
          <a:ext cx="1097179" cy="81113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Tallenna/julkaise</a:t>
          </a:r>
        </a:p>
      </dsp:txBody>
      <dsp:txXfrm>
        <a:off x="3524494" y="647951"/>
        <a:ext cx="1017985" cy="7319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F42CF-45AB-4CDA-83CB-1C79E54F7906}">
      <dsp:nvSpPr>
        <dsp:cNvPr id="0" name=""/>
        <dsp:cNvSpPr/>
      </dsp:nvSpPr>
      <dsp:spPr>
        <a:xfrm>
          <a:off x="911862" y="12668"/>
          <a:ext cx="1665657" cy="92536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100" kern="1200" dirty="0"/>
            <a:t>Miksi </a:t>
          </a:r>
        </a:p>
      </dsp:txBody>
      <dsp:txXfrm>
        <a:off x="938965" y="39771"/>
        <a:ext cx="1611451" cy="871159"/>
      </dsp:txXfrm>
    </dsp:sp>
    <dsp:sp modelId="{632DE377-92E0-4876-833E-5FC9D9DB13A3}">
      <dsp:nvSpPr>
        <dsp:cNvPr id="0" name=""/>
        <dsp:cNvSpPr/>
      </dsp:nvSpPr>
      <dsp:spPr>
        <a:xfrm rot="5344467">
          <a:off x="1587023" y="954833"/>
          <a:ext cx="337554" cy="416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 rot="-5400000">
        <a:off x="1630058" y="994270"/>
        <a:ext cx="249848" cy="236288"/>
      </dsp:txXfrm>
    </dsp:sp>
    <dsp:sp modelId="{96498285-F69F-4E48-B180-8797FA880B07}">
      <dsp:nvSpPr>
        <dsp:cNvPr id="0" name=""/>
        <dsp:cNvSpPr/>
      </dsp:nvSpPr>
      <dsp:spPr>
        <a:xfrm>
          <a:off x="934082" y="1388047"/>
          <a:ext cx="1665657" cy="92536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100" kern="1200" dirty="0"/>
            <a:t>Mistä </a:t>
          </a:r>
        </a:p>
      </dsp:txBody>
      <dsp:txXfrm>
        <a:off x="961185" y="1415150"/>
        <a:ext cx="1611451" cy="871159"/>
      </dsp:txXfrm>
    </dsp:sp>
    <dsp:sp modelId="{DFBC07BB-B1CA-4291-8EEB-653F2BE05FE4}">
      <dsp:nvSpPr>
        <dsp:cNvPr id="0" name=""/>
        <dsp:cNvSpPr/>
      </dsp:nvSpPr>
      <dsp:spPr>
        <a:xfrm rot="5400000">
          <a:off x="1593404" y="2336546"/>
          <a:ext cx="347011" cy="416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800" kern="1200"/>
        </a:p>
      </dsp:txBody>
      <dsp:txXfrm rot="-5400000">
        <a:off x="1641986" y="2371248"/>
        <a:ext cx="249848" cy="242908"/>
      </dsp:txXfrm>
    </dsp:sp>
    <dsp:sp modelId="{A10B8035-45E2-481A-B280-B4BA8C600929}">
      <dsp:nvSpPr>
        <dsp:cNvPr id="0" name=""/>
        <dsp:cNvSpPr/>
      </dsp:nvSpPr>
      <dsp:spPr>
        <a:xfrm>
          <a:off x="934082" y="2776095"/>
          <a:ext cx="1665657" cy="92536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100" kern="1200" dirty="0"/>
            <a:t>Miten</a:t>
          </a:r>
        </a:p>
      </dsp:txBody>
      <dsp:txXfrm>
        <a:off x="961185" y="2803198"/>
        <a:ext cx="1611451" cy="8711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86071-CF7E-4A92-8657-C5C9A1076227}">
      <dsp:nvSpPr>
        <dsp:cNvPr id="0" name=""/>
        <dsp:cNvSpPr/>
      </dsp:nvSpPr>
      <dsp:spPr>
        <a:xfrm>
          <a:off x="0" y="531"/>
          <a:ext cx="4040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35AD7C-CCD8-4F3E-A889-8E7326533E04}">
      <dsp:nvSpPr>
        <dsp:cNvPr id="0" name=""/>
        <dsp:cNvSpPr/>
      </dsp:nvSpPr>
      <dsp:spPr>
        <a:xfrm>
          <a:off x="0" y="531"/>
          <a:ext cx="404059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Multimedia Educational Resource for Learning and Online Teaching (MERLOT</a:t>
          </a:r>
          <a:r>
            <a:rPr lang="en-US" sz="1300" kern="1200" dirty="0">
              <a:latin typeface="Arial" panose="020B0604020202020204"/>
            </a:rPr>
            <a:t>), ilmainen ja avoin verkkokirjasto</a:t>
          </a:r>
          <a:endParaRPr lang="en-US" sz="1300" kern="1200" dirty="0"/>
        </a:p>
      </dsp:txBody>
      <dsp:txXfrm>
        <a:off x="0" y="531"/>
        <a:ext cx="4040599" cy="621467"/>
      </dsp:txXfrm>
    </dsp:sp>
    <dsp:sp modelId="{3248AD0F-8C20-4292-8BFC-8B76A12D3186}">
      <dsp:nvSpPr>
        <dsp:cNvPr id="0" name=""/>
        <dsp:cNvSpPr/>
      </dsp:nvSpPr>
      <dsp:spPr>
        <a:xfrm>
          <a:off x="0" y="621999"/>
          <a:ext cx="4040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CADAE8A-B94A-4BA1-9471-C142504ECFDC}">
      <dsp:nvSpPr>
        <dsp:cNvPr id="0" name=""/>
        <dsp:cNvSpPr/>
      </dsp:nvSpPr>
      <dsp:spPr>
        <a:xfrm>
          <a:off x="0" y="621999"/>
          <a:ext cx="404059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is supported by the California State University System</a:t>
          </a:r>
        </a:p>
      </dsp:txBody>
      <dsp:txXfrm>
        <a:off x="0" y="621999"/>
        <a:ext cx="4040599" cy="621467"/>
      </dsp:txXfrm>
    </dsp:sp>
    <dsp:sp modelId="{F6A79AC6-9EA1-4758-8772-0757EDB0414B}">
      <dsp:nvSpPr>
        <dsp:cNvPr id="0" name=""/>
        <dsp:cNvSpPr/>
      </dsp:nvSpPr>
      <dsp:spPr>
        <a:xfrm>
          <a:off x="0" y="1243467"/>
          <a:ext cx="4040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B57ECA-4DD0-40B0-AA82-AC698046CF34}">
      <dsp:nvSpPr>
        <dsp:cNvPr id="0" name=""/>
        <dsp:cNvSpPr/>
      </dsp:nvSpPr>
      <dsp:spPr>
        <a:xfrm>
          <a:off x="0" y="1243467"/>
          <a:ext cx="404059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vuodesta 1997</a:t>
          </a:r>
        </a:p>
      </dsp:txBody>
      <dsp:txXfrm>
        <a:off x="0" y="1243467"/>
        <a:ext cx="4040599" cy="621467"/>
      </dsp:txXfrm>
    </dsp:sp>
    <dsp:sp modelId="{8AD8FF46-B96D-4F31-8299-19103ED51462}">
      <dsp:nvSpPr>
        <dsp:cNvPr id="0" name=""/>
        <dsp:cNvSpPr/>
      </dsp:nvSpPr>
      <dsp:spPr>
        <a:xfrm>
          <a:off x="0" y="1864935"/>
          <a:ext cx="4040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0CE0C3-1967-48F9-8F68-F7FC193A6BEA}">
      <dsp:nvSpPr>
        <dsp:cNvPr id="0" name=""/>
        <dsp:cNvSpPr/>
      </dsp:nvSpPr>
      <dsp:spPr>
        <a:xfrm>
          <a:off x="0" y="1864935"/>
          <a:ext cx="404059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yli 90 000 verkko-oppimateriaalia</a:t>
          </a:r>
        </a:p>
      </dsp:txBody>
      <dsp:txXfrm>
        <a:off x="0" y="1864935"/>
        <a:ext cx="4040599" cy="621467"/>
      </dsp:txXfrm>
    </dsp:sp>
    <dsp:sp modelId="{6FA8D830-F871-4D66-B56E-057C72356D11}">
      <dsp:nvSpPr>
        <dsp:cNvPr id="0" name=""/>
        <dsp:cNvSpPr/>
      </dsp:nvSpPr>
      <dsp:spPr>
        <a:xfrm>
          <a:off x="0" y="2486402"/>
          <a:ext cx="4040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C821D6-34A4-4A4C-B190-E7CBBE08CB20}">
      <dsp:nvSpPr>
        <dsp:cNvPr id="0" name=""/>
        <dsp:cNvSpPr/>
      </dsp:nvSpPr>
      <dsp:spPr>
        <a:xfrm>
          <a:off x="0" y="2486402"/>
          <a:ext cx="404059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kokoelma linkkejä muuhun sisältöön</a:t>
          </a:r>
        </a:p>
      </dsp:txBody>
      <dsp:txXfrm>
        <a:off x="0" y="2486402"/>
        <a:ext cx="4040599" cy="621467"/>
      </dsp:txXfrm>
    </dsp:sp>
    <dsp:sp modelId="{F28B74E9-251B-4E42-8003-94F576380C82}">
      <dsp:nvSpPr>
        <dsp:cNvPr id="0" name=""/>
        <dsp:cNvSpPr/>
      </dsp:nvSpPr>
      <dsp:spPr>
        <a:xfrm>
          <a:off x="0" y="3107870"/>
          <a:ext cx="4040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868266-569C-4786-84F4-CD84FC807E67}">
      <dsp:nvSpPr>
        <dsp:cNvPr id="0" name=""/>
        <dsp:cNvSpPr/>
      </dsp:nvSpPr>
      <dsp:spPr>
        <a:xfrm>
          <a:off x="0" y="3107870"/>
          <a:ext cx="404059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materiaaleja mm. liiketalouden , kasvatustieteen, musiikin</a:t>
          </a:r>
          <a:r>
            <a:rPr lang="en-US" sz="1300" kern="1200" dirty="0">
              <a:latin typeface="Arial" panose="020B0604020202020204"/>
            </a:rPr>
            <a:t>,</a:t>
          </a:r>
          <a:r>
            <a:rPr lang="en-US" sz="1300" kern="1200" dirty="0"/>
            <a:t> yhteiskuntatieteiden aloilta</a:t>
          </a:r>
        </a:p>
      </dsp:txBody>
      <dsp:txXfrm>
        <a:off x="0" y="3107870"/>
        <a:ext cx="4040599" cy="621467"/>
      </dsp:txXfrm>
    </dsp:sp>
    <dsp:sp modelId="{A0389E4F-F3A7-4CC6-AD97-9D44BAC5BC05}">
      <dsp:nvSpPr>
        <dsp:cNvPr id="0" name=""/>
        <dsp:cNvSpPr/>
      </dsp:nvSpPr>
      <dsp:spPr>
        <a:xfrm>
          <a:off x="0" y="3729338"/>
          <a:ext cx="4040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A0F029-5428-4C44-B1B2-DF58956BA46B}">
      <dsp:nvSpPr>
        <dsp:cNvPr id="0" name=""/>
        <dsp:cNvSpPr/>
      </dsp:nvSpPr>
      <dsp:spPr>
        <a:xfrm>
          <a:off x="0" y="3729338"/>
          <a:ext cx="404059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1"/>
            </a:rPr>
            <a:t>What is Merlot? You Tube (4:04min)</a:t>
          </a:r>
          <a:endParaRPr lang="en-US" sz="1300" kern="1200" dirty="0"/>
        </a:p>
      </dsp:txBody>
      <dsp:txXfrm>
        <a:off x="0" y="3729338"/>
        <a:ext cx="4040599" cy="621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398E1-C99F-B940-AA2A-81EFFACD4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1D06C-D5DE-814D-931E-02A0CE659BAA}" type="datetimeFigureOut">
              <a:rPr lang="fi-FI" smtClean="0"/>
              <a:t>29.10.2024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1C63F-BE00-6D49-B7F3-B253A7D51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71539-0194-5C43-B2F5-2C601016B9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09C7D-6C28-B047-9D84-D52122B215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1555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9BFB5-475C-5B44-BA4D-42DE8089864D}" type="datetimeFigureOut">
              <a:rPr lang="fi-FI" smtClean="0"/>
              <a:t>29.10.2024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7949-CA96-A34A-920F-344DC55B3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62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355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953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1756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163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329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799" y="2553066"/>
            <a:ext cx="6265015" cy="33818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Kuva 5" descr="Tampereen yliopisto, Tampereen ammattikorkeakoulu.">
            <a:extLst>
              <a:ext uri="{FF2B5EF4-FFF2-40B4-BE49-F238E27FC236}">
                <a16:creationId xmlns:a16="http://schemas.microsoft.com/office/drawing/2014/main" id="{4909063E-0B72-4230-A73D-4EC25FFC8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000" y="1080000"/>
            <a:ext cx="424687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7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56" userDrawn="1">
          <p15:clr>
            <a:srgbClr val="FBAE40"/>
          </p15:clr>
        </p15:guide>
        <p15:guide id="3" pos="5704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4401"/>
            <a:ext cx="8208000" cy="64293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A96801F-E137-4B25-94D7-4851FADEC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4D6D3D7-C084-4D1F-97F4-BFA367DBD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772CE8-5896-4FD2-8814-474750162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132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496E00-03AE-480C-9911-7CF9389C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99" y="914401"/>
            <a:ext cx="8208000" cy="64293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BA03E9-7771-435A-ACF2-791A6462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B3ECCE-73A0-4173-8DD7-AF45E187D727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BEC84B-27DC-4456-8CC9-7CE7B98D9D1C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8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DFF5CBD4-0D40-46CB-83FF-1C58DD7870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313FCFD-D7DF-4CC0-9643-D471D4D2D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1DE86-7EF5-4843-ACA1-AEFA048D5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2917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AA19C9-6841-4B85-BF86-4356E174C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737735C-1BFC-5948-A4B6-6B9D9DF1DAD9}"/>
              </a:ext>
            </a:extLst>
          </p:cNvPr>
          <p:cNvSpPr txBox="1">
            <a:spLocks/>
          </p:cNvSpPr>
          <p:nvPr userDrawn="1"/>
        </p:nvSpPr>
        <p:spPr>
          <a:xfrm>
            <a:off x="322936" y="6506632"/>
            <a:ext cx="5084669" cy="2519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00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86E1A08-E0B6-4CF0-9B54-F868C9DF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E392C6-1397-4E08-84C5-54DC2F89AE4B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F26166-14DE-4CCC-B9EE-70C8CEF6C898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4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199A30-D9CF-F04F-AD6E-EFD6A331F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3" y="636422"/>
            <a:ext cx="8870547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C9304CA3-67E1-4FC8-9377-97D39A8697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62B1CD-6BA9-4E5B-8F30-DFEC2C9E8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ED198F-BA79-4FAB-AB65-F3DBB6F5A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286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1425" y="908050"/>
            <a:ext cx="4945473" cy="496093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600" y="2172614"/>
            <a:ext cx="2949178" cy="3696374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B3199E04-FCC9-48F1-9FFB-2F71AFADEA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D4ADF6A-E0DF-4660-A43F-41E2010C00E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CD5064-4174-427A-A942-FD8184531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0778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F715619-C524-4560-A27F-20F57ED42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peruasdasdasdasdstyyl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0000" y="908050"/>
            <a:ext cx="4946400" cy="49609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600" y="2172614"/>
            <a:ext cx="2949178" cy="369637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B0FB749-BBFE-438A-B34D-304382F9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1BF1268-F94C-4D9A-88FE-C07489314ECB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EE5F77D-0F87-4079-A15E-D929ACE22F30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26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899771"/>
            <a:ext cx="8208000" cy="6601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600" y="1707297"/>
            <a:ext cx="82080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0F202A3E-9DD7-4C20-B920-B130C51F6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FFF11FC-DEBF-4D72-8BA8-3EA494525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956B1F-F80C-4E69-9AFC-8781351AC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32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FDA694E-678D-4DA7-835A-D822943F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899771"/>
            <a:ext cx="8208000" cy="660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600" y="1707297"/>
            <a:ext cx="82080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8E8C6C-B535-4624-AE36-E7AA2DD3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520582-72EC-4654-840E-94FB88E59BA7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0A9A901-9227-4694-B3DF-3A812EDC2648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137" y="908049"/>
            <a:ext cx="1971675" cy="526891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600" y="908050"/>
            <a:ext cx="5970450" cy="526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FEC80EF1-75D1-469D-8A92-4BE196BAFD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D1AA69D-C8B4-4470-B345-659E91438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23086D-82CA-44BD-A5C3-57A914535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610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210" y="2758440"/>
            <a:ext cx="8208000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209" y="4435972"/>
            <a:ext cx="820800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1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9ADAC04-E5F2-47D0-B8E2-FD1C7320E1D3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984B84-BB03-441D-936A-B0B521ED0EFD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43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56" userDrawn="1">
          <p15:clr>
            <a:srgbClr val="FBAE40"/>
          </p15:clr>
        </p15:guide>
        <p15:guide id="3" pos="5704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845B26EB-33FA-4A1A-9A30-F808B73A9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6400" y="908049"/>
            <a:ext cx="1971675" cy="526891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599" y="908050"/>
            <a:ext cx="5972400" cy="526891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6E3F5C-87B6-4EC2-BBE3-B9D1C41B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75E1524-25AD-4609-86F2-F4ECCCA40140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70986B-9B6A-4091-A7BC-ADFFB1D2F985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66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04492" y="908050"/>
            <a:ext cx="5026361" cy="4960937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600" y="2223821"/>
            <a:ext cx="2949178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AEB90590-21DA-48A3-904A-917FC50EB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5DDD83A-10AB-4DE9-B150-79F30D8621E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EF7FA6-52B7-46B8-865A-F25D669D0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9989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1043585E-49FB-4F7B-B2BE-39C0AF029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00536" y="914275"/>
            <a:ext cx="5026362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600" y="2223821"/>
            <a:ext cx="2949178" cy="364516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06352D-B086-43FE-8FC5-AC6B4EA8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8640DC-0683-4D92-90F0-79BCC6632C16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839703-097B-4783-AA14-6AF05530A52C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9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1143246"/>
            <a:ext cx="3640451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4E008E"/>
                </a:solidFill>
              </a:defRPr>
            </a:lvl1pPr>
          </a:lstStyle>
          <a:p>
            <a:r>
              <a:rPr lang="en-US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200" y="1312458"/>
            <a:ext cx="3780000" cy="48906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3A36DE0-5C27-4F2F-B628-D82AEFA8D8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C5D1142-2A10-4F0F-895C-124B594F5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68C103-F1DC-4B07-8F58-9088D40CE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97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D092C9B-C1A2-48CE-938C-270F4455F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1129721"/>
            <a:ext cx="3640451" cy="44270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853" y="1320929"/>
            <a:ext cx="3780000" cy="4890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B3E6F3-32BA-42D1-BB7C-49EDFDFB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A3A5E2A-7F16-4B37-B3AC-E9B2800CD890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E079720-A9A2-49B1-8525-AD75BCC5C616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75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31323" y="908050"/>
            <a:ext cx="4299532" cy="5281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792400"/>
            <a:ext cx="3718223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place for a longer text with big font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5600" y="2960017"/>
            <a:ext cx="3637483" cy="32297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7F734B17-F190-4E9B-912E-CA33643B1B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65B248-95DA-407A-B04D-B81F761A5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B0983F4-0BC8-451B-A332-97D43F5D4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6329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AA62DC11-3B42-4C45-B48A-89D36EC92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5600" y="2960017"/>
            <a:ext cx="3642969" cy="322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31322" y="908050"/>
            <a:ext cx="4299531" cy="5273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775658"/>
            <a:ext cx="3716639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This is a place for a longer text with big font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5FED0F-203A-4399-B1A6-E36F6BDB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B858B2F-7136-4016-A621-49B0A4ACF85D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11771E-BD83-4317-B9D2-B69EE36A1154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6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99" y="908050"/>
            <a:ext cx="8208000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599" y="1931989"/>
            <a:ext cx="1944000" cy="1523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599" y="3455625"/>
            <a:ext cx="1944000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31432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2pPr>
            <a:lvl3pPr marL="671513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027112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4pPr>
            <a:lvl5pPr marL="133667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58BD131-E1E6-6B4A-8A43-7499BB4F44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25628" y="1931989"/>
            <a:ext cx="1944000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7DB071B-9088-9940-8EEF-A7349739F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25628" y="3455625"/>
            <a:ext cx="1944000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91EB564-08EC-084A-85ED-679559785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08071" y="1931989"/>
            <a:ext cx="1944000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5E66258-07E1-E642-A305-89957CDC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08071" y="3455625"/>
            <a:ext cx="1944000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AC2486-1BBC-E148-8A6A-A96E0924C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88675" y="1933861"/>
            <a:ext cx="1944000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3268F3-BC79-314A-9049-89ABFE488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88675" y="3457497"/>
            <a:ext cx="1944000" cy="2631790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5FB341E1-B4C6-4A8F-95EC-40D3CF9664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D88961B-BD69-4535-A9EA-365FBC07B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D9EB902-DA8C-4335-8B34-DC5A07E6B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35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99" y="908050"/>
            <a:ext cx="8208000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599" y="1931988"/>
            <a:ext cx="2556000" cy="159388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599" y="3455625"/>
            <a:ext cx="2556000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111911C-6CB3-AD44-A987-239427CE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50185" y="1931988"/>
            <a:ext cx="2556000" cy="159388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B81E064-8551-694A-8FD5-C523BEB10D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0185" y="3455625"/>
            <a:ext cx="2556000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37D0D04-EE41-5F42-BA3B-67ED3166C6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4772" y="1931988"/>
            <a:ext cx="2556000" cy="159388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7609D31-2B9E-9841-9A07-1A4FC70457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74772" y="3455625"/>
            <a:ext cx="2556000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74C35F04-76D4-4B98-A67F-2CB880FD6A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B0E0DDA-5CA9-4B27-BE41-C54D24E6B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9C5169E-AE9D-410D-962F-28AE5D2C7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4006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895A594-3BD2-D54E-93FD-6F7FCA50C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600" y="2682000"/>
            <a:ext cx="7995188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/>
              <a:t>“Insert </a:t>
            </a:r>
            <a:br>
              <a:rPr lang="en-US"/>
            </a:br>
            <a:r>
              <a:rPr lang="en-US"/>
              <a:t>text here.”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525600" y="4608000"/>
            <a:ext cx="7995047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rgbClr val="4E008E"/>
                </a:solidFill>
              </a:defRPr>
            </a:lvl1pPr>
            <a:lvl2pPr marL="314325" indent="0" algn="r">
              <a:buFontTx/>
              <a:buNone/>
              <a:defRPr/>
            </a:lvl2pPr>
            <a:lvl3pPr marL="671513" indent="0" algn="r">
              <a:buFontTx/>
              <a:buNone/>
              <a:defRPr/>
            </a:lvl3pPr>
            <a:lvl4pPr marL="1027112" indent="0" algn="r">
              <a:buFontTx/>
              <a:buNone/>
              <a:defRPr/>
            </a:lvl4pPr>
            <a:lvl5pPr marL="1336675" indent="0" algn="r">
              <a:buFontTx/>
              <a:buNone/>
              <a:defRPr/>
            </a:lvl5pPr>
          </a:lstStyle>
          <a:p>
            <a:pPr lvl="0"/>
            <a:r>
              <a:rPr lang="fi-FI"/>
              <a:t>– </a:t>
            </a:r>
            <a:r>
              <a:rPr lang="fi-FI" err="1"/>
              <a:t>Firstname</a:t>
            </a:r>
            <a:r>
              <a:rPr lang="fi-FI"/>
              <a:t> </a:t>
            </a:r>
            <a:r>
              <a:rPr lang="fi-FI" err="1"/>
              <a:t>Lastname</a:t>
            </a:r>
            <a:endParaRPr lang="fi-FI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D38B48EA-3C26-4DE6-8A6F-BD13DFD31C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30AE52C-167D-4BB2-ADD4-82DBD1290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60F401D-7565-4588-B0BD-BC02CBD50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49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600" y="2757600"/>
            <a:ext cx="8208000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435200"/>
            <a:ext cx="820800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4E008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2D621D0-61E7-E946-BBC9-24D91EEA5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6A5BB44-30CC-4589-B105-5A38F5018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9F0F7BA-4DF5-454E-B5F4-06CC92AEE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146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56" userDrawn="1">
          <p15:clr>
            <a:srgbClr val="FBAE40"/>
          </p15:clr>
        </p15:guide>
        <p15:guide id="3" pos="5704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813F3F-2A3A-458F-A2EC-A76A07D3B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2683405"/>
            <a:ext cx="7995188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“Insert </a:t>
            </a:r>
            <a:br>
              <a:rPr lang="en-US"/>
            </a:br>
            <a:r>
              <a:rPr lang="en-US"/>
              <a:t>text here.”</a:t>
            </a:r>
          </a:p>
        </p:txBody>
      </p:sp>
      <p:sp>
        <p:nvSpPr>
          <p:cNvPr id="12" name="Tekstin paikkamerkki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5600" y="4606387"/>
            <a:ext cx="7983262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chemeClr val="bg1"/>
                </a:solidFill>
              </a:defRPr>
            </a:lvl1pPr>
            <a:lvl2pPr marL="314325" indent="0">
              <a:buFontTx/>
              <a:buNone/>
              <a:defRPr>
                <a:solidFill>
                  <a:schemeClr val="bg1"/>
                </a:solidFill>
              </a:defRPr>
            </a:lvl2pPr>
            <a:lvl3pPr marL="67151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7112" indent="0">
              <a:buFontTx/>
              <a:buNone/>
              <a:defRPr>
                <a:solidFill>
                  <a:schemeClr val="bg1"/>
                </a:solidFill>
              </a:defRPr>
            </a:lvl4pPr>
            <a:lvl5pPr marL="133667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algn="r"/>
            <a:r>
              <a:rPr lang="fi-FI">
                <a:solidFill>
                  <a:schemeClr val="bg1"/>
                </a:solidFill>
              </a:rPr>
              <a:t>– </a:t>
            </a:r>
            <a:r>
              <a:rPr lang="fi-FI" err="1">
                <a:solidFill>
                  <a:schemeClr val="bg1"/>
                </a:solidFill>
              </a:rPr>
              <a:t>Firstname</a:t>
            </a:r>
            <a:r>
              <a:rPr lang="fi-FI">
                <a:solidFill>
                  <a:schemeClr val="bg1"/>
                </a:solidFill>
              </a:rPr>
              <a:t> </a:t>
            </a:r>
            <a:r>
              <a:rPr lang="fi-FI" err="1">
                <a:solidFill>
                  <a:schemeClr val="bg1"/>
                </a:solidFill>
              </a:rPr>
              <a:t>Lastname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4DAC962-BCA0-4E26-A90A-EC7C6038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134B9F2-A871-4CF7-A103-C1C78723A8DB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069098A-11C4-4873-89B9-D56B61DBEB24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3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2510EA-1654-E84D-A789-CFF2920E0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36422"/>
            <a:ext cx="8870548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132" y="1569142"/>
            <a:ext cx="7268066" cy="40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sx="74000" sy="74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7425" y="1883432"/>
            <a:ext cx="1801232" cy="3424232"/>
          </a:xfrm>
          <a:solidFill>
            <a:srgbClr val="7DCDB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D4BC1B-C1D1-4F41-B9B7-335D45014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6595" y="1569143"/>
            <a:ext cx="5120930" cy="816758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 b="1">
                <a:solidFill>
                  <a:srgbClr val="4E0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938A8D-D773-5142-92B9-89D818060D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6598" y="2385899"/>
            <a:ext cx="5120928" cy="36513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DCDBE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126850-0A2D-214C-8173-B9D9A2BCD6CD}"/>
              </a:ext>
            </a:extLst>
          </p:cNvPr>
          <p:cNvCxnSpPr/>
          <p:nvPr userDrawn="1"/>
        </p:nvCxnSpPr>
        <p:spPr>
          <a:xfrm>
            <a:off x="3651560" y="2984294"/>
            <a:ext cx="0" cy="2319489"/>
          </a:xfrm>
          <a:prstGeom prst="line">
            <a:avLst/>
          </a:prstGeom>
          <a:ln w="3175">
            <a:solidFill>
              <a:srgbClr val="4E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9D0D4C-BB57-D348-99EE-61BD94E3A5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6595" y="2915308"/>
            <a:ext cx="2387805" cy="23923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2D1424-0632-DE42-8831-FEFEDCC907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59721" y="2914200"/>
            <a:ext cx="2387805" cy="23935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9A05E985-5042-48F0-9519-B76D1E9404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541B515-2D00-442A-8684-73B99617F26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318B390-9C0D-4C4D-A093-C20ECBC9D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689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96305A-4729-C241-80A5-A3957FB9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451" y="636422"/>
            <a:ext cx="8870549" cy="62215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0BCA9A8C-35F5-4107-B91B-A52435FB7E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E112284-31C8-4FAE-80C6-4263BDB7C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3D35E6-47AF-45D6-BFED-A5EC101E2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339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56" userDrawn="1">
          <p15:clr>
            <a:srgbClr val="FBAE40"/>
          </p15:clr>
        </p15:guide>
        <p15:guide id="3" pos="5704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FI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E93DEAE-5143-4977-BA40-644796D98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4045" y="1783790"/>
            <a:ext cx="2225901" cy="311403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77C9EC31-BC91-4457-84DB-9EA4804146B6}"/>
              </a:ext>
            </a:extLst>
          </p:cNvPr>
          <p:cNvSpPr txBox="1"/>
          <p:nvPr userDrawn="1"/>
        </p:nvSpPr>
        <p:spPr>
          <a:xfrm>
            <a:off x="4232126" y="3106675"/>
            <a:ext cx="3758780" cy="147732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5400"/>
              </a:lnSpc>
            </a:pPr>
            <a:r>
              <a:rPr lang="fi-FI" sz="5600" b="1">
                <a:solidFill>
                  <a:schemeClr val="bg1"/>
                </a:solidFill>
              </a:rPr>
              <a:t>Ihminen</a:t>
            </a:r>
          </a:p>
          <a:p>
            <a:pPr>
              <a:lnSpc>
                <a:spcPts val="5400"/>
              </a:lnSpc>
            </a:pPr>
            <a:r>
              <a:rPr lang="fi-FI" sz="5600" b="1">
                <a:solidFill>
                  <a:schemeClr val="bg1"/>
                </a:solidFill>
              </a:rPr>
              <a:t>ratkaisee.</a:t>
            </a:r>
            <a:endParaRPr lang="en-GB" sz="5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37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56">
          <p15:clr>
            <a:srgbClr val="FBAE40"/>
          </p15:clr>
        </p15:guide>
        <p15:guide id="3" pos="5704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00" y="1707297"/>
            <a:ext cx="8208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405FCAB-7A18-034B-9743-CFD67A11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5C3D73-0A98-4A39-82FC-617A0A6D8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B95863-F291-4467-9E3A-7375060C2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5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78710D-1F15-4549-8A20-EB4A063E7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00" y="1707297"/>
            <a:ext cx="82080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01EC75-0511-4C59-AFDC-B169D952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55BFA76-FFFF-4A3C-A388-086B87048891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7338A27-A560-4755-AA54-B30E464AB1AC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2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99" y="908051"/>
            <a:ext cx="8208000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600" y="1706400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000" y="1706400"/>
            <a:ext cx="404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5ECB8C9-6F71-8745-9B9D-ED3B992F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06BF978-81EE-41C3-94AA-5AC8F870F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E876C-E902-48BD-96C3-8346A7F91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499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7A16A28-3258-402F-9446-C3951B81F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99" y="908051"/>
            <a:ext cx="8208000" cy="64928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600" y="1706400"/>
            <a:ext cx="38862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706400"/>
            <a:ext cx="4044554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8398AE9-4026-46A2-BBA1-AAB09718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BDF3FC6-C21E-4A2B-B4D9-095F3B9018C4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3B8158-0A9B-42F2-9971-C22EA8B0E5B8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2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6517"/>
            <a:ext cx="8208000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600" y="1700214"/>
            <a:ext cx="3960000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00" y="2647951"/>
            <a:ext cx="3960000" cy="35417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600" y="1700214"/>
            <a:ext cx="3960000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600" y="2647950"/>
            <a:ext cx="3960000" cy="35417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20D11757-AD21-8C44-BA47-2C7CCF6BD2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B95BCD-BDB8-4803-8804-E3BB943E7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A05D8F-5584-4920-B3A8-692435347A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849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AE041FB-2761-45C3-A4B2-5EB4EEAD3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6517"/>
            <a:ext cx="8208000" cy="6492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600" y="1700214"/>
            <a:ext cx="3960000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00" y="2647951"/>
            <a:ext cx="3960000" cy="354171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600" y="1700214"/>
            <a:ext cx="3960000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600" y="2647950"/>
            <a:ext cx="3960000" cy="3541714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CA17208-6DE2-4F5B-B757-D5C3A17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ADDC21E-4BE2-4416-BB2E-E4B1A725483A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29.10.2024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CEBA080-FCB9-4080-B5CD-73E38711E1A7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8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600" y="170729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E40AAE-D302-7647-9D31-6971CE88E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554"/>
            <a:ext cx="7891300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9" name="Kuva 8" descr="Tampereen yliopisto, Tampereen ammattikorkeakoulu.">
            <a:extLst>
              <a:ext uri="{FF2B5EF4-FFF2-40B4-BE49-F238E27FC236}">
                <a16:creationId xmlns:a16="http://schemas.microsoft.com/office/drawing/2014/main" id="{2712965E-8A3F-4F05-A74A-3104C21BF4BC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26000" y="115200"/>
            <a:ext cx="198352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69" r:id="rId2"/>
    <p:sldLayoutId id="2147483781" r:id="rId3"/>
    <p:sldLayoutId id="2147483770" r:id="rId4"/>
    <p:sldLayoutId id="2147483803" r:id="rId5"/>
    <p:sldLayoutId id="2147483772" r:id="rId6"/>
    <p:sldLayoutId id="2147483785" r:id="rId7"/>
    <p:sldLayoutId id="2147483773" r:id="rId8"/>
    <p:sldLayoutId id="2147483786" r:id="rId9"/>
    <p:sldLayoutId id="2147483774" r:id="rId10"/>
    <p:sldLayoutId id="2147483787" r:id="rId11"/>
    <p:sldLayoutId id="2147483775" r:id="rId12"/>
    <p:sldLayoutId id="2147483788" r:id="rId13"/>
    <p:sldLayoutId id="2147483798" r:id="rId14"/>
    <p:sldLayoutId id="2147483776" r:id="rId15"/>
    <p:sldLayoutId id="2147483789" r:id="rId16"/>
    <p:sldLayoutId id="2147483778" r:id="rId17"/>
    <p:sldLayoutId id="2147483795" r:id="rId18"/>
    <p:sldLayoutId id="2147483779" r:id="rId19"/>
    <p:sldLayoutId id="2147483796" r:id="rId20"/>
    <p:sldLayoutId id="2147483777" r:id="rId21"/>
    <p:sldLayoutId id="2147483790" r:id="rId22"/>
    <p:sldLayoutId id="2147483791" r:id="rId23"/>
    <p:sldLayoutId id="2147483780" r:id="rId24"/>
    <p:sldLayoutId id="2147483792" r:id="rId25"/>
    <p:sldLayoutId id="2147483782" r:id="rId26"/>
    <p:sldLayoutId id="2147483800" r:id="rId27"/>
    <p:sldLayoutId id="2147483804" r:id="rId28"/>
    <p:sldLayoutId id="2147483802" r:id="rId29"/>
    <p:sldLayoutId id="2147483805" r:id="rId30"/>
    <p:sldLayoutId id="2147483801" r:id="rId31"/>
    <p:sldLayoutId id="2147483783" r:id="rId32"/>
    <p:sldLayoutId id="2147483807" r:id="rId3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4E00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889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5700" indent="-1285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5704" userDrawn="1">
          <p15:clr>
            <a:srgbClr val="F26B43"/>
          </p15:clr>
        </p15:guide>
        <p15:guide id="3" pos="56" userDrawn="1">
          <p15:clr>
            <a:srgbClr val="F26B43"/>
          </p15:clr>
        </p15:guide>
        <p15:guide id="4" orient="horz" pos="4247" userDrawn="1">
          <p15:clr>
            <a:srgbClr val="F26B43"/>
          </p15:clr>
        </p15:guide>
        <p15:guide id="5" pos="244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pos="5228" userDrawn="1">
          <p15:clr>
            <a:srgbClr val="F26B43"/>
          </p15:clr>
        </p15:guide>
        <p15:guide id="8" orient="horz" pos="346" userDrawn="1">
          <p15:clr>
            <a:srgbClr val="F26B43"/>
          </p15:clr>
        </p15:guide>
        <p15:guide id="9" orient="horz" pos="981" userDrawn="1">
          <p15:clr>
            <a:srgbClr val="F26B43"/>
          </p15:clr>
        </p15:guide>
        <p15:guide id="10" orient="horz" pos="572" userDrawn="1">
          <p15:clr>
            <a:srgbClr val="F26B43"/>
          </p15:clr>
        </p15:guide>
        <p15:guide id="11" orient="horz" pos="1071" userDrawn="1">
          <p15:clr>
            <a:srgbClr val="F26B43"/>
          </p15:clr>
        </p15:guide>
        <p15:guide id="12" pos="55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fi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libguides.laurea.fi/avoimetoppimateriaalit/c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847/tsv.8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is.tuni.fi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tuni.fi/fi/tutustu-meihin/korkeakouluyhteiso-tyonantajana/tampereen-yliopisto-tyonantajana/opetusosaamisen-arvioint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enk.fi/fi/ohjeet-ja-aineistot/tutkijan-ansioluettelomalli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hyperlink" Target="https://orcid.org/signi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oe.fi/#/etusivu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openaccessweek.org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oe.fi/#/materiaali/3590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oe.fi/#/kokoelma/294" TargetMode="Externa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tuni.fi/fi/ajankohtaista/tampereen-yliopiston-avoimen-tieteen-linjaus-julkaistu-0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libguides.tuni.fi/avoimet-oppimateriaalit/etsi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s://libguides.tuni.fi/opettajalle/avoimet-kurssikirjat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ndor.tuni.fi/discovery/collectionDiscovery?vid=358FIN_TAMPO:VU1&amp;collectionId=81164149440005973&amp;lang=fi" TargetMode="External"/><Relationship Id="rId2" Type="http://schemas.openxmlformats.org/officeDocument/2006/relationships/hyperlink" Target="https://www.tuni.fi/fi/ajankohtaista/avoin-kirja-lisaa-opiskelun-tasa-arvoa-ja-joustavuutt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hyperlink" Target="https://youtu.be/J3PJUf0qBzs" TargetMode="Externa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hyperlink" Target="https://merlot.org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info.merlot.org/merlothelp/assets/docs/Peer_Review_form_CC_0519.pdf" TargetMode="External"/><Relationship Id="rId2" Type="http://schemas.openxmlformats.org/officeDocument/2006/relationships/hyperlink" Target="https://info.merlot.org/merlothelp/topic.htm#t=MERLOT_Peer_Review_Information.htm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tuni.fi/avoimet-oppimateriaalit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fi/lisenssit/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oa@tuni.fi" TargetMode="External"/><Relationship Id="rId5" Type="http://schemas.openxmlformats.org/officeDocument/2006/relationships/hyperlink" Target="mailto:johanna.lohonen@tuni.fi" TargetMode="External"/><Relationship Id="rId4" Type="http://schemas.openxmlformats.org/officeDocument/2006/relationships/hyperlink" Target="mailto:kati.syvalahti@tuni.f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tuni.fi/opiskelija-avoin-tied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avointiede.fi/fi/asiantuntijaryhmat/oppimisen-avoimuus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avointiede.fi/fi/asiantuntijaryhmat/oppimisen-avoimuus" TargetMode="Externa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fla.org/events/oer-and-collection-development-webinar/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CA1090-E9DE-4560-B287-F3673E9BA7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Avoimet oppimateriaalit</a:t>
            </a:r>
            <a:endParaRPr lang="LID4096">
              <a:latin typeface="Arial"/>
              <a:cs typeface="Arial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1A654C3-30EA-4D0A-9546-6FF3AF3AFF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/>
              <a:t>Vinkkejä opettajille ja opiskelijoille </a:t>
            </a:r>
          </a:p>
          <a:p>
            <a:r>
              <a:rPr lang="fi-FI" sz="2000" dirty="0"/>
              <a:t>Tampereen yliopiston kirjasto</a:t>
            </a:r>
            <a:endParaRPr lang="fi-FI" sz="2000" dirty="0">
              <a:cs typeface="Arial"/>
            </a:endParaRPr>
          </a:p>
          <a:p>
            <a:r>
              <a:rPr lang="fi-FI" sz="2000" dirty="0">
                <a:cs typeface="Arial"/>
              </a:rPr>
              <a:t>21.10.2024</a:t>
            </a:r>
            <a:endParaRPr lang="fi-FI" sz="2000" dirty="0"/>
          </a:p>
          <a:p>
            <a:r>
              <a:rPr lang="fi-FI" sz="1600" dirty="0"/>
              <a:t>Kati Syvälahti ja Johanna Löhönen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4232263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D5901598-866D-496A-B996-8F15E33122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tretch/>
        </p:blipFill>
        <p:spPr>
          <a:xfrm>
            <a:off x="6467902" y="1883432"/>
            <a:ext cx="1375085" cy="3424232"/>
          </a:xfr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9430F29-5717-48A9-9C75-496EAD451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6595" y="1569143"/>
            <a:ext cx="5120930" cy="81675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Käyttöehdot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BDCCBD-B549-C2F6-F84C-9AC54FA3B5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6595" y="2660271"/>
            <a:ext cx="2387805" cy="2392356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Creative Commons avoin lisenssi eli käyttölupa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kun jaat materiaaliasi tai hyödynnät muiden jakamia aineistoja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dirty="0"/>
              <a:t>avoin lisensointi ei tarkoita tekijänoikeuksista luopumista, vaan se on tapa antaa muille käyttöoikeuksia teokseensa</a:t>
            </a:r>
            <a:endParaRPr lang="en-US" dirty="0"/>
          </a:p>
          <a:p>
            <a:pPr marL="0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marL="0">
              <a:lnSpc>
                <a:spcPct val="90000"/>
              </a:lnSpc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AD2246-014B-483A-8605-8F8C49359333}"/>
              </a:ext>
            </a:extLst>
          </p:cNvPr>
          <p:cNvSpPr txBox="1"/>
          <p:nvPr/>
        </p:nvSpPr>
        <p:spPr>
          <a:xfrm>
            <a:off x="3797248" y="2398795"/>
            <a:ext cx="2387805" cy="23935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400">
                <a:solidFill>
                  <a:schemeClr val="tx1"/>
                </a:solidFill>
              </a:rPr>
              <a:t>Lisätietoa aiheesta: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400">
                <a:solidFill>
                  <a:schemeClr val="tx1"/>
                </a:solidFill>
                <a:hlinkClick r:id="rId3"/>
              </a:rPr>
              <a:t>https://creativecommons.fi/</a:t>
            </a:r>
            <a:endParaRPr lang="fi-FI" sz="14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400">
                <a:solidFill>
                  <a:schemeClr val="tx1"/>
                </a:solidFill>
              </a:rPr>
              <a:t>ja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400">
                <a:solidFill>
                  <a:schemeClr val="tx1"/>
                </a:solidFill>
                <a:hlinkClick r:id="rId4"/>
              </a:rPr>
              <a:t>Avoimet lisenssit oppimateriaalikäytössä</a:t>
            </a:r>
            <a:endParaRPr lang="fi-FI" sz="14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14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14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1400">
              <a:solidFill>
                <a:schemeClr val="tx1"/>
              </a:solidFill>
            </a:endParaRPr>
          </a:p>
        </p:txBody>
      </p:sp>
      <p:sp>
        <p:nvSpPr>
          <p:cNvPr id="26" name="Date Placeholder 7">
            <a:extLst>
              <a:ext uri="{FF2B5EF4-FFF2-40B4-BE49-F238E27FC236}">
                <a16:creationId xmlns:a16="http://schemas.microsoft.com/office/drawing/2014/main" id="{0F1AB7CC-F858-022A-31AA-AEA1C686151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7291748" y="6489700"/>
            <a:ext cx="1272658" cy="254172"/>
          </a:xfrm>
        </p:spPr>
        <p:txBody>
          <a:bodyPr vert="horz" lIns="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4E74E-26BB-4607-A423-0A7A4D6A8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vert="horz" lIns="0" tIns="45720" rIns="9144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3513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eksti, kuvakaappaus, ympyrä, Fontti&#10;&#10;Kuvaus luotu automaattisesti">
            <a:extLst>
              <a:ext uri="{FF2B5EF4-FFF2-40B4-BE49-F238E27FC236}">
                <a16:creationId xmlns:a16="http://schemas.microsoft.com/office/drawing/2014/main" id="{B1E73E5B-B081-0D4F-5726-0B996A069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58" y="610835"/>
            <a:ext cx="5628174" cy="5879224"/>
          </a:xfrm>
        </p:spPr>
      </p:pic>
      <p:sp>
        <p:nvSpPr>
          <p:cNvPr id="6" name="Päivämäärän paikkamerkki 5" hidden="1">
            <a:extLst>
              <a:ext uri="{FF2B5EF4-FFF2-40B4-BE49-F238E27FC236}">
                <a16:creationId xmlns:a16="http://schemas.microsoft.com/office/drawing/2014/main" id="{9DE071E7-C88A-EDD1-FC8C-9AD55C3039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7" name="Dian numeron paikkamerkki 6" hidden="1">
            <a:extLst>
              <a:ext uri="{FF2B5EF4-FFF2-40B4-BE49-F238E27FC236}">
                <a16:creationId xmlns:a16="http://schemas.microsoft.com/office/drawing/2014/main" id="{7819BBC8-6907-EB85-5A05-1FB91325F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F4C9C7A-DFAA-1FB5-C293-6255795F302D}"/>
              </a:ext>
            </a:extLst>
          </p:cNvPr>
          <p:cNvSpPr txBox="1"/>
          <p:nvPr/>
        </p:nvSpPr>
        <p:spPr>
          <a:xfrm>
            <a:off x="6074426" y="2873896"/>
            <a:ext cx="2550065" cy="1754326"/>
          </a:xfrm>
          <a:prstGeom prst="rect">
            <a:avLst/>
          </a:prstGeom>
          <a:solidFill>
            <a:srgbClr val="EFEFE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b="1" dirty="0">
                <a:cs typeface="Arial"/>
              </a:rPr>
              <a:t>Opetusta ja oppimista tukevia digityökaluja mm. Avointen oppimateriaalien kirjasto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484BF4C-F41D-45AF-9E3A-1C529A7B94DA}"/>
              </a:ext>
            </a:extLst>
          </p:cNvPr>
          <p:cNvSpPr/>
          <p:nvPr/>
        </p:nvSpPr>
        <p:spPr>
          <a:xfrm flipH="1">
            <a:off x="3722920" y="2417710"/>
            <a:ext cx="235711" cy="91367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38854-9253-491B-A56C-90828393D1AD}"/>
              </a:ext>
            </a:extLst>
          </p:cNvPr>
          <p:cNvSpPr txBox="1"/>
          <p:nvPr/>
        </p:nvSpPr>
        <p:spPr>
          <a:xfrm>
            <a:off x="5887738" y="1080770"/>
            <a:ext cx="2923439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fi-FI" b="1" dirty="0"/>
              <a:t>Sipulimalli (7.10.2024) havainnollistaa työkaluvaihtoehtoja ja niiden roolia Tampereen korkeakouluyhteisössä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48FE4E2-64FE-425C-D9A8-BD97EE5812CE}"/>
              </a:ext>
            </a:extLst>
          </p:cNvPr>
          <p:cNvSpPr txBox="1"/>
          <p:nvPr/>
        </p:nvSpPr>
        <p:spPr>
          <a:xfrm flipV="1">
            <a:off x="6532601" y="6852109"/>
            <a:ext cx="3271281" cy="117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8E420AD-0BF1-A027-CED5-37BD5A6650BA}"/>
              </a:ext>
            </a:extLst>
          </p:cNvPr>
          <p:cNvSpPr txBox="1"/>
          <p:nvPr/>
        </p:nvSpPr>
        <p:spPr>
          <a:xfrm>
            <a:off x="6196293" y="336588"/>
            <a:ext cx="1774741" cy="4283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2883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37865D-1356-050A-3174-5FE7EA2C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6" y="291602"/>
            <a:ext cx="8208000" cy="1414798"/>
          </a:xfrm>
        </p:spPr>
        <p:txBody>
          <a:bodyPr anchor="t">
            <a:noAutofit/>
          </a:bodyPr>
          <a:lstStyle/>
          <a:p>
            <a:br>
              <a:rPr lang="fi-FI"/>
            </a:br>
            <a:r>
              <a:rPr lang="fi-FI"/>
              <a:t>Miksi?</a:t>
            </a:r>
          </a:p>
        </p:txBody>
      </p:sp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1A0212F9-B5B8-86F5-77F1-72B6BEAA1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sp>
        <p:nvSpPr>
          <p:cNvPr id="5" name="Päivämäärän paikkamerkki 4" hidden="1">
            <a:extLst>
              <a:ext uri="{FF2B5EF4-FFF2-40B4-BE49-F238E27FC236}">
                <a16:creationId xmlns:a16="http://schemas.microsoft.com/office/drawing/2014/main" id="{6B157C91-5E5F-6B80-FF58-0984995B986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6" name="Dian numeron paikkamerkki 5" hidden="1">
            <a:extLst>
              <a:ext uri="{FF2B5EF4-FFF2-40B4-BE49-F238E27FC236}">
                <a16:creationId xmlns:a16="http://schemas.microsoft.com/office/drawing/2014/main" id="{13039386-2CDB-FBB4-3247-CC0AE30940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2DBC9E61-179F-C057-50F2-E771B6451D3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92351871"/>
              </p:ext>
            </p:extLst>
          </p:nvPr>
        </p:nvGraphicFramePr>
        <p:xfrm>
          <a:off x="356406" y="1922382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ADC24E58-9AE1-70E8-7B2E-026CA63B83E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3522219"/>
              </p:ext>
            </p:extLst>
          </p:nvPr>
        </p:nvGraphicFramePr>
        <p:xfrm>
          <a:off x="4344307" y="1253331"/>
          <a:ext cx="4040188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66363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7FED-E813-4A1C-81F4-F7F6C5247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99" y="908051"/>
            <a:ext cx="8208000" cy="649288"/>
          </a:xfrm>
        </p:spPr>
        <p:txBody>
          <a:bodyPr anchor="t">
            <a:normAutofit/>
          </a:bodyPr>
          <a:lstStyle/>
          <a:p>
            <a:r>
              <a:rPr lang="fi-FI"/>
              <a:t>Miksi?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0E08-F2B0-4ECD-AA2E-901975725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802" y="1723984"/>
            <a:ext cx="4511436" cy="30745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i-FI" sz="1800"/>
              <a:t>Opettajien osaaminen saa näkyvyyttä ja vaikuttavuutta – oma osaaminen esille, meritoituminen:</a:t>
            </a:r>
          </a:p>
          <a:p>
            <a:pPr marL="0" indent="0">
              <a:buNone/>
            </a:pPr>
            <a:endParaRPr lang="fi-FI" sz="1800"/>
          </a:p>
          <a:p>
            <a:pPr lvl="1"/>
            <a:r>
              <a:rPr lang="fi-FI" sz="1800"/>
              <a:t>Esim. TENKn ansioluettelomalli</a:t>
            </a:r>
          </a:p>
          <a:p>
            <a:pPr lvl="1"/>
            <a:r>
              <a:rPr lang="fi-FI" sz="1800"/>
              <a:t>Opetusportfolio</a:t>
            </a:r>
          </a:p>
          <a:p>
            <a:pPr lvl="1"/>
            <a:r>
              <a:rPr lang="fi-FI" sz="1800"/>
              <a:t>TUNICRIS</a:t>
            </a:r>
          </a:p>
          <a:p>
            <a:pPr lvl="1"/>
            <a:r>
              <a:rPr lang="fi-FI" sz="1800"/>
              <a:t>Tutkijaprofiilit (esim. ORCID-tutkijatunniste, Tiedejatutkimus.fi – Tutkijan tiedot -työkalu)</a:t>
            </a:r>
          </a:p>
          <a:p>
            <a:pPr lvl="1"/>
            <a:endParaRPr lang="fi-FI" sz="1800">
              <a:hlinkClick r:id="rId3"/>
            </a:endParaRPr>
          </a:p>
          <a:p>
            <a:pPr marL="314325" lvl="1" indent="0">
              <a:buNone/>
            </a:pPr>
            <a:endParaRPr lang="fi-FI" sz="1800"/>
          </a:p>
          <a:p>
            <a:pPr marL="314325" lvl="1" indent="0">
              <a:buNone/>
            </a:pPr>
            <a:endParaRPr lang="fi-FI" sz="1800"/>
          </a:p>
        </p:txBody>
      </p:sp>
      <p:pic>
        <p:nvPicPr>
          <p:cNvPr id="10" name="Picture 9" descr="Close-up of Open sign on glass door">
            <a:extLst>
              <a:ext uri="{FF2B5EF4-FFF2-40B4-BE49-F238E27FC236}">
                <a16:creationId xmlns:a16="http://schemas.microsoft.com/office/drawing/2014/main" id="{BF9C0F3A-5660-455D-9069-E96358AB3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010" y="2607989"/>
            <a:ext cx="3390188" cy="2262950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DC4BD-4DA2-47D2-AB4F-FA95588B9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13</a:t>
            </a:fld>
            <a:endParaRPr lang="fi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1BDE6-CF25-CB85-7018-848CD875C15E}"/>
              </a:ext>
            </a:extLst>
          </p:cNvPr>
          <p:cNvSpPr txBox="1"/>
          <p:nvPr/>
        </p:nvSpPr>
        <p:spPr>
          <a:xfrm>
            <a:off x="489302" y="5626783"/>
            <a:ext cx="775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4325" lvl="1" indent="0">
              <a:buNone/>
            </a:pPr>
            <a:r>
              <a:rPr lang="fi-FI" sz="1800">
                <a:hlinkClick r:id="rId3"/>
              </a:rPr>
              <a:t>Oppimisen avoimuuden suosituksia 2021</a:t>
            </a:r>
            <a:r>
              <a:rPr lang="fi-FI" sz="1800"/>
              <a:t>: Suositus meritoitumiselle oppimisen ja oppimateriaalien avoimuudesta</a:t>
            </a:r>
          </a:p>
        </p:txBody>
      </p:sp>
    </p:spTree>
    <p:extLst>
      <p:ext uri="{BB962C8B-B14F-4D97-AF65-F5344CB8AC3E}">
        <p14:creationId xmlns:p14="http://schemas.microsoft.com/office/powerpoint/2010/main" val="1640530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5A2F15-F3EE-FE65-1CD9-E375DC785ED2}"/>
              </a:ext>
            </a:extLst>
          </p:cNvPr>
          <p:cNvSpPr/>
          <p:nvPr/>
        </p:nvSpPr>
        <p:spPr>
          <a:xfrm>
            <a:off x="4493006" y="3302196"/>
            <a:ext cx="3392501" cy="2528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noFill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2773C2-D94E-F3C4-8586-6072D806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469" y="491723"/>
            <a:ext cx="3933825" cy="2790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83EC51-8955-EC43-48A0-B7B0B7824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6" y="664472"/>
            <a:ext cx="4101284" cy="2445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197BC0-3F83-A5F5-9FBD-A8492B45C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612" y="3455960"/>
            <a:ext cx="3259666" cy="275668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920A33-A214-2363-6396-C1B0210AADE1}"/>
              </a:ext>
            </a:extLst>
          </p:cNvPr>
          <p:cNvSpPr txBox="1"/>
          <p:nvPr/>
        </p:nvSpPr>
        <p:spPr>
          <a:xfrm>
            <a:off x="4322452" y="6290306"/>
            <a:ext cx="23920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>
                <a:hlinkClick r:id="rId6"/>
              </a:rPr>
              <a:t>TENK- tutkijan ansioluettelomalli</a:t>
            </a:r>
            <a:endParaRPr lang="fi-FI" sz="1100">
              <a:hlinkClick r:id="rId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>
                <a:hlinkClick r:id="rId8"/>
              </a:rPr>
              <a:t>TUNICRIS</a:t>
            </a:r>
            <a:endParaRPr lang="fi-FI" sz="1100"/>
          </a:p>
          <a:p>
            <a:endParaRPr lang="fi-FI" sz="11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6C72A-14EA-85BA-B605-89291C9E5D8F}"/>
              </a:ext>
            </a:extLst>
          </p:cNvPr>
          <p:cNvSpPr txBox="1"/>
          <p:nvPr/>
        </p:nvSpPr>
        <p:spPr>
          <a:xfrm>
            <a:off x="6805088" y="6274257"/>
            <a:ext cx="20732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>
                <a:hlinkClick r:id="rId9"/>
              </a:rPr>
              <a:t>ORCID</a:t>
            </a: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>
                <a:hlinkClick r:id="rId7"/>
              </a:rPr>
              <a:t>Opetusosaamisen arviointi</a:t>
            </a:r>
            <a:endParaRPr lang="fi-FI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22999-841B-05CB-67F0-4BE6ED36A2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706" y="3217555"/>
            <a:ext cx="3471998" cy="3524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B62B4B-4F06-3F7D-E38D-2365F12B424F}"/>
              </a:ext>
            </a:extLst>
          </p:cNvPr>
          <p:cNvSpPr/>
          <p:nvPr/>
        </p:nvSpPr>
        <p:spPr>
          <a:xfrm>
            <a:off x="520706" y="3217555"/>
            <a:ext cx="3471998" cy="3167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4417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6720DA-5BDE-BEA0-0737-40F362CA0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348" y="1184366"/>
            <a:ext cx="8208000" cy="23640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i-FI" sz="3600" dirty="0">
                <a:latin typeface="Arial"/>
                <a:cs typeface="Arial"/>
              </a:rPr>
              <a:t>Avointen oppimateriaalien kirjasto</a:t>
            </a:r>
            <a:br>
              <a:rPr lang="fi-FI" sz="3600" dirty="0">
                <a:latin typeface="Arial"/>
                <a:cs typeface="Arial"/>
              </a:rPr>
            </a:br>
            <a:br>
              <a:rPr lang="fi-FI" sz="3600" dirty="0">
                <a:latin typeface="Arial"/>
                <a:cs typeface="Arial"/>
              </a:rPr>
            </a:br>
            <a:r>
              <a:rPr lang="fi-FI" sz="3600" dirty="0">
                <a:latin typeface="Arial"/>
                <a:cs typeface="Arial"/>
              </a:rPr>
              <a:t>aoe.fi</a:t>
            </a:r>
            <a:endParaRPr lang="fi-FI" sz="360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7FF4722-4913-E18B-75F8-F3C3769C64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15AB06D-66C1-1332-9214-130290C2A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15</a:t>
            </a:fld>
            <a:endParaRPr lang="fi-FI"/>
          </a:p>
        </p:txBody>
      </p:sp>
      <p:pic>
        <p:nvPicPr>
          <p:cNvPr id="4" name="Kuva 3" descr="Etä-oppimisen kieli ääriviiva">
            <a:extLst>
              <a:ext uri="{FF2B5EF4-FFF2-40B4-BE49-F238E27FC236}">
                <a16:creationId xmlns:a16="http://schemas.microsoft.com/office/drawing/2014/main" id="{5DD2F655-BAED-62D6-0AA1-F542D58C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9212" y="26340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7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E44F05-9482-62D7-3AB8-CC96B8ED2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Mikä?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F4F5EE-556F-91BC-BF3B-363960A8D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99" y="1706400"/>
            <a:ext cx="5248667" cy="4351338"/>
          </a:xfrm>
        </p:spPr>
        <p:txBody>
          <a:bodyPr/>
          <a:lstStyle/>
          <a:p>
            <a:r>
              <a:rPr lang="fi-FI" sz="1600" dirty="0"/>
              <a:t>Avointen oppimateriaalien kirjasto: palvelu, joka kokoaa avoimia oppimateriaaleja yhteen kaikkien koulutusasteiden yhteiseen näkymään </a:t>
            </a:r>
          </a:p>
          <a:p>
            <a:r>
              <a:rPr lang="fi-FI" sz="1600" dirty="0"/>
              <a:t>Oppimateriaalien käyttäminen ja niiden etsiminen on mahdollista suoraan ilman kirjautumista </a:t>
            </a:r>
          </a:p>
          <a:p>
            <a:r>
              <a:rPr lang="fi-FI" sz="1600" dirty="0"/>
              <a:t>Pääset käyttämään Avointen oppimateriaalien kirjastoa menemällä osoitteeseen </a:t>
            </a:r>
            <a:r>
              <a:rPr lang="fi-FI" sz="1600" dirty="0">
                <a:hlinkClick r:id="rId2"/>
              </a:rPr>
              <a:t>aoe.fi</a:t>
            </a:r>
            <a:endParaRPr lang="fi-FI" sz="1600" dirty="0"/>
          </a:p>
          <a:p>
            <a:pPr marL="0" indent="0">
              <a:buNone/>
            </a:pPr>
            <a:r>
              <a:rPr lang="fi-FI" sz="1600" b="1" dirty="0"/>
              <a:t>Ylläpito, kehitys: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aoe.fi-palvelun omistaja on Opetushallitus, joka kehittää palvelua yhdessä yhteistyökumppaneiden kanssa mm.</a:t>
            </a:r>
            <a:r>
              <a:rPr lang="fi-FI" sz="1600" dirty="0">
                <a:ea typeface="+mn-lt"/>
                <a:cs typeface="+mn-lt"/>
              </a:rPr>
              <a:t> CSC (</a:t>
            </a:r>
            <a:r>
              <a:rPr lang="fi-FI" sz="1600" dirty="0"/>
              <a:t>Centre for Scientific Computing)</a:t>
            </a:r>
            <a:r>
              <a:rPr lang="fi-FI" sz="1600" dirty="0">
                <a:ea typeface="+mn-lt"/>
                <a:cs typeface="+mn-lt"/>
              </a:rPr>
              <a:t> eli Tieteen tietotekniikan keskus.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rahoitus:</a:t>
            </a:r>
            <a:r>
              <a:rPr lang="fi-FI" sz="1600" dirty="0"/>
              <a:t> Opetus-</a:t>
            </a:r>
            <a:r>
              <a:rPr lang="fi-FI" sz="1600" dirty="0">
                <a:ea typeface="+mn-lt"/>
                <a:cs typeface="+mn-lt"/>
              </a:rPr>
              <a:t> ja kulttuuriministeriö  </a:t>
            </a:r>
          </a:p>
          <a:p>
            <a:endParaRPr lang="fi-FI" sz="18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E3D8F68-406D-03D9-81BC-BD408DF6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30333" y="2272908"/>
            <a:ext cx="2787788" cy="127347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B83E7-C80F-9A99-5236-263AA7FB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B45A3-2033-43F8-8869-A9EFAFBD7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16</a:t>
            </a:fld>
            <a:endParaRPr lang="fi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C79F1-71F5-6571-1386-4C2FDBE52C2D}"/>
              </a:ext>
            </a:extLst>
          </p:cNvPr>
          <p:cNvSpPr txBox="1"/>
          <p:nvPr/>
        </p:nvSpPr>
        <p:spPr>
          <a:xfrm>
            <a:off x="2853267" y="5626783"/>
            <a:ext cx="391967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fi-FI" sz="1800" dirty="0"/>
          </a:p>
          <a:p>
            <a:r>
              <a:rPr lang="fi-FI" sz="1800" dirty="0"/>
              <a:t>Materiaaleja yht. </a:t>
            </a:r>
            <a:r>
              <a:rPr lang="fi-FI"/>
              <a:t>3666</a:t>
            </a:r>
            <a:r>
              <a:rPr lang="fi-FI" sz="1800"/>
              <a:t> </a:t>
            </a:r>
            <a:r>
              <a:rPr lang="fi-FI" sz="1800" dirty="0"/>
              <a:t>(</a:t>
            </a:r>
            <a:r>
              <a:rPr lang="fi-FI" sz="1800"/>
              <a:t>21</a:t>
            </a:r>
            <a:r>
              <a:rPr lang="fi-FI"/>
              <a:t>.10.2024</a:t>
            </a:r>
            <a:r>
              <a:rPr lang="fi-FI" sz="1800" dirty="0"/>
              <a:t>)</a:t>
            </a:r>
            <a:endParaRPr lang="fi-FI" sz="1800" dirty="0">
              <a:cs typeface="Arial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4843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1D45-1E45-FE85-6373-557ED844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ja kuka voi tallentaa?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FB96F-DC65-4097-4336-0B48BFC7AC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000" b="1" dirty="0">
                <a:ea typeface="+mn-lt"/>
                <a:cs typeface="+mn-lt"/>
              </a:rPr>
              <a:t>Mitä voi tallentaa:</a:t>
            </a:r>
            <a:r>
              <a:rPr lang="fi-FI" sz="2000" dirty="0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fi-FI" sz="2000" dirty="0">
                <a:ea typeface="+mn-lt"/>
                <a:cs typeface="+mn-lt"/>
              </a:rPr>
              <a:t>Opetukseen, kasvatukseen ja oppimiseen kohdennettuja digitaalisia materiaaleja kaikilta koulutusasteilta.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kurssit, oppaat, ohjeet, videot, infograafit jne.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tiedostona tai linkkinä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käyttäessäsi jotain materiaalia, tarjolla on myös omiin materiaaleihin upotettava linkki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1EACC-CE37-ADB6-E1D1-7965DC8007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sz="2000" b="1" dirty="0">
                <a:ea typeface="+mn-lt"/>
                <a:cs typeface="+mn-lt"/>
              </a:rPr>
              <a:t>Kuka voi tallentaa:</a:t>
            </a:r>
            <a:r>
              <a:rPr lang="fi-FI" sz="2000" dirty="0">
                <a:ea typeface="+mn-lt"/>
                <a:cs typeface="+mn-lt"/>
              </a:rPr>
              <a:t> esim. yksittäiset opettajat, tutkijat, opiskelijat, organisaatiot ja hankkeet </a:t>
            </a:r>
            <a:endParaRPr lang="fi-FI" sz="2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856CF2-70A7-1817-1C42-7F2055EF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E1712-6AAA-0484-4951-C033B73B8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17</a:t>
            </a:fld>
            <a:endParaRPr lang="fi-FI"/>
          </a:p>
        </p:txBody>
      </p:sp>
      <p:graphicFrame>
        <p:nvGraphicFramePr>
          <p:cNvPr id="8" name="Kaaviokuva 7">
            <a:extLst>
              <a:ext uri="{FF2B5EF4-FFF2-40B4-BE49-F238E27FC236}">
                <a16:creationId xmlns:a16="http://schemas.microsoft.com/office/drawing/2014/main" id="{3119AC04-6E63-6888-583B-003AD514E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292620"/>
              </p:ext>
            </p:extLst>
          </p:nvPr>
        </p:nvGraphicFramePr>
        <p:xfrm>
          <a:off x="3457303" y="2952206"/>
          <a:ext cx="6096000" cy="2394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9184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CA90-198D-4E3D-1482-FF491F4F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64D6F-9F72-CE21-64F8-3925B52384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2000" dirty="0"/>
              <a:t>jakaaksesi avoimia oppimateriaaleja palveluun, tulee sinun kirjautua Haka-, MPASSid- tai Suomi.fi -tunnuksilla ja hyväksyä käyttöehdot</a:t>
            </a:r>
          </a:p>
          <a:p>
            <a:r>
              <a:rPr lang="fi-FI" sz="2000" dirty="0"/>
              <a:t>kun kirjaudut, voit:</a:t>
            </a:r>
            <a:endParaRPr lang="fi-FI" sz="2000" dirty="0">
              <a:cs typeface="Arial"/>
            </a:endParaRPr>
          </a:p>
          <a:p>
            <a:pPr marL="488632" lvl="1"/>
            <a:r>
              <a:rPr lang="fi-FI" sz="2000" dirty="0"/>
              <a:t> tallentaa oppimateriaalejasi</a:t>
            </a:r>
            <a:endParaRPr lang="fi-FI" sz="2000" dirty="0">
              <a:cs typeface="Arial" panose="020B0604020202020204"/>
            </a:endParaRPr>
          </a:p>
          <a:p>
            <a:pPr marL="488632" lvl="1"/>
            <a:r>
              <a:rPr lang="fi-FI" sz="2000" dirty="0"/>
              <a:t> luoda kuratoituja kokoelmia itselle ja muille</a:t>
            </a:r>
            <a:endParaRPr lang="fi-FI" sz="2000" dirty="0">
              <a:cs typeface="Arial" panose="020B0604020202020204"/>
            </a:endParaRPr>
          </a:p>
          <a:p>
            <a:pPr marL="488632" lvl="1"/>
            <a:r>
              <a:rPr lang="fi-FI" sz="2000" dirty="0"/>
              <a:t> arvioida muiden opetusmateriaaleja ja vinkata muita niiden sopivasta käytöstä</a:t>
            </a:r>
            <a:endParaRPr lang="fi-FI" sz="2000" dirty="0">
              <a:cs typeface="Arial" panose="020B0604020202020204"/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D029B8-0BA7-6FF3-BC21-4F0710F31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11800" y="3429000"/>
            <a:ext cx="4461267" cy="1612860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7075E1-984C-91F5-2B99-306948BF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E8565-63B9-40BA-05BA-5C1044550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18</a:t>
            </a:fld>
            <a:endParaRPr lang="fi-F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012BA6-BA01-9E68-B0DE-4F0C29876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842" y="1555256"/>
            <a:ext cx="4334927" cy="851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B48D5D-7881-9DCC-72FC-F97599E9A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70" y="2416955"/>
            <a:ext cx="1660326" cy="7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5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F5F8-15E8-8D47-CF83-4A7F380E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Miten</a:t>
            </a:r>
            <a:r>
              <a:rPr lang="en-US" dirty="0"/>
              <a:t>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57D22-3CF8-A748-B113-3890D3232B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08A0C-5855-8124-BCB2-9DB913799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19</a:t>
            </a:fld>
            <a:endParaRPr lang="fi-FI"/>
          </a:p>
        </p:txBody>
      </p:sp>
      <p:pic>
        <p:nvPicPr>
          <p:cNvPr id="17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E69346-2B26-9BA4-33B2-92783E541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998" y="2079254"/>
            <a:ext cx="8766062" cy="4270488"/>
          </a:xfr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35C5B72-B28A-7729-7165-F2A6A2E52BAE}"/>
              </a:ext>
            </a:extLst>
          </p:cNvPr>
          <p:cNvSpPr txBox="1"/>
          <p:nvPr/>
        </p:nvSpPr>
        <p:spPr>
          <a:xfrm>
            <a:off x="3827605" y="3047257"/>
            <a:ext cx="3919395" cy="203132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Kirjautumalla:</a:t>
            </a:r>
          </a:p>
          <a:p>
            <a:r>
              <a:rPr lang="fi-FI" b="1" dirty="0"/>
              <a:t>1. Omat tiedot</a:t>
            </a:r>
          </a:p>
          <a:p>
            <a:r>
              <a:rPr lang="fi-FI" dirty="0"/>
              <a:t> saat näkyviin:</a:t>
            </a:r>
          </a:p>
          <a:p>
            <a:r>
              <a:rPr lang="fi-FI" b="1" dirty="0"/>
              <a:t>2-3 Omat oppimateriaalit </a:t>
            </a:r>
            <a:endParaRPr lang="fi-FI" b="1" dirty="0">
              <a:cs typeface="Arial"/>
            </a:endParaRPr>
          </a:p>
          <a:p>
            <a:endParaRPr lang="fi-FI" dirty="0"/>
          </a:p>
          <a:p>
            <a:r>
              <a:rPr lang="fi-FI" dirty="0"/>
              <a:t>Aineistojen tallennus: </a:t>
            </a:r>
          </a:p>
          <a:p>
            <a:r>
              <a:rPr lang="fi-FI" b="1" dirty="0"/>
              <a:t>4. Luo uusi materiaali</a:t>
            </a:r>
            <a:endParaRPr lang="fi-FI" b="1" dirty="0">
              <a:cs typeface="Arial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B01E37E-200D-DE3F-6976-52895A9434CC}"/>
              </a:ext>
            </a:extLst>
          </p:cNvPr>
          <p:cNvSpPr/>
          <p:nvPr/>
        </p:nvSpPr>
        <p:spPr>
          <a:xfrm>
            <a:off x="8289558" y="1826633"/>
            <a:ext cx="330790" cy="259906"/>
          </a:xfrm>
          <a:prstGeom prst="down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2382F3B-287B-DFB2-D363-80D870EA731A}"/>
              </a:ext>
            </a:extLst>
          </p:cNvPr>
          <p:cNvSpPr/>
          <p:nvPr/>
        </p:nvSpPr>
        <p:spPr>
          <a:xfrm>
            <a:off x="4188046" y="1642139"/>
            <a:ext cx="336697" cy="496185"/>
          </a:xfrm>
          <a:prstGeom prst="down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96C2ADA-BF46-D715-07EC-F1145991C4E5}"/>
              </a:ext>
            </a:extLst>
          </p:cNvPr>
          <p:cNvSpPr/>
          <p:nvPr/>
        </p:nvSpPr>
        <p:spPr>
          <a:xfrm>
            <a:off x="722600" y="3741940"/>
            <a:ext cx="384135" cy="472558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42AF090-2408-E242-55CA-C1D6062C29C1}"/>
              </a:ext>
            </a:extLst>
          </p:cNvPr>
          <p:cNvSpPr/>
          <p:nvPr/>
        </p:nvSpPr>
        <p:spPr>
          <a:xfrm>
            <a:off x="6491767" y="2486837"/>
            <a:ext cx="360325" cy="366232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53ED8-0ECC-E90F-08D0-9F7B0BDEB4A7}"/>
              </a:ext>
            </a:extLst>
          </p:cNvPr>
          <p:cNvSpPr txBox="1"/>
          <p:nvPr/>
        </p:nvSpPr>
        <p:spPr>
          <a:xfrm>
            <a:off x="7291748" y="1147225"/>
            <a:ext cx="154745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1. Omat tiedot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993B29-E143-C2D0-A504-548A45EE214E}"/>
              </a:ext>
            </a:extLst>
          </p:cNvPr>
          <p:cNvSpPr txBox="1"/>
          <p:nvPr/>
        </p:nvSpPr>
        <p:spPr>
          <a:xfrm>
            <a:off x="4524743" y="1567844"/>
            <a:ext cx="49599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2.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75D1A-7942-1F7D-E76E-D456750344A9}"/>
              </a:ext>
            </a:extLst>
          </p:cNvPr>
          <p:cNvSpPr txBox="1"/>
          <p:nvPr/>
        </p:nvSpPr>
        <p:spPr>
          <a:xfrm>
            <a:off x="185940" y="3784690"/>
            <a:ext cx="50733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3.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B8318-A453-1147-CB84-8ED56E2E140F}"/>
              </a:ext>
            </a:extLst>
          </p:cNvPr>
          <p:cNvSpPr txBox="1"/>
          <p:nvPr/>
        </p:nvSpPr>
        <p:spPr>
          <a:xfrm>
            <a:off x="6039291" y="2492227"/>
            <a:ext cx="44873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4. </a:t>
            </a:r>
          </a:p>
        </p:txBody>
      </p:sp>
    </p:spTree>
    <p:extLst>
      <p:ext uri="{BB962C8B-B14F-4D97-AF65-F5344CB8AC3E}">
        <p14:creationId xmlns:p14="http://schemas.microsoft.com/office/powerpoint/2010/main" val="3398856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84C461-AD78-A0B6-2EBF-E91D7B79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99" y="908051"/>
            <a:ext cx="8208000" cy="649288"/>
          </a:xfrm>
        </p:spPr>
        <p:txBody>
          <a:bodyPr anchor="t">
            <a:normAutofit/>
          </a:bodyPr>
          <a:lstStyle/>
          <a:p>
            <a:r>
              <a:rPr lang="fi-FI"/>
              <a:t>Open Access – viikko 2024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3FAC54F-67BA-5D67-0F84-560C28F57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99" y="1989302"/>
            <a:ext cx="4749281" cy="43396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200" dirty="0">
                <a:hlinkClick r:id="rId2"/>
              </a:rPr>
              <a:t>Open Access Week </a:t>
            </a:r>
            <a:r>
              <a:rPr lang="fi-FI" sz="2200" dirty="0"/>
              <a:t>on vuosittainen tiedeviestintätapahtuma, jossa keskitytään avoimeen tieteeseen, erityisesti avoimeen saatavuuteen. </a:t>
            </a:r>
          </a:p>
          <a:p>
            <a:r>
              <a:rPr lang="fi-FI" sz="2200" dirty="0"/>
              <a:t>Viikkoa vietetään maailmanlaajuisesti aina lokakuun viimeisellä kokonaisella viikolla. </a:t>
            </a:r>
          </a:p>
          <a:p>
            <a:pPr marL="0" indent="0">
              <a:buNone/>
            </a:pPr>
            <a:endParaRPr lang="fi-FI" sz="2200" dirty="0"/>
          </a:p>
        </p:txBody>
      </p:sp>
      <p:pic>
        <p:nvPicPr>
          <p:cNvPr id="8" name="Kuva 7" descr="Kuva, joka sisältää kohteen teksti, kuvakaappaus, graafinen suunnittelu, Grafiikka&#10;&#10;Kuvaus luotu automaattisesti">
            <a:extLst>
              <a:ext uri="{FF2B5EF4-FFF2-40B4-BE49-F238E27FC236}">
                <a16:creationId xmlns:a16="http://schemas.microsoft.com/office/drawing/2014/main" id="{AD9531C8-45D5-D1EA-BA13-F93F83626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880" y="1989302"/>
            <a:ext cx="3725691" cy="2262734"/>
          </a:xfrm>
          <a:prstGeom prst="rect">
            <a:avLst/>
          </a:prstGeom>
          <a:noFill/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8C88E83-57E9-CD2F-E59D-808FC3C1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5E9C64D-1A41-4C42-6A2C-A3E968B54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F629337-06F5-DD94-DB90-781836B61F99}"/>
              </a:ext>
            </a:extLst>
          </p:cNvPr>
          <p:cNvSpPr txBox="1"/>
          <p:nvPr/>
        </p:nvSpPr>
        <p:spPr>
          <a:xfrm>
            <a:off x="5274880" y="4252036"/>
            <a:ext cx="386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hlinkClick r:id="rId2"/>
              </a:rPr>
              <a:t>https://www.openaccessweek.org/</a:t>
            </a:r>
            <a:endParaRPr lang="fi-FI" sz="14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142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51D0-B13E-3094-47E8-3E627AFF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Oppimateriaalin tallennus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E6E88D-5AF2-D9B1-D178-3D09593E3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466" y="1850333"/>
            <a:ext cx="3682333" cy="4351338"/>
          </a:xfrm>
        </p:spPr>
        <p:txBody>
          <a:bodyPr/>
          <a:lstStyle/>
          <a:p>
            <a:r>
              <a:rPr lang="fi-FI" sz="1600" dirty="0"/>
              <a:t>Jokaisen kentän kohdalla on pieni kysymysmerkki josta saat </a:t>
            </a:r>
            <a:r>
              <a:rPr lang="fi-FI" sz="1600"/>
              <a:t>tarvittaessa lisätietoa</a:t>
            </a:r>
            <a:endParaRPr lang="fi-FI" sz="1600" dirty="0">
              <a:ea typeface="Calibri" panose="020F0502020204030204" pitchFamily="34" charset="0"/>
              <a:cs typeface="Times New Roman"/>
            </a:endParaRPr>
          </a:p>
          <a:p>
            <a:r>
              <a:rPr lang="fi-FI" sz="1600" dirty="0">
                <a:ea typeface="Calibri" panose="020F0502020204030204" pitchFamily="34" charset="0"/>
                <a:cs typeface="Times New Roman"/>
              </a:rPr>
              <a:t>Perustiedot: Oppimateriaalin nimi, kieliversiot, t</a:t>
            </a:r>
            <a:r>
              <a:rPr lang="fi-FI" sz="1600" dirty="0">
                <a:effectLst/>
                <a:ea typeface="Calibri" panose="020F0502020204030204" pitchFamily="34" charset="0"/>
                <a:cs typeface="Times New Roman"/>
              </a:rPr>
              <a:t>ekijät, organisaatio, t</a:t>
            </a:r>
            <a:r>
              <a:rPr lang="fi-FI" sz="1600" dirty="0">
                <a:ea typeface="Calibri" panose="020F0502020204030204" pitchFamily="34" charset="0"/>
                <a:cs typeface="Times New Roman"/>
              </a:rPr>
              <a:t>iivis kuvaus materiaalista, asiasanat</a:t>
            </a:r>
            <a:endParaRPr lang="fi-FI" sz="1600" dirty="0">
              <a:effectLst/>
              <a:ea typeface="Calibri" panose="020F0502020204030204" pitchFamily="34" charset="0"/>
              <a:cs typeface="Times New Roman"/>
            </a:endParaRPr>
          </a:p>
          <a:p>
            <a:r>
              <a:rPr lang="fi-FI" sz="1600" dirty="0">
                <a:effectLst/>
                <a:ea typeface="Calibri" panose="020F0502020204030204" pitchFamily="34" charset="0"/>
                <a:cs typeface="Times New Roman"/>
              </a:rPr>
              <a:t>Materiaalin tyyppi</a:t>
            </a:r>
            <a:r>
              <a:rPr lang="fi-FI" sz="1600" dirty="0">
                <a:ea typeface="Calibri" panose="020F0502020204030204" pitchFamily="34" charset="0"/>
                <a:cs typeface="Times New Roman"/>
              </a:rPr>
              <a:t>, </a:t>
            </a:r>
            <a:r>
              <a:rPr lang="fi-FI" sz="1600" dirty="0">
                <a:effectLst/>
                <a:ea typeface="Calibri" panose="020F0502020204030204" pitchFamily="34" charset="0"/>
                <a:cs typeface="Times New Roman"/>
              </a:rPr>
              <a:t>kohderyhmä ja käyttötarkoitus sekä koulutusaste, tieteenala</a:t>
            </a:r>
          </a:p>
          <a:p>
            <a:r>
              <a:rPr lang="fi-FI" sz="1600" dirty="0">
                <a:ea typeface="Calibri" panose="020F0502020204030204" pitchFamily="34" charset="0"/>
                <a:cs typeface="Times New Roman"/>
              </a:rPr>
              <a:t>Ei pakollista, mutta hyödyllistä tietoa: mm. saavutettavuus, julkaisija, hyödynnetyt materiaalit, kansikuva</a:t>
            </a:r>
          </a:p>
          <a:p>
            <a:r>
              <a:rPr lang="fi-FI" sz="1600" dirty="0">
                <a:ea typeface="Calibri" panose="020F0502020204030204" pitchFamily="34" charset="0"/>
                <a:cs typeface="Times New Roman"/>
              </a:rPr>
              <a:t>Voit myös asettaa materiaalillesi vanhenemisajankohdan (tarkemmat tiedot)</a:t>
            </a:r>
          </a:p>
          <a:p>
            <a:pPr marL="0" indent="0">
              <a:buNone/>
            </a:pPr>
            <a:br>
              <a:rPr lang="fi-FI" sz="1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1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78720-523A-69A4-3759-080B16D27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D937-6595-7DF6-1C6E-493796D46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20</a:t>
            </a:fld>
            <a:endParaRPr lang="fi-FI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3CBCFFB-0DC4-CDF8-E733-32E9097E6820}"/>
              </a:ext>
            </a:extLst>
          </p:cNvPr>
          <p:cNvGraphicFramePr/>
          <p:nvPr/>
        </p:nvGraphicFramePr>
        <p:xfrm>
          <a:off x="4227804" y="2415075"/>
          <a:ext cx="4585995" cy="202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1B2E504-6DFF-2A32-B028-8008257D095D}"/>
              </a:ext>
            </a:extLst>
          </p:cNvPr>
          <p:cNvSpPr txBox="1"/>
          <p:nvPr/>
        </p:nvSpPr>
        <p:spPr>
          <a:xfrm>
            <a:off x="4690528" y="4580410"/>
            <a:ext cx="43010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i-FI" sz="1600" b="1" dirty="0">
                <a:ea typeface="Calibri" panose="020F0502020204030204" pitchFamily="34" charset="0"/>
                <a:cs typeface="Times New Roman"/>
              </a:rPr>
              <a:t>Ennen tallennusta voit valmistella: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Calibri" panose="020F0502020204030204" pitchFamily="34" charset="0"/>
                <a:cs typeface="Times New Roman"/>
              </a:rPr>
              <a:t>Kirjoita kuvausteksti, valitse asiasanat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Calibri" panose="020F0502020204030204" pitchFamily="34" charset="0"/>
                <a:cs typeface="Times New Roman"/>
              </a:rPr>
              <a:t>E</a:t>
            </a:r>
            <a:r>
              <a:rPr lang="fi-FI" sz="1600" dirty="0">
                <a:effectLst/>
                <a:ea typeface="Calibri" panose="020F0502020204030204" pitchFamily="34" charset="0"/>
                <a:cs typeface="Times New Roman"/>
              </a:rPr>
              <a:t>tsi materiaalin tiedosto tai linkki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ea typeface="Calibri" panose="020F0502020204030204" pitchFamily="34" charset="0"/>
                <a:cs typeface="Times New Roman"/>
              </a:rPr>
              <a:t>M</a:t>
            </a:r>
            <a:r>
              <a:rPr lang="fi-FI" sz="1600" dirty="0">
                <a:effectLst/>
                <a:ea typeface="Calibri" panose="020F0502020204030204" pitchFamily="34" charset="0"/>
                <a:cs typeface="Times New Roman"/>
              </a:rPr>
              <a:t>erkitse CC -lisenssi aineistoon; </a:t>
            </a:r>
            <a:br>
              <a:rPr lang="fi-FI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1600" dirty="0">
                <a:effectLst/>
                <a:ea typeface="Calibri" panose="020F0502020204030204" pitchFamily="34" charset="0"/>
                <a:cs typeface="Times New Roman"/>
              </a:rPr>
              <a:t>kysy lupa tallentamiseen muilta tekijöiltä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4537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38AF2-DA9C-48E9-B7F7-CC4953D6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Tallentaessasi kysytään: lisenssi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954937-E5C7-45D5-A458-9D367B58A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96" y="1981689"/>
            <a:ext cx="8207375" cy="3028086"/>
          </a:xfrm>
          <a:ln>
            <a:solidFill>
              <a:schemeClr val="accent1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4206F-38CD-4A57-97AD-E6C8341E84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74B49-4213-4C28-8FC9-630CB8A02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21</a:t>
            </a:fld>
            <a:endParaRPr lang="fi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061F1-3D71-4BD8-AA26-625A649610F9}"/>
              </a:ext>
            </a:extLst>
          </p:cNvPr>
          <p:cNvSpPr txBox="1"/>
          <p:nvPr/>
        </p:nvSpPr>
        <p:spPr>
          <a:xfrm>
            <a:off x="525600" y="5388825"/>
            <a:ext cx="7892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aoe.fi suosittelee: </a:t>
            </a:r>
            <a:br>
              <a:rPr lang="en-US"/>
            </a:br>
            <a:r>
              <a:rPr lang="en-US"/>
              <a:t>Creative Commons Nimeä (</a:t>
            </a:r>
            <a:r>
              <a:rPr lang="en-US" b="1"/>
              <a:t>CC BY 4.0</a:t>
            </a:r>
            <a:r>
              <a:rPr lang="en-US"/>
              <a:t>) tai Creative Commons Nimeä-JaaSamoin (</a:t>
            </a:r>
            <a:r>
              <a:rPr lang="en-US" b="1"/>
              <a:t>CC BY-SA 4.0</a:t>
            </a:r>
            <a:r>
              <a:rPr lang="en-US"/>
              <a:t>) </a:t>
            </a:r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65D73F-7E8A-2962-E62C-8B76A9CDAFE7}"/>
              </a:ext>
            </a:extLst>
          </p:cNvPr>
          <p:cNvSpPr/>
          <p:nvPr/>
        </p:nvSpPr>
        <p:spPr>
          <a:xfrm>
            <a:off x="657319" y="3120705"/>
            <a:ext cx="1809044" cy="612396"/>
          </a:xfrm>
          <a:prstGeom prst="rect">
            <a:avLst/>
          </a:prstGeom>
          <a:noFill/>
          <a:ln>
            <a:solidFill>
              <a:srgbClr val="F073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5691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CE59DD3-3BFB-76FE-DAAA-59F5FA4A5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462" y="2076086"/>
            <a:ext cx="5699286" cy="1440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Arial"/>
                <a:cs typeface="Arial"/>
              </a:rPr>
              <a:t>Esimerkit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D5660ED-AF5F-26C1-533D-571B6DB8B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F8BFE9D-2E01-00FF-4D9F-34B18C406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7193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Kuva, joka sisältää kohteen teksti, kuvakaappaus, Verkkosivusto, ohjelmisto&#10;&#10;Kuvaus luotu automaattisesti">
            <a:extLst>
              <a:ext uri="{FF2B5EF4-FFF2-40B4-BE49-F238E27FC236}">
                <a16:creationId xmlns:a16="http://schemas.microsoft.com/office/drawing/2014/main" id="{AEF95ACD-B820-A38E-DD79-AE37507E5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565" y="1964714"/>
            <a:ext cx="8208000" cy="4203895"/>
          </a:xfrm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48D6F876-5D5C-094D-53BA-09F863D0900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291748" y="6489700"/>
            <a:ext cx="1272658" cy="254172"/>
          </a:xfrm>
        </p:spPr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34007C7F-58B5-8B1C-FA60-A04104277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23</a:t>
            </a:fld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7FE65-5E64-625D-EA22-0B8B192A9059}"/>
              </a:ext>
            </a:extLst>
          </p:cNvPr>
          <p:cNvSpPr txBox="1"/>
          <p:nvPr/>
        </p:nvSpPr>
        <p:spPr>
          <a:xfrm>
            <a:off x="863601" y="6374991"/>
            <a:ext cx="871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hlinkClick r:id="rId3"/>
              </a:rPr>
              <a:t>Funky Facts -etsiväkoulu: Opettajan materiaali - Avointen oppimateriaalien kirjasto (aoe.fi)</a:t>
            </a:r>
            <a:endParaRPr lang="fi-FI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27CD4F-4461-D92B-F510-C112024F6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11601" y="483009"/>
            <a:ext cx="2023531" cy="1754326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Materiaali (7.10.2024) Avointen oppimateriaalien kirjastossa (aoe.fi)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EFA6DD4A-1CCC-A4A8-3745-A6BD9988A783}"/>
              </a:ext>
            </a:extLst>
          </p:cNvPr>
          <p:cNvSpPr/>
          <p:nvPr/>
        </p:nvSpPr>
        <p:spPr>
          <a:xfrm>
            <a:off x="2455161" y="4496146"/>
            <a:ext cx="965200" cy="41486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898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D2C9B6-D0FB-961D-114E-1C687BA7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52" y="623169"/>
            <a:ext cx="8530142" cy="718639"/>
          </a:xfrm>
        </p:spPr>
        <p:txBody>
          <a:bodyPr/>
          <a:lstStyle/>
          <a:p>
            <a:r>
              <a:rPr lang="fi-FI">
                <a:latin typeface="Arial"/>
                <a:cs typeface="Arial"/>
              </a:rPr>
              <a:t>Mistä? Finna.fi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0E69F6-DF28-5411-6609-53EA6E224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838" y="1433260"/>
            <a:ext cx="5650057" cy="50564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>
                <a:ea typeface="+mn-lt"/>
                <a:cs typeface="+mn-lt"/>
              </a:rPr>
              <a:t>Voit hakea aoe.fi:hin tallennettuja oppimateriaaleja Finnasta</a:t>
            </a:r>
          </a:p>
          <a:p>
            <a:r>
              <a:rPr lang="fi-FI" sz="1800">
                <a:ea typeface="+mn-lt"/>
                <a:cs typeface="+mn-lt"/>
              </a:rPr>
              <a:t>Finna sisältää museoiden, kirjastojen ja arkistojen aineistot</a:t>
            </a:r>
            <a:endParaRPr lang="fi-FI">
              <a:cs typeface="Arial" panose="020B0604020202020204"/>
            </a:endParaRPr>
          </a:p>
          <a:p>
            <a:pPr marL="0" indent="0">
              <a:buNone/>
            </a:pPr>
            <a:endParaRPr lang="fi-FI" sz="1800">
              <a:ea typeface="+mn-lt"/>
              <a:cs typeface="+mn-lt"/>
            </a:endParaRPr>
          </a:p>
          <a:p>
            <a:pPr marL="0" indent="0">
              <a:buNone/>
            </a:pPr>
            <a:endParaRPr lang="fi-FI" sz="1800">
              <a:ea typeface="+mn-lt"/>
              <a:cs typeface="+mn-lt"/>
            </a:endParaRPr>
          </a:p>
          <a:p>
            <a:pPr marL="0" indent="0">
              <a:buNone/>
            </a:pPr>
            <a:endParaRPr lang="fi-FI" sz="1800">
              <a:ea typeface="+mn-lt"/>
              <a:cs typeface="+mn-lt"/>
            </a:endParaRPr>
          </a:p>
          <a:p>
            <a:pPr marL="0" indent="0">
              <a:buNone/>
            </a:pPr>
            <a:endParaRPr lang="fi-FI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1800">
                <a:ea typeface="+mn-lt"/>
                <a:cs typeface="+mn-lt"/>
              </a:rPr>
              <a:t>Finna on oppimisen palvelu:</a:t>
            </a:r>
            <a:endParaRPr lang="fi-FI" sz="1800">
              <a:cs typeface="Arial"/>
            </a:endParaRPr>
          </a:p>
          <a:p>
            <a:r>
              <a:rPr lang="fi-FI" sz="1800">
                <a:cs typeface="Arial"/>
              </a:rPr>
              <a:t>Etsi samalla muuta Finnasta löytyvää: avoimia artikkeleita ja kirjoja, valokuvia, karttoja, tietoja kirjoista, opinnäytteitä</a:t>
            </a:r>
          </a:p>
          <a:p>
            <a:r>
              <a:rPr lang="fi-FI" sz="1800">
                <a:ea typeface="+mn-lt"/>
                <a:cs typeface="+mn-lt"/>
              </a:rPr>
              <a:t>Hakua</a:t>
            </a:r>
            <a:r>
              <a:rPr lang="fi-FI" sz="1800">
                <a:cs typeface="Arial"/>
              </a:rPr>
              <a:t> voi rajata monin eri tavoin</a:t>
            </a:r>
          </a:p>
          <a:p>
            <a:r>
              <a:rPr lang="fi-FI" sz="1800">
                <a:cs typeface="Arial"/>
              </a:rPr>
              <a:t>Finna Luokkahuone: aineistopaketteja, nostoja oppimateriaaleista jne.</a:t>
            </a:r>
          </a:p>
          <a:p>
            <a:pPr marL="0" indent="0">
              <a:buNone/>
            </a:pPr>
            <a:endParaRPr lang="fi-FI" sz="1800">
              <a:cs typeface="Arial"/>
            </a:endParaRPr>
          </a:p>
          <a:p>
            <a:pPr marL="0" indent="0">
              <a:buNone/>
            </a:pPr>
            <a:endParaRPr lang="fi-FI" sz="1800">
              <a:cs typeface="Arial"/>
            </a:endParaRPr>
          </a:p>
          <a:p>
            <a:endParaRPr lang="fi-FI" sz="1800">
              <a:cs typeface="Arial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A67C92-A0CD-F4DB-EB3E-2D496066E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24</a:t>
            </a:fld>
            <a:endParaRPr lang="fi-FI"/>
          </a:p>
        </p:txBody>
      </p:sp>
      <p:pic>
        <p:nvPicPr>
          <p:cNvPr id="9" name="Kuva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E057357-D5FF-2DA4-18BE-41BDAA77A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67" y="2875830"/>
            <a:ext cx="4546410" cy="922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8BDD8-3CA5-0525-3F48-BDF2454D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9525"/>
            <a:ext cx="29908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63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443B13-1625-B205-9F75-25686FFC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Etsi oppimateriaaleja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FCA5257-44E2-474D-FDBE-3D6B2B692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63" y="2316838"/>
            <a:ext cx="8207375" cy="313078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15578-FF06-0971-98DC-6DD9E9E866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BBB6F-20F5-1034-AEC0-C092378A6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9866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CBE6-E388-4696-7734-19D79CBE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Materiaali Finnassa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DE2FFB-CCD0-BF03-DC21-85F6B06D4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600" y="1679840"/>
            <a:ext cx="4376600" cy="306705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B4B47-48F1-DB12-4854-87AED04C48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06C7F-C275-6A16-F820-889C9BBDD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26</a:t>
            </a:fld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AD4568-0150-88C9-50FD-C1BEDE504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250" y="1557339"/>
            <a:ext cx="3455156" cy="47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95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D6B422E-D2C0-868E-8FBA-E79764DE1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5" y="604838"/>
            <a:ext cx="8650210" cy="6184900"/>
          </a:xfrm>
          <a:prstGeom prst="rect">
            <a:avLst/>
          </a:prstGeo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8F92018D-2607-C488-2BB8-904DC0CF02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688555C-3A59-3F61-56DF-2CFA05FBE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2346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98097-5CAD-8D7E-3A89-1FBF52F201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1D116-CBAC-CB63-1998-C7B34C1BD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28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83029-C540-E655-D216-35A9506D6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73" y="760702"/>
            <a:ext cx="7209453" cy="1814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7FCCEF-2709-6816-3C25-5A607086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10" y="2873828"/>
            <a:ext cx="1732586" cy="2550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3F1291-FE25-2CE7-7B4A-ADC63835E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821" y="2937588"/>
            <a:ext cx="6195527" cy="1947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388242-743A-1234-212B-C6203FF558D3}"/>
              </a:ext>
            </a:extLst>
          </p:cNvPr>
          <p:cNvSpPr txBox="1"/>
          <p:nvPr/>
        </p:nvSpPr>
        <p:spPr>
          <a:xfrm>
            <a:off x="2600131" y="5239529"/>
            <a:ext cx="336523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>
                <a:hlinkClick r:id="rId5"/>
              </a:rPr>
              <a:t>https://aoe.fi/#/kokoelma/294</a:t>
            </a:r>
            <a:r>
              <a:rPr lang="fi-FI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1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4F0A-9DFC-D321-2F07-A7FBFCD7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Tulossa: TUNICRIS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1AEA8E-A46D-6A63-6083-244336A97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140" y="1557339"/>
            <a:ext cx="8076259" cy="435133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93879-7BDE-6A68-B4F3-76B08DFC9E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17518-5FF9-D522-678A-BFF821EA7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29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0FF8A-001D-2AC2-F0A8-5F5D5CFE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267" y="5430853"/>
            <a:ext cx="4995327" cy="847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0F122-77E4-2839-7A66-49EEA7A5A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738" y="114128"/>
            <a:ext cx="3309856" cy="335977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37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7B9AD-B719-5F53-1D13-AB0BD897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Avoin tiede Tampereen yliopistossa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2FCF1-E43A-0A35-17E1-2856D7BB6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98" y="2330137"/>
            <a:ext cx="5269027" cy="3619812"/>
          </a:xfrm>
        </p:spPr>
        <p:txBody>
          <a:bodyPr/>
          <a:lstStyle/>
          <a:p>
            <a:r>
              <a:rPr lang="fi-FI" sz="1800" dirty="0">
                <a:solidFill>
                  <a:srgbClr val="000000"/>
                </a:solidFill>
              </a:rPr>
              <a:t>tammikuussa 2024 päivitettiin</a:t>
            </a:r>
            <a:r>
              <a:rPr lang="fi-FI" sz="1800" b="0" i="0" dirty="0">
                <a:solidFill>
                  <a:srgbClr val="000000"/>
                </a:solidFill>
                <a:effectLst/>
              </a:rPr>
              <a:t> avoimen tieteen linjaus</a:t>
            </a:r>
          </a:p>
          <a:p>
            <a:pPr lvl="1"/>
            <a:r>
              <a:rPr lang="fi-FI" sz="1800" b="0" i="0" dirty="0">
                <a:solidFill>
                  <a:srgbClr val="000000"/>
                </a:solidFill>
                <a:effectLst/>
              </a:rPr>
              <a:t>lähtökohtana on avoimen tieteen edistyminen viime vuosina</a:t>
            </a:r>
          </a:p>
          <a:p>
            <a:pPr lvl="1"/>
            <a:r>
              <a:rPr lang="fi-FI" sz="1800" b="0" i="0" dirty="0">
                <a:solidFill>
                  <a:srgbClr val="000000"/>
                </a:solidFill>
                <a:effectLst/>
              </a:rPr>
              <a:t>huomioitu kansallinen ja kansainvälinen kehittämistyö </a:t>
            </a:r>
          </a:p>
          <a:p>
            <a:pPr lvl="1"/>
            <a:r>
              <a:rPr lang="fi-FI" sz="1800" b="0" i="0" dirty="0">
                <a:solidFill>
                  <a:srgbClr val="000000"/>
                </a:solidFill>
                <a:effectLst/>
              </a:rPr>
              <a:t>kattaa toimintakulttuurin, tutkimuksen ja uutena kokonaisuutena oppimisen avoimuuden</a:t>
            </a:r>
          </a:p>
          <a:p>
            <a:r>
              <a:rPr lang="fi-FI" sz="1800" b="0" i="0" dirty="0">
                <a:solidFill>
                  <a:srgbClr val="000000"/>
                </a:solidFill>
                <a:effectLst/>
              </a:rPr>
              <a:t>toimii ohjaavana dokumenttina, kun avointa tiedettä edistetään  toimenpideohjelman avulla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 </a:t>
            </a:r>
          </a:p>
          <a:p>
            <a:r>
              <a:rPr lang="fi-FI" sz="1800" i="0" dirty="0">
                <a:solidFill>
                  <a:srgbClr val="000000"/>
                </a:solidFill>
                <a:effectLst/>
              </a:rPr>
              <a:t>saatavilla julkaisuarkisto Trepossa</a:t>
            </a:r>
            <a:endParaRPr lang="en-US" sz="1800" b="0" i="0" dirty="0">
              <a:solidFill>
                <a:srgbClr val="000000"/>
              </a:solidFill>
              <a:effectLst/>
            </a:endParaRPr>
          </a:p>
          <a:p>
            <a:endParaRPr lang="fi-FI" sz="1800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BD0B901-4DFE-048A-5D78-B1D16E622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679428" y="2330137"/>
          <a:ext cx="2938974" cy="2981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A2B51-CB7E-1721-9F69-CD87D186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89484-0E82-1ACD-69B3-D201F9728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BB779-9725-D88E-6144-E942144ACC86}"/>
              </a:ext>
            </a:extLst>
          </p:cNvPr>
          <p:cNvSpPr txBox="1"/>
          <p:nvPr/>
        </p:nvSpPr>
        <p:spPr>
          <a:xfrm>
            <a:off x="163101" y="6043441"/>
            <a:ext cx="893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hlinkClick r:id="rId7"/>
              </a:rPr>
              <a:t>Tampereen yliopiston avoimen tieteen linjaus julkaistu | Tampereen korkeakouluyhteisö (tuni.fi)</a:t>
            </a:r>
            <a:endParaRPr lang="fi-FI" sz="1600"/>
          </a:p>
        </p:txBody>
      </p:sp>
    </p:spTree>
    <p:extLst>
      <p:ext uri="{BB962C8B-B14F-4D97-AF65-F5344CB8AC3E}">
        <p14:creationId xmlns:p14="http://schemas.microsoft.com/office/powerpoint/2010/main" val="1216020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7506A4-011F-D4F8-0491-2BDF4E870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Mistä?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E3E40D-215A-BA48-6A46-A45D619E6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49" y="1739489"/>
            <a:ext cx="3960000" cy="28291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>
                <a:ea typeface="+mn-lt"/>
                <a:cs typeface="+mn-lt"/>
              </a:rPr>
              <a:t>Avointen oppimateriaalien arkistoja ja kirjastoja</a:t>
            </a:r>
          </a:p>
          <a:p>
            <a:r>
              <a:rPr lang="fi-FI" dirty="0">
                <a:cs typeface="Arial"/>
              </a:rPr>
              <a:t>Avoimia kirjoja ja lehtiä</a:t>
            </a:r>
          </a:p>
          <a:p>
            <a:r>
              <a:rPr lang="fi-FI" dirty="0">
                <a:cs typeface="Arial"/>
              </a:rPr>
              <a:t>Yliopistojen arkistot</a:t>
            </a:r>
          </a:p>
          <a:p>
            <a:r>
              <a:rPr lang="fi-FI" dirty="0">
                <a:cs typeface="Arial"/>
              </a:rPr>
              <a:t>Kuvia ja videoita </a:t>
            </a:r>
          </a:p>
          <a:p>
            <a:r>
              <a:rPr lang="fi-FI" dirty="0">
                <a:cs typeface="Arial"/>
              </a:rPr>
              <a:t>Avoimia verkkokursseja </a:t>
            </a:r>
          </a:p>
          <a:p>
            <a:r>
              <a:rPr lang="fi-FI" dirty="0">
                <a:cs typeface="Arial"/>
              </a:rPr>
              <a:t>Avoimet tutkimusaineistot</a:t>
            </a:r>
          </a:p>
          <a:p>
            <a:pPr marL="0" indent="0">
              <a:buNone/>
            </a:pPr>
            <a:endParaRPr lang="fi-FI" sz="2400" dirty="0">
              <a:ea typeface="+mn-lt"/>
              <a:cs typeface="+mn-lt"/>
            </a:endParaRPr>
          </a:p>
          <a:p>
            <a:pPr marL="0" indent="0">
              <a:buNone/>
            </a:pPr>
            <a:endParaRPr lang="fi-FI" sz="2400" dirty="0">
              <a:cs typeface="Arial"/>
            </a:endParaRPr>
          </a:p>
          <a:p>
            <a:pPr marL="0" indent="0">
              <a:buNone/>
            </a:pPr>
            <a:endParaRPr lang="fi-FI" dirty="0">
              <a:cs typeface="Arial"/>
            </a:endParaRPr>
          </a:p>
          <a:p>
            <a:pPr marL="0" indent="0">
              <a:buNone/>
            </a:pPr>
            <a:endParaRPr lang="fi-FI" dirty="0">
              <a:cs typeface="Arial"/>
            </a:endParaRPr>
          </a:p>
          <a:p>
            <a:pPr marL="0" indent="0">
              <a:buNone/>
            </a:pPr>
            <a:endParaRPr lang="fi-FI" dirty="0">
              <a:cs typeface="Arial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7A55103-1205-DC5B-78FA-3CC4AA2960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dirty="0" smtClean="0"/>
              <a:pPr/>
              <a:t>30</a:t>
            </a:fld>
            <a:endParaRPr lang="fi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21AD4F4F-85AF-4BE6-13DD-C421FCA7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01" y="386662"/>
            <a:ext cx="2095995" cy="895162"/>
          </a:xfrm>
          <a:prstGeom prst="rect">
            <a:avLst/>
          </a:prstGeom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5AF362C7-DB57-C320-200E-B114F216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521" y="682358"/>
            <a:ext cx="1068780" cy="743792"/>
          </a:xfrm>
          <a:prstGeom prst="rect">
            <a:avLst/>
          </a:prstGeom>
        </p:spPr>
      </p:pic>
      <p:pic>
        <p:nvPicPr>
          <p:cNvPr id="12" name="Kuva 12">
            <a:extLst>
              <a:ext uri="{FF2B5EF4-FFF2-40B4-BE49-F238E27FC236}">
                <a16:creationId xmlns:a16="http://schemas.microsoft.com/office/drawing/2014/main" id="{C2E42AD9-0508-2ACA-879B-B76A484A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7" y="1808165"/>
            <a:ext cx="1929741" cy="478389"/>
          </a:xfrm>
          <a:prstGeom prst="rect">
            <a:avLst/>
          </a:prstGeom>
        </p:spPr>
      </p:pic>
      <p:pic>
        <p:nvPicPr>
          <p:cNvPr id="13" name="Kuva 13">
            <a:extLst>
              <a:ext uri="{FF2B5EF4-FFF2-40B4-BE49-F238E27FC236}">
                <a16:creationId xmlns:a16="http://schemas.microsoft.com/office/drawing/2014/main" id="{239FBB63-D111-D8A0-BF7C-EA0F74C8F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328" y="2780813"/>
            <a:ext cx="1413165" cy="992848"/>
          </a:xfrm>
          <a:prstGeom prst="rect">
            <a:avLst/>
          </a:prstGeom>
        </p:spPr>
      </p:pic>
      <p:pic>
        <p:nvPicPr>
          <p:cNvPr id="14" name="Kuva 14">
            <a:extLst>
              <a:ext uri="{FF2B5EF4-FFF2-40B4-BE49-F238E27FC236}">
                <a16:creationId xmlns:a16="http://schemas.microsoft.com/office/drawing/2014/main" id="{F6A04D4C-8340-3033-1C58-8FBBF2458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013" y="1920956"/>
            <a:ext cx="1320513" cy="397577"/>
          </a:xfrm>
          <a:prstGeom prst="rect">
            <a:avLst/>
          </a:prstGeom>
        </p:spPr>
      </p:pic>
      <p:pic>
        <p:nvPicPr>
          <p:cNvPr id="15" name="Kuva 15">
            <a:extLst>
              <a:ext uri="{FF2B5EF4-FFF2-40B4-BE49-F238E27FC236}">
                <a16:creationId xmlns:a16="http://schemas.microsoft.com/office/drawing/2014/main" id="{D7654E2D-0944-0947-9276-0044199C0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994" y="3079348"/>
            <a:ext cx="1953491" cy="432107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29E8923-2F7D-E39C-85DB-783608B4E4F1}"/>
              </a:ext>
            </a:extLst>
          </p:cNvPr>
          <p:cNvSpPr txBox="1"/>
          <p:nvPr/>
        </p:nvSpPr>
        <p:spPr>
          <a:xfrm>
            <a:off x="550788" y="5372388"/>
            <a:ext cx="75170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dirty="0">
                <a:cs typeface="Arial"/>
                <a:hlinkClick r:id="rId8"/>
              </a:rPr>
              <a:t>Katso vinkkejä kirjaston oppaasta</a:t>
            </a:r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15B6CB-4B37-49E8-A59E-AA066B3B2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0100" y="4147487"/>
            <a:ext cx="2844194" cy="8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18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FCBA8E1B-191C-4B05-2B92-CADA08CF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Opettajille ohjeita avoimen kurssikirjan valintaan</a:t>
            </a:r>
            <a:br>
              <a:rPr lang="en-US" sz="2000" dirty="0">
                <a:effectLst/>
              </a:rPr>
            </a:br>
            <a:br>
              <a:rPr lang="en-US" sz="2000" dirty="0"/>
            </a:br>
            <a:endParaRPr lang="fi-FI" dirty="0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94B76A06-75AE-337F-7124-DB70DAF24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2422" y="2265370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fi-FI" sz="2400" dirty="0">
                <a:effectLst/>
              </a:rPr>
              <a:t>Kurssiaineistojen valintaan ohjeita ja tukea Tampereen yliopiston kirjaston opassivulta: </a:t>
            </a:r>
          </a:p>
          <a:p>
            <a:r>
              <a:rPr lang="fi-FI" sz="2400" dirty="0">
                <a:effectLst/>
              </a:rPr>
              <a:t>Miksi kannattaa valita avoin kurssikirja? </a:t>
            </a:r>
          </a:p>
          <a:p>
            <a:r>
              <a:rPr lang="fi-FI" sz="2400" dirty="0">
                <a:effectLst/>
              </a:rPr>
              <a:t>Mistä voit etsiä avoimia kurssikirjoja? </a:t>
            </a:r>
          </a:p>
          <a:p>
            <a:r>
              <a:rPr lang="fi-FI" sz="2400" dirty="0">
                <a:effectLst/>
              </a:rPr>
              <a:t>Miten arvioin avoimen kirjan luotettavuutta? </a:t>
            </a:r>
            <a:endParaRPr lang="fi-FI" sz="2400" dirty="0"/>
          </a:p>
          <a:p>
            <a:pPr marL="0" indent="0">
              <a:buNone/>
            </a:pPr>
            <a:endParaRPr lang="fi-FI" dirty="0"/>
          </a:p>
        </p:txBody>
      </p:sp>
      <p:graphicFrame>
        <p:nvGraphicFramePr>
          <p:cNvPr id="14" name="Sisällön paikkamerkki 13">
            <a:extLst>
              <a:ext uri="{FF2B5EF4-FFF2-40B4-BE49-F238E27FC236}">
                <a16:creationId xmlns:a16="http://schemas.microsoft.com/office/drawing/2014/main" id="{D9BAF418-BA25-9334-465F-B27FFD134F1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748190" y="2002444"/>
          <a:ext cx="3533821" cy="3701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7C26D9DD-869B-6A38-BC92-238F6B0A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40170D0-CFC8-BDF6-19B4-87B6C3218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31</a:t>
            </a:fld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16563136-6C58-00BE-4464-92517736CF74}"/>
              </a:ext>
            </a:extLst>
          </p:cNvPr>
          <p:cNvSpPr txBox="1"/>
          <p:nvPr/>
        </p:nvSpPr>
        <p:spPr>
          <a:xfrm>
            <a:off x="269361" y="6228090"/>
            <a:ext cx="7942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hlinkClick r:id="rId7"/>
              </a:rPr>
              <a:t>Avoimet kirjat kurssikirjoina - Opettajan palvelut - Oppaat | Guides at Tampere University Library (tuni.fi)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237020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E0DE-6F28-FF34-CC88-97EFB2D5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Avoin kirja lisää opiskelun tasa-arvoa ja joustavuutta</a:t>
            </a:r>
            <a:br>
              <a:rPr lang="fi-FI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AAA9-C42B-2893-6545-FA3BDB8A1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401" y="2568987"/>
            <a:ext cx="3886200" cy="39207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endParaRPr lang="fi-FI"/>
          </a:p>
          <a:p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"/>
              </a:rPr>
              <a:t>Kirjoitus</a:t>
            </a:r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käsittelee avoimien kirjojen etua kurssiaineistona. </a:t>
            </a:r>
          </a:p>
          <a:p>
            <a:r>
              <a:rPr lang="fi-FI" sz="1800" kern="100" dirty="0">
                <a:latin typeface="Calibri"/>
                <a:ea typeface="Calibri" panose="020F0502020204030204" pitchFamily="34" charset="0"/>
                <a:cs typeface="Times New Roman"/>
              </a:rPr>
              <a:t>Tekijät: </a:t>
            </a:r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Nummi Johanna, Syvälahti Kati, Kolehmainen Soile &amp; Leppänen Sari </a:t>
            </a:r>
          </a:p>
          <a:p>
            <a:pPr marL="0" indent="0">
              <a:buNone/>
            </a:pPr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endParaRPr lang="fi-FI" dirty="0">
              <a:latin typeface="Calibri"/>
              <a:cs typeface="Times New Roman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ECE57-FFD5-296A-3711-480B7B95F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706400"/>
            <a:ext cx="4161599" cy="4351338"/>
          </a:xfrm>
        </p:spPr>
        <p:txBody>
          <a:bodyPr/>
          <a:lstStyle/>
          <a:p>
            <a:pPr marL="0" indent="0">
              <a:buNone/>
            </a:pPr>
            <a:r>
              <a:rPr lang="fi-FI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Tutustu avoimien kirjojen 	</a:t>
            </a:r>
            <a:r>
              <a:rPr lang="fi-FI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teemakokoelmaan</a:t>
            </a:r>
            <a:r>
              <a:rPr lang="fi-FI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(Andor 	hakupalvelussa):</a:t>
            </a:r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B50D0D-AE3A-0325-DBC1-FFCD4152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B880A-D6A0-B8F7-6ECB-E0EE62D5D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32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6BF1A-3053-579E-2D47-102FA021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955" y="2825393"/>
            <a:ext cx="3267770" cy="32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71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B56C1-C2FF-EEF7-3F06-734C6FC2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600" y="1706400"/>
            <a:ext cx="3886200" cy="435133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kern="1200"/>
          </a:p>
          <a:p>
            <a:endParaRPr lang="en-US" kern="12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404DE-7EEC-8002-9CA6-17D3FE093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vert="horz" lIns="0" tIns="45720" rIns="9144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dirty="0" smtClean="0"/>
              <a:pPr>
                <a:spcAft>
                  <a:spcPts val="600"/>
                </a:spcAft>
              </a:pPr>
              <a:t>33</a:t>
            </a:fld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DB63-555B-50E1-28E2-68B8F72194B5}"/>
              </a:ext>
            </a:extLst>
          </p:cNvPr>
          <p:cNvSpPr txBox="1"/>
          <p:nvPr/>
        </p:nvSpPr>
        <p:spPr>
          <a:xfrm>
            <a:off x="860229" y="1856969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800">
              <a:cs typeface="Arial"/>
            </a:endParaRPr>
          </a:p>
        </p:txBody>
      </p:sp>
      <p:graphicFrame>
        <p:nvGraphicFramePr>
          <p:cNvPr id="18" name="Tekstiruutu 7">
            <a:hlinkClick r:id="rId2"/>
            <a:extLst>
              <a:ext uri="{FF2B5EF4-FFF2-40B4-BE49-F238E27FC236}">
                <a16:creationId xmlns:a16="http://schemas.microsoft.com/office/drawing/2014/main" id="{3D8D4F86-1A0D-2ABF-3E38-EB6EC29CC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9323847"/>
              </p:ext>
            </p:extLst>
          </p:nvPr>
        </p:nvGraphicFramePr>
        <p:xfrm>
          <a:off x="4950995" y="1706400"/>
          <a:ext cx="404059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4" name="Kuva 5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061682D-B5D4-9B80-EC5A-A5AF14681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79" y="2462361"/>
            <a:ext cx="3566593" cy="1554084"/>
          </a:xfrm>
          <a:prstGeom prst="rect">
            <a:avLst/>
          </a:prstGeom>
        </p:spPr>
      </p:pic>
      <p:sp>
        <p:nvSpPr>
          <p:cNvPr id="55" name="Tekstiruutu 54">
            <a:extLst>
              <a:ext uri="{FF2B5EF4-FFF2-40B4-BE49-F238E27FC236}">
                <a16:creationId xmlns:a16="http://schemas.microsoft.com/office/drawing/2014/main" id="{E02C1805-C281-E698-C7AC-20A2BA46BCE7}"/>
              </a:ext>
            </a:extLst>
          </p:cNvPr>
          <p:cNvSpPr txBox="1"/>
          <p:nvPr/>
        </p:nvSpPr>
        <p:spPr>
          <a:xfrm>
            <a:off x="1097100" y="419786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dirty="0">
                <a:ea typeface="+mn-lt"/>
                <a:cs typeface="+mn-lt"/>
                <a:hlinkClick r:id="rId9"/>
              </a:rPr>
              <a:t>https://merlot.org/</a:t>
            </a:r>
            <a:endParaRPr lang="fi-FI" dirty="0">
              <a:ea typeface="+mn-lt"/>
              <a:cs typeface="+mn-lt"/>
            </a:endParaRPr>
          </a:p>
          <a:p>
            <a:endParaRPr lang="fi-FI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541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B6E277-894B-0846-44AE-B8DBEE8D2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Etsi aineistoja </a:t>
            </a: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FA7282-2B5A-FBF2-76EA-D0493612D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34</a:t>
            </a:fld>
            <a:endParaRPr lang="fi-FI"/>
          </a:p>
        </p:txBody>
      </p:sp>
      <p:pic>
        <p:nvPicPr>
          <p:cNvPr id="11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3CF6FA9-0E6E-2A85-2F60-F414659AC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259" y="1810392"/>
            <a:ext cx="8208000" cy="2650037"/>
          </a:xfrm>
        </p:spPr>
      </p:pic>
    </p:spTree>
    <p:extLst>
      <p:ext uri="{BB962C8B-B14F-4D97-AF65-F5344CB8AC3E}">
        <p14:creationId xmlns:p14="http://schemas.microsoft.com/office/powerpoint/2010/main" val="1775560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556B2D-DCB5-1F24-5D3F-96F69434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08050"/>
            <a:ext cx="2949178" cy="1149350"/>
          </a:xfrm>
        </p:spPr>
        <p:txBody>
          <a:bodyPr anchor="b">
            <a:normAutofit/>
          </a:bodyPr>
          <a:lstStyle/>
          <a:p>
            <a:r>
              <a:rPr lang="fi-FI"/>
              <a:t>MERLOT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360D28-A887-E734-9DA2-ACF319B3D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600" y="2172613"/>
            <a:ext cx="2618194" cy="3914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700" dirty="0"/>
              <a:t>Palveluun voi luoda oman tilin ja profiilin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700" dirty="0"/>
              <a:t>voit jakaa oppimateriaaleja avoimesti </a:t>
            </a:r>
            <a:endParaRPr lang="fi-FI" sz="17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700" dirty="0"/>
              <a:t>rakentaa omia henkilökohtaisia kokoelmiasi </a:t>
            </a:r>
            <a:endParaRPr lang="fi-FI" sz="17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700" dirty="0"/>
              <a:t>kommentoida ja arvioida muiden materiaaleja</a:t>
            </a:r>
            <a:endParaRPr lang="fi-FI" sz="1700" dirty="0">
              <a:cs typeface="Arial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DDF7DC8-C049-98C0-F513-0F2122E11C4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EB7A576-7DF4-6709-119E-DBEA439D7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dirty="0" smtClean="0"/>
              <a:pPr>
                <a:spcAft>
                  <a:spcPts val="600"/>
                </a:spcAft>
              </a:pPr>
              <a:t>35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2E1D92B-8909-7F7B-9624-D90CA7C74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417" y="1672047"/>
            <a:ext cx="5625738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99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6CC393-A788-3565-C85E-484C019F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723"/>
            <a:ext cx="8728037" cy="645616"/>
          </a:xfrm>
        </p:spPr>
        <p:txBody>
          <a:bodyPr/>
          <a:lstStyle/>
          <a:p>
            <a:r>
              <a:rPr lang="fi-FI">
                <a:latin typeface="Arial"/>
                <a:cs typeface="Arial"/>
              </a:rPr>
              <a:t>MERLOT: Esimerkki materiaalista </a:t>
            </a:r>
            <a:endParaRPr lang="fi-FI"/>
          </a:p>
        </p:txBody>
      </p:sp>
      <p:pic>
        <p:nvPicPr>
          <p:cNvPr id="7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3AE9F24-173D-8432-F2EE-81A7CE0D8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600" y="2009781"/>
            <a:ext cx="8208000" cy="3746369"/>
          </a:xfr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1B7389C-B83D-6DBF-22D0-3F0BFF421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4635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F652C9-ECAB-B025-1616-12FE9A271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MERLOT – aineiston arviointi 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F36473-BB40-4908-257F-31E177AE2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00" y="1713234"/>
            <a:ext cx="8308939" cy="43454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000" dirty="0">
                <a:cs typeface="Arial"/>
              </a:rPr>
              <a:t>yli 25 tieteenalakohtaisista asiantuntijoista koostuvaa toimituskuntaa kehittää kokoelmaa </a:t>
            </a:r>
            <a:endParaRPr lang="fi-FI" sz="2000" dirty="0"/>
          </a:p>
          <a:p>
            <a:pPr marL="342900" indent="-342900"/>
            <a:r>
              <a:rPr lang="en-US" sz="2000" dirty="0">
                <a:cs typeface="Arial"/>
              </a:rPr>
              <a:t>vertaisarviointia </a:t>
            </a:r>
          </a:p>
          <a:p>
            <a:pPr marL="342900" indent="-342900"/>
            <a:r>
              <a:rPr lang="en-US" sz="2000" dirty="0">
                <a:cs typeface="Arial"/>
              </a:rPr>
              <a:t>käyttäjien luokituksia koulutus- ja opetusmateriaalien laadun ja arvonosoittamiseen</a:t>
            </a:r>
          </a:p>
          <a:p>
            <a:pPr marL="342900" indent="-342900"/>
            <a:r>
              <a:rPr lang="en-US" sz="2000" dirty="0">
                <a:cs typeface="Arial"/>
                <a:hlinkClick r:id="rId2"/>
              </a:rPr>
              <a:t>MERLOT Peer Review Information and Process</a:t>
            </a:r>
            <a:endParaRPr lang="en-US" sz="2000" dirty="0"/>
          </a:p>
          <a:p>
            <a:pPr marL="342900" indent="-342900"/>
            <a:r>
              <a:rPr lang="en-US" sz="2000" dirty="0">
                <a:ea typeface="+mn-lt"/>
                <a:cs typeface="+mn-lt"/>
                <a:hlinkClick r:id="rId3"/>
              </a:rPr>
              <a:t>Merlot peer review -arviointilomake (englanniksi, PDF)</a:t>
            </a:r>
            <a:endParaRPr lang="en-US" sz="2000" dirty="0">
              <a:cs typeface="Arial" panose="020B0604020202020204"/>
            </a:endParaRPr>
          </a:p>
          <a:p>
            <a:pPr marL="0" indent="0">
              <a:buNone/>
            </a:pPr>
            <a:endParaRPr lang="en-US" sz="2000" dirty="0">
              <a:cs typeface="Arial" panose="020B0604020202020204"/>
            </a:endParaRPr>
          </a:p>
          <a:p>
            <a:pPr marL="0" indent="0">
              <a:buNone/>
            </a:pPr>
            <a:endParaRPr lang="en-US" sz="2000" dirty="0">
              <a:cs typeface="Arial" panose="020B0604020202020204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5AFDA6-726D-1AFC-1468-2D939F0FD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8605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DE6028-60FA-CF05-19B6-5C0AC123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Kirjaston opas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AEDA3EC3-DCD3-0816-3359-0D119D81C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886" y="1793899"/>
            <a:ext cx="8020462" cy="3479979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AF788C-6A33-234E-AD80-585A461C98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29.10.2024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CC63E64-B670-5A71-F72A-139615507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38</a:t>
            </a:fld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384BFF6-D672-FAE3-3890-5101BBCBF4E1}"/>
              </a:ext>
            </a:extLst>
          </p:cNvPr>
          <p:cNvSpPr txBox="1"/>
          <p:nvPr/>
        </p:nvSpPr>
        <p:spPr>
          <a:xfrm>
            <a:off x="862148" y="5623111"/>
            <a:ext cx="438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cs typeface="Arial"/>
                <a:hlinkClick r:id="rId3"/>
              </a:rPr>
              <a:t>Kirjaston avoimet oppimateriaalit opas</a:t>
            </a:r>
            <a:endParaRPr lang="fi-FI" dirty="0">
              <a:ea typeface="+mn-lt"/>
              <a:cs typeface="+mn-lt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9080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BFE64-4455-6FCD-1C04-0EB2C89A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1718979"/>
            <a:ext cx="3640451" cy="3149671"/>
          </a:xfrm>
        </p:spPr>
        <p:txBody>
          <a:bodyPr anchor="t">
            <a:normAutofit fontScale="90000"/>
          </a:bodyPr>
          <a:lstStyle/>
          <a:p>
            <a:pPr marL="0" indent="0">
              <a:buNone/>
            </a:pPr>
            <a:r>
              <a:rPr lang="fi-FI" sz="4100" dirty="0"/>
              <a:t>Kiitos &amp; hyvää syksyä!</a:t>
            </a:r>
          </a:p>
          <a:p>
            <a:pPr marL="0" indent="0">
              <a:buNone/>
            </a:pPr>
            <a:endParaRPr lang="fi-FI" sz="4100" dirty="0"/>
          </a:p>
          <a:p>
            <a:pPr marL="0" indent="0">
              <a:buNone/>
            </a:pPr>
            <a:r>
              <a:rPr lang="fi-FI" sz="4100" dirty="0"/>
              <a:t>t. Kati ja Johanna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7D628EBD-27D6-812F-03C2-AD5D0A4B10A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291748" y="6489700"/>
            <a:ext cx="1272658" cy="254172"/>
          </a:xfrm>
        </p:spPr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72B72F1A-4880-9C08-A6E9-428A296AF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2A6816B1-E0DB-EDB4-7AFB-1FAC80B1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39</a:t>
            </a:fld>
            <a:endParaRPr lang="fi-FI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B2ACD18-65CE-3D87-E48A-23BF3D0123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20348" y="6489701"/>
            <a:ext cx="371246" cy="2540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39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2DDEA-D28D-FD6A-BB57-7CE502BD8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42" y="4665180"/>
            <a:ext cx="1589617" cy="572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8A6E1-7C7F-5B30-B45B-3DED34E4B783}"/>
              </a:ext>
            </a:extLst>
          </p:cNvPr>
          <p:cNvSpPr txBox="1"/>
          <p:nvPr/>
        </p:nvSpPr>
        <p:spPr>
          <a:xfrm>
            <a:off x="4113799" y="4018981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Tämä diasarja on lisensoitu Creative Commons –lisenssillä CC BY -SA 4.0 eli Creative Commons Nimeä- Jaa samoin 4.0</a:t>
            </a: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B9A90C71-0A83-BB9D-BB94-5B4344B48EC9}"/>
              </a:ext>
            </a:extLst>
          </p:cNvPr>
          <p:cNvSpPr txBox="1"/>
          <p:nvPr/>
        </p:nvSpPr>
        <p:spPr>
          <a:xfrm>
            <a:off x="5789850" y="4740933"/>
            <a:ext cx="3591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hlinkClick r:id="rId3"/>
              </a:rPr>
              <a:t>CC –lisenssien verkkosivusto</a:t>
            </a:r>
            <a:endParaRPr lang="fi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046C7E-D808-05DC-70A3-BE2339073679}"/>
              </a:ext>
            </a:extLst>
          </p:cNvPr>
          <p:cNvSpPr txBox="1"/>
          <p:nvPr/>
        </p:nvSpPr>
        <p:spPr>
          <a:xfrm>
            <a:off x="4092022" y="5875120"/>
            <a:ext cx="4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Lisätietoa voit kysyä tekijöiltä: </a:t>
            </a:r>
            <a:r>
              <a:rPr lang="fi-FI" sz="1200" dirty="0">
                <a:hlinkClick r:id="rId4"/>
              </a:rPr>
              <a:t>kati.syvalahti@tuni.fi</a:t>
            </a:r>
            <a:r>
              <a:rPr lang="fi-FI" sz="1200" dirty="0"/>
              <a:t> ja </a:t>
            </a:r>
            <a:r>
              <a:rPr lang="fi-FI" sz="1200" dirty="0">
                <a:hlinkClick r:id="rId5"/>
              </a:rPr>
              <a:t>johanna.lohonen@tuni.fi</a:t>
            </a:r>
            <a:endParaRPr lang="fi-FI" sz="1200" dirty="0"/>
          </a:p>
          <a:p>
            <a:endParaRPr lang="fi-FI" sz="1200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013663E-BC61-632D-D588-A6B20586C12F}"/>
              </a:ext>
            </a:extLst>
          </p:cNvPr>
          <p:cNvSpPr txBox="1"/>
          <p:nvPr/>
        </p:nvSpPr>
        <p:spPr>
          <a:xfrm>
            <a:off x="364558" y="4695330"/>
            <a:ext cx="25005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Arial"/>
              </a:rPr>
              <a:t>Kirjaston palveluosoite: </a:t>
            </a:r>
          </a:p>
          <a:p>
            <a:r>
              <a:rPr lang="fi-FI" dirty="0">
                <a:cs typeface="Arial"/>
                <a:hlinkClick r:id="rId6"/>
              </a:rPr>
              <a:t>oa@tuni.fi</a:t>
            </a:r>
            <a:endParaRPr lang="fi-FI" dirty="0">
              <a:cs typeface="Arial"/>
            </a:endParaRPr>
          </a:p>
          <a:p>
            <a:endParaRPr lang="fi-FI" dirty="0">
              <a:cs typeface="Arial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EF2A466-2099-436B-F6E0-78EB2A403F1A}"/>
              </a:ext>
            </a:extLst>
          </p:cNvPr>
          <p:cNvSpPr txBox="1"/>
          <p:nvPr/>
        </p:nvSpPr>
        <p:spPr>
          <a:xfrm>
            <a:off x="4092022" y="5348430"/>
            <a:ext cx="48995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Kuvat vapaasti käytettäviä tai kuviin on merkitty tekijän nimi ja käyttöoikeudet erikseen kuvan yhteyteen.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0608DF37-527B-72A2-8DD3-0E6768F11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068740"/>
            <a:ext cx="2883989" cy="25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8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E1DE9C-A897-48E8-9F35-2E6F6701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Sisältö </a:t>
            </a:r>
            <a:endParaRPr lang="LID4096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FB62FF-B979-4F79-968D-359056A00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99" y="2419389"/>
            <a:ext cx="38862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 dirty="0"/>
              <a:t>Käsitteet: avoin opetus ja avoimet oppimateriaalit </a:t>
            </a:r>
          </a:p>
          <a:p>
            <a:r>
              <a:rPr lang="fi-FI" sz="2000" dirty="0"/>
              <a:t>Miksi kannattaa jakaa oppimateriaalit avoimesti? </a:t>
            </a:r>
            <a:endParaRPr lang="fi-FI" sz="2000" dirty="0">
              <a:cs typeface="Arial"/>
            </a:endParaRPr>
          </a:p>
          <a:p>
            <a:r>
              <a:rPr lang="fi-FI" sz="2000" dirty="0"/>
              <a:t>Miten jaan omaa aineistoa? </a:t>
            </a:r>
            <a:endParaRPr lang="fi-FI" sz="2000" dirty="0">
              <a:cs typeface="Arial"/>
            </a:endParaRPr>
          </a:p>
          <a:p>
            <a:r>
              <a:rPr lang="fi-FI" sz="2000" dirty="0"/>
              <a:t>Mistä löytyy avoimia oppimateriaaleja?</a:t>
            </a:r>
            <a:endParaRPr lang="fi-FI" sz="2000" dirty="0">
              <a:cs typeface="Arial"/>
            </a:endParaRPr>
          </a:p>
          <a:p>
            <a:pPr marL="0" indent="0">
              <a:buNone/>
            </a:pPr>
            <a:endParaRPr lang="fi-FI" sz="2000" dirty="0">
              <a:cs typeface="Arial"/>
            </a:endParaRPr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endParaRPr lang="LID4096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7BDD38-9334-4305-8C0D-C6723FF37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11799" y="2489087"/>
            <a:ext cx="4040188" cy="2286357"/>
          </a:xfr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FCE5F83-C985-45CC-8486-02C2D5256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1DA4B-0145-4231-B812-F28523F744F2}"/>
              </a:ext>
            </a:extLst>
          </p:cNvPr>
          <p:cNvSpPr txBox="1"/>
          <p:nvPr/>
        </p:nvSpPr>
        <p:spPr>
          <a:xfrm>
            <a:off x="6950519" y="4845142"/>
            <a:ext cx="3200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/>
              <a:t>Kuva: Essi Kannelkoski </a:t>
            </a:r>
          </a:p>
        </p:txBody>
      </p:sp>
    </p:spTree>
    <p:extLst>
      <p:ext uri="{BB962C8B-B14F-4D97-AF65-F5344CB8AC3E}">
        <p14:creationId xmlns:p14="http://schemas.microsoft.com/office/powerpoint/2010/main" val="35355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7C1E8F2-7101-4AE2-873F-6DB236F0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700" b="1" i="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Opetuksen ja oppimisen avoimuus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A414FB-E228-4718-AA53-8AE4C76D3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515" y="2063655"/>
            <a:ext cx="38862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/>
            <a:r>
              <a:rPr lang="en-US" sz="1400" dirty="0"/>
              <a:t>avoimen opetuksen (open education) tavoitteena on antaa kaikille oppijoille ympäri maailmaa mahdollisuus korkealaatuiseen ja elinikäiseen oppimiseen (UNESCO, 2019) </a:t>
            </a:r>
          </a:p>
          <a:p>
            <a:pPr marL="285750" indent="-285750"/>
            <a:r>
              <a:rPr lang="en-US" sz="1400" dirty="0"/>
              <a:t>keskeisiä käsitteitä:  </a:t>
            </a:r>
          </a:p>
          <a:p>
            <a:pPr marL="956945" lvl="2" indent="-285750"/>
            <a:r>
              <a:rPr lang="en-US" sz="1400" dirty="0"/>
              <a:t>avoimet oppimateriaalit (open educational resources)</a:t>
            </a:r>
          </a:p>
          <a:p>
            <a:pPr marL="956945" lvl="2" indent="-285750"/>
            <a:r>
              <a:rPr lang="en-US" sz="1400" dirty="0"/>
              <a:t>avoimet opetuskäytännöt (open educational practices) 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b="1" dirty="0"/>
          </a:p>
        </p:txBody>
      </p:sp>
      <p:sp>
        <p:nvSpPr>
          <p:cNvPr id="1035" name="Date Placeholder 7">
            <a:extLst>
              <a:ext uri="{FF2B5EF4-FFF2-40B4-BE49-F238E27FC236}">
                <a16:creationId xmlns:a16="http://schemas.microsoft.com/office/drawing/2014/main" id="{76E55683-F743-1CAB-8ECA-707AD23B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29.10.2024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77B31-1BCB-4F05-BCC2-73821BBC7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0" tIns="45720" rIns="9144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FA424-1988-AC85-DD0B-1B68CFDC2C8C}"/>
              </a:ext>
            </a:extLst>
          </p:cNvPr>
          <p:cNvSpPr txBox="1"/>
          <p:nvPr/>
        </p:nvSpPr>
        <p:spPr>
          <a:xfrm>
            <a:off x="901612" y="4759066"/>
            <a:ext cx="2642777" cy="92333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Opetuksen avoimuus on osa avointa tiedettä.</a:t>
            </a:r>
          </a:p>
          <a:p>
            <a:endParaRPr lang="fi-FI" dirty="0"/>
          </a:p>
        </p:txBody>
      </p:sp>
      <p:pic>
        <p:nvPicPr>
          <p:cNvPr id="4" name="Kuva 3" descr="Kuva, joka sisältää kohteen teksti, asuste, sateenvarjo, Fontti&#10;&#10;Kuvaus luotu automaattisesti">
            <a:extLst>
              <a:ext uri="{FF2B5EF4-FFF2-40B4-BE49-F238E27FC236}">
                <a16:creationId xmlns:a16="http://schemas.microsoft.com/office/drawing/2014/main" id="{9A9B03AE-641A-A855-486A-BF583FEDA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821" y="1616817"/>
            <a:ext cx="3986507" cy="382143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1139121-ED3C-5B8F-5A42-C11E61CB367F}"/>
              </a:ext>
            </a:extLst>
          </p:cNvPr>
          <p:cNvSpPr txBox="1"/>
          <p:nvPr/>
        </p:nvSpPr>
        <p:spPr>
          <a:xfrm>
            <a:off x="4572000" y="5497730"/>
            <a:ext cx="436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>
                <a:hlinkClick r:id="rId3"/>
              </a:rPr>
              <a:t>Avoin tiede - Opiskelijan opas vastuulliseen ja avoimeen tieteeseen - Oppaat | Guides at Tampere University Library (tuni.fi)</a:t>
            </a:r>
            <a:endParaRPr lang="fi-FI" sz="900" dirty="0"/>
          </a:p>
        </p:txBody>
      </p:sp>
    </p:spTree>
    <p:extLst>
      <p:ext uri="{BB962C8B-B14F-4D97-AF65-F5344CB8AC3E}">
        <p14:creationId xmlns:p14="http://schemas.microsoft.com/office/powerpoint/2010/main" val="114906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9D3A4FD-F3FB-771A-7333-CFEC4B33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</p:spPr>
        <p:txBody>
          <a:bodyPr anchor="t">
            <a:normAutofit/>
          </a:bodyPr>
          <a:lstStyle/>
          <a:p>
            <a:r>
              <a:rPr lang="en-US" dirty="0"/>
              <a:t>Avoimet oppimateriaalit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5AA427B-F8CB-2B2F-1B8F-5128D9DF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00" y="1707297"/>
            <a:ext cx="82080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cs typeface="Arial"/>
              </a:rPr>
              <a:t>Open educational resources (OER)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maksuttomaan käyttöön vapaasti tai vähin rajoituksin annettuja digitaalisista opetus-, oppi- ja tutkimusmateriaaleja </a:t>
            </a: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lvl="1"/>
            <a:r>
              <a:rPr lang="en-US" sz="1800" dirty="0"/>
              <a:t>esimerkiksi kokonaisia kursseja, kurssikirjoja, artikkeleita, videoita, testejä, tietokoneohjelmistoja </a:t>
            </a:r>
            <a:endParaRPr lang="en-US" sz="1800" dirty="0">
              <a:cs typeface="Arial"/>
            </a:endParaRPr>
          </a:p>
          <a:p>
            <a:pPr lvl="1"/>
            <a:r>
              <a:rPr lang="en-US" sz="1800" dirty="0"/>
              <a:t>opetuksessa opetusaineistot eivät ole vain opettajan jakamia valmiita materiaaleja, vaan kursseilla opiskelijat tuottavat kurssitöitä </a:t>
            </a:r>
            <a:endParaRPr lang="en-US" sz="1800" dirty="0">
              <a:cs typeface="Arial"/>
            </a:endParaRPr>
          </a:p>
          <a:p>
            <a:pPr lvl="1"/>
            <a:r>
              <a:rPr lang="en-US" sz="1800" dirty="0"/>
              <a:t>avoimien oppimateriaalien julkaisemisessa käytetään avoimia lisenssejä (Creative Commons –lisenssit)</a:t>
            </a:r>
            <a:endParaRPr lang="en-US" sz="1800" dirty="0">
              <a:cs typeface="Arial"/>
            </a:endParaRPr>
          </a:p>
          <a:p>
            <a:pPr lvl="1"/>
            <a:endParaRPr lang="en-US" sz="1800" dirty="0"/>
          </a:p>
          <a:p>
            <a:pPr marL="314325" lvl="1" indent="0">
              <a:buNone/>
            </a:pPr>
            <a:r>
              <a:rPr lang="fi-FI" sz="1200" dirty="0">
                <a:hlinkClick r:id="rId2"/>
              </a:rPr>
              <a:t>Oppimisen avoimuus | Avoin tiede</a:t>
            </a:r>
            <a:endParaRPr lang="fi-FI" sz="1200" dirty="0"/>
          </a:p>
          <a:p>
            <a:pPr marL="314325" lvl="1" indent="0">
              <a:buNone/>
            </a:pPr>
            <a:endParaRPr lang="en-US" sz="18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C18700-816D-4868-A99B-346C28AFA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334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83C9187-4409-FE2D-FA26-31629D91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69" y="641002"/>
            <a:ext cx="3640451" cy="3149671"/>
          </a:xfrm>
        </p:spPr>
        <p:txBody>
          <a:bodyPr anchor="t">
            <a:normAutofit/>
          </a:bodyPr>
          <a:lstStyle/>
          <a:p>
            <a:br>
              <a:rPr lang="en-US" sz="3400" b="1" dirty="0"/>
            </a:br>
            <a:r>
              <a:rPr lang="en-US" sz="3400" b="1" dirty="0"/>
              <a:t>Avoimet opetuskäytännöt</a:t>
            </a:r>
            <a:endParaRPr lang="en-US" sz="34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2FB12C6-BA97-D741-24E9-CE090B5BF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77" y="2208789"/>
            <a:ext cx="4668397" cy="31496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en-US" sz="11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opetuksen avoimuus ei rajoitu vain avoimiin oppimateriaaleihin</a:t>
            </a:r>
          </a:p>
          <a:p>
            <a:r>
              <a:rPr lang="en-US" sz="1800" dirty="0">
                <a:ea typeface="+mn-lt"/>
                <a:cs typeface="+mn-lt"/>
              </a:rPr>
              <a:t>opetuskäytäntöjen avoin jakaminen (esim. opetussuunnitelmat, osaamistavoitteet, arviointimenetelmät) </a:t>
            </a: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oppijakeskeisyyteen ja vertaisoppimiseen pohjautuvat </a:t>
            </a:r>
            <a:r>
              <a:rPr lang="en-US" sz="1800" dirty="0" err="1">
                <a:ea typeface="+mn-lt"/>
                <a:cs typeface="+mn-lt"/>
              </a:rPr>
              <a:t>pedagogiset</a:t>
            </a:r>
            <a:r>
              <a:rPr lang="en-US" sz="1800" dirty="0">
                <a:ea typeface="+mn-lt"/>
                <a:cs typeface="+mn-lt"/>
              </a:rPr>
              <a:t> </a:t>
            </a:r>
            <a:r>
              <a:rPr lang="en-US" sz="1800" dirty="0" err="1">
                <a:ea typeface="+mn-lt"/>
                <a:cs typeface="+mn-lt"/>
              </a:rPr>
              <a:t>menetelmät</a:t>
            </a:r>
            <a:endParaRPr lang="en-US" sz="1800" dirty="0">
              <a:solidFill>
                <a:srgbClr val="000000"/>
              </a:solidFill>
              <a:cs typeface="Calibri"/>
            </a:endParaRPr>
          </a:p>
          <a:p>
            <a:r>
              <a:rPr lang="en-US" sz="1800" dirty="0">
                <a:cs typeface="Calibri"/>
              </a:rPr>
              <a:t>linjakas opetus tukee opiskelijoiden syvällistä oppimista </a:t>
            </a:r>
            <a:endParaRPr lang="en-US" sz="1600" dirty="0">
              <a:solidFill>
                <a:schemeClr val="tx2"/>
              </a:solidFill>
              <a:cs typeface="Calibri"/>
            </a:endParaRPr>
          </a:p>
          <a:p>
            <a:pPr marL="0" indent="0">
              <a:buNone/>
            </a:pPr>
            <a:endParaRPr lang="en-US" sz="2400" b="1" dirty="0"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C7634-4930-4A17-9C86-BE293356E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AEB35-4FFE-49FD-81F0-DFD1C059A83E}"/>
              </a:ext>
            </a:extLst>
          </p:cNvPr>
          <p:cNvSpPr txBox="1"/>
          <p:nvPr/>
        </p:nvSpPr>
        <p:spPr>
          <a:xfrm>
            <a:off x="1003468" y="3790673"/>
            <a:ext cx="270111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oppimateriaalien avoimuus on yksi osa opetuksen avoimuutta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62E68-9FE3-472F-AAF3-CE499AD1B69C}"/>
              </a:ext>
            </a:extLst>
          </p:cNvPr>
          <p:cNvSpPr txBox="1"/>
          <p:nvPr/>
        </p:nvSpPr>
        <p:spPr>
          <a:xfrm>
            <a:off x="520361" y="2666483"/>
            <a:ext cx="3418759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Opetuksen avoimuus - pedagogiikka keskiössä</a:t>
            </a:r>
          </a:p>
          <a:p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EECE365-93B6-D010-FC2B-77D7CDCEFA5A}"/>
              </a:ext>
            </a:extLst>
          </p:cNvPr>
          <p:cNvSpPr txBox="1"/>
          <p:nvPr/>
        </p:nvSpPr>
        <p:spPr>
          <a:xfrm>
            <a:off x="818606" y="5952872"/>
            <a:ext cx="3823063" cy="374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2"/>
              </a:rPr>
              <a:t>Oppimisen avoimuus | Avoin tiede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038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1C2DB0-5C9B-C626-397C-958D5BAC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</p:spPr>
        <p:txBody>
          <a:bodyPr/>
          <a:lstStyle/>
          <a:p>
            <a:r>
              <a:rPr lang="en-US" dirty="0"/>
              <a:t>Oppimateriaalien avoimuus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90255-F533-4D89-B343-F6F5FB699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" y="1849347"/>
            <a:ext cx="8554705" cy="4426127"/>
          </a:xfrm>
          <a:prstGeom prst="rect">
            <a:avLst/>
          </a:prstGeo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806482-8EE4-4FFE-9988-064F7EDD3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10FF7FE5-EB26-9BBA-A55F-E085F910DBC7}"/>
              </a:ext>
            </a:extLst>
          </p:cNvPr>
          <p:cNvSpPr txBox="1"/>
          <p:nvPr/>
        </p:nvSpPr>
        <p:spPr>
          <a:xfrm>
            <a:off x="3116292" y="2675985"/>
            <a:ext cx="4852358" cy="36615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b="1" dirty="0">
                <a:ea typeface="+mn-lt"/>
                <a:cs typeface="+mn-lt"/>
              </a:rPr>
              <a:t>RETAIN</a:t>
            </a:r>
            <a:endParaRPr lang="en-US" sz="1200" dirty="0">
              <a:ea typeface="+mn-lt"/>
              <a:cs typeface="+mn-lt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ea typeface="+mn-lt"/>
                <a:cs typeface="+mn-lt"/>
              </a:rPr>
              <a:t>Oikeus säilyttää kopioita oppimate</a:t>
            </a:r>
            <a:r>
              <a:rPr lang="en-US" sz="1200" dirty="0">
                <a:cs typeface="Arial"/>
              </a:rPr>
              <a:t>riaalista.</a:t>
            </a:r>
            <a:endParaRPr lang="en-US" sz="1200" dirty="0">
              <a:ea typeface="+mn-lt"/>
              <a:cs typeface="+mn-lt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b="1" dirty="0">
                <a:ea typeface="+mn-lt"/>
                <a:cs typeface="+mn-lt"/>
              </a:rPr>
              <a:t>REUSE</a:t>
            </a:r>
            <a:endParaRPr lang="en-US" sz="1200" dirty="0">
              <a:ea typeface="+mn-lt"/>
              <a:cs typeface="+mn-lt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cs typeface="Arial"/>
              </a:rPr>
              <a:t>Oikeus uudelleenkäyttää oppimateriaalia </a:t>
            </a: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b="1" dirty="0">
                <a:ea typeface="+mn-lt"/>
                <a:cs typeface="+mn-lt"/>
              </a:rPr>
              <a:t>REVISE</a:t>
            </a:r>
            <a:endParaRPr lang="en-US" sz="1200" dirty="0">
              <a:ea typeface="+mn-lt"/>
              <a:cs typeface="+mn-lt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cs typeface="Arial"/>
              </a:rPr>
              <a:t>Oikeus muuttaa oppimateriaalia (esim. kääntää sisältö toiselle kielelle).</a:t>
            </a:r>
            <a:endParaRPr lang="en-US" sz="1200" dirty="0">
              <a:ea typeface="+mn-lt"/>
              <a:cs typeface="+mn-lt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b="1" dirty="0">
                <a:ea typeface="+mn-lt"/>
                <a:cs typeface="+mn-lt"/>
              </a:rPr>
              <a:t>REMIX</a:t>
            </a:r>
            <a:endParaRPr lang="en-US" sz="1200" dirty="0">
              <a:ea typeface="+mn-lt"/>
              <a:cs typeface="+mn-lt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cs typeface="Arial"/>
              </a:rPr>
              <a:t>Oikeus luoda uutta oppimateriaalia yhdistämällä </a:t>
            </a:r>
            <a:endParaRPr lang="en-US" sz="1200" dirty="0">
              <a:ea typeface="+mn-lt"/>
              <a:cs typeface="+mn-lt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b="1" dirty="0">
                <a:ea typeface="+mn-lt"/>
                <a:cs typeface="+mn-lt"/>
              </a:rPr>
              <a:t>REDISTRIBUTE</a:t>
            </a:r>
            <a:endParaRPr lang="en-US" sz="1200" dirty="0">
              <a:ea typeface="+mn-lt"/>
              <a:cs typeface="+mn-lt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cs typeface="Arial"/>
              </a:rPr>
              <a:t>Oikeus jakaa kopioita alkuperäisestä oppimateriaalista, omista versioista ja yhdistelmistä.</a:t>
            </a:r>
            <a:endParaRPr lang="en-US" sz="1200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000" dirty="0">
              <a:ea typeface="+mn-lt"/>
              <a:cs typeface="+mn-lt"/>
            </a:endParaRPr>
          </a:p>
          <a:p>
            <a:pPr algn="l"/>
            <a:endParaRPr lang="fi-FI" sz="1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778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1C2DB0-5C9B-C626-397C-958D5BAC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</p:spPr>
        <p:txBody>
          <a:bodyPr/>
          <a:lstStyle/>
          <a:p>
            <a:r>
              <a:rPr lang="en-US" dirty="0"/>
              <a:t>Oppimateriaalien avoimuus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806482-8EE4-4FFE-9988-064F7EDD3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BFF70E5-4705-4787-B7D2-0D192B4309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350059"/>
              </p:ext>
            </p:extLst>
          </p:nvPr>
        </p:nvGraphicFramePr>
        <p:xfrm>
          <a:off x="825863" y="1800502"/>
          <a:ext cx="3008336" cy="363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28C297D-6D10-42BC-8CC5-FFE80B30F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795" y="1745322"/>
            <a:ext cx="3484506" cy="3357901"/>
          </a:xfrm>
          <a:prstGeom prst="rect">
            <a:avLst/>
          </a:prstGeom>
        </p:spPr>
      </p:pic>
      <p:sp>
        <p:nvSpPr>
          <p:cNvPr id="87" name="Tekstiruutu 86">
            <a:extLst>
              <a:ext uri="{FF2B5EF4-FFF2-40B4-BE49-F238E27FC236}">
                <a16:creationId xmlns:a16="http://schemas.microsoft.com/office/drawing/2014/main" id="{C956231B-FD26-CC98-13A3-9D50AA154D25}"/>
              </a:ext>
            </a:extLst>
          </p:cNvPr>
          <p:cNvSpPr txBox="1"/>
          <p:nvPr/>
        </p:nvSpPr>
        <p:spPr>
          <a:xfrm>
            <a:off x="404364" y="5946834"/>
            <a:ext cx="74456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 dirty="0">
                <a:cs typeface="Arial"/>
              </a:rPr>
              <a:t>(Kuvat muokattu) Lähde:</a:t>
            </a:r>
            <a:r>
              <a:rPr lang="fi-FI" sz="1200" dirty="0">
                <a:cs typeface="Arial"/>
                <a:hlinkClick r:id="rId8"/>
              </a:rPr>
              <a:t> </a:t>
            </a:r>
            <a:r>
              <a:rPr lang="fi-FI" sz="1200" dirty="0">
                <a:ea typeface="+mn-lt"/>
                <a:cs typeface="+mn-lt"/>
                <a:hlinkClick r:id="rId8"/>
              </a:rPr>
              <a:t>Mira Buist-Zhuk,  IFLA 2022 presentation Library of the future is Open</a:t>
            </a:r>
            <a:endParaRPr lang="fi-FI" sz="1200" dirty="0">
              <a:ea typeface="+mn-lt"/>
              <a:cs typeface="+mn-lt"/>
            </a:endParaRPr>
          </a:p>
          <a:p>
            <a:endParaRPr lang="fi-FI" sz="1200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67518394"/>
      </p:ext>
    </p:extLst>
  </p:cSld>
  <p:clrMapOvr>
    <a:masterClrMapping/>
  </p:clrMapOvr>
</p:sld>
</file>

<file path=ppt/theme/theme1.xml><?xml version="1.0" encoding="utf-8"?>
<a:theme xmlns:a="http://schemas.openxmlformats.org/drawingml/2006/main" name="TUNI Theme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NI 4_3 pohja FI.pptx" id="{06124787-C716-4056-BB31-EBBD7021C0D0}" vid="{03EB66E8-20D8-4F86-9B84-A504A1EBC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C06CA2914DDB24B8B6F93AEECCDEF8B" ma:contentTypeVersion="4" ma:contentTypeDescription="Luo uusi asiakirja." ma:contentTypeScope="" ma:versionID="93964f44674156f33f61b67b8bed69ff">
  <xsd:schema xmlns:xsd="http://www.w3.org/2001/XMLSchema" xmlns:xs="http://www.w3.org/2001/XMLSchema" xmlns:p="http://schemas.microsoft.com/office/2006/metadata/properties" xmlns:ns2="2b6eb5f5-d6eb-4b3e-ad8b-2684c53e7264" targetNamespace="http://schemas.microsoft.com/office/2006/metadata/properties" ma:root="true" ma:fieldsID="3e81c878398c30dff6d099455958c324" ns2:_="">
    <xsd:import namespace="2b6eb5f5-d6eb-4b3e-ad8b-2684c53e72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eb5f5-d6eb-4b3e-ad8b-2684c53e72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6A4E5D-EE02-490F-B72D-F07D18860D4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b6eb5f5-d6eb-4b3e-ad8b-2684c53e726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7D205E-E144-41C8-9F59-5A0F7AE464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B830C8-962A-405C-9129-A93716248595}">
  <ds:schemaRefs>
    <ds:schemaRef ds:uri="2b6eb5f5-d6eb-4b3e-ad8b-2684c53e72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TUNI 4_3 pohja FI</Template>
  <TotalTime>0</TotalTime>
  <Words>1451</Words>
  <Application>Microsoft Office PowerPoint</Application>
  <PresentationFormat>Näytössä katseltava diaesitys (4:3)</PresentationFormat>
  <Paragraphs>307</Paragraphs>
  <Slides>39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39</vt:i4>
      </vt:variant>
    </vt:vector>
  </HeadingPairs>
  <TitlesOfParts>
    <vt:vector size="43" baseType="lpstr">
      <vt:lpstr>Arial</vt:lpstr>
      <vt:lpstr>Calibri</vt:lpstr>
      <vt:lpstr>Open sans</vt:lpstr>
      <vt:lpstr>TUNI Theme</vt:lpstr>
      <vt:lpstr>Avoimet oppimateriaalit</vt:lpstr>
      <vt:lpstr>Open Access – viikko 2024</vt:lpstr>
      <vt:lpstr>Avoin tiede Tampereen yliopistossa</vt:lpstr>
      <vt:lpstr>Sisältö </vt:lpstr>
      <vt:lpstr>Opetuksen ja oppimisen avoimuus </vt:lpstr>
      <vt:lpstr>Avoimet oppimateriaalit </vt:lpstr>
      <vt:lpstr> Avoimet opetuskäytännöt</vt:lpstr>
      <vt:lpstr>Oppimateriaalien avoimuus </vt:lpstr>
      <vt:lpstr>Oppimateriaalien avoimuus </vt:lpstr>
      <vt:lpstr>PowerPoint-esitys</vt:lpstr>
      <vt:lpstr>PowerPoint-esitys</vt:lpstr>
      <vt:lpstr> Miksi?</vt:lpstr>
      <vt:lpstr>Miksi?</vt:lpstr>
      <vt:lpstr>PowerPoint-esitys</vt:lpstr>
      <vt:lpstr>Avointen oppimateriaalien kirjasto  aoe.fi</vt:lpstr>
      <vt:lpstr>Mikä?</vt:lpstr>
      <vt:lpstr>Mitä ja kuka voi tallentaa?</vt:lpstr>
      <vt:lpstr>Miten?</vt:lpstr>
      <vt:lpstr>Miten?</vt:lpstr>
      <vt:lpstr>Oppimateriaalin tallennus</vt:lpstr>
      <vt:lpstr>Tallentaessasi kysytään: lisenssi</vt:lpstr>
      <vt:lpstr>Esimerkit </vt:lpstr>
      <vt:lpstr>PowerPoint-esitys</vt:lpstr>
      <vt:lpstr>Mistä? Finna.fi</vt:lpstr>
      <vt:lpstr>Etsi oppimateriaaleja</vt:lpstr>
      <vt:lpstr>Materiaali Finnassa</vt:lpstr>
      <vt:lpstr>PowerPoint-esitys</vt:lpstr>
      <vt:lpstr>PowerPoint-esitys</vt:lpstr>
      <vt:lpstr>Tulossa: TUNICRIS</vt:lpstr>
      <vt:lpstr>Mistä?</vt:lpstr>
      <vt:lpstr>Opettajille ohjeita avoimen kurssikirjan valintaan  </vt:lpstr>
      <vt:lpstr>Avoin kirja lisää opiskelun tasa-arvoa ja joustavuutta </vt:lpstr>
      <vt:lpstr>PowerPoint-esitys</vt:lpstr>
      <vt:lpstr>Etsi aineistoja </vt:lpstr>
      <vt:lpstr>MERLOT</vt:lpstr>
      <vt:lpstr>MERLOT: Esimerkki materiaalista </vt:lpstr>
      <vt:lpstr>MERLOT – aineiston arviointi </vt:lpstr>
      <vt:lpstr>Kirjaston opas</vt:lpstr>
      <vt:lpstr>Kiitos &amp; hyvää syksyä!  t. Kati ja Johanna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 Syvälahti (TAU)</dc:creator>
  <cp:lastModifiedBy>Kati Syvälahti (TAU)</cp:lastModifiedBy>
  <cp:revision>188</cp:revision>
  <dcterms:created xsi:type="dcterms:W3CDTF">2020-12-01T13:55:20Z</dcterms:created>
  <dcterms:modified xsi:type="dcterms:W3CDTF">2024-10-29T10:29:24Z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0x0101008C06CA2914DDB24B8B6F93AEECCDEF8B</vt:lpwstr>
  </property>
</Properties>
</file>