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9"/>
  </p:notesMasterIdLst>
  <p:sldIdLst>
    <p:sldId id="265" r:id="rId3"/>
    <p:sldId id="257" r:id="rId4"/>
    <p:sldId id="263" r:id="rId5"/>
    <p:sldId id="259" r:id="rId6"/>
    <p:sldId id="262" r:id="rId7"/>
    <p:sldId id="264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F44D8-3E56-44DF-9922-A4DBF821BD6D}" type="datetimeFigureOut">
              <a:rPr lang="fi-FI" smtClean="0"/>
              <a:t>28.12.2020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1019-5950-42E8-851B-3C9437375E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939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8570-2C97-4BBF-A47B-5581BD151E0B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27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DDE34-515C-4AA7-8B82-15EF0C90B05D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32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5EFD-C5FD-4901-B067-2579C6D592A1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173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4680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64258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65449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8203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59079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28677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61978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699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EE20-542B-4C06-9806-60AAB8113CEF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202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54622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80206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64330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0541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25378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38343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89471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632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628D-9CB2-4FDC-8448-FE614DE5CBAC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96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2A7E-037D-4525-9DE8-3A0AC6B509FD}" type="datetime1">
              <a:rPr lang="fr-FR" smtClean="0"/>
              <a:t>28/12/2020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06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CB57-F581-4889-9140-91199DB31CBF}" type="datetime1">
              <a:rPr lang="fr-FR" smtClean="0"/>
              <a:t>28/12/2020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0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1A1D6-D3DD-4F72-8F2D-441762C55622}" type="datetime1">
              <a:rPr lang="fr-FR" smtClean="0"/>
              <a:t>28/12/2020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15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4364-141C-4E67-BC0E-C7D87ECABD5D}" type="datetime1">
              <a:rPr lang="fr-FR" smtClean="0"/>
              <a:t>28/12/2020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93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FEAD9-0E2D-41FC-8FF7-FFA5832A2070}" type="datetime1">
              <a:rPr lang="fr-FR" smtClean="0"/>
              <a:t>28/12/2020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3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6470-505A-4BF2-9148-598C3352C65C}" type="datetime1">
              <a:rPr lang="fr-FR" smtClean="0"/>
              <a:t>28/12/2020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4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10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534A-7C81-41EA-A6B3-25481AD81796}" type="datetime1">
              <a:rPr lang="fr-FR" smtClean="0"/>
              <a:t>28/12/2020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6D5365-5AAC-473E-B88D-C12A29C6C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44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6684887@N03/1425230235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2.0/legalcod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F6F6E6-5C37-4F20-9E14-849A2E205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solidFill>
            <a:srgbClr val="3A75C4"/>
          </a:solidFill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1"/>
                </a:solidFill>
              </a:rPr>
              <a:t>1) Haastattelututkimuksen yleispiirteitä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Simo K. Määttä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797C287-0812-4F6E-B1A3-16C695963A29}"/>
              </a:ext>
            </a:extLst>
          </p:cNvPr>
          <p:cNvSpPr txBox="1"/>
          <p:nvPr/>
        </p:nvSpPr>
        <p:spPr>
          <a:xfrm>
            <a:off x="0" y="5962379"/>
            <a:ext cx="545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Kuvan lähde:</a:t>
            </a:r>
          </a:p>
          <a:p>
            <a:r>
              <a:rPr lang="fi-FI" sz="1200" dirty="0"/>
              <a:t>Adrian </a:t>
            </a:r>
            <a:r>
              <a:rPr lang="fi-FI" sz="1200" dirty="0" err="1"/>
              <a:t>Snood</a:t>
            </a:r>
            <a:r>
              <a:rPr lang="fi-FI" sz="1200" dirty="0"/>
              <a:t> –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Discussion</a:t>
            </a:r>
            <a:r>
              <a:rPr lang="fi-FI" sz="1200" dirty="0"/>
              <a:t> (</a:t>
            </a:r>
            <a:r>
              <a:rPr lang="en-US" sz="1200" dirty="0">
                <a:hlinkClick r:id="rId3"/>
              </a:rPr>
              <a:t>https://www.flickr.com/photos/46684887@N03/14252302357</a:t>
            </a:r>
            <a:r>
              <a:rPr lang="fi-FI" sz="1200" dirty="0"/>
              <a:t>)</a:t>
            </a:r>
          </a:p>
          <a:p>
            <a:r>
              <a:rPr lang="fi-FI" sz="1200" dirty="0">
                <a:hlinkClick r:id="rId4"/>
              </a:rPr>
              <a:t>(CC BY-NC 2.0)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59824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Haastattelututkimuksen yleispiirteitä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Esittely</a:t>
            </a:r>
          </a:p>
          <a:p>
            <a:r>
              <a:rPr lang="fi-FI" dirty="0"/>
              <a:t>Mitä haastattelu on?</a:t>
            </a:r>
          </a:p>
          <a:p>
            <a:r>
              <a:rPr lang="fi-FI" dirty="0"/>
              <a:t>Millaisia tutkimushaastattelun lajeja on?</a:t>
            </a:r>
          </a:p>
          <a:p>
            <a:r>
              <a:rPr lang="fi-FI" dirty="0"/>
              <a:t>Tehtävä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596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Esittely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Kuka olen? </a:t>
            </a:r>
          </a:p>
          <a:p>
            <a:r>
              <a:rPr lang="fi-FI" sz="3600" dirty="0"/>
              <a:t>Miksi kerron sinulle haastattelututkimuksesta?</a:t>
            </a:r>
          </a:p>
          <a:p>
            <a:r>
              <a:rPr lang="fi-FI" sz="3600" dirty="0"/>
              <a:t>Mitä kalvosarja sisältää?</a:t>
            </a:r>
            <a:endParaRPr lang="fi-FI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4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haastattelu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3600" dirty="0"/>
              <a:t>Tavallinen tekstilaji monissa ihmiselämän eri tilanteissa</a:t>
            </a:r>
          </a:p>
          <a:p>
            <a:pPr lvl="1"/>
            <a:r>
              <a:rPr lang="fi-FI" sz="3200" dirty="0"/>
              <a:t>Arkielämä</a:t>
            </a:r>
          </a:p>
          <a:p>
            <a:pPr lvl="1"/>
            <a:r>
              <a:rPr lang="fi-FI" sz="3200" dirty="0"/>
              <a:t>Institutionaaliset tilanteet: opetustilanne, ohjaustilanne, työhaastattelu, journalismi, tutkimus, lääkäri–potilas, puhuttelu ja kuulustelu</a:t>
            </a:r>
          </a:p>
          <a:p>
            <a:r>
              <a:rPr lang="fi-FI" sz="3600" dirty="0"/>
              <a:t>→ Tutkimushaastattelu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171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Millaisia tutkimushaastattelun lajeja 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Strukturoitu haastattelu (kyselyhaastattelu)</a:t>
            </a:r>
          </a:p>
          <a:p>
            <a:pPr lvl="1"/>
            <a:r>
              <a:rPr lang="fi-FI" dirty="0"/>
              <a:t>Kaikille samat kysymykset, valmiit valinnat</a:t>
            </a:r>
          </a:p>
          <a:p>
            <a:r>
              <a:rPr lang="fi-FI" dirty="0"/>
              <a:t>Puolistrukturoitu haastattelu</a:t>
            </a:r>
          </a:p>
          <a:p>
            <a:pPr lvl="1"/>
            <a:r>
              <a:rPr lang="fi-FI" dirty="0"/>
              <a:t>Kaikille samat kysymykset, vapaat vastaukset</a:t>
            </a:r>
          </a:p>
          <a:p>
            <a:r>
              <a:rPr lang="fi-FI" dirty="0"/>
              <a:t>Teemahaastattelu</a:t>
            </a:r>
          </a:p>
          <a:p>
            <a:pPr lvl="1"/>
            <a:r>
              <a:rPr lang="fi-FI" dirty="0"/>
              <a:t>Kaikille samat teemat mutta järjestys ja laajuus voivat vaihdella</a:t>
            </a:r>
          </a:p>
          <a:p>
            <a:r>
              <a:rPr lang="fi-FI" dirty="0"/>
              <a:t>Avoin haastattelu (strukturoimaton haastattelu)	</a:t>
            </a:r>
          </a:p>
          <a:p>
            <a:pPr lvl="1"/>
            <a:r>
              <a:rPr lang="fi-FI" dirty="0"/>
              <a:t>Kaikille sama teema, vapaa keskustelu</a:t>
            </a:r>
          </a:p>
          <a:p>
            <a:r>
              <a:rPr lang="fi-FI" dirty="0"/>
              <a:t>Syvähaastattelu</a:t>
            </a:r>
          </a:p>
          <a:p>
            <a:pPr lvl="1"/>
            <a:r>
              <a:rPr lang="fi-FI" dirty="0"/>
              <a:t>Kaikille sama teema, keskitytään haastateltavan sille antamiin merkityksiin</a:t>
            </a:r>
          </a:p>
          <a:p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187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Haastatteluja voidaan luokitella myös sen perusteella, millaista tietoa halutaan saada.</a:t>
            </a:r>
          </a:p>
          <a:p>
            <a:r>
              <a:rPr lang="fi-FI" i="1" dirty="0"/>
              <a:t>Millaista tietoa sinä haluat saada haastattelun avulla?</a:t>
            </a:r>
          </a:p>
          <a:p>
            <a:r>
              <a:rPr lang="fi-FI" i="1" dirty="0"/>
              <a:t>Mikä edellisellä kalvolla (</a:t>
            </a:r>
            <a:r>
              <a:rPr lang="fi-FI" i="1"/>
              <a:t>nro 4) </a:t>
            </a:r>
            <a:r>
              <a:rPr lang="fi-FI" i="1" dirty="0"/>
              <a:t>esitetyistä haastattelun lajeista sopisi parhaiten seuraaviin </a:t>
            </a:r>
            <a:r>
              <a:rPr lang="fi-FI" i="1" u="sng" dirty="0"/>
              <a:t>halutun tiedon perusteella </a:t>
            </a:r>
            <a:r>
              <a:rPr lang="fi-FI" i="1" dirty="0"/>
              <a:t>luokiteltuihin haastattelun lajeihin:</a:t>
            </a:r>
          </a:p>
          <a:p>
            <a:pPr lvl="1"/>
            <a:r>
              <a:rPr lang="fi-FI" dirty="0"/>
              <a:t>Elämäkertahaastattelu</a:t>
            </a:r>
          </a:p>
          <a:p>
            <a:pPr lvl="1"/>
            <a:r>
              <a:rPr lang="fi-FI" dirty="0"/>
              <a:t>Kertomushaastattelu</a:t>
            </a:r>
          </a:p>
          <a:p>
            <a:pPr lvl="1"/>
            <a:r>
              <a:rPr lang="fi-FI" dirty="0"/>
              <a:t>Muistitietohaastattelu</a:t>
            </a:r>
          </a:p>
          <a:p>
            <a:pPr lvl="1"/>
            <a:r>
              <a:rPr lang="fi-FI" dirty="0"/>
              <a:t>Asiantuntijahaastattelu?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53314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747</TotalTime>
  <Words>204</Words>
  <Application>Microsoft Office PowerPoint</Application>
  <PresentationFormat>Laajakuva</PresentationFormat>
  <Paragraphs>42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Trebuchet MS</vt:lpstr>
      <vt:lpstr>Wingdings 3</vt:lpstr>
      <vt:lpstr>Office Theme</vt:lpstr>
      <vt:lpstr>Pinta</vt:lpstr>
      <vt:lpstr>1) Haastattelututkimuksen yleispiirteitä Simo K. Määttä</vt:lpstr>
      <vt:lpstr>Haastattelututkimuksen yleispiirteitä</vt:lpstr>
      <vt:lpstr>Esittely</vt:lpstr>
      <vt:lpstr>Mitä haastattelu on?</vt:lpstr>
      <vt:lpstr>Millaisia tutkimushaastattelun lajeja on? </vt:lpstr>
      <vt:lpstr>Tehtävä</vt:lpstr>
    </vt:vector>
  </TitlesOfParts>
  <Company>University of Helsinki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Yleistä haastattelututkimuksesta</dc:title>
  <dc:creator>Määttä, Simo K</dc:creator>
  <cp:lastModifiedBy>Juhana Harju</cp:lastModifiedBy>
  <cp:revision>43</cp:revision>
  <dcterms:created xsi:type="dcterms:W3CDTF">2020-11-18T10:20:23Z</dcterms:created>
  <dcterms:modified xsi:type="dcterms:W3CDTF">2020-12-28T00:19:25Z</dcterms:modified>
</cp:coreProperties>
</file>