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64" r:id="rId3"/>
    <p:sldId id="257" r:id="rId4"/>
    <p:sldId id="258" r:id="rId5"/>
    <p:sldId id="259" r:id="rId6"/>
    <p:sldId id="260" r:id="rId7"/>
    <p:sldId id="262" r:id="rId8"/>
    <p:sldId id="261" r:id="rId9"/>
    <p:sldId id="263" r:id="rId10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85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ija Lyytikäinen" userId="cc5c01c7e3af8f36" providerId="LiveId" clId="{B0B59D5C-10A2-470F-8EE6-E19B5C4D931A}"/>
    <pc:docChg chg="undo custSel addSld modSld sldOrd">
      <pc:chgData name="Maija Lyytikäinen" userId="cc5c01c7e3af8f36" providerId="LiveId" clId="{B0B59D5C-10A2-470F-8EE6-E19B5C4D931A}" dt="2024-03-01T10:06:31.630" v="1593" actId="20577"/>
      <pc:docMkLst>
        <pc:docMk/>
      </pc:docMkLst>
      <pc:sldChg chg="addSp delSp modSp new mod setBg">
        <pc:chgData name="Maija Lyytikäinen" userId="cc5c01c7e3af8f36" providerId="LiveId" clId="{B0B59D5C-10A2-470F-8EE6-E19B5C4D931A}" dt="2024-02-11T05:23:22.714" v="1561" actId="26606"/>
        <pc:sldMkLst>
          <pc:docMk/>
          <pc:sldMk cId="1649972987" sldId="256"/>
        </pc:sldMkLst>
        <pc:spChg chg="mod">
          <ac:chgData name="Maija Lyytikäinen" userId="cc5c01c7e3af8f36" providerId="LiveId" clId="{B0B59D5C-10A2-470F-8EE6-E19B5C4D931A}" dt="2024-02-11T05:23:22.714" v="1561" actId="26606"/>
          <ac:spMkLst>
            <pc:docMk/>
            <pc:sldMk cId="1649972987" sldId="256"/>
            <ac:spMk id="2" creationId="{878F458F-DACE-B67C-513E-4C9CC6BD67A0}"/>
          </ac:spMkLst>
        </pc:spChg>
        <pc:spChg chg="mod">
          <ac:chgData name="Maija Lyytikäinen" userId="cc5c01c7e3af8f36" providerId="LiveId" clId="{B0B59D5C-10A2-470F-8EE6-E19B5C4D931A}" dt="2024-02-11T05:23:22.714" v="1561" actId="26606"/>
          <ac:spMkLst>
            <pc:docMk/>
            <pc:sldMk cId="1649972987" sldId="256"/>
            <ac:spMk id="3" creationId="{C2C0110B-B4DC-8D60-AB6E-419BF74D2B6F}"/>
          </ac:spMkLst>
        </pc:spChg>
        <pc:spChg chg="add del">
          <ac:chgData name="Maija Lyytikäinen" userId="cc5c01c7e3af8f36" providerId="LiveId" clId="{B0B59D5C-10A2-470F-8EE6-E19B5C4D931A}" dt="2024-01-28T08:38:17.842" v="1070" actId="26606"/>
          <ac:spMkLst>
            <pc:docMk/>
            <pc:sldMk cId="1649972987" sldId="256"/>
            <ac:spMk id="8" creationId="{EFA9B6C6-A247-48A8-9A1C-1E36FA9456B5}"/>
          </ac:spMkLst>
        </pc:spChg>
        <pc:spChg chg="add del">
          <ac:chgData name="Maija Lyytikäinen" userId="cc5c01c7e3af8f36" providerId="LiveId" clId="{B0B59D5C-10A2-470F-8EE6-E19B5C4D931A}" dt="2024-01-28T08:38:17.842" v="1070" actId="26606"/>
          <ac:spMkLst>
            <pc:docMk/>
            <pc:sldMk cId="1649972987" sldId="256"/>
            <ac:spMk id="10" creationId="{C5CB530E-515E-412C-9DF1-5F8FFBD6F383}"/>
          </ac:spMkLst>
        </pc:spChg>
        <pc:spChg chg="add del">
          <ac:chgData name="Maija Lyytikäinen" userId="cc5c01c7e3af8f36" providerId="LiveId" clId="{B0B59D5C-10A2-470F-8EE6-E19B5C4D931A}" dt="2024-01-28T08:38:17.842" v="1070" actId="26606"/>
          <ac:spMkLst>
            <pc:docMk/>
            <pc:sldMk cId="1649972987" sldId="256"/>
            <ac:spMk id="12" creationId="{712D4376-A578-4FF1-94FC-245E7A6A489F}"/>
          </ac:spMkLst>
        </pc:spChg>
        <pc:spChg chg="add del">
          <ac:chgData name="Maija Lyytikäinen" userId="cc5c01c7e3af8f36" providerId="LiveId" clId="{B0B59D5C-10A2-470F-8EE6-E19B5C4D931A}" dt="2024-01-28T08:38:17.842" v="1070" actId="26606"/>
          <ac:spMkLst>
            <pc:docMk/>
            <pc:sldMk cId="1649972987" sldId="256"/>
            <ac:spMk id="14" creationId="{AEA7509D-F04F-40CB-A0B3-EEF16499CC9F}"/>
          </ac:spMkLst>
        </pc:spChg>
        <pc:spChg chg="add del">
          <ac:chgData name="Maija Lyytikäinen" userId="cc5c01c7e3af8f36" providerId="LiveId" clId="{B0B59D5C-10A2-470F-8EE6-E19B5C4D931A}" dt="2024-02-11T05:23:22.714" v="1561" actId="26606"/>
          <ac:spMkLst>
            <pc:docMk/>
            <pc:sldMk cId="1649972987" sldId="256"/>
            <ac:spMk id="21" creationId="{9C7E0A2C-7C0A-4AAC-B3B0-6C12B2EBAE05}"/>
          </ac:spMkLst>
        </pc:spChg>
        <pc:spChg chg="add del">
          <ac:chgData name="Maija Lyytikäinen" userId="cc5c01c7e3af8f36" providerId="LiveId" clId="{B0B59D5C-10A2-470F-8EE6-E19B5C4D931A}" dt="2024-02-11T05:23:22.714" v="1561" actId="26606"/>
          <ac:spMkLst>
            <pc:docMk/>
            <pc:sldMk cId="1649972987" sldId="256"/>
            <ac:spMk id="23" creationId="{5EB7D2A2-F448-44D4-938C-DC84CBCB3B1E}"/>
          </ac:spMkLst>
        </pc:spChg>
        <pc:spChg chg="add del">
          <ac:chgData name="Maija Lyytikäinen" userId="cc5c01c7e3af8f36" providerId="LiveId" clId="{B0B59D5C-10A2-470F-8EE6-E19B5C4D931A}" dt="2024-02-11T05:23:22.714" v="1561" actId="26606"/>
          <ac:spMkLst>
            <pc:docMk/>
            <pc:sldMk cId="1649972987" sldId="256"/>
            <ac:spMk id="25" creationId="{871AEA07-1E14-44B4-8E55-64EF049CD66F}"/>
          </ac:spMkLst>
        </pc:spChg>
        <pc:spChg chg="add">
          <ac:chgData name="Maija Lyytikäinen" userId="cc5c01c7e3af8f36" providerId="LiveId" clId="{B0B59D5C-10A2-470F-8EE6-E19B5C4D931A}" dt="2024-02-11T05:23:22.714" v="1561" actId="26606"/>
          <ac:spMkLst>
            <pc:docMk/>
            <pc:sldMk cId="1649972987" sldId="256"/>
            <ac:spMk id="32" creationId="{289ED1AA-8684-4D37-B208-8777E1A7780D}"/>
          </ac:spMkLst>
        </pc:spChg>
        <pc:spChg chg="add">
          <ac:chgData name="Maija Lyytikäinen" userId="cc5c01c7e3af8f36" providerId="LiveId" clId="{B0B59D5C-10A2-470F-8EE6-E19B5C4D931A}" dt="2024-02-11T05:23:22.714" v="1561" actId="26606"/>
          <ac:spMkLst>
            <pc:docMk/>
            <pc:sldMk cId="1649972987" sldId="256"/>
            <ac:spMk id="34" creationId="{4180E01B-B1F4-437C-807D-1C930718EE64}"/>
          </ac:spMkLst>
        </pc:spChg>
        <pc:spChg chg="add">
          <ac:chgData name="Maija Lyytikäinen" userId="cc5c01c7e3af8f36" providerId="LiveId" clId="{B0B59D5C-10A2-470F-8EE6-E19B5C4D931A}" dt="2024-02-11T05:23:22.714" v="1561" actId="26606"/>
          <ac:spMkLst>
            <pc:docMk/>
            <pc:sldMk cId="1649972987" sldId="256"/>
            <ac:spMk id="36" creationId="{41F77738-2AF0-4750-A0C7-F97C2C17590E}"/>
          </ac:spMkLst>
        </pc:spChg>
        <pc:cxnChg chg="add del">
          <ac:chgData name="Maija Lyytikäinen" userId="cc5c01c7e3af8f36" providerId="LiveId" clId="{B0B59D5C-10A2-470F-8EE6-E19B5C4D931A}" dt="2024-01-28T08:38:17.842" v="1070" actId="26606"/>
          <ac:cxnSpMkLst>
            <pc:docMk/>
            <pc:sldMk cId="1649972987" sldId="256"/>
            <ac:cxnSpMk id="16" creationId="{56020367-4FD5-4596-8E10-C5F095CD8DBF}"/>
          </ac:cxnSpMkLst>
        </pc:cxnChg>
        <pc:cxnChg chg="add del">
          <ac:chgData name="Maija Lyytikäinen" userId="cc5c01c7e3af8f36" providerId="LiveId" clId="{B0B59D5C-10A2-470F-8EE6-E19B5C4D931A}" dt="2024-02-11T05:23:22.714" v="1561" actId="26606"/>
          <ac:cxnSpMkLst>
            <pc:docMk/>
            <pc:sldMk cId="1649972987" sldId="256"/>
            <ac:cxnSpMk id="27" creationId="{F7C8EA93-3210-4C62-99E9-153C275E3A87}"/>
          </ac:cxnSpMkLst>
        </pc:cxnChg>
      </pc:sldChg>
      <pc:sldChg chg="addSp delSp modSp new mod setBg">
        <pc:chgData name="Maija Lyytikäinen" userId="cc5c01c7e3af8f36" providerId="LiveId" clId="{B0B59D5C-10A2-470F-8EE6-E19B5C4D931A}" dt="2024-03-01T10:06:31.630" v="1593" actId="20577"/>
        <pc:sldMkLst>
          <pc:docMk/>
          <pc:sldMk cId="814450634" sldId="257"/>
        </pc:sldMkLst>
        <pc:spChg chg="mod">
          <ac:chgData name="Maija Lyytikäinen" userId="cc5c01c7e3af8f36" providerId="LiveId" clId="{B0B59D5C-10A2-470F-8EE6-E19B5C4D931A}" dt="2024-02-11T05:23:35.982" v="1565" actId="26606"/>
          <ac:spMkLst>
            <pc:docMk/>
            <pc:sldMk cId="814450634" sldId="257"/>
            <ac:spMk id="2" creationId="{C24D1A33-E8D8-2EAA-3C49-571124E973FA}"/>
          </ac:spMkLst>
        </pc:spChg>
        <pc:spChg chg="add del mod">
          <ac:chgData name="Maija Lyytikäinen" userId="cc5c01c7e3af8f36" providerId="LiveId" clId="{B0B59D5C-10A2-470F-8EE6-E19B5C4D931A}" dt="2024-01-28T08:37:39.417" v="1061" actId="26606"/>
          <ac:spMkLst>
            <pc:docMk/>
            <pc:sldMk cId="814450634" sldId="257"/>
            <ac:spMk id="3" creationId="{BC6B26B0-012D-5715-67E6-C4A3815C4EAB}"/>
          </ac:spMkLst>
        </pc:spChg>
        <pc:spChg chg="add del">
          <ac:chgData name="Maija Lyytikäinen" userId="cc5c01c7e3af8f36" providerId="LiveId" clId="{B0B59D5C-10A2-470F-8EE6-E19B5C4D931A}" dt="2024-01-28T08:37:28.591" v="1056" actId="26606"/>
          <ac:spMkLst>
            <pc:docMk/>
            <pc:sldMk cId="814450634" sldId="257"/>
            <ac:spMk id="9" creationId="{09CFCDAF-46CE-4056-866C-5EE9122FDCAB}"/>
          </ac:spMkLst>
        </pc:spChg>
        <pc:spChg chg="add del">
          <ac:chgData name="Maija Lyytikäinen" userId="cc5c01c7e3af8f36" providerId="LiveId" clId="{B0B59D5C-10A2-470F-8EE6-E19B5C4D931A}" dt="2024-01-28T08:37:28.591" v="1056" actId="26606"/>
          <ac:spMkLst>
            <pc:docMk/>
            <pc:sldMk cId="814450634" sldId="257"/>
            <ac:spMk id="11" creationId="{9F587EB1-1674-4B8B-88AD-2A81FFFB5F36}"/>
          </ac:spMkLst>
        </pc:spChg>
        <pc:spChg chg="add del">
          <ac:chgData name="Maija Lyytikäinen" userId="cc5c01c7e3af8f36" providerId="LiveId" clId="{B0B59D5C-10A2-470F-8EE6-E19B5C4D931A}" dt="2024-01-28T08:37:28.591" v="1056" actId="26606"/>
          <ac:spMkLst>
            <pc:docMk/>
            <pc:sldMk cId="814450634" sldId="257"/>
            <ac:spMk id="15" creationId="{6CB927A4-E432-4310-9CD5-E89FF5063179}"/>
          </ac:spMkLst>
        </pc:spChg>
        <pc:spChg chg="add del">
          <ac:chgData name="Maija Lyytikäinen" userId="cc5c01c7e3af8f36" providerId="LiveId" clId="{B0B59D5C-10A2-470F-8EE6-E19B5C4D931A}" dt="2024-01-28T08:37:28.591" v="1056" actId="26606"/>
          <ac:spMkLst>
            <pc:docMk/>
            <pc:sldMk cId="814450634" sldId="257"/>
            <ac:spMk id="17" creationId="{E3020543-B24B-4EC4-8FFC-8DD88EEA91A8}"/>
          </ac:spMkLst>
        </pc:spChg>
        <pc:spChg chg="add del">
          <ac:chgData name="Maija Lyytikäinen" userId="cc5c01c7e3af8f36" providerId="LiveId" clId="{B0B59D5C-10A2-470F-8EE6-E19B5C4D931A}" dt="2024-01-28T08:37:28.591" v="1056" actId="26606"/>
          <ac:spMkLst>
            <pc:docMk/>
            <pc:sldMk cId="814450634" sldId="257"/>
            <ac:spMk id="19" creationId="{1453BF6C-B012-48B7-B4E8-6D7AC7C27D02}"/>
          </ac:spMkLst>
        </pc:spChg>
        <pc:spChg chg="add del">
          <ac:chgData name="Maija Lyytikäinen" userId="cc5c01c7e3af8f36" providerId="LiveId" clId="{B0B59D5C-10A2-470F-8EE6-E19B5C4D931A}" dt="2024-01-28T08:37:36.448" v="1058" actId="26606"/>
          <ac:spMkLst>
            <pc:docMk/>
            <pc:sldMk cId="814450634" sldId="257"/>
            <ac:spMk id="21" creationId="{85ED3100-3941-4F9A-9FAB-4A7A9B4A0014}"/>
          </ac:spMkLst>
        </pc:spChg>
        <pc:spChg chg="add del">
          <ac:chgData name="Maija Lyytikäinen" userId="cc5c01c7e3af8f36" providerId="LiveId" clId="{B0B59D5C-10A2-470F-8EE6-E19B5C4D931A}" dt="2024-01-28T08:37:36.448" v="1058" actId="26606"/>
          <ac:spMkLst>
            <pc:docMk/>
            <pc:sldMk cId="814450634" sldId="257"/>
            <ac:spMk id="22" creationId="{8CBEFB3C-8BDC-4A1B-94A5-A6A24CBB6A56}"/>
          </ac:spMkLst>
        </pc:spChg>
        <pc:spChg chg="add del">
          <ac:chgData name="Maija Lyytikäinen" userId="cc5c01c7e3af8f36" providerId="LiveId" clId="{B0B59D5C-10A2-470F-8EE6-E19B5C4D931A}" dt="2024-02-11T05:23:35.928" v="1564" actId="26606"/>
          <ac:spMkLst>
            <pc:docMk/>
            <pc:sldMk cId="814450634" sldId="257"/>
            <ac:spMk id="31" creationId="{955A2079-FA98-4876-80F0-72364A7D2EA4}"/>
          </ac:spMkLst>
        </pc:spChg>
        <pc:spChg chg="add">
          <ac:chgData name="Maija Lyytikäinen" userId="cc5c01c7e3af8f36" providerId="LiveId" clId="{B0B59D5C-10A2-470F-8EE6-E19B5C4D931A}" dt="2024-02-11T05:23:35.982" v="1565" actId="26606"/>
          <ac:spMkLst>
            <pc:docMk/>
            <pc:sldMk cId="814450634" sldId="257"/>
            <ac:spMk id="33" creationId="{DCC231C8-C761-4B31-9B1C-C6D19248C6B3}"/>
          </ac:spMkLst>
        </pc:spChg>
        <pc:spChg chg="add del">
          <ac:chgData name="Maija Lyytikäinen" userId="cc5c01c7e3af8f36" providerId="LiveId" clId="{B0B59D5C-10A2-470F-8EE6-E19B5C4D931A}" dt="2024-01-28T08:38:28.936" v="1072" actId="26606"/>
          <ac:spMkLst>
            <pc:docMk/>
            <pc:sldMk cId="814450634" sldId="257"/>
            <ac:spMk id="34" creationId="{6C4028FD-8BAA-4A19-BFDE-594D991B7552}"/>
          </ac:spMkLst>
        </pc:spChg>
        <pc:grpChg chg="add del">
          <ac:chgData name="Maija Lyytikäinen" userId="cc5c01c7e3af8f36" providerId="LiveId" clId="{B0B59D5C-10A2-470F-8EE6-E19B5C4D931A}" dt="2024-01-28T08:37:36.448" v="1058" actId="26606"/>
          <ac:grpSpMkLst>
            <pc:docMk/>
            <pc:sldMk cId="814450634" sldId="257"/>
            <ac:grpSpMk id="24" creationId="{7A9648D6-B41B-42D0-A817-AE2607B0B5B8}"/>
          </ac:grpSpMkLst>
        </pc:grpChg>
        <pc:graphicFrameChg chg="add del">
          <ac:chgData name="Maija Lyytikäinen" userId="cc5c01c7e3af8f36" providerId="LiveId" clId="{B0B59D5C-10A2-470F-8EE6-E19B5C4D931A}" dt="2024-01-28T08:37:39.401" v="1060" actId="26606"/>
          <ac:graphicFrameMkLst>
            <pc:docMk/>
            <pc:sldMk cId="814450634" sldId="257"/>
            <ac:graphicFrameMk id="27" creationId="{7E79A28C-57C8-8B2C-9594-557587B2F961}"/>
          </ac:graphicFrameMkLst>
        </pc:graphicFrameChg>
        <pc:graphicFrameChg chg="add mod modGraphic">
          <ac:chgData name="Maija Lyytikäinen" userId="cc5c01c7e3af8f36" providerId="LiveId" clId="{B0B59D5C-10A2-470F-8EE6-E19B5C4D931A}" dt="2024-03-01T10:06:31.630" v="1593" actId="20577"/>
          <ac:graphicFrameMkLst>
            <pc:docMk/>
            <pc:sldMk cId="814450634" sldId="257"/>
            <ac:graphicFrameMk id="29" creationId="{ABAEF304-EE5C-B65A-CAB6-A5F94F4EC4D5}"/>
          </ac:graphicFrameMkLst>
        </pc:graphicFrameChg>
        <pc:picChg chg="add del">
          <ac:chgData name="Maija Lyytikäinen" userId="cc5c01c7e3af8f36" providerId="LiveId" clId="{B0B59D5C-10A2-470F-8EE6-E19B5C4D931A}" dt="2024-01-28T08:37:28.591" v="1056" actId="26606"/>
          <ac:picMkLst>
            <pc:docMk/>
            <pc:sldMk cId="814450634" sldId="257"/>
            <ac:picMk id="5" creationId="{5451B058-BB0D-6085-ED4A-1BCC18FBC824}"/>
          </ac:picMkLst>
        </pc:picChg>
        <pc:picChg chg="add del">
          <ac:chgData name="Maija Lyytikäinen" userId="cc5c01c7e3af8f36" providerId="LiveId" clId="{B0B59D5C-10A2-470F-8EE6-E19B5C4D931A}" dt="2024-01-28T08:37:36.448" v="1058" actId="26606"/>
          <ac:picMkLst>
            <pc:docMk/>
            <pc:sldMk cId="814450634" sldId="257"/>
            <ac:picMk id="23" creationId="{E8B7AF46-7020-41B4-FA72-B75E42508E24}"/>
          </ac:picMkLst>
        </pc:picChg>
        <pc:cxnChg chg="add del">
          <ac:chgData name="Maija Lyytikäinen" userId="cc5c01c7e3af8f36" providerId="LiveId" clId="{B0B59D5C-10A2-470F-8EE6-E19B5C4D931A}" dt="2024-01-28T08:37:28.591" v="1056" actId="26606"/>
          <ac:cxnSpMkLst>
            <pc:docMk/>
            <pc:sldMk cId="814450634" sldId="257"/>
            <ac:cxnSpMk id="13" creationId="{C49DA8F6-BCC1-4447-B54C-57856834B94B}"/>
          </ac:cxnSpMkLst>
        </pc:cxnChg>
        <pc:cxnChg chg="add del">
          <ac:chgData name="Maija Lyytikäinen" userId="cc5c01c7e3af8f36" providerId="LiveId" clId="{B0B59D5C-10A2-470F-8EE6-E19B5C4D931A}" dt="2024-01-28T08:37:36.448" v="1058" actId="26606"/>
          <ac:cxnSpMkLst>
            <pc:docMk/>
            <pc:sldMk cId="814450634" sldId="257"/>
            <ac:cxnSpMk id="18" creationId="{C49DA8F6-BCC1-4447-B54C-57856834B94B}"/>
          </ac:cxnSpMkLst>
        </pc:cxnChg>
      </pc:sldChg>
      <pc:sldChg chg="addSp delSp modSp new mod setBg addAnim modNotesTx">
        <pc:chgData name="Maija Lyytikäinen" userId="cc5c01c7e3af8f36" providerId="LiveId" clId="{B0B59D5C-10A2-470F-8EE6-E19B5C4D931A}" dt="2024-02-11T05:23:40.680" v="1566" actId="26606"/>
        <pc:sldMkLst>
          <pc:docMk/>
          <pc:sldMk cId="506981899" sldId="258"/>
        </pc:sldMkLst>
        <pc:spChg chg="mod">
          <ac:chgData name="Maija Lyytikäinen" userId="cc5c01c7e3af8f36" providerId="LiveId" clId="{B0B59D5C-10A2-470F-8EE6-E19B5C4D931A}" dt="2024-02-11T05:23:40.680" v="1566" actId="26606"/>
          <ac:spMkLst>
            <pc:docMk/>
            <pc:sldMk cId="506981899" sldId="258"/>
            <ac:spMk id="2" creationId="{BF815971-CEFD-A82B-5833-80BB6BFC0B61}"/>
          </ac:spMkLst>
        </pc:spChg>
        <pc:spChg chg="del">
          <ac:chgData name="Maija Lyytikäinen" userId="cc5c01c7e3af8f36" providerId="LiveId" clId="{B0B59D5C-10A2-470F-8EE6-E19B5C4D931A}" dt="2024-01-28T08:36:23.184" v="1048" actId="478"/>
          <ac:spMkLst>
            <pc:docMk/>
            <pc:sldMk cId="506981899" sldId="258"/>
            <ac:spMk id="3" creationId="{A5C85A63-1ADF-9A28-50ED-AB603805A046}"/>
          </ac:spMkLst>
        </pc:spChg>
        <pc:spChg chg="add del">
          <ac:chgData name="Maija Lyytikäinen" userId="cc5c01c7e3af8f36" providerId="LiveId" clId="{B0B59D5C-10A2-470F-8EE6-E19B5C4D931A}" dt="2024-02-11T05:23:40.680" v="1566" actId="26606"/>
          <ac:spMkLst>
            <pc:docMk/>
            <pc:sldMk cId="506981899" sldId="258"/>
            <ac:spMk id="7" creationId="{4522B21E-B2B9-4C72-9A71-C87EFD137480}"/>
          </ac:spMkLst>
        </pc:spChg>
        <pc:spChg chg="add del">
          <ac:chgData name="Maija Lyytikäinen" userId="cc5c01c7e3af8f36" providerId="LiveId" clId="{B0B59D5C-10A2-470F-8EE6-E19B5C4D931A}" dt="2024-02-11T05:23:40.680" v="1566" actId="26606"/>
          <ac:spMkLst>
            <pc:docMk/>
            <pc:sldMk cId="506981899" sldId="258"/>
            <ac:spMk id="9" creationId="{5EB7D2A2-F448-44D4-938C-DC84CBCB3B1E}"/>
          </ac:spMkLst>
        </pc:spChg>
        <pc:spChg chg="add del">
          <ac:chgData name="Maija Lyytikäinen" userId="cc5c01c7e3af8f36" providerId="LiveId" clId="{B0B59D5C-10A2-470F-8EE6-E19B5C4D931A}" dt="2024-02-11T05:23:40.680" v="1566" actId="26606"/>
          <ac:spMkLst>
            <pc:docMk/>
            <pc:sldMk cId="506981899" sldId="258"/>
            <ac:spMk id="11" creationId="{871AEA07-1E14-44B4-8E55-64EF049CD66F}"/>
          </ac:spMkLst>
        </pc:spChg>
        <pc:spChg chg="add">
          <ac:chgData name="Maija Lyytikäinen" userId="cc5c01c7e3af8f36" providerId="LiveId" clId="{B0B59D5C-10A2-470F-8EE6-E19B5C4D931A}" dt="2024-02-11T05:23:40.680" v="1566" actId="26606"/>
          <ac:spMkLst>
            <pc:docMk/>
            <pc:sldMk cId="506981899" sldId="258"/>
            <ac:spMk id="18" creationId="{32D45EE4-C4F0-4F72-B1C6-39F596D138A9}"/>
          </ac:spMkLst>
        </pc:spChg>
        <pc:spChg chg="add">
          <ac:chgData name="Maija Lyytikäinen" userId="cc5c01c7e3af8f36" providerId="LiveId" clId="{B0B59D5C-10A2-470F-8EE6-E19B5C4D931A}" dt="2024-02-11T05:23:40.680" v="1566" actId="26606"/>
          <ac:spMkLst>
            <pc:docMk/>
            <pc:sldMk cId="506981899" sldId="258"/>
            <ac:spMk id="20" creationId="{8C459BAD-4279-4A9D-B0C5-662C5F5ED21F}"/>
          </ac:spMkLst>
        </pc:spChg>
        <pc:spChg chg="add">
          <ac:chgData name="Maija Lyytikäinen" userId="cc5c01c7e3af8f36" providerId="LiveId" clId="{B0B59D5C-10A2-470F-8EE6-E19B5C4D931A}" dt="2024-02-11T05:23:40.680" v="1566" actId="26606"/>
          <ac:spMkLst>
            <pc:docMk/>
            <pc:sldMk cId="506981899" sldId="258"/>
            <ac:spMk id="22" creationId="{0953BC39-9D68-40BE-BF3C-5C4EB782AF94}"/>
          </ac:spMkLst>
        </pc:spChg>
        <pc:cxnChg chg="add del">
          <ac:chgData name="Maija Lyytikäinen" userId="cc5c01c7e3af8f36" providerId="LiveId" clId="{B0B59D5C-10A2-470F-8EE6-E19B5C4D931A}" dt="2024-02-11T05:23:40.680" v="1566" actId="26606"/>
          <ac:cxnSpMkLst>
            <pc:docMk/>
            <pc:sldMk cId="506981899" sldId="258"/>
            <ac:cxnSpMk id="13" creationId="{F7C8EA93-3210-4C62-99E9-153C275E3A87}"/>
          </ac:cxnSpMkLst>
        </pc:cxnChg>
      </pc:sldChg>
      <pc:sldChg chg="addSp delSp modSp new mod setBg">
        <pc:chgData name="Maija Lyytikäinen" userId="cc5c01c7e3af8f36" providerId="LiveId" clId="{B0B59D5C-10A2-470F-8EE6-E19B5C4D931A}" dt="2024-02-11T05:23:45.049" v="1567" actId="26606"/>
        <pc:sldMkLst>
          <pc:docMk/>
          <pc:sldMk cId="2661214102" sldId="259"/>
        </pc:sldMkLst>
        <pc:spChg chg="mod">
          <ac:chgData name="Maija Lyytikäinen" userId="cc5c01c7e3af8f36" providerId="LiveId" clId="{B0B59D5C-10A2-470F-8EE6-E19B5C4D931A}" dt="2024-02-11T05:23:45.049" v="1567" actId="26606"/>
          <ac:spMkLst>
            <pc:docMk/>
            <pc:sldMk cId="2661214102" sldId="259"/>
            <ac:spMk id="2" creationId="{9FEFC2A2-34F7-7F10-3821-A1EBB82B938F}"/>
          </ac:spMkLst>
        </pc:spChg>
        <pc:spChg chg="mod">
          <ac:chgData name="Maija Lyytikäinen" userId="cc5c01c7e3af8f36" providerId="LiveId" clId="{B0B59D5C-10A2-470F-8EE6-E19B5C4D931A}" dt="2024-02-11T05:23:45.049" v="1567" actId="26606"/>
          <ac:spMkLst>
            <pc:docMk/>
            <pc:sldMk cId="2661214102" sldId="259"/>
            <ac:spMk id="3" creationId="{FBED318C-6514-22D9-9B76-1DFA11CCC034}"/>
          </ac:spMkLst>
        </pc:spChg>
        <pc:spChg chg="add del">
          <ac:chgData name="Maija Lyytikäinen" userId="cc5c01c7e3af8f36" providerId="LiveId" clId="{B0B59D5C-10A2-470F-8EE6-E19B5C4D931A}" dt="2024-02-11T05:23:45.049" v="1567" actId="26606"/>
          <ac:spMkLst>
            <pc:docMk/>
            <pc:sldMk cId="2661214102" sldId="259"/>
            <ac:spMk id="16" creationId="{117AB3D3-3C9C-4DED-809A-78734805B895}"/>
          </ac:spMkLst>
        </pc:spChg>
        <pc:spChg chg="add del">
          <ac:chgData name="Maija Lyytikäinen" userId="cc5c01c7e3af8f36" providerId="LiveId" clId="{B0B59D5C-10A2-470F-8EE6-E19B5C4D931A}" dt="2024-02-11T05:23:45.049" v="1567" actId="26606"/>
          <ac:spMkLst>
            <pc:docMk/>
            <pc:sldMk cId="2661214102" sldId="259"/>
            <ac:spMk id="18" creationId="{3A9A4357-BD1D-4622-A4FE-766E6AB8DE84}"/>
          </ac:spMkLst>
        </pc:spChg>
        <pc:spChg chg="add del">
          <ac:chgData name="Maija Lyytikäinen" userId="cc5c01c7e3af8f36" providerId="LiveId" clId="{B0B59D5C-10A2-470F-8EE6-E19B5C4D931A}" dt="2024-02-11T05:23:45.049" v="1567" actId="26606"/>
          <ac:spMkLst>
            <pc:docMk/>
            <pc:sldMk cId="2661214102" sldId="259"/>
            <ac:spMk id="20" creationId="{E659831F-0D9A-4C63-9EBB-8435B85A440F}"/>
          </ac:spMkLst>
        </pc:spChg>
        <pc:spChg chg="add del">
          <ac:chgData name="Maija Lyytikäinen" userId="cc5c01c7e3af8f36" providerId="LiveId" clId="{B0B59D5C-10A2-470F-8EE6-E19B5C4D931A}" dt="2024-02-11T05:23:45.049" v="1567" actId="26606"/>
          <ac:spMkLst>
            <pc:docMk/>
            <pc:sldMk cId="2661214102" sldId="259"/>
            <ac:spMk id="22" creationId="{E6995CE5-F890-4ABA-82A2-26507CE8D2A3}"/>
          </ac:spMkLst>
        </pc:spChg>
        <pc:spChg chg="add">
          <ac:chgData name="Maija Lyytikäinen" userId="cc5c01c7e3af8f36" providerId="LiveId" clId="{B0B59D5C-10A2-470F-8EE6-E19B5C4D931A}" dt="2024-02-11T05:23:45.049" v="1567" actId="26606"/>
          <ac:spMkLst>
            <pc:docMk/>
            <pc:sldMk cId="2661214102" sldId="259"/>
            <ac:spMk id="27" creationId="{F13C74B1-5B17-4795-BED0-7140497B445A}"/>
          </ac:spMkLst>
        </pc:spChg>
        <pc:spChg chg="add">
          <ac:chgData name="Maija Lyytikäinen" userId="cc5c01c7e3af8f36" providerId="LiveId" clId="{B0B59D5C-10A2-470F-8EE6-E19B5C4D931A}" dt="2024-02-11T05:23:45.049" v="1567" actId="26606"/>
          <ac:spMkLst>
            <pc:docMk/>
            <pc:sldMk cId="2661214102" sldId="259"/>
            <ac:spMk id="29" creationId="{D4974D33-8DC5-464E-8C6D-BE58F0669C17}"/>
          </ac:spMkLst>
        </pc:spChg>
        <pc:grpChg chg="add del">
          <ac:chgData name="Maija Lyytikäinen" userId="cc5c01c7e3af8f36" providerId="LiveId" clId="{B0B59D5C-10A2-470F-8EE6-E19B5C4D931A}" dt="2024-01-28T08:38:39.947" v="1076" actId="26606"/>
          <ac:grpSpMkLst>
            <pc:docMk/>
            <pc:sldMk cId="2661214102" sldId="259"/>
            <ac:grpSpMk id="9" creationId="{8CE57D37-C2D0-066B-1AE3-6F4244344F27}"/>
          </ac:grpSpMkLst>
        </pc:grpChg>
        <pc:picChg chg="add mod">
          <ac:chgData name="Maija Lyytikäinen" userId="cc5c01c7e3af8f36" providerId="LiveId" clId="{B0B59D5C-10A2-470F-8EE6-E19B5C4D931A}" dt="2024-02-11T05:23:45.049" v="1567" actId="26606"/>
          <ac:picMkLst>
            <pc:docMk/>
            <pc:sldMk cId="2661214102" sldId="259"/>
            <ac:picMk id="5" creationId="{2AF9D889-DB8D-E8C8-12CD-0A22F9FD0C7B}"/>
          </ac:picMkLst>
        </pc:picChg>
      </pc:sldChg>
      <pc:sldChg chg="addSp delSp modSp new mod setBg">
        <pc:chgData name="Maija Lyytikäinen" userId="cc5c01c7e3af8f36" providerId="LiveId" clId="{B0B59D5C-10A2-470F-8EE6-E19B5C4D931A}" dt="2024-02-11T05:23:51.917" v="1568" actId="26606"/>
        <pc:sldMkLst>
          <pc:docMk/>
          <pc:sldMk cId="166698621" sldId="260"/>
        </pc:sldMkLst>
        <pc:spChg chg="mod">
          <ac:chgData name="Maija Lyytikäinen" userId="cc5c01c7e3af8f36" providerId="LiveId" clId="{B0B59D5C-10A2-470F-8EE6-E19B5C4D931A}" dt="2024-02-11T05:23:51.917" v="1568" actId="26606"/>
          <ac:spMkLst>
            <pc:docMk/>
            <pc:sldMk cId="166698621" sldId="260"/>
            <ac:spMk id="2" creationId="{E958EED6-D288-CB78-34BD-3B65CF071738}"/>
          </ac:spMkLst>
        </pc:spChg>
        <pc:spChg chg="mod">
          <ac:chgData name="Maija Lyytikäinen" userId="cc5c01c7e3af8f36" providerId="LiveId" clId="{B0B59D5C-10A2-470F-8EE6-E19B5C4D931A}" dt="2024-02-11T05:23:51.917" v="1568" actId="26606"/>
          <ac:spMkLst>
            <pc:docMk/>
            <pc:sldMk cId="166698621" sldId="260"/>
            <ac:spMk id="3" creationId="{721AD9D6-982C-4477-404D-7EDB3428FF1E}"/>
          </ac:spMkLst>
        </pc:spChg>
        <pc:spChg chg="add del">
          <ac:chgData name="Maija Lyytikäinen" userId="cc5c01c7e3af8f36" providerId="LiveId" clId="{B0B59D5C-10A2-470F-8EE6-E19B5C4D931A}" dt="2024-01-28T08:38:11.390" v="1066" actId="26606"/>
          <ac:spMkLst>
            <pc:docMk/>
            <pc:sldMk cId="166698621" sldId="260"/>
            <ac:spMk id="8" creationId="{B6CDA21F-E7AF-4C75-8395-33F58D5B0E45}"/>
          </ac:spMkLst>
        </pc:spChg>
        <pc:spChg chg="add del">
          <ac:chgData name="Maija Lyytikäinen" userId="cc5c01c7e3af8f36" providerId="LiveId" clId="{B0B59D5C-10A2-470F-8EE6-E19B5C4D931A}" dt="2024-01-28T08:38:13.843" v="1068" actId="26606"/>
          <ac:spMkLst>
            <pc:docMk/>
            <pc:sldMk cId="166698621" sldId="260"/>
            <ac:spMk id="10" creationId="{53CF6D67-C5A8-4ADD-9E8E-1E38CA1D3166}"/>
          </ac:spMkLst>
        </pc:spChg>
        <pc:spChg chg="add del">
          <ac:chgData name="Maija Lyytikäinen" userId="cc5c01c7e3af8f36" providerId="LiveId" clId="{B0B59D5C-10A2-470F-8EE6-E19B5C4D931A}" dt="2024-01-28T08:38:11.390" v="1066" actId="26606"/>
          <ac:spMkLst>
            <pc:docMk/>
            <pc:sldMk cId="166698621" sldId="260"/>
            <ac:spMk id="15" creationId="{D5B0017B-2ECA-49AF-B397-DC140825DF8D}"/>
          </ac:spMkLst>
        </pc:spChg>
        <pc:spChg chg="add del">
          <ac:chgData name="Maija Lyytikäinen" userId="cc5c01c7e3af8f36" providerId="LiveId" clId="{B0B59D5C-10A2-470F-8EE6-E19B5C4D931A}" dt="2024-01-28T08:38:13.843" v="1068" actId="26606"/>
          <ac:spMkLst>
            <pc:docMk/>
            <pc:sldMk cId="166698621" sldId="260"/>
            <ac:spMk id="18" creationId="{A09989E4-EFDC-4A90-A633-E0525FB4139E}"/>
          </ac:spMkLst>
        </pc:spChg>
        <pc:spChg chg="add del">
          <ac:chgData name="Maija Lyytikäinen" userId="cc5c01c7e3af8f36" providerId="LiveId" clId="{B0B59D5C-10A2-470F-8EE6-E19B5C4D931A}" dt="2024-01-28T08:38:13.843" v="1068" actId="26606"/>
          <ac:spMkLst>
            <pc:docMk/>
            <pc:sldMk cId="166698621" sldId="260"/>
            <ac:spMk id="19" creationId="{DEE2AD96-B495-4E06-9291-B71706F728CB}"/>
          </ac:spMkLst>
        </pc:spChg>
        <pc:spChg chg="add del">
          <ac:chgData name="Maija Lyytikäinen" userId="cc5c01c7e3af8f36" providerId="LiveId" clId="{B0B59D5C-10A2-470F-8EE6-E19B5C4D931A}" dt="2024-01-28T08:38:13.843" v="1068" actId="26606"/>
          <ac:spMkLst>
            <pc:docMk/>
            <pc:sldMk cId="166698621" sldId="260"/>
            <ac:spMk id="20" creationId="{86909FA0-B515-4681-B7A8-FA281D133B94}"/>
          </ac:spMkLst>
        </pc:spChg>
        <pc:spChg chg="add del">
          <ac:chgData name="Maija Lyytikäinen" userId="cc5c01c7e3af8f36" providerId="LiveId" clId="{B0B59D5C-10A2-470F-8EE6-E19B5C4D931A}" dt="2024-01-28T08:38:13.843" v="1068" actId="26606"/>
          <ac:spMkLst>
            <pc:docMk/>
            <pc:sldMk cId="166698621" sldId="260"/>
            <ac:spMk id="21" creationId="{21C9FE86-FCC3-4A31-AA1C-C882262B7FE7}"/>
          </ac:spMkLst>
        </pc:spChg>
        <pc:spChg chg="add del">
          <ac:chgData name="Maija Lyytikäinen" userId="cc5c01c7e3af8f36" providerId="LiveId" clId="{B0B59D5C-10A2-470F-8EE6-E19B5C4D931A}" dt="2024-01-28T08:38:13.843" v="1068" actId="26606"/>
          <ac:spMkLst>
            <pc:docMk/>
            <pc:sldMk cId="166698621" sldId="260"/>
            <ac:spMk id="22" creationId="{7D96243B-ECED-4B71-8E06-AE9A285EAD20}"/>
          </ac:spMkLst>
        </pc:spChg>
        <pc:spChg chg="add del">
          <ac:chgData name="Maija Lyytikäinen" userId="cc5c01c7e3af8f36" providerId="LiveId" clId="{B0B59D5C-10A2-470F-8EE6-E19B5C4D931A}" dt="2024-02-11T05:23:51.917" v="1568" actId="26606"/>
          <ac:spMkLst>
            <pc:docMk/>
            <pc:sldMk cId="166698621" sldId="260"/>
            <ac:spMk id="24" creationId="{B6CDA21F-E7AF-4C75-8395-33F58D5B0E45}"/>
          </ac:spMkLst>
        </pc:spChg>
        <pc:spChg chg="add del">
          <ac:chgData name="Maija Lyytikäinen" userId="cc5c01c7e3af8f36" providerId="LiveId" clId="{B0B59D5C-10A2-470F-8EE6-E19B5C4D931A}" dt="2024-02-11T05:23:51.917" v="1568" actId="26606"/>
          <ac:spMkLst>
            <pc:docMk/>
            <pc:sldMk cId="166698621" sldId="260"/>
            <ac:spMk id="26" creationId="{D5B0017B-2ECA-49AF-B397-DC140825DF8D}"/>
          </ac:spMkLst>
        </pc:spChg>
        <pc:spChg chg="add">
          <ac:chgData name="Maija Lyytikäinen" userId="cc5c01c7e3af8f36" providerId="LiveId" clId="{B0B59D5C-10A2-470F-8EE6-E19B5C4D931A}" dt="2024-02-11T05:23:51.917" v="1568" actId="26606"/>
          <ac:spMkLst>
            <pc:docMk/>
            <pc:sldMk cId="166698621" sldId="260"/>
            <ac:spMk id="32" creationId="{777A147A-9ED8-46B4-8660-1B3C2AA880B5}"/>
          </ac:spMkLst>
        </pc:spChg>
        <pc:spChg chg="add">
          <ac:chgData name="Maija Lyytikäinen" userId="cc5c01c7e3af8f36" providerId="LiveId" clId="{B0B59D5C-10A2-470F-8EE6-E19B5C4D931A}" dt="2024-02-11T05:23:51.917" v="1568" actId="26606"/>
          <ac:spMkLst>
            <pc:docMk/>
            <pc:sldMk cId="166698621" sldId="260"/>
            <ac:spMk id="34" creationId="{5D6C15A0-C087-4593-8414-2B4EC1CDC3DE}"/>
          </ac:spMkLst>
        </pc:spChg>
        <pc:grpChg chg="add del">
          <ac:chgData name="Maija Lyytikäinen" userId="cc5c01c7e3af8f36" providerId="LiveId" clId="{B0B59D5C-10A2-470F-8EE6-E19B5C4D931A}" dt="2024-01-28T08:38:07.958" v="1064" actId="26606"/>
          <ac:grpSpMkLst>
            <pc:docMk/>
            <pc:sldMk cId="166698621" sldId="260"/>
            <ac:grpSpMk id="9" creationId="{5EFBDE31-BB3E-6CFC-23CD-B5976DA38438}"/>
          </ac:grpSpMkLst>
        </pc:grpChg>
        <pc:grpChg chg="add del">
          <ac:chgData name="Maija Lyytikäinen" userId="cc5c01c7e3af8f36" providerId="LiveId" clId="{B0B59D5C-10A2-470F-8EE6-E19B5C4D931A}" dt="2024-01-28T08:38:11.390" v="1066" actId="26606"/>
          <ac:grpSpMkLst>
            <pc:docMk/>
            <pc:sldMk cId="166698621" sldId="260"/>
            <ac:grpSpMk id="14" creationId="{AE1C45F0-260A-458C-96ED-C1F6D2151219}"/>
          </ac:grpSpMkLst>
        </pc:grpChg>
        <pc:grpChg chg="add del">
          <ac:chgData name="Maija Lyytikäinen" userId="cc5c01c7e3af8f36" providerId="LiveId" clId="{B0B59D5C-10A2-470F-8EE6-E19B5C4D931A}" dt="2024-02-11T05:23:51.917" v="1568" actId="26606"/>
          <ac:grpSpMkLst>
            <pc:docMk/>
            <pc:sldMk cId="166698621" sldId="260"/>
            <ac:grpSpMk id="25" creationId="{AE1C45F0-260A-458C-96ED-C1F6D2151219}"/>
          </ac:grpSpMkLst>
        </pc:grpChg>
        <pc:picChg chg="add del">
          <ac:chgData name="Maija Lyytikäinen" userId="cc5c01c7e3af8f36" providerId="LiveId" clId="{B0B59D5C-10A2-470F-8EE6-E19B5C4D931A}" dt="2024-01-28T08:38:07.958" v="1064" actId="26606"/>
          <ac:picMkLst>
            <pc:docMk/>
            <pc:sldMk cId="166698621" sldId="260"/>
            <ac:picMk id="5" creationId="{7ABF16EF-2383-4571-1B1C-AC9F2F8B3436}"/>
          </ac:picMkLst>
        </pc:picChg>
        <pc:cxnChg chg="add del">
          <ac:chgData name="Maija Lyytikäinen" userId="cc5c01c7e3af8f36" providerId="LiveId" clId="{B0B59D5C-10A2-470F-8EE6-E19B5C4D931A}" dt="2024-01-28T08:38:11.390" v="1066" actId="26606"/>
          <ac:cxnSpMkLst>
            <pc:docMk/>
            <pc:sldMk cId="166698621" sldId="260"/>
            <ac:cxnSpMk id="17" creationId="{6CF1BAF6-AD41-4082-B212-8A1F9A2E8779}"/>
          </ac:cxnSpMkLst>
        </pc:cxnChg>
        <pc:cxnChg chg="add del">
          <ac:chgData name="Maija Lyytikäinen" userId="cc5c01c7e3af8f36" providerId="LiveId" clId="{B0B59D5C-10A2-470F-8EE6-E19B5C4D931A}" dt="2024-02-11T05:23:51.917" v="1568" actId="26606"/>
          <ac:cxnSpMkLst>
            <pc:docMk/>
            <pc:sldMk cId="166698621" sldId="260"/>
            <ac:cxnSpMk id="27" creationId="{6CF1BAF6-AD41-4082-B212-8A1F9A2E8779}"/>
          </ac:cxnSpMkLst>
        </pc:cxnChg>
      </pc:sldChg>
      <pc:sldChg chg="addSp delSp modSp new mod setBg">
        <pc:chgData name="Maija Lyytikäinen" userId="cc5c01c7e3af8f36" providerId="LiveId" clId="{B0B59D5C-10A2-470F-8EE6-E19B5C4D931A}" dt="2024-02-11T05:23:56.837" v="1569" actId="26606"/>
        <pc:sldMkLst>
          <pc:docMk/>
          <pc:sldMk cId="2093996147" sldId="261"/>
        </pc:sldMkLst>
        <pc:spChg chg="mod">
          <ac:chgData name="Maija Lyytikäinen" userId="cc5c01c7e3af8f36" providerId="LiveId" clId="{B0B59D5C-10A2-470F-8EE6-E19B5C4D931A}" dt="2024-02-11T05:23:56.837" v="1569" actId="26606"/>
          <ac:spMkLst>
            <pc:docMk/>
            <pc:sldMk cId="2093996147" sldId="261"/>
            <ac:spMk id="2" creationId="{7F99150A-5FF4-F5AC-59E1-3F68FAE0BC53}"/>
          </ac:spMkLst>
        </pc:spChg>
        <pc:spChg chg="mod">
          <ac:chgData name="Maija Lyytikäinen" userId="cc5c01c7e3af8f36" providerId="LiveId" clId="{B0B59D5C-10A2-470F-8EE6-E19B5C4D931A}" dt="2024-02-11T05:23:56.837" v="1569" actId="26606"/>
          <ac:spMkLst>
            <pc:docMk/>
            <pc:sldMk cId="2093996147" sldId="261"/>
            <ac:spMk id="3" creationId="{295F716C-C286-43BD-091A-F22E09098E2A}"/>
          </ac:spMkLst>
        </pc:spChg>
        <pc:spChg chg="add del">
          <ac:chgData name="Maija Lyytikäinen" userId="cc5c01c7e3af8f36" providerId="LiveId" clId="{B0B59D5C-10A2-470F-8EE6-E19B5C4D931A}" dt="2024-02-11T05:23:56.837" v="1569" actId="26606"/>
          <ac:spMkLst>
            <pc:docMk/>
            <pc:sldMk cId="2093996147" sldId="261"/>
            <ac:spMk id="8" creationId="{DBF61EA3-B236-439E-9C0B-340980D56BEE}"/>
          </ac:spMkLst>
        </pc:spChg>
        <pc:spChg chg="add del">
          <ac:chgData name="Maija Lyytikäinen" userId="cc5c01c7e3af8f36" providerId="LiveId" clId="{B0B59D5C-10A2-470F-8EE6-E19B5C4D931A}" dt="2024-02-11T05:23:56.837" v="1569" actId="26606"/>
          <ac:spMkLst>
            <pc:docMk/>
            <pc:sldMk cId="2093996147" sldId="261"/>
            <ac:spMk id="14" creationId="{E659831F-0D9A-4C63-9EBB-8435B85A440F}"/>
          </ac:spMkLst>
        </pc:spChg>
        <pc:spChg chg="add">
          <ac:chgData name="Maija Lyytikäinen" userId="cc5c01c7e3af8f36" providerId="LiveId" clId="{B0B59D5C-10A2-470F-8EE6-E19B5C4D931A}" dt="2024-02-11T05:23:56.837" v="1569" actId="26606"/>
          <ac:spMkLst>
            <pc:docMk/>
            <pc:sldMk cId="2093996147" sldId="261"/>
            <ac:spMk id="19" creationId="{777A147A-9ED8-46B4-8660-1B3C2AA880B5}"/>
          </ac:spMkLst>
        </pc:spChg>
        <pc:spChg chg="add">
          <ac:chgData name="Maija Lyytikäinen" userId="cc5c01c7e3af8f36" providerId="LiveId" clId="{B0B59D5C-10A2-470F-8EE6-E19B5C4D931A}" dt="2024-02-11T05:23:56.837" v="1569" actId="26606"/>
          <ac:spMkLst>
            <pc:docMk/>
            <pc:sldMk cId="2093996147" sldId="261"/>
            <ac:spMk id="21" creationId="{5D6C15A0-C087-4593-8414-2B4EC1CDC3DE}"/>
          </ac:spMkLst>
        </pc:spChg>
        <pc:grpChg chg="add del">
          <ac:chgData name="Maija Lyytikäinen" userId="cc5c01c7e3af8f36" providerId="LiveId" clId="{B0B59D5C-10A2-470F-8EE6-E19B5C4D931A}" dt="2024-02-11T05:23:56.837" v="1569" actId="26606"/>
          <ac:grpSpMkLst>
            <pc:docMk/>
            <pc:sldMk cId="2093996147" sldId="261"/>
            <ac:grpSpMk id="10" creationId="{28FAF094-D087-493F-8DF9-A486C2D6BBAA}"/>
          </ac:grpSpMkLst>
        </pc:grpChg>
      </pc:sldChg>
      <pc:sldChg chg="addSp delSp modSp new mod setBg">
        <pc:chgData name="Maija Lyytikäinen" userId="cc5c01c7e3af8f36" providerId="LiveId" clId="{B0B59D5C-10A2-470F-8EE6-E19B5C4D931A}" dt="2024-02-11T05:24:01.569" v="1570" actId="26606"/>
        <pc:sldMkLst>
          <pc:docMk/>
          <pc:sldMk cId="1099188095" sldId="262"/>
        </pc:sldMkLst>
        <pc:spChg chg="mod">
          <ac:chgData name="Maija Lyytikäinen" userId="cc5c01c7e3af8f36" providerId="LiveId" clId="{B0B59D5C-10A2-470F-8EE6-E19B5C4D931A}" dt="2024-02-11T05:24:01.569" v="1570" actId="26606"/>
          <ac:spMkLst>
            <pc:docMk/>
            <pc:sldMk cId="1099188095" sldId="262"/>
            <ac:spMk id="2" creationId="{63773AEF-F7AC-D071-7E25-914B29DDEC5D}"/>
          </ac:spMkLst>
        </pc:spChg>
        <pc:spChg chg="mod">
          <ac:chgData name="Maija Lyytikäinen" userId="cc5c01c7e3af8f36" providerId="LiveId" clId="{B0B59D5C-10A2-470F-8EE6-E19B5C4D931A}" dt="2024-02-11T05:24:01.569" v="1570" actId="26606"/>
          <ac:spMkLst>
            <pc:docMk/>
            <pc:sldMk cId="1099188095" sldId="262"/>
            <ac:spMk id="3" creationId="{D067F98F-26CC-8958-BE40-73E9467BF54D}"/>
          </ac:spMkLst>
        </pc:spChg>
        <pc:spChg chg="add del">
          <ac:chgData name="Maija Lyytikäinen" userId="cc5c01c7e3af8f36" providerId="LiveId" clId="{B0B59D5C-10A2-470F-8EE6-E19B5C4D931A}" dt="2024-02-11T05:24:01.569" v="1570" actId="26606"/>
          <ac:spMkLst>
            <pc:docMk/>
            <pc:sldMk cId="1099188095" sldId="262"/>
            <ac:spMk id="8" creationId="{B6CDA21F-E7AF-4C75-8395-33F58D5B0E45}"/>
          </ac:spMkLst>
        </pc:spChg>
        <pc:spChg chg="add del">
          <ac:chgData name="Maija Lyytikäinen" userId="cc5c01c7e3af8f36" providerId="LiveId" clId="{B0B59D5C-10A2-470F-8EE6-E19B5C4D931A}" dt="2024-02-11T05:24:01.569" v="1570" actId="26606"/>
          <ac:spMkLst>
            <pc:docMk/>
            <pc:sldMk cId="1099188095" sldId="262"/>
            <ac:spMk id="15" creationId="{D5B0017B-2ECA-49AF-B397-DC140825DF8D}"/>
          </ac:spMkLst>
        </pc:spChg>
        <pc:spChg chg="add">
          <ac:chgData name="Maija Lyytikäinen" userId="cc5c01c7e3af8f36" providerId="LiveId" clId="{B0B59D5C-10A2-470F-8EE6-E19B5C4D931A}" dt="2024-02-11T05:24:01.569" v="1570" actId="26606"/>
          <ac:spMkLst>
            <pc:docMk/>
            <pc:sldMk cId="1099188095" sldId="262"/>
            <ac:spMk id="22" creationId="{777A147A-9ED8-46B4-8660-1B3C2AA880B5}"/>
          </ac:spMkLst>
        </pc:spChg>
        <pc:spChg chg="add">
          <ac:chgData name="Maija Lyytikäinen" userId="cc5c01c7e3af8f36" providerId="LiveId" clId="{B0B59D5C-10A2-470F-8EE6-E19B5C4D931A}" dt="2024-02-11T05:24:01.569" v="1570" actId="26606"/>
          <ac:spMkLst>
            <pc:docMk/>
            <pc:sldMk cId="1099188095" sldId="262"/>
            <ac:spMk id="24" creationId="{5D6C15A0-C087-4593-8414-2B4EC1CDC3DE}"/>
          </ac:spMkLst>
        </pc:spChg>
        <pc:grpChg chg="add del">
          <ac:chgData name="Maija Lyytikäinen" userId="cc5c01c7e3af8f36" providerId="LiveId" clId="{B0B59D5C-10A2-470F-8EE6-E19B5C4D931A}" dt="2024-02-11T05:24:01.569" v="1570" actId="26606"/>
          <ac:grpSpMkLst>
            <pc:docMk/>
            <pc:sldMk cId="1099188095" sldId="262"/>
            <ac:grpSpMk id="10" creationId="{AE1C45F0-260A-458C-96ED-C1F6D2151219}"/>
          </ac:grpSpMkLst>
        </pc:grpChg>
        <pc:cxnChg chg="add del">
          <ac:chgData name="Maija Lyytikäinen" userId="cc5c01c7e3af8f36" providerId="LiveId" clId="{B0B59D5C-10A2-470F-8EE6-E19B5C4D931A}" dt="2024-02-11T05:24:01.569" v="1570" actId="26606"/>
          <ac:cxnSpMkLst>
            <pc:docMk/>
            <pc:sldMk cId="1099188095" sldId="262"/>
            <ac:cxnSpMk id="17" creationId="{6CF1BAF6-AD41-4082-B212-8A1F9A2E8779}"/>
          </ac:cxnSpMkLst>
        </pc:cxnChg>
      </pc:sldChg>
      <pc:sldChg chg="addSp delSp modSp new mod setBg">
        <pc:chgData name="Maija Lyytikäinen" userId="cc5c01c7e3af8f36" providerId="LiveId" clId="{B0B59D5C-10A2-470F-8EE6-E19B5C4D931A}" dt="2024-02-11T05:24:04.868" v="1571" actId="26606"/>
        <pc:sldMkLst>
          <pc:docMk/>
          <pc:sldMk cId="3644258029" sldId="263"/>
        </pc:sldMkLst>
        <pc:spChg chg="mod">
          <ac:chgData name="Maija Lyytikäinen" userId="cc5c01c7e3af8f36" providerId="LiveId" clId="{B0B59D5C-10A2-470F-8EE6-E19B5C4D931A}" dt="2024-02-11T05:24:04.868" v="1571" actId="26606"/>
          <ac:spMkLst>
            <pc:docMk/>
            <pc:sldMk cId="3644258029" sldId="263"/>
            <ac:spMk id="2" creationId="{5E2C14E3-94C3-6AB2-0658-48A2F9564479}"/>
          </ac:spMkLst>
        </pc:spChg>
        <pc:spChg chg="mod">
          <ac:chgData name="Maija Lyytikäinen" userId="cc5c01c7e3af8f36" providerId="LiveId" clId="{B0B59D5C-10A2-470F-8EE6-E19B5C4D931A}" dt="2024-02-11T05:24:04.868" v="1571" actId="26606"/>
          <ac:spMkLst>
            <pc:docMk/>
            <pc:sldMk cId="3644258029" sldId="263"/>
            <ac:spMk id="3" creationId="{05925BAC-8C63-52F2-D265-B1C794794279}"/>
          </ac:spMkLst>
        </pc:spChg>
        <pc:spChg chg="add del">
          <ac:chgData name="Maija Lyytikäinen" userId="cc5c01c7e3af8f36" providerId="LiveId" clId="{B0B59D5C-10A2-470F-8EE6-E19B5C4D931A}" dt="2024-02-11T05:24:04.868" v="1571" actId="26606"/>
          <ac:spMkLst>
            <pc:docMk/>
            <pc:sldMk cId="3644258029" sldId="263"/>
            <ac:spMk id="8" creationId="{B6CDA21F-E7AF-4C75-8395-33F58D5B0E45}"/>
          </ac:spMkLst>
        </pc:spChg>
        <pc:spChg chg="add del">
          <ac:chgData name="Maija Lyytikäinen" userId="cc5c01c7e3af8f36" providerId="LiveId" clId="{B0B59D5C-10A2-470F-8EE6-E19B5C4D931A}" dt="2024-02-11T05:24:04.868" v="1571" actId="26606"/>
          <ac:spMkLst>
            <pc:docMk/>
            <pc:sldMk cId="3644258029" sldId="263"/>
            <ac:spMk id="15" creationId="{D5B0017B-2ECA-49AF-B397-DC140825DF8D}"/>
          </ac:spMkLst>
        </pc:spChg>
        <pc:spChg chg="add">
          <ac:chgData name="Maija Lyytikäinen" userId="cc5c01c7e3af8f36" providerId="LiveId" clId="{B0B59D5C-10A2-470F-8EE6-E19B5C4D931A}" dt="2024-02-11T05:24:04.868" v="1571" actId="26606"/>
          <ac:spMkLst>
            <pc:docMk/>
            <pc:sldMk cId="3644258029" sldId="263"/>
            <ac:spMk id="22" creationId="{777A147A-9ED8-46B4-8660-1B3C2AA880B5}"/>
          </ac:spMkLst>
        </pc:spChg>
        <pc:spChg chg="add">
          <ac:chgData name="Maija Lyytikäinen" userId="cc5c01c7e3af8f36" providerId="LiveId" clId="{B0B59D5C-10A2-470F-8EE6-E19B5C4D931A}" dt="2024-02-11T05:24:04.868" v="1571" actId="26606"/>
          <ac:spMkLst>
            <pc:docMk/>
            <pc:sldMk cId="3644258029" sldId="263"/>
            <ac:spMk id="24" creationId="{5D6C15A0-C087-4593-8414-2B4EC1CDC3DE}"/>
          </ac:spMkLst>
        </pc:spChg>
        <pc:grpChg chg="add del">
          <ac:chgData name="Maija Lyytikäinen" userId="cc5c01c7e3af8f36" providerId="LiveId" clId="{B0B59D5C-10A2-470F-8EE6-E19B5C4D931A}" dt="2024-02-11T05:24:04.868" v="1571" actId="26606"/>
          <ac:grpSpMkLst>
            <pc:docMk/>
            <pc:sldMk cId="3644258029" sldId="263"/>
            <ac:grpSpMk id="10" creationId="{AE1C45F0-260A-458C-96ED-C1F6D2151219}"/>
          </ac:grpSpMkLst>
        </pc:grpChg>
        <pc:cxnChg chg="add del">
          <ac:chgData name="Maija Lyytikäinen" userId="cc5c01c7e3af8f36" providerId="LiveId" clId="{B0B59D5C-10A2-470F-8EE6-E19B5C4D931A}" dt="2024-02-11T05:24:04.868" v="1571" actId="26606"/>
          <ac:cxnSpMkLst>
            <pc:docMk/>
            <pc:sldMk cId="3644258029" sldId="263"/>
            <ac:cxnSpMk id="17" creationId="{6CF1BAF6-AD41-4082-B212-8A1F9A2E8779}"/>
          </ac:cxnSpMkLst>
        </pc:cxnChg>
      </pc:sldChg>
      <pc:sldChg chg="addSp delSp modSp new mod ord setBg">
        <pc:chgData name="Maija Lyytikäinen" userId="cc5c01c7e3af8f36" providerId="LiveId" clId="{B0B59D5C-10A2-470F-8EE6-E19B5C4D931A}" dt="2024-02-11T05:23:27.718" v="1562" actId="26606"/>
        <pc:sldMkLst>
          <pc:docMk/>
          <pc:sldMk cId="2321902123" sldId="264"/>
        </pc:sldMkLst>
        <pc:spChg chg="mod">
          <ac:chgData name="Maija Lyytikäinen" userId="cc5c01c7e3af8f36" providerId="LiveId" clId="{B0B59D5C-10A2-470F-8EE6-E19B5C4D931A}" dt="2024-02-11T05:23:27.718" v="1562" actId="26606"/>
          <ac:spMkLst>
            <pc:docMk/>
            <pc:sldMk cId="2321902123" sldId="264"/>
            <ac:spMk id="2" creationId="{B8991BB8-13F9-1AB5-AA47-300D377EF1C5}"/>
          </ac:spMkLst>
        </pc:spChg>
        <pc:spChg chg="mod">
          <ac:chgData name="Maija Lyytikäinen" userId="cc5c01c7e3af8f36" providerId="LiveId" clId="{B0B59D5C-10A2-470F-8EE6-E19B5C4D931A}" dt="2024-02-11T05:23:27.718" v="1562" actId="26606"/>
          <ac:spMkLst>
            <pc:docMk/>
            <pc:sldMk cId="2321902123" sldId="264"/>
            <ac:spMk id="3" creationId="{7ED2BE96-642A-0F46-E70F-DA090C3848D3}"/>
          </ac:spMkLst>
        </pc:spChg>
        <pc:spChg chg="add del">
          <ac:chgData name="Maija Lyytikäinen" userId="cc5c01c7e3af8f36" providerId="LiveId" clId="{B0B59D5C-10A2-470F-8EE6-E19B5C4D931A}" dt="2024-02-11T05:23:27.718" v="1562" actId="26606"/>
          <ac:spMkLst>
            <pc:docMk/>
            <pc:sldMk cId="2321902123" sldId="264"/>
            <ac:spMk id="8" creationId="{B6CDA21F-E7AF-4C75-8395-33F58D5B0E45}"/>
          </ac:spMkLst>
        </pc:spChg>
        <pc:spChg chg="add del">
          <ac:chgData name="Maija Lyytikäinen" userId="cc5c01c7e3af8f36" providerId="LiveId" clId="{B0B59D5C-10A2-470F-8EE6-E19B5C4D931A}" dt="2024-02-11T05:23:27.718" v="1562" actId="26606"/>
          <ac:spMkLst>
            <pc:docMk/>
            <pc:sldMk cId="2321902123" sldId="264"/>
            <ac:spMk id="15" creationId="{D5B0017B-2ECA-49AF-B397-DC140825DF8D}"/>
          </ac:spMkLst>
        </pc:spChg>
        <pc:spChg chg="add">
          <ac:chgData name="Maija Lyytikäinen" userId="cc5c01c7e3af8f36" providerId="LiveId" clId="{B0B59D5C-10A2-470F-8EE6-E19B5C4D931A}" dt="2024-02-11T05:23:27.718" v="1562" actId="26606"/>
          <ac:spMkLst>
            <pc:docMk/>
            <pc:sldMk cId="2321902123" sldId="264"/>
            <ac:spMk id="22" creationId="{777A147A-9ED8-46B4-8660-1B3C2AA880B5}"/>
          </ac:spMkLst>
        </pc:spChg>
        <pc:spChg chg="add">
          <ac:chgData name="Maija Lyytikäinen" userId="cc5c01c7e3af8f36" providerId="LiveId" clId="{B0B59D5C-10A2-470F-8EE6-E19B5C4D931A}" dt="2024-02-11T05:23:27.718" v="1562" actId="26606"/>
          <ac:spMkLst>
            <pc:docMk/>
            <pc:sldMk cId="2321902123" sldId="264"/>
            <ac:spMk id="24" creationId="{5D6C15A0-C087-4593-8414-2B4EC1CDC3DE}"/>
          </ac:spMkLst>
        </pc:spChg>
        <pc:grpChg chg="add del">
          <ac:chgData name="Maija Lyytikäinen" userId="cc5c01c7e3af8f36" providerId="LiveId" clId="{B0B59D5C-10A2-470F-8EE6-E19B5C4D931A}" dt="2024-02-11T05:23:27.718" v="1562" actId="26606"/>
          <ac:grpSpMkLst>
            <pc:docMk/>
            <pc:sldMk cId="2321902123" sldId="264"/>
            <ac:grpSpMk id="10" creationId="{AE1C45F0-260A-458C-96ED-C1F6D2151219}"/>
          </ac:grpSpMkLst>
        </pc:grpChg>
        <pc:cxnChg chg="add del">
          <ac:chgData name="Maija Lyytikäinen" userId="cc5c01c7e3af8f36" providerId="LiveId" clId="{B0B59D5C-10A2-470F-8EE6-E19B5C4D931A}" dt="2024-02-11T05:23:27.718" v="1562" actId="26606"/>
          <ac:cxnSpMkLst>
            <pc:docMk/>
            <pc:sldMk cId="2321902123" sldId="264"/>
            <ac:cxnSpMk id="17" creationId="{6CF1BAF6-AD41-4082-B212-8A1F9A2E8779}"/>
          </ac:cxnSpMkLst>
        </pc:cxnChg>
      </pc:sldChg>
    </pc:docChg>
  </pc:docChgLst>
  <pc:docChgLst>
    <pc:chgData name="Maija Lyytikäinen" userId="cc5c01c7e3af8f36" providerId="LiveId" clId="{C0C88100-F757-433C-966E-C736A7DE3CD4}"/>
    <pc:docChg chg="modSld sldOrd">
      <pc:chgData name="Maija Lyytikäinen" userId="cc5c01c7e3af8f36" providerId="LiveId" clId="{C0C88100-F757-433C-966E-C736A7DE3CD4}" dt="2024-03-17T04:56:00.083" v="103" actId="20577"/>
      <pc:docMkLst>
        <pc:docMk/>
      </pc:docMkLst>
      <pc:sldChg chg="modSp mod">
        <pc:chgData name="Maija Lyytikäinen" userId="cc5c01c7e3af8f36" providerId="LiveId" clId="{C0C88100-F757-433C-966E-C736A7DE3CD4}" dt="2024-03-17T04:56:00.083" v="103" actId="20577"/>
        <pc:sldMkLst>
          <pc:docMk/>
          <pc:sldMk cId="1649972987" sldId="256"/>
        </pc:sldMkLst>
        <pc:spChg chg="mod">
          <ac:chgData name="Maija Lyytikäinen" userId="cc5c01c7e3af8f36" providerId="LiveId" clId="{C0C88100-F757-433C-966E-C736A7DE3CD4}" dt="2024-03-17T04:56:00.083" v="103" actId="20577"/>
          <ac:spMkLst>
            <pc:docMk/>
            <pc:sldMk cId="1649972987" sldId="256"/>
            <ac:spMk id="3" creationId="{C2C0110B-B4DC-8D60-AB6E-419BF74D2B6F}"/>
          </ac:spMkLst>
        </pc:spChg>
      </pc:sldChg>
      <pc:sldChg chg="modSp mod">
        <pc:chgData name="Maija Lyytikäinen" userId="cc5c01c7e3af8f36" providerId="LiveId" clId="{C0C88100-F757-433C-966E-C736A7DE3CD4}" dt="2024-03-17T04:47:17.512" v="61" actId="20577"/>
        <pc:sldMkLst>
          <pc:docMk/>
          <pc:sldMk cId="814450634" sldId="257"/>
        </pc:sldMkLst>
        <pc:spChg chg="mod">
          <ac:chgData name="Maija Lyytikäinen" userId="cc5c01c7e3af8f36" providerId="LiveId" clId="{C0C88100-F757-433C-966E-C736A7DE3CD4}" dt="2024-03-17T04:47:17.512" v="61" actId="20577"/>
          <ac:spMkLst>
            <pc:docMk/>
            <pc:sldMk cId="814450634" sldId="257"/>
            <ac:spMk id="2" creationId="{C24D1A33-E8D8-2EAA-3C49-571124E973FA}"/>
          </ac:spMkLst>
        </pc:spChg>
      </pc:sldChg>
      <pc:sldChg chg="modNotesTx">
        <pc:chgData name="Maija Lyytikäinen" userId="cc5c01c7e3af8f36" providerId="LiveId" clId="{C0C88100-F757-433C-966E-C736A7DE3CD4}" dt="2024-03-17T04:47:34.634" v="72" actId="20577"/>
        <pc:sldMkLst>
          <pc:docMk/>
          <pc:sldMk cId="2661214102" sldId="259"/>
        </pc:sldMkLst>
      </pc:sldChg>
      <pc:sldChg chg="modSp mod">
        <pc:chgData name="Maija Lyytikäinen" userId="cc5c01c7e3af8f36" providerId="LiveId" clId="{C0C88100-F757-433C-966E-C736A7DE3CD4}" dt="2024-03-17T04:50:26.197" v="85"/>
        <pc:sldMkLst>
          <pc:docMk/>
          <pc:sldMk cId="2093996147" sldId="261"/>
        </pc:sldMkLst>
        <pc:spChg chg="mod">
          <ac:chgData name="Maija Lyytikäinen" userId="cc5c01c7e3af8f36" providerId="LiveId" clId="{C0C88100-F757-433C-966E-C736A7DE3CD4}" dt="2024-03-17T04:50:26.197" v="85"/>
          <ac:spMkLst>
            <pc:docMk/>
            <pc:sldMk cId="2093996147" sldId="261"/>
            <ac:spMk id="3" creationId="{295F716C-C286-43BD-091A-F22E09098E2A}"/>
          </ac:spMkLst>
        </pc:spChg>
      </pc:sldChg>
      <pc:sldChg chg="ord">
        <pc:chgData name="Maija Lyytikäinen" userId="cc5c01c7e3af8f36" providerId="LiveId" clId="{C0C88100-F757-433C-966E-C736A7DE3CD4}" dt="2024-03-17T04:49:52.952" v="82"/>
        <pc:sldMkLst>
          <pc:docMk/>
          <pc:sldMk cId="1099188095" sldId="262"/>
        </pc:sldMkLst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D08A5DA-5FDF-4BA5-A98C-DD686BC19500}" type="doc">
      <dgm:prSet loTypeId="urn:microsoft.com/office/officeart/2008/layout/LinedList" loCatId="list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34E36F0C-30B5-459A-8E4E-5CD4B9FADE9A}">
      <dgm:prSet/>
      <dgm:spPr/>
      <dgm:t>
        <a:bodyPr/>
        <a:lstStyle/>
        <a:p>
          <a:r>
            <a:rPr lang="fi-FI"/>
            <a:t>15.2.2024: Aloitus tapaaminen. Mitä hyvinvointi on? Arvot. </a:t>
          </a:r>
          <a:endParaRPr lang="en-US"/>
        </a:p>
      </dgm:t>
    </dgm:pt>
    <dgm:pt modelId="{0F861175-4BB6-45E6-B22A-B2926DE82C31}" type="parTrans" cxnId="{C25DA365-7589-4D86-A80D-62A89C22BE74}">
      <dgm:prSet/>
      <dgm:spPr/>
      <dgm:t>
        <a:bodyPr/>
        <a:lstStyle/>
        <a:p>
          <a:endParaRPr lang="en-US"/>
        </a:p>
      </dgm:t>
    </dgm:pt>
    <dgm:pt modelId="{A2BDC3DC-77DC-4BE6-87BC-9E212CF8DACA}" type="sibTrans" cxnId="{C25DA365-7589-4D86-A80D-62A89C22BE74}">
      <dgm:prSet/>
      <dgm:spPr/>
      <dgm:t>
        <a:bodyPr/>
        <a:lstStyle/>
        <a:p>
          <a:endParaRPr lang="en-US"/>
        </a:p>
      </dgm:t>
    </dgm:pt>
    <dgm:pt modelId="{A7F61AF2-B599-41C5-A54C-EB30F3F5FA5A}">
      <dgm:prSet/>
      <dgm:spPr/>
      <dgm:t>
        <a:bodyPr/>
        <a:lstStyle/>
        <a:p>
          <a:r>
            <a:rPr lang="fi-FI" dirty="0"/>
            <a:t>29.2.2024: Omat vahvuudet. Hyvinvointitavoitteeni.</a:t>
          </a:r>
          <a:endParaRPr lang="en-US" dirty="0"/>
        </a:p>
      </dgm:t>
    </dgm:pt>
    <dgm:pt modelId="{E6168BBC-CEC3-4910-BFD2-E3197D634251}" type="parTrans" cxnId="{C3160AB2-BAF8-4358-B91D-9D563BA53E78}">
      <dgm:prSet/>
      <dgm:spPr/>
      <dgm:t>
        <a:bodyPr/>
        <a:lstStyle/>
        <a:p>
          <a:endParaRPr lang="en-US"/>
        </a:p>
      </dgm:t>
    </dgm:pt>
    <dgm:pt modelId="{F557F12A-2A4B-40DC-96F5-32CE2992D314}" type="sibTrans" cxnId="{C3160AB2-BAF8-4358-B91D-9D563BA53E78}">
      <dgm:prSet/>
      <dgm:spPr/>
      <dgm:t>
        <a:bodyPr/>
        <a:lstStyle/>
        <a:p>
          <a:endParaRPr lang="en-US"/>
        </a:p>
      </dgm:t>
    </dgm:pt>
    <dgm:pt modelId="{E5980D10-6944-45EE-8397-4CD4E2B281E3}">
      <dgm:prSet/>
      <dgm:spPr/>
      <dgm:t>
        <a:bodyPr/>
        <a:lstStyle/>
        <a:p>
          <a:r>
            <a:rPr lang="fi-FI"/>
            <a:t>14.3.2024: Tunteet. Stressin säätely. Lepo ja palautuminen.</a:t>
          </a:r>
          <a:endParaRPr lang="en-US"/>
        </a:p>
      </dgm:t>
    </dgm:pt>
    <dgm:pt modelId="{FFD97912-A9A0-4D37-AF65-C0DE691C01B4}" type="parTrans" cxnId="{3283E9E6-49A3-4EB1-8748-4746616BC943}">
      <dgm:prSet/>
      <dgm:spPr/>
      <dgm:t>
        <a:bodyPr/>
        <a:lstStyle/>
        <a:p>
          <a:endParaRPr lang="en-US"/>
        </a:p>
      </dgm:t>
    </dgm:pt>
    <dgm:pt modelId="{C4705B0A-1A67-4C61-8EE7-BC40FDD3C360}" type="sibTrans" cxnId="{3283E9E6-49A3-4EB1-8748-4746616BC943}">
      <dgm:prSet/>
      <dgm:spPr/>
      <dgm:t>
        <a:bodyPr/>
        <a:lstStyle/>
        <a:p>
          <a:endParaRPr lang="en-US"/>
        </a:p>
      </dgm:t>
    </dgm:pt>
    <dgm:pt modelId="{5DE2615E-D865-4009-9CA4-DE7361C3D3F2}">
      <dgm:prSet/>
      <dgm:spPr/>
      <dgm:t>
        <a:bodyPr/>
        <a:lstStyle/>
        <a:p>
          <a:r>
            <a:rPr lang="fi-FI"/>
            <a:t>28.3.2024: Sosiaaliset suhteet ja niiden merkitys hyvinvoinnille.</a:t>
          </a:r>
          <a:endParaRPr lang="en-US"/>
        </a:p>
      </dgm:t>
    </dgm:pt>
    <dgm:pt modelId="{362C44B7-5539-4FAC-BCB6-5085968870F7}" type="parTrans" cxnId="{D9E1D825-685A-4406-8072-24BCED8D4E53}">
      <dgm:prSet/>
      <dgm:spPr/>
      <dgm:t>
        <a:bodyPr/>
        <a:lstStyle/>
        <a:p>
          <a:endParaRPr lang="en-US"/>
        </a:p>
      </dgm:t>
    </dgm:pt>
    <dgm:pt modelId="{66B1CAD0-3BE9-4C24-8EDE-5176E70FA56E}" type="sibTrans" cxnId="{D9E1D825-685A-4406-8072-24BCED8D4E53}">
      <dgm:prSet/>
      <dgm:spPr/>
      <dgm:t>
        <a:bodyPr/>
        <a:lstStyle/>
        <a:p>
          <a:endParaRPr lang="en-US"/>
        </a:p>
      </dgm:t>
    </dgm:pt>
    <dgm:pt modelId="{70DE044B-CD75-4B3C-B4BC-36F402269F8F}">
      <dgm:prSet/>
      <dgm:spPr/>
      <dgm:t>
        <a:bodyPr/>
        <a:lstStyle/>
        <a:p>
          <a:r>
            <a:rPr lang="fi-FI"/>
            <a:t>11.4.2024 Ravitsemus.</a:t>
          </a:r>
          <a:endParaRPr lang="en-US"/>
        </a:p>
      </dgm:t>
    </dgm:pt>
    <dgm:pt modelId="{3CE516E6-C606-4192-837C-B0B33748B774}" type="parTrans" cxnId="{229F82F6-A282-4728-BBE9-DDA516519C82}">
      <dgm:prSet/>
      <dgm:spPr/>
      <dgm:t>
        <a:bodyPr/>
        <a:lstStyle/>
        <a:p>
          <a:endParaRPr lang="en-US"/>
        </a:p>
      </dgm:t>
    </dgm:pt>
    <dgm:pt modelId="{AE183DC8-80D0-420A-B350-54CA7D9C5DF4}" type="sibTrans" cxnId="{229F82F6-A282-4728-BBE9-DDA516519C82}">
      <dgm:prSet/>
      <dgm:spPr/>
      <dgm:t>
        <a:bodyPr/>
        <a:lstStyle/>
        <a:p>
          <a:endParaRPr lang="en-US"/>
        </a:p>
      </dgm:t>
    </dgm:pt>
    <dgm:pt modelId="{04242F00-7153-416F-9A41-24F2B06F2064}">
      <dgm:prSet/>
      <dgm:spPr/>
      <dgm:t>
        <a:bodyPr/>
        <a:lstStyle/>
        <a:p>
          <a:r>
            <a:rPr lang="fi-FI"/>
            <a:t>25.4.2024 Ravitsemus.</a:t>
          </a:r>
          <a:endParaRPr lang="en-US"/>
        </a:p>
      </dgm:t>
    </dgm:pt>
    <dgm:pt modelId="{E69C7C10-4A3B-40D6-8AEC-D7E68FE25DA0}" type="parTrans" cxnId="{69AC9F3A-6D8B-4232-B503-EB85BB0EE6E8}">
      <dgm:prSet/>
      <dgm:spPr/>
      <dgm:t>
        <a:bodyPr/>
        <a:lstStyle/>
        <a:p>
          <a:endParaRPr lang="en-US"/>
        </a:p>
      </dgm:t>
    </dgm:pt>
    <dgm:pt modelId="{2C130165-E643-4158-98B1-F71F4D1EDD98}" type="sibTrans" cxnId="{69AC9F3A-6D8B-4232-B503-EB85BB0EE6E8}">
      <dgm:prSet/>
      <dgm:spPr/>
      <dgm:t>
        <a:bodyPr/>
        <a:lstStyle/>
        <a:p>
          <a:endParaRPr lang="en-US"/>
        </a:p>
      </dgm:t>
    </dgm:pt>
    <dgm:pt modelId="{DC6E4DEB-D610-4041-AC76-56644FA274A6}">
      <dgm:prSet/>
      <dgm:spPr/>
      <dgm:t>
        <a:bodyPr/>
        <a:lstStyle/>
        <a:p>
          <a:r>
            <a:rPr lang="fi-FI"/>
            <a:t>16.5.2024: Liikunta.</a:t>
          </a:r>
          <a:endParaRPr lang="en-US"/>
        </a:p>
      </dgm:t>
    </dgm:pt>
    <dgm:pt modelId="{DB1AF787-8A3F-4223-B30B-67A9B37671B6}" type="parTrans" cxnId="{FA0EC5AA-30C7-4182-AD81-8E5D2F163761}">
      <dgm:prSet/>
      <dgm:spPr/>
      <dgm:t>
        <a:bodyPr/>
        <a:lstStyle/>
        <a:p>
          <a:endParaRPr lang="en-US"/>
        </a:p>
      </dgm:t>
    </dgm:pt>
    <dgm:pt modelId="{A7C5FA0F-65EE-4D85-98BF-9E8F7AC0822F}" type="sibTrans" cxnId="{FA0EC5AA-30C7-4182-AD81-8E5D2F163761}">
      <dgm:prSet/>
      <dgm:spPr/>
      <dgm:t>
        <a:bodyPr/>
        <a:lstStyle/>
        <a:p>
          <a:endParaRPr lang="en-US"/>
        </a:p>
      </dgm:t>
    </dgm:pt>
    <dgm:pt modelId="{1D742EE5-FB26-4CC3-B608-6D03E695A6F4}">
      <dgm:prSet/>
      <dgm:spPr/>
      <dgm:t>
        <a:bodyPr/>
        <a:lstStyle/>
        <a:p>
          <a:r>
            <a:rPr lang="fi-FI"/>
            <a:t>30.5.2024: Tapaturmat, ensiaputaidot.</a:t>
          </a:r>
          <a:endParaRPr lang="en-US"/>
        </a:p>
      </dgm:t>
    </dgm:pt>
    <dgm:pt modelId="{83C76CFF-55A7-435B-BCF9-9AA749F03853}" type="parTrans" cxnId="{704AB5EA-446A-4E98-AB2B-ED80AD0EB567}">
      <dgm:prSet/>
      <dgm:spPr/>
      <dgm:t>
        <a:bodyPr/>
        <a:lstStyle/>
        <a:p>
          <a:endParaRPr lang="en-US"/>
        </a:p>
      </dgm:t>
    </dgm:pt>
    <dgm:pt modelId="{71AB3CDD-F051-42EC-8D49-F378ECC2A85D}" type="sibTrans" cxnId="{704AB5EA-446A-4E98-AB2B-ED80AD0EB567}">
      <dgm:prSet/>
      <dgm:spPr/>
      <dgm:t>
        <a:bodyPr/>
        <a:lstStyle/>
        <a:p>
          <a:endParaRPr lang="en-US"/>
        </a:p>
      </dgm:t>
    </dgm:pt>
    <dgm:pt modelId="{ACC219DB-3DEC-465E-A204-7FF687EDD608}">
      <dgm:prSet/>
      <dgm:spPr/>
      <dgm:t>
        <a:bodyPr/>
        <a:lstStyle/>
        <a:p>
          <a:r>
            <a:rPr lang="fi-FI"/>
            <a:t>13.6.2024: Päätös tapaaminen. Mitä olemme oppineet?</a:t>
          </a:r>
          <a:endParaRPr lang="en-US"/>
        </a:p>
      </dgm:t>
    </dgm:pt>
    <dgm:pt modelId="{D4E87514-A80B-4881-AF1A-FFCAF1916F75}" type="parTrans" cxnId="{AA63CB5F-1820-4B99-BA56-5AE26512EACF}">
      <dgm:prSet/>
      <dgm:spPr/>
      <dgm:t>
        <a:bodyPr/>
        <a:lstStyle/>
        <a:p>
          <a:endParaRPr lang="en-US"/>
        </a:p>
      </dgm:t>
    </dgm:pt>
    <dgm:pt modelId="{17138EC7-B3CD-4DA3-BF7C-90638E9E6E49}" type="sibTrans" cxnId="{AA63CB5F-1820-4B99-BA56-5AE26512EACF}">
      <dgm:prSet/>
      <dgm:spPr/>
      <dgm:t>
        <a:bodyPr/>
        <a:lstStyle/>
        <a:p>
          <a:endParaRPr lang="en-US"/>
        </a:p>
      </dgm:t>
    </dgm:pt>
    <dgm:pt modelId="{8F226470-B767-4548-9956-B39DA31CA9CB}" type="pres">
      <dgm:prSet presAssocID="{2D08A5DA-5FDF-4BA5-A98C-DD686BC19500}" presName="vert0" presStyleCnt="0">
        <dgm:presLayoutVars>
          <dgm:dir/>
          <dgm:animOne val="branch"/>
          <dgm:animLvl val="lvl"/>
        </dgm:presLayoutVars>
      </dgm:prSet>
      <dgm:spPr/>
    </dgm:pt>
    <dgm:pt modelId="{6492DB70-AE91-411B-B98C-DC7842A9A0B5}" type="pres">
      <dgm:prSet presAssocID="{34E36F0C-30B5-459A-8E4E-5CD4B9FADE9A}" presName="thickLine" presStyleLbl="alignNode1" presStyleIdx="0" presStyleCnt="9"/>
      <dgm:spPr/>
    </dgm:pt>
    <dgm:pt modelId="{30937CFF-EE3E-48E0-A1C7-997E2D3F4290}" type="pres">
      <dgm:prSet presAssocID="{34E36F0C-30B5-459A-8E4E-5CD4B9FADE9A}" presName="horz1" presStyleCnt="0"/>
      <dgm:spPr/>
    </dgm:pt>
    <dgm:pt modelId="{11C36B1D-D3B8-40DD-B8D0-BF5224FDAAF0}" type="pres">
      <dgm:prSet presAssocID="{34E36F0C-30B5-459A-8E4E-5CD4B9FADE9A}" presName="tx1" presStyleLbl="revTx" presStyleIdx="0" presStyleCnt="9"/>
      <dgm:spPr/>
    </dgm:pt>
    <dgm:pt modelId="{9B8A7B62-1CB7-4F1D-8251-AA34D1EBFFE8}" type="pres">
      <dgm:prSet presAssocID="{34E36F0C-30B5-459A-8E4E-5CD4B9FADE9A}" presName="vert1" presStyleCnt="0"/>
      <dgm:spPr/>
    </dgm:pt>
    <dgm:pt modelId="{3D99E5FF-1E3B-42F5-8220-96344B58272E}" type="pres">
      <dgm:prSet presAssocID="{A7F61AF2-B599-41C5-A54C-EB30F3F5FA5A}" presName="thickLine" presStyleLbl="alignNode1" presStyleIdx="1" presStyleCnt="9"/>
      <dgm:spPr/>
    </dgm:pt>
    <dgm:pt modelId="{23522575-3288-404E-BFF5-F9200E06A508}" type="pres">
      <dgm:prSet presAssocID="{A7F61AF2-B599-41C5-A54C-EB30F3F5FA5A}" presName="horz1" presStyleCnt="0"/>
      <dgm:spPr/>
    </dgm:pt>
    <dgm:pt modelId="{50B0F9EF-009D-45C3-9F2C-D92896EBE7C7}" type="pres">
      <dgm:prSet presAssocID="{A7F61AF2-B599-41C5-A54C-EB30F3F5FA5A}" presName="tx1" presStyleLbl="revTx" presStyleIdx="1" presStyleCnt="9"/>
      <dgm:spPr/>
    </dgm:pt>
    <dgm:pt modelId="{2321C4B2-10BB-4328-A708-8C10B46A2BB2}" type="pres">
      <dgm:prSet presAssocID="{A7F61AF2-B599-41C5-A54C-EB30F3F5FA5A}" presName="vert1" presStyleCnt="0"/>
      <dgm:spPr/>
    </dgm:pt>
    <dgm:pt modelId="{D7CB5E5D-5087-4480-B538-88D74322A1CB}" type="pres">
      <dgm:prSet presAssocID="{E5980D10-6944-45EE-8397-4CD4E2B281E3}" presName="thickLine" presStyleLbl="alignNode1" presStyleIdx="2" presStyleCnt="9"/>
      <dgm:spPr/>
    </dgm:pt>
    <dgm:pt modelId="{7C93115E-307B-4BD5-8019-ABEF7BBACCFD}" type="pres">
      <dgm:prSet presAssocID="{E5980D10-6944-45EE-8397-4CD4E2B281E3}" presName="horz1" presStyleCnt="0"/>
      <dgm:spPr/>
    </dgm:pt>
    <dgm:pt modelId="{559C1214-D5D0-495D-9B0B-C439F33DC5BA}" type="pres">
      <dgm:prSet presAssocID="{E5980D10-6944-45EE-8397-4CD4E2B281E3}" presName="tx1" presStyleLbl="revTx" presStyleIdx="2" presStyleCnt="9"/>
      <dgm:spPr/>
    </dgm:pt>
    <dgm:pt modelId="{81C28AAC-66E9-43B5-8B44-F38163D26D35}" type="pres">
      <dgm:prSet presAssocID="{E5980D10-6944-45EE-8397-4CD4E2B281E3}" presName="vert1" presStyleCnt="0"/>
      <dgm:spPr/>
    </dgm:pt>
    <dgm:pt modelId="{382F8665-1CA1-4367-9C70-AE79F46A82F0}" type="pres">
      <dgm:prSet presAssocID="{5DE2615E-D865-4009-9CA4-DE7361C3D3F2}" presName="thickLine" presStyleLbl="alignNode1" presStyleIdx="3" presStyleCnt="9"/>
      <dgm:spPr/>
    </dgm:pt>
    <dgm:pt modelId="{7A5A5DA9-9F19-4AB1-9645-D92D1AD0C2D4}" type="pres">
      <dgm:prSet presAssocID="{5DE2615E-D865-4009-9CA4-DE7361C3D3F2}" presName="horz1" presStyleCnt="0"/>
      <dgm:spPr/>
    </dgm:pt>
    <dgm:pt modelId="{99B88E2E-972C-4B48-B4CC-856BC7FF1401}" type="pres">
      <dgm:prSet presAssocID="{5DE2615E-D865-4009-9CA4-DE7361C3D3F2}" presName="tx1" presStyleLbl="revTx" presStyleIdx="3" presStyleCnt="9"/>
      <dgm:spPr/>
    </dgm:pt>
    <dgm:pt modelId="{EA5551E7-EBC5-4535-A9D0-7648CCACE533}" type="pres">
      <dgm:prSet presAssocID="{5DE2615E-D865-4009-9CA4-DE7361C3D3F2}" presName="vert1" presStyleCnt="0"/>
      <dgm:spPr/>
    </dgm:pt>
    <dgm:pt modelId="{C74B516F-C7D0-4A2B-BDD9-8678BB09BDBD}" type="pres">
      <dgm:prSet presAssocID="{70DE044B-CD75-4B3C-B4BC-36F402269F8F}" presName="thickLine" presStyleLbl="alignNode1" presStyleIdx="4" presStyleCnt="9"/>
      <dgm:spPr/>
    </dgm:pt>
    <dgm:pt modelId="{1B0F301F-82D7-4463-B22F-7DD3D8F5F1BA}" type="pres">
      <dgm:prSet presAssocID="{70DE044B-CD75-4B3C-B4BC-36F402269F8F}" presName="horz1" presStyleCnt="0"/>
      <dgm:spPr/>
    </dgm:pt>
    <dgm:pt modelId="{EABF9E23-A1B7-4DDE-A610-7FBD45F931FD}" type="pres">
      <dgm:prSet presAssocID="{70DE044B-CD75-4B3C-B4BC-36F402269F8F}" presName="tx1" presStyleLbl="revTx" presStyleIdx="4" presStyleCnt="9"/>
      <dgm:spPr/>
    </dgm:pt>
    <dgm:pt modelId="{8FCE57A7-2230-4012-A2DF-F2E6095C2653}" type="pres">
      <dgm:prSet presAssocID="{70DE044B-CD75-4B3C-B4BC-36F402269F8F}" presName="vert1" presStyleCnt="0"/>
      <dgm:spPr/>
    </dgm:pt>
    <dgm:pt modelId="{5604F5B0-6757-4ECC-8513-55F8BF86C93F}" type="pres">
      <dgm:prSet presAssocID="{04242F00-7153-416F-9A41-24F2B06F2064}" presName="thickLine" presStyleLbl="alignNode1" presStyleIdx="5" presStyleCnt="9"/>
      <dgm:spPr/>
    </dgm:pt>
    <dgm:pt modelId="{E73D3ECF-324B-4BBA-ADCC-05C8FA566822}" type="pres">
      <dgm:prSet presAssocID="{04242F00-7153-416F-9A41-24F2B06F2064}" presName="horz1" presStyleCnt="0"/>
      <dgm:spPr/>
    </dgm:pt>
    <dgm:pt modelId="{C28C48CF-B9C1-467B-987B-4C26E7253A8E}" type="pres">
      <dgm:prSet presAssocID="{04242F00-7153-416F-9A41-24F2B06F2064}" presName="tx1" presStyleLbl="revTx" presStyleIdx="5" presStyleCnt="9"/>
      <dgm:spPr/>
    </dgm:pt>
    <dgm:pt modelId="{26091B5B-0F87-4B7A-9B44-CE44D1DACEF9}" type="pres">
      <dgm:prSet presAssocID="{04242F00-7153-416F-9A41-24F2B06F2064}" presName="vert1" presStyleCnt="0"/>
      <dgm:spPr/>
    </dgm:pt>
    <dgm:pt modelId="{DF0F747A-61E0-40AE-B6DF-83576E602660}" type="pres">
      <dgm:prSet presAssocID="{DC6E4DEB-D610-4041-AC76-56644FA274A6}" presName="thickLine" presStyleLbl="alignNode1" presStyleIdx="6" presStyleCnt="9"/>
      <dgm:spPr/>
    </dgm:pt>
    <dgm:pt modelId="{0265E5B2-4488-4147-9806-E83A5156A073}" type="pres">
      <dgm:prSet presAssocID="{DC6E4DEB-D610-4041-AC76-56644FA274A6}" presName="horz1" presStyleCnt="0"/>
      <dgm:spPr/>
    </dgm:pt>
    <dgm:pt modelId="{9359C10A-6875-4300-888C-61A7AF9E660C}" type="pres">
      <dgm:prSet presAssocID="{DC6E4DEB-D610-4041-AC76-56644FA274A6}" presName="tx1" presStyleLbl="revTx" presStyleIdx="6" presStyleCnt="9"/>
      <dgm:spPr/>
    </dgm:pt>
    <dgm:pt modelId="{DB1D50FC-9A6C-4E4F-8D4A-74286A28B5E5}" type="pres">
      <dgm:prSet presAssocID="{DC6E4DEB-D610-4041-AC76-56644FA274A6}" presName="vert1" presStyleCnt="0"/>
      <dgm:spPr/>
    </dgm:pt>
    <dgm:pt modelId="{267A417A-0DDF-42D5-80FB-4063FDE76AC6}" type="pres">
      <dgm:prSet presAssocID="{1D742EE5-FB26-4CC3-B608-6D03E695A6F4}" presName="thickLine" presStyleLbl="alignNode1" presStyleIdx="7" presStyleCnt="9"/>
      <dgm:spPr/>
    </dgm:pt>
    <dgm:pt modelId="{E78674BC-5D9B-4AB4-BF1C-55E3C5EE950B}" type="pres">
      <dgm:prSet presAssocID="{1D742EE5-FB26-4CC3-B608-6D03E695A6F4}" presName="horz1" presStyleCnt="0"/>
      <dgm:spPr/>
    </dgm:pt>
    <dgm:pt modelId="{51A6F54A-F166-4CAD-95EE-63EA3C24FEB1}" type="pres">
      <dgm:prSet presAssocID="{1D742EE5-FB26-4CC3-B608-6D03E695A6F4}" presName="tx1" presStyleLbl="revTx" presStyleIdx="7" presStyleCnt="9"/>
      <dgm:spPr/>
    </dgm:pt>
    <dgm:pt modelId="{786523C8-165D-49B2-908F-33B3538F6442}" type="pres">
      <dgm:prSet presAssocID="{1D742EE5-FB26-4CC3-B608-6D03E695A6F4}" presName="vert1" presStyleCnt="0"/>
      <dgm:spPr/>
    </dgm:pt>
    <dgm:pt modelId="{0EF09533-8A08-4179-BDB1-D0240BF0EC9F}" type="pres">
      <dgm:prSet presAssocID="{ACC219DB-3DEC-465E-A204-7FF687EDD608}" presName="thickLine" presStyleLbl="alignNode1" presStyleIdx="8" presStyleCnt="9"/>
      <dgm:spPr/>
    </dgm:pt>
    <dgm:pt modelId="{715CBD4F-F87F-4526-80EF-195533E03396}" type="pres">
      <dgm:prSet presAssocID="{ACC219DB-3DEC-465E-A204-7FF687EDD608}" presName="horz1" presStyleCnt="0"/>
      <dgm:spPr/>
    </dgm:pt>
    <dgm:pt modelId="{AAD024DB-E75F-48AF-9156-EDD4076CE8EC}" type="pres">
      <dgm:prSet presAssocID="{ACC219DB-3DEC-465E-A204-7FF687EDD608}" presName="tx1" presStyleLbl="revTx" presStyleIdx="8" presStyleCnt="9"/>
      <dgm:spPr/>
    </dgm:pt>
    <dgm:pt modelId="{7BA72B75-86DF-46FA-AA71-B0A7E7C9B2AD}" type="pres">
      <dgm:prSet presAssocID="{ACC219DB-3DEC-465E-A204-7FF687EDD608}" presName="vert1" presStyleCnt="0"/>
      <dgm:spPr/>
    </dgm:pt>
  </dgm:ptLst>
  <dgm:cxnLst>
    <dgm:cxn modelId="{9731360E-3A91-452B-8A7E-4626C688B12B}" type="presOf" srcId="{E5980D10-6944-45EE-8397-4CD4E2B281E3}" destId="{559C1214-D5D0-495D-9B0B-C439F33DC5BA}" srcOrd="0" destOrd="0" presId="urn:microsoft.com/office/officeart/2008/layout/LinedList"/>
    <dgm:cxn modelId="{D9E1D825-685A-4406-8072-24BCED8D4E53}" srcId="{2D08A5DA-5FDF-4BA5-A98C-DD686BC19500}" destId="{5DE2615E-D865-4009-9CA4-DE7361C3D3F2}" srcOrd="3" destOrd="0" parTransId="{362C44B7-5539-4FAC-BCB6-5085968870F7}" sibTransId="{66B1CAD0-3BE9-4C24-8EDE-5176E70FA56E}"/>
    <dgm:cxn modelId="{169E9826-CE79-412F-AD5E-95CB6E7B0A8A}" type="presOf" srcId="{2D08A5DA-5FDF-4BA5-A98C-DD686BC19500}" destId="{8F226470-B767-4548-9956-B39DA31CA9CB}" srcOrd="0" destOrd="0" presId="urn:microsoft.com/office/officeart/2008/layout/LinedList"/>
    <dgm:cxn modelId="{69AC9F3A-6D8B-4232-B503-EB85BB0EE6E8}" srcId="{2D08A5DA-5FDF-4BA5-A98C-DD686BC19500}" destId="{04242F00-7153-416F-9A41-24F2B06F2064}" srcOrd="5" destOrd="0" parTransId="{E69C7C10-4A3B-40D6-8AEC-D7E68FE25DA0}" sibTransId="{2C130165-E643-4158-98B1-F71F4D1EDD98}"/>
    <dgm:cxn modelId="{45CA2F3D-DEC4-423D-B0E1-E94D6780ADE5}" type="presOf" srcId="{34E36F0C-30B5-459A-8E4E-5CD4B9FADE9A}" destId="{11C36B1D-D3B8-40DD-B8D0-BF5224FDAAF0}" srcOrd="0" destOrd="0" presId="urn:microsoft.com/office/officeart/2008/layout/LinedList"/>
    <dgm:cxn modelId="{AA63CB5F-1820-4B99-BA56-5AE26512EACF}" srcId="{2D08A5DA-5FDF-4BA5-A98C-DD686BC19500}" destId="{ACC219DB-3DEC-465E-A204-7FF687EDD608}" srcOrd="8" destOrd="0" parTransId="{D4E87514-A80B-4881-AF1A-FFCAF1916F75}" sibTransId="{17138EC7-B3CD-4DA3-BF7C-90638E9E6E49}"/>
    <dgm:cxn modelId="{C25DA365-7589-4D86-A80D-62A89C22BE74}" srcId="{2D08A5DA-5FDF-4BA5-A98C-DD686BC19500}" destId="{34E36F0C-30B5-459A-8E4E-5CD4B9FADE9A}" srcOrd="0" destOrd="0" parTransId="{0F861175-4BB6-45E6-B22A-B2926DE82C31}" sibTransId="{A2BDC3DC-77DC-4BE6-87BC-9E212CF8DACA}"/>
    <dgm:cxn modelId="{E7B8754D-C95F-41B8-A365-896F2CB2BBB8}" type="presOf" srcId="{A7F61AF2-B599-41C5-A54C-EB30F3F5FA5A}" destId="{50B0F9EF-009D-45C3-9F2C-D92896EBE7C7}" srcOrd="0" destOrd="0" presId="urn:microsoft.com/office/officeart/2008/layout/LinedList"/>
    <dgm:cxn modelId="{2053BC6E-99B4-43B2-9486-6CA641DE6902}" type="presOf" srcId="{ACC219DB-3DEC-465E-A204-7FF687EDD608}" destId="{AAD024DB-E75F-48AF-9156-EDD4076CE8EC}" srcOrd="0" destOrd="0" presId="urn:microsoft.com/office/officeart/2008/layout/LinedList"/>
    <dgm:cxn modelId="{780FCB8C-4821-4500-8C50-6852BDB41280}" type="presOf" srcId="{5DE2615E-D865-4009-9CA4-DE7361C3D3F2}" destId="{99B88E2E-972C-4B48-B4CC-856BC7FF1401}" srcOrd="0" destOrd="0" presId="urn:microsoft.com/office/officeart/2008/layout/LinedList"/>
    <dgm:cxn modelId="{FA0EC5AA-30C7-4182-AD81-8E5D2F163761}" srcId="{2D08A5DA-5FDF-4BA5-A98C-DD686BC19500}" destId="{DC6E4DEB-D610-4041-AC76-56644FA274A6}" srcOrd="6" destOrd="0" parTransId="{DB1AF787-8A3F-4223-B30B-67A9B37671B6}" sibTransId="{A7C5FA0F-65EE-4D85-98BF-9E8F7AC0822F}"/>
    <dgm:cxn modelId="{C3160AB2-BAF8-4358-B91D-9D563BA53E78}" srcId="{2D08A5DA-5FDF-4BA5-A98C-DD686BC19500}" destId="{A7F61AF2-B599-41C5-A54C-EB30F3F5FA5A}" srcOrd="1" destOrd="0" parTransId="{E6168BBC-CEC3-4910-BFD2-E3197D634251}" sibTransId="{F557F12A-2A4B-40DC-96F5-32CE2992D314}"/>
    <dgm:cxn modelId="{485A31B4-13FB-479B-90AC-1F74C601716C}" type="presOf" srcId="{DC6E4DEB-D610-4041-AC76-56644FA274A6}" destId="{9359C10A-6875-4300-888C-61A7AF9E660C}" srcOrd="0" destOrd="0" presId="urn:microsoft.com/office/officeart/2008/layout/LinedList"/>
    <dgm:cxn modelId="{6B8F05E2-3A7E-4273-82A4-7D85E6003DB5}" type="presOf" srcId="{04242F00-7153-416F-9A41-24F2B06F2064}" destId="{C28C48CF-B9C1-467B-987B-4C26E7253A8E}" srcOrd="0" destOrd="0" presId="urn:microsoft.com/office/officeart/2008/layout/LinedList"/>
    <dgm:cxn modelId="{3283E9E6-49A3-4EB1-8748-4746616BC943}" srcId="{2D08A5DA-5FDF-4BA5-A98C-DD686BC19500}" destId="{E5980D10-6944-45EE-8397-4CD4E2B281E3}" srcOrd="2" destOrd="0" parTransId="{FFD97912-A9A0-4D37-AF65-C0DE691C01B4}" sibTransId="{C4705B0A-1A67-4C61-8EE7-BC40FDD3C360}"/>
    <dgm:cxn modelId="{704AB5EA-446A-4E98-AB2B-ED80AD0EB567}" srcId="{2D08A5DA-5FDF-4BA5-A98C-DD686BC19500}" destId="{1D742EE5-FB26-4CC3-B608-6D03E695A6F4}" srcOrd="7" destOrd="0" parTransId="{83C76CFF-55A7-435B-BCF9-9AA749F03853}" sibTransId="{71AB3CDD-F051-42EC-8D49-F378ECC2A85D}"/>
    <dgm:cxn modelId="{1D9034EC-C5CD-4DE7-B0CE-D3698223C46A}" type="presOf" srcId="{70DE044B-CD75-4B3C-B4BC-36F402269F8F}" destId="{EABF9E23-A1B7-4DDE-A610-7FBD45F931FD}" srcOrd="0" destOrd="0" presId="urn:microsoft.com/office/officeart/2008/layout/LinedList"/>
    <dgm:cxn modelId="{229F82F6-A282-4728-BBE9-DDA516519C82}" srcId="{2D08A5DA-5FDF-4BA5-A98C-DD686BC19500}" destId="{70DE044B-CD75-4B3C-B4BC-36F402269F8F}" srcOrd="4" destOrd="0" parTransId="{3CE516E6-C606-4192-837C-B0B33748B774}" sibTransId="{AE183DC8-80D0-420A-B350-54CA7D9C5DF4}"/>
    <dgm:cxn modelId="{455791FF-2141-46C5-8CF3-ABECA8A9BD21}" type="presOf" srcId="{1D742EE5-FB26-4CC3-B608-6D03E695A6F4}" destId="{51A6F54A-F166-4CAD-95EE-63EA3C24FEB1}" srcOrd="0" destOrd="0" presId="urn:microsoft.com/office/officeart/2008/layout/LinedList"/>
    <dgm:cxn modelId="{A44D4625-B59B-4D11-AE2C-968926655675}" type="presParOf" srcId="{8F226470-B767-4548-9956-B39DA31CA9CB}" destId="{6492DB70-AE91-411B-B98C-DC7842A9A0B5}" srcOrd="0" destOrd="0" presId="urn:microsoft.com/office/officeart/2008/layout/LinedList"/>
    <dgm:cxn modelId="{030AE1AC-6A6C-432B-9E5A-253C955CCDB2}" type="presParOf" srcId="{8F226470-B767-4548-9956-B39DA31CA9CB}" destId="{30937CFF-EE3E-48E0-A1C7-997E2D3F4290}" srcOrd="1" destOrd="0" presId="urn:microsoft.com/office/officeart/2008/layout/LinedList"/>
    <dgm:cxn modelId="{6F387F21-CB9D-49D5-80B3-956BD1FCBE3D}" type="presParOf" srcId="{30937CFF-EE3E-48E0-A1C7-997E2D3F4290}" destId="{11C36B1D-D3B8-40DD-B8D0-BF5224FDAAF0}" srcOrd="0" destOrd="0" presId="urn:microsoft.com/office/officeart/2008/layout/LinedList"/>
    <dgm:cxn modelId="{5ACBEFFA-3D70-480A-985E-213F2F2828DD}" type="presParOf" srcId="{30937CFF-EE3E-48E0-A1C7-997E2D3F4290}" destId="{9B8A7B62-1CB7-4F1D-8251-AA34D1EBFFE8}" srcOrd="1" destOrd="0" presId="urn:microsoft.com/office/officeart/2008/layout/LinedList"/>
    <dgm:cxn modelId="{A59F78EA-E4A3-41D9-BD05-ADFF9A83FC8D}" type="presParOf" srcId="{8F226470-B767-4548-9956-B39DA31CA9CB}" destId="{3D99E5FF-1E3B-42F5-8220-96344B58272E}" srcOrd="2" destOrd="0" presId="urn:microsoft.com/office/officeart/2008/layout/LinedList"/>
    <dgm:cxn modelId="{60F29D76-A379-4834-9E05-7BC92D9B980C}" type="presParOf" srcId="{8F226470-B767-4548-9956-B39DA31CA9CB}" destId="{23522575-3288-404E-BFF5-F9200E06A508}" srcOrd="3" destOrd="0" presId="urn:microsoft.com/office/officeart/2008/layout/LinedList"/>
    <dgm:cxn modelId="{1EE29A2E-BF01-4E8A-A83E-0D9224FC0C25}" type="presParOf" srcId="{23522575-3288-404E-BFF5-F9200E06A508}" destId="{50B0F9EF-009D-45C3-9F2C-D92896EBE7C7}" srcOrd="0" destOrd="0" presId="urn:microsoft.com/office/officeart/2008/layout/LinedList"/>
    <dgm:cxn modelId="{95E8B446-018B-4510-AC49-DC0260688CB0}" type="presParOf" srcId="{23522575-3288-404E-BFF5-F9200E06A508}" destId="{2321C4B2-10BB-4328-A708-8C10B46A2BB2}" srcOrd="1" destOrd="0" presId="urn:microsoft.com/office/officeart/2008/layout/LinedList"/>
    <dgm:cxn modelId="{B694C2B8-CB29-4AB5-B838-8DEC9E422093}" type="presParOf" srcId="{8F226470-B767-4548-9956-B39DA31CA9CB}" destId="{D7CB5E5D-5087-4480-B538-88D74322A1CB}" srcOrd="4" destOrd="0" presId="urn:microsoft.com/office/officeart/2008/layout/LinedList"/>
    <dgm:cxn modelId="{A2998BA9-6E64-4673-A8DD-835EDE7FD48E}" type="presParOf" srcId="{8F226470-B767-4548-9956-B39DA31CA9CB}" destId="{7C93115E-307B-4BD5-8019-ABEF7BBACCFD}" srcOrd="5" destOrd="0" presId="urn:microsoft.com/office/officeart/2008/layout/LinedList"/>
    <dgm:cxn modelId="{B6F3C4C3-492C-4073-8D8D-6F60EF9A7F72}" type="presParOf" srcId="{7C93115E-307B-4BD5-8019-ABEF7BBACCFD}" destId="{559C1214-D5D0-495D-9B0B-C439F33DC5BA}" srcOrd="0" destOrd="0" presId="urn:microsoft.com/office/officeart/2008/layout/LinedList"/>
    <dgm:cxn modelId="{104E3A01-2B8C-4C13-9EAB-25847F69B4C4}" type="presParOf" srcId="{7C93115E-307B-4BD5-8019-ABEF7BBACCFD}" destId="{81C28AAC-66E9-43B5-8B44-F38163D26D35}" srcOrd="1" destOrd="0" presId="urn:microsoft.com/office/officeart/2008/layout/LinedList"/>
    <dgm:cxn modelId="{8BD481ED-32A3-4A8D-99EA-3ACC2E3B43C0}" type="presParOf" srcId="{8F226470-B767-4548-9956-B39DA31CA9CB}" destId="{382F8665-1CA1-4367-9C70-AE79F46A82F0}" srcOrd="6" destOrd="0" presId="urn:microsoft.com/office/officeart/2008/layout/LinedList"/>
    <dgm:cxn modelId="{74F7B70B-2EEA-4E55-8CEE-EA6479E74D75}" type="presParOf" srcId="{8F226470-B767-4548-9956-B39DA31CA9CB}" destId="{7A5A5DA9-9F19-4AB1-9645-D92D1AD0C2D4}" srcOrd="7" destOrd="0" presId="urn:microsoft.com/office/officeart/2008/layout/LinedList"/>
    <dgm:cxn modelId="{20DBC520-1416-4FA4-BCFA-9B3087324341}" type="presParOf" srcId="{7A5A5DA9-9F19-4AB1-9645-D92D1AD0C2D4}" destId="{99B88E2E-972C-4B48-B4CC-856BC7FF1401}" srcOrd="0" destOrd="0" presId="urn:microsoft.com/office/officeart/2008/layout/LinedList"/>
    <dgm:cxn modelId="{7233D7EF-DA66-4EAB-AD72-9C415421E5B6}" type="presParOf" srcId="{7A5A5DA9-9F19-4AB1-9645-D92D1AD0C2D4}" destId="{EA5551E7-EBC5-4535-A9D0-7648CCACE533}" srcOrd="1" destOrd="0" presId="urn:microsoft.com/office/officeart/2008/layout/LinedList"/>
    <dgm:cxn modelId="{16E9EF52-05FA-4D9A-A42D-ECF682E21E90}" type="presParOf" srcId="{8F226470-B767-4548-9956-B39DA31CA9CB}" destId="{C74B516F-C7D0-4A2B-BDD9-8678BB09BDBD}" srcOrd="8" destOrd="0" presId="urn:microsoft.com/office/officeart/2008/layout/LinedList"/>
    <dgm:cxn modelId="{8A5C209D-19DE-4529-B9F6-015D813C938F}" type="presParOf" srcId="{8F226470-B767-4548-9956-B39DA31CA9CB}" destId="{1B0F301F-82D7-4463-B22F-7DD3D8F5F1BA}" srcOrd="9" destOrd="0" presId="urn:microsoft.com/office/officeart/2008/layout/LinedList"/>
    <dgm:cxn modelId="{99D6A23F-95DE-41D4-B092-9D8660589238}" type="presParOf" srcId="{1B0F301F-82D7-4463-B22F-7DD3D8F5F1BA}" destId="{EABF9E23-A1B7-4DDE-A610-7FBD45F931FD}" srcOrd="0" destOrd="0" presId="urn:microsoft.com/office/officeart/2008/layout/LinedList"/>
    <dgm:cxn modelId="{FC5A3A3C-3EED-40AE-A775-270C3B33E434}" type="presParOf" srcId="{1B0F301F-82D7-4463-B22F-7DD3D8F5F1BA}" destId="{8FCE57A7-2230-4012-A2DF-F2E6095C2653}" srcOrd="1" destOrd="0" presId="urn:microsoft.com/office/officeart/2008/layout/LinedList"/>
    <dgm:cxn modelId="{AC7FF120-A861-42A2-94A4-D3C6BFAECEFB}" type="presParOf" srcId="{8F226470-B767-4548-9956-B39DA31CA9CB}" destId="{5604F5B0-6757-4ECC-8513-55F8BF86C93F}" srcOrd="10" destOrd="0" presId="urn:microsoft.com/office/officeart/2008/layout/LinedList"/>
    <dgm:cxn modelId="{F13018AC-9CBB-4027-988D-5C334CC0AF98}" type="presParOf" srcId="{8F226470-B767-4548-9956-B39DA31CA9CB}" destId="{E73D3ECF-324B-4BBA-ADCC-05C8FA566822}" srcOrd="11" destOrd="0" presId="urn:microsoft.com/office/officeart/2008/layout/LinedList"/>
    <dgm:cxn modelId="{3EAC83B4-09E8-493C-94C2-7DA87FF070F5}" type="presParOf" srcId="{E73D3ECF-324B-4BBA-ADCC-05C8FA566822}" destId="{C28C48CF-B9C1-467B-987B-4C26E7253A8E}" srcOrd="0" destOrd="0" presId="urn:microsoft.com/office/officeart/2008/layout/LinedList"/>
    <dgm:cxn modelId="{5E515BA3-FCBC-456A-BA4B-190AF9ECB567}" type="presParOf" srcId="{E73D3ECF-324B-4BBA-ADCC-05C8FA566822}" destId="{26091B5B-0F87-4B7A-9B44-CE44D1DACEF9}" srcOrd="1" destOrd="0" presId="urn:microsoft.com/office/officeart/2008/layout/LinedList"/>
    <dgm:cxn modelId="{523975AC-35A2-47DC-A82B-4F601D1C5032}" type="presParOf" srcId="{8F226470-B767-4548-9956-B39DA31CA9CB}" destId="{DF0F747A-61E0-40AE-B6DF-83576E602660}" srcOrd="12" destOrd="0" presId="urn:microsoft.com/office/officeart/2008/layout/LinedList"/>
    <dgm:cxn modelId="{BCC82CF0-472A-4681-9889-68DD64175ABF}" type="presParOf" srcId="{8F226470-B767-4548-9956-B39DA31CA9CB}" destId="{0265E5B2-4488-4147-9806-E83A5156A073}" srcOrd="13" destOrd="0" presId="urn:microsoft.com/office/officeart/2008/layout/LinedList"/>
    <dgm:cxn modelId="{5EE3BCD3-C9FF-4391-BDC4-9D09FBDD5BF1}" type="presParOf" srcId="{0265E5B2-4488-4147-9806-E83A5156A073}" destId="{9359C10A-6875-4300-888C-61A7AF9E660C}" srcOrd="0" destOrd="0" presId="urn:microsoft.com/office/officeart/2008/layout/LinedList"/>
    <dgm:cxn modelId="{92355B65-FD54-4562-976A-6FF34517AC24}" type="presParOf" srcId="{0265E5B2-4488-4147-9806-E83A5156A073}" destId="{DB1D50FC-9A6C-4E4F-8D4A-74286A28B5E5}" srcOrd="1" destOrd="0" presId="urn:microsoft.com/office/officeart/2008/layout/LinedList"/>
    <dgm:cxn modelId="{0A14B73F-EE53-4608-8A9A-CDCF8D786E80}" type="presParOf" srcId="{8F226470-B767-4548-9956-B39DA31CA9CB}" destId="{267A417A-0DDF-42D5-80FB-4063FDE76AC6}" srcOrd="14" destOrd="0" presId="urn:microsoft.com/office/officeart/2008/layout/LinedList"/>
    <dgm:cxn modelId="{99466CD4-97C0-47C7-9AED-E7114ECDB57C}" type="presParOf" srcId="{8F226470-B767-4548-9956-B39DA31CA9CB}" destId="{E78674BC-5D9B-4AB4-BF1C-55E3C5EE950B}" srcOrd="15" destOrd="0" presId="urn:microsoft.com/office/officeart/2008/layout/LinedList"/>
    <dgm:cxn modelId="{DBE0EE74-F720-4300-8AB7-230ED9CD0E07}" type="presParOf" srcId="{E78674BC-5D9B-4AB4-BF1C-55E3C5EE950B}" destId="{51A6F54A-F166-4CAD-95EE-63EA3C24FEB1}" srcOrd="0" destOrd="0" presId="urn:microsoft.com/office/officeart/2008/layout/LinedList"/>
    <dgm:cxn modelId="{6398C53F-D182-495D-9F5D-44916F480495}" type="presParOf" srcId="{E78674BC-5D9B-4AB4-BF1C-55E3C5EE950B}" destId="{786523C8-165D-49B2-908F-33B3538F6442}" srcOrd="1" destOrd="0" presId="urn:microsoft.com/office/officeart/2008/layout/LinedList"/>
    <dgm:cxn modelId="{5E1C2CEA-612F-4DD3-B005-1ADBB952443D}" type="presParOf" srcId="{8F226470-B767-4548-9956-B39DA31CA9CB}" destId="{0EF09533-8A08-4179-BDB1-D0240BF0EC9F}" srcOrd="16" destOrd="0" presId="urn:microsoft.com/office/officeart/2008/layout/LinedList"/>
    <dgm:cxn modelId="{AB792A05-AB3F-486D-8E57-E4814CAA56B5}" type="presParOf" srcId="{8F226470-B767-4548-9956-B39DA31CA9CB}" destId="{715CBD4F-F87F-4526-80EF-195533E03396}" srcOrd="17" destOrd="0" presId="urn:microsoft.com/office/officeart/2008/layout/LinedList"/>
    <dgm:cxn modelId="{139DF165-030F-4356-A63F-96188CB072F0}" type="presParOf" srcId="{715CBD4F-F87F-4526-80EF-195533E03396}" destId="{AAD024DB-E75F-48AF-9156-EDD4076CE8EC}" srcOrd="0" destOrd="0" presId="urn:microsoft.com/office/officeart/2008/layout/LinedList"/>
    <dgm:cxn modelId="{BF256FC1-B37D-49ED-8E95-00520EC4E941}" type="presParOf" srcId="{715CBD4F-F87F-4526-80EF-195533E03396}" destId="{7BA72B75-86DF-46FA-AA71-B0A7E7C9B2AD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492DB70-AE91-411B-B98C-DC7842A9A0B5}">
      <dsp:nvSpPr>
        <dsp:cNvPr id="0" name=""/>
        <dsp:cNvSpPr/>
      </dsp:nvSpPr>
      <dsp:spPr>
        <a:xfrm>
          <a:off x="0" y="671"/>
          <a:ext cx="6263640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1C36B1D-D3B8-40DD-B8D0-BF5224FDAAF0}">
      <dsp:nvSpPr>
        <dsp:cNvPr id="0" name=""/>
        <dsp:cNvSpPr/>
      </dsp:nvSpPr>
      <dsp:spPr>
        <a:xfrm>
          <a:off x="0" y="671"/>
          <a:ext cx="6263640" cy="61148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700" kern="1200"/>
            <a:t>15.2.2024: Aloitus tapaaminen. Mitä hyvinvointi on? Arvot. </a:t>
          </a:r>
          <a:endParaRPr lang="en-US" sz="1700" kern="1200"/>
        </a:p>
      </dsp:txBody>
      <dsp:txXfrm>
        <a:off x="0" y="671"/>
        <a:ext cx="6263640" cy="611482"/>
      </dsp:txXfrm>
    </dsp:sp>
    <dsp:sp modelId="{3D99E5FF-1E3B-42F5-8220-96344B58272E}">
      <dsp:nvSpPr>
        <dsp:cNvPr id="0" name=""/>
        <dsp:cNvSpPr/>
      </dsp:nvSpPr>
      <dsp:spPr>
        <a:xfrm>
          <a:off x="0" y="612154"/>
          <a:ext cx="6263640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0B0F9EF-009D-45C3-9F2C-D92896EBE7C7}">
      <dsp:nvSpPr>
        <dsp:cNvPr id="0" name=""/>
        <dsp:cNvSpPr/>
      </dsp:nvSpPr>
      <dsp:spPr>
        <a:xfrm>
          <a:off x="0" y="612154"/>
          <a:ext cx="6263640" cy="61148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700" kern="1200" dirty="0"/>
            <a:t>29.2.2024: Omat vahvuudet. Hyvinvointitavoitteeni.</a:t>
          </a:r>
          <a:endParaRPr lang="en-US" sz="1700" kern="1200" dirty="0"/>
        </a:p>
      </dsp:txBody>
      <dsp:txXfrm>
        <a:off x="0" y="612154"/>
        <a:ext cx="6263640" cy="611482"/>
      </dsp:txXfrm>
    </dsp:sp>
    <dsp:sp modelId="{D7CB5E5D-5087-4480-B538-88D74322A1CB}">
      <dsp:nvSpPr>
        <dsp:cNvPr id="0" name=""/>
        <dsp:cNvSpPr/>
      </dsp:nvSpPr>
      <dsp:spPr>
        <a:xfrm>
          <a:off x="0" y="1223637"/>
          <a:ext cx="6263640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59C1214-D5D0-495D-9B0B-C439F33DC5BA}">
      <dsp:nvSpPr>
        <dsp:cNvPr id="0" name=""/>
        <dsp:cNvSpPr/>
      </dsp:nvSpPr>
      <dsp:spPr>
        <a:xfrm>
          <a:off x="0" y="1223637"/>
          <a:ext cx="6263640" cy="61148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700" kern="1200"/>
            <a:t>14.3.2024: Tunteet. Stressin säätely. Lepo ja palautuminen.</a:t>
          </a:r>
          <a:endParaRPr lang="en-US" sz="1700" kern="1200"/>
        </a:p>
      </dsp:txBody>
      <dsp:txXfrm>
        <a:off x="0" y="1223637"/>
        <a:ext cx="6263640" cy="611482"/>
      </dsp:txXfrm>
    </dsp:sp>
    <dsp:sp modelId="{382F8665-1CA1-4367-9C70-AE79F46A82F0}">
      <dsp:nvSpPr>
        <dsp:cNvPr id="0" name=""/>
        <dsp:cNvSpPr/>
      </dsp:nvSpPr>
      <dsp:spPr>
        <a:xfrm>
          <a:off x="0" y="1835119"/>
          <a:ext cx="6263640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9B88E2E-972C-4B48-B4CC-856BC7FF1401}">
      <dsp:nvSpPr>
        <dsp:cNvPr id="0" name=""/>
        <dsp:cNvSpPr/>
      </dsp:nvSpPr>
      <dsp:spPr>
        <a:xfrm>
          <a:off x="0" y="1835119"/>
          <a:ext cx="6263640" cy="61148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700" kern="1200"/>
            <a:t>28.3.2024: Sosiaaliset suhteet ja niiden merkitys hyvinvoinnille.</a:t>
          </a:r>
          <a:endParaRPr lang="en-US" sz="1700" kern="1200"/>
        </a:p>
      </dsp:txBody>
      <dsp:txXfrm>
        <a:off x="0" y="1835119"/>
        <a:ext cx="6263640" cy="611482"/>
      </dsp:txXfrm>
    </dsp:sp>
    <dsp:sp modelId="{C74B516F-C7D0-4A2B-BDD9-8678BB09BDBD}">
      <dsp:nvSpPr>
        <dsp:cNvPr id="0" name=""/>
        <dsp:cNvSpPr/>
      </dsp:nvSpPr>
      <dsp:spPr>
        <a:xfrm>
          <a:off x="0" y="2446602"/>
          <a:ext cx="6263640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ABF9E23-A1B7-4DDE-A610-7FBD45F931FD}">
      <dsp:nvSpPr>
        <dsp:cNvPr id="0" name=""/>
        <dsp:cNvSpPr/>
      </dsp:nvSpPr>
      <dsp:spPr>
        <a:xfrm>
          <a:off x="0" y="2446602"/>
          <a:ext cx="6263640" cy="61148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700" kern="1200"/>
            <a:t>11.4.2024 Ravitsemus.</a:t>
          </a:r>
          <a:endParaRPr lang="en-US" sz="1700" kern="1200"/>
        </a:p>
      </dsp:txBody>
      <dsp:txXfrm>
        <a:off x="0" y="2446602"/>
        <a:ext cx="6263640" cy="611482"/>
      </dsp:txXfrm>
    </dsp:sp>
    <dsp:sp modelId="{5604F5B0-6757-4ECC-8513-55F8BF86C93F}">
      <dsp:nvSpPr>
        <dsp:cNvPr id="0" name=""/>
        <dsp:cNvSpPr/>
      </dsp:nvSpPr>
      <dsp:spPr>
        <a:xfrm>
          <a:off x="0" y="3058085"/>
          <a:ext cx="6263640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28C48CF-B9C1-467B-987B-4C26E7253A8E}">
      <dsp:nvSpPr>
        <dsp:cNvPr id="0" name=""/>
        <dsp:cNvSpPr/>
      </dsp:nvSpPr>
      <dsp:spPr>
        <a:xfrm>
          <a:off x="0" y="3058085"/>
          <a:ext cx="6263640" cy="61148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700" kern="1200"/>
            <a:t>25.4.2024 Ravitsemus.</a:t>
          </a:r>
          <a:endParaRPr lang="en-US" sz="1700" kern="1200"/>
        </a:p>
      </dsp:txBody>
      <dsp:txXfrm>
        <a:off x="0" y="3058085"/>
        <a:ext cx="6263640" cy="611482"/>
      </dsp:txXfrm>
    </dsp:sp>
    <dsp:sp modelId="{DF0F747A-61E0-40AE-B6DF-83576E602660}">
      <dsp:nvSpPr>
        <dsp:cNvPr id="0" name=""/>
        <dsp:cNvSpPr/>
      </dsp:nvSpPr>
      <dsp:spPr>
        <a:xfrm>
          <a:off x="0" y="3669568"/>
          <a:ext cx="6263640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359C10A-6875-4300-888C-61A7AF9E660C}">
      <dsp:nvSpPr>
        <dsp:cNvPr id="0" name=""/>
        <dsp:cNvSpPr/>
      </dsp:nvSpPr>
      <dsp:spPr>
        <a:xfrm>
          <a:off x="0" y="3669568"/>
          <a:ext cx="6263640" cy="61148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700" kern="1200"/>
            <a:t>16.5.2024: Liikunta.</a:t>
          </a:r>
          <a:endParaRPr lang="en-US" sz="1700" kern="1200"/>
        </a:p>
      </dsp:txBody>
      <dsp:txXfrm>
        <a:off x="0" y="3669568"/>
        <a:ext cx="6263640" cy="611482"/>
      </dsp:txXfrm>
    </dsp:sp>
    <dsp:sp modelId="{267A417A-0DDF-42D5-80FB-4063FDE76AC6}">
      <dsp:nvSpPr>
        <dsp:cNvPr id="0" name=""/>
        <dsp:cNvSpPr/>
      </dsp:nvSpPr>
      <dsp:spPr>
        <a:xfrm>
          <a:off x="0" y="4281050"/>
          <a:ext cx="6263640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1A6F54A-F166-4CAD-95EE-63EA3C24FEB1}">
      <dsp:nvSpPr>
        <dsp:cNvPr id="0" name=""/>
        <dsp:cNvSpPr/>
      </dsp:nvSpPr>
      <dsp:spPr>
        <a:xfrm>
          <a:off x="0" y="4281050"/>
          <a:ext cx="6263640" cy="61148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700" kern="1200"/>
            <a:t>30.5.2024: Tapaturmat, ensiaputaidot.</a:t>
          </a:r>
          <a:endParaRPr lang="en-US" sz="1700" kern="1200"/>
        </a:p>
      </dsp:txBody>
      <dsp:txXfrm>
        <a:off x="0" y="4281050"/>
        <a:ext cx="6263640" cy="611482"/>
      </dsp:txXfrm>
    </dsp:sp>
    <dsp:sp modelId="{0EF09533-8A08-4179-BDB1-D0240BF0EC9F}">
      <dsp:nvSpPr>
        <dsp:cNvPr id="0" name=""/>
        <dsp:cNvSpPr/>
      </dsp:nvSpPr>
      <dsp:spPr>
        <a:xfrm>
          <a:off x="0" y="4892533"/>
          <a:ext cx="6263640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AD024DB-E75F-48AF-9156-EDD4076CE8EC}">
      <dsp:nvSpPr>
        <dsp:cNvPr id="0" name=""/>
        <dsp:cNvSpPr/>
      </dsp:nvSpPr>
      <dsp:spPr>
        <a:xfrm>
          <a:off x="0" y="4892533"/>
          <a:ext cx="6263640" cy="61148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700" kern="1200"/>
            <a:t>13.6.2024: Päätös tapaaminen. Mitä olemme oppineet?</a:t>
          </a:r>
          <a:endParaRPr lang="en-US" sz="1700" kern="1200"/>
        </a:p>
      </dsp:txBody>
      <dsp:txXfrm>
        <a:off x="0" y="4892533"/>
        <a:ext cx="6263640" cy="61148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279033-D27E-4778-8C1F-374E523BF989}" type="datetimeFigureOut">
              <a:rPr lang="fi-FI" smtClean="0"/>
              <a:t>17.3.2024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536BA0-5C3D-4034-9E13-F1B49F3F64C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823773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dirty="0"/>
              <a:t>Kerää tähän ryhmän ajatuksia</a:t>
            </a:r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536BA0-5C3D-4034-9E13-F1B49F3F64C0}" type="slidenum">
              <a:rPr lang="fi-FI" smtClean="0"/>
              <a:t>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825356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dirty="0"/>
              <a:t>Keskustelua</a:t>
            </a:r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536BA0-5C3D-4034-9E13-F1B49F3F64C0}" type="slidenum">
              <a:rPr lang="fi-FI" smtClean="0"/>
              <a:t>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070071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536BA0-5C3D-4034-9E13-F1B49F3F64C0}" type="slidenum">
              <a:rPr lang="fi-FI" smtClean="0"/>
              <a:t>8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758117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6BD5696-C24C-66B7-2320-A8505E97321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2437EB8C-1282-475B-BF3C-679486CC1DA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2267B559-B5D0-0199-7250-FD13442F12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C3A44-6B36-4DFF-BF56-CD542A37FF87}" type="datetimeFigureOut">
              <a:rPr lang="fi-FI" smtClean="0"/>
              <a:t>17.3.2024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9AA9354A-1FE6-0B77-E9FA-A630C32EAF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5C1318C5-BDEF-39D7-273A-17A10FB096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7065E2-C345-40E4-B602-9DDCED3AFA4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117747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BA2EFD4-2847-9C39-B883-60DC459E62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456A276D-1887-9EFF-DC5D-E66402FC9E4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7913123-BC83-67D1-1DB6-8E82DD72B1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C3A44-6B36-4DFF-BF56-CD542A37FF87}" type="datetimeFigureOut">
              <a:rPr lang="fi-FI" smtClean="0"/>
              <a:t>17.3.2024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94DE3B07-15EA-0D4E-1E95-D401241E41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58287C0-29B5-8348-FA22-8AE2DA6FAF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7065E2-C345-40E4-B602-9DDCED3AFA4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008284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C21DFDE8-6FCF-15DD-52F5-DB3466FEEB1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C7AEFCC5-4439-8C8B-4E47-0CD17B89E96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5E7A575-DCF3-DF45-93C3-6A480DEDE9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C3A44-6B36-4DFF-BF56-CD542A37FF87}" type="datetimeFigureOut">
              <a:rPr lang="fi-FI" smtClean="0"/>
              <a:t>17.3.2024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F0227CA0-275B-A5C6-38A5-846F0A39A5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2669D7D-B250-49D9-1027-675971315E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7065E2-C345-40E4-B602-9DDCED3AFA4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334152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4881166-2D74-6B54-2FF6-0166EFB82E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3A82331-FFDC-3D93-868D-1EEE2CB0F6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B80396B9-3CFE-87D4-DA07-1D82757589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C3A44-6B36-4DFF-BF56-CD542A37FF87}" type="datetimeFigureOut">
              <a:rPr lang="fi-FI" smtClean="0"/>
              <a:t>17.3.2024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8528597-FE3A-0260-0356-66416A8902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FD6D7E1F-CA7A-1C80-EF72-C6904A8495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7065E2-C345-40E4-B602-9DDCED3AFA4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187877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417B757-20A5-2AD1-35B3-818D62AFAD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E8184DF2-0F80-9AEC-1A53-65647EEBD5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9102D0C-2A1F-F680-1EA9-17AACBDAF0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C3A44-6B36-4DFF-BF56-CD542A37FF87}" type="datetimeFigureOut">
              <a:rPr lang="fi-FI" smtClean="0"/>
              <a:t>17.3.2024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5F89B284-6EB0-6B9E-5E16-1F4FC32EAA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4C3EED0-8E7C-4987-746E-13DF9E7A6F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7065E2-C345-40E4-B602-9DDCED3AFA4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97843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0D44CF3-25E3-0665-1A7B-04D553E150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EBEB089-7CCF-FDBE-B382-920E9AD37FB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5DA46BE8-04FE-56D0-141B-39FC81D3D8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C644FC01-C3F6-02C4-D92C-4C165881EF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C3A44-6B36-4DFF-BF56-CD542A37FF87}" type="datetimeFigureOut">
              <a:rPr lang="fi-FI" smtClean="0"/>
              <a:t>17.3.2024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828DB2AC-225A-8B5C-49D4-5BD9E4828A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55B0B91E-FF25-3AAF-92F7-CA29260B77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7065E2-C345-40E4-B602-9DDCED3AFA4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239544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E808FE3-0EC1-F7CE-898A-4B769DBDA6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ED5B03B0-D360-F337-A15E-F2865DFD88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A7FD65D2-5488-8D50-821A-D9E2B1E211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6B61E12A-5B9E-A464-8199-6C3E54C8B3D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0B3F9165-3BC8-FB14-33E5-BFDB2FFB108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70A6DFAA-1BCE-747A-F6B5-D27BC02135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C3A44-6B36-4DFF-BF56-CD542A37FF87}" type="datetimeFigureOut">
              <a:rPr lang="fi-FI" smtClean="0"/>
              <a:t>17.3.2024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B63A2F9C-8C85-790E-C2C3-635AD71730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4FA2AFEB-7EE6-F1C2-8A86-57B7386BCF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7065E2-C345-40E4-B602-9DDCED3AFA4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406485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A3E5132-BD16-1AC4-A942-C715A53FB7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CB357E70-3AF7-4C9B-F829-29E6306AA2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C3A44-6B36-4DFF-BF56-CD542A37FF87}" type="datetimeFigureOut">
              <a:rPr lang="fi-FI" smtClean="0"/>
              <a:t>17.3.2024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1DFBDFA3-173F-BE1A-8EDF-7BBAC644E4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2E4B8C53-0AA8-432A-11AB-265C5C0730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7065E2-C345-40E4-B602-9DDCED3AFA4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621331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7D925A95-28BA-D05B-B7E2-DC878E20D2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C3A44-6B36-4DFF-BF56-CD542A37FF87}" type="datetimeFigureOut">
              <a:rPr lang="fi-FI" smtClean="0"/>
              <a:t>17.3.2024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93B4943C-C330-2F43-1C85-B3C01694F6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B4CF1E6C-A91A-DDF6-0AAD-D4E0A45068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7065E2-C345-40E4-B602-9DDCED3AFA4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427204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5EDFD3B-7773-5C1D-F51F-8E7E1327C3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FF11319-D81B-6B97-5B5D-26BA3C1AFB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76182BB6-A569-7B59-DD69-4021868AA70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765FFD16-A6B1-B52E-3E31-8755BA66D9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C3A44-6B36-4DFF-BF56-CD542A37FF87}" type="datetimeFigureOut">
              <a:rPr lang="fi-FI" smtClean="0"/>
              <a:t>17.3.2024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8F197214-51B6-1857-5723-7B966D1F9B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E4A66774-A54A-7778-5E47-2D38B21470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7065E2-C345-40E4-B602-9DDCED3AFA4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460548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E419664-E8BA-0B40-E2B1-CAB7B97F6D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FD13F0DE-BEAD-E5DD-CE23-7947A001FAF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7129BB3E-6A1A-0DE8-E704-675227F0E87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4F9F4A1E-A816-947A-564A-76F9FE2D6F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C3A44-6B36-4DFF-BF56-CD542A37FF87}" type="datetimeFigureOut">
              <a:rPr lang="fi-FI" smtClean="0"/>
              <a:t>17.3.2024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F40CA639-1517-093B-FF6A-6077E3E05C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A2CB9757-2835-D75C-0025-AF7FD2EA30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7065E2-C345-40E4-B602-9DDCED3AFA4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514099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9D751A3D-BB4E-FC78-28C0-DDA9568D80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E5FAF6CF-BF1D-0D93-C536-5E3B8E8DF4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BD164E90-4081-0336-0721-6EA429E2A99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93C3A44-6B36-4DFF-BF56-CD542A37FF87}" type="datetimeFigureOut">
              <a:rPr lang="fi-FI" smtClean="0"/>
              <a:t>17.3.2024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4F9E8D8-F35F-7A37-D6C0-1807C595611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FC07D365-8481-9DCE-8CA0-B37A339CFAD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67065E2-C345-40E4-B602-9DDCED3AFA4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223982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2" name="Rectangle 31">
            <a:extLst>
              <a:ext uri="{FF2B5EF4-FFF2-40B4-BE49-F238E27FC236}">
                <a16:creationId xmlns:a16="http://schemas.microsoft.com/office/drawing/2014/main" id="{289ED1AA-8684-4D37-B208-8777E1A778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Graphic 33">
            <a:extLst>
              <a:ext uri="{FF2B5EF4-FFF2-40B4-BE49-F238E27FC236}">
                <a16:creationId xmlns:a16="http://schemas.microsoft.com/office/drawing/2014/main" id="{4180E01B-B1F4-437C-807D-1C930718EE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10784" y="0"/>
            <a:ext cx="9570431" cy="6858000"/>
          </a:xfrm>
          <a:custGeom>
            <a:avLst/>
            <a:gdLst>
              <a:gd name="connsiteX0" fmla="*/ 7178288 w 7187261"/>
              <a:gd name="connsiteY0" fmla="*/ 2604802 h 5150263"/>
              <a:gd name="connsiteX1" fmla="*/ 7169335 w 7187261"/>
              <a:gd name="connsiteY1" fmla="*/ 2328577 h 5150263"/>
              <a:gd name="connsiteX2" fmla="*/ 7060845 w 7187261"/>
              <a:gd name="connsiteY2" fmla="*/ 1661160 h 5150263"/>
              <a:gd name="connsiteX3" fmla="*/ 6212263 w 7187261"/>
              <a:gd name="connsiteY3" fmla="*/ 243840 h 5150263"/>
              <a:gd name="connsiteX4" fmla="*/ 5953564 w 7187261"/>
              <a:gd name="connsiteY4" fmla="*/ 0 h 5150263"/>
              <a:gd name="connsiteX5" fmla="*/ 1408615 w 7187261"/>
              <a:gd name="connsiteY5" fmla="*/ 0 h 5150263"/>
              <a:gd name="connsiteX6" fmla="*/ 805111 w 7187261"/>
              <a:gd name="connsiteY6" fmla="*/ 676275 h 5150263"/>
              <a:gd name="connsiteX7" fmla="*/ 104928 w 7187261"/>
              <a:gd name="connsiteY7" fmla="*/ 2183035 h 5150263"/>
              <a:gd name="connsiteX8" fmla="*/ 51588 w 7187261"/>
              <a:gd name="connsiteY8" fmla="*/ 2400014 h 5150263"/>
              <a:gd name="connsiteX9" fmla="*/ 41301 w 7187261"/>
              <a:gd name="connsiteY9" fmla="*/ 2424208 h 5150263"/>
              <a:gd name="connsiteX10" fmla="*/ 119692 w 7187261"/>
              <a:gd name="connsiteY10" fmla="*/ 1834801 h 5150263"/>
              <a:gd name="connsiteX11" fmla="*/ 870071 w 7187261"/>
              <a:gd name="connsiteY11" fmla="*/ 462248 h 5150263"/>
              <a:gd name="connsiteX12" fmla="*/ 1389279 w 7187261"/>
              <a:gd name="connsiteY12" fmla="*/ 476 h 5150263"/>
              <a:gd name="connsiteX13" fmla="*/ 1320223 w 7187261"/>
              <a:gd name="connsiteY13" fmla="*/ 476 h 5150263"/>
              <a:gd name="connsiteX14" fmla="*/ 423158 w 7187261"/>
              <a:gd name="connsiteY14" fmla="*/ 989743 h 5150263"/>
              <a:gd name="connsiteX15" fmla="*/ 25585 w 7187261"/>
              <a:gd name="connsiteY15" fmla="*/ 2113693 h 5150263"/>
              <a:gd name="connsiteX16" fmla="*/ 2344 w 7187261"/>
              <a:gd name="connsiteY16" fmla="*/ 2725865 h 5150263"/>
              <a:gd name="connsiteX17" fmla="*/ 447256 w 7187261"/>
              <a:gd name="connsiteY17" fmla="*/ 4210717 h 5150263"/>
              <a:gd name="connsiteX18" fmla="*/ 1138962 w 7187261"/>
              <a:gd name="connsiteY18" fmla="*/ 4988910 h 5150263"/>
              <a:gd name="connsiteX19" fmla="*/ 1348512 w 7187261"/>
              <a:gd name="connsiteY19" fmla="*/ 5146834 h 5150263"/>
              <a:gd name="connsiteX20" fmla="*/ 1422712 w 7187261"/>
              <a:gd name="connsiteY20" fmla="*/ 5146834 h 5150263"/>
              <a:gd name="connsiteX21" fmla="*/ 480594 w 7187261"/>
              <a:gd name="connsiteY21" fmla="*/ 4187952 h 5150263"/>
              <a:gd name="connsiteX22" fmla="*/ 398679 w 7187261"/>
              <a:gd name="connsiteY22" fmla="*/ 4046125 h 5150263"/>
              <a:gd name="connsiteX23" fmla="*/ 411823 w 7187261"/>
              <a:gd name="connsiteY23" fmla="*/ 4053078 h 5150263"/>
              <a:gd name="connsiteX24" fmla="*/ 1439380 w 7187261"/>
              <a:gd name="connsiteY24" fmla="*/ 5147405 h 5150263"/>
              <a:gd name="connsiteX25" fmla="*/ 5710010 w 7187261"/>
              <a:gd name="connsiteY25" fmla="*/ 5150263 h 5150263"/>
              <a:gd name="connsiteX26" fmla="*/ 5999665 w 7187261"/>
              <a:gd name="connsiteY26" fmla="*/ 4910900 h 5150263"/>
              <a:gd name="connsiteX27" fmla="*/ 6954165 w 7187261"/>
              <a:gd name="connsiteY27" fmla="*/ 3545777 h 5150263"/>
              <a:gd name="connsiteX28" fmla="*/ 7137712 w 7187261"/>
              <a:gd name="connsiteY28" fmla="*/ 2799207 h 5150263"/>
              <a:gd name="connsiteX29" fmla="*/ 7142951 w 7187261"/>
              <a:gd name="connsiteY29" fmla="*/ 2754535 h 5150263"/>
              <a:gd name="connsiteX30" fmla="*/ 7149428 w 7187261"/>
              <a:gd name="connsiteY30" fmla="*/ 2774823 h 5150263"/>
              <a:gd name="connsiteX31" fmla="*/ 7066465 w 7187261"/>
              <a:gd name="connsiteY31" fmla="*/ 3465672 h 5150263"/>
              <a:gd name="connsiteX32" fmla="*/ 6452578 w 7187261"/>
              <a:gd name="connsiteY32" fmla="*/ 4552760 h 5150263"/>
              <a:gd name="connsiteX33" fmla="*/ 5752110 w 7187261"/>
              <a:gd name="connsiteY33" fmla="*/ 5150263 h 5150263"/>
              <a:gd name="connsiteX34" fmla="*/ 5827643 w 7187261"/>
              <a:gd name="connsiteY34" fmla="*/ 5150263 h 5150263"/>
              <a:gd name="connsiteX35" fmla="*/ 6642793 w 7187261"/>
              <a:gd name="connsiteY35" fmla="*/ 4389406 h 5150263"/>
              <a:gd name="connsiteX36" fmla="*/ 7102469 w 7187261"/>
              <a:gd name="connsiteY36" fmla="*/ 3490817 h 5150263"/>
              <a:gd name="connsiteX37" fmla="*/ 7187242 w 7187261"/>
              <a:gd name="connsiteY37" fmla="*/ 2990183 h 5150263"/>
              <a:gd name="connsiteX38" fmla="*/ 7178288 w 7187261"/>
              <a:gd name="connsiteY38" fmla="*/ 2604802 h 5150263"/>
              <a:gd name="connsiteX39" fmla="*/ 6342565 w 7187261"/>
              <a:gd name="connsiteY39" fmla="*/ 441389 h 5150263"/>
              <a:gd name="connsiteX40" fmla="*/ 7126567 w 7187261"/>
              <a:gd name="connsiteY40" fmla="*/ 2355056 h 5150263"/>
              <a:gd name="connsiteX41" fmla="*/ 6342565 w 7187261"/>
              <a:gd name="connsiteY41" fmla="*/ 441389 h 51502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</a:cxnLst>
            <a:rect l="l" t="t" r="r" b="b"/>
            <a:pathLst>
              <a:path w="7187261" h="5150263">
                <a:moveTo>
                  <a:pt x="7178288" y="2604802"/>
                </a:moveTo>
                <a:cubicBezTo>
                  <a:pt x="7168763" y="2513076"/>
                  <a:pt x="7174478" y="2420684"/>
                  <a:pt x="7169335" y="2328577"/>
                </a:cubicBezTo>
                <a:cubicBezTo>
                  <a:pt x="7156952" y="2102882"/>
                  <a:pt x="7120586" y="1879149"/>
                  <a:pt x="7060845" y="1661160"/>
                </a:cubicBezTo>
                <a:cubicBezTo>
                  <a:pt x="6910588" y="1121007"/>
                  <a:pt x="6617428" y="631374"/>
                  <a:pt x="6212263" y="243840"/>
                </a:cubicBezTo>
                <a:cubicBezTo>
                  <a:pt x="6126538" y="162496"/>
                  <a:pt x="6040813" y="80201"/>
                  <a:pt x="5953564" y="0"/>
                </a:cubicBezTo>
                <a:lnTo>
                  <a:pt x="1408615" y="0"/>
                </a:lnTo>
                <a:cubicBezTo>
                  <a:pt x="1180967" y="200316"/>
                  <a:pt x="978332" y="427387"/>
                  <a:pt x="805111" y="676275"/>
                </a:cubicBezTo>
                <a:cubicBezTo>
                  <a:pt x="481261" y="1136523"/>
                  <a:pt x="252089" y="1640872"/>
                  <a:pt x="104928" y="2183035"/>
                </a:cubicBezTo>
                <a:cubicBezTo>
                  <a:pt x="85878" y="2254853"/>
                  <a:pt x="69495" y="2327720"/>
                  <a:pt x="51588" y="2400014"/>
                </a:cubicBezTo>
                <a:cubicBezTo>
                  <a:pt x="49683" y="2407634"/>
                  <a:pt x="51588" y="2416969"/>
                  <a:pt x="41301" y="2424208"/>
                </a:cubicBezTo>
                <a:cubicBezTo>
                  <a:pt x="45900" y="2225469"/>
                  <a:pt x="72186" y="2027834"/>
                  <a:pt x="119692" y="1834801"/>
                </a:cubicBezTo>
                <a:cubicBezTo>
                  <a:pt x="247993" y="1310926"/>
                  <a:pt x="506121" y="857726"/>
                  <a:pt x="870071" y="462248"/>
                </a:cubicBezTo>
                <a:cubicBezTo>
                  <a:pt x="1027729" y="291823"/>
                  <a:pt x="1201617" y="137169"/>
                  <a:pt x="1389279" y="476"/>
                </a:cubicBezTo>
                <a:lnTo>
                  <a:pt x="1320223" y="476"/>
                </a:lnTo>
                <a:cubicBezTo>
                  <a:pt x="960844" y="274320"/>
                  <a:pt x="656330" y="599123"/>
                  <a:pt x="423158" y="989743"/>
                </a:cubicBezTo>
                <a:cubicBezTo>
                  <a:pt x="215608" y="1337596"/>
                  <a:pt x="80258" y="1711357"/>
                  <a:pt x="25585" y="2113693"/>
                </a:cubicBezTo>
                <a:cubicBezTo>
                  <a:pt x="-2705" y="2316480"/>
                  <a:pt x="-2228" y="2521077"/>
                  <a:pt x="2344" y="2725865"/>
                </a:cubicBezTo>
                <a:cubicBezTo>
                  <a:pt x="14155" y="3261932"/>
                  <a:pt x="170650" y="3754565"/>
                  <a:pt x="447256" y="4210717"/>
                </a:cubicBezTo>
                <a:cubicBezTo>
                  <a:pt x="629851" y="4511612"/>
                  <a:pt x="866356" y="4767167"/>
                  <a:pt x="1138962" y="4988910"/>
                </a:cubicBezTo>
                <a:cubicBezTo>
                  <a:pt x="1207161" y="5044345"/>
                  <a:pt x="1277008" y="5096990"/>
                  <a:pt x="1348512" y="5146834"/>
                </a:cubicBezTo>
                <a:lnTo>
                  <a:pt x="1422712" y="5146834"/>
                </a:lnTo>
                <a:cubicBezTo>
                  <a:pt x="1043426" y="4892802"/>
                  <a:pt x="724720" y="4577334"/>
                  <a:pt x="480594" y="4187952"/>
                </a:cubicBezTo>
                <a:cubicBezTo>
                  <a:pt x="452019" y="4141851"/>
                  <a:pt x="423444" y="4095179"/>
                  <a:pt x="398679" y="4046125"/>
                </a:cubicBezTo>
                <a:cubicBezTo>
                  <a:pt x="407442" y="4043267"/>
                  <a:pt x="409156" y="4048982"/>
                  <a:pt x="411823" y="4053078"/>
                </a:cubicBezTo>
                <a:cubicBezTo>
                  <a:pt x="683572" y="4484656"/>
                  <a:pt x="1033139" y="4842701"/>
                  <a:pt x="1439380" y="5147405"/>
                </a:cubicBezTo>
                <a:lnTo>
                  <a:pt x="5710010" y="5150263"/>
                </a:lnTo>
                <a:cubicBezTo>
                  <a:pt x="5810594" y="5075482"/>
                  <a:pt x="5907272" y="4995587"/>
                  <a:pt x="5999665" y="4910900"/>
                </a:cubicBezTo>
                <a:cubicBezTo>
                  <a:pt x="6418765" y="4526661"/>
                  <a:pt x="6746901" y="4078129"/>
                  <a:pt x="6954165" y="3545777"/>
                </a:cubicBezTo>
                <a:cubicBezTo>
                  <a:pt x="7048234" y="3306175"/>
                  <a:pt x="7109956" y="3055115"/>
                  <a:pt x="7137712" y="2799207"/>
                </a:cubicBezTo>
                <a:cubicBezTo>
                  <a:pt x="7139236" y="2784920"/>
                  <a:pt x="7141046" y="2770632"/>
                  <a:pt x="7142951" y="2754535"/>
                </a:cubicBezTo>
                <a:cubicBezTo>
                  <a:pt x="7151714" y="2760440"/>
                  <a:pt x="7149237" y="2768441"/>
                  <a:pt x="7149428" y="2774823"/>
                </a:cubicBezTo>
                <a:cubicBezTo>
                  <a:pt x="7156743" y="3007967"/>
                  <a:pt x="7128777" y="3240881"/>
                  <a:pt x="7066465" y="3465672"/>
                </a:cubicBezTo>
                <a:cubicBezTo>
                  <a:pt x="6952165" y="3878580"/>
                  <a:pt x="6737948" y="4235863"/>
                  <a:pt x="6452578" y="4552760"/>
                </a:cubicBezTo>
                <a:cubicBezTo>
                  <a:pt x="6244553" y="4783836"/>
                  <a:pt x="6008809" y="4980242"/>
                  <a:pt x="5752110" y="5150263"/>
                </a:cubicBezTo>
                <a:lnTo>
                  <a:pt x="5827643" y="5150263"/>
                </a:lnTo>
                <a:cubicBezTo>
                  <a:pt x="6136539" y="4938904"/>
                  <a:pt x="6412192" y="4689348"/>
                  <a:pt x="6642793" y="4389406"/>
                </a:cubicBezTo>
                <a:cubicBezTo>
                  <a:pt x="6851295" y="4118324"/>
                  <a:pt x="7009125" y="3820859"/>
                  <a:pt x="7102469" y="3490817"/>
                </a:cubicBezTo>
                <a:cubicBezTo>
                  <a:pt x="7148646" y="3327473"/>
                  <a:pt x="7177069" y="3159624"/>
                  <a:pt x="7187242" y="2990183"/>
                </a:cubicBezTo>
                <a:cubicBezTo>
                  <a:pt x="7187623" y="2984087"/>
                  <a:pt x="7182384" y="2642330"/>
                  <a:pt x="7178288" y="2604802"/>
                </a:cubicBezTo>
                <a:close/>
                <a:moveTo>
                  <a:pt x="6342565" y="441389"/>
                </a:moveTo>
                <a:cubicBezTo>
                  <a:pt x="6829797" y="986533"/>
                  <a:pt x="7091135" y="1624422"/>
                  <a:pt x="7126567" y="2355056"/>
                </a:cubicBezTo>
                <a:cubicBezTo>
                  <a:pt x="7001123" y="1661827"/>
                  <a:pt x="6756426" y="1017365"/>
                  <a:pt x="6342565" y="441389"/>
                </a:cubicBezTo>
                <a:close/>
              </a:path>
            </a:pathLst>
          </a:custGeom>
          <a:solidFill>
            <a:schemeClr val="accent2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878F458F-DACE-B67C-513E-4C9CC6BD67A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58716" y="955309"/>
            <a:ext cx="7074568" cy="2898975"/>
          </a:xfrm>
        </p:spPr>
        <p:txBody>
          <a:bodyPr>
            <a:normAutofit/>
          </a:bodyPr>
          <a:lstStyle/>
          <a:p>
            <a:r>
              <a:rPr lang="fi-FI" sz="6600">
                <a:solidFill>
                  <a:srgbClr val="FFFFFF"/>
                </a:solidFill>
              </a:rPr>
              <a:t>TSEMPPIÄ HYVINVOINTIIN 1	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C2C0110B-B4DC-8D60-AB6E-419BF74D2B6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34916" y="4533813"/>
            <a:ext cx="6930189" cy="938463"/>
          </a:xfrm>
        </p:spPr>
        <p:txBody>
          <a:bodyPr>
            <a:normAutofit/>
          </a:bodyPr>
          <a:lstStyle/>
          <a:p>
            <a:r>
              <a:rPr lang="fi-FI" dirty="0">
                <a:solidFill>
                  <a:srgbClr val="FFFFFF"/>
                </a:solidFill>
              </a:rPr>
              <a:t>Kevät 2024</a:t>
            </a:r>
          </a:p>
          <a:p>
            <a:r>
              <a:rPr lang="fi-FI">
                <a:solidFill>
                  <a:srgbClr val="FFFFFF"/>
                </a:solidFill>
              </a:rPr>
              <a:t>Maija Lyytikäinen</a:t>
            </a:r>
          </a:p>
        </p:txBody>
      </p:sp>
      <p:sp>
        <p:nvSpPr>
          <p:cNvPr id="36" name="sketch line">
            <a:extLst>
              <a:ext uri="{FF2B5EF4-FFF2-40B4-BE49-F238E27FC236}">
                <a16:creationId xmlns:a16="http://schemas.microsoft.com/office/drawing/2014/main" id="{41F77738-2AF0-4750-A0C7-F97C2C1759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974206" y="4173498"/>
            <a:ext cx="4243589" cy="18288"/>
          </a:xfrm>
          <a:custGeom>
            <a:avLst/>
            <a:gdLst>
              <a:gd name="connsiteX0" fmla="*/ 0 w 4243589"/>
              <a:gd name="connsiteY0" fmla="*/ 0 h 18288"/>
              <a:gd name="connsiteX1" fmla="*/ 563791 w 4243589"/>
              <a:gd name="connsiteY1" fmla="*/ 0 h 18288"/>
              <a:gd name="connsiteX2" fmla="*/ 1042710 w 4243589"/>
              <a:gd name="connsiteY2" fmla="*/ 0 h 18288"/>
              <a:gd name="connsiteX3" fmla="*/ 1564066 w 4243589"/>
              <a:gd name="connsiteY3" fmla="*/ 0 h 18288"/>
              <a:gd name="connsiteX4" fmla="*/ 2212729 w 4243589"/>
              <a:gd name="connsiteY4" fmla="*/ 0 h 18288"/>
              <a:gd name="connsiteX5" fmla="*/ 2776520 w 4243589"/>
              <a:gd name="connsiteY5" fmla="*/ 0 h 18288"/>
              <a:gd name="connsiteX6" fmla="*/ 3297875 w 4243589"/>
              <a:gd name="connsiteY6" fmla="*/ 0 h 18288"/>
              <a:gd name="connsiteX7" fmla="*/ 4243589 w 4243589"/>
              <a:gd name="connsiteY7" fmla="*/ 0 h 18288"/>
              <a:gd name="connsiteX8" fmla="*/ 4243589 w 4243589"/>
              <a:gd name="connsiteY8" fmla="*/ 18288 h 18288"/>
              <a:gd name="connsiteX9" fmla="*/ 3637362 w 4243589"/>
              <a:gd name="connsiteY9" fmla="*/ 18288 h 18288"/>
              <a:gd name="connsiteX10" fmla="*/ 3116007 w 4243589"/>
              <a:gd name="connsiteY10" fmla="*/ 18288 h 18288"/>
              <a:gd name="connsiteX11" fmla="*/ 2424908 w 4243589"/>
              <a:gd name="connsiteY11" fmla="*/ 18288 h 18288"/>
              <a:gd name="connsiteX12" fmla="*/ 1861117 w 4243589"/>
              <a:gd name="connsiteY12" fmla="*/ 18288 h 18288"/>
              <a:gd name="connsiteX13" fmla="*/ 1382198 w 4243589"/>
              <a:gd name="connsiteY13" fmla="*/ 18288 h 18288"/>
              <a:gd name="connsiteX14" fmla="*/ 733535 w 4243589"/>
              <a:gd name="connsiteY14" fmla="*/ 18288 h 18288"/>
              <a:gd name="connsiteX15" fmla="*/ 0 w 4243589"/>
              <a:gd name="connsiteY15" fmla="*/ 18288 h 18288"/>
              <a:gd name="connsiteX16" fmla="*/ 0 w 4243589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18288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3987" y="7429"/>
                  <a:pt x="4243569" y="10822"/>
                  <a:pt x="4243589" y="18288"/>
                </a:cubicBezTo>
                <a:cubicBezTo>
                  <a:pt x="4112949" y="-2855"/>
                  <a:pt x="3928037" y="1831"/>
                  <a:pt x="3637362" y="18288"/>
                </a:cubicBezTo>
                <a:cubicBezTo>
                  <a:pt x="3346687" y="34745"/>
                  <a:pt x="3254446" y="26669"/>
                  <a:pt x="3116007" y="18288"/>
                </a:cubicBezTo>
                <a:cubicBezTo>
                  <a:pt x="2977569" y="9907"/>
                  <a:pt x="2620228" y="28873"/>
                  <a:pt x="2424908" y="18288"/>
                </a:cubicBezTo>
                <a:cubicBezTo>
                  <a:pt x="2229588" y="7703"/>
                  <a:pt x="2088287" y="-3854"/>
                  <a:pt x="1861117" y="18288"/>
                </a:cubicBezTo>
                <a:cubicBezTo>
                  <a:pt x="1633947" y="40430"/>
                  <a:pt x="1502447" y="-871"/>
                  <a:pt x="1382198" y="18288"/>
                </a:cubicBezTo>
                <a:cubicBezTo>
                  <a:pt x="1261949" y="37447"/>
                  <a:pt x="1045440" y="28353"/>
                  <a:pt x="733535" y="18288"/>
                </a:cubicBezTo>
                <a:cubicBezTo>
                  <a:pt x="421630" y="8223"/>
                  <a:pt x="341257" y="-18359"/>
                  <a:pt x="0" y="18288"/>
                </a:cubicBezTo>
                <a:cubicBezTo>
                  <a:pt x="-591" y="13205"/>
                  <a:pt x="-663" y="6329"/>
                  <a:pt x="0" y="0"/>
                </a:cubicBezTo>
                <a:close/>
              </a:path>
              <a:path w="4243589" h="18288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2703" y="5429"/>
                  <a:pt x="4244410" y="14046"/>
                  <a:pt x="4243589" y="18288"/>
                </a:cubicBezTo>
                <a:cubicBezTo>
                  <a:pt x="4130424" y="-1240"/>
                  <a:pt x="3932803" y="42249"/>
                  <a:pt x="3722234" y="18288"/>
                </a:cubicBezTo>
                <a:cubicBezTo>
                  <a:pt x="3511665" y="-5673"/>
                  <a:pt x="3269903" y="45994"/>
                  <a:pt x="3116007" y="18288"/>
                </a:cubicBezTo>
                <a:cubicBezTo>
                  <a:pt x="2962111" y="-9418"/>
                  <a:pt x="2744280" y="23224"/>
                  <a:pt x="2509780" y="18288"/>
                </a:cubicBezTo>
                <a:cubicBezTo>
                  <a:pt x="2275280" y="13352"/>
                  <a:pt x="2066059" y="43664"/>
                  <a:pt x="1945989" y="18288"/>
                </a:cubicBezTo>
                <a:cubicBezTo>
                  <a:pt x="1825919" y="-7088"/>
                  <a:pt x="1407329" y="12616"/>
                  <a:pt x="1254890" y="18288"/>
                </a:cubicBezTo>
                <a:cubicBezTo>
                  <a:pt x="1102451" y="23960"/>
                  <a:pt x="837950" y="31673"/>
                  <a:pt x="563791" y="18288"/>
                </a:cubicBezTo>
                <a:cubicBezTo>
                  <a:pt x="289632" y="4903"/>
                  <a:pt x="132768" y="7105"/>
                  <a:pt x="0" y="18288"/>
                </a:cubicBezTo>
                <a:cubicBezTo>
                  <a:pt x="668" y="13665"/>
                  <a:pt x="578" y="5675"/>
                  <a:pt x="0" y="0"/>
                </a:cubicBezTo>
                <a:close/>
              </a:path>
            </a:pathLst>
          </a:custGeom>
          <a:solidFill>
            <a:srgbClr val="FFFFFF"/>
          </a:solidFill>
          <a:ln w="41275" cap="rnd">
            <a:solidFill>
              <a:srgbClr val="FFFFFF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99729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777A147A-9ED8-46B4-8660-1B3C2AA880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8991BB8-13F9-1AB5-AA47-300D377EF1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548640"/>
            <a:ext cx="3600860" cy="5431536"/>
          </a:xfrm>
        </p:spPr>
        <p:txBody>
          <a:bodyPr>
            <a:normAutofit/>
          </a:bodyPr>
          <a:lstStyle/>
          <a:p>
            <a:r>
              <a:rPr lang="fi-FI" sz="4200"/>
              <a:t>Valmennuksen tavoitteet</a:t>
            </a:r>
          </a:p>
        </p:txBody>
      </p:sp>
      <p:sp>
        <p:nvSpPr>
          <p:cNvPr id="24" name="sketch line">
            <a:extLst>
              <a:ext uri="{FF2B5EF4-FFF2-40B4-BE49-F238E27FC236}">
                <a16:creationId xmlns:a16="http://schemas.microsoft.com/office/drawing/2014/main" id="{5D6C15A0-C087-4593-8414-2B4EC1CDC3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2543983" y="3258715"/>
            <a:ext cx="4480560" cy="18288"/>
          </a:xfrm>
          <a:custGeom>
            <a:avLst/>
            <a:gdLst>
              <a:gd name="connsiteX0" fmla="*/ 0 w 4480560"/>
              <a:gd name="connsiteY0" fmla="*/ 0 h 18288"/>
              <a:gd name="connsiteX1" fmla="*/ 595274 w 4480560"/>
              <a:gd name="connsiteY1" fmla="*/ 0 h 18288"/>
              <a:gd name="connsiteX2" fmla="*/ 1100938 w 4480560"/>
              <a:gd name="connsiteY2" fmla="*/ 0 h 18288"/>
              <a:gd name="connsiteX3" fmla="*/ 1651406 w 4480560"/>
              <a:gd name="connsiteY3" fmla="*/ 0 h 18288"/>
              <a:gd name="connsiteX4" fmla="*/ 2336292 w 4480560"/>
              <a:gd name="connsiteY4" fmla="*/ 0 h 18288"/>
              <a:gd name="connsiteX5" fmla="*/ 2931566 w 4480560"/>
              <a:gd name="connsiteY5" fmla="*/ 0 h 18288"/>
              <a:gd name="connsiteX6" fmla="*/ 3482035 w 4480560"/>
              <a:gd name="connsiteY6" fmla="*/ 0 h 18288"/>
              <a:gd name="connsiteX7" fmla="*/ 4480560 w 4480560"/>
              <a:gd name="connsiteY7" fmla="*/ 0 h 18288"/>
              <a:gd name="connsiteX8" fmla="*/ 4480560 w 4480560"/>
              <a:gd name="connsiteY8" fmla="*/ 18288 h 18288"/>
              <a:gd name="connsiteX9" fmla="*/ 3840480 w 4480560"/>
              <a:gd name="connsiteY9" fmla="*/ 18288 h 18288"/>
              <a:gd name="connsiteX10" fmla="*/ 3290011 w 4480560"/>
              <a:gd name="connsiteY10" fmla="*/ 18288 h 18288"/>
              <a:gd name="connsiteX11" fmla="*/ 2560320 w 4480560"/>
              <a:gd name="connsiteY11" fmla="*/ 18288 h 18288"/>
              <a:gd name="connsiteX12" fmla="*/ 1965046 w 4480560"/>
              <a:gd name="connsiteY12" fmla="*/ 18288 h 18288"/>
              <a:gd name="connsiteX13" fmla="*/ 1459382 w 4480560"/>
              <a:gd name="connsiteY13" fmla="*/ 18288 h 18288"/>
              <a:gd name="connsiteX14" fmla="*/ 774497 w 4480560"/>
              <a:gd name="connsiteY14" fmla="*/ 18288 h 18288"/>
              <a:gd name="connsiteX15" fmla="*/ 0 w 4480560"/>
              <a:gd name="connsiteY15" fmla="*/ 18288 h 18288"/>
              <a:gd name="connsiteX16" fmla="*/ 0 w 4480560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18288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80958" y="7429"/>
                  <a:pt x="4480540" y="10822"/>
                  <a:pt x="4480560" y="18288"/>
                </a:cubicBezTo>
                <a:cubicBezTo>
                  <a:pt x="4314132" y="14924"/>
                  <a:pt x="4028383" y="36632"/>
                  <a:pt x="3840480" y="18288"/>
                </a:cubicBezTo>
                <a:cubicBezTo>
                  <a:pt x="3652577" y="-56"/>
                  <a:pt x="3547615" y="2848"/>
                  <a:pt x="3290011" y="18288"/>
                </a:cubicBezTo>
                <a:cubicBezTo>
                  <a:pt x="3032407" y="33728"/>
                  <a:pt x="2830268" y="8719"/>
                  <a:pt x="2560320" y="18288"/>
                </a:cubicBezTo>
                <a:cubicBezTo>
                  <a:pt x="2290372" y="27857"/>
                  <a:pt x="2147422" y="6728"/>
                  <a:pt x="1965046" y="18288"/>
                </a:cubicBezTo>
                <a:cubicBezTo>
                  <a:pt x="1782670" y="29848"/>
                  <a:pt x="1689791" y="40680"/>
                  <a:pt x="1459382" y="18288"/>
                </a:cubicBezTo>
                <a:cubicBezTo>
                  <a:pt x="1228973" y="-4104"/>
                  <a:pt x="915486" y="36501"/>
                  <a:pt x="774497" y="18288"/>
                </a:cubicBezTo>
                <a:cubicBezTo>
                  <a:pt x="633508" y="75"/>
                  <a:pt x="361442" y="-11107"/>
                  <a:pt x="0" y="18288"/>
                </a:cubicBezTo>
                <a:cubicBezTo>
                  <a:pt x="-591" y="13205"/>
                  <a:pt x="-663" y="6329"/>
                  <a:pt x="0" y="0"/>
                </a:cubicBezTo>
                <a:close/>
              </a:path>
              <a:path w="4480560" h="18288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79674" y="5429"/>
                  <a:pt x="4481381" y="14046"/>
                  <a:pt x="4480560" y="18288"/>
                </a:cubicBezTo>
                <a:cubicBezTo>
                  <a:pt x="4279652" y="-6850"/>
                  <a:pt x="4200762" y="41566"/>
                  <a:pt x="3930091" y="18288"/>
                </a:cubicBezTo>
                <a:cubicBezTo>
                  <a:pt x="3659420" y="-4990"/>
                  <a:pt x="3456052" y="22294"/>
                  <a:pt x="3290011" y="18288"/>
                </a:cubicBezTo>
                <a:cubicBezTo>
                  <a:pt x="3123970" y="14282"/>
                  <a:pt x="2882392" y="32818"/>
                  <a:pt x="2649931" y="18288"/>
                </a:cubicBezTo>
                <a:cubicBezTo>
                  <a:pt x="2417470" y="3758"/>
                  <a:pt x="2238426" y="7337"/>
                  <a:pt x="2054657" y="18288"/>
                </a:cubicBezTo>
                <a:cubicBezTo>
                  <a:pt x="1870888" y="29239"/>
                  <a:pt x="1566368" y="45040"/>
                  <a:pt x="1324966" y="18288"/>
                </a:cubicBezTo>
                <a:cubicBezTo>
                  <a:pt x="1083564" y="-8464"/>
                  <a:pt x="787410" y="10946"/>
                  <a:pt x="595274" y="18288"/>
                </a:cubicBezTo>
                <a:cubicBezTo>
                  <a:pt x="403138" y="25630"/>
                  <a:pt x="169622" y="10499"/>
                  <a:pt x="0" y="18288"/>
                </a:cubicBezTo>
                <a:cubicBezTo>
                  <a:pt x="668" y="13665"/>
                  <a:pt x="578" y="5675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ED2BE96-642A-0F46-E70F-DA090C3848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26418" y="552091"/>
            <a:ext cx="6224335" cy="5431536"/>
          </a:xfrm>
        </p:spPr>
        <p:txBody>
          <a:bodyPr anchor="ctr">
            <a:normAutofit/>
          </a:bodyPr>
          <a:lstStyle/>
          <a:p>
            <a:r>
              <a:rPr lang="fi-FI" sz="2200"/>
              <a:t>Lisätä tietoja ja taitoja, joilla edistää omaa fyysistä, psyykkistä, sosiaalista hyvinvointia, terveyttä sekä työkykyä</a:t>
            </a:r>
          </a:p>
          <a:p>
            <a:r>
              <a:rPr lang="fi-FI" sz="2200"/>
              <a:t>Tunnistaa omia arvojaan ja pohtia niiden vaikutuksia omaan hyvinvointiin</a:t>
            </a:r>
          </a:p>
          <a:p>
            <a:r>
              <a:rPr lang="fi-FI" sz="2200"/>
              <a:t>Tunnistaa omia vahvuuksiaan</a:t>
            </a:r>
          </a:p>
          <a:p>
            <a:r>
              <a:rPr lang="fi-FI" sz="2200"/>
              <a:t>Tunnistaa omia tunteitaan ja asenteitaan sekä pohtia niiden vaikutuksia hyvinvointiin</a:t>
            </a:r>
          </a:p>
        </p:txBody>
      </p:sp>
    </p:spTree>
    <p:extLst>
      <p:ext uri="{BB962C8B-B14F-4D97-AF65-F5344CB8AC3E}">
        <p14:creationId xmlns:p14="http://schemas.microsoft.com/office/powerpoint/2010/main" val="23219021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3" name="Rectangle 33">
            <a:extLst>
              <a:ext uri="{FF2B5EF4-FFF2-40B4-BE49-F238E27FC236}">
                <a16:creationId xmlns:a16="http://schemas.microsoft.com/office/drawing/2014/main" id="{DCC231C8-C761-4B31-9B1C-C6D19248C6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C24D1A33-E8D8-2EAA-3C49-571124E973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57189"/>
            <a:ext cx="3374136" cy="5567891"/>
          </a:xfrm>
        </p:spPr>
        <p:txBody>
          <a:bodyPr>
            <a:normAutofit/>
          </a:bodyPr>
          <a:lstStyle/>
          <a:p>
            <a:r>
              <a:rPr lang="fi-FI" sz="4000" dirty="0"/>
              <a:t>Valmennuksen tapaamiset ja alustavat teemat (</a:t>
            </a:r>
            <a:r>
              <a:rPr lang="fi-FI" sz="4000" dirty="0" err="1"/>
              <a:t>huomioden</a:t>
            </a:r>
            <a:r>
              <a:rPr lang="fi-FI" sz="4000" dirty="0"/>
              <a:t> osallistujien tarpeet)</a:t>
            </a:r>
          </a:p>
        </p:txBody>
      </p:sp>
      <p:graphicFrame>
        <p:nvGraphicFramePr>
          <p:cNvPr id="29" name="Sisällön paikkamerkki 2">
            <a:extLst>
              <a:ext uri="{FF2B5EF4-FFF2-40B4-BE49-F238E27FC236}">
                <a16:creationId xmlns:a16="http://schemas.microsoft.com/office/drawing/2014/main" id="{ABAEF304-EE5C-B65A-CAB6-A5F94F4EC4D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05265965"/>
              </p:ext>
            </p:extLst>
          </p:nvPr>
        </p:nvGraphicFramePr>
        <p:xfrm>
          <a:off x="5093208" y="620392"/>
          <a:ext cx="6263640" cy="55046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144506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32D45EE4-C4F0-4F72-B1C6-39F596D138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7">
            <a:extLst>
              <a:ext uri="{FF2B5EF4-FFF2-40B4-BE49-F238E27FC236}">
                <a16:creationId xmlns:a16="http://schemas.microsoft.com/office/drawing/2014/main" id="{8C459BAD-4279-4A9D-B0C5-662C5F5ED2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3203463" y="-2060461"/>
            <a:ext cx="5649003" cy="10651671"/>
          </a:xfrm>
          <a:custGeom>
            <a:avLst/>
            <a:gdLst>
              <a:gd name="connsiteX0" fmla="*/ 0 w 5649003"/>
              <a:gd name="connsiteY0" fmla="*/ 5325836 h 10651671"/>
              <a:gd name="connsiteX1" fmla="*/ 2824502 w 5649003"/>
              <a:gd name="connsiteY1" fmla="*/ 0 h 10651671"/>
              <a:gd name="connsiteX2" fmla="*/ 5649004 w 5649003"/>
              <a:gd name="connsiteY2" fmla="*/ 5325836 h 10651671"/>
              <a:gd name="connsiteX3" fmla="*/ 2824502 w 5649003"/>
              <a:gd name="connsiteY3" fmla="*/ 10651672 h 10651671"/>
              <a:gd name="connsiteX4" fmla="*/ 0 w 5649003"/>
              <a:gd name="connsiteY4" fmla="*/ 5325836 h 106516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649003" h="10651671" fill="none" extrusionOk="0">
                <a:moveTo>
                  <a:pt x="0" y="5325836"/>
                </a:moveTo>
                <a:cubicBezTo>
                  <a:pt x="186946" y="2320485"/>
                  <a:pt x="1438121" y="-52385"/>
                  <a:pt x="2824502" y="0"/>
                </a:cubicBezTo>
                <a:cubicBezTo>
                  <a:pt x="4703838" y="-43168"/>
                  <a:pt x="5583840" y="2369660"/>
                  <a:pt x="5649004" y="5325836"/>
                </a:cubicBezTo>
                <a:cubicBezTo>
                  <a:pt x="5518761" y="8289338"/>
                  <a:pt x="4285196" y="10894014"/>
                  <a:pt x="2824502" y="10651672"/>
                </a:cubicBezTo>
                <a:cubicBezTo>
                  <a:pt x="1536945" y="11016699"/>
                  <a:pt x="142947" y="8418643"/>
                  <a:pt x="0" y="5325836"/>
                </a:cubicBezTo>
                <a:close/>
              </a:path>
              <a:path w="5649003" h="10651671" stroke="0" extrusionOk="0">
                <a:moveTo>
                  <a:pt x="0" y="5325836"/>
                </a:moveTo>
                <a:cubicBezTo>
                  <a:pt x="-54350" y="2332108"/>
                  <a:pt x="1351726" y="167869"/>
                  <a:pt x="2824502" y="0"/>
                </a:cubicBezTo>
                <a:cubicBezTo>
                  <a:pt x="4182679" y="-143942"/>
                  <a:pt x="5672665" y="2549517"/>
                  <a:pt x="5649004" y="5325836"/>
                </a:cubicBezTo>
                <a:cubicBezTo>
                  <a:pt x="5518596" y="8280244"/>
                  <a:pt x="4081190" y="10622204"/>
                  <a:pt x="2824502" y="10651672"/>
                </a:cubicBezTo>
                <a:cubicBezTo>
                  <a:pt x="1216708" y="10537144"/>
                  <a:pt x="-100850" y="8264979"/>
                  <a:pt x="0" y="5325836"/>
                </a:cubicBezTo>
                <a:close/>
              </a:path>
            </a:pathLst>
          </a:custGeom>
          <a:solidFill>
            <a:schemeClr val="accent2"/>
          </a:solidFill>
          <a:ln w="57150">
            <a:solidFill>
              <a:schemeClr val="accent2"/>
            </a:solidFill>
            <a:extLst>
              <a:ext uri="{C807C97D-BFC1-408E-A445-0C87EB9F89A2}">
                <ask:lineSketchStyleProps xmlns:ask="http://schemas.microsoft.com/office/drawing/2018/sketchyshapes" sd="63743190">
                  <a:prstGeom prst="ellipse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F815971-CEFD-A82B-5833-80BB6BFC0B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66544" y="1911096"/>
            <a:ext cx="8055864" cy="2076651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66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Mitä hyvinvointi on?</a:t>
            </a:r>
          </a:p>
        </p:txBody>
      </p:sp>
      <p:sp>
        <p:nvSpPr>
          <p:cNvPr id="22" name="sketch line">
            <a:extLst>
              <a:ext uri="{FF2B5EF4-FFF2-40B4-BE49-F238E27FC236}">
                <a16:creationId xmlns:a16="http://schemas.microsoft.com/office/drawing/2014/main" id="{0953BC39-9D68-40BE-BF3C-5C4EB782AF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974206" y="4173498"/>
            <a:ext cx="4243589" cy="18288"/>
          </a:xfrm>
          <a:custGeom>
            <a:avLst/>
            <a:gdLst>
              <a:gd name="connsiteX0" fmla="*/ 0 w 4243589"/>
              <a:gd name="connsiteY0" fmla="*/ 0 h 18288"/>
              <a:gd name="connsiteX1" fmla="*/ 563791 w 4243589"/>
              <a:gd name="connsiteY1" fmla="*/ 0 h 18288"/>
              <a:gd name="connsiteX2" fmla="*/ 1042710 w 4243589"/>
              <a:gd name="connsiteY2" fmla="*/ 0 h 18288"/>
              <a:gd name="connsiteX3" fmla="*/ 1564066 w 4243589"/>
              <a:gd name="connsiteY3" fmla="*/ 0 h 18288"/>
              <a:gd name="connsiteX4" fmla="*/ 2212729 w 4243589"/>
              <a:gd name="connsiteY4" fmla="*/ 0 h 18288"/>
              <a:gd name="connsiteX5" fmla="*/ 2776520 w 4243589"/>
              <a:gd name="connsiteY5" fmla="*/ 0 h 18288"/>
              <a:gd name="connsiteX6" fmla="*/ 3297875 w 4243589"/>
              <a:gd name="connsiteY6" fmla="*/ 0 h 18288"/>
              <a:gd name="connsiteX7" fmla="*/ 4243589 w 4243589"/>
              <a:gd name="connsiteY7" fmla="*/ 0 h 18288"/>
              <a:gd name="connsiteX8" fmla="*/ 4243589 w 4243589"/>
              <a:gd name="connsiteY8" fmla="*/ 18288 h 18288"/>
              <a:gd name="connsiteX9" fmla="*/ 3637362 w 4243589"/>
              <a:gd name="connsiteY9" fmla="*/ 18288 h 18288"/>
              <a:gd name="connsiteX10" fmla="*/ 3116007 w 4243589"/>
              <a:gd name="connsiteY10" fmla="*/ 18288 h 18288"/>
              <a:gd name="connsiteX11" fmla="*/ 2424908 w 4243589"/>
              <a:gd name="connsiteY11" fmla="*/ 18288 h 18288"/>
              <a:gd name="connsiteX12" fmla="*/ 1861117 w 4243589"/>
              <a:gd name="connsiteY12" fmla="*/ 18288 h 18288"/>
              <a:gd name="connsiteX13" fmla="*/ 1382198 w 4243589"/>
              <a:gd name="connsiteY13" fmla="*/ 18288 h 18288"/>
              <a:gd name="connsiteX14" fmla="*/ 733535 w 4243589"/>
              <a:gd name="connsiteY14" fmla="*/ 18288 h 18288"/>
              <a:gd name="connsiteX15" fmla="*/ 0 w 4243589"/>
              <a:gd name="connsiteY15" fmla="*/ 18288 h 18288"/>
              <a:gd name="connsiteX16" fmla="*/ 0 w 4243589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18288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3987" y="7429"/>
                  <a:pt x="4243569" y="10822"/>
                  <a:pt x="4243589" y="18288"/>
                </a:cubicBezTo>
                <a:cubicBezTo>
                  <a:pt x="4112949" y="-2855"/>
                  <a:pt x="3928037" y="1831"/>
                  <a:pt x="3637362" y="18288"/>
                </a:cubicBezTo>
                <a:cubicBezTo>
                  <a:pt x="3346687" y="34745"/>
                  <a:pt x="3254446" y="26669"/>
                  <a:pt x="3116007" y="18288"/>
                </a:cubicBezTo>
                <a:cubicBezTo>
                  <a:pt x="2977569" y="9907"/>
                  <a:pt x="2620228" y="28873"/>
                  <a:pt x="2424908" y="18288"/>
                </a:cubicBezTo>
                <a:cubicBezTo>
                  <a:pt x="2229588" y="7703"/>
                  <a:pt x="2088287" y="-3854"/>
                  <a:pt x="1861117" y="18288"/>
                </a:cubicBezTo>
                <a:cubicBezTo>
                  <a:pt x="1633947" y="40430"/>
                  <a:pt x="1502447" y="-871"/>
                  <a:pt x="1382198" y="18288"/>
                </a:cubicBezTo>
                <a:cubicBezTo>
                  <a:pt x="1261949" y="37447"/>
                  <a:pt x="1045440" y="28353"/>
                  <a:pt x="733535" y="18288"/>
                </a:cubicBezTo>
                <a:cubicBezTo>
                  <a:pt x="421630" y="8223"/>
                  <a:pt x="341257" y="-18359"/>
                  <a:pt x="0" y="18288"/>
                </a:cubicBezTo>
                <a:cubicBezTo>
                  <a:pt x="-591" y="13205"/>
                  <a:pt x="-663" y="6329"/>
                  <a:pt x="0" y="0"/>
                </a:cubicBezTo>
                <a:close/>
              </a:path>
              <a:path w="4243589" h="18288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2703" y="5429"/>
                  <a:pt x="4244410" y="14046"/>
                  <a:pt x="4243589" y="18288"/>
                </a:cubicBezTo>
                <a:cubicBezTo>
                  <a:pt x="4130424" y="-1240"/>
                  <a:pt x="3932803" y="42249"/>
                  <a:pt x="3722234" y="18288"/>
                </a:cubicBezTo>
                <a:cubicBezTo>
                  <a:pt x="3511665" y="-5673"/>
                  <a:pt x="3269903" y="45994"/>
                  <a:pt x="3116007" y="18288"/>
                </a:cubicBezTo>
                <a:cubicBezTo>
                  <a:pt x="2962111" y="-9418"/>
                  <a:pt x="2744280" y="23224"/>
                  <a:pt x="2509780" y="18288"/>
                </a:cubicBezTo>
                <a:cubicBezTo>
                  <a:pt x="2275280" y="13352"/>
                  <a:pt x="2066059" y="43664"/>
                  <a:pt x="1945989" y="18288"/>
                </a:cubicBezTo>
                <a:cubicBezTo>
                  <a:pt x="1825919" y="-7088"/>
                  <a:pt x="1407329" y="12616"/>
                  <a:pt x="1254890" y="18288"/>
                </a:cubicBezTo>
                <a:cubicBezTo>
                  <a:pt x="1102451" y="23960"/>
                  <a:pt x="837950" y="31673"/>
                  <a:pt x="563791" y="18288"/>
                </a:cubicBezTo>
                <a:cubicBezTo>
                  <a:pt x="289632" y="4903"/>
                  <a:pt x="132768" y="7105"/>
                  <a:pt x="0" y="18288"/>
                </a:cubicBezTo>
                <a:cubicBezTo>
                  <a:pt x="668" y="13665"/>
                  <a:pt x="578" y="5675"/>
                  <a:pt x="0" y="0"/>
                </a:cubicBezTo>
                <a:close/>
              </a:path>
            </a:pathLst>
          </a:custGeom>
          <a:solidFill>
            <a:srgbClr val="FFFFFF"/>
          </a:solidFill>
          <a:ln w="41275" cap="rnd">
            <a:solidFill>
              <a:srgbClr val="FFFFFF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9818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7" name="Rectangle 26">
            <a:extLst>
              <a:ext uri="{FF2B5EF4-FFF2-40B4-BE49-F238E27FC236}">
                <a16:creationId xmlns:a16="http://schemas.microsoft.com/office/drawing/2014/main" id="{F13C74B1-5B17-4795-BED0-7140497B44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9FEFC2A2-34F7-7F10-3821-A1EBB82B93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325369"/>
            <a:ext cx="4368602" cy="1956841"/>
          </a:xfrm>
        </p:spPr>
        <p:txBody>
          <a:bodyPr anchor="b">
            <a:normAutofit/>
          </a:bodyPr>
          <a:lstStyle/>
          <a:p>
            <a:r>
              <a:rPr lang="fi-FI" sz="5400"/>
              <a:t>Mitä hyvinvointi on?</a:t>
            </a:r>
          </a:p>
        </p:txBody>
      </p:sp>
      <p:sp>
        <p:nvSpPr>
          <p:cNvPr id="29" name="sketchy line">
            <a:extLst>
              <a:ext uri="{FF2B5EF4-FFF2-40B4-BE49-F238E27FC236}">
                <a16:creationId xmlns:a16="http://schemas.microsoft.com/office/drawing/2014/main" id="{D4974D33-8DC5-464E-8C6D-BE58F0669C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80" y="2586994"/>
            <a:ext cx="3474720" cy="18288"/>
          </a:xfrm>
          <a:custGeom>
            <a:avLst/>
            <a:gdLst>
              <a:gd name="connsiteX0" fmla="*/ 0 w 3474720"/>
              <a:gd name="connsiteY0" fmla="*/ 0 h 18288"/>
              <a:gd name="connsiteX1" fmla="*/ 694944 w 3474720"/>
              <a:gd name="connsiteY1" fmla="*/ 0 h 18288"/>
              <a:gd name="connsiteX2" fmla="*/ 1355141 w 3474720"/>
              <a:gd name="connsiteY2" fmla="*/ 0 h 18288"/>
              <a:gd name="connsiteX3" fmla="*/ 2015338 w 3474720"/>
              <a:gd name="connsiteY3" fmla="*/ 0 h 18288"/>
              <a:gd name="connsiteX4" fmla="*/ 2779776 w 3474720"/>
              <a:gd name="connsiteY4" fmla="*/ 0 h 18288"/>
              <a:gd name="connsiteX5" fmla="*/ 3474720 w 3474720"/>
              <a:gd name="connsiteY5" fmla="*/ 0 h 18288"/>
              <a:gd name="connsiteX6" fmla="*/ 3474720 w 3474720"/>
              <a:gd name="connsiteY6" fmla="*/ 18288 h 18288"/>
              <a:gd name="connsiteX7" fmla="*/ 2779776 w 3474720"/>
              <a:gd name="connsiteY7" fmla="*/ 18288 h 18288"/>
              <a:gd name="connsiteX8" fmla="*/ 2189074 w 3474720"/>
              <a:gd name="connsiteY8" fmla="*/ 18288 h 18288"/>
              <a:gd name="connsiteX9" fmla="*/ 1528877 w 3474720"/>
              <a:gd name="connsiteY9" fmla="*/ 18288 h 18288"/>
              <a:gd name="connsiteX10" fmla="*/ 868680 w 3474720"/>
              <a:gd name="connsiteY10" fmla="*/ 18288 h 18288"/>
              <a:gd name="connsiteX11" fmla="*/ 0 w 3474720"/>
              <a:gd name="connsiteY11" fmla="*/ 18288 h 18288"/>
              <a:gd name="connsiteX12" fmla="*/ 0 w 3474720"/>
              <a:gd name="connsiteY12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474720" h="18288" fill="none" extrusionOk="0">
                <a:moveTo>
                  <a:pt x="0" y="0"/>
                </a:moveTo>
                <a:cubicBezTo>
                  <a:pt x="224454" y="-14544"/>
                  <a:pt x="495407" y="26540"/>
                  <a:pt x="694944" y="0"/>
                </a:cubicBezTo>
                <a:cubicBezTo>
                  <a:pt x="894481" y="-26540"/>
                  <a:pt x="1130063" y="24713"/>
                  <a:pt x="1355141" y="0"/>
                </a:cubicBezTo>
                <a:cubicBezTo>
                  <a:pt x="1580219" y="-24713"/>
                  <a:pt x="1820099" y="26695"/>
                  <a:pt x="2015338" y="0"/>
                </a:cubicBezTo>
                <a:cubicBezTo>
                  <a:pt x="2210577" y="-26695"/>
                  <a:pt x="2402045" y="165"/>
                  <a:pt x="2779776" y="0"/>
                </a:cubicBezTo>
                <a:cubicBezTo>
                  <a:pt x="3157507" y="-165"/>
                  <a:pt x="3286859" y="-15571"/>
                  <a:pt x="3474720" y="0"/>
                </a:cubicBezTo>
                <a:cubicBezTo>
                  <a:pt x="3474286" y="7551"/>
                  <a:pt x="3474253" y="9822"/>
                  <a:pt x="3474720" y="18288"/>
                </a:cubicBezTo>
                <a:cubicBezTo>
                  <a:pt x="3233904" y="29845"/>
                  <a:pt x="2945134" y="-5256"/>
                  <a:pt x="2779776" y="18288"/>
                </a:cubicBezTo>
                <a:cubicBezTo>
                  <a:pt x="2614418" y="41832"/>
                  <a:pt x="2339768" y="22709"/>
                  <a:pt x="2189074" y="18288"/>
                </a:cubicBezTo>
                <a:cubicBezTo>
                  <a:pt x="2038380" y="13867"/>
                  <a:pt x="1817434" y="-4947"/>
                  <a:pt x="1528877" y="18288"/>
                </a:cubicBezTo>
                <a:cubicBezTo>
                  <a:pt x="1240320" y="41523"/>
                  <a:pt x="1042447" y="37198"/>
                  <a:pt x="868680" y="18288"/>
                </a:cubicBezTo>
                <a:cubicBezTo>
                  <a:pt x="694913" y="-622"/>
                  <a:pt x="233232" y="44909"/>
                  <a:pt x="0" y="18288"/>
                </a:cubicBezTo>
                <a:cubicBezTo>
                  <a:pt x="60" y="11696"/>
                  <a:pt x="66" y="3758"/>
                  <a:pt x="0" y="0"/>
                </a:cubicBezTo>
                <a:close/>
              </a:path>
              <a:path w="3474720" h="18288" stroke="0" extrusionOk="0">
                <a:moveTo>
                  <a:pt x="0" y="0"/>
                </a:moveTo>
                <a:cubicBezTo>
                  <a:pt x="202328" y="-14716"/>
                  <a:pt x="332722" y="-11499"/>
                  <a:pt x="625450" y="0"/>
                </a:cubicBezTo>
                <a:cubicBezTo>
                  <a:pt x="918178" y="11499"/>
                  <a:pt x="1096688" y="5123"/>
                  <a:pt x="1389888" y="0"/>
                </a:cubicBezTo>
                <a:cubicBezTo>
                  <a:pt x="1683088" y="-5123"/>
                  <a:pt x="1835981" y="-14038"/>
                  <a:pt x="1980590" y="0"/>
                </a:cubicBezTo>
                <a:cubicBezTo>
                  <a:pt x="2125199" y="14038"/>
                  <a:pt x="2396099" y="-7203"/>
                  <a:pt x="2571293" y="0"/>
                </a:cubicBezTo>
                <a:cubicBezTo>
                  <a:pt x="2746487" y="7203"/>
                  <a:pt x="3041609" y="-12036"/>
                  <a:pt x="3474720" y="0"/>
                </a:cubicBezTo>
                <a:cubicBezTo>
                  <a:pt x="3474638" y="4406"/>
                  <a:pt x="3474631" y="9982"/>
                  <a:pt x="3474720" y="18288"/>
                </a:cubicBezTo>
                <a:cubicBezTo>
                  <a:pt x="3324873" y="21876"/>
                  <a:pt x="3136771" y="12587"/>
                  <a:pt x="2814523" y="18288"/>
                </a:cubicBezTo>
                <a:cubicBezTo>
                  <a:pt x="2492275" y="23989"/>
                  <a:pt x="2294402" y="47111"/>
                  <a:pt x="2154326" y="18288"/>
                </a:cubicBezTo>
                <a:cubicBezTo>
                  <a:pt x="2014250" y="-10535"/>
                  <a:pt x="1820317" y="33903"/>
                  <a:pt x="1494130" y="18288"/>
                </a:cubicBezTo>
                <a:cubicBezTo>
                  <a:pt x="1167943" y="2673"/>
                  <a:pt x="948432" y="14868"/>
                  <a:pt x="729691" y="18288"/>
                </a:cubicBezTo>
                <a:cubicBezTo>
                  <a:pt x="510950" y="21708"/>
                  <a:pt x="264032" y="24354"/>
                  <a:pt x="0" y="18288"/>
                </a:cubicBezTo>
                <a:cubicBezTo>
                  <a:pt x="189" y="14288"/>
                  <a:pt x="-703" y="374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863741219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BED318C-6514-22D9-9B76-1DFA11CCC0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080" y="2872899"/>
            <a:ext cx="4243589" cy="3320668"/>
          </a:xfrm>
        </p:spPr>
        <p:txBody>
          <a:bodyPr>
            <a:normAutofit/>
          </a:bodyPr>
          <a:lstStyle/>
          <a:p>
            <a:r>
              <a:rPr lang="fi-FI" sz="1700"/>
              <a:t>Hyvinvointi on moniulotteinen käsitys</a:t>
            </a:r>
          </a:p>
          <a:p>
            <a:r>
              <a:rPr lang="fi-FI" sz="1700"/>
              <a:t>Psyykkinen</a:t>
            </a:r>
          </a:p>
          <a:p>
            <a:r>
              <a:rPr lang="fi-FI" sz="1700"/>
              <a:t>Fyysinen </a:t>
            </a:r>
          </a:p>
          <a:p>
            <a:r>
              <a:rPr lang="fi-FI" sz="1700"/>
              <a:t>Sosiaalinen</a:t>
            </a:r>
          </a:p>
          <a:p>
            <a:r>
              <a:rPr lang="fi-FI" sz="1700"/>
              <a:t>Terveys</a:t>
            </a:r>
          </a:p>
          <a:p>
            <a:r>
              <a:rPr lang="fi-FI" sz="1700"/>
              <a:t>Talous</a:t>
            </a:r>
          </a:p>
          <a:p>
            <a:r>
              <a:rPr lang="fi-FI" sz="1700"/>
              <a:t>Yhteisön hyvinvointi</a:t>
            </a:r>
          </a:p>
          <a:p>
            <a:r>
              <a:rPr lang="fi-FI" sz="1700"/>
              <a:t>Kaikki hyvinvoinnin osa-alueet vaikuttavat toisiinsa</a:t>
            </a:r>
          </a:p>
        </p:txBody>
      </p:sp>
      <p:pic>
        <p:nvPicPr>
          <p:cNvPr id="5" name="Picture 4" descr="Valkoiset kiviä pinottuna päällekkäin">
            <a:extLst>
              <a:ext uri="{FF2B5EF4-FFF2-40B4-BE49-F238E27FC236}">
                <a16:creationId xmlns:a16="http://schemas.microsoft.com/office/drawing/2014/main" id="{2AF9D889-DB8D-E8C8-12CD-0A22F9FD0C7B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0246" r="12801" b="-1"/>
          <a:stretch/>
        </p:blipFill>
        <p:spPr>
          <a:xfrm>
            <a:off x="5311702" y="10"/>
            <a:ext cx="6878775" cy="6857990"/>
          </a:xfrm>
          <a:custGeom>
            <a:avLst/>
            <a:gdLst/>
            <a:ahLst/>
            <a:cxnLst/>
            <a:rect l="l" t="t" r="r" b="b"/>
            <a:pathLst>
              <a:path w="6878775" h="6858000">
                <a:moveTo>
                  <a:pt x="1102973" y="0"/>
                </a:moveTo>
                <a:lnTo>
                  <a:pt x="1160688" y="0"/>
                </a:lnTo>
                <a:lnTo>
                  <a:pt x="983189" y="331786"/>
                </a:lnTo>
                <a:cubicBezTo>
                  <a:pt x="914866" y="469145"/>
                  <a:pt x="850355" y="608712"/>
                  <a:pt x="789261" y="750263"/>
                </a:cubicBezTo>
                <a:cubicBezTo>
                  <a:pt x="774307" y="784928"/>
                  <a:pt x="759992" y="819849"/>
                  <a:pt x="745295" y="854514"/>
                </a:cubicBezTo>
                <a:cubicBezTo>
                  <a:pt x="756682" y="845393"/>
                  <a:pt x="765489" y="833492"/>
                  <a:pt x="770857" y="819975"/>
                </a:cubicBezTo>
                <a:cubicBezTo>
                  <a:pt x="879943" y="589569"/>
                  <a:pt x="999605" y="365513"/>
                  <a:pt x="1131329" y="148742"/>
                </a:cubicBezTo>
                <a:lnTo>
                  <a:pt x="1227589" y="0"/>
                </a:lnTo>
                <a:lnTo>
                  <a:pt x="6878775" y="0"/>
                </a:lnTo>
                <a:lnTo>
                  <a:pt x="6878775" y="6858000"/>
                </a:lnTo>
                <a:lnTo>
                  <a:pt x="713521" y="6858000"/>
                </a:lnTo>
                <a:lnTo>
                  <a:pt x="625642" y="6670527"/>
                </a:lnTo>
                <a:cubicBezTo>
                  <a:pt x="507232" y="6398531"/>
                  <a:pt x="403083" y="6118381"/>
                  <a:pt x="312785" y="5830359"/>
                </a:cubicBezTo>
                <a:cubicBezTo>
                  <a:pt x="278149" y="5719759"/>
                  <a:pt x="248879" y="5607635"/>
                  <a:pt x="212198" y="5480401"/>
                </a:cubicBezTo>
                <a:cubicBezTo>
                  <a:pt x="212208" y="5491601"/>
                  <a:pt x="212803" y="5502788"/>
                  <a:pt x="213988" y="5513923"/>
                </a:cubicBezTo>
                <a:cubicBezTo>
                  <a:pt x="264089" y="5723695"/>
                  <a:pt x="307290" y="5935370"/>
                  <a:pt x="365826" y="6142729"/>
                </a:cubicBezTo>
                <a:cubicBezTo>
                  <a:pt x="433152" y="6380817"/>
                  <a:pt x="510068" y="6614016"/>
                  <a:pt x="597975" y="6841549"/>
                </a:cubicBezTo>
                <a:lnTo>
                  <a:pt x="604824" y="6858000"/>
                </a:lnTo>
                <a:lnTo>
                  <a:pt x="552056" y="6858000"/>
                </a:lnTo>
                <a:lnTo>
                  <a:pt x="539576" y="6828295"/>
                </a:lnTo>
                <a:cubicBezTo>
                  <a:pt x="380597" y="6414594"/>
                  <a:pt x="260223" y="5988893"/>
                  <a:pt x="171555" y="5552906"/>
                </a:cubicBezTo>
                <a:cubicBezTo>
                  <a:pt x="91163" y="5157998"/>
                  <a:pt x="43746" y="4758899"/>
                  <a:pt x="12305" y="4357388"/>
                </a:cubicBezTo>
                <a:cubicBezTo>
                  <a:pt x="-14281" y="4013908"/>
                  <a:pt x="4507" y="3672965"/>
                  <a:pt x="46684" y="3331516"/>
                </a:cubicBezTo>
                <a:cubicBezTo>
                  <a:pt x="127203" y="2664286"/>
                  <a:pt x="277819" y="2007265"/>
                  <a:pt x="496065" y="1371196"/>
                </a:cubicBezTo>
                <a:cubicBezTo>
                  <a:pt x="636273" y="966066"/>
                  <a:pt x="800445" y="573253"/>
                  <a:pt x="995723" y="196614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26612141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2" name="Rectangle 31">
            <a:extLst>
              <a:ext uri="{FF2B5EF4-FFF2-40B4-BE49-F238E27FC236}">
                <a16:creationId xmlns:a16="http://schemas.microsoft.com/office/drawing/2014/main" id="{777A147A-9ED8-46B4-8660-1B3C2AA880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E958EED6-D288-CB78-34BD-3B65CF0717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548640"/>
            <a:ext cx="3600860" cy="5431536"/>
          </a:xfrm>
        </p:spPr>
        <p:txBody>
          <a:bodyPr>
            <a:normAutofit/>
          </a:bodyPr>
          <a:lstStyle/>
          <a:p>
            <a:r>
              <a:rPr lang="fi-FI" sz="5400"/>
              <a:t>Arvot hyvinvoinnin pohjana</a:t>
            </a:r>
          </a:p>
        </p:txBody>
      </p:sp>
      <p:sp>
        <p:nvSpPr>
          <p:cNvPr id="34" name="sketch line">
            <a:extLst>
              <a:ext uri="{FF2B5EF4-FFF2-40B4-BE49-F238E27FC236}">
                <a16:creationId xmlns:a16="http://schemas.microsoft.com/office/drawing/2014/main" id="{5D6C15A0-C087-4593-8414-2B4EC1CDC3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2543983" y="3258715"/>
            <a:ext cx="4480560" cy="18288"/>
          </a:xfrm>
          <a:custGeom>
            <a:avLst/>
            <a:gdLst>
              <a:gd name="connsiteX0" fmla="*/ 0 w 4480560"/>
              <a:gd name="connsiteY0" fmla="*/ 0 h 18288"/>
              <a:gd name="connsiteX1" fmla="*/ 595274 w 4480560"/>
              <a:gd name="connsiteY1" fmla="*/ 0 h 18288"/>
              <a:gd name="connsiteX2" fmla="*/ 1100938 w 4480560"/>
              <a:gd name="connsiteY2" fmla="*/ 0 h 18288"/>
              <a:gd name="connsiteX3" fmla="*/ 1651406 w 4480560"/>
              <a:gd name="connsiteY3" fmla="*/ 0 h 18288"/>
              <a:gd name="connsiteX4" fmla="*/ 2336292 w 4480560"/>
              <a:gd name="connsiteY4" fmla="*/ 0 h 18288"/>
              <a:gd name="connsiteX5" fmla="*/ 2931566 w 4480560"/>
              <a:gd name="connsiteY5" fmla="*/ 0 h 18288"/>
              <a:gd name="connsiteX6" fmla="*/ 3482035 w 4480560"/>
              <a:gd name="connsiteY6" fmla="*/ 0 h 18288"/>
              <a:gd name="connsiteX7" fmla="*/ 4480560 w 4480560"/>
              <a:gd name="connsiteY7" fmla="*/ 0 h 18288"/>
              <a:gd name="connsiteX8" fmla="*/ 4480560 w 4480560"/>
              <a:gd name="connsiteY8" fmla="*/ 18288 h 18288"/>
              <a:gd name="connsiteX9" fmla="*/ 3840480 w 4480560"/>
              <a:gd name="connsiteY9" fmla="*/ 18288 h 18288"/>
              <a:gd name="connsiteX10" fmla="*/ 3290011 w 4480560"/>
              <a:gd name="connsiteY10" fmla="*/ 18288 h 18288"/>
              <a:gd name="connsiteX11" fmla="*/ 2560320 w 4480560"/>
              <a:gd name="connsiteY11" fmla="*/ 18288 h 18288"/>
              <a:gd name="connsiteX12" fmla="*/ 1965046 w 4480560"/>
              <a:gd name="connsiteY12" fmla="*/ 18288 h 18288"/>
              <a:gd name="connsiteX13" fmla="*/ 1459382 w 4480560"/>
              <a:gd name="connsiteY13" fmla="*/ 18288 h 18288"/>
              <a:gd name="connsiteX14" fmla="*/ 774497 w 4480560"/>
              <a:gd name="connsiteY14" fmla="*/ 18288 h 18288"/>
              <a:gd name="connsiteX15" fmla="*/ 0 w 4480560"/>
              <a:gd name="connsiteY15" fmla="*/ 18288 h 18288"/>
              <a:gd name="connsiteX16" fmla="*/ 0 w 4480560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18288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80958" y="7429"/>
                  <a:pt x="4480540" y="10822"/>
                  <a:pt x="4480560" y="18288"/>
                </a:cubicBezTo>
                <a:cubicBezTo>
                  <a:pt x="4314132" y="14924"/>
                  <a:pt x="4028383" y="36632"/>
                  <a:pt x="3840480" y="18288"/>
                </a:cubicBezTo>
                <a:cubicBezTo>
                  <a:pt x="3652577" y="-56"/>
                  <a:pt x="3547615" y="2848"/>
                  <a:pt x="3290011" y="18288"/>
                </a:cubicBezTo>
                <a:cubicBezTo>
                  <a:pt x="3032407" y="33728"/>
                  <a:pt x="2830268" y="8719"/>
                  <a:pt x="2560320" y="18288"/>
                </a:cubicBezTo>
                <a:cubicBezTo>
                  <a:pt x="2290372" y="27857"/>
                  <a:pt x="2147422" y="6728"/>
                  <a:pt x="1965046" y="18288"/>
                </a:cubicBezTo>
                <a:cubicBezTo>
                  <a:pt x="1782670" y="29848"/>
                  <a:pt x="1689791" y="40680"/>
                  <a:pt x="1459382" y="18288"/>
                </a:cubicBezTo>
                <a:cubicBezTo>
                  <a:pt x="1228973" y="-4104"/>
                  <a:pt x="915486" y="36501"/>
                  <a:pt x="774497" y="18288"/>
                </a:cubicBezTo>
                <a:cubicBezTo>
                  <a:pt x="633508" y="75"/>
                  <a:pt x="361442" y="-11107"/>
                  <a:pt x="0" y="18288"/>
                </a:cubicBezTo>
                <a:cubicBezTo>
                  <a:pt x="-591" y="13205"/>
                  <a:pt x="-663" y="6329"/>
                  <a:pt x="0" y="0"/>
                </a:cubicBezTo>
                <a:close/>
              </a:path>
              <a:path w="4480560" h="18288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79674" y="5429"/>
                  <a:pt x="4481381" y="14046"/>
                  <a:pt x="4480560" y="18288"/>
                </a:cubicBezTo>
                <a:cubicBezTo>
                  <a:pt x="4279652" y="-6850"/>
                  <a:pt x="4200762" y="41566"/>
                  <a:pt x="3930091" y="18288"/>
                </a:cubicBezTo>
                <a:cubicBezTo>
                  <a:pt x="3659420" y="-4990"/>
                  <a:pt x="3456052" y="22294"/>
                  <a:pt x="3290011" y="18288"/>
                </a:cubicBezTo>
                <a:cubicBezTo>
                  <a:pt x="3123970" y="14282"/>
                  <a:pt x="2882392" y="32818"/>
                  <a:pt x="2649931" y="18288"/>
                </a:cubicBezTo>
                <a:cubicBezTo>
                  <a:pt x="2417470" y="3758"/>
                  <a:pt x="2238426" y="7337"/>
                  <a:pt x="2054657" y="18288"/>
                </a:cubicBezTo>
                <a:cubicBezTo>
                  <a:pt x="1870888" y="29239"/>
                  <a:pt x="1566368" y="45040"/>
                  <a:pt x="1324966" y="18288"/>
                </a:cubicBezTo>
                <a:cubicBezTo>
                  <a:pt x="1083564" y="-8464"/>
                  <a:pt x="787410" y="10946"/>
                  <a:pt x="595274" y="18288"/>
                </a:cubicBezTo>
                <a:cubicBezTo>
                  <a:pt x="403138" y="25630"/>
                  <a:pt x="169622" y="10499"/>
                  <a:pt x="0" y="18288"/>
                </a:cubicBezTo>
                <a:cubicBezTo>
                  <a:pt x="668" y="13665"/>
                  <a:pt x="578" y="5675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21AD9D6-982C-4477-404D-7EDB3428FF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26418" y="552091"/>
            <a:ext cx="6224335" cy="5431536"/>
          </a:xfrm>
        </p:spPr>
        <p:txBody>
          <a:bodyPr anchor="ctr">
            <a:normAutofit/>
          </a:bodyPr>
          <a:lstStyle/>
          <a:p>
            <a:r>
              <a:rPr lang="fi-FI" sz="2200"/>
              <a:t>Arvot kuvaavat itselle tärkeitä asioita</a:t>
            </a:r>
          </a:p>
          <a:p>
            <a:r>
              <a:rPr lang="fi-FI" sz="2200"/>
              <a:t>Arvojen mukaiset valinnat tukevat sopusointuista elämää itsemme kanssa</a:t>
            </a:r>
          </a:p>
          <a:p>
            <a:r>
              <a:rPr lang="fi-FI" sz="2200"/>
              <a:t>Joskus omat arvomme sekoittuvat muiden odotuksiin ja arvoihin esim. lähipiiri, yhteyskunta, työyhteisö </a:t>
            </a:r>
            <a:r>
              <a:rPr lang="fi-FI" sz="2200">
                <a:sym typeface="Wingdings" panose="05000000000000000000" pitchFamily="2" charset="2"/>
              </a:rPr>
              <a:t> saattaa kokea ristiriitaa toteuttaessaan muiden odotuksia</a:t>
            </a:r>
          </a:p>
          <a:p>
            <a:r>
              <a:rPr lang="fi-FI" sz="2200">
                <a:sym typeface="Wingdings" panose="05000000000000000000" pitchFamily="2" charset="2"/>
              </a:rPr>
              <a:t>Omien arvojen vastaiset valinnat voivat johtaa voimavaroja kuluttavaan elämään</a:t>
            </a:r>
            <a:endParaRPr lang="fi-FI" sz="2200"/>
          </a:p>
          <a:p>
            <a:endParaRPr lang="fi-FI" sz="2200"/>
          </a:p>
        </p:txBody>
      </p:sp>
    </p:spTree>
    <p:extLst>
      <p:ext uri="{BB962C8B-B14F-4D97-AF65-F5344CB8AC3E}">
        <p14:creationId xmlns:p14="http://schemas.microsoft.com/office/powerpoint/2010/main" val="1666986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777A147A-9ED8-46B4-8660-1B3C2AA880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63773AEF-F7AC-D071-7E25-914B29DDEC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548640"/>
            <a:ext cx="3600860" cy="5431536"/>
          </a:xfrm>
        </p:spPr>
        <p:txBody>
          <a:bodyPr>
            <a:normAutofit/>
          </a:bodyPr>
          <a:lstStyle/>
          <a:p>
            <a:r>
              <a:rPr lang="fi-FI" sz="5400"/>
              <a:t>ARVOT</a:t>
            </a:r>
          </a:p>
        </p:txBody>
      </p:sp>
      <p:sp>
        <p:nvSpPr>
          <p:cNvPr id="24" name="sketch line">
            <a:extLst>
              <a:ext uri="{FF2B5EF4-FFF2-40B4-BE49-F238E27FC236}">
                <a16:creationId xmlns:a16="http://schemas.microsoft.com/office/drawing/2014/main" id="{5D6C15A0-C087-4593-8414-2B4EC1CDC3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2543983" y="3258715"/>
            <a:ext cx="4480560" cy="18288"/>
          </a:xfrm>
          <a:custGeom>
            <a:avLst/>
            <a:gdLst>
              <a:gd name="connsiteX0" fmla="*/ 0 w 4480560"/>
              <a:gd name="connsiteY0" fmla="*/ 0 h 18288"/>
              <a:gd name="connsiteX1" fmla="*/ 595274 w 4480560"/>
              <a:gd name="connsiteY1" fmla="*/ 0 h 18288"/>
              <a:gd name="connsiteX2" fmla="*/ 1100938 w 4480560"/>
              <a:gd name="connsiteY2" fmla="*/ 0 h 18288"/>
              <a:gd name="connsiteX3" fmla="*/ 1651406 w 4480560"/>
              <a:gd name="connsiteY3" fmla="*/ 0 h 18288"/>
              <a:gd name="connsiteX4" fmla="*/ 2336292 w 4480560"/>
              <a:gd name="connsiteY4" fmla="*/ 0 h 18288"/>
              <a:gd name="connsiteX5" fmla="*/ 2931566 w 4480560"/>
              <a:gd name="connsiteY5" fmla="*/ 0 h 18288"/>
              <a:gd name="connsiteX6" fmla="*/ 3482035 w 4480560"/>
              <a:gd name="connsiteY6" fmla="*/ 0 h 18288"/>
              <a:gd name="connsiteX7" fmla="*/ 4480560 w 4480560"/>
              <a:gd name="connsiteY7" fmla="*/ 0 h 18288"/>
              <a:gd name="connsiteX8" fmla="*/ 4480560 w 4480560"/>
              <a:gd name="connsiteY8" fmla="*/ 18288 h 18288"/>
              <a:gd name="connsiteX9" fmla="*/ 3840480 w 4480560"/>
              <a:gd name="connsiteY9" fmla="*/ 18288 h 18288"/>
              <a:gd name="connsiteX10" fmla="*/ 3290011 w 4480560"/>
              <a:gd name="connsiteY10" fmla="*/ 18288 h 18288"/>
              <a:gd name="connsiteX11" fmla="*/ 2560320 w 4480560"/>
              <a:gd name="connsiteY11" fmla="*/ 18288 h 18288"/>
              <a:gd name="connsiteX12" fmla="*/ 1965046 w 4480560"/>
              <a:gd name="connsiteY12" fmla="*/ 18288 h 18288"/>
              <a:gd name="connsiteX13" fmla="*/ 1459382 w 4480560"/>
              <a:gd name="connsiteY13" fmla="*/ 18288 h 18288"/>
              <a:gd name="connsiteX14" fmla="*/ 774497 w 4480560"/>
              <a:gd name="connsiteY14" fmla="*/ 18288 h 18288"/>
              <a:gd name="connsiteX15" fmla="*/ 0 w 4480560"/>
              <a:gd name="connsiteY15" fmla="*/ 18288 h 18288"/>
              <a:gd name="connsiteX16" fmla="*/ 0 w 4480560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18288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80958" y="7429"/>
                  <a:pt x="4480540" y="10822"/>
                  <a:pt x="4480560" y="18288"/>
                </a:cubicBezTo>
                <a:cubicBezTo>
                  <a:pt x="4314132" y="14924"/>
                  <a:pt x="4028383" y="36632"/>
                  <a:pt x="3840480" y="18288"/>
                </a:cubicBezTo>
                <a:cubicBezTo>
                  <a:pt x="3652577" y="-56"/>
                  <a:pt x="3547615" y="2848"/>
                  <a:pt x="3290011" y="18288"/>
                </a:cubicBezTo>
                <a:cubicBezTo>
                  <a:pt x="3032407" y="33728"/>
                  <a:pt x="2830268" y="8719"/>
                  <a:pt x="2560320" y="18288"/>
                </a:cubicBezTo>
                <a:cubicBezTo>
                  <a:pt x="2290372" y="27857"/>
                  <a:pt x="2147422" y="6728"/>
                  <a:pt x="1965046" y="18288"/>
                </a:cubicBezTo>
                <a:cubicBezTo>
                  <a:pt x="1782670" y="29848"/>
                  <a:pt x="1689791" y="40680"/>
                  <a:pt x="1459382" y="18288"/>
                </a:cubicBezTo>
                <a:cubicBezTo>
                  <a:pt x="1228973" y="-4104"/>
                  <a:pt x="915486" y="36501"/>
                  <a:pt x="774497" y="18288"/>
                </a:cubicBezTo>
                <a:cubicBezTo>
                  <a:pt x="633508" y="75"/>
                  <a:pt x="361442" y="-11107"/>
                  <a:pt x="0" y="18288"/>
                </a:cubicBezTo>
                <a:cubicBezTo>
                  <a:pt x="-591" y="13205"/>
                  <a:pt x="-663" y="6329"/>
                  <a:pt x="0" y="0"/>
                </a:cubicBezTo>
                <a:close/>
              </a:path>
              <a:path w="4480560" h="18288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79674" y="5429"/>
                  <a:pt x="4481381" y="14046"/>
                  <a:pt x="4480560" y="18288"/>
                </a:cubicBezTo>
                <a:cubicBezTo>
                  <a:pt x="4279652" y="-6850"/>
                  <a:pt x="4200762" y="41566"/>
                  <a:pt x="3930091" y="18288"/>
                </a:cubicBezTo>
                <a:cubicBezTo>
                  <a:pt x="3659420" y="-4990"/>
                  <a:pt x="3456052" y="22294"/>
                  <a:pt x="3290011" y="18288"/>
                </a:cubicBezTo>
                <a:cubicBezTo>
                  <a:pt x="3123970" y="14282"/>
                  <a:pt x="2882392" y="32818"/>
                  <a:pt x="2649931" y="18288"/>
                </a:cubicBezTo>
                <a:cubicBezTo>
                  <a:pt x="2417470" y="3758"/>
                  <a:pt x="2238426" y="7337"/>
                  <a:pt x="2054657" y="18288"/>
                </a:cubicBezTo>
                <a:cubicBezTo>
                  <a:pt x="1870888" y="29239"/>
                  <a:pt x="1566368" y="45040"/>
                  <a:pt x="1324966" y="18288"/>
                </a:cubicBezTo>
                <a:cubicBezTo>
                  <a:pt x="1083564" y="-8464"/>
                  <a:pt x="787410" y="10946"/>
                  <a:pt x="595274" y="18288"/>
                </a:cubicBezTo>
                <a:cubicBezTo>
                  <a:pt x="403138" y="25630"/>
                  <a:pt x="169622" y="10499"/>
                  <a:pt x="0" y="18288"/>
                </a:cubicBezTo>
                <a:cubicBezTo>
                  <a:pt x="668" y="13665"/>
                  <a:pt x="578" y="5675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067F98F-26CC-8958-BE40-73E9467BF5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26418" y="552091"/>
            <a:ext cx="6224335" cy="5431536"/>
          </a:xfrm>
        </p:spPr>
        <p:txBody>
          <a:bodyPr anchor="ctr">
            <a:normAutofit/>
          </a:bodyPr>
          <a:lstStyle/>
          <a:p>
            <a:r>
              <a:rPr lang="fi-FI" sz="2200"/>
              <a:t>Arvot kuvaavat itselle tärkeitä asioita</a:t>
            </a:r>
          </a:p>
          <a:p>
            <a:r>
              <a:rPr lang="fi-FI" sz="2200"/>
              <a:t>Arvojen mukaiset valinnat tukevat sopusointuista elämää itsemme kanssa</a:t>
            </a:r>
          </a:p>
          <a:p>
            <a:r>
              <a:rPr lang="fi-FI" sz="2200"/>
              <a:t>Joskus omat arvomme sekoittuvat muiden odotuksiin ja arvoihin esim. lähipiiri, yhteyskunta, työyhteisö </a:t>
            </a:r>
            <a:r>
              <a:rPr lang="fi-FI" sz="2200">
                <a:sym typeface="Wingdings" panose="05000000000000000000" pitchFamily="2" charset="2"/>
              </a:rPr>
              <a:t> saattaa kokea ristiriitaa toteuttaessaan muiden odotuksia</a:t>
            </a:r>
          </a:p>
          <a:p>
            <a:r>
              <a:rPr lang="fi-FI" sz="2200">
                <a:sym typeface="Wingdings" panose="05000000000000000000" pitchFamily="2" charset="2"/>
              </a:rPr>
              <a:t>Omien arvojen vastaiset valinnat voivat johtaa voimavaroja kuluttavaan elämään</a:t>
            </a:r>
            <a:endParaRPr lang="fi-FI" sz="2200"/>
          </a:p>
          <a:p>
            <a:endParaRPr lang="fi-FI" sz="2200"/>
          </a:p>
        </p:txBody>
      </p:sp>
    </p:spTree>
    <p:extLst>
      <p:ext uri="{BB962C8B-B14F-4D97-AF65-F5344CB8AC3E}">
        <p14:creationId xmlns:p14="http://schemas.microsoft.com/office/powerpoint/2010/main" val="10991880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777A147A-9ED8-46B4-8660-1B3C2AA880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7F99150A-5FF4-F5AC-59E1-3F68FAE0BC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548640"/>
            <a:ext cx="3600860" cy="5431536"/>
          </a:xfrm>
        </p:spPr>
        <p:txBody>
          <a:bodyPr>
            <a:normAutofit/>
          </a:bodyPr>
          <a:lstStyle/>
          <a:p>
            <a:r>
              <a:rPr lang="fi-FI" sz="5400" dirty="0"/>
              <a:t>ARVOT</a:t>
            </a:r>
          </a:p>
        </p:txBody>
      </p:sp>
      <p:sp>
        <p:nvSpPr>
          <p:cNvPr id="21" name="sketch line">
            <a:extLst>
              <a:ext uri="{FF2B5EF4-FFF2-40B4-BE49-F238E27FC236}">
                <a16:creationId xmlns:a16="http://schemas.microsoft.com/office/drawing/2014/main" id="{5D6C15A0-C087-4593-8414-2B4EC1CDC3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2543983" y="3258715"/>
            <a:ext cx="4480560" cy="18288"/>
          </a:xfrm>
          <a:custGeom>
            <a:avLst/>
            <a:gdLst>
              <a:gd name="connsiteX0" fmla="*/ 0 w 4480560"/>
              <a:gd name="connsiteY0" fmla="*/ 0 h 18288"/>
              <a:gd name="connsiteX1" fmla="*/ 595274 w 4480560"/>
              <a:gd name="connsiteY1" fmla="*/ 0 h 18288"/>
              <a:gd name="connsiteX2" fmla="*/ 1100938 w 4480560"/>
              <a:gd name="connsiteY2" fmla="*/ 0 h 18288"/>
              <a:gd name="connsiteX3" fmla="*/ 1651406 w 4480560"/>
              <a:gd name="connsiteY3" fmla="*/ 0 h 18288"/>
              <a:gd name="connsiteX4" fmla="*/ 2336292 w 4480560"/>
              <a:gd name="connsiteY4" fmla="*/ 0 h 18288"/>
              <a:gd name="connsiteX5" fmla="*/ 2931566 w 4480560"/>
              <a:gd name="connsiteY5" fmla="*/ 0 h 18288"/>
              <a:gd name="connsiteX6" fmla="*/ 3482035 w 4480560"/>
              <a:gd name="connsiteY6" fmla="*/ 0 h 18288"/>
              <a:gd name="connsiteX7" fmla="*/ 4480560 w 4480560"/>
              <a:gd name="connsiteY7" fmla="*/ 0 h 18288"/>
              <a:gd name="connsiteX8" fmla="*/ 4480560 w 4480560"/>
              <a:gd name="connsiteY8" fmla="*/ 18288 h 18288"/>
              <a:gd name="connsiteX9" fmla="*/ 3840480 w 4480560"/>
              <a:gd name="connsiteY9" fmla="*/ 18288 h 18288"/>
              <a:gd name="connsiteX10" fmla="*/ 3290011 w 4480560"/>
              <a:gd name="connsiteY10" fmla="*/ 18288 h 18288"/>
              <a:gd name="connsiteX11" fmla="*/ 2560320 w 4480560"/>
              <a:gd name="connsiteY11" fmla="*/ 18288 h 18288"/>
              <a:gd name="connsiteX12" fmla="*/ 1965046 w 4480560"/>
              <a:gd name="connsiteY12" fmla="*/ 18288 h 18288"/>
              <a:gd name="connsiteX13" fmla="*/ 1459382 w 4480560"/>
              <a:gd name="connsiteY13" fmla="*/ 18288 h 18288"/>
              <a:gd name="connsiteX14" fmla="*/ 774497 w 4480560"/>
              <a:gd name="connsiteY14" fmla="*/ 18288 h 18288"/>
              <a:gd name="connsiteX15" fmla="*/ 0 w 4480560"/>
              <a:gd name="connsiteY15" fmla="*/ 18288 h 18288"/>
              <a:gd name="connsiteX16" fmla="*/ 0 w 4480560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18288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80958" y="7429"/>
                  <a:pt x="4480540" y="10822"/>
                  <a:pt x="4480560" y="18288"/>
                </a:cubicBezTo>
                <a:cubicBezTo>
                  <a:pt x="4314132" y="14924"/>
                  <a:pt x="4028383" y="36632"/>
                  <a:pt x="3840480" y="18288"/>
                </a:cubicBezTo>
                <a:cubicBezTo>
                  <a:pt x="3652577" y="-56"/>
                  <a:pt x="3547615" y="2848"/>
                  <a:pt x="3290011" y="18288"/>
                </a:cubicBezTo>
                <a:cubicBezTo>
                  <a:pt x="3032407" y="33728"/>
                  <a:pt x="2830268" y="8719"/>
                  <a:pt x="2560320" y="18288"/>
                </a:cubicBezTo>
                <a:cubicBezTo>
                  <a:pt x="2290372" y="27857"/>
                  <a:pt x="2147422" y="6728"/>
                  <a:pt x="1965046" y="18288"/>
                </a:cubicBezTo>
                <a:cubicBezTo>
                  <a:pt x="1782670" y="29848"/>
                  <a:pt x="1689791" y="40680"/>
                  <a:pt x="1459382" y="18288"/>
                </a:cubicBezTo>
                <a:cubicBezTo>
                  <a:pt x="1228973" y="-4104"/>
                  <a:pt x="915486" y="36501"/>
                  <a:pt x="774497" y="18288"/>
                </a:cubicBezTo>
                <a:cubicBezTo>
                  <a:pt x="633508" y="75"/>
                  <a:pt x="361442" y="-11107"/>
                  <a:pt x="0" y="18288"/>
                </a:cubicBezTo>
                <a:cubicBezTo>
                  <a:pt x="-591" y="13205"/>
                  <a:pt x="-663" y="6329"/>
                  <a:pt x="0" y="0"/>
                </a:cubicBezTo>
                <a:close/>
              </a:path>
              <a:path w="4480560" h="18288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79674" y="5429"/>
                  <a:pt x="4481381" y="14046"/>
                  <a:pt x="4480560" y="18288"/>
                </a:cubicBezTo>
                <a:cubicBezTo>
                  <a:pt x="4279652" y="-6850"/>
                  <a:pt x="4200762" y="41566"/>
                  <a:pt x="3930091" y="18288"/>
                </a:cubicBezTo>
                <a:cubicBezTo>
                  <a:pt x="3659420" y="-4990"/>
                  <a:pt x="3456052" y="22294"/>
                  <a:pt x="3290011" y="18288"/>
                </a:cubicBezTo>
                <a:cubicBezTo>
                  <a:pt x="3123970" y="14282"/>
                  <a:pt x="2882392" y="32818"/>
                  <a:pt x="2649931" y="18288"/>
                </a:cubicBezTo>
                <a:cubicBezTo>
                  <a:pt x="2417470" y="3758"/>
                  <a:pt x="2238426" y="7337"/>
                  <a:pt x="2054657" y="18288"/>
                </a:cubicBezTo>
                <a:cubicBezTo>
                  <a:pt x="1870888" y="29239"/>
                  <a:pt x="1566368" y="45040"/>
                  <a:pt x="1324966" y="18288"/>
                </a:cubicBezTo>
                <a:cubicBezTo>
                  <a:pt x="1083564" y="-8464"/>
                  <a:pt x="787410" y="10946"/>
                  <a:pt x="595274" y="18288"/>
                </a:cubicBezTo>
                <a:cubicBezTo>
                  <a:pt x="403138" y="25630"/>
                  <a:pt x="169622" y="10499"/>
                  <a:pt x="0" y="18288"/>
                </a:cubicBezTo>
                <a:cubicBezTo>
                  <a:pt x="668" y="13665"/>
                  <a:pt x="578" y="5675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95F716C-C286-43BD-091A-F22E09098E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26418" y="552091"/>
            <a:ext cx="6224335" cy="5431536"/>
          </a:xfrm>
        </p:spPr>
        <p:txBody>
          <a:bodyPr anchor="ctr">
            <a:normAutofit/>
          </a:bodyPr>
          <a:lstStyle/>
          <a:p>
            <a:r>
              <a:rPr lang="fi-FI" sz="2000" dirty="0">
                <a:solidFill>
                  <a:schemeClr val="tx2"/>
                </a:solidFill>
              </a:rPr>
              <a:t>Arvojen mukaiset valinnat eivät ole aina helppoa ja tuota mielihyvää vaan saattavat aiheuttaa paljon ponnisteluja, työtä sekä luopumista jostakin</a:t>
            </a:r>
          </a:p>
          <a:p>
            <a:r>
              <a:rPr lang="fi-FI" sz="2000" dirty="0">
                <a:solidFill>
                  <a:schemeClr val="tx2"/>
                </a:solidFill>
              </a:rPr>
              <a:t>Arvot ovat lopulta konkreettisia tekoja ja valintoja, joita teet tai jätät tekemättä</a:t>
            </a:r>
          </a:p>
          <a:p>
            <a:r>
              <a:rPr lang="fi-FI" sz="2000" dirty="0">
                <a:solidFill>
                  <a:schemeClr val="tx2"/>
                </a:solidFill>
              </a:rPr>
              <a:t>Teot ja joka päiväiset valintasi näyttävät sitä, kuinka vahvasti elät arvojesi mukaisesti</a:t>
            </a:r>
          </a:p>
          <a:p>
            <a:r>
              <a:rPr lang="fi-FI" sz="2000" dirty="0">
                <a:solidFill>
                  <a:schemeClr val="tx2"/>
                </a:solidFill>
              </a:rPr>
              <a:t>Sinä voit vaikuttaa mitkä ovat sinulle tärkeitä asioita</a:t>
            </a:r>
          </a:p>
          <a:p>
            <a:r>
              <a:rPr lang="fi-FI" sz="2000" dirty="0">
                <a:solidFill>
                  <a:schemeClr val="tx2"/>
                </a:solidFill>
              </a:rPr>
              <a:t>Arvot ovat lopulta konkreettisia tekoja ja valintoja, joita teet tai jätät tekemättä</a:t>
            </a:r>
          </a:p>
          <a:p>
            <a:r>
              <a:rPr lang="fi-FI" sz="2000" dirty="0">
                <a:solidFill>
                  <a:schemeClr val="tx2"/>
                </a:solidFill>
              </a:rPr>
              <a:t>Teot ja joka päiväiset valintasi näyttävät sitä, kuinka vahvasti elät arvojesi mukaisesti</a:t>
            </a:r>
          </a:p>
          <a:p>
            <a:r>
              <a:rPr lang="fi-FI" sz="2000" dirty="0">
                <a:solidFill>
                  <a:schemeClr val="tx2"/>
                </a:solidFill>
              </a:rPr>
              <a:t>Sinä voit vaikuttaa mitkä ovat sinulle tärkeitä asioita</a:t>
            </a:r>
          </a:p>
          <a:p>
            <a:pPr marL="0" indent="0">
              <a:buNone/>
            </a:pPr>
            <a:endParaRPr lang="fi-FI" sz="2000" dirty="0">
              <a:solidFill>
                <a:schemeClr val="tx2"/>
              </a:solidFill>
            </a:endParaRPr>
          </a:p>
          <a:p>
            <a:endParaRPr lang="fi-FI" sz="2200" dirty="0"/>
          </a:p>
        </p:txBody>
      </p:sp>
    </p:spTree>
    <p:extLst>
      <p:ext uri="{BB962C8B-B14F-4D97-AF65-F5344CB8AC3E}">
        <p14:creationId xmlns:p14="http://schemas.microsoft.com/office/powerpoint/2010/main" val="20939961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777A147A-9ED8-46B4-8660-1B3C2AA880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5E2C14E3-94C3-6AB2-0658-48A2F95644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548640"/>
            <a:ext cx="3600860" cy="5431536"/>
          </a:xfrm>
        </p:spPr>
        <p:txBody>
          <a:bodyPr>
            <a:normAutofit/>
          </a:bodyPr>
          <a:lstStyle/>
          <a:p>
            <a:r>
              <a:rPr lang="fi-FI" sz="5400"/>
              <a:t>ARVOT</a:t>
            </a:r>
          </a:p>
        </p:txBody>
      </p:sp>
      <p:sp>
        <p:nvSpPr>
          <p:cNvPr id="24" name="sketch line">
            <a:extLst>
              <a:ext uri="{FF2B5EF4-FFF2-40B4-BE49-F238E27FC236}">
                <a16:creationId xmlns:a16="http://schemas.microsoft.com/office/drawing/2014/main" id="{5D6C15A0-C087-4593-8414-2B4EC1CDC3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2543983" y="3258715"/>
            <a:ext cx="4480560" cy="18288"/>
          </a:xfrm>
          <a:custGeom>
            <a:avLst/>
            <a:gdLst>
              <a:gd name="connsiteX0" fmla="*/ 0 w 4480560"/>
              <a:gd name="connsiteY0" fmla="*/ 0 h 18288"/>
              <a:gd name="connsiteX1" fmla="*/ 595274 w 4480560"/>
              <a:gd name="connsiteY1" fmla="*/ 0 h 18288"/>
              <a:gd name="connsiteX2" fmla="*/ 1100938 w 4480560"/>
              <a:gd name="connsiteY2" fmla="*/ 0 h 18288"/>
              <a:gd name="connsiteX3" fmla="*/ 1651406 w 4480560"/>
              <a:gd name="connsiteY3" fmla="*/ 0 h 18288"/>
              <a:gd name="connsiteX4" fmla="*/ 2336292 w 4480560"/>
              <a:gd name="connsiteY4" fmla="*/ 0 h 18288"/>
              <a:gd name="connsiteX5" fmla="*/ 2931566 w 4480560"/>
              <a:gd name="connsiteY5" fmla="*/ 0 h 18288"/>
              <a:gd name="connsiteX6" fmla="*/ 3482035 w 4480560"/>
              <a:gd name="connsiteY6" fmla="*/ 0 h 18288"/>
              <a:gd name="connsiteX7" fmla="*/ 4480560 w 4480560"/>
              <a:gd name="connsiteY7" fmla="*/ 0 h 18288"/>
              <a:gd name="connsiteX8" fmla="*/ 4480560 w 4480560"/>
              <a:gd name="connsiteY8" fmla="*/ 18288 h 18288"/>
              <a:gd name="connsiteX9" fmla="*/ 3840480 w 4480560"/>
              <a:gd name="connsiteY9" fmla="*/ 18288 h 18288"/>
              <a:gd name="connsiteX10" fmla="*/ 3290011 w 4480560"/>
              <a:gd name="connsiteY10" fmla="*/ 18288 h 18288"/>
              <a:gd name="connsiteX11" fmla="*/ 2560320 w 4480560"/>
              <a:gd name="connsiteY11" fmla="*/ 18288 h 18288"/>
              <a:gd name="connsiteX12" fmla="*/ 1965046 w 4480560"/>
              <a:gd name="connsiteY12" fmla="*/ 18288 h 18288"/>
              <a:gd name="connsiteX13" fmla="*/ 1459382 w 4480560"/>
              <a:gd name="connsiteY13" fmla="*/ 18288 h 18288"/>
              <a:gd name="connsiteX14" fmla="*/ 774497 w 4480560"/>
              <a:gd name="connsiteY14" fmla="*/ 18288 h 18288"/>
              <a:gd name="connsiteX15" fmla="*/ 0 w 4480560"/>
              <a:gd name="connsiteY15" fmla="*/ 18288 h 18288"/>
              <a:gd name="connsiteX16" fmla="*/ 0 w 4480560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18288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80958" y="7429"/>
                  <a:pt x="4480540" y="10822"/>
                  <a:pt x="4480560" y="18288"/>
                </a:cubicBezTo>
                <a:cubicBezTo>
                  <a:pt x="4314132" y="14924"/>
                  <a:pt x="4028383" y="36632"/>
                  <a:pt x="3840480" y="18288"/>
                </a:cubicBezTo>
                <a:cubicBezTo>
                  <a:pt x="3652577" y="-56"/>
                  <a:pt x="3547615" y="2848"/>
                  <a:pt x="3290011" y="18288"/>
                </a:cubicBezTo>
                <a:cubicBezTo>
                  <a:pt x="3032407" y="33728"/>
                  <a:pt x="2830268" y="8719"/>
                  <a:pt x="2560320" y="18288"/>
                </a:cubicBezTo>
                <a:cubicBezTo>
                  <a:pt x="2290372" y="27857"/>
                  <a:pt x="2147422" y="6728"/>
                  <a:pt x="1965046" y="18288"/>
                </a:cubicBezTo>
                <a:cubicBezTo>
                  <a:pt x="1782670" y="29848"/>
                  <a:pt x="1689791" y="40680"/>
                  <a:pt x="1459382" y="18288"/>
                </a:cubicBezTo>
                <a:cubicBezTo>
                  <a:pt x="1228973" y="-4104"/>
                  <a:pt x="915486" y="36501"/>
                  <a:pt x="774497" y="18288"/>
                </a:cubicBezTo>
                <a:cubicBezTo>
                  <a:pt x="633508" y="75"/>
                  <a:pt x="361442" y="-11107"/>
                  <a:pt x="0" y="18288"/>
                </a:cubicBezTo>
                <a:cubicBezTo>
                  <a:pt x="-591" y="13205"/>
                  <a:pt x="-663" y="6329"/>
                  <a:pt x="0" y="0"/>
                </a:cubicBezTo>
                <a:close/>
              </a:path>
              <a:path w="4480560" h="18288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79674" y="5429"/>
                  <a:pt x="4481381" y="14046"/>
                  <a:pt x="4480560" y="18288"/>
                </a:cubicBezTo>
                <a:cubicBezTo>
                  <a:pt x="4279652" y="-6850"/>
                  <a:pt x="4200762" y="41566"/>
                  <a:pt x="3930091" y="18288"/>
                </a:cubicBezTo>
                <a:cubicBezTo>
                  <a:pt x="3659420" y="-4990"/>
                  <a:pt x="3456052" y="22294"/>
                  <a:pt x="3290011" y="18288"/>
                </a:cubicBezTo>
                <a:cubicBezTo>
                  <a:pt x="3123970" y="14282"/>
                  <a:pt x="2882392" y="32818"/>
                  <a:pt x="2649931" y="18288"/>
                </a:cubicBezTo>
                <a:cubicBezTo>
                  <a:pt x="2417470" y="3758"/>
                  <a:pt x="2238426" y="7337"/>
                  <a:pt x="2054657" y="18288"/>
                </a:cubicBezTo>
                <a:cubicBezTo>
                  <a:pt x="1870888" y="29239"/>
                  <a:pt x="1566368" y="45040"/>
                  <a:pt x="1324966" y="18288"/>
                </a:cubicBezTo>
                <a:cubicBezTo>
                  <a:pt x="1083564" y="-8464"/>
                  <a:pt x="787410" y="10946"/>
                  <a:pt x="595274" y="18288"/>
                </a:cubicBezTo>
                <a:cubicBezTo>
                  <a:pt x="403138" y="25630"/>
                  <a:pt x="169622" y="10499"/>
                  <a:pt x="0" y="18288"/>
                </a:cubicBezTo>
                <a:cubicBezTo>
                  <a:pt x="668" y="13665"/>
                  <a:pt x="578" y="5675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5925BAC-8C63-52F2-D265-B1C7947942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26418" y="552091"/>
            <a:ext cx="6224335" cy="5431536"/>
          </a:xfrm>
        </p:spPr>
        <p:txBody>
          <a:bodyPr anchor="ctr">
            <a:normAutofit/>
          </a:bodyPr>
          <a:lstStyle/>
          <a:p>
            <a:r>
              <a:rPr lang="fi-FI" sz="2000"/>
              <a:t>Arvojen pohjalta tehdyt valinnat tuovat merkityksellisyyttä elämään</a:t>
            </a:r>
          </a:p>
          <a:p>
            <a:r>
              <a:rPr lang="fi-FI" sz="2000"/>
              <a:t>Arvot toimivat kompasseina, antavat suuntaa itselle merkitykselliselle elämälle</a:t>
            </a:r>
          </a:p>
          <a:p>
            <a:r>
              <a:rPr lang="fi-FI" sz="2000"/>
              <a:t>Arvot vahvistavat motivaatiotamme elää itsellemme merkityksellistä elämää</a:t>
            </a:r>
          </a:p>
          <a:p>
            <a:r>
              <a:rPr lang="fi-FI" sz="2000"/>
              <a:t>Arvojen mukaiset valinnat motivoivat tekemään sinulle tärkeitä valintoja, vaikka ne eivät olisikaan helppoja</a:t>
            </a:r>
          </a:p>
          <a:p>
            <a:r>
              <a:rPr lang="fi-FI" sz="2000"/>
              <a:t>Arvojen selkiyttäminen havahduttaa siihen, mihin ja miten sekä millaisena haluaa aikansa käyttää.</a:t>
            </a:r>
          </a:p>
          <a:p>
            <a:r>
              <a:rPr lang="fi-FI" sz="2000"/>
              <a:t>Arvotyöskentelyn tarkoitus on pienentää kuilua sen välillä mikä on tärkeää ja miten käyttäytyy</a:t>
            </a:r>
          </a:p>
          <a:p>
            <a:r>
              <a:rPr lang="fi-FI" sz="2000"/>
              <a:t>Arvotyöskentelyn pohjalta saatat huomata, että arvojen mukaisia valintoja ei tarvitse odottaa vaan niiden pohjalta voi toimia nyt, heti tänään.</a:t>
            </a:r>
          </a:p>
          <a:p>
            <a:endParaRPr lang="fi-FI" sz="2000"/>
          </a:p>
        </p:txBody>
      </p:sp>
    </p:spTree>
    <p:extLst>
      <p:ext uri="{BB962C8B-B14F-4D97-AF65-F5344CB8AC3E}">
        <p14:creationId xmlns:p14="http://schemas.microsoft.com/office/powerpoint/2010/main" val="36442580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423</Words>
  <Application>Microsoft Office PowerPoint</Application>
  <PresentationFormat>Laajakuva</PresentationFormat>
  <Paragraphs>59</Paragraphs>
  <Slides>9</Slides>
  <Notes>3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9</vt:i4>
      </vt:variant>
    </vt:vector>
  </HeadingPairs>
  <TitlesOfParts>
    <vt:vector size="14" baseType="lpstr">
      <vt:lpstr>Aptos</vt:lpstr>
      <vt:lpstr>Aptos Display</vt:lpstr>
      <vt:lpstr>Arial</vt:lpstr>
      <vt:lpstr>Wingdings</vt:lpstr>
      <vt:lpstr>Office-teema</vt:lpstr>
      <vt:lpstr>TSEMPPIÄ HYVINVOINTIIN 1 </vt:lpstr>
      <vt:lpstr>Valmennuksen tavoitteet</vt:lpstr>
      <vt:lpstr>Valmennuksen tapaamiset ja alustavat teemat (huomioden osallistujien tarpeet)</vt:lpstr>
      <vt:lpstr>Mitä hyvinvointi on?</vt:lpstr>
      <vt:lpstr>Mitä hyvinvointi on?</vt:lpstr>
      <vt:lpstr>Arvot hyvinvoinnin pohjana</vt:lpstr>
      <vt:lpstr>ARVOT</vt:lpstr>
      <vt:lpstr>ARVOT</vt:lpstr>
      <vt:lpstr>ARVOT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TSEMPPIÄ HYVINVOINTIIN 1 </dc:title>
  <dc:creator>Maija Lyytikäinen</dc:creator>
  <cp:lastModifiedBy>Maija Lyytikäinen</cp:lastModifiedBy>
  <cp:revision>1</cp:revision>
  <dcterms:created xsi:type="dcterms:W3CDTF">2024-01-28T08:21:16Z</dcterms:created>
  <dcterms:modified xsi:type="dcterms:W3CDTF">2024-03-17T04:56:02Z</dcterms:modified>
</cp:coreProperties>
</file>