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2" r:id="rId9"/>
    <p:sldId id="263" r:id="rId10"/>
    <p:sldId id="264" r:id="rId11"/>
    <p:sldId id="265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chemeClr val="accent5"/>
              </a:solidFill>
              <a:prstDash val="solid"/>
              <a:round/>
            </a:ln>
          </a:left>
          <a:right>
            <a:ln w="25400" cap="flat">
              <a:solidFill>
                <a:schemeClr val="accent5"/>
              </a:solidFill>
              <a:prstDash val="solid"/>
              <a:round/>
            </a:ln>
          </a:right>
          <a:top>
            <a:ln w="25400" cap="flat">
              <a:solidFill>
                <a:schemeClr val="accent5"/>
              </a:solidFill>
              <a:prstDash val="solid"/>
              <a:round/>
            </a:ln>
          </a:top>
          <a:bottom>
            <a:ln w="25400" cap="flat">
              <a:solidFill>
                <a:schemeClr val="accent5"/>
              </a:solidFill>
              <a:prstDash val="solid"/>
              <a:round/>
            </a:ln>
          </a:bottom>
          <a:insideH>
            <a:ln w="25400" cap="flat">
              <a:solidFill>
                <a:schemeClr val="accent5"/>
              </a:solidFill>
              <a:prstDash val="solid"/>
              <a:round/>
            </a:ln>
          </a:insideH>
          <a:insideV>
            <a:ln w="254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chemeClr val="accent5"/>
              </a:solidFill>
              <a:prstDash val="solid"/>
              <a:round/>
            </a:ln>
          </a:left>
          <a:right>
            <a:ln w="25400" cap="flat">
              <a:solidFill>
                <a:schemeClr val="accent5"/>
              </a:solidFill>
              <a:prstDash val="solid"/>
              <a:round/>
            </a:ln>
          </a:right>
          <a:top>
            <a:ln w="25400" cap="flat">
              <a:solidFill>
                <a:schemeClr val="accent5"/>
              </a:solidFill>
              <a:prstDash val="solid"/>
              <a:round/>
            </a:ln>
          </a:top>
          <a:bottom>
            <a:ln w="25400" cap="flat">
              <a:solidFill>
                <a:schemeClr val="accent5"/>
              </a:solidFill>
              <a:prstDash val="solid"/>
              <a:round/>
            </a:ln>
          </a:bottom>
          <a:insideH>
            <a:ln w="25400" cap="flat">
              <a:solidFill>
                <a:schemeClr val="accent5"/>
              </a:solidFill>
              <a:prstDash val="solid"/>
              <a:round/>
            </a:ln>
          </a:insideH>
          <a:insideV>
            <a:ln w="254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chemeClr val="accent5"/>
              </a:solidFill>
              <a:prstDash val="solid"/>
              <a:round/>
            </a:ln>
          </a:left>
          <a:right>
            <a:ln w="25400" cap="flat">
              <a:solidFill>
                <a:schemeClr val="accent5"/>
              </a:solidFill>
              <a:prstDash val="solid"/>
              <a:round/>
            </a:ln>
          </a:right>
          <a:top>
            <a:ln w="50800" cap="flat">
              <a:solidFill>
                <a:schemeClr val="accent5"/>
              </a:solidFill>
              <a:prstDash val="solid"/>
              <a:round/>
            </a:ln>
          </a:top>
          <a:bottom>
            <a:ln w="25400" cap="flat">
              <a:solidFill>
                <a:schemeClr val="accent5"/>
              </a:solidFill>
              <a:prstDash val="solid"/>
              <a:round/>
            </a:ln>
          </a:bottom>
          <a:insideH>
            <a:ln w="25400" cap="flat">
              <a:solidFill>
                <a:schemeClr val="accent5"/>
              </a:solidFill>
              <a:prstDash val="solid"/>
              <a:round/>
            </a:ln>
          </a:insideH>
          <a:insideV>
            <a:ln w="254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rgbClr val="E8EBF5"/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chemeClr val="accent5"/>
              </a:solidFill>
              <a:prstDash val="solid"/>
              <a:round/>
            </a:ln>
          </a:left>
          <a:right>
            <a:ln w="25400" cap="flat">
              <a:solidFill>
                <a:schemeClr val="accent5"/>
              </a:solidFill>
              <a:prstDash val="solid"/>
              <a:round/>
            </a:ln>
          </a:right>
          <a:top>
            <a:ln w="25400" cap="flat">
              <a:solidFill>
                <a:schemeClr val="accent5"/>
              </a:solidFill>
              <a:prstDash val="solid"/>
              <a:round/>
            </a:ln>
          </a:top>
          <a:bottom>
            <a:ln w="25400" cap="flat">
              <a:solidFill>
                <a:schemeClr val="accent5"/>
              </a:solidFill>
              <a:prstDash val="solid"/>
              <a:round/>
            </a:ln>
          </a:bottom>
          <a:insideH>
            <a:ln w="25400" cap="flat">
              <a:solidFill>
                <a:schemeClr val="accent5"/>
              </a:solidFill>
              <a:prstDash val="solid"/>
              <a:round/>
            </a:ln>
          </a:insideH>
          <a:insideV>
            <a:ln w="254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rgbClr val="E8EBF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 snapToGrid="0" snapToObjects="1">
      <p:cViewPr varScale="1">
        <p:scale>
          <a:sx n="55" d="100"/>
          <a:sy n="55" d="100"/>
        </p:scale>
        <p:origin x="6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rkku Säätelä" userId="dca27739-8b94-4cb3-bb4e-a84d30c15452" providerId="ADAL" clId="{2973E554-6AB5-468A-BDB7-738AEEDAEB7E}"/>
    <pc:docChg chg="modSld">
      <pc:chgData name="Sirkku Säätelä" userId="dca27739-8b94-4cb3-bb4e-a84d30c15452" providerId="ADAL" clId="{2973E554-6AB5-468A-BDB7-738AEEDAEB7E}" dt="2020-10-28T06:31:08.274" v="81" actId="20577"/>
      <pc:docMkLst>
        <pc:docMk/>
      </pc:docMkLst>
      <pc:sldChg chg="modSp mod">
        <pc:chgData name="Sirkku Säätelä" userId="dca27739-8b94-4cb3-bb4e-a84d30c15452" providerId="ADAL" clId="{2973E554-6AB5-468A-BDB7-738AEEDAEB7E}" dt="2020-10-28T06:31:08.274" v="81" actId="20577"/>
        <pc:sldMkLst>
          <pc:docMk/>
          <pc:sldMk cId="0" sldId="258"/>
        </pc:sldMkLst>
        <pc:spChg chg="mod">
          <ac:chgData name="Sirkku Säätelä" userId="dca27739-8b94-4cb3-bb4e-a84d30c15452" providerId="ADAL" clId="{2973E554-6AB5-468A-BDB7-738AEEDAEB7E}" dt="2020-10-28T06:31:08.274" v="81" actId="20577"/>
          <ac:spMkLst>
            <pc:docMk/>
            <pc:sldMk cId="0" sldId="258"/>
            <ac:spMk id="69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Shape 68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82" name="Shape 68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defRPr sz="2400">
        <a:latin typeface="+mn-lt"/>
        <a:ea typeface="+mn-ea"/>
        <a:cs typeface="+mn-cs"/>
        <a:sym typeface="Calibri"/>
      </a:defRPr>
    </a:lvl1pPr>
    <a:lvl2pPr indent="228600" defTabSz="1828800" latinLnBrk="0">
      <a:defRPr sz="2400">
        <a:latin typeface="+mn-lt"/>
        <a:ea typeface="+mn-ea"/>
        <a:cs typeface="+mn-cs"/>
        <a:sym typeface="Calibri"/>
      </a:defRPr>
    </a:lvl2pPr>
    <a:lvl3pPr indent="457200" defTabSz="1828800" latinLnBrk="0">
      <a:defRPr sz="2400">
        <a:latin typeface="+mn-lt"/>
        <a:ea typeface="+mn-ea"/>
        <a:cs typeface="+mn-cs"/>
        <a:sym typeface="Calibri"/>
      </a:defRPr>
    </a:lvl3pPr>
    <a:lvl4pPr indent="685800" defTabSz="1828800" latinLnBrk="0">
      <a:defRPr sz="2400">
        <a:latin typeface="+mn-lt"/>
        <a:ea typeface="+mn-ea"/>
        <a:cs typeface="+mn-cs"/>
        <a:sym typeface="Calibri"/>
      </a:defRPr>
    </a:lvl4pPr>
    <a:lvl5pPr indent="914400" defTabSz="1828800" latinLnBrk="0">
      <a:defRPr sz="2400">
        <a:latin typeface="+mn-lt"/>
        <a:ea typeface="+mn-ea"/>
        <a:cs typeface="+mn-cs"/>
        <a:sym typeface="Calibri"/>
      </a:defRPr>
    </a:lvl5pPr>
    <a:lvl6pPr indent="1143000" defTabSz="1828800" latinLnBrk="0">
      <a:defRPr sz="2400">
        <a:latin typeface="+mn-lt"/>
        <a:ea typeface="+mn-ea"/>
        <a:cs typeface="+mn-cs"/>
        <a:sym typeface="Calibri"/>
      </a:defRPr>
    </a:lvl6pPr>
    <a:lvl7pPr indent="1371600" defTabSz="1828800" latinLnBrk="0">
      <a:defRPr sz="2400">
        <a:latin typeface="+mn-lt"/>
        <a:ea typeface="+mn-ea"/>
        <a:cs typeface="+mn-cs"/>
        <a:sym typeface="Calibri"/>
      </a:defRPr>
    </a:lvl7pPr>
    <a:lvl8pPr indent="1600200" defTabSz="1828800" latinLnBrk="0">
      <a:defRPr sz="2400">
        <a:latin typeface="+mn-lt"/>
        <a:ea typeface="+mn-ea"/>
        <a:cs typeface="+mn-cs"/>
        <a:sym typeface="Calibri"/>
      </a:defRPr>
    </a:lvl8pPr>
    <a:lvl9pPr indent="1828800" defTabSz="1828800" latinLnBrk="0">
      <a:defRPr sz="24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Otsikkoteksti"/>
          <p:cNvSpPr txBox="1">
            <a:spLocks noGrp="1"/>
          </p:cNvSpPr>
          <p:nvPr>
            <p:ph type="title"/>
          </p:nvPr>
        </p:nvSpPr>
        <p:spPr>
          <a:xfrm>
            <a:off x="3048000" y="2244724"/>
            <a:ext cx="18288000" cy="4775202"/>
          </a:xfrm>
          <a:prstGeom prst="rect">
            <a:avLst/>
          </a:prstGeom>
        </p:spPr>
        <p:txBody>
          <a:bodyPr anchor="b"/>
          <a:lstStyle>
            <a:lvl1pPr>
              <a:defRPr sz="840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19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4"/>
            <a:ext cx="18288000" cy="331152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20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387262" cy="138237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516" y="1645920"/>
            <a:ext cx="22402802" cy="10611848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Rectangle 8"/>
          <p:cNvSpPr/>
          <p:nvPr/>
        </p:nvSpPr>
        <p:spPr>
          <a:xfrm>
            <a:off x="5595256" y="7302954"/>
            <a:ext cx="12322633" cy="91441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miter/>
          </a:ln>
        </p:spPr>
        <p:txBody>
          <a:bodyPr lIns="91437" tIns="91437" rIns="91437" bIns="91437" anchor="ctr"/>
          <a:lstStyle/>
          <a:p>
            <a:pPr algn="ctr">
              <a:defRPr sz="32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pic>
        <p:nvPicPr>
          <p:cNvPr id="23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41074" y="11278754"/>
            <a:ext cx="4672105" cy="2544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Otsikkoteksti"/>
          <p:cNvSpPr txBox="1">
            <a:spLocks noGrp="1"/>
          </p:cNvSpPr>
          <p:nvPr>
            <p:ph type="title"/>
          </p:nvPr>
        </p:nvSpPr>
        <p:spPr>
          <a:xfrm>
            <a:off x="1679574" y="914400"/>
            <a:ext cx="7864479" cy="32004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A7A7A7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Otsikkoteksti</a:t>
            </a:r>
          </a:p>
        </p:txBody>
      </p:sp>
      <p:sp>
        <p:nvSpPr>
          <p:cNvPr id="147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0366374" y="1974850"/>
            <a:ext cx="12344403" cy="9747250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79574" y="4114800"/>
            <a:ext cx="7864479" cy="762317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/>
            </a:lvl1pPr>
            <a:lvl2pPr marL="0" indent="0">
              <a:buSzTx/>
              <a:buFontTx/>
              <a:buNone/>
              <a:defRPr sz="3200"/>
            </a:lvl2pPr>
            <a:lvl3pPr marL="0" indent="0">
              <a:buSzTx/>
              <a:buFontTx/>
              <a:buNone/>
              <a:defRPr sz="3200"/>
            </a:lvl3pPr>
            <a:lvl4pPr marL="0" indent="0">
              <a:buSzTx/>
              <a:buFontTx/>
              <a:buNone/>
              <a:defRPr sz="3200"/>
            </a:lvl4pPr>
            <a:lvl5pPr marL="0" indent="0">
              <a:buSzTx/>
              <a:buFontTx/>
              <a:buNone/>
              <a:defRPr sz="3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149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TextBox 9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152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Otsikkotekst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160" name="Leipätekstin taso yksi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61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Otsikkoteksti"/>
          <p:cNvSpPr txBox="1">
            <a:spLocks noGrp="1"/>
          </p:cNvSpPr>
          <p:nvPr>
            <p:ph type="title"/>
          </p:nvPr>
        </p:nvSpPr>
        <p:spPr>
          <a:xfrm>
            <a:off x="4305298" y="2262185"/>
            <a:ext cx="15773405" cy="1988349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4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169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4414272" y="3230041"/>
            <a:ext cx="7502935" cy="740110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424539" indent="-424539">
              <a:spcBef>
                <a:spcPts val="1800"/>
              </a:spcBef>
              <a:defRPr sz="5200"/>
            </a:lvl1pPr>
            <a:lvl2pPr marL="952500" indent="-495300">
              <a:spcBef>
                <a:spcPts val="1800"/>
              </a:spcBef>
              <a:defRPr sz="5200"/>
            </a:lvl2pPr>
            <a:lvl3pPr marL="1508757" indent="-594357">
              <a:spcBef>
                <a:spcPts val="1800"/>
              </a:spcBef>
              <a:defRPr sz="5200"/>
            </a:lvl3pPr>
            <a:lvl4pPr marL="2032000" indent="-660400">
              <a:spcBef>
                <a:spcPts val="1800"/>
              </a:spcBef>
              <a:defRPr sz="5200"/>
            </a:lvl4pPr>
            <a:lvl5pPr marL="2489200" indent="-660400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70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078700" y="11332368"/>
            <a:ext cx="343510" cy="381001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urea basic one column no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3799782" y="3581998"/>
            <a:ext cx="16040505" cy="8770874"/>
          </a:xfrm>
          <a:prstGeom prst="rect">
            <a:avLst/>
          </a:prstGeom>
        </p:spPr>
        <p:txBody>
          <a:bodyPr lIns="68578" tIns="68578" rIns="68578" bIns="68578"/>
          <a:lstStyle>
            <a:lvl1pPr marL="339849" indent="-339849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1pPr>
            <a:lvl2pPr marL="821322" indent="-333661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2pPr>
            <a:lvl3pPr marL="1308982" indent="-333661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3pPr>
            <a:lvl4pPr marL="1796643" indent="-333662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4pPr>
            <a:lvl5pPr marL="2284302" indent="-333661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7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99778" y="681567"/>
            <a:ext cx="14252576" cy="2633137"/>
          </a:xfrm>
          <a:prstGeom prst="rect">
            <a:avLst/>
          </a:prstGeom>
        </p:spPr>
        <p:txBody>
          <a:bodyPr lIns="64291" tIns="64291" rIns="64291" bIns="64291" anchor="ctr"/>
          <a:lstStyle/>
          <a:p>
            <a:endParaRPr/>
          </a:p>
        </p:txBody>
      </p:sp>
      <p:sp>
        <p:nvSpPr>
          <p:cNvPr id="17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6154400" y="12453620"/>
            <a:ext cx="480666" cy="518157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bk object 16"/>
          <p:cNvSpPr/>
          <p:nvPr/>
        </p:nvSpPr>
        <p:spPr>
          <a:xfrm>
            <a:off x="3048000" y="-2"/>
            <a:ext cx="18288002" cy="13716002"/>
          </a:xfrm>
          <a:prstGeom prst="rect">
            <a:avLst/>
          </a:prstGeom>
          <a:solidFill>
            <a:srgbClr val="0A2232"/>
          </a:solidFill>
          <a:ln w="12700">
            <a:miter lim="400000"/>
          </a:ln>
        </p:spPr>
        <p:txBody>
          <a:bodyPr lIns="91437" tIns="91437" rIns="91437" bIns="91437"/>
          <a:lstStyle/>
          <a:p>
            <a:pPr algn="r" defTabSz="1828800">
              <a:defRPr sz="4400">
                <a:solidFill>
                  <a:schemeClr val="accent3">
                    <a:lumOff val="-1294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sp>
        <p:nvSpPr>
          <p:cNvPr id="187" name="Otsikkoteksti"/>
          <p:cNvSpPr txBox="1">
            <a:spLocks noGrp="1"/>
          </p:cNvSpPr>
          <p:nvPr>
            <p:ph type="title"/>
          </p:nvPr>
        </p:nvSpPr>
        <p:spPr>
          <a:xfrm>
            <a:off x="7662316" y="3554643"/>
            <a:ext cx="9059368" cy="1477421"/>
          </a:xfrm>
          <a:prstGeom prst="rect">
            <a:avLst/>
          </a:prstGeom>
          <a:ln w="12700"/>
        </p:spPr>
        <p:txBody>
          <a:bodyPr lIns="0" tIns="0" rIns="0" bIns="0" anchor="t"/>
          <a:lstStyle>
            <a:lvl1pPr defTabSz="1285874">
              <a:lnSpc>
                <a:spcPct val="100000"/>
              </a:lnSpc>
              <a:defRPr sz="9200">
                <a:solidFill>
                  <a:srgbClr val="0A2232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Otsikkoteksti</a:t>
            </a:r>
          </a:p>
        </p:txBody>
      </p:sp>
      <p:sp>
        <p:nvSpPr>
          <p:cNvPr id="18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5064512" y="4104640"/>
            <a:ext cx="14254977" cy="554001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8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679667" y="12704060"/>
            <a:ext cx="304433" cy="292101"/>
          </a:xfrm>
          <a:prstGeom prst="rect">
            <a:avLst/>
          </a:prstGeom>
          <a:ln w="12700"/>
        </p:spPr>
        <p:txBody>
          <a:bodyPr lIns="0" tIns="0" rIns="0" bIns="0" anchor="t"/>
          <a:lstStyle>
            <a:lvl1pPr indent="72248">
              <a:lnSpc>
                <a:spcPct val="100000"/>
              </a:lnSpc>
              <a:defRPr sz="2000" spc="-48">
                <a:solidFill>
                  <a:srgbClr val="3F617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Otsikkoteksti"/>
          <p:cNvSpPr txBox="1">
            <a:spLocks noGrp="1"/>
          </p:cNvSpPr>
          <p:nvPr>
            <p:ph type="title"/>
          </p:nvPr>
        </p:nvSpPr>
        <p:spPr>
          <a:xfrm>
            <a:off x="4831077" y="365758"/>
            <a:ext cx="14721846" cy="3429004"/>
          </a:xfrm>
          <a:prstGeom prst="rect">
            <a:avLst/>
          </a:prstGeom>
        </p:spPr>
        <p:txBody>
          <a:bodyPr lIns="68578" tIns="68578" rIns="68578" bIns="68578"/>
          <a:lstStyle>
            <a:lvl1pPr algn="ctr" defTabSz="822960">
              <a:lnSpc>
                <a:spcPct val="100000"/>
              </a:lnSpc>
              <a:defRPr sz="11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Otsikkoteksti</a:t>
            </a:r>
          </a:p>
        </p:txBody>
      </p:sp>
      <p:sp>
        <p:nvSpPr>
          <p:cNvPr id="197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4831077" y="3886200"/>
            <a:ext cx="14721846" cy="8046723"/>
          </a:xfrm>
          <a:prstGeom prst="rect">
            <a:avLst/>
          </a:prstGeom>
        </p:spPr>
        <p:txBody>
          <a:bodyPr lIns="68578" tIns="68578" rIns="68578" bIns="68578" anchor="ctr"/>
          <a:lstStyle>
            <a:lvl1pPr marL="1031874" indent="-777874" defTabSz="82296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1374774" indent="-777874" defTabSz="82296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1717674" indent="-777874" defTabSz="82296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2073274" indent="-777874" defTabSz="82296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2416173" indent="-777873" defTabSz="82296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9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965940" y="13053060"/>
            <a:ext cx="429257" cy="454657"/>
          </a:xfrm>
          <a:prstGeom prst="rect">
            <a:avLst/>
          </a:prstGeom>
        </p:spPr>
        <p:txBody>
          <a:bodyPr lIns="68578" tIns="68578" rIns="68578" bIns="68578" anchor="t"/>
          <a:lstStyle>
            <a:lvl1pPr algn="ctr" defTabSz="822960">
              <a:lnSpc>
                <a:spcPct val="100000"/>
              </a:lnSpc>
              <a:defRPr sz="2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Otsikkoteksti"/>
          <p:cNvSpPr txBox="1">
            <a:spLocks noGrp="1"/>
          </p:cNvSpPr>
          <p:nvPr>
            <p:ph type="title"/>
          </p:nvPr>
        </p:nvSpPr>
        <p:spPr>
          <a:xfrm>
            <a:off x="4305298" y="2262185"/>
            <a:ext cx="15773405" cy="1988349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4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206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4305298" y="4452935"/>
            <a:ext cx="15773405" cy="6527012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413656" indent="-413656">
              <a:spcBef>
                <a:spcPts val="1800"/>
              </a:spcBef>
              <a:defRPr sz="2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47700" indent="-190500">
              <a:spcBef>
                <a:spcPts val="1800"/>
              </a:spcBef>
              <a:defRPr sz="2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998" indent="-228598">
              <a:spcBef>
                <a:spcPts val="1800"/>
              </a:spcBef>
              <a:defRPr sz="2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25600" indent="-254000">
              <a:spcBef>
                <a:spcPts val="1800"/>
              </a:spcBef>
              <a:defRPr sz="2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82800" indent="-254000">
              <a:spcBef>
                <a:spcPts val="1800"/>
              </a:spcBef>
              <a:defRPr sz="2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07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078700" y="11332368"/>
            <a:ext cx="343510" cy="381001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Otsikkoteksti"/>
          <p:cNvSpPr txBox="1">
            <a:spLocks noGrp="1"/>
          </p:cNvSpPr>
          <p:nvPr>
            <p:ph type="title"/>
          </p:nvPr>
        </p:nvSpPr>
        <p:spPr>
          <a:xfrm>
            <a:off x="4305298" y="2262185"/>
            <a:ext cx="15773405" cy="1988349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8400"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r>
              <a:t>Otsikkoteksti</a:t>
            </a:r>
          </a:p>
        </p:txBody>
      </p:sp>
      <p:sp>
        <p:nvSpPr>
          <p:cNvPr id="215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4305298" y="4452935"/>
            <a:ext cx="15773405" cy="6527012"/>
          </a:xfrm>
          <a:prstGeom prst="rect">
            <a:avLst/>
          </a:prstGeom>
        </p:spPr>
        <p:txBody>
          <a:bodyPr lIns="68578" tIns="68578" rIns="68578" bIns="68578"/>
          <a:lstStyle>
            <a:lvl1pPr marL="424539" indent="-424539">
              <a:spcBef>
                <a:spcPts val="1800"/>
              </a:spcBef>
              <a:defRPr sz="5200"/>
            </a:lvl1pPr>
            <a:lvl2pPr marL="952500" indent="-495300">
              <a:spcBef>
                <a:spcPts val="1800"/>
              </a:spcBef>
              <a:defRPr sz="5200"/>
            </a:lvl2pPr>
            <a:lvl3pPr marL="1508757" indent="-594357">
              <a:spcBef>
                <a:spcPts val="1800"/>
              </a:spcBef>
              <a:defRPr sz="5200"/>
            </a:lvl3pPr>
            <a:lvl4pPr marL="2032000" indent="-660400">
              <a:spcBef>
                <a:spcPts val="1800"/>
              </a:spcBef>
              <a:defRPr sz="5200"/>
            </a:lvl4pPr>
            <a:lvl5pPr marL="2489200" indent="-660400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16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078700" y="11263790"/>
            <a:ext cx="480666" cy="518157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Otsikkoteksti"/>
          <p:cNvSpPr txBox="1">
            <a:spLocks noGrp="1"/>
          </p:cNvSpPr>
          <p:nvPr>
            <p:ph type="title"/>
          </p:nvPr>
        </p:nvSpPr>
        <p:spPr>
          <a:xfrm>
            <a:off x="4305298" y="2262185"/>
            <a:ext cx="15773405" cy="1988349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8400"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r>
              <a:t>Otsikkoteksti</a:t>
            </a:r>
          </a:p>
        </p:txBody>
      </p:sp>
      <p:sp>
        <p:nvSpPr>
          <p:cNvPr id="224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4305298" y="4452935"/>
            <a:ext cx="15773405" cy="6527012"/>
          </a:xfrm>
          <a:prstGeom prst="rect">
            <a:avLst/>
          </a:prstGeom>
        </p:spPr>
        <p:txBody>
          <a:bodyPr lIns="68578" tIns="68578" rIns="68578" bIns="68578"/>
          <a:lstStyle>
            <a:lvl1pPr marL="424539" indent="-424539">
              <a:spcBef>
                <a:spcPts val="1800"/>
              </a:spcBef>
              <a:defRPr sz="5200"/>
            </a:lvl1pPr>
            <a:lvl2pPr marL="952500" indent="-495300">
              <a:spcBef>
                <a:spcPts val="1800"/>
              </a:spcBef>
              <a:defRPr sz="5200"/>
            </a:lvl2pPr>
            <a:lvl3pPr marL="1508757" indent="-594357">
              <a:spcBef>
                <a:spcPts val="1800"/>
              </a:spcBef>
              <a:defRPr sz="5200"/>
            </a:lvl3pPr>
            <a:lvl4pPr marL="2032000" indent="-660400">
              <a:spcBef>
                <a:spcPts val="1800"/>
              </a:spcBef>
              <a:defRPr sz="5200"/>
            </a:lvl4pPr>
            <a:lvl5pPr marL="2489200" indent="-660400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25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078700" y="11263790"/>
            <a:ext cx="480666" cy="518157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078700" y="11332368"/>
            <a:ext cx="343510" cy="381001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(kopio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Otsikkoteksti"/>
          <p:cNvSpPr txBox="1">
            <a:spLocks noGrp="1"/>
          </p:cNvSpPr>
          <p:nvPr>
            <p:ph type="title"/>
          </p:nvPr>
        </p:nvSpPr>
        <p:spPr>
          <a:xfrm>
            <a:off x="3048000" y="2244724"/>
            <a:ext cx="18288000" cy="4775202"/>
          </a:xfrm>
          <a:prstGeom prst="rect">
            <a:avLst/>
          </a:prstGeom>
        </p:spPr>
        <p:txBody>
          <a:bodyPr anchor="b"/>
          <a:lstStyle>
            <a:lvl1pPr>
              <a:defRPr sz="840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36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4"/>
            <a:ext cx="18288000" cy="331152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37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387262" cy="138237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Picture 9" descr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41074" y="11278754"/>
            <a:ext cx="4672105" cy="2544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078700" y="11263790"/>
            <a:ext cx="480666" cy="518157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Otsikkoteksti"/>
          <p:cNvSpPr txBox="1">
            <a:spLocks noGrp="1"/>
          </p:cNvSpPr>
          <p:nvPr>
            <p:ph type="title"/>
          </p:nvPr>
        </p:nvSpPr>
        <p:spPr>
          <a:xfrm>
            <a:off x="4305298" y="2262185"/>
            <a:ext cx="15773405" cy="1988349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8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247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4305298" y="4452935"/>
            <a:ext cx="15773405" cy="6527012"/>
          </a:xfrm>
          <a:prstGeom prst="rect">
            <a:avLst/>
          </a:prstGeom>
        </p:spPr>
        <p:txBody>
          <a:bodyPr lIns="68578" tIns="68578" rIns="68578" bIns="68578"/>
          <a:lstStyle>
            <a:lvl1pPr marL="424539" indent="-424539">
              <a:spcBef>
                <a:spcPts val="1800"/>
              </a:spcBef>
              <a:defRPr sz="5200"/>
            </a:lvl1pPr>
            <a:lvl2pPr marL="952500" indent="-495300">
              <a:spcBef>
                <a:spcPts val="1800"/>
              </a:spcBef>
              <a:defRPr sz="5200"/>
            </a:lvl2pPr>
            <a:lvl3pPr marL="1508757" indent="-594357">
              <a:spcBef>
                <a:spcPts val="1800"/>
              </a:spcBef>
              <a:defRPr sz="5200"/>
            </a:lvl3pPr>
            <a:lvl4pPr marL="2032000" indent="-660400">
              <a:spcBef>
                <a:spcPts val="1800"/>
              </a:spcBef>
              <a:defRPr sz="5200"/>
            </a:lvl4pPr>
            <a:lvl5pPr marL="2489200" indent="-660400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4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9635802" y="11289190"/>
            <a:ext cx="442900" cy="467357"/>
          </a:xfrm>
          <a:prstGeom prst="rect">
            <a:avLst/>
          </a:prstGeom>
        </p:spPr>
        <p:txBody>
          <a:bodyPr lIns="68578" tIns="68578" rIns="68578" bIns="68578"/>
          <a:lstStyle>
            <a:lvl1pPr algn="r">
              <a:lnSpc>
                <a:spcPct val="100000"/>
              </a:lnSpc>
              <a:defRPr sz="2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Otsikkoteksti"/>
          <p:cNvSpPr txBox="1">
            <a:spLocks noGrp="1"/>
          </p:cNvSpPr>
          <p:nvPr>
            <p:ph type="title"/>
          </p:nvPr>
        </p:nvSpPr>
        <p:spPr>
          <a:xfrm>
            <a:off x="4305298" y="2262185"/>
            <a:ext cx="15773405" cy="1988349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8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256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4305298" y="4452935"/>
            <a:ext cx="15773405" cy="6527012"/>
          </a:xfrm>
          <a:prstGeom prst="rect">
            <a:avLst/>
          </a:prstGeom>
        </p:spPr>
        <p:txBody>
          <a:bodyPr lIns="68578" tIns="68578" rIns="68578" bIns="68578"/>
          <a:lstStyle>
            <a:lvl1pPr marL="424539" indent="-424539">
              <a:spcBef>
                <a:spcPts val="1800"/>
              </a:spcBef>
              <a:defRPr sz="5200"/>
            </a:lvl1pPr>
            <a:lvl2pPr marL="952500" indent="-495300">
              <a:spcBef>
                <a:spcPts val="1800"/>
              </a:spcBef>
              <a:defRPr sz="5200"/>
            </a:lvl2pPr>
            <a:lvl3pPr marL="1508757" indent="-594357">
              <a:spcBef>
                <a:spcPts val="1800"/>
              </a:spcBef>
              <a:defRPr sz="5200"/>
            </a:lvl3pPr>
            <a:lvl4pPr marL="2032000" indent="-660400">
              <a:spcBef>
                <a:spcPts val="1800"/>
              </a:spcBef>
              <a:defRPr sz="5200"/>
            </a:lvl4pPr>
            <a:lvl5pPr marL="2489200" indent="-660400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57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9635802" y="11289190"/>
            <a:ext cx="442900" cy="467357"/>
          </a:xfrm>
          <a:prstGeom prst="rect">
            <a:avLst/>
          </a:prstGeom>
        </p:spPr>
        <p:txBody>
          <a:bodyPr lIns="68578" tIns="68578" rIns="68578" bIns="68578"/>
          <a:lstStyle>
            <a:lvl1pPr algn="r">
              <a:lnSpc>
                <a:spcPct val="100000"/>
              </a:lnSpc>
              <a:defRPr sz="2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Otsikkoteksti"/>
          <p:cNvSpPr txBox="1">
            <a:spLocks noGrp="1"/>
          </p:cNvSpPr>
          <p:nvPr>
            <p:ph type="title"/>
          </p:nvPr>
        </p:nvSpPr>
        <p:spPr>
          <a:xfrm>
            <a:off x="3048000" y="2244724"/>
            <a:ext cx="18288000" cy="4775202"/>
          </a:xfrm>
          <a:prstGeom prst="rect">
            <a:avLst/>
          </a:prstGeom>
        </p:spPr>
        <p:txBody>
          <a:bodyPr anchor="b"/>
          <a:lstStyle>
            <a:lvl1pPr>
              <a:defRPr sz="840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267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4"/>
            <a:ext cx="18288000" cy="331152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268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387262" cy="138237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516" y="1645920"/>
            <a:ext cx="22402802" cy="10611848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Rectangle 8"/>
          <p:cNvSpPr/>
          <p:nvPr/>
        </p:nvSpPr>
        <p:spPr>
          <a:xfrm>
            <a:off x="5595256" y="7302954"/>
            <a:ext cx="12322633" cy="91441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miter/>
          </a:ln>
        </p:spPr>
        <p:txBody>
          <a:bodyPr lIns="91437" tIns="91437" rIns="91437" bIns="91437" anchor="ctr"/>
          <a:lstStyle/>
          <a:p>
            <a:pPr algn="ctr">
              <a:defRPr sz="32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pic>
        <p:nvPicPr>
          <p:cNvPr id="271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41074" y="11278754"/>
            <a:ext cx="4672105" cy="2544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Box 8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282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Otsikkoteksti"/>
          <p:cNvSpPr txBox="1">
            <a:spLocks noGrp="1"/>
          </p:cNvSpPr>
          <p:nvPr>
            <p:ph type="title"/>
          </p:nvPr>
        </p:nvSpPr>
        <p:spPr>
          <a:xfrm>
            <a:off x="1663700" y="3419476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t>Otsikkoteksti</a:t>
            </a:r>
          </a:p>
        </p:txBody>
      </p:sp>
      <p:sp>
        <p:nvSpPr>
          <p:cNvPr id="292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63700" y="9178924"/>
            <a:ext cx="21031200" cy="300037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293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44288" y="12146608"/>
            <a:ext cx="1862931" cy="1677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Picture 8" descr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9564" y="663568"/>
            <a:ext cx="23912426" cy="70766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9564" y="7127860"/>
            <a:ext cx="23912426" cy="2516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Otsikkoteksti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309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310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TextBox 9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313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Otsikkoteksti"/>
          <p:cNvSpPr txBox="1">
            <a:spLocks noGrp="1"/>
          </p:cNvSpPr>
          <p:nvPr>
            <p:ph type="title"/>
          </p:nvPr>
        </p:nvSpPr>
        <p:spPr>
          <a:xfrm>
            <a:off x="1679574" y="730250"/>
            <a:ext cx="21031202" cy="2651126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323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79574" y="3362326"/>
            <a:ext cx="10315579" cy="1647827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4800" b="1"/>
            </a:lvl1pPr>
            <a:lvl2pPr marL="0" indent="0">
              <a:buSzTx/>
              <a:buFontTx/>
              <a:buNone/>
              <a:defRPr sz="4800" b="1"/>
            </a:lvl2pPr>
            <a:lvl3pPr marL="0" indent="0">
              <a:buSzTx/>
              <a:buFontTx/>
              <a:buNone/>
              <a:defRPr sz="4800" b="1"/>
            </a:lvl3pPr>
            <a:lvl4pPr marL="0" indent="0">
              <a:buSzTx/>
              <a:buFontTx/>
              <a:buNone/>
              <a:defRPr sz="4800" b="1"/>
            </a:lvl4pPr>
            <a:lvl5pPr marL="0" indent="0">
              <a:buSzTx/>
              <a:buFontTx/>
              <a:buNone/>
              <a:defRPr sz="4800" b="1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2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2344400" y="3362326"/>
            <a:ext cx="10366376" cy="1647827"/>
          </a:xfrm>
          <a:prstGeom prst="rect">
            <a:avLst/>
          </a:prstGeom>
          <a:ln w="12700"/>
        </p:spPr>
        <p:txBody>
          <a:bodyPr anchor="b"/>
          <a:lstStyle/>
          <a:p>
            <a:endParaRPr/>
          </a:p>
        </p:txBody>
      </p:sp>
      <p:pic>
        <p:nvPicPr>
          <p:cNvPr id="325" name="Picture 9" descr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Picture 10" descr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TextBox 11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328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Otsikkoteksti"/>
          <p:cNvSpPr txBox="1">
            <a:spLocks noGrp="1"/>
          </p:cNvSpPr>
          <p:nvPr>
            <p:ph type="title"/>
          </p:nvPr>
        </p:nvSpPr>
        <p:spPr>
          <a:xfrm>
            <a:off x="1679574" y="914400"/>
            <a:ext cx="7864479" cy="32004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A7A7A7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Otsikkoteksti</a:t>
            </a:r>
          </a:p>
        </p:txBody>
      </p:sp>
      <p:sp>
        <p:nvSpPr>
          <p:cNvPr id="338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10366374" y="1974850"/>
            <a:ext cx="12344403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 marL="979714" indent="-522514">
              <a:defRPr sz="6400"/>
            </a:lvl2pPr>
            <a:lvl3pPr marL="1524000" indent="-609600">
              <a:defRPr sz="6400"/>
            </a:lvl3pPr>
            <a:lvl4pPr marL="2103120" indent="-731520">
              <a:defRPr sz="6400"/>
            </a:lvl4pPr>
            <a:lvl5pPr marL="2560320" indent="-731520">
              <a:defRPr sz="64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3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679574" y="4114800"/>
            <a:ext cx="7864476" cy="7623176"/>
          </a:xfrm>
          <a:prstGeom prst="rect">
            <a:avLst/>
          </a:prstGeom>
          <a:ln w="12700"/>
        </p:spPr>
        <p:txBody>
          <a:bodyPr/>
          <a:lstStyle/>
          <a:p>
            <a:endParaRPr/>
          </a:p>
        </p:txBody>
      </p:sp>
      <p:sp>
        <p:nvSpPr>
          <p:cNvPr id="340" name="TextBox 7"/>
          <p:cNvSpPr txBox="1"/>
          <p:nvPr/>
        </p:nvSpPr>
        <p:spPr>
          <a:xfrm>
            <a:off x="20990459" y="13217526"/>
            <a:ext cx="3230034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pic>
        <p:nvPicPr>
          <p:cNvPr id="341" name="Picture 8" descr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2" name="Picture 9" descr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TextBox 10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344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Otsikkoteksti"/>
          <p:cNvSpPr txBox="1">
            <a:spLocks noGrp="1"/>
          </p:cNvSpPr>
          <p:nvPr>
            <p:ph type="title"/>
          </p:nvPr>
        </p:nvSpPr>
        <p:spPr>
          <a:xfrm>
            <a:off x="1679574" y="914400"/>
            <a:ext cx="7864479" cy="32004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A7A7A7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Otsikkoteksti</a:t>
            </a:r>
          </a:p>
        </p:txBody>
      </p:sp>
      <p:sp>
        <p:nvSpPr>
          <p:cNvPr id="354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0366374" y="1974850"/>
            <a:ext cx="12344403" cy="9747250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55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79574" y="4114800"/>
            <a:ext cx="7864479" cy="762317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/>
            </a:lvl1pPr>
            <a:lvl2pPr marL="0" indent="0">
              <a:buSzTx/>
              <a:buFontTx/>
              <a:buNone/>
              <a:defRPr sz="3200"/>
            </a:lvl2pPr>
            <a:lvl3pPr marL="0" indent="0">
              <a:buSzTx/>
              <a:buFontTx/>
              <a:buNone/>
              <a:defRPr sz="3200"/>
            </a:lvl3pPr>
            <a:lvl4pPr marL="0" indent="0">
              <a:buSzTx/>
              <a:buFontTx/>
              <a:buNone/>
              <a:defRPr sz="3200"/>
            </a:lvl4pPr>
            <a:lvl5pPr marL="0" indent="0">
              <a:buSzTx/>
              <a:buFontTx/>
              <a:buNone/>
              <a:defRPr sz="3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356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TextBox 9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359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8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49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urea basic one column no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3799782" y="3581998"/>
            <a:ext cx="16040505" cy="8770874"/>
          </a:xfrm>
          <a:prstGeom prst="rect">
            <a:avLst/>
          </a:prstGeom>
        </p:spPr>
        <p:txBody>
          <a:bodyPr lIns="68578" tIns="68578" rIns="68578" bIns="68578"/>
          <a:lstStyle>
            <a:lvl1pPr marL="339849" indent="-339849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1pPr>
            <a:lvl2pPr marL="821322" indent="-333661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2pPr>
            <a:lvl3pPr marL="1308982" indent="-333661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3pPr>
            <a:lvl4pPr marL="1796643" indent="-333662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4pPr>
            <a:lvl5pPr marL="2284302" indent="-333661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6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99778" y="681567"/>
            <a:ext cx="14252576" cy="2633137"/>
          </a:xfrm>
          <a:prstGeom prst="rect">
            <a:avLst/>
          </a:prstGeom>
        </p:spPr>
        <p:txBody>
          <a:bodyPr lIns="64291" tIns="64291" rIns="64291" bIns="64291" anchor="ctr"/>
          <a:lstStyle/>
          <a:p>
            <a:endParaRPr/>
          </a:p>
        </p:txBody>
      </p:sp>
      <p:sp>
        <p:nvSpPr>
          <p:cNvPr id="36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6154400" y="12453620"/>
            <a:ext cx="480666" cy="518157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bk object 16"/>
          <p:cNvSpPr/>
          <p:nvPr/>
        </p:nvSpPr>
        <p:spPr>
          <a:xfrm>
            <a:off x="3048000" y="-2"/>
            <a:ext cx="18288002" cy="13716002"/>
          </a:xfrm>
          <a:prstGeom prst="rect">
            <a:avLst/>
          </a:prstGeom>
          <a:solidFill>
            <a:srgbClr val="0A2232"/>
          </a:solidFill>
          <a:ln w="12700">
            <a:miter lim="400000"/>
          </a:ln>
        </p:spPr>
        <p:txBody>
          <a:bodyPr lIns="91437" tIns="91437" rIns="91437" bIns="91437"/>
          <a:lstStyle/>
          <a:p>
            <a:pPr algn="r" defTabSz="1828800">
              <a:defRPr sz="4400">
                <a:solidFill>
                  <a:schemeClr val="accent3">
                    <a:lumOff val="-1294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sp>
        <p:nvSpPr>
          <p:cNvPr id="376" name="Otsikkoteksti"/>
          <p:cNvSpPr txBox="1">
            <a:spLocks noGrp="1"/>
          </p:cNvSpPr>
          <p:nvPr>
            <p:ph type="title"/>
          </p:nvPr>
        </p:nvSpPr>
        <p:spPr>
          <a:xfrm>
            <a:off x="7662316" y="3554643"/>
            <a:ext cx="9059368" cy="1477421"/>
          </a:xfrm>
          <a:prstGeom prst="rect">
            <a:avLst/>
          </a:prstGeom>
          <a:ln w="12700"/>
        </p:spPr>
        <p:txBody>
          <a:bodyPr lIns="0" tIns="0" rIns="0" bIns="0" anchor="t"/>
          <a:lstStyle>
            <a:lvl1pPr defTabSz="1285874">
              <a:lnSpc>
                <a:spcPct val="100000"/>
              </a:lnSpc>
              <a:defRPr sz="9200">
                <a:solidFill>
                  <a:srgbClr val="0A2232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Otsikkoteksti</a:t>
            </a:r>
          </a:p>
        </p:txBody>
      </p:sp>
      <p:sp>
        <p:nvSpPr>
          <p:cNvPr id="377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5064512" y="4104640"/>
            <a:ext cx="14254977" cy="554001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7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679667" y="12704060"/>
            <a:ext cx="304433" cy="292101"/>
          </a:xfrm>
          <a:prstGeom prst="rect">
            <a:avLst/>
          </a:prstGeom>
          <a:ln w="12700"/>
        </p:spPr>
        <p:txBody>
          <a:bodyPr lIns="0" tIns="0" rIns="0" bIns="0" anchor="t"/>
          <a:lstStyle>
            <a:lvl1pPr indent="72248">
              <a:lnSpc>
                <a:spcPct val="100000"/>
              </a:lnSpc>
              <a:defRPr sz="2000" spc="-48">
                <a:solidFill>
                  <a:srgbClr val="3F617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Otsikkoteksti"/>
          <p:cNvSpPr txBox="1">
            <a:spLocks noGrp="1"/>
          </p:cNvSpPr>
          <p:nvPr>
            <p:ph type="title"/>
          </p:nvPr>
        </p:nvSpPr>
        <p:spPr>
          <a:xfrm>
            <a:off x="4305298" y="2262185"/>
            <a:ext cx="15773405" cy="1988349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8400"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r>
              <a:t>Otsikkoteksti</a:t>
            </a:r>
          </a:p>
        </p:txBody>
      </p:sp>
      <p:sp>
        <p:nvSpPr>
          <p:cNvPr id="386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4305298" y="4452935"/>
            <a:ext cx="15773405" cy="6527012"/>
          </a:xfrm>
          <a:prstGeom prst="rect">
            <a:avLst/>
          </a:prstGeom>
        </p:spPr>
        <p:txBody>
          <a:bodyPr lIns="68578" tIns="68578" rIns="68578" bIns="68578"/>
          <a:lstStyle>
            <a:lvl1pPr marL="424539" indent="-424539">
              <a:spcBef>
                <a:spcPts val="1800"/>
              </a:spcBef>
              <a:defRPr sz="5200"/>
            </a:lvl1pPr>
            <a:lvl2pPr marL="952500" indent="-495300">
              <a:spcBef>
                <a:spcPts val="1800"/>
              </a:spcBef>
              <a:defRPr sz="5200"/>
            </a:lvl2pPr>
            <a:lvl3pPr marL="1508757" indent="-594357">
              <a:spcBef>
                <a:spcPts val="1800"/>
              </a:spcBef>
              <a:defRPr sz="5200"/>
            </a:lvl3pPr>
            <a:lvl4pPr marL="2032000" indent="-660400">
              <a:spcBef>
                <a:spcPts val="1800"/>
              </a:spcBef>
              <a:defRPr sz="5200"/>
            </a:lvl4pPr>
            <a:lvl5pPr marL="2489200" indent="-660400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87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078700" y="11263790"/>
            <a:ext cx="480666" cy="518157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078700" y="11332368"/>
            <a:ext cx="343510" cy="381001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Otsikkoteksti"/>
          <p:cNvSpPr txBox="1">
            <a:spLocks noGrp="1"/>
          </p:cNvSpPr>
          <p:nvPr>
            <p:ph type="title"/>
          </p:nvPr>
        </p:nvSpPr>
        <p:spPr>
          <a:xfrm>
            <a:off x="3047998" y="3398044"/>
            <a:ext cx="18288005" cy="3581401"/>
          </a:xfrm>
          <a:prstGeom prst="rect">
            <a:avLst/>
          </a:prstGeom>
        </p:spPr>
        <p:txBody>
          <a:bodyPr lIns="97533" tIns="97533" rIns="97533" bIns="97533" anchor="b"/>
          <a:lstStyle>
            <a:lvl1pPr algn="ctr" defTabSz="1828733">
              <a:defRPr sz="11800"/>
            </a:lvl1pPr>
          </a:lstStyle>
          <a:p>
            <a:r>
              <a:t>Otsikkoteksti</a:t>
            </a:r>
          </a:p>
        </p:txBody>
      </p:sp>
      <p:sp>
        <p:nvSpPr>
          <p:cNvPr id="402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3047998" y="7117556"/>
            <a:ext cx="18288005" cy="2483645"/>
          </a:xfrm>
          <a:prstGeom prst="rect">
            <a:avLst/>
          </a:prstGeom>
        </p:spPr>
        <p:txBody>
          <a:bodyPr lIns="97533" tIns="97533" rIns="97533" bIns="97533"/>
          <a:lstStyle>
            <a:lvl1pPr marL="0" indent="0" algn="ctr" defTabSz="1828733">
              <a:spcBef>
                <a:spcPts val="1800"/>
              </a:spcBef>
              <a:buSzTx/>
              <a:buFontTx/>
              <a:buNone/>
              <a:defRPr sz="4600"/>
            </a:lvl1pPr>
            <a:lvl2pPr marL="0" indent="0" algn="ctr" defTabSz="1828733">
              <a:spcBef>
                <a:spcPts val="1800"/>
              </a:spcBef>
              <a:buSzTx/>
              <a:buFontTx/>
              <a:buNone/>
              <a:defRPr sz="4600"/>
            </a:lvl2pPr>
            <a:lvl3pPr marL="0" indent="0" algn="ctr" defTabSz="1828733">
              <a:spcBef>
                <a:spcPts val="1800"/>
              </a:spcBef>
              <a:buSzTx/>
              <a:buFontTx/>
              <a:buNone/>
              <a:defRPr sz="4600"/>
            </a:lvl3pPr>
            <a:lvl4pPr marL="0" indent="0" algn="ctr" defTabSz="1828733">
              <a:spcBef>
                <a:spcPts val="1800"/>
              </a:spcBef>
              <a:buSzTx/>
              <a:buFontTx/>
              <a:buNone/>
              <a:defRPr sz="4600"/>
            </a:lvl4pPr>
            <a:lvl5pPr marL="0" indent="0" algn="ctr" defTabSz="1828733">
              <a:spcBef>
                <a:spcPts val="1800"/>
              </a:spcBef>
              <a:buSzTx/>
              <a:buFontTx/>
              <a:buNone/>
              <a:defRPr sz="4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03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Otsikkoteksti"/>
          <p:cNvSpPr txBox="1">
            <a:spLocks noGrp="1"/>
          </p:cNvSpPr>
          <p:nvPr>
            <p:ph type="title"/>
          </p:nvPr>
        </p:nvSpPr>
        <p:spPr>
          <a:xfrm>
            <a:off x="1676398" y="2262188"/>
            <a:ext cx="21031205" cy="1988347"/>
          </a:xfrm>
          <a:prstGeom prst="rect">
            <a:avLst/>
          </a:prstGeom>
        </p:spPr>
        <p:txBody>
          <a:bodyPr lIns="97533" tIns="97533" rIns="97533" bIns="97533"/>
          <a:lstStyle>
            <a:lvl1pPr defTabSz="1828733">
              <a:defRPr sz="8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411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676398" y="4452937"/>
            <a:ext cx="21031205" cy="6527009"/>
          </a:xfrm>
          <a:prstGeom prst="rect">
            <a:avLst/>
          </a:prstGeom>
        </p:spPr>
        <p:txBody>
          <a:bodyPr lIns="97533" tIns="97533" rIns="97533" bIns="97533"/>
          <a:lstStyle>
            <a:lvl1pPr marL="436261" indent="-436261" defTabSz="1828733">
              <a:spcBef>
                <a:spcPts val="1800"/>
              </a:spcBef>
              <a:defRPr sz="5200"/>
            </a:lvl1pPr>
            <a:lvl2pPr marL="830430" indent="-508973" defTabSz="1828733">
              <a:spcBef>
                <a:spcPts val="1800"/>
              </a:spcBef>
              <a:defRPr sz="5200"/>
            </a:lvl2pPr>
            <a:lvl3pPr marL="1253682" indent="-610767" defTabSz="1828733">
              <a:spcBef>
                <a:spcPts val="1800"/>
              </a:spcBef>
              <a:defRPr sz="5200"/>
            </a:lvl3pPr>
            <a:lvl4pPr marL="1643003" indent="-678632" defTabSz="1828733">
              <a:spcBef>
                <a:spcPts val="1800"/>
              </a:spcBef>
              <a:defRPr sz="5200"/>
            </a:lvl4pPr>
            <a:lvl5pPr marL="1964461" indent="-678632" defTabSz="1828733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12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Otsikkoteksti"/>
          <p:cNvSpPr txBox="1">
            <a:spLocks noGrp="1"/>
          </p:cNvSpPr>
          <p:nvPr>
            <p:ph type="title"/>
          </p:nvPr>
        </p:nvSpPr>
        <p:spPr>
          <a:xfrm>
            <a:off x="1663698" y="4279105"/>
            <a:ext cx="21031205" cy="4279107"/>
          </a:xfrm>
          <a:prstGeom prst="rect">
            <a:avLst/>
          </a:prstGeom>
        </p:spPr>
        <p:txBody>
          <a:bodyPr lIns="97533" tIns="97533" rIns="97533" bIns="97533" anchor="b"/>
          <a:lstStyle>
            <a:lvl1pPr defTabSz="1828733">
              <a:defRPr sz="11800"/>
            </a:lvl1pPr>
          </a:lstStyle>
          <a:p>
            <a:r>
              <a:t>Otsikkoteksti</a:t>
            </a:r>
          </a:p>
        </p:txBody>
      </p:sp>
      <p:sp>
        <p:nvSpPr>
          <p:cNvPr id="420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63698" y="8598693"/>
            <a:ext cx="21031205" cy="2250283"/>
          </a:xfrm>
          <a:prstGeom prst="rect">
            <a:avLst/>
          </a:prstGeom>
        </p:spPr>
        <p:txBody>
          <a:bodyPr lIns="97533" tIns="97533" rIns="97533" bIns="97533"/>
          <a:lstStyle>
            <a:lvl1pPr marL="0" indent="0" defTabSz="1828733">
              <a:spcBef>
                <a:spcPts val="1800"/>
              </a:spcBef>
              <a:buSzTx/>
              <a:buFontTx/>
              <a:buNone/>
              <a:defRPr sz="4600">
                <a:solidFill>
                  <a:srgbClr val="888888"/>
                </a:solidFill>
              </a:defRPr>
            </a:lvl1pPr>
            <a:lvl2pPr marL="0" indent="0" defTabSz="1828733">
              <a:spcBef>
                <a:spcPts val="1800"/>
              </a:spcBef>
              <a:buSzTx/>
              <a:buFontTx/>
              <a:buNone/>
              <a:defRPr sz="4600">
                <a:solidFill>
                  <a:srgbClr val="888888"/>
                </a:solidFill>
              </a:defRPr>
            </a:lvl2pPr>
            <a:lvl3pPr marL="0" indent="0" defTabSz="1828733">
              <a:spcBef>
                <a:spcPts val="1800"/>
              </a:spcBef>
              <a:buSzTx/>
              <a:buFontTx/>
              <a:buNone/>
              <a:defRPr sz="4600">
                <a:solidFill>
                  <a:srgbClr val="888888"/>
                </a:solidFill>
              </a:defRPr>
            </a:lvl3pPr>
            <a:lvl4pPr marL="0" indent="0" defTabSz="1828733">
              <a:spcBef>
                <a:spcPts val="1800"/>
              </a:spcBef>
              <a:buSzTx/>
              <a:buFontTx/>
              <a:buNone/>
              <a:defRPr sz="4600">
                <a:solidFill>
                  <a:srgbClr val="888888"/>
                </a:solidFill>
              </a:defRPr>
            </a:lvl4pPr>
            <a:lvl5pPr marL="0" indent="0" defTabSz="1828733">
              <a:spcBef>
                <a:spcPts val="1800"/>
              </a:spcBef>
              <a:buSzTx/>
              <a:buFontTx/>
              <a:buNone/>
              <a:defRPr sz="4600">
                <a:solidFill>
                  <a:srgbClr val="888888"/>
                </a:solidFill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21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Otsikkoteksti"/>
          <p:cNvSpPr txBox="1">
            <a:spLocks noGrp="1"/>
          </p:cNvSpPr>
          <p:nvPr>
            <p:ph type="title"/>
          </p:nvPr>
        </p:nvSpPr>
        <p:spPr>
          <a:xfrm>
            <a:off x="1676398" y="2262188"/>
            <a:ext cx="21031205" cy="1988347"/>
          </a:xfrm>
          <a:prstGeom prst="rect">
            <a:avLst/>
          </a:prstGeom>
        </p:spPr>
        <p:txBody>
          <a:bodyPr lIns="97533" tIns="97533" rIns="97533" bIns="97533"/>
          <a:lstStyle>
            <a:lvl1pPr defTabSz="1828733">
              <a:defRPr sz="8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429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1676400" y="4452937"/>
            <a:ext cx="10363203" cy="6527009"/>
          </a:xfrm>
          <a:prstGeom prst="rect">
            <a:avLst/>
          </a:prstGeom>
        </p:spPr>
        <p:txBody>
          <a:bodyPr lIns="97533" tIns="97533" rIns="97533" bIns="97533"/>
          <a:lstStyle>
            <a:lvl1pPr marL="436261" indent="-436261" defTabSz="1828733">
              <a:spcBef>
                <a:spcPts val="1800"/>
              </a:spcBef>
              <a:defRPr sz="5200"/>
            </a:lvl1pPr>
            <a:lvl2pPr marL="830430" indent="-508973" defTabSz="1828733">
              <a:spcBef>
                <a:spcPts val="1800"/>
              </a:spcBef>
              <a:defRPr sz="5200"/>
            </a:lvl2pPr>
            <a:lvl3pPr marL="1253682" indent="-610767" defTabSz="1828733">
              <a:spcBef>
                <a:spcPts val="1800"/>
              </a:spcBef>
              <a:defRPr sz="5200"/>
            </a:lvl3pPr>
            <a:lvl4pPr marL="1643003" indent="-678632" defTabSz="1828733">
              <a:spcBef>
                <a:spcPts val="1800"/>
              </a:spcBef>
              <a:defRPr sz="5200"/>
            </a:lvl4pPr>
            <a:lvl5pPr marL="1964461" indent="-678632" defTabSz="1828733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30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Otsikkoteksti"/>
          <p:cNvSpPr txBox="1">
            <a:spLocks noGrp="1"/>
          </p:cNvSpPr>
          <p:nvPr>
            <p:ph type="title"/>
          </p:nvPr>
        </p:nvSpPr>
        <p:spPr>
          <a:xfrm>
            <a:off x="1679574" y="2262188"/>
            <a:ext cx="21031205" cy="1988347"/>
          </a:xfrm>
          <a:prstGeom prst="rect">
            <a:avLst/>
          </a:prstGeom>
        </p:spPr>
        <p:txBody>
          <a:bodyPr lIns="97533" tIns="97533" rIns="97533" bIns="97533"/>
          <a:lstStyle>
            <a:lvl1pPr defTabSz="1828733">
              <a:defRPr sz="8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43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79575" y="4236244"/>
            <a:ext cx="10315577" cy="1235871"/>
          </a:xfrm>
          <a:prstGeom prst="rect">
            <a:avLst/>
          </a:prstGeom>
        </p:spPr>
        <p:txBody>
          <a:bodyPr lIns="97533" tIns="97533" rIns="97533" bIns="97533" anchor="b"/>
          <a:lstStyle>
            <a:lvl1pPr marL="0" indent="0" defTabSz="1828733">
              <a:spcBef>
                <a:spcPts val="1800"/>
              </a:spcBef>
              <a:buSzTx/>
              <a:buFontTx/>
              <a:buNone/>
              <a:defRPr sz="4600" b="1"/>
            </a:lvl1pPr>
            <a:lvl2pPr marL="0" indent="0" defTabSz="1828733">
              <a:spcBef>
                <a:spcPts val="1800"/>
              </a:spcBef>
              <a:buSzTx/>
              <a:buFontTx/>
              <a:buNone/>
              <a:defRPr sz="4600" b="1"/>
            </a:lvl2pPr>
            <a:lvl3pPr marL="0" indent="0" defTabSz="1828733">
              <a:spcBef>
                <a:spcPts val="1800"/>
              </a:spcBef>
              <a:buSzTx/>
              <a:buFontTx/>
              <a:buNone/>
              <a:defRPr sz="4600" b="1"/>
            </a:lvl3pPr>
            <a:lvl4pPr marL="0" indent="0" defTabSz="1828733">
              <a:spcBef>
                <a:spcPts val="1800"/>
              </a:spcBef>
              <a:buSzTx/>
              <a:buFontTx/>
              <a:buNone/>
              <a:defRPr sz="4600" b="1"/>
            </a:lvl4pPr>
            <a:lvl5pPr marL="0" indent="0" defTabSz="1828733">
              <a:spcBef>
                <a:spcPts val="1800"/>
              </a:spcBef>
              <a:buSzTx/>
              <a:buFontTx/>
              <a:buNone/>
              <a:defRPr sz="4600" b="1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39" name="Suorakulmio"/>
          <p:cNvSpPr>
            <a:spLocks noGrp="1"/>
          </p:cNvSpPr>
          <p:nvPr>
            <p:ph type="body" sz="quarter" idx="13"/>
          </p:nvPr>
        </p:nvSpPr>
        <p:spPr>
          <a:xfrm>
            <a:off x="12344402" y="4236244"/>
            <a:ext cx="10366379" cy="1235871"/>
          </a:xfrm>
          <a:prstGeom prst="rect">
            <a:avLst/>
          </a:prstGeom>
        </p:spPr>
        <p:txBody>
          <a:bodyPr lIns="97533" tIns="97533" rIns="97533" bIns="97533" anchor="b"/>
          <a:lstStyle/>
          <a:p>
            <a:pPr marL="0" indent="0" defTabSz="1828733">
              <a:spcBef>
                <a:spcPts val="1800"/>
              </a:spcBef>
              <a:buSzTx/>
              <a:buFontTx/>
              <a:buNone/>
              <a:defRPr sz="6800" b="1"/>
            </a:pPr>
            <a:endParaRPr/>
          </a:p>
        </p:txBody>
      </p:sp>
      <p:sp>
        <p:nvSpPr>
          <p:cNvPr id="440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Otsikkoteksti"/>
          <p:cNvSpPr txBox="1">
            <a:spLocks noGrp="1"/>
          </p:cNvSpPr>
          <p:nvPr>
            <p:ph type="title"/>
          </p:nvPr>
        </p:nvSpPr>
        <p:spPr>
          <a:xfrm>
            <a:off x="1663700" y="3419476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t>Otsikkoteksti</a:t>
            </a:r>
          </a:p>
        </p:txBody>
      </p:sp>
      <p:sp>
        <p:nvSpPr>
          <p:cNvPr id="59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63700" y="9178924"/>
            <a:ext cx="21031200" cy="300037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60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44288" y="12146608"/>
            <a:ext cx="1862931" cy="1677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Picture 8" descr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9564" y="663568"/>
            <a:ext cx="23912426" cy="7076609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9564" y="7127860"/>
            <a:ext cx="23912426" cy="2516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Otsikkoteksti"/>
          <p:cNvSpPr txBox="1">
            <a:spLocks noGrp="1"/>
          </p:cNvSpPr>
          <p:nvPr>
            <p:ph type="title"/>
          </p:nvPr>
        </p:nvSpPr>
        <p:spPr>
          <a:xfrm>
            <a:off x="1679574" y="2400300"/>
            <a:ext cx="7864479" cy="2400302"/>
          </a:xfrm>
          <a:prstGeom prst="rect">
            <a:avLst/>
          </a:prstGeom>
        </p:spPr>
        <p:txBody>
          <a:bodyPr lIns="97533" tIns="97533" rIns="97533" bIns="97533" anchor="b"/>
          <a:lstStyle>
            <a:lvl1pPr defTabSz="1828733">
              <a:defRPr sz="6000"/>
            </a:lvl1pPr>
          </a:lstStyle>
          <a:p>
            <a:r>
              <a:t>Otsikkoteksti</a:t>
            </a:r>
          </a:p>
        </p:txBody>
      </p:sp>
      <p:sp>
        <p:nvSpPr>
          <p:cNvPr id="455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10366374" y="3195638"/>
            <a:ext cx="12344405" cy="7310439"/>
          </a:xfrm>
          <a:prstGeom prst="rect">
            <a:avLst/>
          </a:prstGeom>
        </p:spPr>
        <p:txBody>
          <a:bodyPr lIns="97533" tIns="97533" rIns="97533" bIns="97533"/>
          <a:lstStyle>
            <a:lvl1pPr marL="442003" indent="-442003" defTabSz="1828733">
              <a:spcBef>
                <a:spcPts val="1800"/>
              </a:spcBef>
              <a:defRPr sz="6000"/>
            </a:lvl1pPr>
            <a:lvl2pPr marL="826604" indent="-505146" defTabSz="1828733">
              <a:spcBef>
                <a:spcPts val="1800"/>
              </a:spcBef>
              <a:defRPr sz="6000"/>
            </a:lvl2pPr>
            <a:lvl3pPr marL="1232252" indent="-589338" defTabSz="1828733">
              <a:spcBef>
                <a:spcPts val="1800"/>
              </a:spcBef>
              <a:defRPr sz="6000"/>
            </a:lvl3pPr>
            <a:lvl4pPr marL="1671578" indent="-707206" defTabSz="1828733">
              <a:spcBef>
                <a:spcPts val="1800"/>
              </a:spcBef>
              <a:defRPr sz="6000"/>
            </a:lvl4pPr>
            <a:lvl5pPr marL="1993034" indent="-707206" defTabSz="1828733">
              <a:spcBef>
                <a:spcPts val="1800"/>
              </a:spcBef>
              <a:defRPr sz="60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56" name="Suorakulmio"/>
          <p:cNvSpPr>
            <a:spLocks noGrp="1"/>
          </p:cNvSpPr>
          <p:nvPr>
            <p:ph type="body" sz="quarter" idx="13"/>
          </p:nvPr>
        </p:nvSpPr>
        <p:spPr>
          <a:xfrm>
            <a:off x="1679574" y="4800600"/>
            <a:ext cx="7864479" cy="5717384"/>
          </a:xfrm>
          <a:prstGeom prst="rect">
            <a:avLst/>
          </a:prstGeom>
        </p:spPr>
        <p:txBody>
          <a:bodyPr lIns="97533" tIns="97533" rIns="97533" bIns="97533"/>
          <a:lstStyle/>
          <a:p>
            <a:pPr marL="0" indent="0" defTabSz="1828733">
              <a:spcBef>
                <a:spcPts val="1800"/>
              </a:spcBef>
              <a:buSzTx/>
              <a:buFontTx/>
              <a:buNone/>
              <a:defRPr sz="4400"/>
            </a:pPr>
            <a:endParaRPr/>
          </a:p>
        </p:txBody>
      </p:sp>
      <p:sp>
        <p:nvSpPr>
          <p:cNvPr id="457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Otsikkoteksti"/>
          <p:cNvSpPr txBox="1">
            <a:spLocks noGrp="1"/>
          </p:cNvSpPr>
          <p:nvPr>
            <p:ph type="title"/>
          </p:nvPr>
        </p:nvSpPr>
        <p:spPr>
          <a:xfrm>
            <a:off x="1679574" y="2400300"/>
            <a:ext cx="7864479" cy="2400302"/>
          </a:xfrm>
          <a:prstGeom prst="rect">
            <a:avLst/>
          </a:prstGeom>
        </p:spPr>
        <p:txBody>
          <a:bodyPr lIns="97533" tIns="97533" rIns="97533" bIns="97533" anchor="b"/>
          <a:lstStyle>
            <a:lvl1pPr defTabSz="1828733">
              <a:defRPr sz="6000"/>
            </a:lvl1pPr>
          </a:lstStyle>
          <a:p>
            <a:r>
              <a:t>Otsikkoteksti</a:t>
            </a:r>
          </a:p>
        </p:txBody>
      </p:sp>
      <p:sp>
        <p:nvSpPr>
          <p:cNvPr id="465" name="Kuva"/>
          <p:cNvSpPr>
            <a:spLocks noGrp="1"/>
          </p:cNvSpPr>
          <p:nvPr>
            <p:ph type="pic" sz="half" idx="13"/>
          </p:nvPr>
        </p:nvSpPr>
        <p:spPr>
          <a:xfrm>
            <a:off x="10366374" y="3195638"/>
            <a:ext cx="12344405" cy="7310439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66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79574" y="4800600"/>
            <a:ext cx="7864479" cy="5717384"/>
          </a:xfrm>
          <a:prstGeom prst="rect">
            <a:avLst/>
          </a:prstGeom>
        </p:spPr>
        <p:txBody>
          <a:bodyPr lIns="97533" tIns="97533" rIns="97533" bIns="97533"/>
          <a:lstStyle>
            <a:lvl1pPr marL="0" indent="0" defTabSz="1828733">
              <a:spcBef>
                <a:spcPts val="1800"/>
              </a:spcBef>
              <a:buSzTx/>
              <a:buFontTx/>
              <a:buNone/>
              <a:defRPr sz="3000"/>
            </a:lvl1pPr>
            <a:lvl2pPr marL="0" indent="0" defTabSz="1828733">
              <a:spcBef>
                <a:spcPts val="1800"/>
              </a:spcBef>
              <a:buSzTx/>
              <a:buFontTx/>
              <a:buNone/>
              <a:defRPr sz="3000"/>
            </a:lvl2pPr>
            <a:lvl3pPr marL="0" indent="0" defTabSz="1828733">
              <a:spcBef>
                <a:spcPts val="1800"/>
              </a:spcBef>
              <a:buSzTx/>
              <a:buFontTx/>
              <a:buNone/>
              <a:defRPr sz="3000"/>
            </a:lvl3pPr>
            <a:lvl4pPr marL="0" indent="0" defTabSz="1828733">
              <a:spcBef>
                <a:spcPts val="1800"/>
              </a:spcBef>
              <a:buSzTx/>
              <a:buFontTx/>
              <a:buNone/>
              <a:defRPr sz="3000"/>
            </a:lvl4pPr>
            <a:lvl5pPr marL="0" indent="0" defTabSz="1828733">
              <a:spcBef>
                <a:spcPts val="1800"/>
              </a:spcBef>
              <a:buSzTx/>
              <a:buFontTx/>
              <a:buNone/>
              <a:defRPr sz="30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67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Otsikkoteksti"/>
          <p:cNvSpPr txBox="1">
            <a:spLocks noGrp="1"/>
          </p:cNvSpPr>
          <p:nvPr>
            <p:ph type="title"/>
          </p:nvPr>
        </p:nvSpPr>
        <p:spPr>
          <a:xfrm>
            <a:off x="1676398" y="2262188"/>
            <a:ext cx="21031205" cy="1988347"/>
          </a:xfrm>
          <a:prstGeom prst="rect">
            <a:avLst/>
          </a:prstGeom>
        </p:spPr>
        <p:txBody>
          <a:bodyPr lIns="97533" tIns="97533" rIns="97533" bIns="97533"/>
          <a:lstStyle>
            <a:lvl1pPr defTabSz="1828733">
              <a:defRPr sz="8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475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676398" y="4452937"/>
            <a:ext cx="21031205" cy="6527009"/>
          </a:xfrm>
          <a:prstGeom prst="rect">
            <a:avLst/>
          </a:prstGeom>
        </p:spPr>
        <p:txBody>
          <a:bodyPr lIns="97533" tIns="97533" rIns="97533" bIns="97533"/>
          <a:lstStyle>
            <a:lvl1pPr marL="436261" indent="-436261" defTabSz="1828733">
              <a:spcBef>
                <a:spcPts val="1800"/>
              </a:spcBef>
              <a:defRPr sz="5200"/>
            </a:lvl1pPr>
            <a:lvl2pPr marL="830430" indent="-508973" defTabSz="1828733">
              <a:spcBef>
                <a:spcPts val="1800"/>
              </a:spcBef>
              <a:defRPr sz="5200"/>
            </a:lvl2pPr>
            <a:lvl3pPr marL="1253682" indent="-610767" defTabSz="1828733">
              <a:spcBef>
                <a:spcPts val="1800"/>
              </a:spcBef>
              <a:defRPr sz="5200"/>
            </a:lvl3pPr>
            <a:lvl4pPr marL="1643003" indent="-678632" defTabSz="1828733">
              <a:spcBef>
                <a:spcPts val="1800"/>
              </a:spcBef>
              <a:defRPr sz="5200"/>
            </a:lvl4pPr>
            <a:lvl5pPr marL="1964461" indent="-678632" defTabSz="1828733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76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Otsikkoteksti"/>
          <p:cNvSpPr txBox="1">
            <a:spLocks noGrp="1"/>
          </p:cNvSpPr>
          <p:nvPr>
            <p:ph type="title"/>
          </p:nvPr>
        </p:nvSpPr>
        <p:spPr>
          <a:xfrm>
            <a:off x="17449798" y="2262188"/>
            <a:ext cx="5257805" cy="8717758"/>
          </a:xfrm>
          <a:prstGeom prst="rect">
            <a:avLst/>
          </a:prstGeom>
        </p:spPr>
        <p:txBody>
          <a:bodyPr lIns="97533" tIns="97533" rIns="97533" bIns="97533"/>
          <a:lstStyle>
            <a:lvl1pPr defTabSz="1828733">
              <a:defRPr sz="8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484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676398" y="2262188"/>
            <a:ext cx="15468605" cy="8717758"/>
          </a:xfrm>
          <a:prstGeom prst="rect">
            <a:avLst/>
          </a:prstGeom>
        </p:spPr>
        <p:txBody>
          <a:bodyPr lIns="97533" tIns="97533" rIns="97533" bIns="97533"/>
          <a:lstStyle>
            <a:lvl1pPr marL="436261" indent="-436261" defTabSz="1828733">
              <a:spcBef>
                <a:spcPts val="1800"/>
              </a:spcBef>
              <a:defRPr sz="5200"/>
            </a:lvl1pPr>
            <a:lvl2pPr marL="830430" indent="-508973" defTabSz="1828733">
              <a:spcBef>
                <a:spcPts val="1800"/>
              </a:spcBef>
              <a:defRPr sz="5200"/>
            </a:lvl2pPr>
            <a:lvl3pPr marL="1253682" indent="-610767" defTabSz="1828733">
              <a:spcBef>
                <a:spcPts val="1800"/>
              </a:spcBef>
              <a:defRPr sz="5200"/>
            </a:lvl3pPr>
            <a:lvl4pPr marL="1643003" indent="-678632" defTabSz="1828733">
              <a:spcBef>
                <a:spcPts val="1800"/>
              </a:spcBef>
              <a:defRPr sz="5200"/>
            </a:lvl4pPr>
            <a:lvl5pPr marL="1964461" indent="-678632" defTabSz="1828733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85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Otsikkoteksti"/>
          <p:cNvSpPr txBox="1">
            <a:spLocks noGrp="1"/>
          </p:cNvSpPr>
          <p:nvPr>
            <p:ph type="title"/>
          </p:nvPr>
        </p:nvSpPr>
        <p:spPr>
          <a:xfrm>
            <a:off x="2377439" y="365759"/>
            <a:ext cx="19629123" cy="3429003"/>
          </a:xfrm>
          <a:prstGeom prst="rect">
            <a:avLst/>
          </a:prstGeom>
        </p:spPr>
        <p:txBody>
          <a:bodyPr lIns="97533" tIns="97533" rIns="97533" bIns="97533"/>
          <a:lstStyle>
            <a:lvl1pPr algn="ctr" defTabSz="822930">
              <a:lnSpc>
                <a:spcPct val="100000"/>
              </a:lnSpc>
              <a:defRPr sz="11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Otsikkoteksti</a:t>
            </a:r>
          </a:p>
        </p:txBody>
      </p:sp>
      <p:sp>
        <p:nvSpPr>
          <p:cNvPr id="493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2377439" y="3886200"/>
            <a:ext cx="19629123" cy="8046723"/>
          </a:xfrm>
          <a:prstGeom prst="rect">
            <a:avLst/>
          </a:prstGeom>
        </p:spPr>
        <p:txBody>
          <a:bodyPr lIns="97533" tIns="97533" rIns="97533" bIns="97533" anchor="ctr"/>
          <a:lstStyle>
            <a:lvl1pPr marL="959907" indent="-781320" defTabSz="82293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1201000" indent="-781320" defTabSz="82293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1442092" indent="-781319" defTabSz="82293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1692116" indent="-781320" defTabSz="82293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1933208" indent="-781319" defTabSz="82293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94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933177" y="13053060"/>
            <a:ext cx="487169" cy="512569"/>
          </a:xfrm>
          <a:prstGeom prst="rect">
            <a:avLst/>
          </a:prstGeom>
        </p:spPr>
        <p:txBody>
          <a:bodyPr lIns="97533" tIns="97533" rIns="97533" bIns="97533" anchor="t"/>
          <a:lstStyle>
            <a:lvl1pPr algn="ctr" defTabSz="822930">
              <a:lnSpc>
                <a:spcPct val="100000"/>
              </a:lnSpc>
              <a:defRPr sz="2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84125" y="11357770"/>
            <a:ext cx="323479" cy="330201"/>
          </a:xfrm>
          <a:prstGeom prst="rect">
            <a:avLst/>
          </a:prstGeom>
          <a:ln w="12700"/>
        </p:spPr>
        <p:txBody>
          <a:bodyPr lIns="0" tIns="0" rIns="0" bIns="0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Otsikkoteksti"/>
          <p:cNvSpPr txBox="1">
            <a:spLocks noGrp="1"/>
          </p:cNvSpPr>
          <p:nvPr>
            <p:ph type="title"/>
          </p:nvPr>
        </p:nvSpPr>
        <p:spPr>
          <a:xfrm>
            <a:off x="1676398" y="2262188"/>
            <a:ext cx="21031205" cy="1988347"/>
          </a:xfrm>
          <a:prstGeom prst="rect">
            <a:avLst/>
          </a:prstGeom>
          <a:ln w="12700"/>
        </p:spPr>
        <p:txBody>
          <a:bodyPr lIns="0" tIns="0" rIns="0" bIns="0"/>
          <a:lstStyle>
            <a:lvl1pPr defTabSz="1828733">
              <a:defRPr sz="4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509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821697" y="3230041"/>
            <a:ext cx="10003909" cy="740107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436261" indent="-436261" defTabSz="1828733">
              <a:spcBef>
                <a:spcPts val="1800"/>
              </a:spcBef>
              <a:defRPr sz="5200"/>
            </a:lvl1pPr>
            <a:lvl2pPr marL="830430" indent="-508973" defTabSz="1828733">
              <a:spcBef>
                <a:spcPts val="1800"/>
              </a:spcBef>
              <a:defRPr sz="5200"/>
            </a:lvl2pPr>
            <a:lvl3pPr marL="1253682" indent="-610767" defTabSz="1828733">
              <a:spcBef>
                <a:spcPts val="1800"/>
              </a:spcBef>
              <a:defRPr sz="5200"/>
            </a:lvl3pPr>
            <a:lvl4pPr marL="1643003" indent="-678632" defTabSz="1828733">
              <a:spcBef>
                <a:spcPts val="1800"/>
              </a:spcBef>
              <a:defRPr sz="5200"/>
            </a:lvl4pPr>
            <a:lvl5pPr marL="1964461" indent="-678632" defTabSz="1828733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10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84125" y="11357770"/>
            <a:ext cx="323479" cy="330201"/>
          </a:xfrm>
          <a:prstGeom prst="rect">
            <a:avLst/>
          </a:prstGeom>
          <a:ln w="12700"/>
        </p:spPr>
        <p:txBody>
          <a:bodyPr lIns="0" tIns="0" rIns="0" bIns="0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Otsikkoteksti"/>
          <p:cNvSpPr txBox="1">
            <a:spLocks noGrp="1"/>
          </p:cNvSpPr>
          <p:nvPr>
            <p:ph type="title"/>
          </p:nvPr>
        </p:nvSpPr>
        <p:spPr>
          <a:xfrm>
            <a:off x="1676398" y="2262188"/>
            <a:ext cx="21031205" cy="1988347"/>
          </a:xfrm>
          <a:prstGeom prst="rect">
            <a:avLst/>
          </a:prstGeom>
          <a:ln w="12700"/>
        </p:spPr>
        <p:txBody>
          <a:bodyPr lIns="0" tIns="0" rIns="0" bIns="0"/>
          <a:lstStyle>
            <a:lvl1pPr defTabSz="1828733">
              <a:defRPr sz="4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518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676398" y="4452937"/>
            <a:ext cx="21031205" cy="6527009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436261" indent="-436261" defTabSz="1828733">
              <a:spcBef>
                <a:spcPts val="1800"/>
              </a:spcBef>
              <a:defRPr sz="22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36792" indent="-215335" defTabSz="1828733">
              <a:spcBef>
                <a:spcPts val="1800"/>
              </a:spcBef>
              <a:defRPr sz="22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01315" indent="-258401" defTabSz="1828733">
              <a:spcBef>
                <a:spcPts val="1800"/>
              </a:spcBef>
              <a:defRPr sz="22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51485" indent="-287113" defTabSz="1828733">
              <a:spcBef>
                <a:spcPts val="1800"/>
              </a:spcBef>
              <a:defRPr sz="22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72942" indent="-287113" defTabSz="1828733">
              <a:spcBef>
                <a:spcPts val="1800"/>
              </a:spcBef>
              <a:defRPr sz="22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1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84125" y="11357770"/>
            <a:ext cx="323479" cy="330201"/>
          </a:xfrm>
          <a:prstGeom prst="rect">
            <a:avLst/>
          </a:prstGeom>
          <a:ln w="12700"/>
        </p:spPr>
        <p:txBody>
          <a:bodyPr lIns="0" tIns="0" rIns="0" bIns="0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urea basic one column no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002377" y="3581999"/>
            <a:ext cx="21387338" cy="8770872"/>
          </a:xfrm>
          <a:prstGeom prst="rect">
            <a:avLst/>
          </a:prstGeom>
        </p:spPr>
        <p:txBody>
          <a:bodyPr lIns="97533" tIns="97533" rIns="97533" bIns="97533"/>
          <a:lstStyle>
            <a:lvl1pPr marL="349232" indent="-349232" defTabSz="1828733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1pPr>
            <a:lvl2pPr marL="685750" indent="-342875" defTabSz="1828733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2pPr>
            <a:lvl3pPr marL="1028622" indent="-342875" defTabSz="1828733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3pPr>
            <a:lvl4pPr marL="1371497" indent="-342875" defTabSz="1828733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4pPr>
            <a:lvl5pPr marL="1714370" indent="-342875" defTabSz="1828733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2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002371" y="681570"/>
            <a:ext cx="19003434" cy="2633132"/>
          </a:xfrm>
          <a:prstGeom prst="rect">
            <a:avLst/>
          </a:prstGeom>
        </p:spPr>
        <p:txBody>
          <a:bodyPr lIns="91439" tIns="91439" rIns="91439" bIns="91439" anchor="ctr"/>
          <a:lstStyle/>
          <a:p>
            <a:pPr marL="342875" indent="-342875" defTabSz="1828733">
              <a:spcBef>
                <a:spcPts val="0"/>
              </a:spcBef>
              <a:buSzTx/>
              <a:buFontTx/>
              <a:buNone/>
              <a:defRPr sz="8000">
                <a:latin typeface="Arial Black"/>
                <a:ea typeface="Arial Black"/>
                <a:cs typeface="Arial Black"/>
                <a:sym typeface="Arial Black"/>
              </a:defRPr>
            </a:pPr>
            <a:endParaRPr/>
          </a:p>
        </p:txBody>
      </p:sp>
      <p:sp>
        <p:nvSpPr>
          <p:cNvPr id="52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7475200" y="11859261"/>
            <a:ext cx="5689600" cy="170687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24384000" cy="137709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36" name="Picture 10" descr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27" y="3344528"/>
            <a:ext cx="23207148" cy="7886049"/>
          </a:xfrm>
          <a:prstGeom prst="rect">
            <a:avLst/>
          </a:prstGeom>
          <a:ln w="12700">
            <a:miter lim="400000"/>
          </a:ln>
        </p:spPr>
      </p:pic>
      <p:sp>
        <p:nvSpPr>
          <p:cNvPr id="537" name="Otsikkoteksti"/>
          <p:cNvSpPr txBox="1">
            <a:spLocks noGrp="1"/>
          </p:cNvSpPr>
          <p:nvPr>
            <p:ph type="title"/>
          </p:nvPr>
        </p:nvSpPr>
        <p:spPr>
          <a:xfrm>
            <a:off x="1828800" y="2244725"/>
            <a:ext cx="20726400" cy="4775201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ctr" defTabSz="949558">
              <a:defRPr sz="6200">
                <a:solidFill>
                  <a:srgbClr val="FFFFFF"/>
                </a:solidFill>
              </a:defRPr>
            </a:lvl1pPr>
          </a:lstStyle>
          <a:p>
            <a:r>
              <a:t>Otsikkoteksti</a:t>
            </a:r>
          </a:p>
        </p:txBody>
      </p:sp>
      <p:sp>
        <p:nvSpPr>
          <p:cNvPr id="53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algn="ctr" defTabSz="949558">
              <a:spcBef>
                <a:spcPts val="1000"/>
              </a:spcBef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  <a:lvl2pPr marL="0" indent="237389" algn="ctr" defTabSz="949558">
              <a:spcBef>
                <a:spcPts val="1000"/>
              </a:spcBef>
              <a:buSzTx/>
              <a:buFontTx/>
              <a:buNone/>
              <a:defRPr sz="2400">
                <a:solidFill>
                  <a:srgbClr val="FFFFFF"/>
                </a:solidFill>
              </a:defRPr>
            </a:lvl2pPr>
            <a:lvl3pPr marL="0" indent="474779" algn="ctr" defTabSz="949558">
              <a:spcBef>
                <a:spcPts val="1000"/>
              </a:spcBef>
              <a:buSzTx/>
              <a:buFontTx/>
              <a:buNone/>
              <a:defRPr sz="2400">
                <a:solidFill>
                  <a:srgbClr val="FFFFFF"/>
                </a:solidFill>
              </a:defRPr>
            </a:lvl3pPr>
            <a:lvl4pPr marL="0" indent="712168" algn="ctr" defTabSz="949558">
              <a:spcBef>
                <a:spcPts val="1000"/>
              </a:spcBef>
              <a:buSzTx/>
              <a:buFontTx/>
              <a:buNone/>
              <a:defRPr sz="2400">
                <a:solidFill>
                  <a:srgbClr val="FFFFFF"/>
                </a:solidFill>
              </a:defRPr>
            </a:lvl4pPr>
            <a:lvl5pPr marL="0" indent="949558" algn="ctr" defTabSz="949558">
              <a:spcBef>
                <a:spcPts val="1000"/>
              </a:spcBef>
              <a:buSzTx/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539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63574" y="337858"/>
            <a:ext cx="3458795" cy="1348992"/>
          </a:xfrm>
          <a:prstGeom prst="rect">
            <a:avLst/>
          </a:prstGeom>
          <a:ln w="12700">
            <a:miter lim="400000"/>
          </a:ln>
        </p:spPr>
      </p:pic>
      <p:pic>
        <p:nvPicPr>
          <p:cNvPr id="540" name="Picture 9" descr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92214" y="12620628"/>
            <a:ext cx="5422835" cy="1150319"/>
          </a:xfrm>
          <a:prstGeom prst="rect">
            <a:avLst/>
          </a:prstGeom>
          <a:ln w="12700">
            <a:miter lim="400000"/>
          </a:ln>
        </p:spPr>
      </p:pic>
      <p:sp>
        <p:nvSpPr>
          <p:cNvPr id="541" name="Rectangle 11"/>
          <p:cNvSpPr/>
          <p:nvPr/>
        </p:nvSpPr>
        <p:spPr>
          <a:xfrm>
            <a:off x="4899378" y="7048697"/>
            <a:ext cx="14901334" cy="63305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miter/>
          </a:ln>
        </p:spPr>
        <p:txBody>
          <a:bodyPr lIns="91437" tIns="91437" rIns="91437" bIns="9143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2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Otsikkoteksti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76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77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TextBox 9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80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26899"/>
            <a:ext cx="24384000" cy="189103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Otsikkoteksti"/>
          <p:cNvSpPr txBox="1">
            <a:spLocks noGrp="1"/>
          </p:cNvSpPr>
          <p:nvPr>
            <p:ph type="title"/>
          </p:nvPr>
        </p:nvSpPr>
        <p:spPr>
          <a:xfrm>
            <a:off x="1676404" y="730254"/>
            <a:ext cx="21031201" cy="2651126"/>
          </a:xfrm>
          <a:prstGeom prst="rect">
            <a:avLst/>
          </a:prstGeom>
        </p:spPr>
        <p:txBody>
          <a:bodyPr lIns="91439" tIns="91439" rIns="91439" bIns="91439"/>
          <a:lstStyle>
            <a:lvl1pPr defTabSz="949558">
              <a:defRPr sz="4400"/>
            </a:lvl1pPr>
          </a:lstStyle>
          <a:p>
            <a:r>
              <a:t>Otsikkoteksti</a:t>
            </a:r>
          </a:p>
        </p:txBody>
      </p:sp>
      <p:sp>
        <p:nvSpPr>
          <p:cNvPr id="551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676404" y="3651250"/>
            <a:ext cx="21031201" cy="8702676"/>
          </a:xfrm>
          <a:prstGeom prst="rect">
            <a:avLst/>
          </a:prstGeom>
        </p:spPr>
        <p:txBody>
          <a:bodyPr lIns="91439" tIns="91439" rIns="91439" bIns="91439"/>
          <a:lstStyle>
            <a:lvl1pPr marL="237389" indent="-237389" defTabSz="949558">
              <a:spcBef>
                <a:spcPts val="1000"/>
              </a:spcBef>
              <a:defRPr sz="2800"/>
            </a:lvl1pPr>
            <a:lvl2pPr marL="514344" indent="-276954" defTabSz="949558">
              <a:spcBef>
                <a:spcPts val="1000"/>
              </a:spcBef>
              <a:defRPr sz="2800"/>
            </a:lvl2pPr>
            <a:lvl3pPr marL="807124" indent="-332345" defTabSz="949558">
              <a:spcBef>
                <a:spcPts val="1000"/>
              </a:spcBef>
              <a:defRPr sz="2800"/>
            </a:lvl3pPr>
            <a:lvl4pPr marL="1081442" indent="-369273" defTabSz="949558">
              <a:spcBef>
                <a:spcPts val="1000"/>
              </a:spcBef>
              <a:defRPr sz="2800"/>
            </a:lvl4pPr>
            <a:lvl5pPr marL="1318832" indent="-369273" defTabSz="949558">
              <a:spcBef>
                <a:spcPts val="1000"/>
              </a:spcBef>
              <a:defRPr sz="28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552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0035" y="12773025"/>
            <a:ext cx="3464073" cy="942975"/>
          </a:xfrm>
          <a:prstGeom prst="rect">
            <a:avLst/>
          </a:prstGeom>
          <a:ln w="12700">
            <a:miter lim="400000"/>
          </a:ln>
        </p:spPr>
      </p:pic>
      <p:sp>
        <p:nvSpPr>
          <p:cNvPr id="553" name="TextBox 9"/>
          <p:cNvSpPr txBox="1"/>
          <p:nvPr/>
        </p:nvSpPr>
        <p:spPr>
          <a:xfrm>
            <a:off x="18236108" y="13418193"/>
            <a:ext cx="2218552" cy="436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pic>
        <p:nvPicPr>
          <p:cNvPr id="554" name="Picture 10" descr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4301" y="-73126"/>
            <a:ext cx="7186601" cy="1352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555" name="Picture 11" descr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95233" y="169198"/>
            <a:ext cx="2423549" cy="945228"/>
          </a:xfrm>
          <a:prstGeom prst="rect">
            <a:avLst/>
          </a:prstGeom>
          <a:ln w="12700">
            <a:miter lim="400000"/>
          </a:ln>
        </p:spPr>
      </p:pic>
      <p:sp>
        <p:nvSpPr>
          <p:cNvPr id="556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Otsikkoteksti"/>
          <p:cNvSpPr txBox="1">
            <a:spLocks noGrp="1"/>
          </p:cNvSpPr>
          <p:nvPr>
            <p:ph type="title"/>
          </p:nvPr>
        </p:nvSpPr>
        <p:spPr>
          <a:xfrm>
            <a:off x="1663704" y="3419480"/>
            <a:ext cx="21031201" cy="5705474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949558">
              <a:defRPr sz="6200"/>
            </a:lvl1pPr>
          </a:lstStyle>
          <a:p>
            <a:r>
              <a:t>Otsikkoteksti</a:t>
            </a:r>
          </a:p>
        </p:txBody>
      </p:sp>
      <p:sp>
        <p:nvSpPr>
          <p:cNvPr id="564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63704" y="9178929"/>
            <a:ext cx="21031201" cy="3000375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defTabSz="949558">
              <a:spcBef>
                <a:spcPts val="1000"/>
              </a:spcBef>
              <a:buSzTx/>
              <a:buFontTx/>
              <a:buNone/>
              <a:defRPr sz="2400"/>
            </a:lvl1pPr>
            <a:lvl2pPr marL="0" indent="237389" defTabSz="949558">
              <a:spcBef>
                <a:spcPts val="1000"/>
              </a:spcBef>
              <a:buSzTx/>
              <a:buFontTx/>
              <a:buNone/>
              <a:defRPr sz="2400"/>
            </a:lvl2pPr>
            <a:lvl3pPr marL="0" indent="474779" defTabSz="949558">
              <a:spcBef>
                <a:spcPts val="1000"/>
              </a:spcBef>
              <a:buSzTx/>
              <a:buFontTx/>
              <a:buNone/>
              <a:defRPr sz="2400"/>
            </a:lvl3pPr>
            <a:lvl4pPr marL="0" indent="712168" defTabSz="949558">
              <a:spcBef>
                <a:spcPts val="1000"/>
              </a:spcBef>
              <a:buSzTx/>
              <a:buFontTx/>
              <a:buNone/>
              <a:defRPr sz="2400"/>
            </a:lvl4pPr>
            <a:lvl5pPr marL="0" indent="949558" defTabSz="949558">
              <a:spcBef>
                <a:spcPts val="1000"/>
              </a:spcBef>
              <a:buSzTx/>
              <a:buFontTx/>
              <a:buNone/>
              <a:defRPr sz="24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65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Otsikkoteksti"/>
          <p:cNvSpPr txBox="1">
            <a:spLocks noGrp="1"/>
          </p:cNvSpPr>
          <p:nvPr>
            <p:ph type="title"/>
          </p:nvPr>
        </p:nvSpPr>
        <p:spPr>
          <a:xfrm>
            <a:off x="1676404" y="730254"/>
            <a:ext cx="21031201" cy="2651126"/>
          </a:xfrm>
          <a:prstGeom prst="rect">
            <a:avLst/>
          </a:prstGeom>
        </p:spPr>
        <p:txBody>
          <a:bodyPr lIns="91439" tIns="91439" rIns="91439" bIns="91439"/>
          <a:lstStyle>
            <a:lvl1pPr defTabSz="949558">
              <a:defRPr sz="4400"/>
            </a:lvl1pPr>
          </a:lstStyle>
          <a:p>
            <a:r>
              <a:t>Otsikkoteksti</a:t>
            </a:r>
          </a:p>
        </p:txBody>
      </p:sp>
      <p:sp>
        <p:nvSpPr>
          <p:cNvPr id="573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1676401" y="3651250"/>
            <a:ext cx="10363201" cy="8702676"/>
          </a:xfrm>
          <a:prstGeom prst="rect">
            <a:avLst/>
          </a:prstGeom>
        </p:spPr>
        <p:txBody>
          <a:bodyPr lIns="91439" tIns="91439" rIns="91439" bIns="91439"/>
          <a:lstStyle>
            <a:lvl1pPr marL="237389" indent="-237389" defTabSz="949558">
              <a:spcBef>
                <a:spcPts val="1000"/>
              </a:spcBef>
              <a:defRPr sz="2800"/>
            </a:lvl1pPr>
            <a:lvl2pPr marL="514344" indent="-276954" defTabSz="949558">
              <a:spcBef>
                <a:spcPts val="1000"/>
              </a:spcBef>
              <a:defRPr sz="2800"/>
            </a:lvl2pPr>
            <a:lvl3pPr marL="807124" indent="-332345" defTabSz="949558">
              <a:spcBef>
                <a:spcPts val="1000"/>
              </a:spcBef>
              <a:defRPr sz="2800"/>
            </a:lvl3pPr>
            <a:lvl4pPr marL="1081442" indent="-369273" defTabSz="949558">
              <a:spcBef>
                <a:spcPts val="1000"/>
              </a:spcBef>
              <a:defRPr sz="2800"/>
            </a:lvl4pPr>
            <a:lvl5pPr marL="1318832" indent="-369273" defTabSz="949558">
              <a:spcBef>
                <a:spcPts val="1000"/>
              </a:spcBef>
              <a:defRPr sz="28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74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Otsikkoteksti"/>
          <p:cNvSpPr txBox="1">
            <a:spLocks noGrp="1"/>
          </p:cNvSpPr>
          <p:nvPr>
            <p:ph type="title"/>
          </p:nvPr>
        </p:nvSpPr>
        <p:spPr>
          <a:xfrm>
            <a:off x="1679577" y="730254"/>
            <a:ext cx="21031201" cy="2651126"/>
          </a:xfrm>
          <a:prstGeom prst="rect">
            <a:avLst/>
          </a:prstGeom>
        </p:spPr>
        <p:txBody>
          <a:bodyPr lIns="91439" tIns="91439" rIns="91439" bIns="91439"/>
          <a:lstStyle>
            <a:lvl1pPr defTabSz="949558">
              <a:defRPr sz="4400"/>
            </a:lvl1pPr>
          </a:lstStyle>
          <a:p>
            <a:r>
              <a:t>Otsikkoteksti</a:t>
            </a:r>
          </a:p>
        </p:txBody>
      </p:sp>
      <p:sp>
        <p:nvSpPr>
          <p:cNvPr id="582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79577" y="3362328"/>
            <a:ext cx="10315576" cy="1647825"/>
          </a:xfrm>
          <a:prstGeom prst="rect">
            <a:avLst/>
          </a:prstGeom>
        </p:spPr>
        <p:txBody>
          <a:bodyPr lIns="91439" tIns="91439" rIns="91439" bIns="91439" anchor="b"/>
          <a:lstStyle>
            <a:lvl1pPr marL="0" indent="0" defTabSz="949558">
              <a:spcBef>
                <a:spcPts val="1000"/>
              </a:spcBef>
              <a:buSzTx/>
              <a:buFontTx/>
              <a:buNone/>
              <a:defRPr sz="2400" b="1"/>
            </a:lvl1pPr>
            <a:lvl2pPr marL="0" indent="237389" defTabSz="949558">
              <a:spcBef>
                <a:spcPts val="1000"/>
              </a:spcBef>
              <a:buSzTx/>
              <a:buFontTx/>
              <a:buNone/>
              <a:defRPr sz="2400" b="1"/>
            </a:lvl2pPr>
            <a:lvl3pPr marL="0" indent="474779" defTabSz="949558">
              <a:spcBef>
                <a:spcPts val="1000"/>
              </a:spcBef>
              <a:buSzTx/>
              <a:buFontTx/>
              <a:buNone/>
              <a:defRPr sz="2400" b="1"/>
            </a:lvl3pPr>
            <a:lvl4pPr marL="0" indent="712168" defTabSz="949558">
              <a:spcBef>
                <a:spcPts val="1000"/>
              </a:spcBef>
              <a:buSzTx/>
              <a:buFontTx/>
              <a:buNone/>
              <a:defRPr sz="2400" b="1"/>
            </a:lvl4pPr>
            <a:lvl5pPr marL="0" indent="949558" defTabSz="949558">
              <a:spcBef>
                <a:spcPts val="1000"/>
              </a:spcBef>
              <a:buSzTx/>
              <a:buFontTx/>
              <a:buNone/>
              <a:defRPr sz="2400" b="1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8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2344403" y="3362328"/>
            <a:ext cx="10366377" cy="1647825"/>
          </a:xfrm>
          <a:prstGeom prst="rect">
            <a:avLst/>
          </a:prstGeom>
        </p:spPr>
        <p:txBody>
          <a:bodyPr lIns="91439" tIns="91439" rIns="91439" bIns="91439" anchor="b"/>
          <a:lstStyle/>
          <a:p>
            <a:pPr marL="0" indent="0" defTabSz="949558">
              <a:spcBef>
                <a:spcPts val="10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84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Otsikkoteksti"/>
          <p:cNvSpPr txBox="1">
            <a:spLocks noGrp="1"/>
          </p:cNvSpPr>
          <p:nvPr>
            <p:ph type="title"/>
          </p:nvPr>
        </p:nvSpPr>
        <p:spPr>
          <a:xfrm>
            <a:off x="1676404" y="730254"/>
            <a:ext cx="21031201" cy="2651126"/>
          </a:xfrm>
          <a:prstGeom prst="rect">
            <a:avLst/>
          </a:prstGeom>
        </p:spPr>
        <p:txBody>
          <a:bodyPr lIns="91439" tIns="91439" rIns="91439" bIns="91439"/>
          <a:lstStyle>
            <a:lvl1pPr defTabSz="949558">
              <a:defRPr sz="4400"/>
            </a:lvl1pPr>
          </a:lstStyle>
          <a:p>
            <a:r>
              <a:t>Otsikkoteksti</a:t>
            </a:r>
          </a:p>
        </p:txBody>
      </p:sp>
      <p:sp>
        <p:nvSpPr>
          <p:cNvPr id="592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Otsikkoteksti"/>
          <p:cNvSpPr txBox="1">
            <a:spLocks noGrp="1"/>
          </p:cNvSpPr>
          <p:nvPr>
            <p:ph type="title"/>
          </p:nvPr>
        </p:nvSpPr>
        <p:spPr>
          <a:xfrm>
            <a:off x="1679577" y="914400"/>
            <a:ext cx="7864477" cy="3200400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949558">
              <a:defRPr sz="3200"/>
            </a:lvl1pPr>
          </a:lstStyle>
          <a:p>
            <a:r>
              <a:t>Otsikkoteksti</a:t>
            </a:r>
          </a:p>
        </p:txBody>
      </p:sp>
      <p:sp>
        <p:nvSpPr>
          <p:cNvPr id="607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10366375" y="1974854"/>
            <a:ext cx="12344404" cy="9747251"/>
          </a:xfrm>
          <a:prstGeom prst="rect">
            <a:avLst/>
          </a:prstGeom>
        </p:spPr>
        <p:txBody>
          <a:bodyPr lIns="91439" tIns="91439" rIns="91439" bIns="91439"/>
          <a:lstStyle>
            <a:lvl1pPr marL="237389" indent="-237389" defTabSz="949558">
              <a:spcBef>
                <a:spcPts val="1000"/>
              </a:spcBef>
              <a:defRPr sz="3200"/>
            </a:lvl1pPr>
            <a:lvl2pPr marL="508692" indent="-271302" defTabSz="949558">
              <a:spcBef>
                <a:spcPts val="1000"/>
              </a:spcBef>
              <a:defRPr sz="3200"/>
            </a:lvl2pPr>
            <a:lvl3pPr marL="791298" indent="-316519" defTabSz="949558">
              <a:spcBef>
                <a:spcPts val="1000"/>
              </a:spcBef>
              <a:defRPr sz="3200"/>
            </a:lvl3pPr>
            <a:lvl4pPr marL="1091993" indent="-379824" defTabSz="949558">
              <a:spcBef>
                <a:spcPts val="1000"/>
              </a:spcBef>
              <a:defRPr sz="3200"/>
            </a:lvl4pPr>
            <a:lvl5pPr marL="1329383" indent="-379824" defTabSz="949558">
              <a:spcBef>
                <a:spcPts val="1000"/>
              </a:spcBef>
              <a:defRPr sz="3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0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679578" y="4114800"/>
            <a:ext cx="7864476" cy="7623176"/>
          </a:xfrm>
          <a:prstGeom prst="rect">
            <a:avLst/>
          </a:prstGeom>
        </p:spPr>
        <p:txBody>
          <a:bodyPr lIns="91439" tIns="91439" rIns="91439" bIns="91439"/>
          <a:lstStyle/>
          <a:p>
            <a:pPr marL="0" indent="0" defTabSz="949558">
              <a:spcBef>
                <a:spcPts val="1000"/>
              </a:spcBef>
              <a:buSzTx/>
              <a:buFontTx/>
              <a:buNone/>
              <a:defRPr sz="1600"/>
            </a:pPr>
            <a:endParaRPr/>
          </a:p>
        </p:txBody>
      </p:sp>
      <p:sp>
        <p:nvSpPr>
          <p:cNvPr id="60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Otsikkoteksti"/>
          <p:cNvSpPr txBox="1">
            <a:spLocks noGrp="1"/>
          </p:cNvSpPr>
          <p:nvPr>
            <p:ph type="title"/>
          </p:nvPr>
        </p:nvSpPr>
        <p:spPr>
          <a:xfrm>
            <a:off x="1679577" y="914400"/>
            <a:ext cx="7864477" cy="3200400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949558">
              <a:defRPr sz="3200"/>
            </a:lvl1pPr>
          </a:lstStyle>
          <a:p>
            <a:r>
              <a:t>Otsikkoteksti</a:t>
            </a:r>
          </a:p>
        </p:txBody>
      </p:sp>
      <p:sp>
        <p:nvSpPr>
          <p:cNvPr id="617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0366375" y="1974854"/>
            <a:ext cx="12344404" cy="9747251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79577" y="4114800"/>
            <a:ext cx="7864477" cy="7623176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defTabSz="949558">
              <a:spcBef>
                <a:spcPts val="1000"/>
              </a:spcBef>
              <a:buSzTx/>
              <a:buFontTx/>
              <a:buNone/>
              <a:defRPr sz="1600"/>
            </a:lvl1pPr>
            <a:lvl2pPr marL="0" indent="237389" defTabSz="949558">
              <a:spcBef>
                <a:spcPts val="1000"/>
              </a:spcBef>
              <a:buSzTx/>
              <a:buFontTx/>
              <a:buNone/>
              <a:defRPr sz="1600"/>
            </a:lvl2pPr>
            <a:lvl3pPr marL="0" indent="474779" defTabSz="949558">
              <a:spcBef>
                <a:spcPts val="1000"/>
              </a:spcBef>
              <a:buSzTx/>
              <a:buFontTx/>
              <a:buNone/>
              <a:defRPr sz="1600"/>
            </a:lvl3pPr>
            <a:lvl4pPr marL="0" indent="712168" defTabSz="949558">
              <a:spcBef>
                <a:spcPts val="1000"/>
              </a:spcBef>
              <a:buSzTx/>
              <a:buFontTx/>
              <a:buNone/>
              <a:defRPr sz="1600"/>
            </a:lvl4pPr>
            <a:lvl5pPr marL="0" indent="949558" defTabSz="949558">
              <a:spcBef>
                <a:spcPts val="1000"/>
              </a:spcBef>
              <a:buSzTx/>
              <a:buFontTx/>
              <a:buNone/>
              <a:defRPr sz="1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1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Otsikkoteksti"/>
          <p:cNvSpPr txBox="1">
            <a:spLocks noGrp="1"/>
          </p:cNvSpPr>
          <p:nvPr>
            <p:ph type="title"/>
          </p:nvPr>
        </p:nvSpPr>
        <p:spPr>
          <a:xfrm>
            <a:off x="1676404" y="730254"/>
            <a:ext cx="21031201" cy="2651126"/>
          </a:xfrm>
          <a:prstGeom prst="rect">
            <a:avLst/>
          </a:prstGeom>
        </p:spPr>
        <p:txBody>
          <a:bodyPr lIns="91439" tIns="91439" rIns="91439" bIns="91439"/>
          <a:lstStyle>
            <a:lvl1pPr defTabSz="949558">
              <a:defRPr sz="4400"/>
            </a:lvl1pPr>
          </a:lstStyle>
          <a:p>
            <a:r>
              <a:t>Otsikkoteksti</a:t>
            </a:r>
          </a:p>
        </p:txBody>
      </p:sp>
      <p:sp>
        <p:nvSpPr>
          <p:cNvPr id="627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676404" y="3651250"/>
            <a:ext cx="21031201" cy="8702676"/>
          </a:xfrm>
          <a:prstGeom prst="rect">
            <a:avLst/>
          </a:prstGeom>
        </p:spPr>
        <p:txBody>
          <a:bodyPr lIns="91439" tIns="91439" rIns="91439" bIns="91439"/>
          <a:lstStyle>
            <a:lvl1pPr marL="237389" indent="-237389" defTabSz="949558">
              <a:spcBef>
                <a:spcPts val="1000"/>
              </a:spcBef>
              <a:defRPr sz="2800"/>
            </a:lvl1pPr>
            <a:lvl2pPr marL="514344" indent="-276954" defTabSz="949558">
              <a:spcBef>
                <a:spcPts val="1000"/>
              </a:spcBef>
              <a:defRPr sz="2800"/>
            </a:lvl2pPr>
            <a:lvl3pPr marL="807124" indent="-332345" defTabSz="949558">
              <a:spcBef>
                <a:spcPts val="1000"/>
              </a:spcBef>
              <a:defRPr sz="2800"/>
            </a:lvl3pPr>
            <a:lvl4pPr marL="1081442" indent="-369273" defTabSz="949558">
              <a:spcBef>
                <a:spcPts val="1000"/>
              </a:spcBef>
              <a:defRPr sz="2800"/>
            </a:lvl4pPr>
            <a:lvl5pPr marL="1318832" indent="-369273" defTabSz="949558">
              <a:spcBef>
                <a:spcPts val="1000"/>
              </a:spcBef>
              <a:defRPr sz="28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2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9" y="-178185"/>
            <a:ext cx="5391319" cy="2764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36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3" cy="1948545"/>
          </a:xfrm>
          <a:prstGeom prst="rect">
            <a:avLst/>
          </a:prstGeom>
          <a:ln w="12700">
            <a:miter lim="400000"/>
          </a:ln>
        </p:spPr>
      </p:pic>
      <p:sp>
        <p:nvSpPr>
          <p:cNvPr id="637" name="Otsikkoteksti"/>
          <p:cNvSpPr txBox="1">
            <a:spLocks noGrp="1"/>
          </p:cNvSpPr>
          <p:nvPr>
            <p:ph type="title"/>
          </p:nvPr>
        </p:nvSpPr>
        <p:spPr>
          <a:xfrm>
            <a:off x="1663700" y="3419476"/>
            <a:ext cx="21031200" cy="5705474"/>
          </a:xfrm>
          <a:prstGeom prst="rect">
            <a:avLst/>
          </a:prstGeom>
        </p:spPr>
        <p:txBody>
          <a:bodyPr lIns="91439" tIns="91439" rIns="91439" bIns="91439" anchor="b"/>
          <a:lstStyle>
            <a:lvl1pPr>
              <a:defRPr sz="12000"/>
            </a:lvl1pPr>
          </a:lstStyle>
          <a:p>
            <a:r>
              <a:t>Otsikkoteksti</a:t>
            </a:r>
          </a:p>
        </p:txBody>
      </p:sp>
      <p:sp>
        <p:nvSpPr>
          <p:cNvPr id="63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63700" y="9178925"/>
            <a:ext cx="21031200" cy="3000375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>
              <a:buSzTx/>
              <a:buFontTx/>
              <a:buNone/>
              <a:defRPr sz="48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48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48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48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4800">
                <a:solidFill>
                  <a:srgbClr val="888888"/>
                </a:solidFill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639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0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44287" y="12146608"/>
            <a:ext cx="1862928" cy="1677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641" name="Picture 8" descr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9563" y="663568"/>
            <a:ext cx="23912424" cy="7076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642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9563" y="7127861"/>
            <a:ext cx="23912424" cy="2516881"/>
          </a:xfrm>
          <a:prstGeom prst="rect">
            <a:avLst/>
          </a:prstGeom>
          <a:ln w="12700">
            <a:miter lim="400000"/>
          </a:ln>
        </p:spPr>
      </p:pic>
      <p:pic>
        <p:nvPicPr>
          <p:cNvPr id="643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9" y="-178185"/>
            <a:ext cx="5391319" cy="2764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44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3" cy="1948545"/>
          </a:xfrm>
          <a:prstGeom prst="rect">
            <a:avLst/>
          </a:prstGeom>
          <a:ln w="12700">
            <a:miter lim="400000"/>
          </a:ln>
        </p:spPr>
      </p:pic>
      <p:sp>
        <p:nvSpPr>
          <p:cNvPr id="645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203052" y="12835870"/>
            <a:ext cx="504548" cy="483910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Otsikkoteksti"/>
          <p:cNvSpPr txBox="1">
            <a:spLocks noGrp="1"/>
          </p:cNvSpPr>
          <p:nvPr>
            <p:ph type="title"/>
          </p:nvPr>
        </p:nvSpPr>
        <p:spPr>
          <a:xfrm>
            <a:off x="1679574" y="730250"/>
            <a:ext cx="21031202" cy="2651126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90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79574" y="3362326"/>
            <a:ext cx="10315579" cy="1647827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4800" b="1"/>
            </a:lvl1pPr>
            <a:lvl2pPr marL="0" indent="0">
              <a:buSzTx/>
              <a:buFontTx/>
              <a:buNone/>
              <a:defRPr sz="4800" b="1"/>
            </a:lvl2pPr>
            <a:lvl3pPr marL="0" indent="0">
              <a:buSzTx/>
              <a:buFontTx/>
              <a:buNone/>
              <a:defRPr sz="4800" b="1"/>
            </a:lvl3pPr>
            <a:lvl4pPr marL="0" indent="0">
              <a:buSzTx/>
              <a:buFontTx/>
              <a:buNone/>
              <a:defRPr sz="4800" b="1"/>
            </a:lvl4pPr>
            <a:lvl5pPr marL="0" indent="0">
              <a:buSzTx/>
              <a:buFontTx/>
              <a:buNone/>
              <a:defRPr sz="4800" b="1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9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2344400" y="3362326"/>
            <a:ext cx="10366376" cy="1647827"/>
          </a:xfrm>
          <a:prstGeom prst="rect">
            <a:avLst/>
          </a:prstGeom>
          <a:ln w="12700"/>
        </p:spPr>
        <p:txBody>
          <a:bodyPr anchor="b"/>
          <a:lstStyle/>
          <a:p>
            <a:endParaRPr/>
          </a:p>
        </p:txBody>
      </p:sp>
      <p:pic>
        <p:nvPicPr>
          <p:cNvPr id="92" name="Picture 9" descr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Picture 10" descr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TextBox 11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95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9" y="-178185"/>
            <a:ext cx="5391319" cy="2764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53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3" cy="1948545"/>
          </a:xfrm>
          <a:prstGeom prst="rect">
            <a:avLst/>
          </a:prstGeom>
          <a:ln w="12700">
            <a:miter lim="400000"/>
          </a:ln>
        </p:spPr>
      </p:pic>
      <p:sp>
        <p:nvSpPr>
          <p:cNvPr id="654" name="Otsikkoteksti"/>
          <p:cNvSpPr txBox="1">
            <a:spLocks noGrp="1"/>
          </p:cNvSpPr>
          <p:nvPr>
            <p:ph type="title"/>
          </p:nvPr>
        </p:nvSpPr>
        <p:spPr>
          <a:xfrm>
            <a:off x="3048000" y="2244725"/>
            <a:ext cx="18288000" cy="4775201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ctr">
              <a:defRPr sz="12000"/>
            </a:lvl1pPr>
          </a:lstStyle>
          <a:p>
            <a:r>
              <a:t>Otsikkoteksti</a:t>
            </a:r>
          </a:p>
        </p:txBody>
      </p:sp>
      <p:sp>
        <p:nvSpPr>
          <p:cNvPr id="655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algn="ctr">
              <a:buSzTx/>
              <a:buFontTx/>
              <a:buNone/>
              <a:defRPr sz="4800"/>
            </a:lvl1pPr>
            <a:lvl2pPr marL="0" indent="457200" algn="ctr">
              <a:buSzTx/>
              <a:buFontTx/>
              <a:buNone/>
              <a:defRPr sz="4800"/>
            </a:lvl2pPr>
            <a:lvl3pPr marL="0" indent="914400" algn="ctr">
              <a:buSzTx/>
              <a:buFontTx/>
              <a:buNone/>
              <a:defRPr sz="4800"/>
            </a:lvl3pPr>
            <a:lvl4pPr marL="0" indent="1371600" algn="ctr">
              <a:buSzTx/>
              <a:buFontTx/>
              <a:buNone/>
              <a:defRPr sz="4800"/>
            </a:lvl4pPr>
            <a:lvl5pPr marL="0" indent="1828800" algn="ctr">
              <a:buSzTx/>
              <a:buFontTx/>
              <a:buNone/>
              <a:defRPr sz="48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656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387261" cy="13823724"/>
          </a:xfrm>
          <a:prstGeom prst="rect">
            <a:avLst/>
          </a:prstGeom>
          <a:ln w="12700">
            <a:miter lim="400000"/>
          </a:ln>
        </p:spPr>
      </p:pic>
      <p:pic>
        <p:nvPicPr>
          <p:cNvPr id="657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516" y="1645920"/>
            <a:ext cx="22402801" cy="10611847"/>
          </a:xfrm>
          <a:prstGeom prst="rect">
            <a:avLst/>
          </a:prstGeom>
          <a:ln w="12700">
            <a:miter lim="400000"/>
          </a:ln>
        </p:spPr>
      </p:pic>
      <p:pic>
        <p:nvPicPr>
          <p:cNvPr id="658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41074" y="11278755"/>
            <a:ext cx="4672103" cy="2544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659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9" y="-178185"/>
            <a:ext cx="5391319" cy="2764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0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3" cy="1948545"/>
          </a:xfrm>
          <a:prstGeom prst="rect">
            <a:avLst/>
          </a:prstGeom>
          <a:ln w="12700">
            <a:miter lim="400000"/>
          </a:ln>
        </p:spPr>
      </p:pic>
      <p:sp>
        <p:nvSpPr>
          <p:cNvPr id="661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203052" y="12835870"/>
            <a:ext cx="504548" cy="483910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81" y="-178185"/>
            <a:ext cx="5391319" cy="2764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9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1" y="321764"/>
            <a:ext cx="1945573" cy="1948545"/>
          </a:xfrm>
          <a:prstGeom prst="rect">
            <a:avLst/>
          </a:prstGeom>
          <a:ln w="12700">
            <a:miter lim="400000"/>
          </a:ln>
        </p:spPr>
      </p:pic>
      <p:sp>
        <p:nvSpPr>
          <p:cNvPr id="670" name="Otsikkoteksti"/>
          <p:cNvSpPr txBox="1">
            <a:spLocks noGrp="1"/>
          </p:cNvSpPr>
          <p:nvPr>
            <p:ph type="title"/>
          </p:nvPr>
        </p:nvSpPr>
        <p:spPr>
          <a:xfrm>
            <a:off x="1676404" y="730251"/>
            <a:ext cx="21031201" cy="2651127"/>
          </a:xfrm>
          <a:prstGeom prst="rect">
            <a:avLst/>
          </a:prstGeom>
        </p:spPr>
        <p:txBody>
          <a:bodyPr lIns="91439" tIns="91439" rIns="91439" bIns="91439"/>
          <a:lstStyle/>
          <a:p>
            <a:r>
              <a:t>Otsikkoteksti</a:t>
            </a:r>
          </a:p>
        </p:txBody>
      </p:sp>
      <p:sp>
        <p:nvSpPr>
          <p:cNvPr id="671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676404" y="3651250"/>
            <a:ext cx="21031201" cy="8702676"/>
          </a:xfrm>
          <a:prstGeom prst="rect">
            <a:avLst/>
          </a:prstGeom>
        </p:spPr>
        <p:txBody>
          <a:bodyPr lIns="91439" tIns="91439" rIns="91439" bIns="91439"/>
          <a:lstStyle>
            <a:lvl3pPr marL="1554479" indent="-640079"/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672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30" y="13248183"/>
            <a:ext cx="23491371" cy="467819"/>
          </a:xfrm>
          <a:prstGeom prst="rect">
            <a:avLst/>
          </a:prstGeom>
          <a:ln w="12700">
            <a:miter lim="400000"/>
          </a:ln>
        </p:spPr>
      </p:pic>
      <p:pic>
        <p:nvPicPr>
          <p:cNvPr id="673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396" y="12353928"/>
            <a:ext cx="1948540" cy="1362075"/>
          </a:xfrm>
          <a:prstGeom prst="rect">
            <a:avLst/>
          </a:prstGeom>
          <a:ln w="12700">
            <a:miter lim="400000"/>
          </a:ln>
        </p:spPr>
      </p:pic>
      <p:sp>
        <p:nvSpPr>
          <p:cNvPr id="674" name="TextBox 8"/>
          <p:cNvSpPr txBox="1"/>
          <p:nvPr/>
        </p:nvSpPr>
        <p:spPr>
          <a:xfrm>
            <a:off x="21193563" y="13181055"/>
            <a:ext cx="3230038" cy="551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675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203054" y="12835873"/>
            <a:ext cx="504548" cy="483910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Otsikkoteksti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pic>
        <p:nvPicPr>
          <p:cNvPr id="105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icture 6" descr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TextBox 7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108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TextBox 4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pic>
        <p:nvPicPr>
          <p:cNvPr id="118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Picture 6" descr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extBox 7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121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Otsikkoteksti"/>
          <p:cNvSpPr txBox="1">
            <a:spLocks noGrp="1"/>
          </p:cNvSpPr>
          <p:nvPr>
            <p:ph type="title"/>
          </p:nvPr>
        </p:nvSpPr>
        <p:spPr>
          <a:xfrm>
            <a:off x="1679574" y="914400"/>
            <a:ext cx="7864479" cy="32004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A7A7A7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Otsikkoteksti</a:t>
            </a:r>
          </a:p>
        </p:txBody>
      </p:sp>
      <p:sp>
        <p:nvSpPr>
          <p:cNvPr id="131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10366374" y="1974850"/>
            <a:ext cx="12344403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 marL="979714" indent="-522514">
              <a:defRPr sz="6400"/>
            </a:lvl2pPr>
            <a:lvl3pPr marL="1524000" indent="-609600">
              <a:defRPr sz="6400"/>
            </a:lvl3pPr>
            <a:lvl4pPr marL="2103120" indent="-731520">
              <a:defRPr sz="6400"/>
            </a:lvl4pPr>
            <a:lvl5pPr marL="2560320" indent="-731520">
              <a:defRPr sz="64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3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679574" y="4114800"/>
            <a:ext cx="7864476" cy="7623176"/>
          </a:xfrm>
          <a:prstGeom prst="rect">
            <a:avLst/>
          </a:prstGeom>
          <a:ln w="12700"/>
        </p:spPr>
        <p:txBody>
          <a:bodyPr/>
          <a:lstStyle/>
          <a:p>
            <a:endParaRPr/>
          </a:p>
        </p:txBody>
      </p:sp>
      <p:sp>
        <p:nvSpPr>
          <p:cNvPr id="133" name="TextBox 7"/>
          <p:cNvSpPr txBox="1"/>
          <p:nvPr/>
        </p:nvSpPr>
        <p:spPr>
          <a:xfrm>
            <a:off x="20990459" y="13217526"/>
            <a:ext cx="3230034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pic>
        <p:nvPicPr>
          <p:cNvPr id="134" name="Picture 8" descr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Picture 9" descr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TextBox 10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137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7" descr="Picture 7"/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6" descr="Picture 6"/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-544288" y="12146608"/>
            <a:ext cx="1862931" cy="1677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12" descr="Picture 12"/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13" descr="Picture 13"/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Otsikkoteksti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0378061" cy="26511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7" tIns="91437" rIns="91437" bIns="91437" anchor="ctr">
            <a:normAutofit/>
          </a:bodyPr>
          <a:lstStyle/>
          <a:p>
            <a:r>
              <a:t>Otsikkoteksti</a:t>
            </a:r>
          </a:p>
        </p:txBody>
      </p:sp>
      <p:sp>
        <p:nvSpPr>
          <p:cNvPr id="8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676400" y="3381376"/>
            <a:ext cx="21031200" cy="870267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7" tIns="91437" rIns="91437" bIns="91437">
            <a:normAutofit/>
          </a:bodyPr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707600" y="12224386"/>
            <a:ext cx="1518815" cy="1706877"/>
          </a:xfrm>
          <a:prstGeom prst="rect">
            <a:avLst/>
          </a:prstGeom>
          <a:ln w="25400">
            <a:miter lim="400000"/>
          </a:ln>
        </p:spPr>
        <p:txBody>
          <a:bodyPr wrap="none" lIns="91437" tIns="91437" rIns="91437" bIns="91437" anchor="ctr">
            <a:spAutoFit/>
          </a:bodyPr>
          <a:lstStyle>
            <a:lvl1pPr defTabSz="1828800">
              <a:lnSpc>
                <a:spcPct val="90000"/>
              </a:lnSpc>
              <a:defRPr sz="880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</p:sldLayoutIdLst>
  <p:transition spd="med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457200" marR="0" indent="-457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990600" marR="0" indent="-5334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554477" marR="0" indent="-640077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2082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5400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9972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4544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9116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368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isisservicedesigndoing.com/methods/creating-personas-2" TargetMode="Externa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isisservicedesigndoing.com/methods/creating-personas-2" TargetMode="Externa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isisservicedesigndoing.com/methods/creating-personas-2" TargetMode="External"/><Relationship Id="rId7" Type="http://schemas.openxmlformats.org/officeDocument/2006/relationships/hyperlink" Target="https://library.xtensio.com/user-persona-template-and-examples" TargetMode="External"/><Relationship Id="rId2" Type="http://schemas.openxmlformats.org/officeDocument/2006/relationships/hyperlink" Target="https://www.businessdesigntools.com/" TargetMode="Externa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ww3.uef.fi/documents/10975/1474731/Sivistystoimen_tyokalupakki_palvelumuotoiluun2.pdf/c08f8051-8400-4da7-ad7e-692ff4cd0acd" TargetMode="External"/><Relationship Id="rId5" Type="http://schemas.openxmlformats.org/officeDocument/2006/relationships/hyperlink" Target="NULL" TargetMode="External"/><Relationship Id="rId4" Type="http://schemas.openxmlformats.org/officeDocument/2006/relationships/hyperlink" Target="NUL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nokyla.fi/web/malli111484" TargetMode="External"/><Relationship Id="rId2" Type="http://schemas.openxmlformats.org/officeDocument/2006/relationships/hyperlink" Target="http://www.businessdesigntools.com/portfolio-items/persona-canvas" TargetMode="Externa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www.thisisservicedesigndoing.com/methods/creating-personas-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Title 3"/>
          <p:cNvSpPr txBox="1"/>
          <p:nvPr/>
        </p:nvSpPr>
        <p:spPr>
          <a:xfrm>
            <a:off x="3048000" y="5756728"/>
            <a:ext cx="18288000" cy="322398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b">
            <a:normAutofit fontScale="77500" lnSpcReduction="20000"/>
          </a:bodyPr>
          <a:lstStyle>
            <a:lvl1pPr algn="ctr" defTabSz="1828800">
              <a:lnSpc>
                <a:spcPct val="90000"/>
              </a:lnSpc>
              <a:defRPr sz="12000" b="1">
                <a:solidFill>
                  <a:schemeClr val="accent2"/>
                </a:solidFill>
              </a:defRPr>
            </a:lvl1pPr>
          </a:lstStyle>
          <a:p>
            <a:r>
              <a:rPr lang="fi-FI" dirty="0" err="1"/>
              <a:t>Uppgörande</a:t>
            </a:r>
            <a:r>
              <a:rPr lang="fi-FI" dirty="0"/>
              <a:t> av </a:t>
            </a:r>
            <a:r>
              <a:rPr lang="fi-FI" dirty="0" err="1"/>
              <a:t>användarpersonas</a:t>
            </a:r>
            <a:endParaRPr lang="fi-FI" dirty="0"/>
          </a:p>
          <a:p>
            <a:endParaRPr lang="fi-FI" dirty="0"/>
          </a:p>
          <a:p>
            <a:r>
              <a:rPr lang="fi-FI" dirty="0" err="1"/>
              <a:t>Konsepteringsfasen</a:t>
            </a:r>
            <a:endParaRPr lang="fi-FI" dirty="0"/>
          </a:p>
        </p:txBody>
      </p:sp>
      <p:sp>
        <p:nvSpPr>
          <p:cNvPr id="685" name="TextBox 1"/>
          <p:cNvSpPr txBox="1"/>
          <p:nvPr/>
        </p:nvSpPr>
        <p:spPr>
          <a:xfrm>
            <a:off x="19232612" y="10792269"/>
            <a:ext cx="2839453" cy="64077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t>CC BY-SA 4.0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uorakulmio 6"/>
          <p:cNvSpPr/>
          <p:nvPr/>
        </p:nvSpPr>
        <p:spPr>
          <a:xfrm rot="16200000">
            <a:off x="-6652557" y="6593747"/>
            <a:ext cx="13716001" cy="52850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7" tIns="91437" rIns="91437" bIns="91437" anchor="b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SOTEPEDA247.FI</a:t>
            </a:r>
          </a:p>
        </p:txBody>
      </p:sp>
      <p:sp>
        <p:nvSpPr>
          <p:cNvPr id="688" name="Ryhmähaastattelu"/>
          <p:cNvSpPr txBox="1">
            <a:spLocks noGrp="1"/>
          </p:cNvSpPr>
          <p:nvPr>
            <p:ph type="title"/>
          </p:nvPr>
        </p:nvSpPr>
        <p:spPr>
          <a:xfrm>
            <a:off x="1078089" y="953499"/>
            <a:ext cx="22227822" cy="1906861"/>
          </a:xfrm>
          <a:prstGeom prst="rect">
            <a:avLst/>
          </a:prstGeom>
        </p:spPr>
        <p:txBody>
          <a:bodyPr lIns="91439" tIns="91439" rIns="91439" bIns="91439"/>
          <a:lstStyle>
            <a:lvl1pPr>
              <a:defRPr sz="12000" b="1"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r>
              <a:rPr lang="fi-FI" dirty="0" err="1">
                <a:latin typeface="+mn-lt"/>
                <a:cs typeface="Calibri Light" panose="020F0302020204030204" pitchFamily="34" charset="0"/>
              </a:rPr>
              <a:t>Användarpersonas</a:t>
            </a:r>
            <a:endParaRPr dirty="0"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689" name="Ryhmähaastattelun avulla pääset nopeasti ymmärrykseen ihmisistä ja heidän tarpeistaan sekä koko kehittämisympäristöstä ja sen jäsenten välisestä dynamiikasta."/>
          <p:cNvSpPr txBox="1"/>
          <p:nvPr/>
        </p:nvSpPr>
        <p:spPr>
          <a:xfrm>
            <a:off x="1082595" y="3096142"/>
            <a:ext cx="22831708" cy="904862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7" tIns="91437" rIns="91437" bIns="91437" anchor="t">
            <a:spAutoFit/>
          </a:bodyPr>
          <a:lstStyle>
            <a:lvl1pPr>
              <a:defRPr sz="7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Användarpersonas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är en designterm som  normalt representerar en uppsättning personer med gemensamma motiv, intressen, beteenden eller demografiska och geografiska likheter.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Demografi som ålder, kön eller boende är dock vilseledande, så man bör vara försiktig så att man inte skapar stereotyper. 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Skapandet av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användarpersonas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måste dra nytta av autentisk  information som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erållots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genom forskning.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1" name="IDEOU, 2019. Design Thinking – Design thinking is a process for creative problem solving. Palo Alto: IDEOU. https://www.ideou.com/pages/design-thinking"/>
          <p:cNvSpPr txBox="1"/>
          <p:nvPr/>
        </p:nvSpPr>
        <p:spPr>
          <a:xfrm>
            <a:off x="1079500" y="12699160"/>
            <a:ext cx="22225000" cy="103411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82875" tIns="182875" rIns="182875" bIns="182875">
            <a:spAutoFit/>
          </a:bodyPr>
          <a:lstStyle>
            <a:lvl1pPr defTabSz="1828733">
              <a:lnSpc>
                <a:spcPct val="90000"/>
              </a:lnSpc>
              <a:spcBef>
                <a:spcPts val="1800"/>
              </a:spcBef>
              <a:defRPr sz="2400">
                <a:solidFill>
                  <a:schemeClr val="accent3">
                    <a:lumOff val="-12941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i-FI" dirty="0" err="1">
                <a:cs typeface="Calibri"/>
              </a:rPr>
              <a:t>Stickdorn</a:t>
            </a:r>
            <a:r>
              <a:rPr lang="fi-FI" dirty="0">
                <a:cs typeface="Calibri"/>
              </a:rPr>
              <a:t> ym. 2019. </a:t>
            </a:r>
            <a:r>
              <a:rPr lang="fi-FI" dirty="0" err="1">
                <a:cs typeface="Calibri"/>
              </a:rPr>
              <a:t>This</a:t>
            </a:r>
            <a:r>
              <a:rPr lang="fi-FI" dirty="0">
                <a:cs typeface="Calibri"/>
              </a:rPr>
              <a:t> is </a:t>
            </a:r>
            <a:r>
              <a:rPr lang="fi-FI" dirty="0" err="1">
                <a:cs typeface="Calibri"/>
              </a:rPr>
              <a:t>service</a:t>
            </a:r>
            <a:r>
              <a:rPr lang="fi-FI" dirty="0">
                <a:cs typeface="Calibri"/>
              </a:rPr>
              <a:t> design </a:t>
            </a:r>
            <a:r>
              <a:rPr lang="fi-FI" dirty="0" err="1">
                <a:cs typeface="Calibri"/>
              </a:rPr>
              <a:t>doing</a:t>
            </a:r>
            <a:r>
              <a:rPr lang="fi-FI" dirty="0">
                <a:cs typeface="Calibri"/>
              </a:rPr>
              <a:t>, </a:t>
            </a:r>
            <a:r>
              <a:rPr lang="fi-FI" dirty="0" err="1">
                <a:cs typeface="Calibri"/>
              </a:rPr>
              <a:t>Chapter</a:t>
            </a:r>
            <a:r>
              <a:rPr lang="fi-FI" dirty="0">
                <a:cs typeface="Calibri"/>
              </a:rPr>
              <a:t> 5 </a:t>
            </a:r>
            <a:r>
              <a:rPr lang="fi-FI" dirty="0" err="1">
                <a:cs typeface="Calibri"/>
              </a:rPr>
              <a:t>research</a:t>
            </a:r>
            <a:r>
              <a:rPr lang="fi-FI" dirty="0">
                <a:cs typeface="Calibri"/>
              </a:rPr>
              <a:t>, </a:t>
            </a:r>
            <a:r>
              <a:rPr lang="fi-FI" dirty="0" err="1">
                <a:cs typeface="Calibri"/>
              </a:rPr>
              <a:t>co-creating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personas</a:t>
            </a:r>
            <a:r>
              <a:rPr lang="fi-FI" dirty="0">
                <a:cs typeface="Calibri"/>
              </a:rPr>
              <a:t>. </a:t>
            </a:r>
            <a:r>
              <a:rPr lang="fi-FI" u="sng" dirty="0">
                <a:cs typeface="Calibri"/>
                <a:hlinkClick r:id="rId2"/>
              </a:rPr>
              <a:t>https://www.thisisservicedesigndoing.com/methods/creating-personas-2</a:t>
            </a:r>
            <a:endParaRPr lang="fi-FI" dirty="0">
              <a:cs typeface="Calibri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uorakulmio 6"/>
          <p:cNvSpPr/>
          <p:nvPr/>
        </p:nvSpPr>
        <p:spPr>
          <a:xfrm rot="16200000">
            <a:off x="-6652557" y="6593747"/>
            <a:ext cx="13716001" cy="52850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7" tIns="91437" rIns="91437" bIns="91437" anchor="b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  SOTEPEDA247.FI</a:t>
            </a:r>
          </a:p>
        </p:txBody>
      </p:sp>
      <p:sp>
        <p:nvSpPr>
          <p:cNvPr id="695" name="Mitä &amp; miksi?"/>
          <p:cNvSpPr txBox="1">
            <a:spLocks noGrp="1"/>
          </p:cNvSpPr>
          <p:nvPr>
            <p:ph type="title"/>
          </p:nvPr>
        </p:nvSpPr>
        <p:spPr>
          <a:xfrm>
            <a:off x="1079500" y="953499"/>
            <a:ext cx="22225000" cy="1906861"/>
          </a:xfrm>
          <a:prstGeom prst="rect">
            <a:avLst/>
          </a:prstGeom>
        </p:spPr>
        <p:txBody>
          <a:bodyPr lIns="91439" tIns="91439" rIns="91439" bIns="91439"/>
          <a:lstStyle>
            <a:lvl1pPr>
              <a:defRPr sz="12000" b="1"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r>
              <a:rPr lang="sv-FI" dirty="0">
                <a:latin typeface="Calibri" panose="020F0502020204030204" pitchFamily="34" charset="0"/>
                <a:cs typeface="Calibri" panose="020F0502020204030204" pitchFamily="34" charset="0"/>
              </a:rPr>
              <a:t>Vad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sv-FI" dirty="0">
                <a:latin typeface="Calibri" panose="020F0502020204030204" pitchFamily="34" charset="0"/>
                <a:cs typeface="Calibri" panose="020F0502020204030204" pitchFamily="34" charset="0"/>
              </a:rPr>
              <a:t>varför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696" name="Though a Group Interview may not offer the depth of an individual Interview in someone’s home, it can give you a compelling look at how a larger set of the people you’re designing for operates. The best Group Interviews seek to hear everyone’s voice, get"/>
          <p:cNvSpPr txBox="1"/>
          <p:nvPr/>
        </p:nvSpPr>
        <p:spPr>
          <a:xfrm>
            <a:off x="1079500" y="3440160"/>
            <a:ext cx="11996119" cy="112646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7" tIns="91437" rIns="91437" bIns="91437" anchor="t">
            <a:spAutoFit/>
          </a:bodyPr>
          <a:lstStyle>
            <a:lvl1pPr>
              <a:defRPr sz="4000"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Användarpersonas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är ett verktyg för att uppnå en bra helhetsbild.</a:t>
            </a:r>
          </a:p>
          <a:p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Utnyttja 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användarpersonas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för att få igång konceptualiseringsfasen. </a:t>
            </a:r>
          </a:p>
          <a:p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Personas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används som grund för fortsättningen och bildas genom den kunskap som erhållits i bakgrundsforskning. </a:t>
            </a: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Kunskapen är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sammnfattad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till exempel med hjälp av en empatikarta.</a:t>
            </a:r>
          </a:p>
          <a:p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En bra användarpersona  beskriver användaren både muntligt och visuellt. </a:t>
            </a:r>
          </a:p>
          <a:p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Kuva: www.pixabay.com</a:t>
            </a:r>
          </a:p>
          <a:p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FBD380F-0113-4A70-82A5-988476F4F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5399" y="1407826"/>
            <a:ext cx="9673086" cy="1079991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uorakulmio 6"/>
          <p:cNvSpPr/>
          <p:nvPr/>
        </p:nvSpPr>
        <p:spPr>
          <a:xfrm rot="16200000">
            <a:off x="-6652557" y="6593747"/>
            <a:ext cx="13716001" cy="52850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7" tIns="91437" rIns="91437" bIns="91437" anchor="b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SOTEPEDA247.FI</a:t>
            </a:r>
          </a:p>
        </p:txBody>
      </p:sp>
      <p:sp>
        <p:nvSpPr>
          <p:cNvPr id="699" name="IDEOU, 2019. Design Thinking – Design thinking is a process for creative problem solving. Palo Alto: IDEOU. https://www.ideou.com/pages/design-thinking"/>
          <p:cNvSpPr txBox="1"/>
          <p:nvPr/>
        </p:nvSpPr>
        <p:spPr>
          <a:xfrm>
            <a:off x="1079500" y="12706014"/>
            <a:ext cx="22225000" cy="103411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82875" tIns="182875" rIns="182875" bIns="182875">
            <a:spAutoFit/>
          </a:bodyPr>
          <a:lstStyle>
            <a:lvl1pPr defTabSz="1828733">
              <a:lnSpc>
                <a:spcPct val="90000"/>
              </a:lnSpc>
              <a:spcBef>
                <a:spcPts val="1800"/>
              </a:spcBef>
              <a:defRPr sz="2400">
                <a:solidFill>
                  <a:schemeClr val="accent3">
                    <a:lumOff val="-12941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 err="1"/>
              <a:t>Stickdorn</a:t>
            </a:r>
            <a:r>
              <a:rPr lang="en-US" dirty="0"/>
              <a:t> </a:t>
            </a:r>
            <a:r>
              <a:rPr lang="en-US" dirty="0" err="1"/>
              <a:t>ym</a:t>
            </a:r>
            <a:r>
              <a:rPr lang="en-US" dirty="0"/>
              <a:t>. 2019. This is service design doing, Chapter 5 research, co-creating personas. </a:t>
            </a:r>
            <a:r>
              <a:rPr lang="en-US" dirty="0">
                <a:hlinkClick r:id="rId2"/>
              </a:rPr>
              <a:t>https://www.thisisservicedesigndoing.com/methods/creating-personas-2</a:t>
            </a:r>
            <a:r>
              <a:rPr lang="en-US" dirty="0"/>
              <a:t> </a:t>
            </a:r>
          </a:p>
        </p:txBody>
      </p:sp>
      <p:sp>
        <p:nvSpPr>
          <p:cNvPr id="700" name="Ryhmähaastattelun tekeminen"/>
          <p:cNvSpPr txBox="1">
            <a:spLocks noGrp="1"/>
          </p:cNvSpPr>
          <p:nvPr>
            <p:ph type="title"/>
          </p:nvPr>
        </p:nvSpPr>
        <p:spPr>
          <a:xfrm>
            <a:off x="1078089" y="953499"/>
            <a:ext cx="22227822" cy="1906861"/>
          </a:xfrm>
          <a:prstGeom prst="rect">
            <a:avLst/>
          </a:prstGeom>
        </p:spPr>
        <p:txBody>
          <a:bodyPr lIns="91439" tIns="91439" rIns="91439" bIns="91439">
            <a:normAutofit/>
          </a:bodyPr>
          <a:lstStyle>
            <a:lvl1pPr>
              <a:defRPr sz="12000" b="1"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Uppbyggnad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av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användarpersonas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1" name="Identify the sort of group you want to interview. If you’re trying to learn something specific, organize the group so that you have the best chance at hearing it.…"/>
          <p:cNvSpPr txBox="1"/>
          <p:nvPr/>
        </p:nvSpPr>
        <p:spPr>
          <a:xfrm>
            <a:off x="1293769" y="3923863"/>
            <a:ext cx="16510001" cy="586827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01600" tIns="101600" rIns="101600" bIns="101600" anchor="t">
            <a:spAutoFit/>
          </a:bodyPr>
          <a:lstStyle/>
          <a:p>
            <a:pPr marL="1016000" indent="-1016000">
              <a:spcBef>
                <a:spcPts val="3200"/>
              </a:spcBef>
              <a:buClr>
                <a:srgbClr val="333333"/>
              </a:buClr>
              <a:buSzPct val="100000"/>
              <a:buFont typeface="Helvetica"/>
              <a:buAutoNum type="arabicPeriod"/>
              <a:defRPr>
                <a:solidFill>
                  <a:srgbClr val="333333"/>
                </a:solidFill>
              </a:defRPr>
            </a:pPr>
            <a:r>
              <a:rPr lang="sv-SE" dirty="0"/>
              <a:t>Skapa två olika användarpersonligheter.</a:t>
            </a:r>
          </a:p>
          <a:p>
            <a:pPr marL="1016000" indent="-1016000">
              <a:spcBef>
                <a:spcPts val="3200"/>
              </a:spcBef>
              <a:buClr>
                <a:srgbClr val="333333"/>
              </a:buClr>
              <a:buSzPct val="100000"/>
              <a:buFont typeface="Helvetica"/>
              <a:buAutoNum type="arabicPeriod"/>
              <a:defRPr>
                <a:solidFill>
                  <a:srgbClr val="333333"/>
                </a:solidFill>
              </a:defRPr>
            </a:pPr>
            <a:r>
              <a:rPr lang="sv-SE" dirty="0"/>
              <a:t>Gå igenom redan förvärvad kunskap och skapa personligheter baserat på det materialet. Kreativt kombinera verkliga </a:t>
            </a:r>
            <a:r>
              <a:rPr lang="sv-SE" dirty="0" err="1"/>
              <a:t>personas</a:t>
            </a:r>
            <a:r>
              <a:rPr lang="sv-SE" dirty="0"/>
              <a:t> till imaginära </a:t>
            </a:r>
            <a:r>
              <a:rPr lang="sv-SE" dirty="0" err="1"/>
              <a:t>användarpersonas</a:t>
            </a:r>
            <a:r>
              <a:rPr lang="sv-SE" dirty="0"/>
              <a:t>.</a:t>
            </a:r>
          </a:p>
          <a:p>
            <a:pPr marL="1016000" indent="-1016000">
              <a:spcBef>
                <a:spcPts val="3200"/>
              </a:spcBef>
              <a:buClr>
                <a:srgbClr val="333333"/>
              </a:buClr>
              <a:buSzPct val="100000"/>
              <a:buFont typeface="Helvetica"/>
              <a:buAutoNum type="arabicPeriod"/>
              <a:defRPr>
                <a:solidFill>
                  <a:srgbClr val="333333"/>
                </a:solidFill>
              </a:defRPr>
            </a:pPr>
            <a:r>
              <a:rPr lang="sv-SE" dirty="0"/>
              <a:t>Gör personliga beskrivningar på A3-papper eller elektroniskt t.ex. Strömpunkt till botten: fullständigt namn och helst även foto, översikt (yrke, familj, personlighet, hobbyer), vad du ska gilla och vad du ska ogilla, varför använda ko. service?</a:t>
            </a:r>
          </a:p>
          <a:p>
            <a:pPr marL="1016000" indent="-1016000">
              <a:spcBef>
                <a:spcPts val="3200"/>
              </a:spcBef>
              <a:buClr>
                <a:srgbClr val="333333"/>
              </a:buClr>
              <a:buSzPct val="100000"/>
              <a:buFont typeface="Helvetica"/>
              <a:buAutoNum type="arabicPeriod"/>
              <a:defRPr>
                <a:solidFill>
                  <a:srgbClr val="333333"/>
                </a:solidFill>
              </a:defRPr>
            </a:pPr>
            <a:r>
              <a:rPr lang="sv-SE" dirty="0"/>
              <a:t>Begrunda om </a:t>
            </a:r>
            <a:r>
              <a:rPr lang="sv-SE" dirty="0" err="1"/>
              <a:t>personas</a:t>
            </a:r>
            <a:r>
              <a:rPr lang="sv-SE" dirty="0"/>
              <a:t> motsvarar den förståelse som uppnåtts genom intervjuer på en grov nivå — gör korrigeringar om det behövs.</a:t>
            </a:r>
            <a:endParaRPr lang="fi-FI" dirty="0"/>
          </a:p>
        </p:txBody>
      </p:sp>
      <p:sp>
        <p:nvSpPr>
          <p:cNvPr id="702" name="RESURSSIT  Suggested Time…"/>
          <p:cNvSpPr txBox="1"/>
          <p:nvPr/>
        </p:nvSpPr>
        <p:spPr>
          <a:xfrm>
            <a:off x="18627842" y="3120531"/>
            <a:ext cx="4908938" cy="81868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7" tIns="91437" rIns="91437" bIns="91437" anchor="t">
            <a:spAutoFit/>
          </a:bodyPr>
          <a:lstStyle/>
          <a:p>
            <a:pPr>
              <a:defRPr sz="4200" b="1"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lang="sv-SE" sz="4000" dirty="0">
                <a:latin typeface="Calibri" panose="020F0502020204030204" pitchFamily="34" charset="0"/>
                <a:cs typeface="Calibri" panose="020F0502020204030204" pitchFamily="34" charset="0"/>
              </a:rPr>
              <a:t>RESURSER</a:t>
            </a:r>
            <a:br>
              <a:rPr lang="sv-SE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4000" dirty="0">
                <a:latin typeface="Calibri" panose="020F0502020204030204" pitchFamily="34" charset="0"/>
                <a:cs typeface="Calibri" panose="020F0502020204030204" pitchFamily="34" charset="0"/>
              </a:rPr>
              <a:t>tid </a:t>
            </a:r>
          </a:p>
          <a:p>
            <a:pPr>
              <a:defRPr sz="4200" b="1"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lang="sv-SE" sz="4000" dirty="0">
                <a:latin typeface="Calibri" panose="020F0502020204030204" pitchFamily="34" charset="0"/>
                <a:cs typeface="Calibri" panose="020F0502020204030204" pitchFamily="34" charset="0"/>
              </a:rPr>
              <a:t>90 minuter</a:t>
            </a:r>
          </a:p>
          <a:p>
            <a:pPr>
              <a:defRPr sz="4200" b="1"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endParaRPr lang="sv-SE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 sz="4200" b="1"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lang="sv-SE" sz="4000" dirty="0">
                <a:latin typeface="Calibri" panose="020F0502020204030204" pitchFamily="34" charset="0"/>
                <a:cs typeface="Calibri" panose="020F0502020204030204" pitchFamily="34" charset="0"/>
              </a:rPr>
              <a:t>Material som behövs</a:t>
            </a:r>
          </a:p>
          <a:p>
            <a:pPr>
              <a:defRPr sz="4200" b="1"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lang="sv-SE" sz="4000" dirty="0">
                <a:latin typeface="Calibri" panose="020F0502020204030204" pitchFamily="34" charset="0"/>
                <a:cs typeface="Calibri" panose="020F0502020204030204" pitchFamily="34" charset="0"/>
              </a:rPr>
              <a:t>Intervju och observationsmaterial empatikarta, pennor, sax, lim, tidskrifter, användarpersona canvasduk</a:t>
            </a:r>
          </a:p>
          <a:p>
            <a:pPr>
              <a:defRPr sz="4200" b="1"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lang="sv-SE" sz="4000" dirty="0">
                <a:latin typeface="Calibri" panose="020F0502020204030204" pitchFamily="34" charset="0"/>
                <a:cs typeface="Calibri" panose="020F0502020204030204" pitchFamily="34" charset="0"/>
              </a:rPr>
              <a:t>Deltagare</a:t>
            </a:r>
          </a:p>
          <a:p>
            <a:pPr>
              <a:defRPr sz="4200" b="1"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lang="sv-SE" sz="4000" dirty="0">
                <a:latin typeface="Calibri" panose="020F0502020204030204" pitchFamily="34" charset="0"/>
                <a:cs typeface="Calibri" panose="020F0502020204030204" pitchFamily="34" charset="0"/>
              </a:rPr>
              <a:t>2-10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82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Suorakulmio"/>
          <p:cNvSpPr/>
          <p:nvPr/>
        </p:nvSpPr>
        <p:spPr>
          <a:xfrm>
            <a:off x="478647" y="552308"/>
            <a:ext cx="23444201" cy="1266218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91437" tIns="91437" rIns="91437" bIns="91437" anchor="ctr"/>
          <a:lstStyle/>
          <a:p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skapa</a:t>
            </a:r>
            <a:r>
              <a:rPr lang="en-US" dirty="0"/>
              <a:t> </a:t>
            </a:r>
            <a:r>
              <a:rPr lang="en-US" dirty="0" err="1"/>
              <a:t>användarpersonas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du </a:t>
            </a:r>
            <a:r>
              <a:rPr lang="en-US" dirty="0" err="1"/>
              <a:t>hitta</a:t>
            </a:r>
            <a:r>
              <a:rPr lang="en-US" dirty="0"/>
              <a:t> </a:t>
            </a:r>
            <a:r>
              <a:rPr lang="en-US" dirty="0" err="1"/>
              <a:t>exempel</a:t>
            </a:r>
            <a:r>
              <a:rPr lang="en-US" dirty="0"/>
              <a:t> in </a:t>
            </a:r>
            <a:r>
              <a:rPr lang="en-US" dirty="0" err="1"/>
              <a:t>bifogade</a:t>
            </a:r>
            <a:r>
              <a:rPr lang="en-US" dirty="0"/>
              <a:t> </a:t>
            </a:r>
            <a:r>
              <a:rPr lang="en-US" dirty="0" err="1"/>
              <a:t>länkar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https://www.businessdesigntools.com/</a:t>
            </a:r>
            <a:endParaRPr lang="en-US"/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https://www.thisisservicedesigndoing.com/methods/creating-personas-2</a:t>
            </a:r>
            <a:endParaRPr lang="en-US"/>
          </a:p>
          <a:p>
            <a:endParaRPr lang="en-US" dirty="0"/>
          </a:p>
          <a:p>
            <a:r>
              <a:rPr lang="en-US" dirty="0">
                <a:hlinkClick r:id="rId4" invalidUrl="http://"/>
              </a:rPr>
              <a:t>https://servicedesigntools.org/tools/personas</a:t>
            </a:r>
            <a:br>
              <a:rPr lang="en-US" dirty="0">
                <a:hlinkClick r:id="rId5" invalidUrl="http://"/>
              </a:rPr>
            </a:br>
            <a:endParaRPr lang="en-US"/>
          </a:p>
          <a:p>
            <a:r>
              <a:rPr lang="en-US" dirty="0">
                <a:hlinkClick r:id="rId6"/>
              </a:rPr>
              <a:t>https://www3.uef.fi/documents/10975/1474731/Sivistystoimen_tyokalupakki_palvelumuotoiluun2.pdf/c08f8051-8400-4da7-ad7e-692ff4cd0acd</a:t>
            </a:r>
            <a:endParaRPr lang="en-US"/>
          </a:p>
          <a:p>
            <a:endParaRPr lang="en-US" dirty="0"/>
          </a:p>
          <a:p>
            <a:r>
              <a:rPr lang="en-US" dirty="0">
                <a:hlinkClick r:id="rId7"/>
              </a:rPr>
              <a:t>https://library.xtensio.com/user-persona-template-and-examples</a:t>
            </a:r>
            <a:endParaRPr lang="en-US"/>
          </a:p>
        </p:txBody>
      </p:sp>
      <p:sp>
        <p:nvSpPr>
          <p:cNvPr id="713" name="Lisätietoa ja vaihtoehtoja"/>
          <p:cNvSpPr txBox="1"/>
          <p:nvPr/>
        </p:nvSpPr>
        <p:spPr>
          <a:xfrm>
            <a:off x="1078089" y="952491"/>
            <a:ext cx="20112683" cy="174739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>
            <a:normAutofit lnSpcReduction="10000"/>
          </a:bodyPr>
          <a:lstStyle>
            <a:lvl1pPr defTabSz="1828800">
              <a:lnSpc>
                <a:spcPct val="90000"/>
              </a:lnSpc>
              <a:defRPr sz="12000" b="1"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r>
              <a:rPr lang="sv-FI" dirty="0" err="1">
                <a:latin typeface="Calibri" panose="020F0502020204030204" pitchFamily="34" charset="0"/>
                <a:cs typeface="Calibri" panose="020F0502020204030204" pitchFamily="34" charset="0"/>
              </a:rPr>
              <a:t>Tillägsinformation</a:t>
            </a:r>
            <a:r>
              <a:rPr lang="sv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4" name="SOTEPEDA247.FI"/>
          <p:cNvSpPr txBox="1"/>
          <p:nvPr/>
        </p:nvSpPr>
        <p:spPr>
          <a:xfrm rot="16200000">
            <a:off x="-1160634" y="12094867"/>
            <a:ext cx="2736370" cy="52850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SOTEPEDA247.FI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Suorakulmio 6"/>
          <p:cNvSpPr/>
          <p:nvPr/>
        </p:nvSpPr>
        <p:spPr>
          <a:xfrm rot="16200000">
            <a:off x="-6652557" y="6593747"/>
            <a:ext cx="13716001" cy="52850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7" tIns="91437" rIns="91437" bIns="91437" anchor="b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SOTEPEDA247.FI</a:t>
            </a:r>
          </a:p>
        </p:txBody>
      </p:sp>
      <p:sp>
        <p:nvSpPr>
          <p:cNvPr id="717" name="IDEOU, 2019. Design Thinking – Design thinking is a process for creative problem solving. Palo Alto: IDEOU. https://www.ideou.com/pages/design-thinking"/>
          <p:cNvSpPr txBox="1"/>
          <p:nvPr/>
        </p:nvSpPr>
        <p:spPr>
          <a:xfrm>
            <a:off x="1078089" y="3334220"/>
            <a:ext cx="22225000" cy="441350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82875" tIns="182875" rIns="182875" bIns="182875">
            <a:spAutoFit/>
          </a:bodyPr>
          <a:lstStyle>
            <a:lvl1pPr defTabSz="1828733">
              <a:lnSpc>
                <a:spcPct val="90000"/>
              </a:lnSpc>
              <a:spcBef>
                <a:spcPts val="1800"/>
              </a:spcBef>
              <a:defRPr sz="2400">
                <a:solidFill>
                  <a:schemeClr val="accent3">
                    <a:lumOff val="-12941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Business design tools. </a:t>
            </a:r>
            <a:r>
              <a:rPr lang="en-US" dirty="0">
                <a:hlinkClick r:id="rId2"/>
              </a:rPr>
              <a:t>http://www.businessdesigntools.com/portfolio-items/persona-canvas</a:t>
            </a:r>
            <a:endParaRPr lang="en-US" dirty="0"/>
          </a:p>
          <a:p>
            <a:endParaRPr lang="fi-FI" dirty="0"/>
          </a:p>
          <a:p>
            <a:r>
              <a:rPr lang="fi-FI" dirty="0" err="1"/>
              <a:t>Innokylä</a:t>
            </a:r>
            <a:r>
              <a:rPr lang="fi-FI" dirty="0"/>
              <a:t>. 2015. Käyttäjäprofiilit ja persoonat. </a:t>
            </a:r>
            <a:r>
              <a:rPr lang="fi-FI" dirty="0">
                <a:hlinkClick r:id="rId3"/>
              </a:rPr>
              <a:t>https://www.innokyla.fi/web/malli111484</a:t>
            </a:r>
            <a:r>
              <a:rPr lang="fi-FI" dirty="0"/>
              <a:t>  </a:t>
            </a:r>
          </a:p>
          <a:p>
            <a:endParaRPr lang="fi-FI" dirty="0">
              <a:cs typeface="Calibri"/>
            </a:endParaRPr>
          </a:p>
          <a:p>
            <a:r>
              <a:rPr lang="fi-FI" dirty="0" err="1">
                <a:cs typeface="Calibri"/>
              </a:rPr>
              <a:t>Stickdorn</a:t>
            </a:r>
            <a:r>
              <a:rPr lang="fi-FI" dirty="0">
                <a:cs typeface="Calibri"/>
              </a:rPr>
              <a:t> ym. 2019. </a:t>
            </a:r>
            <a:r>
              <a:rPr lang="fi-FI" dirty="0" err="1">
                <a:cs typeface="Calibri"/>
              </a:rPr>
              <a:t>This</a:t>
            </a:r>
            <a:r>
              <a:rPr lang="fi-FI" dirty="0">
                <a:cs typeface="Calibri"/>
              </a:rPr>
              <a:t> is </a:t>
            </a:r>
            <a:r>
              <a:rPr lang="fi-FI" dirty="0" err="1">
                <a:cs typeface="Calibri"/>
              </a:rPr>
              <a:t>service</a:t>
            </a:r>
            <a:r>
              <a:rPr lang="fi-FI" dirty="0">
                <a:cs typeface="Calibri"/>
              </a:rPr>
              <a:t> design </a:t>
            </a:r>
            <a:r>
              <a:rPr lang="fi-FI" dirty="0" err="1">
                <a:cs typeface="Calibri"/>
              </a:rPr>
              <a:t>doing</a:t>
            </a:r>
            <a:r>
              <a:rPr lang="fi-FI" dirty="0">
                <a:cs typeface="Calibri"/>
              </a:rPr>
              <a:t>, </a:t>
            </a:r>
            <a:r>
              <a:rPr lang="fi-FI" dirty="0" err="1">
                <a:cs typeface="Calibri"/>
              </a:rPr>
              <a:t>Chapter</a:t>
            </a:r>
            <a:r>
              <a:rPr lang="fi-FI" dirty="0">
                <a:cs typeface="Calibri"/>
              </a:rPr>
              <a:t> 5 </a:t>
            </a:r>
            <a:r>
              <a:rPr lang="fi-FI" dirty="0" err="1">
                <a:cs typeface="Calibri"/>
              </a:rPr>
              <a:t>research</a:t>
            </a:r>
            <a:r>
              <a:rPr lang="fi-FI" dirty="0">
                <a:cs typeface="Calibri"/>
              </a:rPr>
              <a:t>, </a:t>
            </a:r>
            <a:r>
              <a:rPr lang="fi-FI" dirty="0" err="1">
                <a:cs typeface="Calibri"/>
              </a:rPr>
              <a:t>co-creating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personas</a:t>
            </a:r>
            <a:r>
              <a:rPr lang="fi-FI" dirty="0">
                <a:cs typeface="Calibri"/>
              </a:rPr>
              <a:t>. </a:t>
            </a:r>
            <a:r>
              <a:rPr lang="fi-FI" u="sng" dirty="0">
                <a:cs typeface="Calibri"/>
                <a:hlinkClick r:id="rId4"/>
              </a:rPr>
              <a:t>https://www.thisisservicedesigndoing.com/methods/creating-personas-2</a:t>
            </a:r>
            <a:endParaRPr lang="fi-FI" dirty="0">
              <a:cs typeface="Calibri"/>
            </a:endParaRPr>
          </a:p>
          <a:p>
            <a:endParaRPr lang="fi-FI" dirty="0"/>
          </a:p>
          <a:p>
            <a:endParaRPr dirty="0"/>
          </a:p>
        </p:txBody>
      </p:sp>
      <p:sp>
        <p:nvSpPr>
          <p:cNvPr id="718" name="Lähteitä ja kirjallisuutta"/>
          <p:cNvSpPr txBox="1">
            <a:spLocks noGrp="1"/>
          </p:cNvSpPr>
          <p:nvPr>
            <p:ph type="title"/>
          </p:nvPr>
        </p:nvSpPr>
        <p:spPr>
          <a:xfrm>
            <a:off x="1078089" y="953499"/>
            <a:ext cx="22227822" cy="1906861"/>
          </a:xfrm>
          <a:prstGeom prst="rect">
            <a:avLst/>
          </a:prstGeom>
        </p:spPr>
        <p:txBody>
          <a:bodyPr lIns="91439" tIns="91439" rIns="91439" bIns="91439"/>
          <a:lstStyle>
            <a:lvl1pPr>
              <a:defRPr sz="12000" b="1"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r>
              <a:rPr lang="sv-FI" dirty="0">
                <a:latin typeface="Calibri" panose="020F0502020204030204" pitchFamily="34" charset="0"/>
                <a:cs typeface="Calibri" panose="020F0502020204030204" pitchFamily="34" charset="0"/>
              </a:rPr>
              <a:t>Källor och litteratur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1273331" y="2953313"/>
            <a:ext cx="11673114" cy="951945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4000"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t>Sini Eloranta, Turun AMK </a:t>
            </a:r>
          </a:p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4000"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t>Päivi Erkko, Turun AMK</a:t>
            </a:r>
          </a:p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4000"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t>Päivi Harmoinen, Laurea</a:t>
            </a:r>
          </a:p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4000"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t>Minna Huhtala, Samk </a:t>
            </a:r>
          </a:p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4000"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t>Antti Kares, Savonia-AMK</a:t>
            </a:r>
          </a:p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4000"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t>Heli Lepistö, Samk</a:t>
            </a:r>
          </a:p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4000"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t>Anna-Leena Ruotsalainen, Savonia-AMK</a:t>
            </a:r>
          </a:p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4000"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t>Suvi Salminen, Jamk </a:t>
            </a:r>
          </a:p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4000"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t>Timo Sirviö, Savonia-AMK</a:t>
            </a:r>
          </a:p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4000"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t>Sirkku Säätelä, Novia</a:t>
            </a:r>
          </a:p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4000"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t>Mervi Vuolas, Turun AMK</a:t>
            </a:r>
          </a:p>
        </p:txBody>
      </p:sp>
      <p:pic>
        <p:nvPicPr>
          <p:cNvPr id="72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934" y="11403225"/>
            <a:ext cx="2404253" cy="858687"/>
          </a:xfrm>
          <a:prstGeom prst="rect">
            <a:avLst/>
          </a:prstGeom>
          <a:ln w="12700">
            <a:miter lim="400000"/>
          </a:ln>
        </p:spPr>
      </p:pic>
      <p:pic>
        <p:nvPicPr>
          <p:cNvPr id="722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3816" y="2743200"/>
            <a:ext cx="2963115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723" name="Työryhmä"/>
          <p:cNvSpPr txBox="1"/>
          <p:nvPr/>
        </p:nvSpPr>
        <p:spPr>
          <a:xfrm>
            <a:off x="1079500" y="952500"/>
            <a:ext cx="22225000" cy="19050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>
            <a:lvl1pPr defTabSz="1828800">
              <a:lnSpc>
                <a:spcPct val="90000"/>
              </a:lnSpc>
              <a:defRPr sz="12000" b="1"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r>
              <a:rPr lang="sv-FI" dirty="0">
                <a:latin typeface="Calibri" panose="020F0502020204030204" pitchFamily="34" charset="0"/>
                <a:cs typeface="Calibri" panose="020F0502020204030204" pitchFamily="34" charset="0"/>
              </a:rPr>
              <a:t>Arbetsgrupp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5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618" y="2865441"/>
            <a:ext cx="21311076" cy="91853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7" tIns="91437" rIns="91437" bIns="91437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7" tIns="91437" rIns="91437" bIns="91437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7" tIns="91437" rIns="91437" bIns="91437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7" tIns="91437" rIns="91437" bIns="91437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39D7F02396A848A79ABE04E21ECBB8" ma:contentTypeVersion="3" ma:contentTypeDescription="Create a new document." ma:contentTypeScope="" ma:versionID="56f6833fac12ce0a22a833930da65b03">
  <xsd:schema xmlns:xsd="http://www.w3.org/2001/XMLSchema" xmlns:xs="http://www.w3.org/2001/XMLSchema" xmlns:p="http://schemas.microsoft.com/office/2006/metadata/properties" xmlns:ns2="f73a1c2e-a564-4d03-80e7-61673e06a8b6" targetNamespace="http://schemas.microsoft.com/office/2006/metadata/properties" ma:root="true" ma:fieldsID="2136f65f505fade12e67fc9fb8c9f329" ns2:_="">
    <xsd:import namespace="f73a1c2e-a564-4d03-80e7-61673e06a8b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3a1c2e-a564-4d03-80e7-61673e06a8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049F5F-29A7-4D2C-851F-9AB38D66A9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87B2C2-FFFD-41B1-97F1-DA5A378DCBF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803CDE6-7090-47FA-840C-B191F1B94D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3a1c2e-a564-4d03-80e7-61673e06a8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517</Words>
  <Application>Microsoft Office PowerPoint</Application>
  <PresentationFormat>Anpassad</PresentationFormat>
  <Paragraphs>68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23" baseType="lpstr">
      <vt:lpstr>Arial</vt:lpstr>
      <vt:lpstr>Arial Black</vt:lpstr>
      <vt:lpstr>Arial Narrow</vt:lpstr>
      <vt:lpstr>Avenir Black</vt:lpstr>
      <vt:lpstr>Avenir Book</vt:lpstr>
      <vt:lpstr>Calibri</vt:lpstr>
      <vt:lpstr>Calibri Light</vt:lpstr>
      <vt:lpstr>Calibri-Bold</vt:lpstr>
      <vt:lpstr>Century Gothic</vt:lpstr>
      <vt:lpstr>Futura</vt:lpstr>
      <vt:lpstr>Futura Bold</vt:lpstr>
      <vt:lpstr>Gill Sans</vt:lpstr>
      <vt:lpstr>Helvetica</vt:lpstr>
      <vt:lpstr>Tahoma</vt:lpstr>
      <vt:lpstr>Office Theme</vt:lpstr>
      <vt:lpstr>PowerPoint-presentation</vt:lpstr>
      <vt:lpstr>Användarpersonas</vt:lpstr>
      <vt:lpstr>Vad &amp; varför?</vt:lpstr>
      <vt:lpstr>Uppbyggnad av användarpersonas</vt:lpstr>
      <vt:lpstr>PowerPoint-presentation</vt:lpstr>
      <vt:lpstr>Källor och litteratur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Salminen Suvi</dc:creator>
  <cp:lastModifiedBy>Sirkku Säätelä</cp:lastModifiedBy>
  <cp:revision>14</cp:revision>
  <dcterms:modified xsi:type="dcterms:W3CDTF">2020-10-28T06:31:23Z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0x0101005339D7F02396A848A79ABE04E21ECBB8</vt:lpwstr>
  </property>
</Properties>
</file>