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1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3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7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DF7790-03E2-9C00-8104-BB784E7AC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33CB0BC-A82B-3474-FF31-FC1B38FB1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1E5BB6-B7BC-F235-ABE5-1D7DAF13E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9F63D3C-48BF-55E3-3D7A-21F31C26A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06E867E-C75A-9C91-3758-B469FF848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87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193D25-4332-5015-FB21-01BF67C0A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A3E0D88-2410-F414-1F2D-BAA198DFDA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8E51786-E450-76AE-F278-9542C883B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288396-D255-CC74-47C1-8FB34064C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6D86C3-4F49-E4C6-06D0-33783F717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37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359069E-D85A-AF49-A9D3-60FB27B9B0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EE8C8A-22A6-342C-1500-30DC9CEDD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B75BD09-5D26-4C3C-C51E-C1B178852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66386E-2FB0-933C-36E1-FFAA445C4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5237C31-9D0A-8E89-E238-82E7F2E6E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46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23ED2D-383A-924A-A0B1-36A600428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0AAA78-2249-40F7-167E-B2AA551A3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CABEF8-76D5-E7FB-5A7E-2A2307562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7C515A-7B2D-7B8D-19E4-E579132B2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14186F-04DD-D4D8-9C00-B48AB2003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724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F79B9E-E82E-8B86-D27D-5403437B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2F24734-2C7B-9E66-23D7-35DD4DF8A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BFB15A-E2DA-D34F-4518-A4A412899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5581E68-1F8B-D21E-EB0C-10127E83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150653-C44D-9FC6-FB99-DB88250B3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22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35DB3E-B0EA-61EF-95F5-C650A7EFF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A368162-30E8-CB26-0AA7-4D719F1486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4628452-4A87-6C72-1EB3-AF86A2E173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D6CAEB-E525-1F1F-CC58-1E72D78DB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D61337-A6E5-F45B-9B4D-B9A3B1743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0315D6D-6979-7FAD-8CD1-5AFD2EEA5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0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09B1F-E986-C5CE-A19B-11F1AB2B7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3DF2AD-2548-4983-FCC1-4F1AB4B65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4D14DA7-3C31-194B-F02F-507BE3E7F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A78C25E-2514-3A8C-F447-7CED61B5A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BBEA68E-4945-B078-2096-9BC75190DC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C4EE88B-0541-34FC-3516-C657963D8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D861C36-BE5C-C507-6C98-A4CF4BF23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EA67F94-50FC-AF24-8720-76E597F66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25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A34F8A-8CED-CEA8-9CB2-DE09917A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B105793-5B23-A12D-1FD2-4EAA5547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CC70912-E7AD-7FCB-B232-2B5C6B992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135A8FD-AE14-CB5A-1923-2EB7D9E8C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694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145A4F5-9B63-BB89-0CE4-4C132FED1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18F68BB2-1D6B-D041-3513-FE6D607EE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41BC7A4-D6BC-4728-9E20-108FC307C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05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13E489-B36B-5642-0C88-DB88617DD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08C7735-709B-0AA4-F431-0A2D695FB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D4F9FE2-6509-16C1-EC62-627E650B59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45351A3-E6FC-ED34-E009-CC85CD771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5FAD24-8EA1-547A-53FE-87A9FE7C1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21A18B7-11B1-781A-4C66-D743B1582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86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EFDF4F-91DD-AFBD-C334-138F90590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63717F9-DB56-F15C-EDD0-F4FCC8A1F8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7D82F27-BF09-E823-B641-E5D18794B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4BE880-0EAB-D6C7-0CAE-BAD053D82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085FCA-4EAB-41B0-69E9-92975EA9A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9ABF792-F26F-20EC-2356-3E2CF224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475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75ADEAE-E7FD-4292-AEBE-8042A3236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A2F3085-4D9C-4E01-BBD0-5E33DEA10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0212C9-553F-0B6C-6325-38C110A233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D6D0F-B2A1-4BE9-80E5-B0B5CF44E7EA}" type="datetimeFigureOut">
              <a:rPr lang="fi-FI" smtClean="0"/>
              <a:t>18.11.2025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917A5E-28E4-E001-D978-4E2C85C91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B5B323A-C9AC-5383-D317-DFEC3A524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1DA701-9B9F-499C-A3D9-03F644930EE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12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13D086-EB06-36B4-8ABE-8C4D29067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483" y="415047"/>
            <a:ext cx="10016291" cy="1070042"/>
          </a:xfrm>
        </p:spPr>
        <p:txBody>
          <a:bodyPr>
            <a:normAutofit fontScale="90000"/>
          </a:bodyPr>
          <a:lstStyle/>
          <a:p>
            <a:r>
              <a:rPr lang="fi-FI" sz="36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Monimutkainen vai helppo tervehdys?</a:t>
            </a:r>
            <a:br>
              <a:rPr lang="fi-FI" sz="36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</a:br>
            <a:r>
              <a:rPr lang="fi-FI" sz="3600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Kumman valitset selkokielessä?</a:t>
            </a:r>
            <a:endParaRPr lang="fi-FI" sz="36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66D2C34C-7727-801F-3DBF-BC159F931E03}"/>
              </a:ext>
            </a:extLst>
          </p:cNvPr>
          <p:cNvSpPr txBox="1">
            <a:spLocks/>
          </p:cNvSpPr>
          <p:nvPr/>
        </p:nvSpPr>
        <p:spPr>
          <a:xfrm>
            <a:off x="637212" y="2316480"/>
            <a:ext cx="5032993" cy="33324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i-FI" dirty="0"/>
              <a:t>Monimutkaisia:</a:t>
            </a:r>
          </a:p>
          <a:p>
            <a:pPr lvl="1"/>
            <a:r>
              <a:rPr lang="fi-FI" dirty="0"/>
              <a:t>Tulkoon ihanuus ja olkoon päivänne onnentäyteinen ja rauhanomainen! </a:t>
            </a:r>
          </a:p>
          <a:p>
            <a:pPr lvl="1"/>
            <a:r>
              <a:rPr lang="fi-FI" dirty="0"/>
              <a:t>Syntymäpäiväsi johdosta toivottelen pitkää ja antoisaa elämää!</a:t>
            </a:r>
          </a:p>
          <a:p>
            <a:pPr lvl="1"/>
            <a:r>
              <a:rPr lang="fi-FI" dirty="0"/>
              <a:t>Hyviä pyhiä ja kohti seuraavaa vuotta Auringon ympäri!</a:t>
            </a:r>
          </a:p>
          <a:p>
            <a:pPr marL="0" indent="0" fontAlgn="base">
              <a:buNone/>
            </a:pPr>
            <a:endParaRPr lang="fi-FI" dirty="0"/>
          </a:p>
          <a:p>
            <a:pPr marL="457200" lvl="1" indent="0" fontAlgn="base">
              <a:buNone/>
            </a:pPr>
            <a:endParaRPr lang="fi-FI" dirty="0"/>
          </a:p>
          <a:p>
            <a:pPr marL="457200" lvl="1" indent="0" fontAlgn="base">
              <a:buNone/>
            </a:pP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212096-2842-A7F8-B14E-E7DB2E42B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8477" y="1811400"/>
            <a:ext cx="6085066" cy="476776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endParaRPr lang="fi-FI" dirty="0"/>
          </a:p>
          <a:p>
            <a:pPr fontAlgn="base"/>
            <a:r>
              <a:rPr lang="fi-FI" dirty="0"/>
              <a:t>Helppoja ja selkeitä:</a:t>
            </a:r>
          </a:p>
          <a:p>
            <a:pPr lvl="1"/>
            <a:r>
              <a:rPr lang="fi-FI" dirty="0"/>
              <a:t>Onnea ja hyvää juhlapäivää! </a:t>
            </a:r>
          </a:p>
          <a:p>
            <a:pPr lvl="1"/>
            <a:r>
              <a:rPr lang="fi-FI" dirty="0"/>
              <a:t>Hyvää syntymäpäivää!</a:t>
            </a:r>
          </a:p>
          <a:p>
            <a:pPr marL="457200" lvl="1" indent="0">
              <a:buNone/>
            </a:pPr>
            <a:r>
              <a:rPr lang="fi-FI" dirty="0"/>
              <a:t>    Elä pitkä, hyvä elämä!</a:t>
            </a:r>
          </a:p>
          <a:p>
            <a:pPr lvl="1"/>
            <a:r>
              <a:rPr lang="fi-FI" dirty="0"/>
              <a:t>Rauhallista joulua </a:t>
            </a:r>
          </a:p>
          <a:p>
            <a:pPr marL="457200" lvl="1" indent="0">
              <a:buNone/>
            </a:pPr>
            <a:r>
              <a:rPr lang="fi-FI" dirty="0"/>
              <a:t>    ja onnellista uutta vuotta! </a:t>
            </a:r>
            <a:endParaRPr lang="fi-FI" i="1" dirty="0"/>
          </a:p>
          <a:p>
            <a:pPr lvl="1" fontAlgn="base"/>
            <a:endParaRPr lang="fi-FI" i="1" dirty="0"/>
          </a:p>
          <a:p>
            <a:pPr marL="0" indent="0" fontAlgn="base">
              <a:buNone/>
            </a:pPr>
            <a:endParaRPr lang="fi-FI" i="1" dirty="0"/>
          </a:p>
          <a:p>
            <a:pPr fontAlgn="base"/>
            <a:endParaRPr lang="fi-FI" dirty="0"/>
          </a:p>
          <a:p>
            <a:pPr marL="457200" lvl="1" indent="0" fontAlgn="base">
              <a:buNone/>
            </a:pPr>
            <a:endParaRPr lang="fi-FI" dirty="0"/>
          </a:p>
          <a:p>
            <a:pPr lvl="1" fontAlgn="base"/>
            <a:endParaRPr lang="fi-FI" dirty="0"/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C44DF7C0-D21D-07A1-2D26-03DA3414C5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096000" y="1883492"/>
            <a:ext cx="5611189" cy="44653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fi-FI" dirty="0">
              <a:latin typeface="Arial"/>
              <a:ea typeface="ADLaM Display"/>
              <a:cs typeface="Arial"/>
            </a:endParaRP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5D8FC124-58B5-29D8-4F97-82E2A3D11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5940732" y="1635760"/>
            <a:ext cx="4923212" cy="469081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fontAlgn="base"/>
            <a:endParaRPr lang="fi-FI" dirty="0"/>
          </a:p>
        </p:txBody>
      </p:sp>
      <p:pic>
        <p:nvPicPr>
          <p:cNvPr id="5" name="Kuva 4" descr="Vierko 2 -logo">
            <a:extLst>
              <a:ext uri="{FF2B5EF4-FFF2-40B4-BE49-F238E27FC236}">
                <a16:creationId xmlns:a16="http://schemas.microsoft.com/office/drawing/2014/main" id="{71E8F5CD-E4F8-D9CC-BC10-CDAE2A023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945" y="369975"/>
            <a:ext cx="1161487" cy="116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710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65</Words>
  <Application>Microsoft Office PowerPoint</Application>
  <PresentationFormat>Laajakuva</PresentationFormat>
  <Paragraphs>16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ADLaM Display</vt:lpstr>
      <vt:lpstr>Aptos</vt:lpstr>
      <vt:lpstr>Aptos Display</vt:lpstr>
      <vt:lpstr>Arial</vt:lpstr>
      <vt:lpstr>Office-teema</vt:lpstr>
      <vt:lpstr>Monimutkainen vai helppo tervehdys? Kumman valitset selkokielessä?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Tuija Takala</dc:creator>
  <cp:lastModifiedBy>Tuija Takala</cp:lastModifiedBy>
  <cp:revision>18</cp:revision>
  <dcterms:created xsi:type="dcterms:W3CDTF">2025-09-19T07:01:52Z</dcterms:created>
  <dcterms:modified xsi:type="dcterms:W3CDTF">2025-11-18T13:19:46Z</dcterms:modified>
</cp:coreProperties>
</file>