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56" r:id="rId5"/>
    <p:sldId id="257" r:id="rId6"/>
    <p:sldId id="258" r:id="rId7"/>
    <p:sldId id="259" r:id="rId8"/>
    <p:sldId id="260" r:id="rId9"/>
    <p:sldId id="268" r:id="rId10"/>
    <p:sldId id="263" r:id="rId11"/>
    <p:sldId id="264" r:id="rId12"/>
    <p:sldId id="265"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firstCol>
    <a:la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508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lastRow>
    <a:fir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55" d="100"/>
          <a:sy n="55"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kku Säätelä" userId="dca27739-8b94-4cb3-bb4e-a84d30c15452" providerId="ADAL" clId="{3CAD1855-0D1F-4535-8417-580961C13A37}"/>
    <pc:docChg chg="modSld">
      <pc:chgData name="Sirkku Säätelä" userId="dca27739-8b94-4cb3-bb4e-a84d30c15452" providerId="ADAL" clId="{3CAD1855-0D1F-4535-8417-580961C13A37}" dt="2020-10-28T06:49:52.085" v="7" actId="255"/>
      <pc:docMkLst>
        <pc:docMk/>
      </pc:docMkLst>
      <pc:sldChg chg="modSp mod">
        <pc:chgData name="Sirkku Säätelä" userId="dca27739-8b94-4cb3-bb4e-a84d30c15452" providerId="ADAL" clId="{3CAD1855-0D1F-4535-8417-580961C13A37}" dt="2020-10-28T06:48:40.707" v="0" actId="20577"/>
        <pc:sldMkLst>
          <pc:docMk/>
          <pc:sldMk cId="0" sldId="256"/>
        </pc:sldMkLst>
        <pc:spChg chg="mod">
          <ac:chgData name="Sirkku Säätelä" userId="dca27739-8b94-4cb3-bb4e-a84d30c15452" providerId="ADAL" clId="{3CAD1855-0D1F-4535-8417-580961C13A37}" dt="2020-10-28T06:48:40.707" v="0" actId="20577"/>
          <ac:spMkLst>
            <pc:docMk/>
            <pc:sldMk cId="0" sldId="256"/>
            <ac:spMk id="684" creationId="{00000000-0000-0000-0000-000000000000}"/>
          </ac:spMkLst>
        </pc:spChg>
      </pc:sldChg>
      <pc:sldChg chg="modSp mod">
        <pc:chgData name="Sirkku Säätelä" userId="dca27739-8b94-4cb3-bb4e-a84d30c15452" providerId="ADAL" clId="{3CAD1855-0D1F-4535-8417-580961C13A37}" dt="2020-10-28T06:49:52.085" v="7" actId="255"/>
        <pc:sldMkLst>
          <pc:docMk/>
          <pc:sldMk cId="0" sldId="259"/>
        </pc:sldMkLst>
        <pc:spChg chg="mod">
          <ac:chgData name="Sirkku Säätelä" userId="dca27739-8b94-4cb3-bb4e-a84d30c15452" providerId="ADAL" clId="{3CAD1855-0D1F-4535-8417-580961C13A37}" dt="2020-10-28T06:49:52.085" v="7" actId="255"/>
          <ac:spMkLst>
            <pc:docMk/>
            <pc:sldMk cId="0" sldId="259"/>
            <ac:spMk id="7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1" name="Shape 681"/>
          <p:cNvSpPr>
            <a:spLocks noGrp="1" noRot="1" noChangeAspect="1"/>
          </p:cNvSpPr>
          <p:nvPr>
            <p:ph type="sldImg"/>
          </p:nvPr>
        </p:nvSpPr>
        <p:spPr>
          <a:xfrm>
            <a:off x="1143000" y="685800"/>
            <a:ext cx="4572000" cy="3429000"/>
          </a:xfrm>
          <a:prstGeom prst="rect">
            <a:avLst/>
          </a:prstGeom>
        </p:spPr>
        <p:txBody>
          <a:bodyPr/>
          <a:lstStyle/>
          <a:p>
            <a:endParaRPr/>
          </a:p>
        </p:txBody>
      </p:sp>
      <p:sp>
        <p:nvSpPr>
          <p:cNvPr id="682" name="Shape 68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10132601"/>
      </p:ext>
    </p:extLst>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8"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19"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0"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1"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2"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3"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59" name="Otsikkoteksti"/>
          <p:cNvSpPr txBox="1">
            <a:spLocks noGrp="1"/>
          </p:cNvSpPr>
          <p:nvPr>
            <p:ph type="title"/>
          </p:nvPr>
        </p:nvSpPr>
        <p:spPr>
          <a:prstGeom prst="rect">
            <a:avLst/>
          </a:prstGeom>
        </p:spPr>
        <p:txBody>
          <a:bodyPr/>
          <a:lstStyle/>
          <a:p>
            <a:r>
              <a:t>Otsikkoteksti</a:t>
            </a:r>
          </a:p>
        </p:txBody>
      </p:sp>
      <p:sp>
        <p:nvSpPr>
          <p:cNvPr id="160" name="Leipätekstin taso yksi…"/>
          <p:cNvSpPr txBox="1">
            <a:spLocks noGrp="1"/>
          </p:cNvSpPr>
          <p:nvPr>
            <p:ph type="body" idx="1"/>
          </p:nvPr>
        </p:nvSpPr>
        <p:spPr>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6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68"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169" name="Leipätekstin taso yksi…"/>
          <p:cNvSpPr txBox="1">
            <a:spLocks noGrp="1"/>
          </p:cNvSpPr>
          <p:nvPr>
            <p:ph type="body" sz="quarter" idx="1"/>
          </p:nvPr>
        </p:nvSpPr>
        <p:spPr>
          <a:xfrm>
            <a:off x="4414272" y="3230041"/>
            <a:ext cx="7502935" cy="740110"/>
          </a:xfrm>
          <a:prstGeom prst="rect">
            <a:avLst/>
          </a:prstGeom>
          <a:ln w="12700"/>
        </p:spPr>
        <p:txBody>
          <a:bodyPr lIns="0" tIns="0" rIns="0" bIns="0"/>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0"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177"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8"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179"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6"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187"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188"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89"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196" name="Otsikkoteksti"/>
          <p:cNvSpPr txBox="1">
            <a:spLocks noGrp="1"/>
          </p:cNvSpPr>
          <p:nvPr>
            <p:ph type="title"/>
          </p:nvPr>
        </p:nvSpPr>
        <p:spPr>
          <a:xfrm>
            <a:off x="4831077" y="365758"/>
            <a:ext cx="14721846" cy="3429004"/>
          </a:xfrm>
          <a:prstGeom prst="rect">
            <a:avLst/>
          </a:prstGeom>
        </p:spPr>
        <p:txBody>
          <a:bodyPr lIns="68578" tIns="68578" rIns="68578" bIns="68578"/>
          <a:lstStyle>
            <a:lvl1pPr algn="ctr" defTabSz="822960">
              <a:lnSpc>
                <a:spcPct val="100000"/>
              </a:lnSpc>
              <a:defRPr sz="11200">
                <a:latin typeface="Gill Sans"/>
                <a:ea typeface="Gill Sans"/>
                <a:cs typeface="Gill Sans"/>
                <a:sym typeface="Gill Sans"/>
              </a:defRPr>
            </a:lvl1pPr>
          </a:lstStyle>
          <a:p>
            <a:r>
              <a:t>Otsikkoteksti</a:t>
            </a:r>
          </a:p>
        </p:txBody>
      </p:sp>
      <p:sp>
        <p:nvSpPr>
          <p:cNvPr id="197" name="Leipätekstin taso yksi…"/>
          <p:cNvSpPr txBox="1">
            <a:spLocks noGrp="1"/>
          </p:cNvSpPr>
          <p:nvPr>
            <p:ph type="body" sz="half" idx="1"/>
          </p:nvPr>
        </p:nvSpPr>
        <p:spPr>
          <a:xfrm>
            <a:off x="4831077" y="3886200"/>
            <a:ext cx="14721846" cy="8046723"/>
          </a:xfrm>
          <a:prstGeom prst="rect">
            <a:avLst/>
          </a:prstGeom>
        </p:spPr>
        <p:txBody>
          <a:bodyPr lIns="68578" tIns="68578" rIns="68578" bIns="68578" anchor="ctr"/>
          <a:lstStyle>
            <a:lvl1pPr marL="1031874" indent="-777874" defTabSz="822960">
              <a:lnSpc>
                <a:spcPct val="100000"/>
              </a:lnSpc>
              <a:spcBef>
                <a:spcPts val="3200"/>
              </a:spcBef>
              <a:buSzPct val="171000"/>
              <a:buFontTx/>
              <a:defRPr>
                <a:latin typeface="Gill Sans"/>
                <a:ea typeface="Gill Sans"/>
                <a:cs typeface="Gill Sans"/>
                <a:sym typeface="Gill Sans"/>
              </a:defRPr>
            </a:lvl1pPr>
            <a:lvl2pPr marL="1374774" indent="-777874" defTabSz="822960">
              <a:lnSpc>
                <a:spcPct val="100000"/>
              </a:lnSpc>
              <a:spcBef>
                <a:spcPts val="3200"/>
              </a:spcBef>
              <a:buSzPct val="171000"/>
              <a:buFontTx/>
              <a:defRPr>
                <a:latin typeface="Gill Sans"/>
                <a:ea typeface="Gill Sans"/>
                <a:cs typeface="Gill Sans"/>
                <a:sym typeface="Gill Sans"/>
              </a:defRPr>
            </a:lvl2pPr>
            <a:lvl3pPr marL="1717674" indent="-777874" defTabSz="822960">
              <a:lnSpc>
                <a:spcPct val="100000"/>
              </a:lnSpc>
              <a:spcBef>
                <a:spcPts val="3200"/>
              </a:spcBef>
              <a:buSzPct val="171000"/>
              <a:buFontTx/>
              <a:defRPr>
                <a:latin typeface="Gill Sans"/>
                <a:ea typeface="Gill Sans"/>
                <a:cs typeface="Gill Sans"/>
                <a:sym typeface="Gill Sans"/>
              </a:defRPr>
            </a:lvl3pPr>
            <a:lvl4pPr marL="2073274" indent="-777874" defTabSz="822960">
              <a:lnSpc>
                <a:spcPct val="100000"/>
              </a:lnSpc>
              <a:spcBef>
                <a:spcPts val="3200"/>
              </a:spcBef>
              <a:buSzPct val="171000"/>
              <a:buFontTx/>
              <a:defRPr>
                <a:latin typeface="Gill Sans"/>
                <a:ea typeface="Gill Sans"/>
                <a:cs typeface="Gill Sans"/>
                <a:sym typeface="Gill Sans"/>
              </a:defRPr>
            </a:lvl4pPr>
            <a:lvl5pPr marL="2416173" indent="-777873" defTabSz="82296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98" name="Dian numero"/>
          <p:cNvSpPr txBox="1">
            <a:spLocks noGrp="1"/>
          </p:cNvSpPr>
          <p:nvPr>
            <p:ph type="sldNum" sz="quarter" idx="2"/>
          </p:nvPr>
        </p:nvSpPr>
        <p:spPr>
          <a:xfrm>
            <a:off x="11965940" y="13053060"/>
            <a:ext cx="429257" cy="454657"/>
          </a:xfrm>
          <a:prstGeom prst="rect">
            <a:avLst/>
          </a:prstGeom>
        </p:spPr>
        <p:txBody>
          <a:bodyPr lIns="68578" tIns="68578" rIns="68578" bIns="68578" anchor="t"/>
          <a:lstStyle>
            <a:lvl1pPr algn="ctr" defTabSz="82296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05"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206" name="Leipätekstin taso yksi…"/>
          <p:cNvSpPr txBox="1">
            <a:spLocks noGrp="1"/>
          </p:cNvSpPr>
          <p:nvPr>
            <p:ph type="body" sz="half" idx="1"/>
          </p:nvPr>
        </p:nvSpPr>
        <p:spPr>
          <a:xfrm>
            <a:off x="4305298" y="4452935"/>
            <a:ext cx="15773405" cy="6527012"/>
          </a:xfrm>
          <a:prstGeom prst="rect">
            <a:avLst/>
          </a:prstGeom>
          <a:ln w="12700"/>
        </p:spPr>
        <p:txBody>
          <a:bodyPr lIns="0" tIns="0" rIns="0" bIns="0"/>
          <a:lstStyle>
            <a:lvl1pPr marL="413656" indent="-413656">
              <a:spcBef>
                <a:spcPts val="1800"/>
              </a:spcBef>
              <a:defRPr sz="2000">
                <a:solidFill>
                  <a:srgbClr val="53585F"/>
                </a:solidFill>
                <a:latin typeface="Arial"/>
                <a:ea typeface="Arial"/>
                <a:cs typeface="Arial"/>
                <a:sym typeface="Arial"/>
              </a:defRPr>
            </a:lvl1pPr>
            <a:lvl2pPr marL="647700" indent="-190500">
              <a:spcBef>
                <a:spcPts val="1800"/>
              </a:spcBef>
              <a:defRPr sz="2000">
                <a:solidFill>
                  <a:srgbClr val="53585F"/>
                </a:solidFill>
                <a:latin typeface="Arial"/>
                <a:ea typeface="Arial"/>
                <a:cs typeface="Arial"/>
                <a:sym typeface="Arial"/>
              </a:defRPr>
            </a:lvl2pPr>
            <a:lvl3pPr marL="1142998" indent="-228598">
              <a:spcBef>
                <a:spcPts val="1800"/>
              </a:spcBef>
              <a:defRPr sz="2000">
                <a:solidFill>
                  <a:srgbClr val="53585F"/>
                </a:solidFill>
                <a:latin typeface="Arial"/>
                <a:ea typeface="Arial"/>
                <a:cs typeface="Arial"/>
                <a:sym typeface="Arial"/>
              </a:defRPr>
            </a:lvl3pPr>
            <a:lvl4pPr marL="1625600" indent="-254000">
              <a:spcBef>
                <a:spcPts val="1800"/>
              </a:spcBef>
              <a:defRPr sz="2000">
                <a:solidFill>
                  <a:srgbClr val="53585F"/>
                </a:solidFill>
                <a:latin typeface="Arial"/>
                <a:ea typeface="Arial"/>
                <a:cs typeface="Arial"/>
                <a:sym typeface="Arial"/>
              </a:defRPr>
            </a:lvl4pPr>
            <a:lvl5pPr marL="2082800" indent="-254000">
              <a:spcBef>
                <a:spcPts val="1800"/>
              </a:spcBef>
              <a:defRPr sz="20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07"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214"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215"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16"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23"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224"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25"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32"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yhjä">
    <p:spTree>
      <p:nvGrpSpPr>
        <p:cNvPr id="1" name=""/>
        <p:cNvGrpSpPr/>
        <p:nvPr/>
      </p:nvGrpSpPr>
      <p:grpSpPr>
        <a:xfrm>
          <a:off x="0" y="0"/>
          <a:ext cx="0" cy="0"/>
          <a:chOff x="0" y="0"/>
          <a:chExt cx="0" cy="0"/>
        </a:xfrm>
      </p:grpSpPr>
      <p:sp>
        <p:nvSpPr>
          <p:cNvPr id="239"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kopio) ">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36"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7"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38" name="Picture 9" descr="Picture 9"/>
          <p:cNvPicPr>
            <a:picLocks noChangeAspect="1"/>
          </p:cNvPicPr>
          <p:nvPr/>
        </p:nvPicPr>
        <p:blipFill>
          <a:blip r:embed="rId5"/>
          <a:stretch>
            <a:fillRect/>
          </a:stretch>
        </p:blipFill>
        <p:spPr>
          <a:xfrm>
            <a:off x="-1341074" y="11278754"/>
            <a:ext cx="4672105" cy="2544971"/>
          </a:xfrm>
          <a:prstGeom prst="rect">
            <a:avLst/>
          </a:prstGeom>
          <a:ln w="12700">
            <a:miter lim="400000"/>
          </a:ln>
        </p:spPr>
      </p:pic>
      <p:pic>
        <p:nvPicPr>
          <p:cNvPr id="39"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40"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4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46"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a:ea typeface="Futura"/>
                <a:cs typeface="Futura"/>
                <a:sym typeface="Futura"/>
              </a:defRPr>
            </a:lvl1pPr>
          </a:lstStyle>
          <a:p>
            <a:r>
              <a:t>Otsikkoteksti</a:t>
            </a:r>
          </a:p>
        </p:txBody>
      </p:sp>
      <p:sp>
        <p:nvSpPr>
          <p:cNvPr id="247"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48" name="Dian numero"/>
          <p:cNvSpPr txBox="1">
            <a:spLocks noGrp="1"/>
          </p:cNvSpPr>
          <p:nvPr>
            <p:ph type="sldNum" sz="quarter" idx="2"/>
          </p:nvPr>
        </p:nvSpPr>
        <p:spPr>
          <a:xfrm>
            <a:off x="19635802" y="11289190"/>
            <a:ext cx="442900" cy="467357"/>
          </a:xfrm>
          <a:prstGeom prst="rect">
            <a:avLst/>
          </a:prstGeom>
        </p:spPr>
        <p:txBody>
          <a:bodyPr lIns="68578" tIns="68578" rIns="68578" bIns="68578"/>
          <a:lstStyle>
            <a:lvl1pPr algn="r">
              <a:lnSpc>
                <a:spcPct val="100000"/>
              </a:lnSpc>
              <a:defRPr sz="2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5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a:ea typeface="Futura"/>
                <a:cs typeface="Futura"/>
                <a:sym typeface="Futura"/>
              </a:defRPr>
            </a:lvl1pPr>
          </a:lstStyle>
          <a:p>
            <a:r>
              <a:t>Otsikkoteksti</a:t>
            </a:r>
          </a:p>
        </p:txBody>
      </p:sp>
      <p:sp>
        <p:nvSpPr>
          <p:cNvPr id="25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57" name="Dian numero"/>
          <p:cNvSpPr txBox="1">
            <a:spLocks noGrp="1"/>
          </p:cNvSpPr>
          <p:nvPr>
            <p:ph type="sldNum" sz="quarter" idx="2"/>
          </p:nvPr>
        </p:nvSpPr>
        <p:spPr>
          <a:xfrm>
            <a:off x="19635802" y="11289190"/>
            <a:ext cx="442900" cy="467357"/>
          </a:xfrm>
          <a:prstGeom prst="rect">
            <a:avLst/>
          </a:prstGeom>
        </p:spPr>
        <p:txBody>
          <a:bodyPr lIns="68578" tIns="68578" rIns="68578" bIns="68578"/>
          <a:lstStyle>
            <a:lvl1pPr algn="r">
              <a:lnSpc>
                <a:spcPct val="100000"/>
              </a:lnSpc>
              <a:defRPr sz="2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6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6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6"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267"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68"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69"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70"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71"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72"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73"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7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81" name="TextBox 8"/>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28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89"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0"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1"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292"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93"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294"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295"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296"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297"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8"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0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0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08"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309"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10"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11"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12"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13"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320"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21"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22"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323"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24"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325"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26"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27" name="TextBox 11"/>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2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33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3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37"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38"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39"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340" name="TextBox 7"/>
          <p:cNvSpPr txBox="1"/>
          <p:nvPr/>
        </p:nvSpPr>
        <p:spPr>
          <a:xfrm>
            <a:off x="20990459" y="13217526"/>
            <a:ext cx="3230034"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341"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42"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43" name="TextBox 10"/>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4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351"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52"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3"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54"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355"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56"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57"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58"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5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366"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67"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368"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8" name="TextBox 8"/>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4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375"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376"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377"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78"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38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38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87"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94"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Otsikkodia">
    <p:spTree>
      <p:nvGrpSpPr>
        <p:cNvPr id="1" name=""/>
        <p:cNvGrpSpPr/>
        <p:nvPr/>
      </p:nvGrpSpPr>
      <p:grpSpPr>
        <a:xfrm>
          <a:off x="0" y="0"/>
          <a:ext cx="0" cy="0"/>
          <a:chOff x="0" y="0"/>
          <a:chExt cx="0" cy="0"/>
        </a:xfrm>
      </p:grpSpPr>
      <p:sp>
        <p:nvSpPr>
          <p:cNvPr id="401" name="Otsikkoteksti"/>
          <p:cNvSpPr txBox="1">
            <a:spLocks noGrp="1"/>
          </p:cNvSpPr>
          <p:nvPr>
            <p:ph type="title"/>
          </p:nvPr>
        </p:nvSpPr>
        <p:spPr>
          <a:xfrm>
            <a:off x="3047998" y="3398044"/>
            <a:ext cx="18288005" cy="3581401"/>
          </a:xfrm>
          <a:prstGeom prst="rect">
            <a:avLst/>
          </a:prstGeom>
        </p:spPr>
        <p:txBody>
          <a:bodyPr lIns="97533" tIns="97533" rIns="97533" bIns="97533" anchor="b"/>
          <a:lstStyle>
            <a:lvl1pPr algn="ctr" defTabSz="1828733">
              <a:defRPr sz="11800"/>
            </a:lvl1pPr>
          </a:lstStyle>
          <a:p>
            <a:r>
              <a:t>Otsikkoteksti</a:t>
            </a:r>
          </a:p>
        </p:txBody>
      </p:sp>
      <p:sp>
        <p:nvSpPr>
          <p:cNvPr id="402" name="Leipätekstin taso yksi…"/>
          <p:cNvSpPr txBox="1">
            <a:spLocks noGrp="1"/>
          </p:cNvSpPr>
          <p:nvPr>
            <p:ph type="body" sz="quarter" idx="1"/>
          </p:nvPr>
        </p:nvSpPr>
        <p:spPr>
          <a:xfrm>
            <a:off x="3047998" y="7117556"/>
            <a:ext cx="18288005" cy="2483645"/>
          </a:xfrm>
          <a:prstGeom prst="rect">
            <a:avLst/>
          </a:prstGeom>
        </p:spPr>
        <p:txBody>
          <a:bodyPr lIns="97533" tIns="97533" rIns="97533" bIns="97533"/>
          <a:lstStyle>
            <a:lvl1pPr marL="0" indent="0" algn="ctr" defTabSz="1828733">
              <a:spcBef>
                <a:spcPts val="1800"/>
              </a:spcBef>
              <a:buSzTx/>
              <a:buFontTx/>
              <a:buNone/>
              <a:defRPr sz="4600"/>
            </a:lvl1pPr>
            <a:lvl2pPr marL="0" indent="0" algn="ctr" defTabSz="1828733">
              <a:spcBef>
                <a:spcPts val="1800"/>
              </a:spcBef>
              <a:buSzTx/>
              <a:buFontTx/>
              <a:buNone/>
              <a:defRPr sz="4600"/>
            </a:lvl2pPr>
            <a:lvl3pPr marL="0" indent="0" algn="ctr" defTabSz="1828733">
              <a:spcBef>
                <a:spcPts val="1800"/>
              </a:spcBef>
              <a:buSzTx/>
              <a:buFontTx/>
              <a:buNone/>
              <a:defRPr sz="4600"/>
            </a:lvl3pPr>
            <a:lvl4pPr marL="0" indent="0" algn="ctr" defTabSz="1828733">
              <a:spcBef>
                <a:spcPts val="1800"/>
              </a:spcBef>
              <a:buSzTx/>
              <a:buFontTx/>
              <a:buNone/>
              <a:defRPr sz="4600"/>
            </a:lvl4pPr>
            <a:lvl5pPr marL="0" indent="0" algn="ctr" defTabSz="1828733">
              <a:spcBef>
                <a:spcPts val="1800"/>
              </a:spcBef>
              <a:buSzTx/>
              <a:buFontTx/>
              <a:buNone/>
              <a:defRPr sz="4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03"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410"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11"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12"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Osan ylätunniste">
    <p:spTree>
      <p:nvGrpSpPr>
        <p:cNvPr id="1" name=""/>
        <p:cNvGrpSpPr/>
        <p:nvPr/>
      </p:nvGrpSpPr>
      <p:grpSpPr>
        <a:xfrm>
          <a:off x="0" y="0"/>
          <a:ext cx="0" cy="0"/>
          <a:chOff x="0" y="0"/>
          <a:chExt cx="0" cy="0"/>
        </a:xfrm>
      </p:grpSpPr>
      <p:sp>
        <p:nvSpPr>
          <p:cNvPr id="419" name="Otsikkoteksti"/>
          <p:cNvSpPr txBox="1">
            <a:spLocks noGrp="1"/>
          </p:cNvSpPr>
          <p:nvPr>
            <p:ph type="title"/>
          </p:nvPr>
        </p:nvSpPr>
        <p:spPr>
          <a:xfrm>
            <a:off x="1663698" y="4279105"/>
            <a:ext cx="21031205" cy="4279107"/>
          </a:xfrm>
          <a:prstGeom prst="rect">
            <a:avLst/>
          </a:prstGeom>
        </p:spPr>
        <p:txBody>
          <a:bodyPr lIns="97533" tIns="97533" rIns="97533" bIns="97533" anchor="b"/>
          <a:lstStyle>
            <a:lvl1pPr defTabSz="1828733">
              <a:defRPr sz="11800"/>
            </a:lvl1pPr>
          </a:lstStyle>
          <a:p>
            <a:r>
              <a:t>Otsikkoteksti</a:t>
            </a:r>
          </a:p>
        </p:txBody>
      </p:sp>
      <p:sp>
        <p:nvSpPr>
          <p:cNvPr id="420" name="Leipätekstin taso yksi…"/>
          <p:cNvSpPr txBox="1">
            <a:spLocks noGrp="1"/>
          </p:cNvSpPr>
          <p:nvPr>
            <p:ph type="body" sz="quarter" idx="1"/>
          </p:nvPr>
        </p:nvSpPr>
        <p:spPr>
          <a:xfrm>
            <a:off x="1663698" y="8598693"/>
            <a:ext cx="21031205" cy="2250283"/>
          </a:xfrm>
          <a:prstGeom prst="rect">
            <a:avLst/>
          </a:prstGeom>
        </p:spPr>
        <p:txBody>
          <a:bodyPr lIns="97533" tIns="97533" rIns="97533" bIns="97533"/>
          <a:lstStyle>
            <a:lvl1pPr marL="0" indent="0" defTabSz="1828733">
              <a:spcBef>
                <a:spcPts val="1800"/>
              </a:spcBef>
              <a:buSzTx/>
              <a:buFontTx/>
              <a:buNone/>
              <a:defRPr sz="4600">
                <a:solidFill>
                  <a:srgbClr val="888888"/>
                </a:solidFill>
              </a:defRPr>
            </a:lvl1pPr>
            <a:lvl2pPr marL="0" indent="0" defTabSz="1828733">
              <a:spcBef>
                <a:spcPts val="1800"/>
              </a:spcBef>
              <a:buSzTx/>
              <a:buFontTx/>
              <a:buNone/>
              <a:defRPr sz="4600">
                <a:solidFill>
                  <a:srgbClr val="888888"/>
                </a:solidFill>
              </a:defRPr>
            </a:lvl2pPr>
            <a:lvl3pPr marL="0" indent="0" defTabSz="1828733">
              <a:spcBef>
                <a:spcPts val="1800"/>
              </a:spcBef>
              <a:buSzTx/>
              <a:buFontTx/>
              <a:buNone/>
              <a:defRPr sz="4600">
                <a:solidFill>
                  <a:srgbClr val="888888"/>
                </a:solidFill>
              </a:defRPr>
            </a:lvl3pPr>
            <a:lvl4pPr marL="0" indent="0" defTabSz="1828733">
              <a:spcBef>
                <a:spcPts val="1800"/>
              </a:spcBef>
              <a:buSzTx/>
              <a:buFontTx/>
              <a:buNone/>
              <a:defRPr sz="4600">
                <a:solidFill>
                  <a:srgbClr val="888888"/>
                </a:solidFill>
              </a:defRPr>
            </a:lvl4pPr>
            <a:lvl5pPr marL="0" indent="0" defTabSz="1828733">
              <a:spcBef>
                <a:spcPts val="1800"/>
              </a:spcBef>
              <a:buSzTx/>
              <a:buFontTx/>
              <a:buNone/>
              <a:defRPr sz="46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21"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Kaksi sisältökohdetta">
    <p:spTree>
      <p:nvGrpSpPr>
        <p:cNvPr id="1" name=""/>
        <p:cNvGrpSpPr/>
        <p:nvPr/>
      </p:nvGrpSpPr>
      <p:grpSpPr>
        <a:xfrm>
          <a:off x="0" y="0"/>
          <a:ext cx="0" cy="0"/>
          <a:chOff x="0" y="0"/>
          <a:chExt cx="0" cy="0"/>
        </a:xfrm>
      </p:grpSpPr>
      <p:sp>
        <p:nvSpPr>
          <p:cNvPr id="428"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29" name="Leipätekstin taso yksi…"/>
          <p:cNvSpPr txBox="1">
            <a:spLocks noGrp="1"/>
          </p:cNvSpPr>
          <p:nvPr>
            <p:ph type="body" sz="half" idx="1"/>
          </p:nvPr>
        </p:nvSpPr>
        <p:spPr>
          <a:xfrm>
            <a:off x="1676400" y="4452937"/>
            <a:ext cx="10363203"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Vertailu">
    <p:spTree>
      <p:nvGrpSpPr>
        <p:cNvPr id="1" name=""/>
        <p:cNvGrpSpPr/>
        <p:nvPr/>
      </p:nvGrpSpPr>
      <p:grpSpPr>
        <a:xfrm>
          <a:off x="0" y="0"/>
          <a:ext cx="0" cy="0"/>
          <a:chOff x="0" y="0"/>
          <a:chExt cx="0" cy="0"/>
        </a:xfrm>
      </p:grpSpPr>
      <p:sp>
        <p:nvSpPr>
          <p:cNvPr id="437" name="Otsikkoteksti"/>
          <p:cNvSpPr txBox="1">
            <a:spLocks noGrp="1"/>
          </p:cNvSpPr>
          <p:nvPr>
            <p:ph type="title"/>
          </p:nvPr>
        </p:nvSpPr>
        <p:spPr>
          <a:xfrm>
            <a:off x="1679574"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38" name="Leipätekstin taso yksi…"/>
          <p:cNvSpPr txBox="1">
            <a:spLocks noGrp="1"/>
          </p:cNvSpPr>
          <p:nvPr>
            <p:ph type="body" sz="quarter" idx="1"/>
          </p:nvPr>
        </p:nvSpPr>
        <p:spPr>
          <a:xfrm>
            <a:off x="1679575" y="4236244"/>
            <a:ext cx="10315577" cy="1235871"/>
          </a:xfrm>
          <a:prstGeom prst="rect">
            <a:avLst/>
          </a:prstGeom>
        </p:spPr>
        <p:txBody>
          <a:bodyPr lIns="97533" tIns="97533" rIns="97533" bIns="97533" anchor="b"/>
          <a:lstStyle>
            <a:lvl1pPr marL="0" indent="0" defTabSz="1828733">
              <a:spcBef>
                <a:spcPts val="1800"/>
              </a:spcBef>
              <a:buSzTx/>
              <a:buFontTx/>
              <a:buNone/>
              <a:defRPr sz="4600" b="1"/>
            </a:lvl1pPr>
            <a:lvl2pPr marL="0" indent="0" defTabSz="1828733">
              <a:spcBef>
                <a:spcPts val="1800"/>
              </a:spcBef>
              <a:buSzTx/>
              <a:buFontTx/>
              <a:buNone/>
              <a:defRPr sz="4600" b="1"/>
            </a:lvl2pPr>
            <a:lvl3pPr marL="0" indent="0" defTabSz="1828733">
              <a:spcBef>
                <a:spcPts val="1800"/>
              </a:spcBef>
              <a:buSzTx/>
              <a:buFontTx/>
              <a:buNone/>
              <a:defRPr sz="4600" b="1"/>
            </a:lvl3pPr>
            <a:lvl4pPr marL="0" indent="0" defTabSz="1828733">
              <a:spcBef>
                <a:spcPts val="1800"/>
              </a:spcBef>
              <a:buSzTx/>
              <a:buFontTx/>
              <a:buNone/>
              <a:defRPr sz="4600" b="1"/>
            </a:lvl4pPr>
            <a:lvl5pPr marL="0" indent="0" defTabSz="1828733">
              <a:spcBef>
                <a:spcPts val="1800"/>
              </a:spcBef>
              <a:buSzTx/>
              <a:buFontTx/>
              <a:buNone/>
              <a:defRPr sz="46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9" name="Suorakulmio"/>
          <p:cNvSpPr>
            <a:spLocks noGrp="1"/>
          </p:cNvSpPr>
          <p:nvPr>
            <p:ph type="body" sz="quarter" idx="13"/>
          </p:nvPr>
        </p:nvSpPr>
        <p:spPr>
          <a:xfrm>
            <a:off x="12344402" y="4236244"/>
            <a:ext cx="10366379" cy="1235871"/>
          </a:xfrm>
          <a:prstGeom prst="rect">
            <a:avLst/>
          </a:prstGeom>
        </p:spPr>
        <p:txBody>
          <a:bodyPr lIns="97533" tIns="97533" rIns="97533" bIns="97533" anchor="b"/>
          <a:lstStyle/>
          <a:p>
            <a:pPr marL="0" indent="0" defTabSz="1828733">
              <a:spcBef>
                <a:spcPts val="1800"/>
              </a:spcBef>
              <a:buSzTx/>
              <a:buFontTx/>
              <a:buNone/>
              <a:defRPr sz="6800" b="1"/>
            </a:pPr>
            <a:endParaRPr/>
          </a:p>
        </p:txBody>
      </p:sp>
      <p:sp>
        <p:nvSpPr>
          <p:cNvPr id="44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yhjä">
    <p:spTree>
      <p:nvGrpSpPr>
        <p:cNvPr id="1" name=""/>
        <p:cNvGrpSpPr/>
        <p:nvPr/>
      </p:nvGrpSpPr>
      <p:grpSpPr>
        <a:xfrm>
          <a:off x="0" y="0"/>
          <a:ext cx="0" cy="0"/>
          <a:chOff x="0" y="0"/>
          <a:chExt cx="0" cy="0"/>
        </a:xfrm>
      </p:grpSpPr>
      <p:sp>
        <p:nvSpPr>
          <p:cNvPr id="44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Otsikollinen sisältö">
    <p:spTree>
      <p:nvGrpSpPr>
        <p:cNvPr id="1" name=""/>
        <p:cNvGrpSpPr/>
        <p:nvPr/>
      </p:nvGrpSpPr>
      <p:grpSpPr>
        <a:xfrm>
          <a:off x="0" y="0"/>
          <a:ext cx="0" cy="0"/>
          <a:chOff x="0" y="0"/>
          <a:chExt cx="0" cy="0"/>
        </a:xfrm>
      </p:grpSpPr>
      <p:sp>
        <p:nvSpPr>
          <p:cNvPr id="45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55" name="Leipätekstin taso yksi…"/>
          <p:cNvSpPr txBox="1">
            <a:spLocks noGrp="1"/>
          </p:cNvSpPr>
          <p:nvPr>
            <p:ph type="body" sz="half" idx="1"/>
          </p:nvPr>
        </p:nvSpPr>
        <p:spPr>
          <a:xfrm>
            <a:off x="10366374" y="3195638"/>
            <a:ext cx="12344405" cy="7310439"/>
          </a:xfrm>
          <a:prstGeom prst="rect">
            <a:avLst/>
          </a:prstGeom>
        </p:spPr>
        <p:txBody>
          <a:bodyPr lIns="97533" tIns="97533" rIns="97533" bIns="97533"/>
          <a:lstStyle>
            <a:lvl1pPr marL="442003" indent="-442003" defTabSz="1828733">
              <a:spcBef>
                <a:spcPts val="1800"/>
              </a:spcBef>
              <a:defRPr sz="6000"/>
            </a:lvl1pPr>
            <a:lvl2pPr marL="826604" indent="-505146" defTabSz="1828733">
              <a:spcBef>
                <a:spcPts val="1800"/>
              </a:spcBef>
              <a:defRPr sz="6000"/>
            </a:lvl2pPr>
            <a:lvl3pPr marL="1232252" indent="-589338" defTabSz="1828733">
              <a:spcBef>
                <a:spcPts val="1800"/>
              </a:spcBef>
              <a:defRPr sz="6000"/>
            </a:lvl3pPr>
            <a:lvl4pPr marL="1671578" indent="-707206" defTabSz="1828733">
              <a:spcBef>
                <a:spcPts val="1800"/>
              </a:spcBef>
              <a:defRPr sz="6000"/>
            </a:lvl4pPr>
            <a:lvl5pPr marL="1993034" indent="-707206" defTabSz="1828733">
              <a:spcBef>
                <a:spcPts val="1800"/>
              </a:spcBef>
              <a:defRPr sz="6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56" name="Suorakulmio"/>
          <p:cNvSpPr>
            <a:spLocks noGrp="1"/>
          </p:cNvSpPr>
          <p:nvPr>
            <p:ph type="body" sz="quarter" idx="13"/>
          </p:nvPr>
        </p:nvSpPr>
        <p:spPr>
          <a:xfrm>
            <a:off x="1679574" y="4800600"/>
            <a:ext cx="7864479" cy="5717384"/>
          </a:xfrm>
          <a:prstGeom prst="rect">
            <a:avLst/>
          </a:prstGeom>
        </p:spPr>
        <p:txBody>
          <a:bodyPr lIns="97533" tIns="97533" rIns="97533" bIns="97533"/>
          <a:lstStyle/>
          <a:p>
            <a:pPr marL="0" indent="0" defTabSz="1828733">
              <a:spcBef>
                <a:spcPts val="1800"/>
              </a:spcBef>
              <a:buSzTx/>
              <a:buFontTx/>
              <a:buNone/>
              <a:defRPr sz="4400"/>
            </a:pPr>
            <a:endParaRPr/>
          </a:p>
        </p:txBody>
      </p:sp>
      <p:sp>
        <p:nvSpPr>
          <p:cNvPr id="45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5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5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58"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59"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0"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1"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62"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63"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6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6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6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Otsikollinen kuva">
    <p:spTree>
      <p:nvGrpSpPr>
        <p:cNvPr id="1" name=""/>
        <p:cNvGrpSpPr/>
        <p:nvPr/>
      </p:nvGrpSpPr>
      <p:grpSpPr>
        <a:xfrm>
          <a:off x="0" y="0"/>
          <a:ext cx="0" cy="0"/>
          <a:chOff x="0" y="0"/>
          <a:chExt cx="0" cy="0"/>
        </a:xfrm>
      </p:grpSpPr>
      <p:sp>
        <p:nvSpPr>
          <p:cNvPr id="46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65" name="Kuva"/>
          <p:cNvSpPr>
            <a:spLocks noGrp="1"/>
          </p:cNvSpPr>
          <p:nvPr>
            <p:ph type="pic" sz="half" idx="13"/>
          </p:nvPr>
        </p:nvSpPr>
        <p:spPr>
          <a:xfrm>
            <a:off x="10366374" y="3195638"/>
            <a:ext cx="12344405" cy="7310439"/>
          </a:xfrm>
          <a:prstGeom prst="rect">
            <a:avLst/>
          </a:prstGeom>
          <a:ln w="12700"/>
        </p:spPr>
        <p:txBody>
          <a:bodyPr lIns="91439" tIns="45719" rIns="91439" bIns="45719">
            <a:noAutofit/>
          </a:bodyPr>
          <a:lstStyle/>
          <a:p>
            <a:endParaRPr/>
          </a:p>
        </p:txBody>
      </p:sp>
      <p:sp>
        <p:nvSpPr>
          <p:cNvPr id="466" name="Leipätekstin taso yksi…"/>
          <p:cNvSpPr txBox="1">
            <a:spLocks noGrp="1"/>
          </p:cNvSpPr>
          <p:nvPr>
            <p:ph type="body" sz="quarter" idx="1"/>
          </p:nvPr>
        </p:nvSpPr>
        <p:spPr>
          <a:xfrm>
            <a:off x="1679574" y="4800600"/>
            <a:ext cx="7864479" cy="5717384"/>
          </a:xfrm>
          <a:prstGeom prst="rect">
            <a:avLst/>
          </a:prstGeom>
        </p:spPr>
        <p:txBody>
          <a:bodyPr lIns="97533" tIns="97533" rIns="97533" bIns="97533"/>
          <a:lstStyle>
            <a:lvl1pPr marL="0" indent="0" defTabSz="1828733">
              <a:spcBef>
                <a:spcPts val="1800"/>
              </a:spcBef>
              <a:buSzTx/>
              <a:buFontTx/>
              <a:buNone/>
              <a:defRPr sz="3000"/>
            </a:lvl1pPr>
            <a:lvl2pPr marL="0" indent="0" defTabSz="1828733">
              <a:spcBef>
                <a:spcPts val="1800"/>
              </a:spcBef>
              <a:buSzTx/>
              <a:buFontTx/>
              <a:buNone/>
              <a:defRPr sz="3000"/>
            </a:lvl2pPr>
            <a:lvl3pPr marL="0" indent="0" defTabSz="1828733">
              <a:spcBef>
                <a:spcPts val="1800"/>
              </a:spcBef>
              <a:buSzTx/>
              <a:buFontTx/>
              <a:buNone/>
              <a:defRPr sz="3000"/>
            </a:lvl3pPr>
            <a:lvl4pPr marL="0" indent="0" defTabSz="1828733">
              <a:spcBef>
                <a:spcPts val="1800"/>
              </a:spcBef>
              <a:buSzTx/>
              <a:buFontTx/>
              <a:buNone/>
              <a:defRPr sz="3000"/>
            </a:lvl4pPr>
            <a:lvl5pPr marL="0" indent="0" defTabSz="1828733">
              <a:spcBef>
                <a:spcPts val="1800"/>
              </a:spcBef>
              <a:buSzTx/>
              <a:buFontTx/>
              <a:buNone/>
              <a:defRPr sz="3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6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474"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75"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76"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Pystysuora otsikko ja teksti">
    <p:spTree>
      <p:nvGrpSpPr>
        <p:cNvPr id="1" name=""/>
        <p:cNvGrpSpPr/>
        <p:nvPr/>
      </p:nvGrpSpPr>
      <p:grpSpPr>
        <a:xfrm>
          <a:off x="0" y="0"/>
          <a:ext cx="0" cy="0"/>
          <a:chOff x="0" y="0"/>
          <a:chExt cx="0" cy="0"/>
        </a:xfrm>
      </p:grpSpPr>
      <p:sp>
        <p:nvSpPr>
          <p:cNvPr id="483" name="Otsikkoteksti"/>
          <p:cNvSpPr txBox="1">
            <a:spLocks noGrp="1"/>
          </p:cNvSpPr>
          <p:nvPr>
            <p:ph type="title"/>
          </p:nvPr>
        </p:nvSpPr>
        <p:spPr>
          <a:xfrm>
            <a:off x="17449798" y="2262188"/>
            <a:ext cx="5257805" cy="8717758"/>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84" name="Leipätekstin taso yksi…"/>
          <p:cNvSpPr txBox="1">
            <a:spLocks noGrp="1"/>
          </p:cNvSpPr>
          <p:nvPr>
            <p:ph type="body" idx="1"/>
          </p:nvPr>
        </p:nvSpPr>
        <p:spPr>
          <a:xfrm>
            <a:off x="1676398" y="2262188"/>
            <a:ext cx="15468605" cy="8717758"/>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85"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492" name="Otsikkoteksti"/>
          <p:cNvSpPr txBox="1">
            <a:spLocks noGrp="1"/>
          </p:cNvSpPr>
          <p:nvPr>
            <p:ph type="title"/>
          </p:nvPr>
        </p:nvSpPr>
        <p:spPr>
          <a:xfrm>
            <a:off x="2377439" y="365759"/>
            <a:ext cx="19629123" cy="3429003"/>
          </a:xfrm>
          <a:prstGeom prst="rect">
            <a:avLst/>
          </a:prstGeom>
        </p:spPr>
        <p:txBody>
          <a:bodyPr lIns="97533" tIns="97533" rIns="97533" bIns="97533"/>
          <a:lstStyle>
            <a:lvl1pPr algn="ctr" defTabSz="822930">
              <a:lnSpc>
                <a:spcPct val="100000"/>
              </a:lnSpc>
              <a:defRPr sz="11200">
                <a:latin typeface="Gill Sans"/>
                <a:ea typeface="Gill Sans"/>
                <a:cs typeface="Gill Sans"/>
                <a:sym typeface="Gill Sans"/>
              </a:defRPr>
            </a:lvl1pPr>
          </a:lstStyle>
          <a:p>
            <a:r>
              <a:t>Otsikkoteksti</a:t>
            </a:r>
          </a:p>
        </p:txBody>
      </p:sp>
      <p:sp>
        <p:nvSpPr>
          <p:cNvPr id="493" name="Leipätekstin taso yksi…"/>
          <p:cNvSpPr txBox="1">
            <a:spLocks noGrp="1"/>
          </p:cNvSpPr>
          <p:nvPr>
            <p:ph type="body" idx="1"/>
          </p:nvPr>
        </p:nvSpPr>
        <p:spPr>
          <a:xfrm>
            <a:off x="2377439" y="3886200"/>
            <a:ext cx="19629123" cy="8046723"/>
          </a:xfrm>
          <a:prstGeom prst="rect">
            <a:avLst/>
          </a:prstGeom>
        </p:spPr>
        <p:txBody>
          <a:bodyPr lIns="97533" tIns="97533" rIns="97533" bIns="97533" anchor="ctr"/>
          <a:lstStyle>
            <a:lvl1pPr marL="959907" indent="-781320" defTabSz="822930">
              <a:lnSpc>
                <a:spcPct val="100000"/>
              </a:lnSpc>
              <a:spcBef>
                <a:spcPts val="3200"/>
              </a:spcBef>
              <a:buSzPct val="171000"/>
              <a:buFontTx/>
              <a:defRPr>
                <a:latin typeface="Gill Sans"/>
                <a:ea typeface="Gill Sans"/>
                <a:cs typeface="Gill Sans"/>
                <a:sym typeface="Gill Sans"/>
              </a:defRPr>
            </a:lvl1pPr>
            <a:lvl2pPr marL="1201000" indent="-781320" defTabSz="822930">
              <a:lnSpc>
                <a:spcPct val="100000"/>
              </a:lnSpc>
              <a:spcBef>
                <a:spcPts val="3200"/>
              </a:spcBef>
              <a:buSzPct val="171000"/>
              <a:buFontTx/>
              <a:defRPr>
                <a:latin typeface="Gill Sans"/>
                <a:ea typeface="Gill Sans"/>
                <a:cs typeface="Gill Sans"/>
                <a:sym typeface="Gill Sans"/>
              </a:defRPr>
            </a:lvl2pPr>
            <a:lvl3pPr marL="1442092" indent="-781319" defTabSz="822930">
              <a:lnSpc>
                <a:spcPct val="100000"/>
              </a:lnSpc>
              <a:spcBef>
                <a:spcPts val="3200"/>
              </a:spcBef>
              <a:buSzPct val="171000"/>
              <a:buFontTx/>
              <a:defRPr>
                <a:latin typeface="Gill Sans"/>
                <a:ea typeface="Gill Sans"/>
                <a:cs typeface="Gill Sans"/>
                <a:sym typeface="Gill Sans"/>
              </a:defRPr>
            </a:lvl3pPr>
            <a:lvl4pPr marL="1692116" indent="-781320" defTabSz="822930">
              <a:lnSpc>
                <a:spcPct val="100000"/>
              </a:lnSpc>
              <a:spcBef>
                <a:spcPts val="3200"/>
              </a:spcBef>
              <a:buSzPct val="171000"/>
              <a:buFontTx/>
              <a:defRPr>
                <a:latin typeface="Gill Sans"/>
                <a:ea typeface="Gill Sans"/>
                <a:cs typeface="Gill Sans"/>
                <a:sym typeface="Gill Sans"/>
              </a:defRPr>
            </a:lvl4pPr>
            <a:lvl5pPr marL="1933208" indent="-781319" defTabSz="82293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94" name="Dian numero"/>
          <p:cNvSpPr txBox="1">
            <a:spLocks noGrp="1"/>
          </p:cNvSpPr>
          <p:nvPr>
            <p:ph type="sldNum" sz="quarter" idx="2"/>
          </p:nvPr>
        </p:nvSpPr>
        <p:spPr>
          <a:xfrm>
            <a:off x="11933177" y="13053060"/>
            <a:ext cx="487169" cy="512569"/>
          </a:xfrm>
          <a:prstGeom prst="rect">
            <a:avLst/>
          </a:prstGeom>
        </p:spPr>
        <p:txBody>
          <a:bodyPr lIns="97533" tIns="97533" rIns="97533" bIns="97533" anchor="t"/>
          <a:lstStyle>
            <a:lvl1pPr algn="ctr" defTabSz="82293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01"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08"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09" name="Leipätekstin taso yksi…"/>
          <p:cNvSpPr txBox="1">
            <a:spLocks noGrp="1"/>
          </p:cNvSpPr>
          <p:nvPr>
            <p:ph type="body" sz="quarter" idx="1"/>
          </p:nvPr>
        </p:nvSpPr>
        <p:spPr>
          <a:xfrm>
            <a:off x="1821697" y="3230041"/>
            <a:ext cx="10003909" cy="740107"/>
          </a:xfrm>
          <a:prstGeom prst="rect">
            <a:avLst/>
          </a:prstGeom>
          <a:ln w="12700"/>
        </p:spPr>
        <p:txBody>
          <a:bodyPr lIns="0" tIns="0" rIns="0" bIns="0"/>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0"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17"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18" name="Leipätekstin taso yksi…"/>
          <p:cNvSpPr txBox="1">
            <a:spLocks noGrp="1"/>
          </p:cNvSpPr>
          <p:nvPr>
            <p:ph type="body" idx="1"/>
          </p:nvPr>
        </p:nvSpPr>
        <p:spPr>
          <a:xfrm>
            <a:off x="1676398" y="4452937"/>
            <a:ext cx="21031205" cy="6527009"/>
          </a:xfrm>
          <a:prstGeom prst="rect">
            <a:avLst/>
          </a:prstGeom>
          <a:ln w="12700"/>
        </p:spPr>
        <p:txBody>
          <a:bodyPr lIns="0" tIns="0" rIns="0" bIns="0"/>
          <a:lstStyle>
            <a:lvl1pPr marL="436261" indent="-436261" defTabSz="1828733">
              <a:spcBef>
                <a:spcPts val="1800"/>
              </a:spcBef>
              <a:defRPr sz="2200">
                <a:solidFill>
                  <a:srgbClr val="53585F"/>
                </a:solidFill>
                <a:latin typeface="Arial"/>
                <a:ea typeface="Arial"/>
                <a:cs typeface="Arial"/>
                <a:sym typeface="Arial"/>
              </a:defRPr>
            </a:lvl1pPr>
            <a:lvl2pPr marL="536792" indent="-215335" defTabSz="1828733">
              <a:spcBef>
                <a:spcPts val="1800"/>
              </a:spcBef>
              <a:defRPr sz="2200">
                <a:solidFill>
                  <a:srgbClr val="53585F"/>
                </a:solidFill>
                <a:latin typeface="Arial"/>
                <a:ea typeface="Arial"/>
                <a:cs typeface="Arial"/>
                <a:sym typeface="Arial"/>
              </a:defRPr>
            </a:lvl2pPr>
            <a:lvl3pPr marL="901315" indent="-258401" defTabSz="1828733">
              <a:spcBef>
                <a:spcPts val="1800"/>
              </a:spcBef>
              <a:defRPr sz="2200">
                <a:solidFill>
                  <a:srgbClr val="53585F"/>
                </a:solidFill>
                <a:latin typeface="Arial"/>
                <a:ea typeface="Arial"/>
                <a:cs typeface="Arial"/>
                <a:sym typeface="Arial"/>
              </a:defRPr>
            </a:lvl3pPr>
            <a:lvl4pPr marL="1251485" indent="-287113" defTabSz="1828733">
              <a:spcBef>
                <a:spcPts val="1800"/>
              </a:spcBef>
              <a:defRPr sz="2200">
                <a:solidFill>
                  <a:srgbClr val="53585F"/>
                </a:solidFill>
                <a:latin typeface="Arial"/>
                <a:ea typeface="Arial"/>
                <a:cs typeface="Arial"/>
                <a:sym typeface="Arial"/>
              </a:defRPr>
            </a:lvl4pPr>
            <a:lvl5pPr marL="1572942" indent="-287113" defTabSz="1828733">
              <a:spcBef>
                <a:spcPts val="1800"/>
              </a:spcBef>
              <a:defRPr sz="22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9"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526" name="Leipätekstin taso yksi…"/>
          <p:cNvSpPr txBox="1">
            <a:spLocks noGrp="1"/>
          </p:cNvSpPr>
          <p:nvPr>
            <p:ph type="body" idx="1"/>
          </p:nvPr>
        </p:nvSpPr>
        <p:spPr>
          <a:xfrm>
            <a:off x="1002377" y="3581999"/>
            <a:ext cx="21387338" cy="8770872"/>
          </a:xfrm>
          <a:prstGeom prst="rect">
            <a:avLst/>
          </a:prstGeom>
        </p:spPr>
        <p:txBody>
          <a:bodyPr lIns="97533" tIns="97533" rIns="97533" bIns="97533"/>
          <a:lstStyle>
            <a:lvl1pPr marL="349232" indent="-349232" defTabSz="1828733">
              <a:spcBef>
                <a:spcPts val="1800"/>
              </a:spcBef>
              <a:buClr>
                <a:srgbClr val="00B0F0"/>
              </a:buClr>
              <a:buFontTx/>
              <a:buChar char="▪"/>
              <a:defRPr sz="5200"/>
            </a:lvl1pPr>
            <a:lvl2pPr marL="685750" indent="-342875" defTabSz="1828733">
              <a:spcBef>
                <a:spcPts val="1800"/>
              </a:spcBef>
              <a:buClr>
                <a:srgbClr val="00B0F0"/>
              </a:buClr>
              <a:buFontTx/>
              <a:buChar char="▪"/>
              <a:defRPr sz="5200"/>
            </a:lvl2pPr>
            <a:lvl3pPr marL="1028622" indent="-342875" defTabSz="1828733">
              <a:spcBef>
                <a:spcPts val="1800"/>
              </a:spcBef>
              <a:buClr>
                <a:srgbClr val="00B0F0"/>
              </a:buClr>
              <a:buFontTx/>
              <a:buChar char="▪"/>
              <a:defRPr sz="5200"/>
            </a:lvl3pPr>
            <a:lvl4pPr marL="1371497" indent="-342875" defTabSz="1828733">
              <a:spcBef>
                <a:spcPts val="1800"/>
              </a:spcBef>
              <a:buClr>
                <a:srgbClr val="00B0F0"/>
              </a:buClr>
              <a:buFontTx/>
              <a:buChar char="▪"/>
              <a:defRPr sz="5200"/>
            </a:lvl4pPr>
            <a:lvl5pPr marL="1714370" indent="-342875" defTabSz="1828733">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27" name="Text Placeholder 5"/>
          <p:cNvSpPr>
            <a:spLocks noGrp="1"/>
          </p:cNvSpPr>
          <p:nvPr>
            <p:ph type="body" sz="quarter" idx="13"/>
          </p:nvPr>
        </p:nvSpPr>
        <p:spPr>
          <a:xfrm>
            <a:off x="1002371" y="681570"/>
            <a:ext cx="19003434" cy="2633132"/>
          </a:xfrm>
          <a:prstGeom prst="rect">
            <a:avLst/>
          </a:prstGeom>
        </p:spPr>
        <p:txBody>
          <a:bodyPr lIns="91439" tIns="91439" rIns="91439" bIns="91439" anchor="ctr"/>
          <a:lstStyle/>
          <a:p>
            <a:pPr marL="342875" indent="-342875" defTabSz="1828733">
              <a:spcBef>
                <a:spcPts val="0"/>
              </a:spcBef>
              <a:buSzTx/>
              <a:buFontTx/>
              <a:buNone/>
              <a:defRPr sz="8000">
                <a:latin typeface="Arial Black"/>
                <a:ea typeface="Arial Black"/>
                <a:cs typeface="Arial Black"/>
                <a:sym typeface="Arial Black"/>
              </a:defRPr>
            </a:pPr>
            <a:endParaRPr/>
          </a:p>
        </p:txBody>
      </p:sp>
      <p:sp>
        <p:nvSpPr>
          <p:cNvPr id="528" name="Dian numero"/>
          <p:cNvSpPr txBox="1">
            <a:spLocks noGrp="1"/>
          </p:cNvSpPr>
          <p:nvPr>
            <p:ph type="sldNum" sz="quarter" idx="2"/>
          </p:nvPr>
        </p:nvSpPr>
        <p:spPr>
          <a:xfrm>
            <a:off x="17475200" y="11859261"/>
            <a:ext cx="5689600" cy="170687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535" name="Picture 8" descr="Picture 8"/>
          <p:cNvPicPr>
            <a:picLocks noChangeAspect="1"/>
          </p:cNvPicPr>
          <p:nvPr/>
        </p:nvPicPr>
        <p:blipFill>
          <a:blip r:embed="rId2"/>
          <a:stretch>
            <a:fillRect/>
          </a:stretch>
        </p:blipFill>
        <p:spPr>
          <a:xfrm>
            <a:off x="0" y="2"/>
            <a:ext cx="24384000" cy="13770944"/>
          </a:xfrm>
          <a:prstGeom prst="rect">
            <a:avLst/>
          </a:prstGeom>
          <a:ln w="12700">
            <a:miter lim="400000"/>
          </a:ln>
        </p:spPr>
      </p:pic>
      <p:pic>
        <p:nvPicPr>
          <p:cNvPr id="536" name="Picture 10" descr="Picture 10"/>
          <p:cNvPicPr>
            <a:picLocks noChangeAspect="1"/>
          </p:cNvPicPr>
          <p:nvPr/>
        </p:nvPicPr>
        <p:blipFill>
          <a:blip r:embed="rId3"/>
          <a:stretch>
            <a:fillRect/>
          </a:stretch>
        </p:blipFill>
        <p:spPr>
          <a:xfrm>
            <a:off x="588427" y="3344528"/>
            <a:ext cx="23207148" cy="7886049"/>
          </a:xfrm>
          <a:prstGeom prst="rect">
            <a:avLst/>
          </a:prstGeom>
          <a:ln w="12700">
            <a:miter lim="400000"/>
          </a:ln>
        </p:spPr>
      </p:pic>
      <p:sp>
        <p:nvSpPr>
          <p:cNvPr id="537" name="Otsikkoteksti"/>
          <p:cNvSpPr txBox="1">
            <a:spLocks noGrp="1"/>
          </p:cNvSpPr>
          <p:nvPr>
            <p:ph type="title"/>
          </p:nvPr>
        </p:nvSpPr>
        <p:spPr>
          <a:xfrm>
            <a:off x="1828800" y="2244725"/>
            <a:ext cx="20726400" cy="4775201"/>
          </a:xfrm>
          <a:prstGeom prst="rect">
            <a:avLst/>
          </a:prstGeom>
        </p:spPr>
        <p:txBody>
          <a:bodyPr lIns="91439" tIns="91439" rIns="91439" bIns="91439" anchor="b"/>
          <a:lstStyle>
            <a:lvl1pPr algn="ctr" defTabSz="949558">
              <a:defRPr sz="6200">
                <a:solidFill>
                  <a:srgbClr val="FFFFFF"/>
                </a:solidFill>
              </a:defRPr>
            </a:lvl1pPr>
          </a:lstStyle>
          <a:p>
            <a:r>
              <a:t>Otsikkoteksti</a:t>
            </a:r>
          </a:p>
        </p:txBody>
      </p:sp>
      <p:sp>
        <p:nvSpPr>
          <p:cNvPr id="538" name="Leipätekstin taso yksi…"/>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defTabSz="949558">
              <a:spcBef>
                <a:spcPts val="1000"/>
              </a:spcBef>
              <a:buSzTx/>
              <a:buFontTx/>
              <a:buNone/>
              <a:defRPr sz="2400">
                <a:solidFill>
                  <a:srgbClr val="FFFFFF"/>
                </a:solidFill>
              </a:defRPr>
            </a:lvl1pPr>
            <a:lvl2pPr marL="0" indent="237389" algn="ctr" defTabSz="949558">
              <a:spcBef>
                <a:spcPts val="1000"/>
              </a:spcBef>
              <a:buSzTx/>
              <a:buFontTx/>
              <a:buNone/>
              <a:defRPr sz="2400">
                <a:solidFill>
                  <a:srgbClr val="FFFFFF"/>
                </a:solidFill>
              </a:defRPr>
            </a:lvl2pPr>
            <a:lvl3pPr marL="0" indent="474779" algn="ctr" defTabSz="949558">
              <a:spcBef>
                <a:spcPts val="1000"/>
              </a:spcBef>
              <a:buSzTx/>
              <a:buFontTx/>
              <a:buNone/>
              <a:defRPr sz="2400">
                <a:solidFill>
                  <a:srgbClr val="FFFFFF"/>
                </a:solidFill>
              </a:defRPr>
            </a:lvl3pPr>
            <a:lvl4pPr marL="0" indent="712168" algn="ctr" defTabSz="949558">
              <a:spcBef>
                <a:spcPts val="1000"/>
              </a:spcBef>
              <a:buSzTx/>
              <a:buFontTx/>
              <a:buNone/>
              <a:defRPr sz="2400">
                <a:solidFill>
                  <a:srgbClr val="FFFFFF"/>
                </a:solidFill>
              </a:defRPr>
            </a:lvl4pPr>
            <a:lvl5pPr marL="0" indent="949558" algn="ctr" defTabSz="949558">
              <a:spcBef>
                <a:spcPts val="1000"/>
              </a:spcBef>
              <a:buSzTx/>
              <a:buFontTx/>
              <a:buNone/>
              <a:defRPr sz="2400">
                <a:solidFill>
                  <a:srgbClr val="FFFFFF"/>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39" name="Picture 6" descr="Picture 6"/>
          <p:cNvPicPr>
            <a:picLocks noChangeAspect="1"/>
          </p:cNvPicPr>
          <p:nvPr/>
        </p:nvPicPr>
        <p:blipFill>
          <a:blip r:embed="rId4"/>
          <a:stretch>
            <a:fillRect/>
          </a:stretch>
        </p:blipFill>
        <p:spPr>
          <a:xfrm>
            <a:off x="20363574" y="337858"/>
            <a:ext cx="3458795" cy="1348992"/>
          </a:xfrm>
          <a:prstGeom prst="rect">
            <a:avLst/>
          </a:prstGeom>
          <a:ln w="12700">
            <a:miter lim="400000"/>
          </a:ln>
        </p:spPr>
      </p:pic>
      <p:pic>
        <p:nvPicPr>
          <p:cNvPr id="540" name="Picture 9" descr="Picture 9"/>
          <p:cNvPicPr>
            <a:picLocks noChangeAspect="1"/>
          </p:cNvPicPr>
          <p:nvPr/>
        </p:nvPicPr>
        <p:blipFill>
          <a:blip r:embed="rId5"/>
          <a:stretch>
            <a:fillRect/>
          </a:stretch>
        </p:blipFill>
        <p:spPr>
          <a:xfrm>
            <a:off x="-1492214" y="12620628"/>
            <a:ext cx="5422835" cy="1150319"/>
          </a:xfrm>
          <a:prstGeom prst="rect">
            <a:avLst/>
          </a:prstGeom>
          <a:ln w="12700">
            <a:miter lim="400000"/>
          </a:ln>
        </p:spPr>
      </p:pic>
      <p:sp>
        <p:nvSpPr>
          <p:cNvPr id="541" name="Rectangle 11"/>
          <p:cNvSpPr/>
          <p:nvPr/>
        </p:nvSpPr>
        <p:spPr>
          <a:xfrm>
            <a:off x="4899378" y="7048697"/>
            <a:ext cx="14901334" cy="63305"/>
          </a:xfrm>
          <a:prstGeom prst="rect">
            <a:avLst/>
          </a:prstGeom>
          <a:solidFill>
            <a:srgbClr val="FFFFFF"/>
          </a:solidFill>
          <a:ln w="25400">
            <a:solidFill>
              <a:srgbClr val="FFFFFF"/>
            </a:solidFill>
            <a:miter/>
          </a:ln>
        </p:spPr>
        <p:txBody>
          <a:bodyPr lIns="91437" tIns="91437" rIns="91437" bIns="91437" anchor="ctr"/>
          <a:lstStyle/>
          <a:p>
            <a:pPr algn="ctr">
              <a:defRPr sz="2400">
                <a:solidFill>
                  <a:srgbClr val="FFFFFF"/>
                </a:solidFill>
              </a:defRPr>
            </a:pPr>
            <a:endParaRPr/>
          </a:p>
        </p:txBody>
      </p:sp>
      <p:sp>
        <p:nvSpPr>
          <p:cNvPr id="54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49" name="Picture 8" descr="Picture 8"/>
          <p:cNvPicPr>
            <a:picLocks noChangeAspect="1"/>
          </p:cNvPicPr>
          <p:nvPr/>
        </p:nvPicPr>
        <p:blipFill>
          <a:blip r:embed="rId2"/>
          <a:stretch>
            <a:fillRect/>
          </a:stretch>
        </p:blipFill>
        <p:spPr>
          <a:xfrm>
            <a:off x="0" y="13526899"/>
            <a:ext cx="24384000" cy="189103"/>
          </a:xfrm>
          <a:prstGeom prst="rect">
            <a:avLst/>
          </a:prstGeom>
          <a:ln w="12700">
            <a:miter lim="400000"/>
          </a:ln>
        </p:spPr>
      </p:pic>
      <p:sp>
        <p:nvSpPr>
          <p:cNvPr id="550"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5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52" name="Picture 7" descr="Picture 7"/>
          <p:cNvPicPr>
            <a:picLocks noChangeAspect="1"/>
          </p:cNvPicPr>
          <p:nvPr/>
        </p:nvPicPr>
        <p:blipFill>
          <a:blip r:embed="rId3"/>
          <a:stretch>
            <a:fillRect/>
          </a:stretch>
        </p:blipFill>
        <p:spPr>
          <a:xfrm>
            <a:off x="-970035" y="12773025"/>
            <a:ext cx="3464073" cy="942975"/>
          </a:xfrm>
          <a:prstGeom prst="rect">
            <a:avLst/>
          </a:prstGeom>
          <a:ln w="12700">
            <a:miter lim="400000"/>
          </a:ln>
        </p:spPr>
      </p:pic>
      <p:sp>
        <p:nvSpPr>
          <p:cNvPr id="553" name="TextBox 9"/>
          <p:cNvSpPr txBox="1"/>
          <p:nvPr/>
        </p:nvSpPr>
        <p:spPr>
          <a:xfrm>
            <a:off x="18236108" y="13418193"/>
            <a:ext cx="2218552" cy="436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1600">
                <a:solidFill>
                  <a:srgbClr val="FFFFFF"/>
                </a:solidFill>
                <a:latin typeface="Century Gothic"/>
                <a:ea typeface="Century Gothic"/>
                <a:cs typeface="Century Gothic"/>
                <a:sym typeface="Century Gothic"/>
              </a:defRPr>
            </a:lvl1pPr>
          </a:lstStyle>
          <a:p>
            <a:r>
              <a:t>www.sotepeda247.fi</a:t>
            </a:r>
          </a:p>
        </p:txBody>
      </p:sp>
      <p:pic>
        <p:nvPicPr>
          <p:cNvPr id="554" name="Picture 10" descr="Picture 10"/>
          <p:cNvPicPr>
            <a:picLocks noChangeAspect="1"/>
          </p:cNvPicPr>
          <p:nvPr/>
        </p:nvPicPr>
        <p:blipFill>
          <a:blip r:embed="rId4"/>
          <a:stretch>
            <a:fillRect/>
          </a:stretch>
        </p:blipFill>
        <p:spPr>
          <a:xfrm>
            <a:off x="19114301" y="-73126"/>
            <a:ext cx="7186601" cy="1352407"/>
          </a:xfrm>
          <a:prstGeom prst="rect">
            <a:avLst/>
          </a:prstGeom>
          <a:ln w="12700">
            <a:miter lim="400000"/>
          </a:ln>
        </p:spPr>
      </p:pic>
      <p:pic>
        <p:nvPicPr>
          <p:cNvPr id="555" name="Picture 11" descr="Picture 11"/>
          <p:cNvPicPr>
            <a:picLocks noChangeAspect="1"/>
          </p:cNvPicPr>
          <p:nvPr/>
        </p:nvPicPr>
        <p:blipFill>
          <a:blip r:embed="rId5"/>
          <a:stretch>
            <a:fillRect/>
          </a:stretch>
        </p:blipFill>
        <p:spPr>
          <a:xfrm>
            <a:off x="21495233" y="169198"/>
            <a:ext cx="2423549" cy="945228"/>
          </a:xfrm>
          <a:prstGeom prst="rect">
            <a:avLst/>
          </a:prstGeom>
          <a:ln w="12700">
            <a:miter lim="400000"/>
          </a:ln>
        </p:spPr>
      </p:pic>
      <p:sp>
        <p:nvSpPr>
          <p:cNvPr id="556"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87"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88"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89"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90"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1"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92"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93"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94" name="TextBox 11"/>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95"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63" name="Otsikkoteksti"/>
          <p:cNvSpPr txBox="1">
            <a:spLocks noGrp="1"/>
          </p:cNvSpPr>
          <p:nvPr>
            <p:ph type="title"/>
          </p:nvPr>
        </p:nvSpPr>
        <p:spPr>
          <a:xfrm>
            <a:off x="1663704" y="3419480"/>
            <a:ext cx="21031201" cy="5705474"/>
          </a:xfrm>
          <a:prstGeom prst="rect">
            <a:avLst/>
          </a:prstGeom>
        </p:spPr>
        <p:txBody>
          <a:bodyPr lIns="91439" tIns="91439" rIns="91439" bIns="91439" anchor="b"/>
          <a:lstStyle>
            <a:lvl1pPr defTabSz="949558">
              <a:defRPr sz="6200"/>
            </a:lvl1pPr>
          </a:lstStyle>
          <a:p>
            <a:r>
              <a:t>Otsikkoteksti</a:t>
            </a:r>
          </a:p>
        </p:txBody>
      </p:sp>
      <p:sp>
        <p:nvSpPr>
          <p:cNvPr id="564" name="Leipätekstin taso yksi…"/>
          <p:cNvSpPr txBox="1">
            <a:spLocks noGrp="1"/>
          </p:cNvSpPr>
          <p:nvPr>
            <p:ph type="body" sz="quarter" idx="1"/>
          </p:nvPr>
        </p:nvSpPr>
        <p:spPr>
          <a:xfrm>
            <a:off x="1663704" y="9178929"/>
            <a:ext cx="21031201" cy="3000375"/>
          </a:xfrm>
          <a:prstGeom prst="rect">
            <a:avLst/>
          </a:prstGeom>
        </p:spPr>
        <p:txBody>
          <a:bodyPr lIns="91439" tIns="91439" rIns="91439" bIns="91439"/>
          <a:lstStyle>
            <a:lvl1pPr marL="0" indent="0" defTabSz="949558">
              <a:spcBef>
                <a:spcPts val="1000"/>
              </a:spcBef>
              <a:buSzTx/>
              <a:buFontTx/>
              <a:buNone/>
              <a:defRPr sz="2400"/>
            </a:lvl1pPr>
            <a:lvl2pPr marL="0" indent="237389" defTabSz="949558">
              <a:spcBef>
                <a:spcPts val="1000"/>
              </a:spcBef>
              <a:buSzTx/>
              <a:buFontTx/>
              <a:buNone/>
              <a:defRPr sz="2400"/>
            </a:lvl2pPr>
            <a:lvl3pPr marL="0" indent="474779" defTabSz="949558">
              <a:spcBef>
                <a:spcPts val="1000"/>
              </a:spcBef>
              <a:buSzTx/>
              <a:buFontTx/>
              <a:buNone/>
              <a:defRPr sz="2400"/>
            </a:lvl3pPr>
            <a:lvl4pPr marL="0" indent="712168" defTabSz="949558">
              <a:spcBef>
                <a:spcPts val="1000"/>
              </a:spcBef>
              <a:buSzTx/>
              <a:buFontTx/>
              <a:buNone/>
              <a:defRPr sz="2400"/>
            </a:lvl4pPr>
            <a:lvl5pPr marL="0" indent="949558" defTabSz="949558">
              <a:spcBef>
                <a:spcPts val="1000"/>
              </a:spcBef>
              <a:buSzTx/>
              <a:buFontTx/>
              <a:buNone/>
              <a:defRPr sz="2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65"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72"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73" name="Leipätekstin taso yksi…"/>
          <p:cNvSpPr txBox="1">
            <a:spLocks noGrp="1"/>
          </p:cNvSpPr>
          <p:nvPr>
            <p:ph type="body" sz="half" idx="1"/>
          </p:nvPr>
        </p:nvSpPr>
        <p:spPr>
          <a:xfrm>
            <a:off x="1676401" y="3651250"/>
            <a:ext cx="10363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7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1" name="Otsikkoteksti"/>
          <p:cNvSpPr txBox="1">
            <a:spLocks noGrp="1"/>
          </p:cNvSpPr>
          <p:nvPr>
            <p:ph type="title"/>
          </p:nvPr>
        </p:nvSpPr>
        <p:spPr>
          <a:xfrm>
            <a:off x="1679577" y="730254"/>
            <a:ext cx="21031201" cy="2651126"/>
          </a:xfrm>
          <a:prstGeom prst="rect">
            <a:avLst/>
          </a:prstGeom>
        </p:spPr>
        <p:txBody>
          <a:bodyPr lIns="91439" tIns="91439" rIns="91439" bIns="91439"/>
          <a:lstStyle>
            <a:lvl1pPr defTabSz="949558">
              <a:defRPr sz="4400"/>
            </a:lvl1pPr>
          </a:lstStyle>
          <a:p>
            <a:r>
              <a:t>Otsikkoteksti</a:t>
            </a:r>
          </a:p>
        </p:txBody>
      </p:sp>
      <p:sp>
        <p:nvSpPr>
          <p:cNvPr id="582" name="Leipätekstin taso yksi…"/>
          <p:cNvSpPr txBox="1">
            <a:spLocks noGrp="1"/>
          </p:cNvSpPr>
          <p:nvPr>
            <p:ph type="body" sz="quarter" idx="1"/>
          </p:nvPr>
        </p:nvSpPr>
        <p:spPr>
          <a:xfrm>
            <a:off x="1679577" y="3362328"/>
            <a:ext cx="10315576" cy="1647825"/>
          </a:xfrm>
          <a:prstGeom prst="rect">
            <a:avLst/>
          </a:prstGeom>
        </p:spPr>
        <p:txBody>
          <a:bodyPr lIns="91439" tIns="91439" rIns="91439" bIns="91439" anchor="b"/>
          <a:lstStyle>
            <a:lvl1pPr marL="0" indent="0" defTabSz="949558">
              <a:spcBef>
                <a:spcPts val="1000"/>
              </a:spcBef>
              <a:buSzTx/>
              <a:buFontTx/>
              <a:buNone/>
              <a:defRPr sz="2400" b="1"/>
            </a:lvl1pPr>
            <a:lvl2pPr marL="0" indent="237389" defTabSz="949558">
              <a:spcBef>
                <a:spcPts val="1000"/>
              </a:spcBef>
              <a:buSzTx/>
              <a:buFontTx/>
              <a:buNone/>
              <a:defRPr sz="2400" b="1"/>
            </a:lvl2pPr>
            <a:lvl3pPr marL="0" indent="474779" defTabSz="949558">
              <a:spcBef>
                <a:spcPts val="1000"/>
              </a:spcBef>
              <a:buSzTx/>
              <a:buFontTx/>
              <a:buNone/>
              <a:defRPr sz="2400" b="1"/>
            </a:lvl3pPr>
            <a:lvl4pPr marL="0" indent="712168" defTabSz="949558">
              <a:spcBef>
                <a:spcPts val="1000"/>
              </a:spcBef>
              <a:buSzTx/>
              <a:buFontTx/>
              <a:buNone/>
              <a:defRPr sz="2400" b="1"/>
            </a:lvl4pPr>
            <a:lvl5pPr marL="0" indent="949558" defTabSz="949558">
              <a:spcBef>
                <a:spcPts val="1000"/>
              </a:spcBef>
              <a:buSzTx/>
              <a:buFontTx/>
              <a:buNone/>
              <a:defRPr sz="24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83" name="Text Placeholder 4"/>
          <p:cNvSpPr>
            <a:spLocks noGrp="1"/>
          </p:cNvSpPr>
          <p:nvPr>
            <p:ph type="body" sz="quarter" idx="13"/>
          </p:nvPr>
        </p:nvSpPr>
        <p:spPr>
          <a:xfrm>
            <a:off x="12344403" y="3362328"/>
            <a:ext cx="10366377" cy="1647825"/>
          </a:xfrm>
          <a:prstGeom prst="rect">
            <a:avLst/>
          </a:prstGeom>
        </p:spPr>
        <p:txBody>
          <a:bodyPr lIns="91439" tIns="91439" rIns="91439" bIns="91439" anchor="b"/>
          <a:lstStyle/>
          <a:p>
            <a:pPr marL="0" indent="0" defTabSz="949558">
              <a:spcBef>
                <a:spcPts val="1000"/>
              </a:spcBef>
              <a:buSzTx/>
              <a:buFontTx/>
              <a:buNone/>
              <a:defRPr sz="2400" b="1"/>
            </a:pPr>
            <a:endParaRPr/>
          </a:p>
        </p:txBody>
      </p:sp>
      <p:sp>
        <p:nvSpPr>
          <p:cNvPr id="58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91"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9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9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60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07" name="Leipätekstin taso yksi…"/>
          <p:cNvSpPr txBox="1">
            <a:spLocks noGrp="1"/>
          </p:cNvSpPr>
          <p:nvPr>
            <p:ph type="body" sz="half" idx="1"/>
          </p:nvPr>
        </p:nvSpPr>
        <p:spPr>
          <a:xfrm>
            <a:off x="10366375" y="1974854"/>
            <a:ext cx="12344404" cy="9747251"/>
          </a:xfrm>
          <a:prstGeom prst="rect">
            <a:avLst/>
          </a:prstGeom>
        </p:spPr>
        <p:txBody>
          <a:bodyPr lIns="91439" tIns="91439" rIns="91439" bIns="91439"/>
          <a:lstStyle>
            <a:lvl1pPr marL="237389" indent="-237389" defTabSz="949558">
              <a:spcBef>
                <a:spcPts val="1000"/>
              </a:spcBef>
              <a:defRPr sz="3200"/>
            </a:lvl1pPr>
            <a:lvl2pPr marL="508692" indent="-271302" defTabSz="949558">
              <a:spcBef>
                <a:spcPts val="1000"/>
              </a:spcBef>
              <a:defRPr sz="3200"/>
            </a:lvl2pPr>
            <a:lvl3pPr marL="791298" indent="-316519" defTabSz="949558">
              <a:spcBef>
                <a:spcPts val="1000"/>
              </a:spcBef>
              <a:defRPr sz="3200"/>
            </a:lvl3pPr>
            <a:lvl4pPr marL="1091993" indent="-379824" defTabSz="949558">
              <a:spcBef>
                <a:spcPts val="1000"/>
              </a:spcBef>
              <a:defRPr sz="3200"/>
            </a:lvl4pPr>
            <a:lvl5pPr marL="1329383" indent="-379824" defTabSz="949558">
              <a:spcBef>
                <a:spcPts val="1000"/>
              </a:spcBef>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08" name="Text Placeholder 3"/>
          <p:cNvSpPr>
            <a:spLocks noGrp="1"/>
          </p:cNvSpPr>
          <p:nvPr>
            <p:ph type="body" sz="quarter" idx="13"/>
          </p:nvPr>
        </p:nvSpPr>
        <p:spPr>
          <a:xfrm>
            <a:off x="1679578" y="4114800"/>
            <a:ext cx="7864476" cy="7623176"/>
          </a:xfrm>
          <a:prstGeom prst="rect">
            <a:avLst/>
          </a:prstGeom>
        </p:spPr>
        <p:txBody>
          <a:bodyPr lIns="91439" tIns="91439" rIns="91439" bIns="91439"/>
          <a:lstStyle/>
          <a:p>
            <a:pPr marL="0" indent="0" defTabSz="949558">
              <a:spcBef>
                <a:spcPts val="1000"/>
              </a:spcBef>
              <a:buSzTx/>
              <a:buFontTx/>
              <a:buNone/>
              <a:defRPr sz="1600"/>
            </a:pPr>
            <a:endParaRPr/>
          </a:p>
        </p:txBody>
      </p:sp>
      <p:sp>
        <p:nvSpPr>
          <p:cNvPr id="60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61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17" name="Picture Placeholder 2"/>
          <p:cNvSpPr>
            <a:spLocks noGrp="1"/>
          </p:cNvSpPr>
          <p:nvPr>
            <p:ph type="pic" sz="half" idx="13"/>
          </p:nvPr>
        </p:nvSpPr>
        <p:spPr>
          <a:xfrm>
            <a:off x="10366375" y="1974854"/>
            <a:ext cx="12344404" cy="9747251"/>
          </a:xfrm>
          <a:prstGeom prst="rect">
            <a:avLst/>
          </a:prstGeom>
          <a:ln w="12700"/>
        </p:spPr>
        <p:txBody>
          <a:bodyPr lIns="91439" tIns="45719" rIns="91439" bIns="45719">
            <a:noAutofit/>
          </a:bodyPr>
          <a:lstStyle/>
          <a:p>
            <a:endParaRPr/>
          </a:p>
        </p:txBody>
      </p:sp>
      <p:sp>
        <p:nvSpPr>
          <p:cNvPr id="618" name="Leipätekstin taso yksi…"/>
          <p:cNvSpPr txBox="1">
            <a:spLocks noGrp="1"/>
          </p:cNvSpPr>
          <p:nvPr>
            <p:ph type="body" sz="quarter" idx="1"/>
          </p:nvPr>
        </p:nvSpPr>
        <p:spPr>
          <a:xfrm>
            <a:off x="1679577" y="4114800"/>
            <a:ext cx="7864477" cy="7623176"/>
          </a:xfrm>
          <a:prstGeom prst="rect">
            <a:avLst/>
          </a:prstGeom>
        </p:spPr>
        <p:txBody>
          <a:bodyPr lIns="91439" tIns="91439" rIns="91439" bIns="91439"/>
          <a:lstStyle>
            <a:lvl1pPr marL="0" indent="0" defTabSz="949558">
              <a:spcBef>
                <a:spcPts val="1000"/>
              </a:spcBef>
              <a:buSzTx/>
              <a:buFontTx/>
              <a:buNone/>
              <a:defRPr sz="1600"/>
            </a:lvl1pPr>
            <a:lvl2pPr marL="0" indent="237389" defTabSz="949558">
              <a:spcBef>
                <a:spcPts val="1000"/>
              </a:spcBef>
              <a:buSzTx/>
              <a:buFontTx/>
              <a:buNone/>
              <a:defRPr sz="1600"/>
            </a:lvl2pPr>
            <a:lvl3pPr marL="0" indent="474779" defTabSz="949558">
              <a:spcBef>
                <a:spcPts val="1000"/>
              </a:spcBef>
              <a:buSzTx/>
              <a:buFontTx/>
              <a:buNone/>
              <a:defRPr sz="1600"/>
            </a:lvl3pPr>
            <a:lvl4pPr marL="0" indent="712168" defTabSz="949558">
              <a:spcBef>
                <a:spcPts val="1000"/>
              </a:spcBef>
              <a:buSzTx/>
              <a:buFontTx/>
              <a:buNone/>
              <a:defRPr sz="1600"/>
            </a:lvl4pPr>
            <a:lvl5pPr marL="0" indent="949558" defTabSz="949558">
              <a:spcBef>
                <a:spcPts val="1000"/>
              </a:spcBef>
              <a:buSzTx/>
              <a:buFontTx/>
              <a:buNone/>
              <a:defRPr sz="1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1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626"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627"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28"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635" name="Picture 6" descr="Picture 6"/>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36" name="Picture 7" descr="Picture 7"/>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37" name="Otsikkoteksti"/>
          <p:cNvSpPr txBox="1">
            <a:spLocks noGrp="1"/>
          </p:cNvSpPr>
          <p:nvPr>
            <p:ph type="title"/>
          </p:nvPr>
        </p:nvSpPr>
        <p:spPr>
          <a:xfrm>
            <a:off x="1663700" y="3419476"/>
            <a:ext cx="21031200" cy="5705474"/>
          </a:xfrm>
          <a:prstGeom prst="rect">
            <a:avLst/>
          </a:prstGeom>
        </p:spPr>
        <p:txBody>
          <a:bodyPr lIns="91439" tIns="91439" rIns="91439" bIns="91439" anchor="b"/>
          <a:lstStyle>
            <a:lvl1pPr>
              <a:defRPr sz="12000"/>
            </a:lvl1pPr>
          </a:lstStyle>
          <a:p>
            <a:r>
              <a:t>Otsikkoteksti</a:t>
            </a:r>
          </a:p>
        </p:txBody>
      </p:sp>
      <p:sp>
        <p:nvSpPr>
          <p:cNvPr id="638" name="Leipätekstin taso yksi…"/>
          <p:cNvSpPr txBox="1">
            <a:spLocks noGrp="1"/>
          </p:cNvSpPr>
          <p:nvPr>
            <p:ph type="body" sz="quarter" idx="1"/>
          </p:nvPr>
        </p:nvSpPr>
        <p:spPr>
          <a:xfrm>
            <a:off x="1663700" y="9178925"/>
            <a:ext cx="21031200" cy="3000375"/>
          </a:xfrm>
          <a:prstGeom prst="rect">
            <a:avLst/>
          </a:prstGeom>
        </p:spPr>
        <p:txBody>
          <a:bodyPr lIns="91439" tIns="91439" rIns="91439" bIns="91439"/>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39"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40" name="Picture 7" descr="Picture 7"/>
          <p:cNvPicPr>
            <a:picLocks noChangeAspect="1"/>
          </p:cNvPicPr>
          <p:nvPr/>
        </p:nvPicPr>
        <p:blipFill>
          <a:blip r:embed="rId5"/>
          <a:stretch>
            <a:fillRect/>
          </a:stretch>
        </p:blipFill>
        <p:spPr>
          <a:xfrm>
            <a:off x="-544287" y="12146608"/>
            <a:ext cx="1862928" cy="1677357"/>
          </a:xfrm>
          <a:prstGeom prst="rect">
            <a:avLst/>
          </a:prstGeom>
          <a:ln w="12700">
            <a:miter lim="400000"/>
          </a:ln>
        </p:spPr>
      </p:pic>
      <p:pic>
        <p:nvPicPr>
          <p:cNvPr id="641" name="Picture 8" descr="Picture 8"/>
          <p:cNvPicPr>
            <a:picLocks noChangeAspect="1"/>
          </p:cNvPicPr>
          <p:nvPr/>
        </p:nvPicPr>
        <p:blipFill>
          <a:blip r:embed="rId6"/>
          <a:stretch>
            <a:fillRect/>
          </a:stretch>
        </p:blipFill>
        <p:spPr>
          <a:xfrm>
            <a:off x="-379563" y="663568"/>
            <a:ext cx="23912424" cy="7076607"/>
          </a:xfrm>
          <a:prstGeom prst="rect">
            <a:avLst/>
          </a:prstGeom>
          <a:ln w="12700">
            <a:miter lim="400000"/>
          </a:ln>
        </p:spPr>
      </p:pic>
      <p:pic>
        <p:nvPicPr>
          <p:cNvPr id="642" name="Picture 9" descr="Picture 9"/>
          <p:cNvPicPr>
            <a:picLocks noChangeAspect="1"/>
          </p:cNvPicPr>
          <p:nvPr/>
        </p:nvPicPr>
        <p:blipFill>
          <a:blip r:embed="rId6"/>
          <a:stretch>
            <a:fillRect/>
          </a:stretch>
        </p:blipFill>
        <p:spPr>
          <a:xfrm>
            <a:off x="-379563" y="7127861"/>
            <a:ext cx="23912424" cy="2516881"/>
          </a:xfrm>
          <a:prstGeom prst="rect">
            <a:avLst/>
          </a:prstGeom>
          <a:ln w="12700">
            <a:miter lim="400000"/>
          </a:ln>
        </p:spPr>
      </p:pic>
      <p:pic>
        <p:nvPicPr>
          <p:cNvPr id="643" name="Picture 10" descr="Picture 10"/>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44" name="Picture 11" descr="Picture 11"/>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45" name="Dian numero"/>
          <p:cNvSpPr txBox="1">
            <a:spLocks noGrp="1"/>
          </p:cNvSpPr>
          <p:nvPr>
            <p:ph type="sldNum" sz="quarter" idx="2"/>
          </p:nvPr>
        </p:nvSpPr>
        <p:spPr>
          <a:xfrm>
            <a:off x="22203052" y="12835870"/>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652" name="Picture 6" descr="Picture 6"/>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53" name="Picture 7" descr="Picture 7"/>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54" name="Otsikkoteksti"/>
          <p:cNvSpPr txBox="1">
            <a:spLocks noGrp="1"/>
          </p:cNvSpPr>
          <p:nvPr>
            <p:ph type="title"/>
          </p:nvPr>
        </p:nvSpPr>
        <p:spPr>
          <a:xfrm>
            <a:off x="3048000" y="2244725"/>
            <a:ext cx="18288000" cy="4775201"/>
          </a:xfrm>
          <a:prstGeom prst="rect">
            <a:avLst/>
          </a:prstGeom>
        </p:spPr>
        <p:txBody>
          <a:bodyPr lIns="91439" tIns="91439" rIns="91439" bIns="91439" anchor="b"/>
          <a:lstStyle>
            <a:lvl1pPr algn="ctr">
              <a:defRPr sz="12000"/>
            </a:lvl1pPr>
          </a:lstStyle>
          <a:p>
            <a:r>
              <a:t>Otsikkoteksti</a:t>
            </a:r>
          </a:p>
        </p:txBody>
      </p:sp>
      <p:sp>
        <p:nvSpPr>
          <p:cNvPr id="655" name="Leipätekstin taso yksi…"/>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56" name="Picture 6" descr="Picture 6"/>
          <p:cNvPicPr>
            <a:picLocks noChangeAspect="1"/>
          </p:cNvPicPr>
          <p:nvPr/>
        </p:nvPicPr>
        <p:blipFill>
          <a:blip r:embed="rId4"/>
          <a:stretch>
            <a:fillRect/>
          </a:stretch>
        </p:blipFill>
        <p:spPr>
          <a:xfrm>
            <a:off x="0" y="0"/>
            <a:ext cx="24387261" cy="13823724"/>
          </a:xfrm>
          <a:prstGeom prst="rect">
            <a:avLst/>
          </a:prstGeom>
          <a:ln w="12700">
            <a:miter lim="400000"/>
          </a:ln>
        </p:spPr>
      </p:pic>
      <p:pic>
        <p:nvPicPr>
          <p:cNvPr id="657" name="Picture 7" descr="Picture 7"/>
          <p:cNvPicPr>
            <a:picLocks noChangeAspect="1"/>
          </p:cNvPicPr>
          <p:nvPr/>
        </p:nvPicPr>
        <p:blipFill>
          <a:blip r:embed="rId5"/>
          <a:stretch>
            <a:fillRect/>
          </a:stretch>
        </p:blipFill>
        <p:spPr>
          <a:xfrm>
            <a:off x="522516" y="1645920"/>
            <a:ext cx="22402801" cy="10611847"/>
          </a:xfrm>
          <a:prstGeom prst="rect">
            <a:avLst/>
          </a:prstGeom>
          <a:ln w="12700">
            <a:miter lim="400000"/>
          </a:ln>
        </p:spPr>
      </p:pic>
      <p:pic>
        <p:nvPicPr>
          <p:cNvPr id="658" name="Picture 9" descr="Picture 9"/>
          <p:cNvPicPr>
            <a:picLocks noChangeAspect="1"/>
          </p:cNvPicPr>
          <p:nvPr/>
        </p:nvPicPr>
        <p:blipFill>
          <a:blip r:embed="rId6"/>
          <a:stretch>
            <a:fillRect/>
          </a:stretch>
        </p:blipFill>
        <p:spPr>
          <a:xfrm>
            <a:off x="-1341074" y="11278755"/>
            <a:ext cx="4672103" cy="2544969"/>
          </a:xfrm>
          <a:prstGeom prst="rect">
            <a:avLst/>
          </a:prstGeom>
          <a:ln w="12700">
            <a:miter lim="400000"/>
          </a:ln>
        </p:spPr>
      </p:pic>
      <p:pic>
        <p:nvPicPr>
          <p:cNvPr id="659" name="Picture 10" descr="Picture 10"/>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60" name="Picture 11" descr="Picture 11"/>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61" name="Dian numero"/>
          <p:cNvSpPr txBox="1">
            <a:spLocks noGrp="1"/>
          </p:cNvSpPr>
          <p:nvPr>
            <p:ph type="sldNum" sz="quarter" idx="2"/>
          </p:nvPr>
        </p:nvSpPr>
        <p:spPr>
          <a:xfrm>
            <a:off x="22203052" y="12835870"/>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2"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03"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04" name="Otsikkoteksti"/>
          <p:cNvSpPr txBox="1">
            <a:spLocks noGrp="1"/>
          </p:cNvSpPr>
          <p:nvPr>
            <p:ph type="title"/>
          </p:nvPr>
        </p:nvSpPr>
        <p:spPr>
          <a:xfrm>
            <a:off x="1676400" y="730250"/>
            <a:ext cx="21031200" cy="2651126"/>
          </a:xfrm>
          <a:prstGeom prst="rect">
            <a:avLst/>
          </a:prstGeom>
        </p:spPr>
        <p:txBody>
          <a:bodyPr/>
          <a:lstStyle/>
          <a:p>
            <a:r>
              <a:t>Otsikkoteksti</a:t>
            </a:r>
          </a:p>
        </p:txBody>
      </p:sp>
      <p:pic>
        <p:nvPicPr>
          <p:cNvPr id="105"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06"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07" name="TextBox 7"/>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0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668" name="Picture 6" descr="Picture 6"/>
          <p:cNvPicPr>
            <a:picLocks noChangeAspect="1"/>
          </p:cNvPicPr>
          <p:nvPr/>
        </p:nvPicPr>
        <p:blipFill>
          <a:blip r:embed="rId2"/>
          <a:stretch>
            <a:fillRect/>
          </a:stretch>
        </p:blipFill>
        <p:spPr>
          <a:xfrm>
            <a:off x="20407281" y="-178185"/>
            <a:ext cx="5391319" cy="2764976"/>
          </a:xfrm>
          <a:prstGeom prst="rect">
            <a:avLst/>
          </a:prstGeom>
          <a:ln w="12700">
            <a:miter lim="400000"/>
          </a:ln>
        </p:spPr>
      </p:pic>
      <p:pic>
        <p:nvPicPr>
          <p:cNvPr id="669" name="Picture 7" descr="Picture 7"/>
          <p:cNvPicPr>
            <a:picLocks noChangeAspect="1"/>
          </p:cNvPicPr>
          <p:nvPr/>
        </p:nvPicPr>
        <p:blipFill>
          <a:blip r:embed="rId3"/>
          <a:stretch>
            <a:fillRect/>
          </a:stretch>
        </p:blipFill>
        <p:spPr>
          <a:xfrm>
            <a:off x="22166051" y="321764"/>
            <a:ext cx="1945573" cy="1948545"/>
          </a:xfrm>
          <a:prstGeom prst="rect">
            <a:avLst/>
          </a:prstGeom>
          <a:ln w="12700">
            <a:miter lim="400000"/>
          </a:ln>
        </p:spPr>
      </p:pic>
      <p:sp>
        <p:nvSpPr>
          <p:cNvPr id="670" name="Otsikkoteksti"/>
          <p:cNvSpPr txBox="1">
            <a:spLocks noGrp="1"/>
          </p:cNvSpPr>
          <p:nvPr>
            <p:ph type="title"/>
          </p:nvPr>
        </p:nvSpPr>
        <p:spPr>
          <a:xfrm>
            <a:off x="1676404" y="730251"/>
            <a:ext cx="21031201" cy="2651127"/>
          </a:xfrm>
          <a:prstGeom prst="rect">
            <a:avLst/>
          </a:prstGeom>
        </p:spPr>
        <p:txBody>
          <a:bodyPr lIns="91439" tIns="91439" rIns="91439" bIns="91439"/>
          <a:lstStyle/>
          <a:p>
            <a:r>
              <a:t>Otsikkoteksti</a:t>
            </a:r>
          </a:p>
        </p:txBody>
      </p:sp>
      <p:sp>
        <p:nvSpPr>
          <p:cNvPr id="67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3pPr marL="1554479" indent="-640079"/>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72" name="Picture 6" descr="Picture 6"/>
          <p:cNvPicPr>
            <a:picLocks noChangeAspect="1"/>
          </p:cNvPicPr>
          <p:nvPr/>
        </p:nvPicPr>
        <p:blipFill>
          <a:blip r:embed="rId4"/>
          <a:stretch>
            <a:fillRect/>
          </a:stretch>
        </p:blipFill>
        <p:spPr>
          <a:xfrm>
            <a:off x="892630" y="13248183"/>
            <a:ext cx="23491371" cy="467819"/>
          </a:xfrm>
          <a:prstGeom prst="rect">
            <a:avLst/>
          </a:prstGeom>
          <a:ln w="12700">
            <a:miter lim="400000"/>
          </a:ln>
        </p:spPr>
      </p:pic>
      <p:pic>
        <p:nvPicPr>
          <p:cNvPr id="673" name="Picture 7" descr="Picture 7"/>
          <p:cNvPicPr>
            <a:picLocks noChangeAspect="1"/>
          </p:cNvPicPr>
          <p:nvPr/>
        </p:nvPicPr>
        <p:blipFill>
          <a:blip r:embed="rId5"/>
          <a:stretch>
            <a:fillRect/>
          </a:stretch>
        </p:blipFill>
        <p:spPr>
          <a:xfrm>
            <a:off x="-533396" y="12353928"/>
            <a:ext cx="1948540" cy="1362075"/>
          </a:xfrm>
          <a:prstGeom prst="rect">
            <a:avLst/>
          </a:prstGeom>
          <a:ln w="12700">
            <a:miter lim="400000"/>
          </a:ln>
        </p:spPr>
      </p:pic>
      <p:sp>
        <p:nvSpPr>
          <p:cNvPr id="674" name="TextBox 8"/>
          <p:cNvSpPr txBox="1"/>
          <p:nvPr/>
        </p:nvSpPr>
        <p:spPr>
          <a:xfrm>
            <a:off x="21193563" y="13181055"/>
            <a:ext cx="3230038" cy="5511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675" name="Dian numero"/>
          <p:cNvSpPr txBox="1">
            <a:spLocks noGrp="1"/>
          </p:cNvSpPr>
          <p:nvPr>
            <p:ph type="sldNum" sz="quarter" idx="2"/>
          </p:nvPr>
        </p:nvSpPr>
        <p:spPr>
          <a:xfrm>
            <a:off x="22203054" y="12835873"/>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1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17" name="TextBox 4"/>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18"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19"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20" name="TextBox 7"/>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2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28"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29"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30"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31"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32"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133" name="TextBox 7"/>
          <p:cNvSpPr txBox="1"/>
          <p:nvPr/>
        </p:nvSpPr>
        <p:spPr>
          <a:xfrm>
            <a:off x="20990459" y="13217526"/>
            <a:ext cx="3230034"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34"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35"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36" name="TextBox 10"/>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37"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4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4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46"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47"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148"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149"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50"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51"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5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3.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62"/>
          <a:stretch>
            <a:fillRect/>
          </a:stretch>
        </p:blipFill>
        <p:spPr>
          <a:xfrm>
            <a:off x="20407278" y="-178186"/>
            <a:ext cx="5391321" cy="2764978"/>
          </a:xfrm>
          <a:prstGeom prst="rect">
            <a:avLst/>
          </a:prstGeom>
          <a:ln w="12700">
            <a:miter lim="400000"/>
          </a:ln>
        </p:spPr>
      </p:pic>
      <p:pic>
        <p:nvPicPr>
          <p:cNvPr id="3" name="Picture 7" descr="Picture 7"/>
          <p:cNvPicPr>
            <a:picLocks noChangeAspect="1"/>
          </p:cNvPicPr>
          <p:nvPr/>
        </p:nvPicPr>
        <p:blipFill>
          <a:blip r:embed="rId63"/>
          <a:stretch>
            <a:fillRect/>
          </a:stretch>
        </p:blipFill>
        <p:spPr>
          <a:xfrm>
            <a:off x="22166050" y="321764"/>
            <a:ext cx="1945575" cy="1948546"/>
          </a:xfrm>
          <a:prstGeom prst="rect">
            <a:avLst/>
          </a:prstGeom>
          <a:ln w="12700">
            <a:miter lim="400000"/>
          </a:ln>
        </p:spPr>
      </p:pic>
      <p:pic>
        <p:nvPicPr>
          <p:cNvPr id="4" name="Picture 6" descr="Picture 6"/>
          <p:cNvPicPr>
            <a:picLocks noChangeAspect="1"/>
          </p:cNvPicPr>
          <p:nvPr/>
        </p:nvPicPr>
        <p:blipFill>
          <a:blip r:embed="rId64"/>
          <a:stretch>
            <a:fillRect/>
          </a:stretch>
        </p:blipFill>
        <p:spPr>
          <a:xfrm>
            <a:off x="-544288" y="12146608"/>
            <a:ext cx="1862931" cy="1677359"/>
          </a:xfrm>
          <a:prstGeom prst="rect">
            <a:avLst/>
          </a:prstGeom>
          <a:ln w="12700">
            <a:miter lim="400000"/>
          </a:ln>
        </p:spPr>
      </p:pic>
      <p:pic>
        <p:nvPicPr>
          <p:cNvPr id="5" name="Picture 12" descr="Picture 12"/>
          <p:cNvPicPr>
            <a:picLocks noChangeAspect="1"/>
          </p:cNvPicPr>
          <p:nvPr/>
        </p:nvPicPr>
        <p:blipFill>
          <a:blip r:embed="rId62"/>
          <a:stretch>
            <a:fillRect/>
          </a:stretch>
        </p:blipFill>
        <p:spPr>
          <a:xfrm>
            <a:off x="20407278" y="-178186"/>
            <a:ext cx="5391321" cy="2764978"/>
          </a:xfrm>
          <a:prstGeom prst="rect">
            <a:avLst/>
          </a:prstGeom>
          <a:ln w="12700">
            <a:miter lim="400000"/>
          </a:ln>
        </p:spPr>
      </p:pic>
      <p:pic>
        <p:nvPicPr>
          <p:cNvPr id="6" name="Picture 13" descr="Picture 13"/>
          <p:cNvPicPr>
            <a:picLocks noChangeAspect="1"/>
          </p:cNvPicPr>
          <p:nvPr/>
        </p:nvPicPr>
        <p:blipFill>
          <a:blip r:embed="rId63"/>
          <a:stretch>
            <a:fillRect/>
          </a:stretch>
        </p:blipFill>
        <p:spPr>
          <a:xfrm>
            <a:off x="22166050" y="321764"/>
            <a:ext cx="1945575" cy="1948546"/>
          </a:xfrm>
          <a:prstGeom prst="rect">
            <a:avLst/>
          </a:prstGeom>
          <a:ln w="12700">
            <a:miter lim="400000"/>
          </a:ln>
        </p:spPr>
      </p:pic>
      <p:sp>
        <p:nvSpPr>
          <p:cNvPr id="7" name="Otsikkoteksti"/>
          <p:cNvSpPr txBox="1">
            <a:spLocks noGrp="1"/>
          </p:cNvSpPr>
          <p:nvPr>
            <p:ph type="title"/>
          </p:nvPr>
        </p:nvSpPr>
        <p:spPr>
          <a:xfrm>
            <a:off x="1676400" y="730250"/>
            <a:ext cx="20378061"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ctr">
            <a:normAutofit/>
          </a:bodyPr>
          <a:lstStyle/>
          <a:p>
            <a:r>
              <a:t>Otsikkoteksti</a:t>
            </a:r>
          </a:p>
        </p:txBody>
      </p:sp>
      <p:sp>
        <p:nvSpPr>
          <p:cNvPr id="8" name="Leipätekstin taso yksi…"/>
          <p:cNvSpPr txBox="1">
            <a:spLocks noGrp="1"/>
          </p:cNvSpPr>
          <p:nvPr>
            <p:ph type="body" idx="1"/>
          </p:nvPr>
        </p:nvSpPr>
        <p:spPr>
          <a:xfrm>
            <a:off x="1676400" y="3381376"/>
            <a:ext cx="21031200" cy="87026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ormAutofit/>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 name="Dian numero"/>
          <p:cNvSpPr txBox="1">
            <a:spLocks noGrp="1"/>
          </p:cNvSpPr>
          <p:nvPr>
            <p:ph type="sldNum" sz="quarter" idx="2"/>
          </p:nvPr>
        </p:nvSpPr>
        <p:spPr>
          <a:xfrm>
            <a:off x="22707600" y="12224386"/>
            <a:ext cx="1518815" cy="1706877"/>
          </a:xfrm>
          <a:prstGeom prst="rect">
            <a:avLst/>
          </a:prstGeom>
          <a:ln w="25400">
            <a:miter lim="400000"/>
          </a:ln>
        </p:spPr>
        <p:txBody>
          <a:bodyPr wrap="none" lIns="91437" tIns="91437" rIns="91437" bIns="91437" anchor="ctr">
            <a:spAutoFit/>
          </a:bodyPr>
          <a:lstStyle>
            <a:lvl1pPr defTabSz="1828800">
              <a:lnSpc>
                <a:spcPct val="90000"/>
              </a:lnSpc>
              <a:defRPr sz="8800">
                <a:latin typeface="Avenir Black"/>
                <a:ea typeface="Avenir Black"/>
                <a:cs typeface="Avenir Black"/>
                <a:sym typeface="Avenir Blac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9pPr>
    </p:bodyStyle>
    <p:other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hyperlink" Target="https://sotenavigaattori.fi/laadukas-palvelu-ja-tyytyvainen-asiakas/"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advanceb2b.com/fi/blog/arvolupaus" TargetMode="External"/><Relationship Id="rId2" Type="http://schemas.openxmlformats.org/officeDocument/2006/relationships/hyperlink" Target="https://sotenavigaattori.fi/laadukas-palvelu-ja-tyytyvainen-asiakas/;Ven&#228;&#8217;l&#228;inen"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sotenavigaattori.fi/laadukas-palvelu-ja-tyytyvainen-asiakas/" TargetMode="External"/><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leanservicecreation.com/" TargetMode="External"/><Relationship Id="rId2" Type="http://schemas.openxmlformats.org/officeDocument/2006/relationships/hyperlink" Target="https://sotenavigaattori.fi/laadukas-palvelu-ja-tyytyvainen-asiakas/"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Title 3"/>
          <p:cNvSpPr txBox="1"/>
          <p:nvPr/>
        </p:nvSpPr>
        <p:spPr>
          <a:xfrm>
            <a:off x="3048000" y="5756728"/>
            <a:ext cx="18288000" cy="19485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fontScale="62500" lnSpcReduction="20000"/>
          </a:bodyPr>
          <a:lstStyle>
            <a:lvl1pPr algn="ctr" defTabSz="1828800">
              <a:lnSpc>
                <a:spcPct val="90000"/>
              </a:lnSpc>
              <a:defRPr sz="12000" b="1">
                <a:solidFill>
                  <a:schemeClr val="accent2"/>
                </a:solidFill>
              </a:defRPr>
            </a:lvl1pPr>
          </a:lstStyle>
          <a:p>
            <a:r>
              <a:rPr lang="fi-FI" dirty="0"/>
              <a:t>Value proposition/ </a:t>
            </a:r>
            <a:r>
              <a:rPr lang="fi-FI" dirty="0" err="1"/>
              <a:t>värdelöfte</a:t>
            </a:r>
            <a:endParaRPr lang="fi-FI" dirty="0"/>
          </a:p>
          <a:p>
            <a:r>
              <a:rPr lang="fi-FI" dirty="0" err="1"/>
              <a:t>Prototyperinsgfasen</a:t>
            </a:r>
            <a:endParaRPr dirty="0"/>
          </a:p>
        </p:txBody>
      </p:sp>
      <p:sp>
        <p:nvSpPr>
          <p:cNvPr id="685" name="TextBox 1"/>
          <p:cNvSpPr txBox="1"/>
          <p:nvPr/>
        </p:nvSpPr>
        <p:spPr>
          <a:xfrm>
            <a:off x="19232612" y="10792269"/>
            <a:ext cx="2839453"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a:solidFill>
                  <a:schemeClr val="accent3"/>
                </a:solidFill>
              </a:defRPr>
            </a:lvl1pPr>
          </a:lstStyle>
          <a:p>
            <a:r>
              <a:t>CC BY-SA 4.0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688" name="Ryhmähaastattelu"/>
          <p:cNvSpPr txBox="1">
            <a:spLocks noGrp="1"/>
          </p:cNvSpPr>
          <p:nvPr>
            <p:ph type="title"/>
          </p:nvPr>
        </p:nvSpPr>
        <p:spPr>
          <a:xfrm>
            <a:off x="1078089" y="953499"/>
            <a:ext cx="22227822" cy="1906861"/>
          </a:xfrm>
          <a:prstGeom prst="rect">
            <a:avLst/>
          </a:prstGeom>
        </p:spPr>
        <p:txBody>
          <a:bodyPr lIns="91439" tIns="91439" rIns="91439" bIns="91439"/>
          <a:lstStyle>
            <a:lvl1pPr>
              <a:defRPr sz="12000" b="1">
                <a:latin typeface="Calibri-Bold"/>
                <a:ea typeface="Calibri-Bold"/>
                <a:cs typeface="Calibri-Bold"/>
                <a:sym typeface="Calibri-Bold"/>
              </a:defRPr>
            </a:lvl1pPr>
          </a:lstStyle>
          <a:p>
            <a:r>
              <a:rPr lang="fi-FI" dirty="0"/>
              <a:t>Value Proposition</a:t>
            </a:r>
            <a:endParaRPr dirty="0"/>
          </a:p>
        </p:txBody>
      </p:sp>
      <p:sp>
        <p:nvSpPr>
          <p:cNvPr id="689" name="Ryhmähaastattelun avulla pääset nopeasti ymmärrykseen ihmisistä ja heidän tarpeistaan sekä koko kehittämisympäristöstä ja sen jäsenten välisestä dynamiikasta."/>
          <p:cNvSpPr txBox="1"/>
          <p:nvPr/>
        </p:nvSpPr>
        <p:spPr>
          <a:xfrm>
            <a:off x="912675" y="4266574"/>
            <a:ext cx="13847641" cy="461664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t">
            <a:spAutoFit/>
          </a:bodyPr>
          <a:lstStyle>
            <a:lvl1pPr>
              <a:defRPr sz="7200">
                <a:latin typeface="Calibri Light"/>
                <a:ea typeface="Calibri Light"/>
                <a:cs typeface="Calibri Light"/>
                <a:sym typeface="Calibri Light"/>
              </a:defRPr>
            </a:lvl1pPr>
          </a:lstStyle>
          <a:p>
            <a:r>
              <a:rPr lang="sv-SE" dirty="0">
                <a:latin typeface="Calibri" panose="020F0502020204030204" pitchFamily="34" charset="0"/>
                <a:cs typeface="Calibri" panose="020F0502020204030204" pitchFamily="34" charset="0"/>
              </a:rPr>
              <a:t>Ett värdelöfte är det löfte som ett företag/organisation tillhandahåller sina kunder genom en produkt eller tjänst </a:t>
            </a:r>
            <a:r>
              <a:rPr lang="fi-FI" dirty="0">
                <a:latin typeface="Calibri" panose="020F0502020204030204" pitchFamily="34" charset="0"/>
                <a:cs typeface="Calibri" panose="020F0502020204030204" pitchFamily="34" charset="0"/>
              </a:rPr>
              <a:t>. </a:t>
            </a:r>
          </a:p>
        </p:txBody>
      </p:sp>
      <p:pic>
        <p:nvPicPr>
          <p:cNvPr id="690" name="The-Group-Interview.jpg" descr="The-Group-Interview.jpg"/>
          <p:cNvPicPr>
            <a:picLocks noChangeAspect="1"/>
          </p:cNvPicPr>
          <p:nvPr/>
        </p:nvPicPr>
        <p:blipFill>
          <a:blip r:embed="rId2"/>
          <a:srcRect l="26608" r="27568"/>
          <a:stretch>
            <a:fillRect/>
          </a:stretch>
        </p:blipFill>
        <p:spPr>
          <a:xfrm>
            <a:off x="15203295" y="-1"/>
            <a:ext cx="9429779" cy="13716001"/>
          </a:xfrm>
          <a:prstGeom prst="rect">
            <a:avLst/>
          </a:prstGeom>
          <a:ln w="12700">
            <a:miter lim="400000"/>
          </a:ln>
        </p:spPr>
      </p:pic>
      <p:sp>
        <p:nvSpPr>
          <p:cNvPr id="691" name="IDEOU, 2019. Design Thinking – Design thinking is a process for creative problem solving. Palo Alto: IDEOU. https://www.ideou.com/pages/design-thinking"/>
          <p:cNvSpPr txBox="1"/>
          <p:nvPr/>
        </p:nvSpPr>
        <p:spPr>
          <a:xfrm>
            <a:off x="1079500" y="12699160"/>
            <a:ext cx="22225000" cy="71138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5" tIns="182875" rIns="182875" bIns="182875">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r>
              <a:rPr lang="fi-FI" dirty="0" err="1"/>
              <a:t>Tuulanemi</a:t>
            </a:r>
            <a:r>
              <a:rPr lang="fi-FI" dirty="0"/>
              <a:t>, J. 2016, 33</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  SOTEPEDA247.FI</a:t>
            </a:r>
          </a:p>
        </p:txBody>
      </p:sp>
      <p:sp>
        <p:nvSpPr>
          <p:cNvPr id="694" name="IDEOU, 2019. Design Thinking – Design thinking is a process for creative problem solving. Palo Alto: IDEOU. https://www.ideou.com/pages/design-thinking"/>
          <p:cNvSpPr txBox="1"/>
          <p:nvPr/>
        </p:nvSpPr>
        <p:spPr>
          <a:xfrm>
            <a:off x="1092200" y="12700168"/>
            <a:ext cx="22225000" cy="711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5" tIns="182875" rIns="182875" bIns="182875">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endParaRPr dirty="0"/>
          </a:p>
        </p:txBody>
      </p:sp>
      <p:sp>
        <p:nvSpPr>
          <p:cNvPr id="695" name="Mitä &amp; miksi?"/>
          <p:cNvSpPr txBox="1">
            <a:spLocks noGrp="1"/>
          </p:cNvSpPr>
          <p:nvPr>
            <p:ph type="title"/>
          </p:nvPr>
        </p:nvSpPr>
        <p:spPr>
          <a:xfrm>
            <a:off x="1079500" y="953499"/>
            <a:ext cx="22225000" cy="1906861"/>
          </a:xfrm>
          <a:prstGeom prst="rect">
            <a:avLst/>
          </a:prstGeom>
        </p:spPr>
        <p:txBody>
          <a:bodyPr lIns="91439" tIns="91439" rIns="91439" bIns="91439"/>
          <a:lstStyle>
            <a:lvl1pPr>
              <a:defRPr sz="12000" b="1">
                <a:latin typeface="Calibri-Bold"/>
                <a:ea typeface="Calibri-Bold"/>
                <a:cs typeface="Calibri-Bold"/>
                <a:sym typeface="Calibri-Bold"/>
              </a:defRPr>
            </a:lvl1pPr>
          </a:lstStyle>
          <a:p>
            <a:r>
              <a:rPr lang="sv-FI" dirty="0"/>
              <a:t>Vad</a:t>
            </a:r>
            <a:r>
              <a:rPr dirty="0"/>
              <a:t> &amp; </a:t>
            </a:r>
            <a:r>
              <a:rPr lang="sv-FI" dirty="0"/>
              <a:t>varför</a:t>
            </a:r>
            <a:r>
              <a:rPr dirty="0"/>
              <a:t>?</a:t>
            </a:r>
          </a:p>
        </p:txBody>
      </p:sp>
      <p:sp>
        <p:nvSpPr>
          <p:cNvPr id="696" name="Though a Group Interview may not offer the depth of an individual Interview in someone’s home, it can give you a compelling look at how a larger set of the people you’re designing for operates. The best Group Interviews seek to hear everyone’s voice, get"/>
          <p:cNvSpPr txBox="1"/>
          <p:nvPr/>
        </p:nvSpPr>
        <p:spPr>
          <a:xfrm>
            <a:off x="1066800" y="3084560"/>
            <a:ext cx="22225000" cy="849462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t">
            <a:spAutoFit/>
          </a:bodyPr>
          <a:lstStyle>
            <a:lvl1pPr>
              <a:defRPr sz="4000">
                <a:solidFill>
                  <a:srgbClr val="333333"/>
                </a:solidFill>
                <a:latin typeface="Calibri-Bold"/>
                <a:ea typeface="Calibri-Bold"/>
                <a:cs typeface="Calibri-Bold"/>
                <a:sym typeface="Calibri-Bold"/>
              </a:defRPr>
            </a:lvl1pPr>
          </a:lstStyle>
          <a:p>
            <a:pPr fontAlgn="base"/>
            <a:r>
              <a:rPr lang="sv-SE" sz="3600" dirty="0" err="1">
                <a:solidFill>
                  <a:schemeClr val="tx1"/>
                </a:solidFill>
              </a:rPr>
              <a:t>Value</a:t>
            </a:r>
            <a:r>
              <a:rPr lang="sv-SE" sz="3600" dirty="0">
                <a:solidFill>
                  <a:schemeClr val="tx1"/>
                </a:solidFill>
              </a:rPr>
              <a:t> Proposition definierar och beskriver tjänsten. Genom att förstå kundens behov, önskningar och rädslor kan man tänka på hur man bemöter dem. Detta gör att du kan hitta de element som ger kunden värde, vilket är en konkurrensfördel gentemot andra tjänsteleverantörer. Hur sticker man ut från andra?</a:t>
            </a:r>
          </a:p>
          <a:p>
            <a:pPr fontAlgn="base"/>
            <a:endParaRPr lang="sv-SE" sz="3600" dirty="0">
              <a:solidFill>
                <a:schemeClr val="tx1"/>
              </a:solidFill>
            </a:endParaRPr>
          </a:p>
          <a:p>
            <a:pPr fontAlgn="base"/>
            <a:r>
              <a:rPr lang="sv-SE" sz="3600" dirty="0">
                <a:solidFill>
                  <a:schemeClr val="tx1"/>
                </a:solidFill>
              </a:rPr>
              <a:t>Kundens val av tjänster påverkas av olika värden</a:t>
            </a:r>
          </a:p>
          <a:p>
            <a:pPr fontAlgn="base"/>
            <a:r>
              <a:rPr lang="sv-SE" sz="3600" dirty="0">
                <a:solidFill>
                  <a:schemeClr val="tx1"/>
                </a:solidFill>
              </a:rPr>
              <a:t>Funktionellt värde: Tjänstens förmåga att möta kundens behov. Detta inkluderar processens smidighet tillgänglighet, effektivitet och mångsidighet.</a:t>
            </a:r>
          </a:p>
          <a:p>
            <a:pPr fontAlgn="base"/>
            <a:r>
              <a:rPr lang="sv-SE" sz="3600" dirty="0">
                <a:solidFill>
                  <a:schemeClr val="tx1"/>
                </a:solidFill>
              </a:rPr>
              <a:t>Emotionellt värde: kundens uppfattning om hur behaglig, lätt, intressant tjänsten är  eller tjänstens atmosfär och stil   </a:t>
            </a:r>
          </a:p>
          <a:p>
            <a:pPr fontAlgn="base"/>
            <a:r>
              <a:rPr lang="sv-SE" sz="3600" dirty="0">
                <a:solidFill>
                  <a:schemeClr val="tx1"/>
                </a:solidFill>
              </a:rPr>
              <a:t>Ekonomiskt värde: pris och kostnad för att använda tjänsten. Kunden betalar något direkt och indirekt för tjänsten, såsom resekostnader och tid.</a:t>
            </a:r>
            <a:endParaRPr lang="sv-SE" dirty="0"/>
          </a:p>
          <a:p>
            <a:pPr fontAlgn="base"/>
            <a:r>
              <a:rPr lang="sv-SE" sz="3600" dirty="0">
                <a:solidFill>
                  <a:schemeClr val="tx1"/>
                </a:solidFill>
              </a:rPr>
              <a:t>Det symboliska värdet talar om för dig hur acceptabel kunden känner att den använda tjänsten är.</a:t>
            </a:r>
          </a:p>
          <a:p>
            <a:pPr fontAlgn="base"/>
            <a:endParaRPr lang="sv-SE" sz="3600" dirty="0">
              <a:solidFill>
                <a:schemeClr val="tx1"/>
              </a:solidFill>
            </a:endParaRPr>
          </a:p>
          <a:p>
            <a:pPr fontAlgn="base"/>
            <a:r>
              <a:rPr lang="sv-SE" sz="3600" dirty="0">
                <a:solidFill>
                  <a:schemeClr val="tx1"/>
                </a:solidFill>
              </a:rPr>
              <a:t>Att göra en </a:t>
            </a:r>
            <a:r>
              <a:rPr lang="sv-SE" sz="3600" dirty="0" err="1">
                <a:solidFill>
                  <a:schemeClr val="tx1"/>
                </a:solidFill>
              </a:rPr>
              <a:t>Value</a:t>
            </a:r>
            <a:r>
              <a:rPr lang="sv-SE" sz="3600" dirty="0">
                <a:solidFill>
                  <a:schemeClr val="tx1"/>
                </a:solidFill>
              </a:rPr>
              <a:t> Proposition/ ett värdelöfte är en metod för </a:t>
            </a:r>
            <a:r>
              <a:rPr lang="sv-SE" sz="3600" dirty="0" err="1">
                <a:solidFill>
                  <a:schemeClr val="tx1"/>
                </a:solidFill>
              </a:rPr>
              <a:t>prototypering</a:t>
            </a:r>
            <a:r>
              <a:rPr lang="sv-SE" sz="3600" dirty="0">
                <a:solidFill>
                  <a:schemeClr val="tx1"/>
                </a:solidFill>
              </a:rPr>
              <a:t> som hjälper till att visualisera en kunds önskemål och behov så att det blir lättare för en organisation/företag att rikta sina tjänster</a:t>
            </a:r>
            <a:r>
              <a:rPr lang="fi-FI" sz="3600" dirty="0">
                <a:solidFill>
                  <a:schemeClr val="tx1"/>
                </a:solidFill>
              </a:rPr>
              <a:t>.  </a:t>
            </a:r>
          </a:p>
          <a:p>
            <a:pPr fontAlgn="base"/>
            <a:endParaRPr lang="fi-FI" sz="3600" dirty="0">
              <a:solidFill>
                <a:srgbClr val="FF0000"/>
              </a:solidFill>
            </a:endParaRPr>
          </a:p>
        </p:txBody>
      </p:sp>
      <p:sp>
        <p:nvSpPr>
          <p:cNvPr id="2" name="Rectangle 1">
            <a:extLst>
              <a:ext uri="{FF2B5EF4-FFF2-40B4-BE49-F238E27FC236}">
                <a16:creationId xmlns:a16="http://schemas.microsoft.com/office/drawing/2014/main" id="{D0924B6E-0BBE-479E-B5F5-B87A16E69333}"/>
              </a:ext>
            </a:extLst>
          </p:cNvPr>
          <p:cNvSpPr/>
          <p:nvPr/>
        </p:nvSpPr>
        <p:spPr>
          <a:xfrm>
            <a:off x="1286932" y="12205063"/>
            <a:ext cx="19236267" cy="1200329"/>
          </a:xfrm>
          <a:prstGeom prst="rect">
            <a:avLst/>
          </a:prstGeom>
        </p:spPr>
        <p:txBody>
          <a:bodyPr wrap="square">
            <a:spAutoFit/>
          </a:bodyPr>
          <a:lstStyle/>
          <a:p>
            <a:r>
              <a:rPr lang="fi-FI" dirty="0" err="1">
                <a:hlinkClick r:id="rId2"/>
              </a:rPr>
              <a:t>Tuulaniemi</a:t>
            </a:r>
            <a:r>
              <a:rPr lang="fi-FI" dirty="0">
                <a:hlinkClick r:id="rId2"/>
              </a:rPr>
              <a:t> 2016, 33; Sotenavigaattori: https://sotenavigaattori.fi/laadukas-palvelu-ja-tyytyvainen-asiakas</a:t>
            </a:r>
            <a:endParaRPr lang="fi-FI"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699" name="IDEOU, 2019. Design Thinking – Design thinking is a process for creative problem solving. Palo Alto: IDEOU. https://www.ideou.com/pages/design-thinking"/>
          <p:cNvSpPr txBox="1"/>
          <p:nvPr/>
        </p:nvSpPr>
        <p:spPr>
          <a:xfrm>
            <a:off x="1098013" y="12794389"/>
            <a:ext cx="22225000" cy="70172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5" tIns="182875" rIns="182875" bIns="182875">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pPr fontAlgn="base"/>
            <a:r>
              <a:rPr lang="en-US" dirty="0"/>
              <a:t>​</a:t>
            </a:r>
            <a:r>
              <a:rPr lang="en-US" dirty="0" err="1"/>
              <a:t>Sotenavigaattori</a:t>
            </a:r>
            <a:r>
              <a:rPr lang="en-US" dirty="0"/>
              <a:t>: </a:t>
            </a:r>
            <a:r>
              <a:rPr lang="fi-FI" dirty="0">
                <a:hlinkClick r:id="rId2"/>
              </a:rPr>
              <a:t>https://sotenavigaattori.fi/laadukas-palvelu-ja-tyytyvainen-asiakas/;Venä’läinen</a:t>
            </a:r>
            <a:r>
              <a:rPr lang="fi-FI" dirty="0"/>
              <a:t>, Venäläinen, S.  </a:t>
            </a:r>
            <a:r>
              <a:rPr lang="en-US" u="sng" dirty="0">
                <a:hlinkClick r:id="rId3"/>
              </a:rPr>
              <a:t>https://www.advanceb2b.com/fi/blog/arvolupaus</a:t>
            </a:r>
            <a:r>
              <a:rPr lang="en-US" dirty="0"/>
              <a:t>​</a:t>
            </a:r>
          </a:p>
        </p:txBody>
      </p:sp>
      <p:sp>
        <p:nvSpPr>
          <p:cNvPr id="700" name="Ryhmähaastattelun tekeminen"/>
          <p:cNvSpPr txBox="1">
            <a:spLocks noGrp="1"/>
          </p:cNvSpPr>
          <p:nvPr>
            <p:ph type="title"/>
          </p:nvPr>
        </p:nvSpPr>
        <p:spPr>
          <a:xfrm>
            <a:off x="1078089" y="953499"/>
            <a:ext cx="22227822" cy="1906861"/>
          </a:xfrm>
          <a:prstGeom prst="rect">
            <a:avLst/>
          </a:prstGeom>
        </p:spPr>
        <p:txBody>
          <a:bodyPr lIns="91439" tIns="91439" rIns="91439" bIns="91439">
            <a:normAutofit/>
          </a:bodyPr>
          <a:lstStyle>
            <a:lvl1pPr>
              <a:defRPr sz="12000" b="1">
                <a:latin typeface="Calibri-Bold"/>
                <a:ea typeface="Calibri-Bold"/>
                <a:cs typeface="Calibri-Bold"/>
                <a:sym typeface="Calibri-Bold"/>
              </a:defRPr>
            </a:lvl1pPr>
          </a:lstStyle>
          <a:p>
            <a:r>
              <a:rPr lang="fi-FI" dirty="0" err="1"/>
              <a:t>Att</a:t>
            </a:r>
            <a:r>
              <a:rPr lang="fi-FI" dirty="0"/>
              <a:t> </a:t>
            </a:r>
            <a:r>
              <a:rPr lang="fi-FI" dirty="0" err="1"/>
              <a:t>skapa</a:t>
            </a:r>
            <a:r>
              <a:rPr lang="fi-FI" dirty="0"/>
              <a:t> ett </a:t>
            </a:r>
            <a:r>
              <a:rPr lang="fi-FI" dirty="0" err="1"/>
              <a:t>värdelöfte</a:t>
            </a:r>
            <a:endParaRPr dirty="0"/>
          </a:p>
        </p:txBody>
      </p:sp>
      <p:sp>
        <p:nvSpPr>
          <p:cNvPr id="701" name="Identify the sort of group you want to interview. If you’re trying to learn something specific, organize the group so that you have the best chance at hearing it.…"/>
          <p:cNvSpPr txBox="1"/>
          <p:nvPr/>
        </p:nvSpPr>
        <p:spPr>
          <a:xfrm>
            <a:off x="1258216" y="2764966"/>
            <a:ext cx="16336691" cy="962314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nchor="t">
            <a:spAutoFit/>
          </a:bodyPr>
          <a:lstStyle/>
          <a:p>
            <a:pPr marL="742950" indent="-742950" fontAlgn="base">
              <a:buAutoNum type="arabicPeriod"/>
            </a:pPr>
            <a:r>
              <a:rPr lang="sv-SE" dirty="0">
                <a:solidFill>
                  <a:schemeClr val="tx1"/>
                </a:solidFill>
              </a:rPr>
              <a:t>När du skapar ett värdelöfte kan du dra nytta av </a:t>
            </a:r>
            <a:r>
              <a:rPr lang="sv-SE" dirty="0" err="1">
                <a:solidFill>
                  <a:schemeClr val="tx1"/>
                </a:solidFill>
              </a:rPr>
              <a:t>Value</a:t>
            </a:r>
            <a:r>
              <a:rPr lang="sv-SE" dirty="0">
                <a:solidFill>
                  <a:schemeClr val="tx1"/>
                </a:solidFill>
              </a:rPr>
              <a:t> Proposition Canvas</a:t>
            </a:r>
          </a:p>
          <a:p>
            <a:pPr marL="742950" indent="-742950" fontAlgn="base">
              <a:buAutoNum type="arabicPeriod"/>
            </a:pPr>
            <a:r>
              <a:rPr lang="sv-SE" dirty="0">
                <a:solidFill>
                  <a:schemeClr val="tx1"/>
                </a:solidFill>
              </a:rPr>
              <a:t>Utgångspunkten för uppfyllandet av </a:t>
            </a:r>
            <a:r>
              <a:rPr lang="sv-SE" dirty="0" err="1">
                <a:solidFill>
                  <a:schemeClr val="tx1"/>
                </a:solidFill>
              </a:rPr>
              <a:t>Value</a:t>
            </a:r>
            <a:r>
              <a:rPr lang="sv-SE" dirty="0">
                <a:solidFill>
                  <a:schemeClr val="tx1"/>
                </a:solidFill>
              </a:rPr>
              <a:t> Proposition Canvas är att lösa utvecklingsutmaningen och samtidigt utnyttja tidigare skapade kund/</a:t>
            </a:r>
            <a:r>
              <a:rPr lang="sv-SE" dirty="0" err="1">
                <a:solidFill>
                  <a:schemeClr val="tx1"/>
                </a:solidFill>
              </a:rPr>
              <a:t>användarpersonas</a:t>
            </a:r>
            <a:r>
              <a:rPr lang="sv-SE" dirty="0">
                <a:solidFill>
                  <a:schemeClr val="tx1"/>
                </a:solidFill>
              </a:rPr>
              <a:t>.</a:t>
            </a:r>
          </a:p>
          <a:p>
            <a:pPr marL="742950" indent="-742950" fontAlgn="base">
              <a:buAutoNum type="arabicPeriod"/>
            </a:pPr>
            <a:r>
              <a:rPr lang="sv-SE" dirty="0">
                <a:solidFill>
                  <a:schemeClr val="tx1"/>
                </a:solidFill>
              </a:rPr>
              <a:t>Börja fylla i canvasduken genom att skriva in cirkeln till höger det som kunden behöver, dvs. varför kunden använder tjänsten</a:t>
            </a:r>
          </a:p>
          <a:p>
            <a:pPr marL="742950" indent="-742950" fontAlgn="base">
              <a:buAutoNum type="arabicPeriod"/>
            </a:pPr>
            <a:r>
              <a:rPr lang="sv-SE" dirty="0">
                <a:solidFill>
                  <a:schemeClr val="tx1"/>
                </a:solidFill>
              </a:rPr>
              <a:t>I den vänstra cirkeln  skrivs organisationens svar på kundernas behov</a:t>
            </a:r>
          </a:p>
          <a:p>
            <a:pPr marL="742950" indent="-742950" fontAlgn="base">
              <a:buAutoNum type="arabicPeriod"/>
            </a:pPr>
            <a:r>
              <a:rPr lang="sv-SE" dirty="0">
                <a:solidFill>
                  <a:schemeClr val="tx1"/>
                </a:solidFill>
              </a:rPr>
              <a:t>Sedan skrivs , till höger, de önskemål och värderingar som är förknippade med kundens service,  vilka rädslor, bekymmer, smärtpunkter och hinder finns för att få tjänsten.</a:t>
            </a:r>
          </a:p>
          <a:p>
            <a:pPr marL="742950" indent="-742950" fontAlgn="base">
              <a:buAutoNum type="arabicPeriod"/>
            </a:pPr>
            <a:r>
              <a:rPr lang="sv-SE" dirty="0">
                <a:solidFill>
                  <a:schemeClr val="tx1"/>
                </a:solidFill>
              </a:rPr>
              <a:t>Fortsätt  sedan igen till vänster och fundera över hur lösa utmaningarna och hur bäst möta kundens behov , dvs vilken tjänst som tillhandahålls, hur den tillför värde till kunden och hur den eliminerar de bekymmer och farhågor som kunden upplever</a:t>
            </a:r>
          </a:p>
          <a:p>
            <a:pPr marL="742950" indent="-742950" fontAlgn="base">
              <a:buAutoNum type="arabicPeriod"/>
            </a:pPr>
            <a:r>
              <a:rPr lang="sv-SE" dirty="0">
                <a:solidFill>
                  <a:schemeClr val="tx1"/>
                </a:solidFill>
              </a:rPr>
              <a:t>Slutligen: sammanfatta värdet av tjänsten i kort skriftlig form. Ett bra värdelöfte är lätt att förstå, berättar vem tjänsten riktar sig till, berättar den ideella kunden varför han eller hon ska använda tjänsten</a:t>
            </a:r>
          </a:p>
        </p:txBody>
      </p:sp>
      <p:sp>
        <p:nvSpPr>
          <p:cNvPr id="702" name="RESURSSIT  Suggested Time…"/>
          <p:cNvSpPr txBox="1"/>
          <p:nvPr/>
        </p:nvSpPr>
        <p:spPr>
          <a:xfrm>
            <a:off x="18875796" y="3176794"/>
            <a:ext cx="4447217" cy="572463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anchor="t">
            <a:spAutoFit/>
          </a:bodyPr>
          <a:lstStyle/>
          <a:p>
            <a:pPr>
              <a:defRPr sz="4200" b="1">
                <a:solidFill>
                  <a:srgbClr val="333333"/>
                </a:solidFill>
                <a:latin typeface="Calibri-Bold"/>
                <a:ea typeface="Calibri-Bold"/>
                <a:cs typeface="Calibri-Bold"/>
                <a:sym typeface="Calibri-Bold"/>
              </a:defRPr>
            </a:pPr>
            <a:r>
              <a:rPr lang="sv-SE" sz="4000" dirty="0"/>
              <a:t>RESURSER</a:t>
            </a:r>
          </a:p>
          <a:p>
            <a:pPr>
              <a:defRPr sz="4200" b="1">
                <a:solidFill>
                  <a:srgbClr val="333333"/>
                </a:solidFill>
                <a:latin typeface="Calibri-Bold"/>
                <a:ea typeface="Calibri-Bold"/>
                <a:cs typeface="Calibri-Bold"/>
                <a:sym typeface="Calibri-Bold"/>
              </a:defRPr>
            </a:pPr>
            <a:r>
              <a:rPr lang="sv-SE" sz="4000" dirty="0"/>
              <a:t>60 minuter</a:t>
            </a:r>
          </a:p>
          <a:p>
            <a:pPr>
              <a:defRPr sz="4200" b="1">
                <a:solidFill>
                  <a:srgbClr val="333333"/>
                </a:solidFill>
                <a:latin typeface="Calibri-Bold"/>
                <a:ea typeface="Calibri-Bold"/>
                <a:cs typeface="Calibri-Bold"/>
                <a:sym typeface="Calibri-Bold"/>
              </a:defRPr>
            </a:pPr>
            <a:endParaRPr lang="sv-SE" sz="4000" dirty="0"/>
          </a:p>
          <a:p>
            <a:pPr>
              <a:defRPr sz="4200" b="1">
                <a:solidFill>
                  <a:srgbClr val="333333"/>
                </a:solidFill>
                <a:latin typeface="Calibri-Bold"/>
                <a:ea typeface="Calibri-Bold"/>
                <a:cs typeface="Calibri-Bold"/>
                <a:sym typeface="Calibri-Bold"/>
              </a:defRPr>
            </a:pPr>
            <a:r>
              <a:rPr lang="sv-SE" sz="4000" dirty="0"/>
              <a:t>Material:</a:t>
            </a:r>
          </a:p>
          <a:p>
            <a:pPr>
              <a:defRPr sz="4200" b="1">
                <a:solidFill>
                  <a:srgbClr val="333333"/>
                </a:solidFill>
                <a:latin typeface="Calibri-Bold"/>
                <a:ea typeface="Calibri-Bold"/>
                <a:cs typeface="Calibri-Bold"/>
                <a:sym typeface="Calibri-Bold"/>
              </a:defRPr>
            </a:pPr>
            <a:r>
              <a:rPr lang="sv-SE" sz="4000" dirty="0" err="1"/>
              <a:t>Value</a:t>
            </a:r>
            <a:r>
              <a:rPr lang="sv-SE" sz="4000" dirty="0"/>
              <a:t> proposition canvasduk, pennor</a:t>
            </a:r>
          </a:p>
          <a:p>
            <a:pPr>
              <a:defRPr sz="4200" b="1">
                <a:solidFill>
                  <a:srgbClr val="333333"/>
                </a:solidFill>
                <a:latin typeface="Calibri-Bold"/>
                <a:ea typeface="Calibri-Bold"/>
                <a:cs typeface="Calibri-Bold"/>
                <a:sym typeface="Calibri-Bold"/>
              </a:defRPr>
            </a:pPr>
            <a:endParaRPr lang="sv-SE" sz="4000" dirty="0"/>
          </a:p>
          <a:p>
            <a:pPr>
              <a:defRPr sz="4200" b="1">
                <a:solidFill>
                  <a:srgbClr val="333333"/>
                </a:solidFill>
                <a:latin typeface="Calibri-Bold"/>
                <a:ea typeface="Calibri-Bold"/>
                <a:cs typeface="Calibri-Bold"/>
                <a:sym typeface="Calibri-Bold"/>
              </a:defRPr>
            </a:pPr>
            <a:r>
              <a:rPr lang="sv-SE" sz="4000" dirty="0"/>
              <a:t>Deltagarna:</a:t>
            </a:r>
          </a:p>
          <a:p>
            <a:pPr>
              <a:defRPr sz="4200" b="1">
                <a:solidFill>
                  <a:srgbClr val="333333"/>
                </a:solidFill>
                <a:latin typeface="Calibri-Bold"/>
                <a:ea typeface="Calibri-Bold"/>
                <a:cs typeface="Calibri-Bold"/>
                <a:sym typeface="Calibri-Bold"/>
              </a:defRPr>
            </a:pPr>
            <a:r>
              <a:rPr lang="sv-SE" sz="4000" dirty="0"/>
              <a:t>Utvecklingsgruppen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Kanvaasin malli)"/>
          <p:cNvSpPr txBox="1"/>
          <p:nvPr/>
        </p:nvSpPr>
        <p:spPr>
          <a:xfrm>
            <a:off x="1079500" y="952500"/>
            <a:ext cx="22225000" cy="19050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fontScale="92500"/>
          </a:bodyPr>
          <a:lstStyle>
            <a:lvl1pPr defTabSz="1828800">
              <a:lnSpc>
                <a:spcPct val="90000"/>
              </a:lnSpc>
              <a:defRPr sz="12000" b="1">
                <a:latin typeface="Calibri-Bold"/>
                <a:ea typeface="Calibri-Bold"/>
                <a:cs typeface="Calibri-Bold"/>
                <a:sym typeface="Calibri-Bold"/>
              </a:defRPr>
            </a:lvl1pPr>
          </a:lstStyle>
          <a:p>
            <a:r>
              <a:rPr lang="sv-FI" dirty="0"/>
              <a:t>Exempel på </a:t>
            </a:r>
            <a:r>
              <a:rPr lang="sv-FI" dirty="0" err="1"/>
              <a:t>Value</a:t>
            </a:r>
            <a:r>
              <a:rPr lang="sv-FI" dirty="0"/>
              <a:t> proposition canvas</a:t>
            </a:r>
            <a:endParaRPr dirty="0"/>
          </a:p>
        </p:txBody>
      </p:sp>
      <p:pic>
        <p:nvPicPr>
          <p:cNvPr id="3" name="Picture 2">
            <a:extLst>
              <a:ext uri="{FF2B5EF4-FFF2-40B4-BE49-F238E27FC236}">
                <a16:creationId xmlns:a16="http://schemas.microsoft.com/office/drawing/2014/main" id="{C552EB9C-57E5-484C-AEE2-32A01EB43FAC}"/>
              </a:ext>
            </a:extLst>
          </p:cNvPr>
          <p:cNvPicPr>
            <a:picLocks noChangeAspect="1"/>
          </p:cNvPicPr>
          <p:nvPr/>
        </p:nvPicPr>
        <p:blipFill>
          <a:blip r:embed="rId2"/>
          <a:stretch>
            <a:fillRect/>
          </a:stretch>
        </p:blipFill>
        <p:spPr>
          <a:xfrm>
            <a:off x="2590800" y="3117668"/>
            <a:ext cx="15522045" cy="8713169"/>
          </a:xfrm>
          <a:prstGeom prst="rect">
            <a:avLst/>
          </a:prstGeom>
        </p:spPr>
      </p:pic>
      <p:sp>
        <p:nvSpPr>
          <p:cNvPr id="4" name="Rectangle 3">
            <a:extLst>
              <a:ext uri="{FF2B5EF4-FFF2-40B4-BE49-F238E27FC236}">
                <a16:creationId xmlns:a16="http://schemas.microsoft.com/office/drawing/2014/main" id="{117C1E00-96D4-4623-B05C-208A0442D717}"/>
              </a:ext>
            </a:extLst>
          </p:cNvPr>
          <p:cNvSpPr/>
          <p:nvPr/>
        </p:nvSpPr>
        <p:spPr>
          <a:xfrm>
            <a:off x="2269067" y="11514667"/>
            <a:ext cx="18948400" cy="646331"/>
          </a:xfrm>
          <a:prstGeom prst="rect">
            <a:avLst/>
          </a:prstGeom>
        </p:spPr>
        <p:txBody>
          <a:bodyPr wrap="square">
            <a:spAutoFit/>
          </a:bodyPr>
          <a:lstStyle/>
          <a:p>
            <a:r>
              <a:rPr lang="fi-FI" dirty="0">
                <a:hlinkClick r:id="rId3"/>
              </a:rPr>
              <a:t>Sotenavigaattori: https://sotenavigaattori.fi/laadukas-palvelu-ja-tyytyvainen-asiakas/</a:t>
            </a:r>
            <a:endParaRPr lang="fi-FI"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FC325EC-5520-4095-B3F2-ACEB3F16390E}"/>
              </a:ext>
            </a:extLst>
          </p:cNvPr>
          <p:cNvPicPr>
            <a:picLocks noChangeAspect="1"/>
          </p:cNvPicPr>
          <p:nvPr/>
        </p:nvPicPr>
        <p:blipFill>
          <a:blip r:embed="rId2"/>
          <a:stretch>
            <a:fillRect/>
          </a:stretch>
        </p:blipFill>
        <p:spPr>
          <a:xfrm>
            <a:off x="607714" y="449864"/>
            <a:ext cx="23331576" cy="12902536"/>
          </a:xfrm>
          <a:prstGeom prst="rect">
            <a:avLst/>
          </a:prstGeom>
        </p:spPr>
      </p:pic>
    </p:spTree>
    <p:extLst>
      <p:ext uri="{BB962C8B-B14F-4D97-AF65-F5344CB8AC3E}">
        <p14:creationId xmlns:p14="http://schemas.microsoft.com/office/powerpoint/2010/main" val="26714870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717" name="IDEOU, 2019. Design Thinking – Design thinking is a process for creative problem solving. Palo Alto: IDEOU. https://www.ideou.com/pages/design-thinking"/>
          <p:cNvSpPr txBox="1"/>
          <p:nvPr/>
        </p:nvSpPr>
        <p:spPr>
          <a:xfrm>
            <a:off x="1078089" y="3801789"/>
            <a:ext cx="22225000" cy="378564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5" tIns="182875" rIns="182875" bIns="182875">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r>
              <a:rPr lang="fi-FI" sz="3600" dirty="0" err="1"/>
              <a:t>Tuulanimi,J</a:t>
            </a:r>
            <a:r>
              <a:rPr lang="fi-FI" sz="3600" dirty="0"/>
              <a:t>. 2016. Palvelumuotoilu. Talentum pro</a:t>
            </a:r>
          </a:p>
          <a:p>
            <a:r>
              <a:rPr lang="fi-FI" sz="3600" dirty="0" err="1"/>
              <a:t>Sotenavigaattori</a:t>
            </a:r>
            <a:r>
              <a:rPr lang="fi-FI" sz="3600" dirty="0"/>
              <a:t>: </a:t>
            </a:r>
            <a:r>
              <a:rPr lang="fi-FI" sz="3600" dirty="0">
                <a:hlinkClick r:id="rId2"/>
              </a:rPr>
              <a:t>https://sotenavigaattori.fi/laadukas-palvelu-ja-tyytyvainen-asiakas/</a:t>
            </a:r>
            <a:r>
              <a:rPr lang="fi-FI" sz="3600" dirty="0"/>
              <a:t> (Viitattu 22.4.2020)</a:t>
            </a:r>
          </a:p>
          <a:p>
            <a:r>
              <a:rPr lang="fi-FI" sz="3600" dirty="0">
                <a:hlinkClick r:id="rId3"/>
              </a:rPr>
              <a:t>https://leanservicecreation.com/</a:t>
            </a:r>
            <a:r>
              <a:rPr lang="fi-FI" sz="3600" dirty="0"/>
              <a:t> (Viitattu 29.4.2020)</a:t>
            </a:r>
          </a:p>
          <a:p>
            <a:endParaRPr lang="fi-FI" sz="3600" dirty="0"/>
          </a:p>
          <a:p>
            <a:endParaRPr sz="3600" dirty="0"/>
          </a:p>
        </p:txBody>
      </p:sp>
      <p:sp>
        <p:nvSpPr>
          <p:cNvPr id="718" name="Lähteitä ja kirjallisuutta"/>
          <p:cNvSpPr txBox="1">
            <a:spLocks noGrp="1"/>
          </p:cNvSpPr>
          <p:nvPr>
            <p:ph type="title"/>
          </p:nvPr>
        </p:nvSpPr>
        <p:spPr>
          <a:xfrm>
            <a:off x="1078089" y="953499"/>
            <a:ext cx="22227822" cy="1906861"/>
          </a:xfrm>
          <a:prstGeom prst="rect">
            <a:avLst/>
          </a:prstGeom>
        </p:spPr>
        <p:txBody>
          <a:bodyPr lIns="91439" tIns="91439" rIns="91439" bIns="91439"/>
          <a:lstStyle>
            <a:lvl1pPr>
              <a:defRPr sz="12000" b="1">
                <a:latin typeface="Calibri-Bold"/>
                <a:ea typeface="Calibri-Bold"/>
                <a:cs typeface="Calibri-Bold"/>
                <a:sym typeface="Calibri-Bold"/>
              </a:defRPr>
            </a:lvl1pPr>
          </a:lstStyle>
          <a:p>
            <a:r>
              <a:rPr lang="sv-FI" dirty="0"/>
              <a:t>Källor och litteratur</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Content Placeholder 2"/>
          <p:cNvSpPr txBox="1">
            <a:spLocks noGrp="1"/>
          </p:cNvSpPr>
          <p:nvPr>
            <p:ph type="body" sz="half" idx="1"/>
          </p:nvPr>
        </p:nvSpPr>
        <p:spPr>
          <a:xfrm>
            <a:off x="1273331" y="2953313"/>
            <a:ext cx="11673114" cy="9519458"/>
          </a:xfrm>
          <a:prstGeom prst="rect">
            <a:avLst/>
          </a:prstGeom>
        </p:spPr>
        <p:txBody>
          <a:bodyPr lIns="91439" tIns="91439" rIns="91439" bIns="91439" anchor="t">
            <a:normAutofit/>
          </a:bodyPr>
          <a:lstStyle/>
          <a:p>
            <a:pPr>
              <a:lnSpc>
                <a:spcPct val="120000"/>
              </a:lnSpc>
              <a:spcBef>
                <a:spcPts val="600"/>
              </a:spcBef>
              <a:buSzTx/>
              <a:buNone/>
              <a:defRPr sz="4000">
                <a:latin typeface="Calibri-Bold"/>
                <a:ea typeface="Calibri-Bold"/>
                <a:cs typeface="Calibri-Bold"/>
                <a:sym typeface="Calibri-Bold"/>
              </a:defRPr>
            </a:pPr>
            <a:r>
              <a:rPr dirty="0"/>
              <a:t>Sini Eloranta, Turun AMK </a:t>
            </a:r>
          </a:p>
          <a:p>
            <a:pPr>
              <a:lnSpc>
                <a:spcPct val="120000"/>
              </a:lnSpc>
              <a:spcBef>
                <a:spcPts val="600"/>
              </a:spcBef>
              <a:buSzTx/>
              <a:buNone/>
              <a:defRPr sz="4000">
                <a:latin typeface="Calibri-Bold"/>
                <a:ea typeface="Calibri-Bold"/>
                <a:cs typeface="Calibri-Bold"/>
                <a:sym typeface="Calibri-Bold"/>
              </a:defRPr>
            </a:pPr>
            <a:r>
              <a:rPr dirty="0"/>
              <a:t>Päivi Erkko, Turun AMK</a:t>
            </a:r>
          </a:p>
          <a:p>
            <a:pPr>
              <a:lnSpc>
                <a:spcPct val="120000"/>
              </a:lnSpc>
              <a:spcBef>
                <a:spcPts val="600"/>
              </a:spcBef>
              <a:buSzTx/>
              <a:buNone/>
              <a:defRPr sz="4000">
                <a:latin typeface="Calibri-Bold"/>
                <a:ea typeface="Calibri-Bold"/>
                <a:cs typeface="Calibri-Bold"/>
                <a:sym typeface="Calibri-Bold"/>
              </a:defRPr>
            </a:pPr>
            <a:r>
              <a:rPr dirty="0"/>
              <a:t>Päivi </a:t>
            </a:r>
            <a:r>
              <a:rPr dirty="0" err="1"/>
              <a:t>Harmoinen</a:t>
            </a:r>
            <a:r>
              <a:rPr dirty="0"/>
              <a:t>, </a:t>
            </a:r>
            <a:r>
              <a:rPr lang="en-US" dirty="0" err="1"/>
              <a:t>Laurea-amk</a:t>
            </a:r>
            <a:endParaRPr dirty="0" err="1"/>
          </a:p>
          <a:p>
            <a:pPr>
              <a:lnSpc>
                <a:spcPct val="120000"/>
              </a:lnSpc>
              <a:spcBef>
                <a:spcPts val="600"/>
              </a:spcBef>
              <a:buSzTx/>
              <a:buNone/>
              <a:defRPr sz="4000">
                <a:latin typeface="Calibri-Bold"/>
                <a:ea typeface="Calibri-Bold"/>
                <a:cs typeface="Calibri-Bold"/>
                <a:sym typeface="Calibri-Bold"/>
              </a:defRPr>
            </a:pPr>
            <a:r>
              <a:rPr dirty="0"/>
              <a:t>Minna Huhtala, </a:t>
            </a:r>
            <a:r>
              <a:rPr dirty="0" err="1"/>
              <a:t>Samk</a:t>
            </a:r>
            <a:r>
              <a:rPr dirty="0"/>
              <a:t> </a:t>
            </a:r>
          </a:p>
          <a:p>
            <a:pPr>
              <a:lnSpc>
                <a:spcPct val="120000"/>
              </a:lnSpc>
              <a:spcBef>
                <a:spcPts val="600"/>
              </a:spcBef>
              <a:buSzTx/>
              <a:buNone/>
              <a:defRPr sz="4000">
                <a:latin typeface="Calibri-Bold"/>
                <a:ea typeface="Calibri-Bold"/>
                <a:cs typeface="Calibri-Bold"/>
                <a:sym typeface="Calibri-Bold"/>
              </a:defRPr>
            </a:pPr>
            <a:r>
              <a:rPr dirty="0"/>
              <a:t>Antti Kares, </a:t>
            </a:r>
            <a:r>
              <a:rPr lang="en-US" dirty="0" err="1"/>
              <a:t>Savonia</a:t>
            </a:r>
            <a:r>
              <a:rPr lang="en-US" dirty="0"/>
              <a:t>-</a:t>
            </a:r>
            <a:r>
              <a:rPr lang="fi-FI" dirty="0"/>
              <a:t>AMK</a:t>
            </a:r>
          </a:p>
          <a:p>
            <a:pPr>
              <a:lnSpc>
                <a:spcPct val="120000"/>
              </a:lnSpc>
              <a:spcBef>
                <a:spcPts val="600"/>
              </a:spcBef>
              <a:buSzTx/>
              <a:buNone/>
              <a:defRPr sz="4000">
                <a:latin typeface="Calibri-Bold"/>
                <a:ea typeface="Calibri-Bold"/>
                <a:cs typeface="Calibri-Bold"/>
                <a:sym typeface="Calibri-Bold"/>
              </a:defRPr>
            </a:pPr>
            <a:r>
              <a:rPr dirty="0"/>
              <a:t>Heli Lepistö, </a:t>
            </a:r>
            <a:r>
              <a:rPr dirty="0" err="1"/>
              <a:t>Samk</a:t>
            </a:r>
            <a:endParaRPr dirty="0"/>
          </a:p>
          <a:p>
            <a:pPr>
              <a:lnSpc>
                <a:spcPct val="120000"/>
              </a:lnSpc>
              <a:spcBef>
                <a:spcPts val="600"/>
              </a:spcBef>
              <a:buSzTx/>
              <a:buNone/>
              <a:defRPr sz="4000">
                <a:latin typeface="Calibri-Bold"/>
                <a:ea typeface="Calibri-Bold"/>
                <a:cs typeface="Calibri-Bold"/>
                <a:sym typeface="Calibri-Bold"/>
              </a:defRPr>
            </a:pPr>
            <a:r>
              <a:rPr dirty="0"/>
              <a:t>Anna-Leena </a:t>
            </a:r>
            <a:r>
              <a:rPr dirty="0" err="1"/>
              <a:t>Ruotsalainen</a:t>
            </a:r>
            <a:r>
              <a:rPr dirty="0"/>
              <a:t>, </a:t>
            </a:r>
            <a:r>
              <a:rPr lang="en-US" dirty="0" err="1"/>
              <a:t>Savonia</a:t>
            </a:r>
            <a:r>
              <a:rPr lang="en-US" dirty="0"/>
              <a:t>-AMK</a:t>
            </a:r>
            <a:endParaRPr dirty="0"/>
          </a:p>
          <a:p>
            <a:pPr>
              <a:lnSpc>
                <a:spcPct val="120000"/>
              </a:lnSpc>
              <a:spcBef>
                <a:spcPts val="600"/>
              </a:spcBef>
              <a:buSzTx/>
              <a:buNone/>
              <a:defRPr sz="4000">
                <a:latin typeface="Calibri-Bold"/>
                <a:ea typeface="Calibri-Bold"/>
                <a:cs typeface="Calibri-Bold"/>
                <a:sym typeface="Calibri-Bold"/>
              </a:defRPr>
            </a:pPr>
            <a:r>
              <a:rPr dirty="0"/>
              <a:t>Suvi </a:t>
            </a:r>
            <a:r>
              <a:rPr dirty="0" err="1"/>
              <a:t>Salminen</a:t>
            </a:r>
            <a:r>
              <a:rPr dirty="0"/>
              <a:t>, </a:t>
            </a:r>
            <a:r>
              <a:rPr lang="en-US" dirty="0"/>
              <a:t>JAMK</a:t>
            </a:r>
            <a:r>
              <a:rPr dirty="0"/>
              <a:t> </a:t>
            </a:r>
          </a:p>
          <a:p>
            <a:pPr>
              <a:lnSpc>
                <a:spcPct val="120000"/>
              </a:lnSpc>
              <a:spcBef>
                <a:spcPts val="600"/>
              </a:spcBef>
              <a:buSzTx/>
              <a:buNone/>
              <a:defRPr sz="4000">
                <a:latin typeface="Calibri-Bold"/>
                <a:ea typeface="Calibri-Bold"/>
                <a:cs typeface="Calibri-Bold"/>
                <a:sym typeface="Calibri-Bold"/>
              </a:defRPr>
            </a:pPr>
            <a:r>
              <a:rPr dirty="0"/>
              <a:t>Timo </a:t>
            </a:r>
            <a:r>
              <a:rPr dirty="0" err="1"/>
              <a:t>Sirviö</a:t>
            </a:r>
            <a:r>
              <a:rPr dirty="0"/>
              <a:t>, </a:t>
            </a:r>
            <a:r>
              <a:rPr lang="en-US" dirty="0" err="1"/>
              <a:t>Savonia</a:t>
            </a:r>
            <a:r>
              <a:rPr lang="en-US" dirty="0"/>
              <a:t>-AMK</a:t>
            </a:r>
            <a:endParaRPr dirty="0"/>
          </a:p>
          <a:p>
            <a:pPr>
              <a:lnSpc>
                <a:spcPct val="120000"/>
              </a:lnSpc>
              <a:spcBef>
                <a:spcPts val="600"/>
              </a:spcBef>
              <a:buSzTx/>
              <a:buNone/>
              <a:defRPr sz="4000">
                <a:latin typeface="Calibri-Bold"/>
                <a:ea typeface="Calibri-Bold"/>
                <a:cs typeface="Calibri-Bold"/>
                <a:sym typeface="Calibri-Bold"/>
              </a:defRPr>
            </a:pPr>
            <a:r>
              <a:rPr dirty="0"/>
              <a:t>Sirkku Säätelä, Novia</a:t>
            </a:r>
          </a:p>
          <a:p>
            <a:pPr>
              <a:lnSpc>
                <a:spcPct val="120000"/>
              </a:lnSpc>
              <a:spcBef>
                <a:spcPts val="600"/>
              </a:spcBef>
              <a:buSzTx/>
              <a:buNone/>
              <a:defRPr sz="4000">
                <a:latin typeface="Calibri-Bold"/>
                <a:ea typeface="Calibri-Bold"/>
                <a:cs typeface="Calibri-Bold"/>
                <a:sym typeface="Calibri-Bold"/>
              </a:defRPr>
            </a:pPr>
            <a:r>
              <a:rPr dirty="0"/>
              <a:t>Mervi Vuolas, Turun AMK</a:t>
            </a:r>
          </a:p>
        </p:txBody>
      </p:sp>
      <p:pic>
        <p:nvPicPr>
          <p:cNvPr id="721" name="Picture 4" descr="Picture 4"/>
          <p:cNvPicPr>
            <a:picLocks noChangeAspect="1"/>
          </p:cNvPicPr>
          <p:nvPr/>
        </p:nvPicPr>
        <p:blipFill>
          <a:blip r:embed="rId2"/>
          <a:stretch>
            <a:fillRect/>
          </a:stretch>
        </p:blipFill>
        <p:spPr>
          <a:xfrm>
            <a:off x="20478934" y="11403225"/>
            <a:ext cx="2404253" cy="858687"/>
          </a:xfrm>
          <a:prstGeom prst="rect">
            <a:avLst/>
          </a:prstGeom>
          <a:ln w="12700">
            <a:miter lim="400000"/>
          </a:ln>
        </p:spPr>
      </p:pic>
      <p:sp>
        <p:nvSpPr>
          <p:cNvPr id="723" name="Työryhmä"/>
          <p:cNvSpPr txBox="1"/>
          <p:nvPr/>
        </p:nvSpPr>
        <p:spPr>
          <a:xfrm>
            <a:off x="1079500" y="952500"/>
            <a:ext cx="22225000" cy="19050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lvl1pPr defTabSz="1828800">
              <a:lnSpc>
                <a:spcPct val="90000"/>
              </a:lnSpc>
              <a:defRPr sz="12000" b="1">
                <a:latin typeface="Calibri-Bold"/>
                <a:ea typeface="Calibri-Bold"/>
                <a:cs typeface="Calibri-Bold"/>
                <a:sym typeface="Calibri-Bold"/>
              </a:defRPr>
            </a:lvl1pPr>
          </a:lstStyle>
          <a:p>
            <a:r>
              <a:rPr lang="sv-FI" dirty="0"/>
              <a:t>Interprofessionell arbetsgrupp</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5" name="Picture 3" descr="Picture 3"/>
          <p:cNvPicPr>
            <a:picLocks noChangeAspect="1"/>
          </p:cNvPicPr>
          <p:nvPr/>
        </p:nvPicPr>
        <p:blipFill>
          <a:blip r:embed="rId2"/>
          <a:stretch>
            <a:fillRect/>
          </a:stretch>
        </p:blipFill>
        <p:spPr>
          <a:xfrm>
            <a:off x="1576618" y="2865441"/>
            <a:ext cx="21311076" cy="918539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39D7F02396A848A79ABE04E21ECBB8" ma:contentTypeVersion="3" ma:contentTypeDescription="Create a new document." ma:contentTypeScope="" ma:versionID="56f6833fac12ce0a22a833930da65b03">
  <xsd:schema xmlns:xsd="http://www.w3.org/2001/XMLSchema" xmlns:xs="http://www.w3.org/2001/XMLSchema" xmlns:p="http://schemas.microsoft.com/office/2006/metadata/properties" xmlns:ns2="f73a1c2e-a564-4d03-80e7-61673e06a8b6" targetNamespace="http://schemas.microsoft.com/office/2006/metadata/properties" ma:root="true" ma:fieldsID="2136f65f505fade12e67fc9fb8c9f329" ns2:_="">
    <xsd:import namespace="f73a1c2e-a564-4d03-80e7-61673e06a8b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a1c2e-a564-4d03-80e7-61673e06a8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3A87CA-7F28-4FEE-A70A-640ED0270339}">
  <ds:schemaRefs>
    <ds:schemaRef ds:uri="http://schemas.microsoft.com/sharepoint/v3/contenttype/forms"/>
  </ds:schemaRefs>
</ds:datastoreItem>
</file>

<file path=customXml/itemProps2.xml><?xml version="1.0" encoding="utf-8"?>
<ds:datastoreItem xmlns:ds="http://schemas.openxmlformats.org/officeDocument/2006/customXml" ds:itemID="{E6E4FE2C-9817-4DA3-A534-15ADB189E47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52EDBE6-A9BE-48BE-9232-3F976DC325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a1c2e-a564-4d03-80e7-61673e06a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450</TotalTime>
  <Words>571</Words>
  <Application>Microsoft Office PowerPoint</Application>
  <PresentationFormat>Anpassad</PresentationFormat>
  <Paragraphs>56</Paragraphs>
  <Slides>9</Slides>
  <Notes>0</Notes>
  <HiddenSlides>0</HiddenSlides>
  <MMClips>0</MMClips>
  <ScaleCrop>false</ScaleCrop>
  <HeadingPairs>
    <vt:vector size="6" baseType="variant">
      <vt:variant>
        <vt:lpstr>Använt teckensnitt</vt:lpstr>
      </vt:variant>
      <vt:variant>
        <vt:i4>14</vt:i4>
      </vt:variant>
      <vt:variant>
        <vt:lpstr>Tema</vt:lpstr>
      </vt:variant>
      <vt:variant>
        <vt:i4>1</vt:i4>
      </vt:variant>
      <vt:variant>
        <vt:lpstr>Bildrubriker</vt:lpstr>
      </vt:variant>
      <vt:variant>
        <vt:i4>9</vt:i4>
      </vt:variant>
    </vt:vector>
  </HeadingPairs>
  <TitlesOfParts>
    <vt:vector size="24" baseType="lpstr">
      <vt:lpstr>Arial</vt:lpstr>
      <vt:lpstr>Arial Black</vt:lpstr>
      <vt:lpstr>Arial Narrow</vt:lpstr>
      <vt:lpstr>Avenir Black</vt:lpstr>
      <vt:lpstr>Avenir Book</vt:lpstr>
      <vt:lpstr>Calibri</vt:lpstr>
      <vt:lpstr>Calibri Light</vt:lpstr>
      <vt:lpstr>Calibri-Bold</vt:lpstr>
      <vt:lpstr>Century Gothic</vt:lpstr>
      <vt:lpstr>Futura</vt:lpstr>
      <vt:lpstr>Futura Bold</vt:lpstr>
      <vt:lpstr>Gill Sans</vt:lpstr>
      <vt:lpstr>Helvetica</vt:lpstr>
      <vt:lpstr>Tahoma</vt:lpstr>
      <vt:lpstr>Office Theme</vt:lpstr>
      <vt:lpstr>PowerPoint-presentation</vt:lpstr>
      <vt:lpstr>Value Proposition</vt:lpstr>
      <vt:lpstr>Vad &amp; varför?</vt:lpstr>
      <vt:lpstr>Att skapa ett värdelöfte</vt:lpstr>
      <vt:lpstr>PowerPoint-presentation</vt:lpstr>
      <vt:lpstr>PowerPoint-presentation</vt:lpstr>
      <vt:lpstr>Källor och litteratur</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Erkko</dc:creator>
  <cp:lastModifiedBy>Sirkku Säätelä</cp:lastModifiedBy>
  <cp:revision>26</cp:revision>
  <dcterms:modified xsi:type="dcterms:W3CDTF">2020-10-28T06:49:53Z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0x0101005339D7F02396A848A79ABE04E21ECBB8</vt:lpwstr>
  </property>
</Properties>
</file>