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69" r:id="rId6"/>
    <p:sldId id="271" r:id="rId7"/>
    <p:sldId id="272" r:id="rId8"/>
    <p:sldId id="273" r:id="rId9"/>
    <p:sldId id="289" r:id="rId10"/>
    <p:sldId id="274" r:id="rId11"/>
    <p:sldId id="275" r:id="rId12"/>
    <p:sldId id="276" r:id="rId13"/>
    <p:sldId id="277" r:id="rId14"/>
    <p:sldId id="292" r:id="rId15"/>
    <p:sldId id="256" r:id="rId16"/>
    <p:sldId id="286" r:id="rId17"/>
    <p:sldId id="280" r:id="rId18"/>
    <p:sldId id="279" r:id="rId19"/>
    <p:sldId id="287" r:id="rId20"/>
    <p:sldId id="281" r:id="rId21"/>
    <p:sldId id="288" r:id="rId22"/>
    <p:sldId id="282" r:id="rId23"/>
    <p:sldId id="283" r:id="rId24"/>
    <p:sldId id="284" r:id="rId25"/>
    <p:sldId id="290" r:id="rId26"/>
    <p:sldId id="285" r:id="rId27"/>
    <p:sldId id="291"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0C71F0-2C25-3B2B-1B11-3627FBFC4CD6}" name="Tiina Kielo" initials="TK" userId="S::tiina.kielo@edu.turku.fi::82bf5529-acef-4a8d-b60a-9c893285f9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7003E-DB19-FF6B-214B-BD674811F3C5}" v="3" dt="2024-03-04T08:38:3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8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Haikio" userId="S::anne-marie.haikio_edu.turku.fi#ext#@turku.onmicrosoft.com::42e4cb36-e27e-464a-83d1-a770b44d64fb" providerId="AD" clId="Web-{0A17003E-DB19-FF6B-214B-BD674811F3C5}"/>
    <pc:docChg chg="modSld">
      <pc:chgData name="Anne-Marie Haikio" userId="S::anne-marie.haikio_edu.turku.fi#ext#@turku.onmicrosoft.com::42e4cb36-e27e-464a-83d1-a770b44d64fb" providerId="AD" clId="Web-{0A17003E-DB19-FF6B-214B-BD674811F3C5}" dt="2024-03-04T08:38:30.552" v="1" actId="20577"/>
      <pc:docMkLst>
        <pc:docMk/>
      </pc:docMkLst>
      <pc:sldChg chg="modSp">
        <pc:chgData name="Anne-Marie Haikio" userId="S::anne-marie.haikio_edu.turku.fi#ext#@turku.onmicrosoft.com::42e4cb36-e27e-464a-83d1-a770b44d64fb" providerId="AD" clId="Web-{0A17003E-DB19-FF6B-214B-BD674811F3C5}" dt="2024-03-04T08:38:30.552" v="1" actId="20577"/>
        <pc:sldMkLst>
          <pc:docMk/>
          <pc:sldMk cId="3628272354" sldId="270"/>
        </pc:sldMkLst>
        <pc:spChg chg="mod">
          <ac:chgData name="Anne-Marie Haikio" userId="S::anne-marie.haikio_edu.turku.fi#ext#@turku.onmicrosoft.com::42e4cb36-e27e-464a-83d1-a770b44d64fb" providerId="AD" clId="Web-{0A17003E-DB19-FF6B-214B-BD674811F3C5}" dt="2024-03-04T08:38:30.552" v="1" actId="20577"/>
          <ac:spMkLst>
            <pc:docMk/>
            <pc:sldMk cId="3628272354" sldId="270"/>
            <ac:spMk id="3" creationId="{E50207CD-DB13-6651-8381-DD4C35D5DDED}"/>
          </ac:spMkLst>
        </pc:spChg>
      </pc:sldChg>
    </pc:docChg>
  </pc:docChgLst>
  <pc:docChgLst>
    <pc:chgData name="Anne-Marie Haikio" userId="d857b0d5-b89d-4400-a0b9-0a9e2b406479" providerId="ADAL" clId="{6B8F6940-BB2B-4693-8804-ABA541DC71E3}"/>
    <pc:docChg chg="undo custSel addSld delSld modSld sldOrd">
      <pc:chgData name="Anne-Marie Haikio" userId="d857b0d5-b89d-4400-a0b9-0a9e2b406479" providerId="ADAL" clId="{6B8F6940-BB2B-4693-8804-ABA541DC71E3}" dt="2024-02-20T07:49:03.080" v="6067" actId="20577"/>
      <pc:docMkLst>
        <pc:docMk/>
      </pc:docMkLst>
      <pc:sldChg chg="addSp delSp modSp mod modAnim">
        <pc:chgData name="Anne-Marie Haikio" userId="d857b0d5-b89d-4400-a0b9-0a9e2b406479" providerId="ADAL" clId="{6B8F6940-BB2B-4693-8804-ABA541DC71E3}" dt="2024-02-19T13:00:49.659" v="4405" actId="20577"/>
        <pc:sldMkLst>
          <pc:docMk/>
          <pc:sldMk cId="177319063" sldId="256"/>
        </pc:sldMkLst>
        <pc:spChg chg="mod">
          <ac:chgData name="Anne-Marie Haikio" userId="d857b0d5-b89d-4400-a0b9-0a9e2b406479" providerId="ADAL" clId="{6B8F6940-BB2B-4693-8804-ABA541DC71E3}" dt="2024-02-19T13:00:49.659" v="4405" actId="20577"/>
          <ac:spMkLst>
            <pc:docMk/>
            <pc:sldMk cId="177319063" sldId="256"/>
            <ac:spMk id="3" creationId="{51796E3F-0A84-2BD9-4595-1274C0B81333}"/>
          </ac:spMkLst>
        </pc:spChg>
        <pc:spChg chg="add mod">
          <ac:chgData name="Anne-Marie Haikio" userId="d857b0d5-b89d-4400-a0b9-0a9e2b406479" providerId="ADAL" clId="{6B8F6940-BB2B-4693-8804-ABA541DC71E3}" dt="2024-02-08T06:28:13.092" v="1130" actId="207"/>
          <ac:spMkLst>
            <pc:docMk/>
            <pc:sldMk cId="177319063" sldId="256"/>
            <ac:spMk id="4" creationId="{E0953285-3573-26B0-5348-B7F353E54E6D}"/>
          </ac:spMkLst>
        </pc:spChg>
        <pc:spChg chg="add mod">
          <ac:chgData name="Anne-Marie Haikio" userId="d857b0d5-b89d-4400-a0b9-0a9e2b406479" providerId="ADAL" clId="{6B8F6940-BB2B-4693-8804-ABA541DC71E3}" dt="2024-02-08T06:28:13.092" v="1130" actId="207"/>
          <ac:spMkLst>
            <pc:docMk/>
            <pc:sldMk cId="177319063" sldId="256"/>
            <ac:spMk id="5" creationId="{6C6C074E-7D2A-74A2-7041-88E2299EBE41}"/>
          </ac:spMkLst>
        </pc:spChg>
        <pc:spChg chg="add mod">
          <ac:chgData name="Anne-Marie Haikio" userId="d857b0d5-b89d-4400-a0b9-0a9e2b406479" providerId="ADAL" clId="{6B8F6940-BB2B-4693-8804-ABA541DC71E3}" dt="2024-02-08T06:28:13.092" v="1130" actId="207"/>
          <ac:spMkLst>
            <pc:docMk/>
            <pc:sldMk cId="177319063" sldId="256"/>
            <ac:spMk id="6" creationId="{9D2FE2A8-DA05-4B6A-0E1A-A6705C829E6A}"/>
          </ac:spMkLst>
        </pc:spChg>
        <pc:spChg chg="add mod">
          <ac:chgData name="Anne-Marie Haikio" userId="d857b0d5-b89d-4400-a0b9-0a9e2b406479" providerId="ADAL" clId="{6B8F6940-BB2B-4693-8804-ABA541DC71E3}" dt="2024-02-08T06:28:13.092" v="1130" actId="207"/>
          <ac:spMkLst>
            <pc:docMk/>
            <pc:sldMk cId="177319063" sldId="256"/>
            <ac:spMk id="7" creationId="{CC9F0089-5EE9-CEF7-D013-F7B1CB978712}"/>
          </ac:spMkLst>
        </pc:spChg>
        <pc:spChg chg="add del mod">
          <ac:chgData name="Anne-Marie Haikio" userId="d857b0d5-b89d-4400-a0b9-0a9e2b406479" providerId="ADAL" clId="{6B8F6940-BB2B-4693-8804-ABA541DC71E3}" dt="2024-02-08T06:27:20.774" v="1127" actId="478"/>
          <ac:spMkLst>
            <pc:docMk/>
            <pc:sldMk cId="177319063" sldId="256"/>
            <ac:spMk id="8" creationId="{375DF109-3A4A-D66C-E9BA-CF30166B27F2}"/>
          </ac:spMkLst>
        </pc:spChg>
        <pc:spChg chg="add mod">
          <ac:chgData name="Anne-Marie Haikio" userId="d857b0d5-b89d-4400-a0b9-0a9e2b406479" providerId="ADAL" clId="{6B8F6940-BB2B-4693-8804-ABA541DC71E3}" dt="2024-02-19T12:59:49.664" v="4340"/>
          <ac:spMkLst>
            <pc:docMk/>
            <pc:sldMk cId="177319063" sldId="256"/>
            <ac:spMk id="8" creationId="{9C5C7069-3235-8944-FD53-BDCBECA9BEF1}"/>
          </ac:spMkLst>
        </pc:spChg>
        <pc:spChg chg="add mod">
          <ac:chgData name="Anne-Marie Haikio" userId="d857b0d5-b89d-4400-a0b9-0a9e2b406479" providerId="ADAL" clId="{6B8F6940-BB2B-4693-8804-ABA541DC71E3}" dt="2024-02-08T06:28:13.092" v="1130" actId="207"/>
          <ac:spMkLst>
            <pc:docMk/>
            <pc:sldMk cId="177319063" sldId="256"/>
            <ac:spMk id="9" creationId="{0C91FC1F-C498-24CB-D825-C529A9C9EF0D}"/>
          </ac:spMkLst>
        </pc:spChg>
        <pc:grpChg chg="add mod">
          <ac:chgData name="Anne-Marie Haikio" userId="d857b0d5-b89d-4400-a0b9-0a9e2b406479" providerId="ADAL" clId="{6B8F6940-BB2B-4693-8804-ABA541DC71E3}" dt="2024-02-08T06:28:49.805" v="1132" actId="1076"/>
          <ac:grpSpMkLst>
            <pc:docMk/>
            <pc:sldMk cId="177319063" sldId="256"/>
            <ac:grpSpMk id="10" creationId="{09C54AC2-E30B-68E9-A8F1-34D3777FEFE3}"/>
          </ac:grpSpMkLst>
        </pc:grpChg>
      </pc:sldChg>
      <pc:sldChg chg="del">
        <pc:chgData name="Anne-Marie Haikio" userId="d857b0d5-b89d-4400-a0b9-0a9e2b406479" providerId="ADAL" clId="{6B8F6940-BB2B-4693-8804-ABA541DC71E3}" dt="2024-02-05T05:15:44.665" v="0" actId="47"/>
        <pc:sldMkLst>
          <pc:docMk/>
          <pc:sldMk cId="111152749" sldId="257"/>
        </pc:sldMkLst>
      </pc:sldChg>
      <pc:sldChg chg="del ord">
        <pc:chgData name="Anne-Marie Haikio" userId="d857b0d5-b89d-4400-a0b9-0a9e2b406479" providerId="ADAL" clId="{6B8F6940-BB2B-4693-8804-ABA541DC71E3}" dt="2024-02-05T05:17:07.231" v="5" actId="47"/>
        <pc:sldMkLst>
          <pc:docMk/>
          <pc:sldMk cId="349212783" sldId="260"/>
        </pc:sldMkLst>
      </pc:sldChg>
      <pc:sldChg chg="del">
        <pc:chgData name="Anne-Marie Haikio" userId="d857b0d5-b89d-4400-a0b9-0a9e2b406479" providerId="ADAL" clId="{6B8F6940-BB2B-4693-8804-ABA541DC71E3}" dt="2024-02-05T05:19:34.540" v="249" actId="47"/>
        <pc:sldMkLst>
          <pc:docMk/>
          <pc:sldMk cId="338421071" sldId="263"/>
        </pc:sldMkLst>
      </pc:sldChg>
      <pc:sldChg chg="del">
        <pc:chgData name="Anne-Marie Haikio" userId="d857b0d5-b89d-4400-a0b9-0a9e2b406479" providerId="ADAL" clId="{6B8F6940-BB2B-4693-8804-ABA541DC71E3}" dt="2024-02-05T05:21:27.210" v="562" actId="47"/>
        <pc:sldMkLst>
          <pc:docMk/>
          <pc:sldMk cId="2482440455" sldId="264"/>
        </pc:sldMkLst>
      </pc:sldChg>
      <pc:sldChg chg="del">
        <pc:chgData name="Anne-Marie Haikio" userId="d857b0d5-b89d-4400-a0b9-0a9e2b406479" providerId="ADAL" clId="{6B8F6940-BB2B-4693-8804-ABA541DC71E3}" dt="2024-02-05T08:14:25.738" v="1025" actId="47"/>
        <pc:sldMkLst>
          <pc:docMk/>
          <pc:sldMk cId="2547569731" sldId="265"/>
        </pc:sldMkLst>
      </pc:sldChg>
      <pc:sldChg chg="modSp del mod">
        <pc:chgData name="Anne-Marie Haikio" userId="d857b0d5-b89d-4400-a0b9-0a9e2b406479" providerId="ADAL" clId="{6B8F6940-BB2B-4693-8804-ABA541DC71E3}" dt="2024-02-20T06:21:17.126" v="5768" actId="47"/>
        <pc:sldMkLst>
          <pc:docMk/>
          <pc:sldMk cId="1376642650" sldId="266"/>
        </pc:sldMkLst>
        <pc:spChg chg="mod">
          <ac:chgData name="Anne-Marie Haikio" userId="d857b0d5-b89d-4400-a0b9-0a9e2b406479" providerId="ADAL" clId="{6B8F6940-BB2B-4693-8804-ABA541DC71E3}" dt="2024-02-19T12:46:53.719" v="2884" actId="113"/>
          <ac:spMkLst>
            <pc:docMk/>
            <pc:sldMk cId="1376642650" sldId="266"/>
            <ac:spMk id="2" creationId="{BE4E25DF-51D4-DEDC-7FD6-7FB92EAD5761}"/>
          </ac:spMkLst>
        </pc:spChg>
        <pc:spChg chg="mod">
          <ac:chgData name="Anne-Marie Haikio" userId="d857b0d5-b89d-4400-a0b9-0a9e2b406479" providerId="ADAL" clId="{6B8F6940-BB2B-4693-8804-ABA541DC71E3}" dt="2024-02-19T12:46:41.574" v="2882" actId="114"/>
          <ac:spMkLst>
            <pc:docMk/>
            <pc:sldMk cId="1376642650" sldId="266"/>
            <ac:spMk id="3" creationId="{9D8E0EF8-0C9B-32FB-A562-A3E186C89AA0}"/>
          </ac:spMkLst>
        </pc:spChg>
        <pc:spChg chg="mod">
          <ac:chgData name="Anne-Marie Haikio" userId="d857b0d5-b89d-4400-a0b9-0a9e2b406479" providerId="ADAL" clId="{6B8F6940-BB2B-4693-8804-ABA541DC71E3}" dt="2024-02-19T12:46:34.362" v="2881" actId="14100"/>
          <ac:spMkLst>
            <pc:docMk/>
            <pc:sldMk cId="1376642650" sldId="266"/>
            <ac:spMk id="12" creationId="{F6B53DC4-D7D0-C719-3900-469940A46616}"/>
          </ac:spMkLst>
        </pc:spChg>
      </pc:sldChg>
      <pc:sldChg chg="del">
        <pc:chgData name="Anne-Marie Haikio" userId="d857b0d5-b89d-4400-a0b9-0a9e2b406479" providerId="ADAL" clId="{6B8F6940-BB2B-4693-8804-ABA541DC71E3}" dt="2024-02-05T06:11:59.241" v="937" actId="47"/>
        <pc:sldMkLst>
          <pc:docMk/>
          <pc:sldMk cId="826575136" sldId="267"/>
        </pc:sldMkLst>
      </pc:sldChg>
      <pc:sldChg chg="modSp mod">
        <pc:chgData name="Anne-Marie Haikio" userId="d857b0d5-b89d-4400-a0b9-0a9e2b406479" providerId="ADAL" clId="{6B8F6940-BB2B-4693-8804-ABA541DC71E3}" dt="2024-02-20T06:19:10.289" v="5743" actId="20577"/>
        <pc:sldMkLst>
          <pc:docMk/>
          <pc:sldMk cId="4065317802" sldId="269"/>
        </pc:sldMkLst>
        <pc:spChg chg="mod">
          <ac:chgData name="Anne-Marie Haikio" userId="d857b0d5-b89d-4400-a0b9-0a9e2b406479" providerId="ADAL" clId="{6B8F6940-BB2B-4693-8804-ABA541DC71E3}" dt="2024-02-20T06:19:10.289" v="5743" actId="20577"/>
          <ac:spMkLst>
            <pc:docMk/>
            <pc:sldMk cId="4065317802" sldId="269"/>
            <ac:spMk id="4" creationId="{FECEEF34-34A4-F2BB-E8E6-9CEBA303049E}"/>
          </ac:spMkLst>
        </pc:spChg>
      </pc:sldChg>
      <pc:sldChg chg="modSp mod">
        <pc:chgData name="Anne-Marie Haikio" userId="d857b0d5-b89d-4400-a0b9-0a9e2b406479" providerId="ADAL" clId="{6B8F6940-BB2B-4693-8804-ABA541DC71E3}" dt="2024-02-20T07:49:03.080" v="6067" actId="20577"/>
        <pc:sldMkLst>
          <pc:docMk/>
          <pc:sldMk cId="3628272354" sldId="270"/>
        </pc:sldMkLst>
        <pc:spChg chg="mod">
          <ac:chgData name="Anne-Marie Haikio" userId="d857b0d5-b89d-4400-a0b9-0a9e2b406479" providerId="ADAL" clId="{6B8F6940-BB2B-4693-8804-ABA541DC71E3}" dt="2024-02-20T07:49:03.080" v="6067" actId="20577"/>
          <ac:spMkLst>
            <pc:docMk/>
            <pc:sldMk cId="3628272354" sldId="270"/>
            <ac:spMk id="3" creationId="{E50207CD-DB13-6651-8381-DD4C35D5DDED}"/>
          </ac:spMkLst>
        </pc:spChg>
        <pc:picChg chg="mod">
          <ac:chgData name="Anne-Marie Haikio" userId="d857b0d5-b89d-4400-a0b9-0a9e2b406479" providerId="ADAL" clId="{6B8F6940-BB2B-4693-8804-ABA541DC71E3}" dt="2024-02-20T05:10:40.454" v="5376" actId="1076"/>
          <ac:picMkLst>
            <pc:docMk/>
            <pc:sldMk cId="3628272354" sldId="270"/>
            <ac:picMk id="6" creationId="{84E8BEBD-2764-A08A-9E50-DD41919690B3}"/>
          </ac:picMkLst>
        </pc:picChg>
      </pc:sldChg>
      <pc:sldChg chg="modSp mod">
        <pc:chgData name="Anne-Marie Haikio" userId="d857b0d5-b89d-4400-a0b9-0a9e2b406479" providerId="ADAL" clId="{6B8F6940-BB2B-4693-8804-ABA541DC71E3}" dt="2024-02-05T08:15:40.437" v="1032" actId="207"/>
        <pc:sldMkLst>
          <pc:docMk/>
          <pc:sldMk cId="23039982" sldId="271"/>
        </pc:sldMkLst>
        <pc:spChg chg="mod">
          <ac:chgData name="Anne-Marie Haikio" userId="d857b0d5-b89d-4400-a0b9-0a9e2b406479" providerId="ADAL" clId="{6B8F6940-BB2B-4693-8804-ABA541DC71E3}" dt="2024-02-05T08:15:40.437" v="1032" actId="207"/>
          <ac:spMkLst>
            <pc:docMk/>
            <pc:sldMk cId="23039982" sldId="271"/>
            <ac:spMk id="3" creationId="{67DC9CA2-56BF-7947-73FB-04ACFA2E8576}"/>
          </ac:spMkLst>
        </pc:spChg>
      </pc:sldChg>
      <pc:sldChg chg="modSp mod">
        <pc:chgData name="Anne-Marie Haikio" userId="d857b0d5-b89d-4400-a0b9-0a9e2b406479" providerId="ADAL" clId="{6B8F6940-BB2B-4693-8804-ABA541DC71E3}" dt="2024-02-20T07:36:59.206" v="5802" actId="20577"/>
        <pc:sldMkLst>
          <pc:docMk/>
          <pc:sldMk cId="1979138071" sldId="272"/>
        </pc:sldMkLst>
        <pc:spChg chg="mod">
          <ac:chgData name="Anne-Marie Haikio" userId="d857b0d5-b89d-4400-a0b9-0a9e2b406479" providerId="ADAL" clId="{6B8F6940-BB2B-4693-8804-ABA541DC71E3}" dt="2024-02-20T07:36:59.206" v="5802" actId="20577"/>
          <ac:spMkLst>
            <pc:docMk/>
            <pc:sldMk cId="1979138071" sldId="272"/>
            <ac:spMk id="3" creationId="{A87A266F-6E79-EA21-3763-66D286EF4D54}"/>
          </ac:spMkLst>
        </pc:spChg>
      </pc:sldChg>
      <pc:sldChg chg="modSp mod">
        <pc:chgData name="Anne-Marie Haikio" userId="d857b0d5-b89d-4400-a0b9-0a9e2b406479" providerId="ADAL" clId="{6B8F6940-BB2B-4693-8804-ABA541DC71E3}" dt="2024-02-20T05:21:55.791" v="5377" actId="6549"/>
        <pc:sldMkLst>
          <pc:docMk/>
          <pc:sldMk cId="1593147257" sldId="273"/>
        </pc:sldMkLst>
        <pc:spChg chg="mod">
          <ac:chgData name="Anne-Marie Haikio" userId="d857b0d5-b89d-4400-a0b9-0a9e2b406479" providerId="ADAL" clId="{6B8F6940-BB2B-4693-8804-ABA541DC71E3}" dt="2024-02-19T12:29:12.612" v="1641" actId="20577"/>
          <ac:spMkLst>
            <pc:docMk/>
            <pc:sldMk cId="1593147257" sldId="273"/>
            <ac:spMk id="2" creationId="{ED4B2086-ED41-72E1-B3EB-068FD54C0E4D}"/>
          </ac:spMkLst>
        </pc:spChg>
        <pc:spChg chg="mod">
          <ac:chgData name="Anne-Marie Haikio" userId="d857b0d5-b89d-4400-a0b9-0a9e2b406479" providerId="ADAL" clId="{6B8F6940-BB2B-4693-8804-ABA541DC71E3}" dt="2024-02-20T05:21:55.791" v="5377" actId="6549"/>
          <ac:spMkLst>
            <pc:docMk/>
            <pc:sldMk cId="1593147257" sldId="273"/>
            <ac:spMk id="3" creationId="{ED8364CC-2E31-38B3-044F-9894E552DBD3}"/>
          </ac:spMkLst>
        </pc:spChg>
      </pc:sldChg>
      <pc:sldChg chg="modSp mod">
        <pc:chgData name="Anne-Marie Haikio" userId="d857b0d5-b89d-4400-a0b9-0a9e2b406479" providerId="ADAL" clId="{6B8F6940-BB2B-4693-8804-ABA541DC71E3}" dt="2024-02-19T13:01:51.472" v="4453" actId="20577"/>
        <pc:sldMkLst>
          <pc:docMk/>
          <pc:sldMk cId="1375262326" sldId="274"/>
        </pc:sldMkLst>
        <pc:spChg chg="mod">
          <ac:chgData name="Anne-Marie Haikio" userId="d857b0d5-b89d-4400-a0b9-0a9e2b406479" providerId="ADAL" clId="{6B8F6940-BB2B-4693-8804-ABA541DC71E3}" dt="2024-02-19T13:01:51.472" v="4453" actId="20577"/>
          <ac:spMkLst>
            <pc:docMk/>
            <pc:sldMk cId="1375262326" sldId="274"/>
            <ac:spMk id="2" creationId="{7CD75A2D-A50E-6C30-2B7D-AF637F5DDBC3}"/>
          </ac:spMkLst>
        </pc:spChg>
        <pc:spChg chg="mod">
          <ac:chgData name="Anne-Marie Haikio" userId="d857b0d5-b89d-4400-a0b9-0a9e2b406479" providerId="ADAL" clId="{6B8F6940-BB2B-4693-8804-ABA541DC71E3}" dt="2024-02-19T12:34:03.258" v="1788" actId="20577"/>
          <ac:spMkLst>
            <pc:docMk/>
            <pc:sldMk cId="1375262326" sldId="274"/>
            <ac:spMk id="3" creationId="{F6EFC6D9-7569-AF53-1297-E15D74FBF69F}"/>
          </ac:spMkLst>
        </pc:spChg>
      </pc:sldChg>
      <pc:sldChg chg="modSp mod">
        <pc:chgData name="Anne-Marie Haikio" userId="d857b0d5-b89d-4400-a0b9-0a9e2b406479" providerId="ADAL" clId="{6B8F6940-BB2B-4693-8804-ABA541DC71E3}" dt="2024-02-19T13:04:28.967" v="4476" actId="1076"/>
        <pc:sldMkLst>
          <pc:docMk/>
          <pc:sldMk cId="752867591" sldId="275"/>
        </pc:sldMkLst>
        <pc:spChg chg="mod">
          <ac:chgData name="Anne-Marie Haikio" userId="d857b0d5-b89d-4400-a0b9-0a9e2b406479" providerId="ADAL" clId="{6B8F6940-BB2B-4693-8804-ABA541DC71E3}" dt="2024-02-19T13:04:28.967" v="4476" actId="1076"/>
          <ac:spMkLst>
            <pc:docMk/>
            <pc:sldMk cId="752867591" sldId="275"/>
            <ac:spMk id="2" creationId="{211978AB-EA64-5D6A-820A-B4452FCC7525}"/>
          </ac:spMkLst>
        </pc:spChg>
        <pc:spChg chg="mod">
          <ac:chgData name="Anne-Marie Haikio" userId="d857b0d5-b89d-4400-a0b9-0a9e2b406479" providerId="ADAL" clId="{6B8F6940-BB2B-4693-8804-ABA541DC71E3}" dt="2024-02-05T08:15:17.969" v="1027" actId="207"/>
          <ac:spMkLst>
            <pc:docMk/>
            <pc:sldMk cId="752867591" sldId="275"/>
            <ac:spMk id="3" creationId="{0576A99F-EB5B-A30E-7D96-5AB4C5135011}"/>
          </ac:spMkLst>
        </pc:spChg>
      </pc:sldChg>
      <pc:sldChg chg="modSp mod">
        <pc:chgData name="Anne-Marie Haikio" userId="d857b0d5-b89d-4400-a0b9-0a9e2b406479" providerId="ADAL" clId="{6B8F6940-BB2B-4693-8804-ABA541DC71E3}" dt="2024-02-19T13:15:28.576" v="5266" actId="20577"/>
        <pc:sldMkLst>
          <pc:docMk/>
          <pc:sldMk cId="83157481" sldId="276"/>
        </pc:sldMkLst>
        <pc:spChg chg="mod">
          <ac:chgData name="Anne-Marie Haikio" userId="d857b0d5-b89d-4400-a0b9-0a9e2b406479" providerId="ADAL" clId="{6B8F6940-BB2B-4693-8804-ABA541DC71E3}" dt="2024-02-19T13:15:28.576" v="5266" actId="20577"/>
          <ac:spMkLst>
            <pc:docMk/>
            <pc:sldMk cId="83157481" sldId="276"/>
            <ac:spMk id="2" creationId="{933E0B61-6194-3589-BA28-FEF438B7E009}"/>
          </ac:spMkLst>
        </pc:spChg>
        <pc:spChg chg="mod">
          <ac:chgData name="Anne-Marie Haikio" userId="d857b0d5-b89d-4400-a0b9-0a9e2b406479" providerId="ADAL" clId="{6B8F6940-BB2B-4693-8804-ABA541DC71E3}" dt="2024-02-19T13:13:52.909" v="5236" actId="20577"/>
          <ac:spMkLst>
            <pc:docMk/>
            <pc:sldMk cId="83157481" sldId="276"/>
            <ac:spMk id="3" creationId="{C02FD794-D16D-57D5-7EF6-9CB8586C27AB}"/>
          </ac:spMkLst>
        </pc:spChg>
      </pc:sldChg>
      <pc:sldChg chg="modSp mod">
        <pc:chgData name="Anne-Marie Haikio" userId="d857b0d5-b89d-4400-a0b9-0a9e2b406479" providerId="ADAL" clId="{6B8F6940-BB2B-4693-8804-ABA541DC71E3}" dt="2024-02-20T07:45:53.851" v="5922" actId="1076"/>
        <pc:sldMkLst>
          <pc:docMk/>
          <pc:sldMk cId="2406527927" sldId="277"/>
        </pc:sldMkLst>
        <pc:spChg chg="mod">
          <ac:chgData name="Anne-Marie Haikio" userId="d857b0d5-b89d-4400-a0b9-0a9e2b406479" providerId="ADAL" clId="{6B8F6940-BB2B-4693-8804-ABA541DC71E3}" dt="2024-02-20T06:20:38.162" v="5767" actId="20577"/>
          <ac:spMkLst>
            <pc:docMk/>
            <pc:sldMk cId="2406527927" sldId="277"/>
            <ac:spMk id="2" creationId="{0321E177-BBE9-17B5-7BC9-E6B79684A1E0}"/>
          </ac:spMkLst>
        </pc:spChg>
        <pc:spChg chg="mod">
          <ac:chgData name="Anne-Marie Haikio" userId="d857b0d5-b89d-4400-a0b9-0a9e2b406479" providerId="ADAL" clId="{6B8F6940-BB2B-4693-8804-ABA541DC71E3}" dt="2024-02-20T07:45:53.851" v="5922" actId="1076"/>
          <ac:spMkLst>
            <pc:docMk/>
            <pc:sldMk cId="2406527927" sldId="277"/>
            <ac:spMk id="3" creationId="{E6C92D5B-935B-5B10-A43F-5D6DDCBFEE10}"/>
          </ac:spMkLst>
        </pc:spChg>
      </pc:sldChg>
      <pc:sldChg chg="del">
        <pc:chgData name="Anne-Marie Haikio" userId="d857b0d5-b89d-4400-a0b9-0a9e2b406479" providerId="ADAL" clId="{6B8F6940-BB2B-4693-8804-ABA541DC71E3}" dt="2024-02-05T05:16:42.807" v="2" actId="47"/>
        <pc:sldMkLst>
          <pc:docMk/>
          <pc:sldMk cId="1444538672" sldId="278"/>
        </pc:sldMkLst>
      </pc:sldChg>
      <pc:sldChg chg="addSp delSp modSp mod">
        <pc:chgData name="Anne-Marie Haikio" userId="d857b0d5-b89d-4400-a0b9-0a9e2b406479" providerId="ADAL" clId="{6B8F6940-BB2B-4693-8804-ABA541DC71E3}" dt="2024-02-20T06:38:13.983" v="5777" actId="255"/>
        <pc:sldMkLst>
          <pc:docMk/>
          <pc:sldMk cId="1716341103" sldId="279"/>
        </pc:sldMkLst>
        <pc:spChg chg="mod">
          <ac:chgData name="Anne-Marie Haikio" userId="d857b0d5-b89d-4400-a0b9-0a9e2b406479" providerId="ADAL" clId="{6B8F6940-BB2B-4693-8804-ABA541DC71E3}" dt="2024-02-20T06:38:13.983" v="5777" actId="255"/>
          <ac:spMkLst>
            <pc:docMk/>
            <pc:sldMk cId="1716341103" sldId="279"/>
            <ac:spMk id="2" creationId="{C373C648-816C-4427-AB4B-5A66AED15419}"/>
          </ac:spMkLst>
        </pc:spChg>
        <pc:spChg chg="mod">
          <ac:chgData name="Anne-Marie Haikio" userId="d857b0d5-b89d-4400-a0b9-0a9e2b406479" providerId="ADAL" clId="{6B8F6940-BB2B-4693-8804-ABA541DC71E3}" dt="2024-02-19T12:34:55.258" v="1825" actId="20577"/>
          <ac:spMkLst>
            <pc:docMk/>
            <pc:sldMk cId="1716341103" sldId="279"/>
            <ac:spMk id="3" creationId="{1D2052A1-80F8-A96D-2029-B18B3F29459A}"/>
          </ac:spMkLst>
        </pc:spChg>
        <pc:spChg chg="mod">
          <ac:chgData name="Anne-Marie Haikio" userId="d857b0d5-b89d-4400-a0b9-0a9e2b406479" providerId="ADAL" clId="{6B8F6940-BB2B-4693-8804-ABA541DC71E3}" dt="2024-02-19T12:35:00.095" v="1829" actId="20577"/>
          <ac:spMkLst>
            <pc:docMk/>
            <pc:sldMk cId="1716341103" sldId="279"/>
            <ac:spMk id="5" creationId="{CBC9BA9B-D8B1-7708-3705-92DF1D1BAA7F}"/>
          </ac:spMkLst>
        </pc:spChg>
        <pc:spChg chg="add del mod">
          <ac:chgData name="Anne-Marie Haikio" userId="d857b0d5-b89d-4400-a0b9-0a9e2b406479" providerId="ADAL" clId="{6B8F6940-BB2B-4693-8804-ABA541DC71E3}" dt="2024-02-08T06:26:20.957" v="1115" actId="478"/>
          <ac:spMkLst>
            <pc:docMk/>
            <pc:sldMk cId="1716341103" sldId="279"/>
            <ac:spMk id="7" creationId="{3F336434-C2A9-80A4-4B0F-3E2B693C7D36}"/>
          </ac:spMkLst>
        </pc:spChg>
        <pc:spChg chg="add mod">
          <ac:chgData name="Anne-Marie Haikio" userId="d857b0d5-b89d-4400-a0b9-0a9e2b406479" providerId="ADAL" clId="{6B8F6940-BB2B-4693-8804-ABA541DC71E3}" dt="2024-02-08T06:31:16.688" v="1157" actId="207"/>
          <ac:spMkLst>
            <pc:docMk/>
            <pc:sldMk cId="1716341103" sldId="279"/>
            <ac:spMk id="8" creationId="{70CACEC2-5A3F-5300-5B6C-50B4CBDB857F}"/>
          </ac:spMkLst>
        </pc:spChg>
        <pc:spChg chg="add mod">
          <ac:chgData name="Anne-Marie Haikio" userId="d857b0d5-b89d-4400-a0b9-0a9e2b406479" providerId="ADAL" clId="{6B8F6940-BB2B-4693-8804-ABA541DC71E3}" dt="2024-02-08T06:31:16.688" v="1157" actId="207"/>
          <ac:spMkLst>
            <pc:docMk/>
            <pc:sldMk cId="1716341103" sldId="279"/>
            <ac:spMk id="9" creationId="{30A57A4D-4F9F-3980-563D-5D0FA35A6EFA}"/>
          </ac:spMkLst>
        </pc:spChg>
        <pc:spChg chg="add mod">
          <ac:chgData name="Anne-Marie Haikio" userId="d857b0d5-b89d-4400-a0b9-0a9e2b406479" providerId="ADAL" clId="{6B8F6940-BB2B-4693-8804-ABA541DC71E3}" dt="2024-02-08T06:31:16.688" v="1157" actId="207"/>
          <ac:spMkLst>
            <pc:docMk/>
            <pc:sldMk cId="1716341103" sldId="279"/>
            <ac:spMk id="10" creationId="{8AC5FC19-F2F7-C3A6-35C2-2945BCA71131}"/>
          </ac:spMkLst>
        </pc:spChg>
        <pc:spChg chg="add mod">
          <ac:chgData name="Anne-Marie Haikio" userId="d857b0d5-b89d-4400-a0b9-0a9e2b406479" providerId="ADAL" clId="{6B8F6940-BB2B-4693-8804-ABA541DC71E3}" dt="2024-02-08T06:31:16.688" v="1157" actId="207"/>
          <ac:spMkLst>
            <pc:docMk/>
            <pc:sldMk cId="1716341103" sldId="279"/>
            <ac:spMk id="11" creationId="{042E04F2-32DD-E806-5DD3-0E15F806F045}"/>
          </ac:spMkLst>
        </pc:spChg>
        <pc:spChg chg="add mod">
          <ac:chgData name="Anne-Marie Haikio" userId="d857b0d5-b89d-4400-a0b9-0a9e2b406479" providerId="ADAL" clId="{6B8F6940-BB2B-4693-8804-ABA541DC71E3}" dt="2024-02-08T06:31:16.688" v="1157" actId="207"/>
          <ac:spMkLst>
            <pc:docMk/>
            <pc:sldMk cId="1716341103" sldId="279"/>
            <ac:spMk id="12" creationId="{EA1371FF-8746-9CF2-1F50-0BFDB2B17A2F}"/>
          </ac:spMkLst>
        </pc:spChg>
        <pc:spChg chg="add mod">
          <ac:chgData name="Anne-Marie Haikio" userId="d857b0d5-b89d-4400-a0b9-0a9e2b406479" providerId="ADAL" clId="{6B8F6940-BB2B-4693-8804-ABA541DC71E3}" dt="2024-02-08T06:31:16.688" v="1157" actId="207"/>
          <ac:spMkLst>
            <pc:docMk/>
            <pc:sldMk cId="1716341103" sldId="279"/>
            <ac:spMk id="13" creationId="{99096D1A-AE6C-5CED-06AD-2B6EDD18C211}"/>
          </ac:spMkLst>
        </pc:spChg>
        <pc:spChg chg="add del mod">
          <ac:chgData name="Anne-Marie Haikio" userId="d857b0d5-b89d-4400-a0b9-0a9e2b406479" providerId="ADAL" clId="{6B8F6940-BB2B-4693-8804-ABA541DC71E3}" dt="2024-02-08T06:31:24.906" v="1158" actId="478"/>
          <ac:spMkLst>
            <pc:docMk/>
            <pc:sldMk cId="1716341103" sldId="279"/>
            <ac:spMk id="14" creationId="{EDFD0504-5E16-A698-604C-25909C816755}"/>
          </ac:spMkLst>
        </pc:spChg>
        <pc:spChg chg="add mod">
          <ac:chgData name="Anne-Marie Haikio" userId="d857b0d5-b89d-4400-a0b9-0a9e2b406479" providerId="ADAL" clId="{6B8F6940-BB2B-4693-8804-ABA541DC71E3}" dt="2024-02-08T06:31:16.688" v="1157" actId="207"/>
          <ac:spMkLst>
            <pc:docMk/>
            <pc:sldMk cId="1716341103" sldId="279"/>
            <ac:spMk id="15" creationId="{07999E41-29AE-A30D-250B-0CD1FF6B4163}"/>
          </ac:spMkLst>
        </pc:spChg>
        <pc:spChg chg="add mod">
          <ac:chgData name="Anne-Marie Haikio" userId="d857b0d5-b89d-4400-a0b9-0a9e2b406479" providerId="ADAL" clId="{6B8F6940-BB2B-4693-8804-ABA541DC71E3}" dt="2024-02-08T06:31:16.688" v="1157" actId="207"/>
          <ac:spMkLst>
            <pc:docMk/>
            <pc:sldMk cId="1716341103" sldId="279"/>
            <ac:spMk id="16" creationId="{3A8E3A4F-EF4C-034B-630D-71270F0901BF}"/>
          </ac:spMkLst>
        </pc:spChg>
        <pc:spChg chg="add mod">
          <ac:chgData name="Anne-Marie Haikio" userId="d857b0d5-b89d-4400-a0b9-0a9e2b406479" providerId="ADAL" clId="{6B8F6940-BB2B-4693-8804-ABA541DC71E3}" dt="2024-02-08T06:31:16.688" v="1157" actId="207"/>
          <ac:spMkLst>
            <pc:docMk/>
            <pc:sldMk cId="1716341103" sldId="279"/>
            <ac:spMk id="17" creationId="{61BBAA3B-8A48-751F-5DDB-F0132BDC1CCD}"/>
          </ac:spMkLst>
        </pc:spChg>
        <pc:spChg chg="add mod">
          <ac:chgData name="Anne-Marie Haikio" userId="d857b0d5-b89d-4400-a0b9-0a9e2b406479" providerId="ADAL" clId="{6B8F6940-BB2B-4693-8804-ABA541DC71E3}" dt="2024-02-08T06:31:16.688" v="1157" actId="207"/>
          <ac:spMkLst>
            <pc:docMk/>
            <pc:sldMk cId="1716341103" sldId="279"/>
            <ac:spMk id="18" creationId="{2F29FF1E-1153-5F8C-485E-E78A5A35CA0F}"/>
          </ac:spMkLst>
        </pc:spChg>
        <pc:grpChg chg="add del mod">
          <ac:chgData name="Anne-Marie Haikio" userId="d857b0d5-b89d-4400-a0b9-0a9e2b406479" providerId="ADAL" clId="{6B8F6940-BB2B-4693-8804-ABA541DC71E3}" dt="2024-02-20T06:38:05.832" v="5776" actId="478"/>
          <ac:grpSpMkLst>
            <pc:docMk/>
            <pc:sldMk cId="1716341103" sldId="279"/>
            <ac:grpSpMk id="19" creationId="{8668561D-0300-98E2-C490-5FCF0FDAB940}"/>
          </ac:grpSpMkLst>
        </pc:grpChg>
      </pc:sldChg>
      <pc:sldChg chg="addSp delSp modSp add mod">
        <pc:chgData name="Anne-Marie Haikio" userId="d857b0d5-b89d-4400-a0b9-0a9e2b406479" providerId="ADAL" clId="{6B8F6940-BB2B-4693-8804-ABA541DC71E3}" dt="2024-02-20T06:38:24.975" v="5779" actId="255"/>
        <pc:sldMkLst>
          <pc:docMk/>
          <pc:sldMk cId="3876163060" sldId="280"/>
        </pc:sldMkLst>
        <pc:spChg chg="mod">
          <ac:chgData name="Anne-Marie Haikio" userId="d857b0d5-b89d-4400-a0b9-0a9e2b406479" providerId="ADAL" clId="{6B8F6940-BB2B-4693-8804-ABA541DC71E3}" dt="2024-02-20T06:38:24.975" v="5779" actId="255"/>
          <ac:spMkLst>
            <pc:docMk/>
            <pc:sldMk cId="3876163060" sldId="280"/>
            <ac:spMk id="2" creationId="{8A6403CC-F59B-73D4-FD7F-05B5342D69B7}"/>
          </ac:spMkLst>
        </pc:spChg>
        <pc:spChg chg="mod">
          <ac:chgData name="Anne-Marie Haikio" userId="d857b0d5-b89d-4400-a0b9-0a9e2b406479" providerId="ADAL" clId="{6B8F6940-BB2B-4693-8804-ABA541DC71E3}" dt="2024-02-08T06:21:42.837" v="1039" actId="20577"/>
          <ac:spMkLst>
            <pc:docMk/>
            <pc:sldMk cId="3876163060" sldId="280"/>
            <ac:spMk id="3" creationId="{A3D276E5-C550-C943-D0BC-DEB6D1CCF089}"/>
          </ac:spMkLst>
        </pc:spChg>
        <pc:spChg chg="mod">
          <ac:chgData name="Anne-Marie Haikio" userId="d857b0d5-b89d-4400-a0b9-0a9e2b406479" providerId="ADAL" clId="{6B8F6940-BB2B-4693-8804-ABA541DC71E3}" dt="2024-02-08T06:21:45.796" v="1046" actId="20577"/>
          <ac:spMkLst>
            <pc:docMk/>
            <pc:sldMk cId="3876163060" sldId="280"/>
            <ac:spMk id="5" creationId="{76265453-CCEF-08B8-DB97-AB82798A021F}"/>
          </ac:spMkLst>
        </pc:spChg>
        <pc:spChg chg="add mod">
          <ac:chgData name="Anne-Marie Haikio" userId="d857b0d5-b89d-4400-a0b9-0a9e2b406479" providerId="ADAL" clId="{6B8F6940-BB2B-4693-8804-ABA541DC71E3}" dt="2024-02-08T06:24:07.806" v="1056" actId="207"/>
          <ac:spMkLst>
            <pc:docMk/>
            <pc:sldMk cId="3876163060" sldId="280"/>
            <ac:spMk id="7" creationId="{9367EEA8-FBE7-7286-AB27-8A1F83DAC4F4}"/>
          </ac:spMkLst>
        </pc:spChg>
        <pc:spChg chg="add mod">
          <ac:chgData name="Anne-Marie Haikio" userId="d857b0d5-b89d-4400-a0b9-0a9e2b406479" providerId="ADAL" clId="{6B8F6940-BB2B-4693-8804-ABA541DC71E3}" dt="2024-02-08T06:24:07.806" v="1056" actId="207"/>
          <ac:spMkLst>
            <pc:docMk/>
            <pc:sldMk cId="3876163060" sldId="280"/>
            <ac:spMk id="8" creationId="{74F2CA4D-A4DD-A239-37D7-A970BE514D3D}"/>
          </ac:spMkLst>
        </pc:spChg>
        <pc:spChg chg="add mod">
          <ac:chgData name="Anne-Marie Haikio" userId="d857b0d5-b89d-4400-a0b9-0a9e2b406479" providerId="ADAL" clId="{6B8F6940-BB2B-4693-8804-ABA541DC71E3}" dt="2024-02-08T06:24:07.806" v="1056" actId="207"/>
          <ac:spMkLst>
            <pc:docMk/>
            <pc:sldMk cId="3876163060" sldId="280"/>
            <ac:spMk id="9" creationId="{D20BFC26-52A4-7EA2-0F6F-B72205B9E29D}"/>
          </ac:spMkLst>
        </pc:spChg>
        <pc:spChg chg="add mod">
          <ac:chgData name="Anne-Marie Haikio" userId="d857b0d5-b89d-4400-a0b9-0a9e2b406479" providerId="ADAL" clId="{6B8F6940-BB2B-4693-8804-ABA541DC71E3}" dt="2024-02-08T06:24:07.806" v="1056" actId="207"/>
          <ac:spMkLst>
            <pc:docMk/>
            <pc:sldMk cId="3876163060" sldId="280"/>
            <ac:spMk id="10" creationId="{46C441E4-38B8-5B10-8B05-C8B94BE1F649}"/>
          </ac:spMkLst>
        </pc:spChg>
        <pc:grpChg chg="add del mod">
          <ac:chgData name="Anne-Marie Haikio" userId="d857b0d5-b89d-4400-a0b9-0a9e2b406479" providerId="ADAL" clId="{6B8F6940-BB2B-4693-8804-ABA541DC71E3}" dt="2024-02-19T12:00:07.083" v="1338" actId="478"/>
          <ac:grpSpMkLst>
            <pc:docMk/>
            <pc:sldMk cId="3876163060" sldId="280"/>
            <ac:grpSpMk id="11" creationId="{500D3482-02FA-6FE3-6B53-78311E863D12}"/>
          </ac:grpSpMkLst>
        </pc:grpChg>
      </pc:sldChg>
      <pc:sldChg chg="addSp delSp modSp add mod">
        <pc:chgData name="Anne-Marie Haikio" userId="d857b0d5-b89d-4400-a0b9-0a9e2b406479" providerId="ADAL" clId="{6B8F6940-BB2B-4693-8804-ABA541DC71E3}" dt="2024-02-20T06:38:55.689" v="5785" actId="255"/>
        <pc:sldMkLst>
          <pc:docMk/>
          <pc:sldMk cId="1449939834" sldId="281"/>
        </pc:sldMkLst>
        <pc:spChg chg="mod">
          <ac:chgData name="Anne-Marie Haikio" userId="d857b0d5-b89d-4400-a0b9-0a9e2b406479" providerId="ADAL" clId="{6B8F6940-BB2B-4693-8804-ABA541DC71E3}" dt="2024-02-20T06:38:55.689" v="5785" actId="255"/>
          <ac:spMkLst>
            <pc:docMk/>
            <pc:sldMk cId="1449939834" sldId="281"/>
            <ac:spMk id="2" creationId="{0AC8D06D-D457-56FE-8637-0F9FA79FB23B}"/>
          </ac:spMkLst>
        </pc:spChg>
        <pc:spChg chg="mod">
          <ac:chgData name="Anne-Marie Haikio" userId="d857b0d5-b89d-4400-a0b9-0a9e2b406479" providerId="ADAL" clId="{6B8F6940-BB2B-4693-8804-ABA541DC71E3}" dt="2024-02-19T12:37:36.953" v="1964" actId="20577"/>
          <ac:spMkLst>
            <pc:docMk/>
            <pc:sldMk cId="1449939834" sldId="281"/>
            <ac:spMk id="3" creationId="{2F437FBE-9633-9F1F-4ACE-5343B8004D28}"/>
          </ac:spMkLst>
        </pc:spChg>
        <pc:spChg chg="mod">
          <ac:chgData name="Anne-Marie Haikio" userId="d857b0d5-b89d-4400-a0b9-0a9e2b406479" providerId="ADAL" clId="{6B8F6940-BB2B-4693-8804-ABA541DC71E3}" dt="2024-02-05T05:19:21.849" v="248" actId="20577"/>
          <ac:spMkLst>
            <pc:docMk/>
            <pc:sldMk cId="1449939834" sldId="281"/>
            <ac:spMk id="5" creationId="{7BC1BB28-C7DB-CB5B-8E0D-18A061DDAC72}"/>
          </ac:spMkLst>
        </pc:spChg>
        <pc:spChg chg="add del mod">
          <ac:chgData name="Anne-Marie Haikio" userId="d857b0d5-b89d-4400-a0b9-0a9e2b406479" providerId="ADAL" clId="{6B8F6940-BB2B-4693-8804-ABA541DC71E3}" dt="2024-02-08T06:32:15.301" v="1173" actId="478"/>
          <ac:spMkLst>
            <pc:docMk/>
            <pc:sldMk cId="1449939834" sldId="281"/>
            <ac:spMk id="7" creationId="{A79FF861-698E-B84D-E7B4-6C0B0A663CF5}"/>
          </ac:spMkLst>
        </pc:spChg>
        <pc:spChg chg="add del mod">
          <ac:chgData name="Anne-Marie Haikio" userId="d857b0d5-b89d-4400-a0b9-0a9e2b406479" providerId="ADAL" clId="{6B8F6940-BB2B-4693-8804-ABA541DC71E3}" dt="2024-02-08T06:32:13.222" v="1172" actId="478"/>
          <ac:spMkLst>
            <pc:docMk/>
            <pc:sldMk cId="1449939834" sldId="281"/>
            <ac:spMk id="8" creationId="{59506C0D-0D64-7934-4670-5FBC0B9F4072}"/>
          </ac:spMkLst>
        </pc:spChg>
        <pc:spChg chg="add mod">
          <ac:chgData name="Anne-Marie Haikio" userId="d857b0d5-b89d-4400-a0b9-0a9e2b406479" providerId="ADAL" clId="{6B8F6940-BB2B-4693-8804-ABA541DC71E3}" dt="2024-02-08T06:35:10.462" v="1188" actId="207"/>
          <ac:spMkLst>
            <pc:docMk/>
            <pc:sldMk cId="1449939834" sldId="281"/>
            <ac:spMk id="9" creationId="{2BDE92BD-B16E-DB00-841A-FC3393B1101E}"/>
          </ac:spMkLst>
        </pc:spChg>
        <pc:spChg chg="add mod">
          <ac:chgData name="Anne-Marie Haikio" userId="d857b0d5-b89d-4400-a0b9-0a9e2b406479" providerId="ADAL" clId="{6B8F6940-BB2B-4693-8804-ABA541DC71E3}" dt="2024-02-08T06:35:10.462" v="1188" actId="207"/>
          <ac:spMkLst>
            <pc:docMk/>
            <pc:sldMk cId="1449939834" sldId="281"/>
            <ac:spMk id="10" creationId="{FCC04A86-871F-5E20-1C85-019B0176CDA8}"/>
          </ac:spMkLst>
        </pc:spChg>
        <pc:spChg chg="add mod">
          <ac:chgData name="Anne-Marie Haikio" userId="d857b0d5-b89d-4400-a0b9-0a9e2b406479" providerId="ADAL" clId="{6B8F6940-BB2B-4693-8804-ABA541DC71E3}" dt="2024-02-08T06:35:10.462" v="1188" actId="207"/>
          <ac:spMkLst>
            <pc:docMk/>
            <pc:sldMk cId="1449939834" sldId="281"/>
            <ac:spMk id="11" creationId="{82723DE3-E2FF-0A37-CDBE-80DEDEAD3386}"/>
          </ac:spMkLst>
        </pc:spChg>
        <pc:spChg chg="add mod">
          <ac:chgData name="Anne-Marie Haikio" userId="d857b0d5-b89d-4400-a0b9-0a9e2b406479" providerId="ADAL" clId="{6B8F6940-BB2B-4693-8804-ABA541DC71E3}" dt="2024-02-08T06:35:10.462" v="1188" actId="207"/>
          <ac:spMkLst>
            <pc:docMk/>
            <pc:sldMk cId="1449939834" sldId="281"/>
            <ac:spMk id="12" creationId="{9F70C4B9-B191-DCB7-7FCC-0ABC8C2424F6}"/>
          </ac:spMkLst>
        </pc:spChg>
        <pc:grpChg chg="add del mod">
          <ac:chgData name="Anne-Marie Haikio" userId="d857b0d5-b89d-4400-a0b9-0a9e2b406479" providerId="ADAL" clId="{6B8F6940-BB2B-4693-8804-ABA541DC71E3}" dt="2024-02-19T11:59:55.271" v="1337" actId="478"/>
          <ac:grpSpMkLst>
            <pc:docMk/>
            <pc:sldMk cId="1449939834" sldId="281"/>
            <ac:grpSpMk id="13" creationId="{CA4B85D7-333C-120B-94C9-F7944DA8B473}"/>
          </ac:grpSpMkLst>
        </pc:grpChg>
      </pc:sldChg>
      <pc:sldChg chg="addSp delSp modSp add mod">
        <pc:chgData name="Anne-Marie Haikio" userId="d857b0d5-b89d-4400-a0b9-0a9e2b406479" providerId="ADAL" clId="{6B8F6940-BB2B-4693-8804-ABA541DC71E3}" dt="2024-02-20T06:39:07.387" v="5788" actId="255"/>
        <pc:sldMkLst>
          <pc:docMk/>
          <pc:sldMk cId="1272186668" sldId="282"/>
        </pc:sldMkLst>
        <pc:spChg chg="mod">
          <ac:chgData name="Anne-Marie Haikio" userId="d857b0d5-b89d-4400-a0b9-0a9e2b406479" providerId="ADAL" clId="{6B8F6940-BB2B-4693-8804-ABA541DC71E3}" dt="2024-02-20T06:39:07.387" v="5788" actId="255"/>
          <ac:spMkLst>
            <pc:docMk/>
            <pc:sldMk cId="1272186668" sldId="282"/>
            <ac:spMk id="2" creationId="{EB5D567D-3819-4AC1-1597-3ECD67F5499C}"/>
          </ac:spMkLst>
        </pc:spChg>
        <pc:spChg chg="mod">
          <ac:chgData name="Anne-Marie Haikio" userId="d857b0d5-b89d-4400-a0b9-0a9e2b406479" providerId="ADAL" clId="{6B8F6940-BB2B-4693-8804-ABA541DC71E3}" dt="2024-02-05T05:20:31.175" v="394" actId="20577"/>
          <ac:spMkLst>
            <pc:docMk/>
            <pc:sldMk cId="1272186668" sldId="282"/>
            <ac:spMk id="3" creationId="{625DD9A5-ED37-9988-29F0-D0324A205D4D}"/>
          </ac:spMkLst>
        </pc:spChg>
        <pc:spChg chg="mod">
          <ac:chgData name="Anne-Marie Haikio" userId="d857b0d5-b89d-4400-a0b9-0a9e2b406479" providerId="ADAL" clId="{6B8F6940-BB2B-4693-8804-ABA541DC71E3}" dt="2024-02-05T05:20:38.480" v="441" actId="20577"/>
          <ac:spMkLst>
            <pc:docMk/>
            <pc:sldMk cId="1272186668" sldId="282"/>
            <ac:spMk id="5" creationId="{F8D81EA1-26AC-B369-36BA-E0466E5D88F9}"/>
          </ac:spMkLst>
        </pc:spChg>
        <pc:spChg chg="add mod">
          <ac:chgData name="Anne-Marie Haikio" userId="d857b0d5-b89d-4400-a0b9-0a9e2b406479" providerId="ADAL" clId="{6B8F6940-BB2B-4693-8804-ABA541DC71E3}" dt="2024-02-05T05:21:23.035" v="561" actId="20577"/>
          <ac:spMkLst>
            <pc:docMk/>
            <pc:sldMk cId="1272186668" sldId="282"/>
            <ac:spMk id="7" creationId="{2CD9999C-9F7C-C7A4-E78D-95C2BF439F9E}"/>
          </ac:spMkLst>
        </pc:spChg>
        <pc:spChg chg="add mod">
          <ac:chgData name="Anne-Marie Haikio" userId="d857b0d5-b89d-4400-a0b9-0a9e2b406479" providerId="ADAL" clId="{6B8F6940-BB2B-4693-8804-ABA541DC71E3}" dt="2024-02-08T06:36:37.324" v="1202" actId="207"/>
          <ac:spMkLst>
            <pc:docMk/>
            <pc:sldMk cId="1272186668" sldId="282"/>
            <ac:spMk id="8" creationId="{9CBBACB1-7BEA-5A30-AA78-9DEC59B8B821}"/>
          </ac:spMkLst>
        </pc:spChg>
        <pc:spChg chg="add mod">
          <ac:chgData name="Anne-Marie Haikio" userId="d857b0d5-b89d-4400-a0b9-0a9e2b406479" providerId="ADAL" clId="{6B8F6940-BB2B-4693-8804-ABA541DC71E3}" dt="2024-02-08T06:36:37.324" v="1202" actId="207"/>
          <ac:spMkLst>
            <pc:docMk/>
            <pc:sldMk cId="1272186668" sldId="282"/>
            <ac:spMk id="9" creationId="{D06B3E0C-639E-1C6A-6C82-A78CD64C7B7B}"/>
          </ac:spMkLst>
        </pc:spChg>
        <pc:spChg chg="add mod">
          <ac:chgData name="Anne-Marie Haikio" userId="d857b0d5-b89d-4400-a0b9-0a9e2b406479" providerId="ADAL" clId="{6B8F6940-BB2B-4693-8804-ABA541DC71E3}" dt="2024-02-08T06:36:37.324" v="1202" actId="207"/>
          <ac:spMkLst>
            <pc:docMk/>
            <pc:sldMk cId="1272186668" sldId="282"/>
            <ac:spMk id="10" creationId="{FDB14F34-8DE7-B632-0C48-073A5AF1E771}"/>
          </ac:spMkLst>
        </pc:spChg>
        <pc:spChg chg="add mod">
          <ac:chgData name="Anne-Marie Haikio" userId="d857b0d5-b89d-4400-a0b9-0a9e2b406479" providerId="ADAL" clId="{6B8F6940-BB2B-4693-8804-ABA541DC71E3}" dt="2024-02-08T06:36:37.324" v="1202" actId="207"/>
          <ac:spMkLst>
            <pc:docMk/>
            <pc:sldMk cId="1272186668" sldId="282"/>
            <ac:spMk id="11" creationId="{33362354-0625-2DB9-161D-8CB99CC664F5}"/>
          </ac:spMkLst>
        </pc:spChg>
        <pc:spChg chg="add mod">
          <ac:chgData name="Anne-Marie Haikio" userId="d857b0d5-b89d-4400-a0b9-0a9e2b406479" providerId="ADAL" clId="{6B8F6940-BB2B-4693-8804-ABA541DC71E3}" dt="2024-02-08T06:36:37.324" v="1202" actId="207"/>
          <ac:spMkLst>
            <pc:docMk/>
            <pc:sldMk cId="1272186668" sldId="282"/>
            <ac:spMk id="12" creationId="{487067BC-8AE8-89C9-6E55-2C4954A6E9D0}"/>
          </ac:spMkLst>
        </pc:spChg>
        <pc:grpChg chg="add del mod">
          <ac:chgData name="Anne-Marie Haikio" userId="d857b0d5-b89d-4400-a0b9-0a9e2b406479" providerId="ADAL" clId="{6B8F6940-BB2B-4693-8804-ABA541DC71E3}" dt="2024-02-08T06:40:50.478" v="1203" actId="478"/>
          <ac:grpSpMkLst>
            <pc:docMk/>
            <pc:sldMk cId="1272186668" sldId="282"/>
            <ac:grpSpMk id="13" creationId="{A2810749-6FE9-1788-8E32-32673184E302}"/>
          </ac:grpSpMkLst>
        </pc:grpChg>
      </pc:sldChg>
      <pc:sldChg chg="addSp delSp modSp add mod">
        <pc:chgData name="Anne-Marie Haikio" userId="d857b0d5-b89d-4400-a0b9-0a9e2b406479" providerId="ADAL" clId="{6B8F6940-BB2B-4693-8804-ABA541DC71E3}" dt="2024-02-20T06:39:32.367" v="5791" actId="255"/>
        <pc:sldMkLst>
          <pc:docMk/>
          <pc:sldMk cId="3486057679" sldId="283"/>
        </pc:sldMkLst>
        <pc:spChg chg="mod">
          <ac:chgData name="Anne-Marie Haikio" userId="d857b0d5-b89d-4400-a0b9-0a9e2b406479" providerId="ADAL" clId="{6B8F6940-BB2B-4693-8804-ABA541DC71E3}" dt="2024-02-20T06:39:32.367" v="5791" actId="255"/>
          <ac:spMkLst>
            <pc:docMk/>
            <pc:sldMk cId="3486057679" sldId="283"/>
            <ac:spMk id="2" creationId="{914FE70B-41CE-36D8-2991-B9BB7B6218A9}"/>
          </ac:spMkLst>
        </pc:spChg>
        <pc:spChg chg="mod">
          <ac:chgData name="Anne-Marie Haikio" userId="d857b0d5-b89d-4400-a0b9-0a9e2b406479" providerId="ADAL" clId="{6B8F6940-BB2B-4693-8804-ABA541DC71E3}" dt="2024-02-05T06:11:08.249" v="857" actId="20577"/>
          <ac:spMkLst>
            <pc:docMk/>
            <pc:sldMk cId="3486057679" sldId="283"/>
            <ac:spMk id="3" creationId="{50412D94-9464-CA44-7275-2428B85E3CC0}"/>
          </ac:spMkLst>
        </pc:spChg>
        <pc:spChg chg="mod">
          <ac:chgData name="Anne-Marie Haikio" userId="d857b0d5-b89d-4400-a0b9-0a9e2b406479" providerId="ADAL" clId="{6B8F6940-BB2B-4693-8804-ABA541DC71E3}" dt="2024-02-05T06:11:18.619" v="897" actId="20577"/>
          <ac:spMkLst>
            <pc:docMk/>
            <pc:sldMk cId="3486057679" sldId="283"/>
            <ac:spMk id="5" creationId="{C2E56246-BA49-D995-9F7E-8687A99AE773}"/>
          </ac:spMkLst>
        </pc:spChg>
        <pc:spChg chg="del">
          <ac:chgData name="Anne-Marie Haikio" userId="d857b0d5-b89d-4400-a0b9-0a9e2b406479" providerId="ADAL" clId="{6B8F6940-BB2B-4693-8804-ABA541DC71E3}" dt="2024-02-05T05:52:00.005" v="601" actId="478"/>
          <ac:spMkLst>
            <pc:docMk/>
            <pc:sldMk cId="3486057679" sldId="283"/>
            <ac:spMk id="7" creationId="{52B0DFCD-D3B4-A97F-24A6-249EC4A3A0AC}"/>
          </ac:spMkLst>
        </pc:spChg>
        <pc:spChg chg="add mod">
          <ac:chgData name="Anne-Marie Haikio" userId="d857b0d5-b89d-4400-a0b9-0a9e2b406479" providerId="ADAL" clId="{6B8F6940-BB2B-4693-8804-ABA541DC71E3}" dt="2024-02-05T06:11:45.711" v="936" actId="20577"/>
          <ac:spMkLst>
            <pc:docMk/>
            <pc:sldMk cId="3486057679" sldId="283"/>
            <ac:spMk id="8" creationId="{6225668B-62F6-1DFE-5858-F4FFE97096B1}"/>
          </ac:spMkLst>
        </pc:spChg>
      </pc:sldChg>
      <pc:sldChg chg="modSp add mod">
        <pc:chgData name="Anne-Marie Haikio" userId="d857b0d5-b89d-4400-a0b9-0a9e2b406479" providerId="ADAL" clId="{6B8F6940-BB2B-4693-8804-ABA541DC71E3}" dt="2024-02-20T06:39:23.218" v="5789" actId="255"/>
        <pc:sldMkLst>
          <pc:docMk/>
          <pc:sldMk cId="317796572" sldId="284"/>
        </pc:sldMkLst>
        <pc:spChg chg="mod">
          <ac:chgData name="Anne-Marie Haikio" userId="d857b0d5-b89d-4400-a0b9-0a9e2b406479" providerId="ADAL" clId="{6B8F6940-BB2B-4693-8804-ABA541DC71E3}" dt="2024-02-20T06:39:23.218" v="5789" actId="255"/>
          <ac:spMkLst>
            <pc:docMk/>
            <pc:sldMk cId="317796572" sldId="284"/>
            <ac:spMk id="2" creationId="{0CB0E994-804D-06DA-7C8B-2377B813AF72}"/>
          </ac:spMkLst>
        </pc:spChg>
        <pc:spChg chg="mod">
          <ac:chgData name="Anne-Marie Haikio" userId="d857b0d5-b89d-4400-a0b9-0a9e2b406479" providerId="ADAL" clId="{6B8F6940-BB2B-4693-8804-ABA541DC71E3}" dt="2024-02-20T06:14:50.169" v="5645" actId="20577"/>
          <ac:spMkLst>
            <pc:docMk/>
            <pc:sldMk cId="317796572" sldId="284"/>
            <ac:spMk id="3" creationId="{2E2581CD-B2E2-F47B-8C88-845F6CE521A0}"/>
          </ac:spMkLst>
        </pc:spChg>
      </pc:sldChg>
      <pc:sldChg chg="modSp new mod">
        <pc:chgData name="Anne-Marie Haikio" userId="d857b0d5-b89d-4400-a0b9-0a9e2b406479" providerId="ADAL" clId="{6B8F6940-BB2B-4693-8804-ABA541DC71E3}" dt="2024-02-20T06:40:01.414" v="5794" actId="255"/>
        <pc:sldMkLst>
          <pc:docMk/>
          <pc:sldMk cId="1671476535" sldId="285"/>
        </pc:sldMkLst>
        <pc:spChg chg="mod">
          <ac:chgData name="Anne-Marie Haikio" userId="d857b0d5-b89d-4400-a0b9-0a9e2b406479" providerId="ADAL" clId="{6B8F6940-BB2B-4693-8804-ABA541DC71E3}" dt="2024-02-20T06:40:01.414" v="5794" actId="255"/>
          <ac:spMkLst>
            <pc:docMk/>
            <pc:sldMk cId="1671476535" sldId="285"/>
            <ac:spMk id="2" creationId="{9197F555-9CB5-7A92-E1A3-E4E1BB475C31}"/>
          </ac:spMkLst>
        </pc:spChg>
      </pc:sldChg>
      <pc:sldChg chg="addSp modSp new mod setBg">
        <pc:chgData name="Anne-Marie Haikio" userId="d857b0d5-b89d-4400-a0b9-0a9e2b406479" providerId="ADAL" clId="{6B8F6940-BB2B-4693-8804-ABA541DC71E3}" dt="2024-02-20T05:58:22.749" v="5629" actId="20577"/>
        <pc:sldMkLst>
          <pc:docMk/>
          <pc:sldMk cId="2313760114" sldId="286"/>
        </pc:sldMkLst>
        <pc:spChg chg="mod">
          <ac:chgData name="Anne-Marie Haikio" userId="d857b0d5-b89d-4400-a0b9-0a9e2b406479" providerId="ADAL" clId="{6B8F6940-BB2B-4693-8804-ABA541DC71E3}" dt="2024-02-19T13:00:16.129" v="4357" actId="113"/>
          <ac:spMkLst>
            <pc:docMk/>
            <pc:sldMk cId="2313760114" sldId="286"/>
            <ac:spMk id="2" creationId="{3C9E364D-DB78-DCBE-3C74-15FD406B48A0}"/>
          </ac:spMkLst>
        </pc:spChg>
        <pc:spChg chg="mod">
          <ac:chgData name="Anne-Marie Haikio" userId="d857b0d5-b89d-4400-a0b9-0a9e2b406479" providerId="ADAL" clId="{6B8F6940-BB2B-4693-8804-ABA541DC71E3}" dt="2024-02-20T05:58:22.749" v="5629" actId="20577"/>
          <ac:spMkLst>
            <pc:docMk/>
            <pc:sldMk cId="2313760114" sldId="286"/>
            <ac:spMk id="3" creationId="{A69E23C7-12F9-F2C6-D1F3-335A2F1CB52E}"/>
          </ac:spMkLst>
        </pc:spChg>
        <pc:spChg chg="add mod">
          <ac:chgData name="Anne-Marie Haikio" userId="d857b0d5-b89d-4400-a0b9-0a9e2b406479" providerId="ADAL" clId="{6B8F6940-BB2B-4693-8804-ABA541DC71E3}" dt="2024-02-19T13:11:44.516" v="4961" actId="20577"/>
          <ac:spMkLst>
            <pc:docMk/>
            <pc:sldMk cId="2313760114" sldId="286"/>
            <ac:spMk id="6" creationId="{0CA61919-19B6-8A1C-D4B0-AB55F0E302BF}"/>
          </ac:spMkLst>
        </pc:spChg>
        <pc:grpChg chg="add">
          <ac:chgData name="Anne-Marie Haikio" userId="d857b0d5-b89d-4400-a0b9-0a9e2b406479" providerId="ADAL" clId="{6B8F6940-BB2B-4693-8804-ABA541DC71E3}" dt="2024-02-19T11:46:29.551" v="1294" actId="26606"/>
          <ac:grpSpMkLst>
            <pc:docMk/>
            <pc:sldMk cId="2313760114" sldId="286"/>
            <ac:grpSpMk id="10" creationId="{1FD67D68-9B83-C338-8342-3348D8F22347}"/>
          </ac:grpSpMkLst>
        </pc:grpChg>
        <pc:picChg chg="add mod">
          <ac:chgData name="Anne-Marie Haikio" userId="d857b0d5-b89d-4400-a0b9-0a9e2b406479" providerId="ADAL" clId="{6B8F6940-BB2B-4693-8804-ABA541DC71E3}" dt="2024-02-19T11:46:29.551" v="1294" actId="26606"/>
          <ac:picMkLst>
            <pc:docMk/>
            <pc:sldMk cId="2313760114" sldId="286"/>
            <ac:picMk id="5" creationId="{2E33D777-49D2-278A-86F2-BDBE4E7A4357}"/>
          </ac:picMkLst>
        </pc:picChg>
      </pc:sldChg>
      <pc:sldChg chg="addSp modSp new mod setBg">
        <pc:chgData name="Anne-Marie Haikio" userId="d857b0d5-b89d-4400-a0b9-0a9e2b406479" providerId="ADAL" clId="{6B8F6940-BB2B-4693-8804-ABA541DC71E3}" dt="2024-02-20T07:46:26.802" v="5925" actId="14100"/>
        <pc:sldMkLst>
          <pc:docMk/>
          <pc:sldMk cId="1249478287" sldId="287"/>
        </pc:sldMkLst>
        <pc:spChg chg="mod">
          <ac:chgData name="Anne-Marie Haikio" userId="d857b0d5-b89d-4400-a0b9-0a9e2b406479" providerId="ADAL" clId="{6B8F6940-BB2B-4693-8804-ABA541DC71E3}" dt="2024-02-20T07:46:26.802" v="5925" actId="14100"/>
          <ac:spMkLst>
            <pc:docMk/>
            <pc:sldMk cId="1249478287" sldId="287"/>
            <ac:spMk id="2" creationId="{413BB4E7-2B71-E8FC-7134-AD2512B39093}"/>
          </ac:spMkLst>
        </pc:spChg>
        <pc:spChg chg="mod">
          <ac:chgData name="Anne-Marie Haikio" userId="d857b0d5-b89d-4400-a0b9-0a9e2b406479" providerId="ADAL" clId="{6B8F6940-BB2B-4693-8804-ABA541DC71E3}" dt="2024-02-20T06:04:48.125" v="5642" actId="1076"/>
          <ac:spMkLst>
            <pc:docMk/>
            <pc:sldMk cId="1249478287" sldId="287"/>
            <ac:spMk id="3" creationId="{CE8A2082-87ED-7F63-8B96-E3CB91145B36}"/>
          </ac:spMkLst>
        </pc:spChg>
        <pc:spChg chg="add mod">
          <ac:chgData name="Anne-Marie Haikio" userId="d857b0d5-b89d-4400-a0b9-0a9e2b406479" providerId="ADAL" clId="{6B8F6940-BB2B-4693-8804-ABA541DC71E3}" dt="2024-02-20T06:04:48.833" v="5643" actId="1076"/>
          <ac:spMkLst>
            <pc:docMk/>
            <pc:sldMk cId="1249478287" sldId="287"/>
            <ac:spMk id="5" creationId="{E13A8067-34F8-3477-7118-598F6E4799BF}"/>
          </ac:spMkLst>
        </pc:spChg>
        <pc:grpChg chg="add">
          <ac:chgData name="Anne-Marie Haikio" userId="d857b0d5-b89d-4400-a0b9-0a9e2b406479" providerId="ADAL" clId="{6B8F6940-BB2B-4693-8804-ABA541DC71E3}" dt="2024-02-19T12:01:15.010" v="1342" actId="26606"/>
          <ac:grpSpMkLst>
            <pc:docMk/>
            <pc:sldMk cId="1249478287" sldId="287"/>
            <ac:grpSpMk id="9" creationId="{1FD67D68-9B83-C338-8342-3348D8F22347}"/>
          </ac:grpSpMkLst>
        </pc:grpChg>
        <pc:picChg chg="add mod">
          <ac:chgData name="Anne-Marie Haikio" userId="d857b0d5-b89d-4400-a0b9-0a9e2b406479" providerId="ADAL" clId="{6B8F6940-BB2B-4693-8804-ABA541DC71E3}" dt="2024-02-19T12:01:07.561" v="1341"/>
          <ac:picMkLst>
            <pc:docMk/>
            <pc:sldMk cId="1249478287" sldId="287"/>
            <ac:picMk id="4" creationId="{79731DD8-D053-C1C8-48D0-25AE827DC782}"/>
          </ac:picMkLst>
        </pc:picChg>
      </pc:sldChg>
      <pc:sldChg chg="addSp modSp new mod setBg">
        <pc:chgData name="Anne-Marie Haikio" userId="d857b0d5-b89d-4400-a0b9-0a9e2b406479" providerId="ADAL" clId="{6B8F6940-BB2B-4693-8804-ABA541DC71E3}" dt="2024-02-20T07:46:51.003" v="5942" actId="20577"/>
        <pc:sldMkLst>
          <pc:docMk/>
          <pc:sldMk cId="3432608479" sldId="288"/>
        </pc:sldMkLst>
        <pc:spChg chg="mod">
          <ac:chgData name="Anne-Marie Haikio" userId="d857b0d5-b89d-4400-a0b9-0a9e2b406479" providerId="ADAL" clId="{6B8F6940-BB2B-4693-8804-ABA541DC71E3}" dt="2024-02-20T07:46:46.528" v="5941" actId="20577"/>
          <ac:spMkLst>
            <pc:docMk/>
            <pc:sldMk cId="3432608479" sldId="288"/>
            <ac:spMk id="2" creationId="{1CA32E71-F602-8A16-C648-80A64AC8698A}"/>
          </ac:spMkLst>
        </pc:spChg>
        <pc:spChg chg="mod">
          <ac:chgData name="Anne-Marie Haikio" userId="d857b0d5-b89d-4400-a0b9-0a9e2b406479" providerId="ADAL" clId="{6B8F6940-BB2B-4693-8804-ABA541DC71E3}" dt="2024-02-20T06:12:04.829" v="5644" actId="12"/>
          <ac:spMkLst>
            <pc:docMk/>
            <pc:sldMk cId="3432608479" sldId="288"/>
            <ac:spMk id="3" creationId="{10B2094C-6726-9D7A-3A42-992CF56FB429}"/>
          </ac:spMkLst>
        </pc:spChg>
        <pc:spChg chg="add mod">
          <ac:chgData name="Anne-Marie Haikio" userId="d857b0d5-b89d-4400-a0b9-0a9e2b406479" providerId="ADAL" clId="{6B8F6940-BB2B-4693-8804-ABA541DC71E3}" dt="2024-02-20T07:46:51.003" v="5942" actId="20577"/>
          <ac:spMkLst>
            <pc:docMk/>
            <pc:sldMk cId="3432608479" sldId="288"/>
            <ac:spMk id="5" creationId="{FD9FBC36-F7D2-6833-4277-C1C2CCE18F3A}"/>
          </ac:spMkLst>
        </pc:spChg>
        <pc:grpChg chg="add">
          <ac:chgData name="Anne-Marie Haikio" userId="d857b0d5-b89d-4400-a0b9-0a9e2b406479" providerId="ADAL" clId="{6B8F6940-BB2B-4693-8804-ABA541DC71E3}" dt="2024-02-19T12:02:55.131" v="1407" actId="26606"/>
          <ac:grpSpMkLst>
            <pc:docMk/>
            <pc:sldMk cId="3432608479" sldId="288"/>
            <ac:grpSpMk id="9" creationId="{C54A2A4D-19EF-3552-F383-6AD9587C8AFC}"/>
          </ac:grpSpMkLst>
        </pc:grpChg>
        <pc:picChg chg="add mod">
          <ac:chgData name="Anne-Marie Haikio" userId="d857b0d5-b89d-4400-a0b9-0a9e2b406479" providerId="ADAL" clId="{6B8F6940-BB2B-4693-8804-ABA541DC71E3}" dt="2024-02-19T12:02:55.131" v="1407" actId="26606"/>
          <ac:picMkLst>
            <pc:docMk/>
            <pc:sldMk cId="3432608479" sldId="288"/>
            <ac:picMk id="4" creationId="{788638F4-67EB-3E05-2EF2-7C2AAFE5045D}"/>
          </ac:picMkLst>
        </pc:picChg>
      </pc:sldChg>
      <pc:sldChg chg="addSp modSp new mod setBg">
        <pc:chgData name="Anne-Marie Haikio" userId="d857b0d5-b89d-4400-a0b9-0a9e2b406479" providerId="ADAL" clId="{6B8F6940-BB2B-4693-8804-ABA541DC71E3}" dt="2024-02-20T07:45:27.076" v="5921" actId="14100"/>
        <pc:sldMkLst>
          <pc:docMk/>
          <pc:sldMk cId="1039815781" sldId="289"/>
        </pc:sldMkLst>
        <pc:spChg chg="mod">
          <ac:chgData name="Anne-Marie Haikio" userId="d857b0d5-b89d-4400-a0b9-0a9e2b406479" providerId="ADAL" clId="{6B8F6940-BB2B-4693-8804-ABA541DC71E3}" dt="2024-02-19T12:47:31.693" v="2885" actId="20577"/>
          <ac:spMkLst>
            <pc:docMk/>
            <pc:sldMk cId="1039815781" sldId="289"/>
            <ac:spMk id="2" creationId="{5060ED0B-2F9C-62AF-CC72-A665EFD73216}"/>
          </ac:spMkLst>
        </pc:spChg>
        <pc:spChg chg="mod">
          <ac:chgData name="Anne-Marie Haikio" userId="d857b0d5-b89d-4400-a0b9-0a9e2b406479" providerId="ADAL" clId="{6B8F6940-BB2B-4693-8804-ABA541DC71E3}" dt="2024-02-20T07:45:27.076" v="5921" actId="14100"/>
          <ac:spMkLst>
            <pc:docMk/>
            <pc:sldMk cId="1039815781" sldId="289"/>
            <ac:spMk id="3" creationId="{5AA832FE-E712-8975-E8EF-DAB293EB16F7}"/>
          </ac:spMkLst>
        </pc:spChg>
        <pc:spChg chg="add">
          <ac:chgData name="Anne-Marie Haikio" userId="d857b0d5-b89d-4400-a0b9-0a9e2b406479" providerId="ADAL" clId="{6B8F6940-BB2B-4693-8804-ABA541DC71E3}" dt="2024-02-19T12:30:15.852" v="1691" actId="26606"/>
          <ac:spMkLst>
            <pc:docMk/>
            <pc:sldMk cId="1039815781" sldId="289"/>
            <ac:spMk id="8" creationId="{907EF6B7-1338-4443-8C46-6A318D952DFD}"/>
          </ac:spMkLst>
        </pc:spChg>
        <pc:spChg chg="add">
          <ac:chgData name="Anne-Marie Haikio" userId="d857b0d5-b89d-4400-a0b9-0a9e2b406479" providerId="ADAL" clId="{6B8F6940-BB2B-4693-8804-ABA541DC71E3}" dt="2024-02-19T12:30:15.852" v="1691" actId="26606"/>
          <ac:spMkLst>
            <pc:docMk/>
            <pc:sldMk cId="1039815781" sldId="289"/>
            <ac:spMk id="10" creationId="{DAAE4CDD-124C-4DCF-9584-B6033B545DD5}"/>
          </ac:spMkLst>
        </pc:spChg>
        <pc:spChg chg="add">
          <ac:chgData name="Anne-Marie Haikio" userId="d857b0d5-b89d-4400-a0b9-0a9e2b406479" providerId="ADAL" clId="{6B8F6940-BB2B-4693-8804-ABA541DC71E3}" dt="2024-02-19T12:30:15.852" v="1691" actId="26606"/>
          <ac:spMkLst>
            <pc:docMk/>
            <pc:sldMk cId="1039815781" sldId="289"/>
            <ac:spMk id="12" creationId="{081E4A58-353D-44AE-B2FC-2A74E2E400F7}"/>
          </ac:spMkLst>
        </pc:spChg>
      </pc:sldChg>
      <pc:sldChg chg="addSp modSp new mod setBg">
        <pc:chgData name="Anne-Marie Haikio" userId="d857b0d5-b89d-4400-a0b9-0a9e2b406479" providerId="ADAL" clId="{6B8F6940-BB2B-4693-8804-ABA541DC71E3}" dt="2024-02-20T06:39:50.400" v="5793" actId="2711"/>
        <pc:sldMkLst>
          <pc:docMk/>
          <pc:sldMk cId="4234830649" sldId="290"/>
        </pc:sldMkLst>
        <pc:spChg chg="mod">
          <ac:chgData name="Anne-Marie Haikio" userId="d857b0d5-b89d-4400-a0b9-0a9e2b406479" providerId="ADAL" clId="{6B8F6940-BB2B-4693-8804-ABA541DC71E3}" dt="2024-02-20T06:39:40.601" v="5792" actId="2711"/>
          <ac:spMkLst>
            <pc:docMk/>
            <pc:sldMk cId="4234830649" sldId="290"/>
            <ac:spMk id="2" creationId="{CE2F86FB-F459-7A70-193D-92196C34AA72}"/>
          </ac:spMkLst>
        </pc:spChg>
        <pc:spChg chg="mod">
          <ac:chgData name="Anne-Marie Haikio" userId="d857b0d5-b89d-4400-a0b9-0a9e2b406479" providerId="ADAL" clId="{6B8F6940-BB2B-4693-8804-ABA541DC71E3}" dt="2024-02-20T06:39:50.400" v="5793" actId="2711"/>
          <ac:spMkLst>
            <pc:docMk/>
            <pc:sldMk cId="4234830649" sldId="290"/>
            <ac:spMk id="3" creationId="{647A67A4-AA9E-D222-5662-52DC2081825A}"/>
          </ac:spMkLst>
        </pc:spChg>
        <pc:grpChg chg="add">
          <ac:chgData name="Anne-Marie Haikio" userId="d857b0d5-b89d-4400-a0b9-0a9e2b406479" providerId="ADAL" clId="{6B8F6940-BB2B-4693-8804-ABA541DC71E3}" dt="2024-02-19T12:43:58.568" v="2587" actId="26606"/>
          <ac:grpSpMkLst>
            <pc:docMk/>
            <pc:sldMk cId="4234830649" sldId="290"/>
            <ac:grpSpMk id="9" creationId="{1FD67D68-9B83-C338-8342-3348D8F22347}"/>
          </ac:grpSpMkLst>
        </pc:grpChg>
        <pc:picChg chg="add mod">
          <ac:chgData name="Anne-Marie Haikio" userId="d857b0d5-b89d-4400-a0b9-0a9e2b406479" providerId="ADAL" clId="{6B8F6940-BB2B-4693-8804-ABA541DC71E3}" dt="2024-02-19T12:43:58.568" v="2587" actId="26606"/>
          <ac:picMkLst>
            <pc:docMk/>
            <pc:sldMk cId="4234830649" sldId="290"/>
            <ac:picMk id="4" creationId="{C16AF776-39A1-9DD8-4A3C-4F7FE7A89B9C}"/>
          </ac:picMkLst>
        </pc:picChg>
      </pc:sldChg>
      <pc:sldChg chg="modSp new mod">
        <pc:chgData name="Anne-Marie Haikio" userId="d857b0d5-b89d-4400-a0b9-0a9e2b406479" providerId="ADAL" clId="{6B8F6940-BB2B-4693-8804-ABA541DC71E3}" dt="2024-02-20T06:40:12.819" v="5800" actId="20577"/>
        <pc:sldMkLst>
          <pc:docMk/>
          <pc:sldMk cId="2350350088" sldId="291"/>
        </pc:sldMkLst>
        <pc:spChg chg="mod">
          <ac:chgData name="Anne-Marie Haikio" userId="d857b0d5-b89d-4400-a0b9-0a9e2b406479" providerId="ADAL" clId="{6B8F6940-BB2B-4693-8804-ABA541DC71E3}" dt="2024-02-20T06:40:12.819" v="5800" actId="20577"/>
          <ac:spMkLst>
            <pc:docMk/>
            <pc:sldMk cId="2350350088" sldId="291"/>
            <ac:spMk id="2" creationId="{98D52B38-6075-7BAF-57B9-D4DE0E07F390}"/>
          </ac:spMkLst>
        </pc:spChg>
      </pc:sldChg>
      <pc:sldChg chg="addSp delSp modSp new mod setBg">
        <pc:chgData name="Anne-Marie Haikio" userId="d857b0d5-b89d-4400-a0b9-0a9e2b406479" providerId="ADAL" clId="{6B8F6940-BB2B-4693-8804-ABA541DC71E3}" dt="2024-02-20T06:37:04.695" v="5774" actId="255"/>
        <pc:sldMkLst>
          <pc:docMk/>
          <pc:sldMk cId="2704688811" sldId="292"/>
        </pc:sldMkLst>
        <pc:spChg chg="mod">
          <ac:chgData name="Anne-Marie Haikio" userId="d857b0d5-b89d-4400-a0b9-0a9e2b406479" providerId="ADAL" clId="{6B8F6940-BB2B-4693-8804-ABA541DC71E3}" dt="2024-02-20T06:37:04.695" v="5774" actId="255"/>
          <ac:spMkLst>
            <pc:docMk/>
            <pc:sldMk cId="2704688811" sldId="292"/>
            <ac:spMk id="2" creationId="{E5C5B7F7-D509-2F4A-41CF-4B05602F3293}"/>
          </ac:spMkLst>
        </pc:spChg>
        <pc:spChg chg="mod">
          <ac:chgData name="Anne-Marie Haikio" userId="d857b0d5-b89d-4400-a0b9-0a9e2b406479" providerId="ADAL" clId="{6B8F6940-BB2B-4693-8804-ABA541DC71E3}" dt="2024-02-20T06:36:32.116" v="5773" actId="207"/>
          <ac:spMkLst>
            <pc:docMk/>
            <pc:sldMk cId="2704688811" sldId="292"/>
            <ac:spMk id="3" creationId="{5AE56841-034F-877B-CF81-A11349A360F2}"/>
          </ac:spMkLst>
        </pc:spChg>
        <pc:spChg chg="add del">
          <ac:chgData name="Anne-Marie Haikio" userId="d857b0d5-b89d-4400-a0b9-0a9e2b406479" providerId="ADAL" clId="{6B8F6940-BB2B-4693-8804-ABA541DC71E3}" dt="2024-02-20T06:36:22.463" v="5771" actId="26606"/>
          <ac:spMkLst>
            <pc:docMk/>
            <pc:sldMk cId="2704688811" sldId="292"/>
            <ac:spMk id="8" creationId="{E92FEB64-6EEA-4759-B4A4-BD2C1E660BA8}"/>
          </ac:spMkLst>
        </pc:spChg>
        <pc:spChg chg="add del">
          <ac:chgData name="Anne-Marie Haikio" userId="d857b0d5-b89d-4400-a0b9-0a9e2b406479" providerId="ADAL" clId="{6B8F6940-BB2B-4693-8804-ABA541DC71E3}" dt="2024-02-20T06:36:22.463" v="5771" actId="26606"/>
          <ac:spMkLst>
            <pc:docMk/>
            <pc:sldMk cId="2704688811" sldId="292"/>
            <ac:spMk id="10" creationId="{B10BB131-AC8E-4A8E-A5D1-36260F720C3B}"/>
          </ac:spMkLst>
        </pc:spChg>
        <pc:spChg chg="add del">
          <ac:chgData name="Anne-Marie Haikio" userId="d857b0d5-b89d-4400-a0b9-0a9e2b406479" providerId="ADAL" clId="{6B8F6940-BB2B-4693-8804-ABA541DC71E3}" dt="2024-02-20T06:36:22.463" v="5771" actId="26606"/>
          <ac:spMkLst>
            <pc:docMk/>
            <pc:sldMk cId="2704688811" sldId="292"/>
            <ac:spMk id="12" creationId="{14847E93-7DC1-4D4B-8829-B19AA7137C50}"/>
          </ac:spMkLst>
        </pc:spChg>
        <pc:spChg chg="add del">
          <ac:chgData name="Anne-Marie Haikio" userId="d857b0d5-b89d-4400-a0b9-0a9e2b406479" providerId="ADAL" clId="{6B8F6940-BB2B-4693-8804-ABA541DC71E3}" dt="2024-02-20T06:36:22.463" v="5771" actId="26606"/>
          <ac:spMkLst>
            <pc:docMk/>
            <pc:sldMk cId="2704688811" sldId="292"/>
            <ac:spMk id="14" creationId="{5566D6E1-03A1-4D73-A4E0-35D74D568A04}"/>
          </ac:spMkLst>
        </pc:spChg>
        <pc:spChg chg="add del">
          <ac:chgData name="Anne-Marie Haikio" userId="d857b0d5-b89d-4400-a0b9-0a9e2b406479" providerId="ADAL" clId="{6B8F6940-BB2B-4693-8804-ABA541DC71E3}" dt="2024-02-20T06:36:22.463" v="5771" actId="26606"/>
          <ac:spMkLst>
            <pc:docMk/>
            <pc:sldMk cId="2704688811" sldId="292"/>
            <ac:spMk id="16" creationId="{9F835A99-04AC-494A-A572-AFE8413CC938}"/>
          </ac:spMkLst>
        </pc:spChg>
        <pc:spChg chg="add del">
          <ac:chgData name="Anne-Marie Haikio" userId="d857b0d5-b89d-4400-a0b9-0a9e2b406479" providerId="ADAL" clId="{6B8F6940-BB2B-4693-8804-ABA541DC71E3}" dt="2024-02-20T06:36:22.463" v="5771" actId="26606"/>
          <ac:spMkLst>
            <pc:docMk/>
            <pc:sldMk cId="2704688811" sldId="292"/>
            <ac:spMk id="18" creationId="{7B786209-1B0B-4CA9-9BDD-F7327066A84D}"/>
          </ac:spMkLst>
        </pc:spChg>
        <pc:spChg chg="add del">
          <ac:chgData name="Anne-Marie Haikio" userId="d857b0d5-b89d-4400-a0b9-0a9e2b406479" providerId="ADAL" clId="{6B8F6940-BB2B-4693-8804-ABA541DC71E3}" dt="2024-02-20T06:36:22.463" v="5771" actId="26606"/>
          <ac:spMkLst>
            <pc:docMk/>
            <pc:sldMk cId="2704688811" sldId="292"/>
            <ac:spMk id="20" creationId="{2D2964BB-484D-45AE-AD66-D407D0629652}"/>
          </ac:spMkLst>
        </pc:spChg>
        <pc:spChg chg="add del">
          <ac:chgData name="Anne-Marie Haikio" userId="d857b0d5-b89d-4400-a0b9-0a9e2b406479" providerId="ADAL" clId="{6B8F6940-BB2B-4693-8804-ABA541DC71E3}" dt="2024-02-20T06:36:22.463" v="5771" actId="26606"/>
          <ac:spMkLst>
            <pc:docMk/>
            <pc:sldMk cId="2704688811" sldId="292"/>
            <ac:spMk id="22" creationId="{6691AC69-A76E-4DAB-B565-468B6B87ACF3}"/>
          </ac:spMkLst>
        </pc:spChg>
        <pc:spChg chg="add">
          <ac:chgData name="Anne-Marie Haikio" userId="d857b0d5-b89d-4400-a0b9-0a9e2b406479" providerId="ADAL" clId="{6B8F6940-BB2B-4693-8804-ABA541DC71E3}" dt="2024-02-20T06:36:22.471" v="5772" actId="26606"/>
          <ac:spMkLst>
            <pc:docMk/>
            <pc:sldMk cId="2704688811" sldId="292"/>
            <ac:spMk id="24" creationId="{777A147A-9ED8-46B4-8660-1B3C2AA880B5}"/>
          </ac:spMkLst>
        </pc:spChg>
        <pc:spChg chg="add">
          <ac:chgData name="Anne-Marie Haikio" userId="d857b0d5-b89d-4400-a0b9-0a9e2b406479" providerId="ADAL" clId="{6B8F6940-BB2B-4693-8804-ABA541DC71E3}" dt="2024-02-20T06:36:22.471" v="5772" actId="26606"/>
          <ac:spMkLst>
            <pc:docMk/>
            <pc:sldMk cId="2704688811" sldId="292"/>
            <ac:spMk id="25" creationId="{5D6C15A0-C087-4593-8414-2B4EC1CDC3D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B9D32C-D021-2AB6-27EE-655D4C2B57A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F2A57F0-E308-BFFA-BDC1-FF38761B4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E486DBD-D1E0-C95E-5B94-155CCB52332C}"/>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5D6B6767-5122-B316-844F-22EF5829F6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3E1121F-D9CE-D177-5A90-30F1A68317FB}"/>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14929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08D7C-3ACD-A2BD-37A6-05B74FB3FAC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1717A2F-11F2-C06B-70E4-74EA599463D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2CBB9AE-2A9C-4673-B60E-6E5C0EBE294E}"/>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BDE7869B-F9AC-33E7-B4C9-452408054C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BC220D-3285-C785-1ED1-53EEDAC6D4D4}"/>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266315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AA4D868-A008-41C2-6B00-ED3385F8683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30BD536-84DC-250E-5A9F-40593B0A53A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A0082F-9ED4-4770-CE91-D88A282647F7}"/>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D8FFEFCF-0A73-9E8C-2B46-429CCDE8DC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3C9A40B-137B-63F1-0936-5ED4C8BC5F97}"/>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284095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1C02F-B1B3-5792-6787-C1225095B90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24F3B7-26F9-4FD1-B6BC-9B7D6E70564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309093-5D5A-68E4-E482-6BB420A0F1D2}"/>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E76DD79E-10CF-9862-77A3-43447BD76A8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37CA9D-849D-7C14-6DA2-06C507622971}"/>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346339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5F60DF-8344-BA09-7678-1CF37F5FECF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DEB4188-00A4-7776-BDE3-D894BF50C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EED86BC-6685-59FC-736E-D9284B189931}"/>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2F3A997D-B5EF-8C2E-8046-9ACADCFBE31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4365F10-29D7-2590-5551-7211B613DAA0}"/>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22589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F630CC-AB73-156A-A5DC-B5D8CEBFE96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A2832F-C37A-EFEB-8ABE-A9AC3C46400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F2BCB6B-5C00-5EF0-A44B-419F618E961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3FED2D6-E978-37AA-FDFB-778CB4E3A384}"/>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6" name="Alatunnisteen paikkamerkki 5">
            <a:extLst>
              <a:ext uri="{FF2B5EF4-FFF2-40B4-BE49-F238E27FC236}">
                <a16:creationId xmlns:a16="http://schemas.microsoft.com/office/drawing/2014/main" id="{509D0B5B-1E8D-F9D5-767E-0983166899E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9AB69D7-8DEA-3C29-4743-3901BD3328EA}"/>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358461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F917AB-64BC-FEF7-54FA-90B53087274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0D5E820-8058-8894-4E48-E410AFE86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9B05364-30A4-22C3-6A3A-737E8E5FF30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E0314AA-F746-78EA-FB5B-74F80DBE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E1F9E6-9D17-D533-F249-DA1909273EE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7A6E4CD-CC58-C4A9-73EC-A0763B0434D2}"/>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8" name="Alatunnisteen paikkamerkki 7">
            <a:extLst>
              <a:ext uri="{FF2B5EF4-FFF2-40B4-BE49-F238E27FC236}">
                <a16:creationId xmlns:a16="http://schemas.microsoft.com/office/drawing/2014/main" id="{2D0E3B1E-5B6A-3F65-00FB-4BFCB5B80DA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BC76AAC-BAEE-BB7C-1BC5-734F089AB853}"/>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1152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F3F4B2-9824-5643-C4FA-D3B40D32D50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0B5F8E0-7B18-1CD8-F528-398923EA2B12}"/>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4" name="Alatunnisteen paikkamerkki 3">
            <a:extLst>
              <a:ext uri="{FF2B5EF4-FFF2-40B4-BE49-F238E27FC236}">
                <a16:creationId xmlns:a16="http://schemas.microsoft.com/office/drawing/2014/main" id="{18E848F7-2E83-79CD-FD4A-ED2ED2E9341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F67352C-10C9-A8EB-06E1-2AFD77FF467B}"/>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418944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7BE98B7-A477-79E9-FE83-A324FC6113FC}"/>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3" name="Alatunnisteen paikkamerkki 2">
            <a:extLst>
              <a:ext uri="{FF2B5EF4-FFF2-40B4-BE49-F238E27FC236}">
                <a16:creationId xmlns:a16="http://schemas.microsoft.com/office/drawing/2014/main" id="{497A1FD7-3E04-00AD-BFAA-790E6117D29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590C604-14BE-C896-60AC-E578C14F2A88}"/>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126305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2B25C-A6F2-9462-EE02-9630EB00401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AE8AA7F-4EE3-DF3E-7164-CE6658E67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B69788F-9EA8-B104-97E2-589D9043E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9FF4959-E7DD-0913-343B-E68859E392DA}"/>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6" name="Alatunnisteen paikkamerkki 5">
            <a:extLst>
              <a:ext uri="{FF2B5EF4-FFF2-40B4-BE49-F238E27FC236}">
                <a16:creationId xmlns:a16="http://schemas.microsoft.com/office/drawing/2014/main" id="{FA8EA3E5-7117-F3EA-7FFB-32746A34A3A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EFAEC36-7F00-2380-1D0E-D7ACA41427E3}"/>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54588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67BC6-4B08-4A8E-99E9-F5BDDA06F4F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A8109D-4B0F-3C55-9D86-12D8F69CF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D644E51-7A21-1758-45CF-1009F7D17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374AD99-7A3F-9BE6-1540-65F4EAAC7E72}"/>
              </a:ext>
            </a:extLst>
          </p:cNvPr>
          <p:cNvSpPr>
            <a:spLocks noGrp="1"/>
          </p:cNvSpPr>
          <p:nvPr>
            <p:ph type="dt" sz="half" idx="10"/>
          </p:nvPr>
        </p:nvSpPr>
        <p:spPr/>
        <p:txBody>
          <a:bodyPr/>
          <a:lstStyle/>
          <a:p>
            <a:fld id="{08969E1A-46C9-46EC-B40A-32364E4C811F}" type="datetimeFigureOut">
              <a:rPr lang="fi-FI" smtClean="0"/>
              <a:t>4.3.2024</a:t>
            </a:fld>
            <a:endParaRPr lang="fi-FI"/>
          </a:p>
        </p:txBody>
      </p:sp>
      <p:sp>
        <p:nvSpPr>
          <p:cNvPr id="6" name="Alatunnisteen paikkamerkki 5">
            <a:extLst>
              <a:ext uri="{FF2B5EF4-FFF2-40B4-BE49-F238E27FC236}">
                <a16:creationId xmlns:a16="http://schemas.microsoft.com/office/drawing/2014/main" id="{B2C287B0-A6B0-B3DA-7595-AA0321FFC5F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DA9427F-ED5B-6A0C-1265-717FF45BE26E}"/>
              </a:ext>
            </a:extLst>
          </p:cNvPr>
          <p:cNvSpPr>
            <a:spLocks noGrp="1"/>
          </p:cNvSpPr>
          <p:nvPr>
            <p:ph type="sldNum" sz="quarter" idx="12"/>
          </p:nvPr>
        </p:nvSpPr>
        <p:spPr/>
        <p:txBody>
          <a:bodyPr/>
          <a:lstStyle/>
          <a:p>
            <a:fld id="{EDE3A089-BC05-44CA-8F9C-8A649C268C10}" type="slidenum">
              <a:rPr lang="fi-FI" smtClean="0"/>
              <a:t>‹#›</a:t>
            </a:fld>
            <a:endParaRPr lang="fi-FI"/>
          </a:p>
        </p:txBody>
      </p:sp>
    </p:spTree>
    <p:extLst>
      <p:ext uri="{BB962C8B-B14F-4D97-AF65-F5344CB8AC3E}">
        <p14:creationId xmlns:p14="http://schemas.microsoft.com/office/powerpoint/2010/main" val="5156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3AA9CDA-09C4-9764-F7DE-C5DF4B2CA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D1FEDEC-36A7-04A9-61C2-AE1E6BA6F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92F2AF-94C5-66E5-F0F1-2A11CBBE9C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69E1A-46C9-46EC-B40A-32364E4C811F}" type="datetimeFigureOut">
              <a:rPr lang="fi-FI" smtClean="0"/>
              <a:t>4.3.2024</a:t>
            </a:fld>
            <a:endParaRPr lang="fi-FI"/>
          </a:p>
        </p:txBody>
      </p:sp>
      <p:sp>
        <p:nvSpPr>
          <p:cNvPr id="5" name="Alatunnisteen paikkamerkki 4">
            <a:extLst>
              <a:ext uri="{FF2B5EF4-FFF2-40B4-BE49-F238E27FC236}">
                <a16:creationId xmlns:a16="http://schemas.microsoft.com/office/drawing/2014/main" id="{F4D4FE7F-79C5-A9FA-8CB4-7036C1AED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3FCFE72-146A-7B7C-4D4E-C91F416F4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3A089-BC05-44CA-8F9C-8A649C268C10}" type="slidenum">
              <a:rPr lang="fi-FI" smtClean="0"/>
              <a:t>‹#›</a:t>
            </a:fld>
            <a:endParaRPr lang="fi-FI"/>
          </a:p>
        </p:txBody>
      </p:sp>
    </p:spTree>
    <p:extLst>
      <p:ext uri="{BB962C8B-B14F-4D97-AF65-F5344CB8AC3E}">
        <p14:creationId xmlns:p14="http://schemas.microsoft.com/office/powerpoint/2010/main" val="1875097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0239E-E4E8-30F5-28B0-A351F43D0822}"/>
              </a:ext>
            </a:extLst>
          </p:cNvPr>
          <p:cNvSpPr>
            <a:spLocks noGrp="1"/>
          </p:cNvSpPr>
          <p:nvPr>
            <p:ph type="title"/>
          </p:nvPr>
        </p:nvSpPr>
        <p:spPr>
          <a:xfrm>
            <a:off x="876693" y="741391"/>
            <a:ext cx="5219307" cy="1616203"/>
          </a:xfrm>
        </p:spPr>
        <p:txBody>
          <a:bodyPr anchor="b">
            <a:normAutofit/>
          </a:bodyPr>
          <a:lstStyle/>
          <a:p>
            <a:r>
              <a:rPr lang="fi-FI" sz="3200" b="1" kern="0" spc="20" dirty="0">
                <a:effectLst/>
                <a:latin typeface="Arial" panose="020B0604020202020204" pitchFamily="34" charset="0"/>
                <a:ea typeface="Times New Roman" panose="02020603050405020304" pitchFamily="18" charset="0"/>
                <a:cs typeface="Arial" panose="020B0604020202020204" pitchFamily="34" charset="0"/>
              </a:rPr>
              <a:t>OPVA - Kieliprofiili </a:t>
            </a:r>
            <a:br>
              <a:rPr lang="fi-FI" sz="3200" b="1" kern="0" spc="20" dirty="0">
                <a:effectLst/>
                <a:latin typeface="Arial Black" panose="020B0A04020102020204" pitchFamily="34" charset="0"/>
                <a:ea typeface="Times New Roman" panose="02020603050405020304" pitchFamily="18" charset="0"/>
                <a:cs typeface="Arial" panose="020B0604020202020204" pitchFamily="34" charset="0"/>
              </a:rPr>
            </a:br>
            <a:endParaRPr lang="fi-FI" sz="3200" dirty="0"/>
          </a:p>
        </p:txBody>
      </p:sp>
      <p:sp>
        <p:nvSpPr>
          <p:cNvPr id="3" name="Sisällön paikkamerkki 2">
            <a:extLst>
              <a:ext uri="{FF2B5EF4-FFF2-40B4-BE49-F238E27FC236}">
                <a16:creationId xmlns:a16="http://schemas.microsoft.com/office/drawing/2014/main" id="{E50207CD-DB13-6651-8381-DD4C35D5DDED}"/>
              </a:ext>
            </a:extLst>
          </p:cNvPr>
          <p:cNvSpPr>
            <a:spLocks noGrp="1"/>
          </p:cNvSpPr>
          <p:nvPr>
            <p:ph idx="1"/>
          </p:nvPr>
        </p:nvSpPr>
        <p:spPr>
          <a:xfrm>
            <a:off x="876692" y="2533476"/>
            <a:ext cx="6401598" cy="3109335"/>
          </a:xfrm>
        </p:spPr>
        <p:txBody>
          <a:bodyPr anchor="t">
            <a:normAutofit/>
          </a:bodyPr>
          <a:lstStyle/>
          <a:p>
            <a:pPr marL="0" indent="0">
              <a:buNone/>
            </a:pPr>
            <a:r>
              <a:rPr lang="fi-FI" sz="2000" spc="20" dirty="0">
                <a:effectLst/>
                <a:latin typeface="Arial"/>
                <a:ea typeface="Arial" panose="020B0604020202020204" pitchFamily="34" charset="0"/>
                <a:cs typeface="Arial"/>
              </a:rPr>
              <a:t>Tämä Kieliprofiili</a:t>
            </a:r>
            <a:r>
              <a:rPr lang="fi-FI" sz="2000" spc="20" dirty="0">
                <a:latin typeface="Arial"/>
                <a:ea typeface="Arial" panose="020B0604020202020204" pitchFamily="34" charset="0"/>
                <a:cs typeface="Arial"/>
              </a:rPr>
              <a:t> -m</a:t>
            </a:r>
            <a:r>
              <a:rPr lang="fi-FI" sz="2000" spc="20" dirty="0">
                <a:effectLst/>
                <a:latin typeface="Arial"/>
                <a:ea typeface="Arial" panose="020B0604020202020204" pitchFamily="34" charset="0"/>
                <a:cs typeface="Arial"/>
              </a:rPr>
              <a:t>ateriaali on rakennettu Opiskeluvalmiuksia tukeviin opinto</a:t>
            </a:r>
            <a:r>
              <a:rPr lang="fi-FI" sz="2000" spc="20" dirty="0">
                <a:latin typeface="Arial"/>
                <a:ea typeface="Arial" panose="020B0604020202020204" pitchFamily="34" charset="0"/>
                <a:cs typeface="Arial"/>
              </a:rPr>
              <a:t>ihin </a:t>
            </a:r>
            <a:r>
              <a:rPr lang="fi-FI" sz="2000" spc="20" dirty="0">
                <a:effectLst/>
                <a:latin typeface="Arial"/>
                <a:ea typeface="Arial" panose="020B0604020202020204" pitchFamily="34" charset="0"/>
                <a:cs typeface="Arial"/>
              </a:rPr>
              <a:t>(OPVA) kieli- ja viestintäopintojen tueksi </a:t>
            </a:r>
            <a:r>
              <a:rPr lang="fi-FI" sz="2000" spc="20" dirty="0">
                <a:latin typeface="Arial"/>
                <a:ea typeface="Arial" panose="020B0604020202020204" pitchFamily="34" charset="0"/>
                <a:cs typeface="Arial"/>
              </a:rPr>
              <a:t>OPVA </a:t>
            </a:r>
            <a:r>
              <a:rPr lang="fi-FI" sz="2000" spc="20" dirty="0">
                <a:effectLst/>
                <a:latin typeface="Arial"/>
                <a:ea typeface="Arial" panose="020B0604020202020204" pitchFamily="34" charset="0"/>
                <a:cs typeface="Arial"/>
              </a:rPr>
              <a:t>haltuun – </a:t>
            </a:r>
            <a:r>
              <a:rPr lang="fi-FI" sz="2000" spc="20" dirty="0" err="1">
                <a:effectLst/>
                <a:latin typeface="Arial"/>
                <a:ea typeface="Arial" panose="020B0604020202020204" pitchFamily="34" charset="0"/>
                <a:cs typeface="Arial"/>
              </a:rPr>
              <a:t>Framåt</a:t>
            </a:r>
            <a:r>
              <a:rPr lang="fi-FI" sz="2000" spc="20" dirty="0">
                <a:effectLst/>
                <a:latin typeface="Arial"/>
                <a:ea typeface="Arial" panose="020B0604020202020204" pitchFamily="34" charset="0"/>
                <a:cs typeface="Arial"/>
              </a:rPr>
              <a:t> </a:t>
            </a:r>
            <a:r>
              <a:rPr lang="fi-FI" sz="2000" spc="20" dirty="0" err="1">
                <a:effectLst/>
                <a:latin typeface="Arial"/>
                <a:ea typeface="Arial" panose="020B0604020202020204" pitchFamily="34" charset="0"/>
                <a:cs typeface="Arial"/>
              </a:rPr>
              <a:t>med</a:t>
            </a:r>
            <a:r>
              <a:rPr lang="fi-FI" sz="2000" spc="20" dirty="0">
                <a:effectLst/>
                <a:latin typeface="Arial"/>
                <a:ea typeface="Arial" panose="020B0604020202020204" pitchFamily="34" charset="0"/>
                <a:cs typeface="Arial"/>
              </a:rPr>
              <a:t> SSS –</a:t>
            </a:r>
            <a:r>
              <a:rPr lang="fi-FI" sz="2000" spc="20" dirty="0">
                <a:latin typeface="Arial"/>
                <a:ea typeface="Arial" panose="020B0604020202020204" pitchFamily="34" charset="0"/>
                <a:cs typeface="Arial"/>
              </a:rPr>
              <a:t>hankkeessa</a:t>
            </a:r>
            <a:r>
              <a:rPr lang="fi-FI" sz="2000" spc="20" dirty="0">
                <a:effectLst/>
                <a:latin typeface="Arial"/>
                <a:ea typeface="Arial" panose="020B0604020202020204" pitchFamily="34" charset="0"/>
                <a:cs typeface="Arial"/>
              </a:rPr>
              <a:t> vuosina 2022-2024. </a:t>
            </a:r>
            <a:r>
              <a:rPr lang="fi-FI" sz="2000" spc="20" dirty="0">
                <a:latin typeface="Arial"/>
                <a:ea typeface="Arial" panose="020B0604020202020204" pitchFamily="34" charset="0"/>
                <a:cs typeface="Arial"/>
              </a:rPr>
              <a:t>Materiaali</a:t>
            </a:r>
            <a:r>
              <a:rPr lang="fi-FI" sz="2000" spc="20" dirty="0">
                <a:effectLst/>
                <a:latin typeface="Arial"/>
                <a:ea typeface="Arial" panose="020B0604020202020204" pitchFamily="34" charset="0"/>
                <a:cs typeface="Arial"/>
              </a:rPr>
              <a:t> soveltuu muokattavuutensa ansiosta lähes mihin opintoon tahansa osaamisen itsearviointiin ja oman osaamisen tietoisuuden kasvattamiseen.</a:t>
            </a:r>
          </a:p>
          <a:p>
            <a:pPr marL="0" indent="0">
              <a:buNone/>
            </a:pPr>
            <a:endParaRPr lang="fi-FI" sz="2000" spc="20" dirty="0">
              <a:latin typeface="Arial" panose="020B0604020202020204" pitchFamily="34" charset="0"/>
            </a:endParaRPr>
          </a:p>
          <a:p>
            <a:pPr marL="0" indent="0">
              <a:buNone/>
            </a:pPr>
            <a:r>
              <a:rPr lang="fi-FI" sz="2000" spc="20" dirty="0">
                <a:latin typeface="Arial" panose="020B0604020202020204" pitchFamily="34" charset="0"/>
              </a:rPr>
              <a:t>Kieliprofiili on osa OPVA kampusta sivulla aoe.fi.</a:t>
            </a:r>
            <a:endParaRPr lang="fi-FI" sz="2000" dirty="0"/>
          </a:p>
        </p:txBody>
      </p:sp>
      <p:pic>
        <p:nvPicPr>
          <p:cNvPr id="6" name="Sisällön paikkamerkki 5" descr="Kuva, joka sisältää kohteen teksti, Fontti, valkoinen, muotoilu&#10;&#10;Kuvaus luotu automaattisesti">
            <a:extLst>
              <a:ext uri="{FF2B5EF4-FFF2-40B4-BE49-F238E27FC236}">
                <a16:creationId xmlns:a16="http://schemas.microsoft.com/office/drawing/2014/main" id="{84E8BEBD-2764-A08A-9E50-DD419196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292" y="5351956"/>
            <a:ext cx="4273463" cy="1111100"/>
          </a:xfrm>
          <a:prstGeom prst="rect">
            <a:avLst/>
          </a:prstGeom>
        </p:spPr>
      </p:pic>
      <p:grpSp>
        <p:nvGrpSpPr>
          <p:cNvPr id="11" name="Group 1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Ryhmä 6">
            <a:extLst>
              <a:ext uri="{FF2B5EF4-FFF2-40B4-BE49-F238E27FC236}">
                <a16:creationId xmlns:a16="http://schemas.microsoft.com/office/drawing/2014/main" id="{FAE5E3B0-471D-89C3-7D39-38088C1DE770}"/>
              </a:ext>
            </a:extLst>
          </p:cNvPr>
          <p:cNvGrpSpPr/>
          <p:nvPr/>
        </p:nvGrpSpPr>
        <p:grpSpPr>
          <a:xfrm>
            <a:off x="9144000" y="3329355"/>
            <a:ext cx="5623709" cy="5684040"/>
            <a:chOff x="4345354" y="562709"/>
            <a:chExt cx="5623709" cy="5684040"/>
          </a:xfrm>
        </p:grpSpPr>
        <p:sp>
          <p:nvSpPr>
            <p:cNvPr id="8" name="Vuokaaviosymboli: Liitin 7">
              <a:extLst>
                <a:ext uri="{FF2B5EF4-FFF2-40B4-BE49-F238E27FC236}">
                  <a16:creationId xmlns:a16="http://schemas.microsoft.com/office/drawing/2014/main" id="{6065B9CB-43C7-759C-A224-F35E44AEAE94}"/>
                </a:ext>
              </a:extLst>
            </p:cNvPr>
            <p:cNvSpPr/>
            <p:nvPr/>
          </p:nvSpPr>
          <p:spPr>
            <a:xfrm>
              <a:off x="6307015" y="2438400"/>
              <a:ext cx="1865555" cy="1897252"/>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9" name="Vuokaaviosymboli: Liitin 8">
              <a:extLst>
                <a:ext uri="{FF2B5EF4-FFF2-40B4-BE49-F238E27FC236}">
                  <a16:creationId xmlns:a16="http://schemas.microsoft.com/office/drawing/2014/main" id="{CAC49A23-A47A-812E-6D09-44E82AC0794B}"/>
                </a:ext>
              </a:extLst>
            </p:cNvPr>
            <p:cNvSpPr/>
            <p:nvPr/>
          </p:nvSpPr>
          <p:spPr>
            <a:xfrm>
              <a:off x="5301699" y="1547447"/>
              <a:ext cx="3957365" cy="3977230"/>
            </a:xfrm>
            <a:prstGeom prst="flowChartConnec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0" name="Vuokaaviosymboli: Liitin 9">
              <a:extLst>
                <a:ext uri="{FF2B5EF4-FFF2-40B4-BE49-F238E27FC236}">
                  <a16:creationId xmlns:a16="http://schemas.microsoft.com/office/drawing/2014/main" id="{CC95BCFE-9419-D759-FF43-B548AD58F516}"/>
                </a:ext>
              </a:extLst>
            </p:cNvPr>
            <p:cNvSpPr/>
            <p:nvPr/>
          </p:nvSpPr>
          <p:spPr>
            <a:xfrm>
              <a:off x="4345354" y="562709"/>
              <a:ext cx="5623709" cy="5684040"/>
            </a:xfrm>
            <a:prstGeom prst="flowChartConnec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grpSp>
      <p:pic>
        <p:nvPicPr>
          <p:cNvPr id="1026" name="Picture 2">
            <a:extLst>
              <a:ext uri="{FF2B5EF4-FFF2-40B4-BE49-F238E27FC236}">
                <a16:creationId xmlns:a16="http://schemas.microsoft.com/office/drawing/2014/main" id="{450E766B-651E-F499-EA51-02E42FD31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75" y="5776937"/>
            <a:ext cx="1680301" cy="58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7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0321E177-BBE9-17B5-7BC9-E6B79684A1E0}"/>
              </a:ext>
            </a:extLst>
          </p:cNvPr>
          <p:cNvSpPr>
            <a:spLocks noGrp="1"/>
          </p:cNvSpPr>
          <p:nvPr>
            <p:ph type="title"/>
          </p:nvPr>
        </p:nvSpPr>
        <p:spPr>
          <a:xfrm>
            <a:off x="838200" y="365125"/>
            <a:ext cx="10515600" cy="1325563"/>
          </a:xfrm>
        </p:spPr>
        <p:txBody>
          <a:bodyPr>
            <a:normAutofit fontScale="90000"/>
          </a:bodyPr>
          <a:lstStyle/>
          <a:p>
            <a:r>
              <a:rPr lang="fi-FI" sz="3700" b="1" spc="20" dirty="0">
                <a:effectLst/>
                <a:latin typeface="Arial" panose="020B0604020202020204" pitchFamily="34" charset="0"/>
                <a:ea typeface="Times New Roman" panose="02020603050405020304" pitchFamily="18" charset="0"/>
                <a:cs typeface="Arial" panose="020B0604020202020204" pitchFamily="34" charset="0"/>
              </a:rPr>
              <a:t>Mitä mahdollisuuksia kielitaito tarjoaa? – </a:t>
            </a:r>
            <a:br>
              <a:rPr lang="fi-FI" sz="3700" b="1" spc="20" dirty="0">
                <a:effectLst/>
                <a:latin typeface="Arial" panose="020B0604020202020204" pitchFamily="34" charset="0"/>
                <a:ea typeface="Times New Roman" panose="02020603050405020304" pitchFamily="18" charset="0"/>
                <a:cs typeface="Arial" panose="020B0604020202020204" pitchFamily="34" charset="0"/>
              </a:rPr>
            </a:br>
            <a:r>
              <a:rPr lang="fi-FI" sz="3700" b="1" spc="20" dirty="0">
                <a:effectLst/>
                <a:latin typeface="Arial" panose="020B0604020202020204" pitchFamily="34" charset="0"/>
                <a:ea typeface="Times New Roman" panose="02020603050405020304" pitchFamily="18" charset="0"/>
                <a:cs typeface="Arial" panose="020B0604020202020204" pitchFamily="34" charset="0"/>
              </a:rPr>
              <a:t>4.7. Minä osaan- </a:t>
            </a:r>
            <a:r>
              <a:rPr lang="fi-FI" sz="3700" b="1" spc="20" dirty="0">
                <a:latin typeface="Arial" panose="020B0604020202020204" pitchFamily="34" charset="0"/>
                <a:ea typeface="Times New Roman" panose="02020603050405020304" pitchFamily="18" charset="0"/>
                <a:cs typeface="Arial" panose="020B0604020202020204" pitchFamily="34" charset="0"/>
              </a:rPr>
              <a:t>n</a:t>
            </a:r>
            <a:r>
              <a:rPr lang="fi-FI" sz="3700" b="1" spc="20" dirty="0">
                <a:effectLst/>
                <a:latin typeface="Arial" panose="020B0604020202020204" pitchFamily="34" charset="0"/>
                <a:ea typeface="Times New Roman" panose="02020603050405020304" pitchFamily="18" charset="0"/>
                <a:cs typeface="Arial" panose="020B0604020202020204" pitchFamily="34" charset="0"/>
              </a:rPr>
              <a:t>äytteitä omasta kielitaidostani</a:t>
            </a:r>
            <a:br>
              <a:rPr lang="fi-FI" sz="3700" b="1" spc="20" dirty="0">
                <a:effectLst/>
                <a:latin typeface="Arial" panose="020B0604020202020204" pitchFamily="34" charset="0"/>
                <a:ea typeface="Times New Roman" panose="02020603050405020304" pitchFamily="18" charset="0"/>
                <a:cs typeface="Arial" panose="020B0604020202020204" pitchFamily="34" charset="0"/>
              </a:rPr>
            </a:br>
            <a:r>
              <a:rPr lang="fi-FI" sz="3700" b="1" spc="20" dirty="0">
                <a:effectLst/>
                <a:latin typeface="Arial" panose="020B0604020202020204" pitchFamily="34" charset="0"/>
                <a:ea typeface="Times New Roman" panose="02020603050405020304" pitchFamily="18" charset="0"/>
                <a:cs typeface="Arial" panose="020B0604020202020204" pitchFamily="34" charset="0"/>
              </a:rPr>
              <a:t>4.8. Mitä osaan eri kielillä?</a:t>
            </a:r>
            <a:endParaRPr lang="fi-FI" sz="37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E6C92D5B-935B-5B10-A43F-5D6DDCBFEE10}"/>
              </a:ext>
            </a:extLst>
          </p:cNvPr>
          <p:cNvSpPr>
            <a:spLocks noGrp="1"/>
          </p:cNvSpPr>
          <p:nvPr>
            <p:ph idx="1"/>
          </p:nvPr>
        </p:nvSpPr>
        <p:spPr>
          <a:xfrm>
            <a:off x="838200" y="1690688"/>
            <a:ext cx="10515600" cy="4956175"/>
          </a:xfrm>
        </p:spPr>
        <p:txBody>
          <a:bodyPr>
            <a:normAutofit fontScale="92500" lnSpcReduction="10000"/>
          </a:bodyPr>
          <a:lstStyle/>
          <a:p>
            <a:pPr marL="0" indent="0" fontAlgn="base">
              <a:lnSpc>
                <a:spcPct val="150000"/>
              </a:lnSpc>
              <a:buNone/>
            </a:pPr>
            <a:r>
              <a:rPr lang="fi-FI" sz="1800" dirty="0">
                <a:solidFill>
                  <a:schemeClr val="bg2"/>
                </a:solidFill>
                <a:effectLst/>
                <a:latin typeface="Arial" panose="020B0604020202020204" pitchFamily="34" charset="0"/>
                <a:ea typeface="Times New Roman" panose="02020603050405020304" pitchFamily="18" charset="0"/>
              </a:rPr>
              <a:t>Kielen oppimisen motivaatiota on hyvä kasvattaa positiivisen kautta. Opiskelija on hyvä saada miettimään, miksi kielitaito on hyvä, mitä sillä voi saavuttaa. Kieli taipuu moneen ja sillä tehdään paljon muutakin kuin puhutaan ja kirjoitetaan. Opiskelija voi tehdä musiikkia, kirjoittaa päiväkirjaa, runoja, ajatuksia, tehdä YouTube -videoita. Kaikki tämä voidaan tuoda näkyväksi kieliprofiilin kautta. Mikä on opiskelijan supervoima kielenkäyttäjänä? (Supervoima voi olla se, että pystyy ostamaan kaupasta lettutaikinan tarvikkeet käyttämällä suomen kieltä)</a:t>
            </a:r>
            <a:endParaRPr lang="fi-FI" sz="18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800" dirty="0">
                <a:solidFill>
                  <a:schemeClr val="bg2"/>
                </a:solidFill>
                <a:effectLst/>
                <a:latin typeface="Arial" panose="020B0604020202020204" pitchFamily="34" charset="0"/>
                <a:ea typeface="Times New Roman" panose="02020603050405020304" pitchFamily="18" charset="0"/>
              </a:rPr>
              <a:t>Miten erotun muista kielenkäyttäjistä? </a:t>
            </a:r>
            <a:endParaRPr lang="fi-FI" sz="18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800" dirty="0">
                <a:solidFill>
                  <a:schemeClr val="bg2"/>
                </a:solidFill>
                <a:effectLst/>
                <a:latin typeface="Arial" panose="020B0604020202020204" pitchFamily="34" charset="0"/>
                <a:ea typeface="Times New Roman" panose="02020603050405020304" pitchFamily="18" charset="0"/>
              </a:rPr>
              <a:t>Miten kuvaisin kielitaitoani kaverilleni?</a:t>
            </a:r>
          </a:p>
          <a:p>
            <a:pPr marL="800100" lvl="1" indent="-342900" fontAlgn="base">
              <a:lnSpc>
                <a:spcPct val="150000"/>
              </a:lnSpc>
              <a:buFont typeface="Symbol" panose="05050102010706020507" pitchFamily="18" charset="2"/>
              <a:buChar char=""/>
            </a:pPr>
            <a:r>
              <a:rPr lang="fi-FI" sz="1800" dirty="0">
                <a:solidFill>
                  <a:schemeClr val="bg2"/>
                </a:solidFill>
                <a:latin typeface="Arial" panose="020B0604020202020204" pitchFamily="34" charset="0"/>
                <a:ea typeface="Times New Roman" panose="02020603050405020304" pitchFamily="18" charset="0"/>
              </a:rPr>
              <a:t>Mitä osaan tehdä eri kielillä? </a:t>
            </a:r>
            <a:r>
              <a:rPr lang="fi-FI" sz="1800" dirty="0">
                <a:solidFill>
                  <a:schemeClr val="bg2"/>
                </a:solidFill>
                <a:effectLst/>
                <a:latin typeface="Arial" panose="020B0604020202020204" pitchFamily="34" charset="0"/>
                <a:ea typeface="Times New Roman" panose="02020603050405020304" pitchFamily="18" charset="0"/>
              </a:rPr>
              <a:t> </a:t>
            </a:r>
            <a:endParaRPr lang="fi-FI" sz="1800" dirty="0">
              <a:solidFill>
                <a:schemeClr val="bg2"/>
              </a:solidFill>
              <a:effectLst/>
              <a:latin typeface="Times New Roman" panose="02020603050405020304" pitchFamily="18" charset="0"/>
              <a:ea typeface="Times New Roman" panose="02020603050405020304" pitchFamily="18" charset="0"/>
            </a:endParaRPr>
          </a:p>
          <a:p>
            <a:pPr indent="0" fontAlgn="base">
              <a:lnSpc>
                <a:spcPct val="150000"/>
              </a:lnSpc>
              <a:buNone/>
            </a:pPr>
            <a:r>
              <a:rPr lang="fi-FI" sz="1800" dirty="0">
                <a:solidFill>
                  <a:schemeClr val="bg2"/>
                </a:solidFill>
                <a:effectLst/>
                <a:latin typeface="Arial" panose="020B0604020202020204" pitchFamily="34" charset="0"/>
                <a:ea typeface="Times New Roman" panose="02020603050405020304" pitchFamily="18" charset="0"/>
              </a:rPr>
              <a:t>Opiskelija voi tuoda PowerPointiin tiedostoja ja niiden avulla esittää osaamistaan, esim. opiskelijan käyttämät pelit, musiikki, videot tms. persoonallinen tapa ilmaista itseään kielellä. Tämä tehtävä mittaa myös digitaalisia taitoja ( tiedostojen tallennus, siirto, kopiointi jne.)</a:t>
            </a:r>
            <a:endParaRPr lang="fi-FI" sz="1800" dirty="0">
              <a:solidFill>
                <a:schemeClr val="bg2"/>
              </a:solidFill>
              <a:effectLst/>
              <a:latin typeface="Times New Roman" panose="02020603050405020304" pitchFamily="18" charset="0"/>
              <a:ea typeface="Times New Roman" panose="02020603050405020304" pitchFamily="18" charset="0"/>
            </a:endParaRPr>
          </a:p>
          <a:p>
            <a:endParaRPr lang="fi-FI" sz="1300" dirty="0"/>
          </a:p>
        </p:txBody>
      </p:sp>
    </p:spTree>
    <p:extLst>
      <p:ext uri="{BB962C8B-B14F-4D97-AF65-F5344CB8AC3E}">
        <p14:creationId xmlns:p14="http://schemas.microsoft.com/office/powerpoint/2010/main" val="240652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5C5B7F7-D509-2F4A-41CF-4B05602F3293}"/>
              </a:ext>
            </a:extLst>
          </p:cNvPr>
          <p:cNvSpPr>
            <a:spLocks noGrp="1"/>
          </p:cNvSpPr>
          <p:nvPr>
            <p:ph type="title"/>
          </p:nvPr>
        </p:nvSpPr>
        <p:spPr>
          <a:xfrm>
            <a:off x="841248" y="548640"/>
            <a:ext cx="3600860" cy="5431536"/>
          </a:xfrm>
        </p:spPr>
        <p:txBody>
          <a:bodyPr>
            <a:normAutofit/>
          </a:bodyPr>
          <a:lstStyle/>
          <a:p>
            <a:r>
              <a:rPr lang="fi-FI" sz="4000" b="1" dirty="0">
                <a:latin typeface="Arial" panose="020B0604020202020204" pitchFamily="34" charset="0"/>
                <a:cs typeface="Arial" panose="020B0604020202020204" pitchFamily="34" charset="0"/>
              </a:rPr>
              <a:t>4.9 Minä osaan – mitä sinä osaat</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5AE56841-034F-877B-CF81-A11349A360F2}"/>
              </a:ext>
            </a:extLst>
          </p:cNvPr>
          <p:cNvSpPr>
            <a:spLocks noGrp="1"/>
          </p:cNvSpPr>
          <p:nvPr>
            <p:ph idx="1"/>
          </p:nvPr>
        </p:nvSpPr>
        <p:spPr>
          <a:xfrm>
            <a:off x="5126418" y="552091"/>
            <a:ext cx="6224335" cy="5431536"/>
          </a:xfrm>
        </p:spPr>
        <p:txBody>
          <a:bodyPr anchor="ctr">
            <a:normAutofit/>
          </a:bodyPr>
          <a:lstStyle/>
          <a:p>
            <a:pPr marL="0" indent="0">
              <a:buNone/>
            </a:pPr>
            <a:r>
              <a:rPr lang="fi-FI" sz="2200" dirty="0">
                <a:solidFill>
                  <a:schemeClr val="bg2"/>
                </a:solidFill>
              </a:rPr>
              <a:t>Opiskelijalle on tärkeää nähdä, että hän ei ole ainoa kielenoppija. Oppimisen motivaation nostamiseksi on hyvä antaa opiskelijoiden opettaa toinen toisiaan, jolloin opiskelija huomaa, mitä hän itse osaa. Joskus oma osaaminen on niin itsestään selvää, ettei sitä huomata. Toisaalta on tärkeää myös nähdä oman osaamisensa todellinen taso, jotta voidaan opettaa ja oppia oikeita asioita. Luokassa voidaan yhdessä miettiä mitä kukakin osaa, jolloin kaikki osaaminen saadaan näkyväksi. Opiskelijan motivaatiota nostaa myös se, että on muitakin, joiden kielitaito vaatii uuden opettelua.</a:t>
            </a:r>
          </a:p>
        </p:txBody>
      </p:sp>
    </p:spTree>
    <p:extLst>
      <p:ext uri="{BB962C8B-B14F-4D97-AF65-F5344CB8AC3E}">
        <p14:creationId xmlns:p14="http://schemas.microsoft.com/office/powerpoint/2010/main" val="270468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Otsikko 1">
            <a:extLst>
              <a:ext uri="{FF2B5EF4-FFF2-40B4-BE49-F238E27FC236}">
                <a16:creationId xmlns:a16="http://schemas.microsoft.com/office/drawing/2014/main" id="{573E531B-880F-ED95-7054-0C15D3DCF5BD}"/>
              </a:ext>
            </a:extLst>
          </p:cNvPr>
          <p:cNvSpPr>
            <a:spLocks noGrp="1"/>
          </p:cNvSpPr>
          <p:nvPr>
            <p:ph type="ctrTitle"/>
          </p:nvPr>
        </p:nvSpPr>
        <p:spPr>
          <a:xfrm>
            <a:off x="648037" y="1298448"/>
            <a:ext cx="5895178" cy="4099642"/>
          </a:xfrm>
        </p:spPr>
        <p:txBody>
          <a:bodyPr anchor="b">
            <a:normAutofit/>
          </a:bodyPr>
          <a:lstStyle/>
          <a:p>
            <a:pPr algn="l"/>
            <a:r>
              <a:rPr lang="fi-FI" sz="6600" b="1" dirty="0"/>
              <a:t>Kieliprofiilini</a:t>
            </a:r>
          </a:p>
        </p:txBody>
      </p:sp>
      <p:sp>
        <p:nvSpPr>
          <p:cNvPr id="3" name="Alaotsikko 2">
            <a:extLst>
              <a:ext uri="{FF2B5EF4-FFF2-40B4-BE49-F238E27FC236}">
                <a16:creationId xmlns:a16="http://schemas.microsoft.com/office/drawing/2014/main" id="{51796E3F-0A84-2BD9-4595-1274C0B81333}"/>
              </a:ext>
            </a:extLst>
          </p:cNvPr>
          <p:cNvSpPr>
            <a:spLocks noGrp="1"/>
          </p:cNvSpPr>
          <p:nvPr>
            <p:ph type="subTitle" idx="1"/>
          </p:nvPr>
        </p:nvSpPr>
        <p:spPr>
          <a:xfrm>
            <a:off x="7848600" y="314959"/>
            <a:ext cx="3896360" cy="5496561"/>
          </a:xfrm>
        </p:spPr>
        <p:txBody>
          <a:bodyPr anchor="t">
            <a:normAutofit/>
          </a:bodyPr>
          <a:lstStyle/>
          <a:p>
            <a:pPr algn="l"/>
            <a:r>
              <a:rPr lang="fi-FI" dirty="0"/>
              <a:t>Kuva minusta:</a:t>
            </a:r>
          </a:p>
          <a:p>
            <a:pPr algn="l"/>
            <a:endParaRPr lang="fi-FI" dirty="0"/>
          </a:p>
          <a:p>
            <a:pPr algn="l"/>
            <a:endParaRPr lang="fi-FI" dirty="0"/>
          </a:p>
          <a:p>
            <a:pPr algn="l"/>
            <a:endParaRPr lang="fi-FI" dirty="0"/>
          </a:p>
          <a:p>
            <a:pPr algn="l"/>
            <a:endParaRPr lang="fi-FI" dirty="0"/>
          </a:p>
          <a:p>
            <a:pPr algn="l"/>
            <a:endParaRPr lang="fi-FI" dirty="0"/>
          </a:p>
          <a:p>
            <a:pPr algn="l"/>
            <a:endParaRPr lang="fi-FI" dirty="0"/>
          </a:p>
          <a:p>
            <a:pPr algn="l"/>
            <a:endParaRPr lang="fi-FI" dirty="0"/>
          </a:p>
          <a:p>
            <a:pPr algn="l"/>
            <a:r>
              <a:rPr lang="fi-FI" dirty="0"/>
              <a:t>Minun äidinkieleni on</a:t>
            </a:r>
          </a:p>
          <a:p>
            <a:pPr algn="l"/>
            <a:endParaRPr lang="fi-FI" dirty="0"/>
          </a:p>
          <a:p>
            <a:pPr algn="l"/>
            <a:endParaRPr lang="fi-FI" dirty="0"/>
          </a:p>
          <a:p>
            <a:pPr algn="l"/>
            <a:endParaRPr lang="fi-FI" dirty="0"/>
          </a:p>
          <a:p>
            <a:pPr algn="l"/>
            <a:endParaRPr lang="fi-FI" dirty="0"/>
          </a:p>
          <a:p>
            <a:pPr algn="l"/>
            <a:endParaRPr lang="fi-FI" dirty="0"/>
          </a:p>
        </p:txBody>
      </p:sp>
      <p:sp>
        <p:nvSpPr>
          <p:cNvPr id="21"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Ryhmä 9">
            <a:extLst>
              <a:ext uri="{FF2B5EF4-FFF2-40B4-BE49-F238E27FC236}">
                <a16:creationId xmlns:a16="http://schemas.microsoft.com/office/drawing/2014/main" id="{09C54AC2-E30B-68E9-A8F1-34D3777FEFE3}"/>
              </a:ext>
            </a:extLst>
          </p:cNvPr>
          <p:cNvGrpSpPr/>
          <p:nvPr/>
        </p:nvGrpSpPr>
        <p:grpSpPr>
          <a:xfrm>
            <a:off x="114583" y="242354"/>
            <a:ext cx="4433752" cy="3923794"/>
            <a:chOff x="648036" y="627886"/>
            <a:chExt cx="3303529" cy="3039873"/>
          </a:xfrm>
          <a:blipFill>
            <a:blip r:embed="rId2"/>
            <a:stretch>
              <a:fillRect/>
            </a:stretch>
          </a:blipFill>
        </p:grpSpPr>
        <p:sp>
          <p:nvSpPr>
            <p:cNvPr id="4" name="Vinoraita 3">
              <a:extLst>
                <a:ext uri="{FF2B5EF4-FFF2-40B4-BE49-F238E27FC236}">
                  <a16:creationId xmlns:a16="http://schemas.microsoft.com/office/drawing/2014/main" id="{E0953285-3573-26B0-5348-B7F353E54E6D}"/>
                </a:ext>
              </a:extLst>
            </p:cNvPr>
            <p:cNvSpPr/>
            <p:nvPr/>
          </p:nvSpPr>
          <p:spPr>
            <a:xfrm>
              <a:off x="648036" y="627886"/>
              <a:ext cx="1397001" cy="1209040"/>
            </a:xfrm>
            <a:prstGeom prst="diagStrip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 name="Vinoraita 4">
              <a:extLst>
                <a:ext uri="{FF2B5EF4-FFF2-40B4-BE49-F238E27FC236}">
                  <a16:creationId xmlns:a16="http://schemas.microsoft.com/office/drawing/2014/main" id="{6C6C074E-7D2A-74A2-7041-88E2299EBE41}"/>
                </a:ext>
              </a:extLst>
            </p:cNvPr>
            <p:cNvSpPr/>
            <p:nvPr/>
          </p:nvSpPr>
          <p:spPr>
            <a:xfrm>
              <a:off x="1106295" y="1105069"/>
              <a:ext cx="1397001" cy="1209040"/>
            </a:xfrm>
            <a:prstGeom prst="diagStrip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 name="Vinoraita 5">
              <a:extLst>
                <a:ext uri="{FF2B5EF4-FFF2-40B4-BE49-F238E27FC236}">
                  <a16:creationId xmlns:a16="http://schemas.microsoft.com/office/drawing/2014/main" id="{9D2FE2A8-DA05-4B6A-0E1A-A6705C829E6A}"/>
                </a:ext>
              </a:extLst>
            </p:cNvPr>
            <p:cNvSpPr/>
            <p:nvPr/>
          </p:nvSpPr>
          <p:spPr>
            <a:xfrm>
              <a:off x="1517395" y="1614255"/>
              <a:ext cx="1397001" cy="1209040"/>
            </a:xfrm>
            <a:prstGeom prst="diagStrip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Vinoraita 6">
              <a:extLst>
                <a:ext uri="{FF2B5EF4-FFF2-40B4-BE49-F238E27FC236}">
                  <a16:creationId xmlns:a16="http://schemas.microsoft.com/office/drawing/2014/main" id="{CC9F0089-5EE9-CEF7-D013-F7B1CB978712}"/>
                </a:ext>
              </a:extLst>
            </p:cNvPr>
            <p:cNvSpPr/>
            <p:nvPr/>
          </p:nvSpPr>
          <p:spPr>
            <a:xfrm>
              <a:off x="2091388" y="2021248"/>
              <a:ext cx="1397001" cy="1209040"/>
            </a:xfrm>
            <a:prstGeom prst="diagStrip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 name="Vinoraita 8">
              <a:extLst>
                <a:ext uri="{FF2B5EF4-FFF2-40B4-BE49-F238E27FC236}">
                  <a16:creationId xmlns:a16="http://schemas.microsoft.com/office/drawing/2014/main" id="{0C91FC1F-C498-24CB-D825-C529A9C9EF0D}"/>
                </a:ext>
              </a:extLst>
            </p:cNvPr>
            <p:cNvSpPr/>
            <p:nvPr/>
          </p:nvSpPr>
          <p:spPr>
            <a:xfrm>
              <a:off x="2554564" y="2458719"/>
              <a:ext cx="1397001" cy="1209040"/>
            </a:xfrm>
            <a:prstGeom prst="diagStrip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sp>
        <p:nvSpPr>
          <p:cNvPr id="8" name="Tekstiruutu 7">
            <a:extLst>
              <a:ext uri="{FF2B5EF4-FFF2-40B4-BE49-F238E27FC236}">
                <a16:creationId xmlns:a16="http://schemas.microsoft.com/office/drawing/2014/main" id="{9C5C7069-3235-8944-FD53-BDCBECA9BEF1}"/>
              </a:ext>
            </a:extLst>
          </p:cNvPr>
          <p:cNvSpPr txBox="1"/>
          <p:nvPr/>
        </p:nvSpPr>
        <p:spPr>
          <a:xfrm>
            <a:off x="521494" y="5811520"/>
            <a:ext cx="6072187" cy="653574"/>
          </a:xfrm>
          <a:prstGeom prst="rect">
            <a:avLst/>
          </a:prstGeom>
          <a:noFill/>
        </p:spPr>
        <p:txBody>
          <a:bodyPr wrap="square" rtlCol="0">
            <a:spAutoFit/>
          </a:bodyPr>
          <a:lstStyle/>
          <a:p>
            <a:pPr algn="l"/>
            <a:r>
              <a:rPr lang="fi-FI"/>
              <a:t>Minä, ja kielet, joita kuulen,  ymmärrän, puhun, kirjoitan, luen, opiskelen ja haluan oppia.</a:t>
            </a:r>
            <a:endParaRPr lang="fi-FI" dirty="0"/>
          </a:p>
        </p:txBody>
      </p:sp>
    </p:spTree>
    <p:extLst>
      <p:ext uri="{BB962C8B-B14F-4D97-AF65-F5344CB8AC3E}">
        <p14:creationId xmlns:p14="http://schemas.microsoft.com/office/powerpoint/2010/main" val="17731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9E364D-DB78-DCBE-3C74-15FD406B48A0}"/>
              </a:ext>
            </a:extLst>
          </p:cNvPr>
          <p:cNvSpPr>
            <a:spLocks noGrp="1"/>
          </p:cNvSpPr>
          <p:nvPr>
            <p:ph type="title"/>
          </p:nvPr>
        </p:nvSpPr>
        <p:spPr>
          <a:xfrm>
            <a:off x="876693" y="741391"/>
            <a:ext cx="4597747" cy="1616203"/>
          </a:xfrm>
        </p:spPr>
        <p:txBody>
          <a:bodyPr anchor="b">
            <a:normAutofit/>
          </a:bodyPr>
          <a:lstStyle/>
          <a:p>
            <a:r>
              <a:rPr lang="fi-FI" sz="3200" b="1" dirty="0"/>
              <a:t>Pohdi seuraavia asioita:</a:t>
            </a:r>
          </a:p>
        </p:txBody>
      </p:sp>
      <p:sp>
        <p:nvSpPr>
          <p:cNvPr id="3" name="Sisällön paikkamerkki 2">
            <a:extLst>
              <a:ext uri="{FF2B5EF4-FFF2-40B4-BE49-F238E27FC236}">
                <a16:creationId xmlns:a16="http://schemas.microsoft.com/office/drawing/2014/main" id="{A69E23C7-12F9-F2C6-D1F3-335A2F1CB52E}"/>
              </a:ext>
            </a:extLst>
          </p:cNvPr>
          <p:cNvSpPr>
            <a:spLocks noGrp="1"/>
          </p:cNvSpPr>
          <p:nvPr>
            <p:ph idx="1"/>
          </p:nvPr>
        </p:nvSpPr>
        <p:spPr>
          <a:xfrm>
            <a:off x="697426" y="2668777"/>
            <a:ext cx="5576573" cy="3447832"/>
          </a:xfrm>
        </p:spPr>
        <p:txBody>
          <a:bodyPr anchor="t">
            <a:normAutofit/>
          </a:bodyPr>
          <a:lstStyle/>
          <a:p>
            <a:pPr marL="457200" lvl="1" indent="0" fontAlgn="base">
              <a:buNone/>
            </a:pPr>
            <a:r>
              <a:rPr lang="fi-FI" sz="2000" dirty="0">
                <a:effectLst/>
                <a:latin typeface="Arial" panose="020B0604020202020204" pitchFamily="34" charset="0"/>
                <a:ea typeface="Times New Roman" panose="02020603050405020304" pitchFamily="18" charset="0"/>
              </a:rPr>
              <a:t>Mitä kieltä tai kieliä </a:t>
            </a:r>
            <a:r>
              <a:rPr lang="fi-FI" sz="2000" dirty="0">
                <a:latin typeface="Arial" panose="020B0604020202020204" pitchFamily="34" charset="0"/>
                <a:ea typeface="Times New Roman" panose="02020603050405020304" pitchFamily="18" charset="0"/>
              </a:rPr>
              <a:t>käytän</a:t>
            </a:r>
            <a:r>
              <a:rPr lang="fi-FI" sz="2000" dirty="0">
                <a:effectLst/>
                <a:latin typeface="Arial" panose="020B0604020202020204" pitchFamily="34" charset="0"/>
                <a:ea typeface="Times New Roman" panose="02020603050405020304" pitchFamily="18" charset="0"/>
              </a:rPr>
              <a:t> kotona? </a:t>
            </a:r>
            <a:endParaRPr lang="fi-FI" sz="2000" dirty="0">
              <a:effectLst/>
              <a:latin typeface="Times New Roman" panose="02020603050405020304" pitchFamily="18" charset="0"/>
              <a:ea typeface="Times New Roman" panose="02020603050405020304" pitchFamily="18" charset="0"/>
            </a:endParaRPr>
          </a:p>
          <a:p>
            <a:pPr marL="457200" lvl="1" indent="0" fontAlgn="base">
              <a:buNone/>
            </a:pPr>
            <a:r>
              <a:rPr lang="fi-FI" sz="2000" dirty="0">
                <a:effectLst/>
                <a:latin typeface="Arial" panose="020B0604020202020204" pitchFamily="34" charset="0"/>
                <a:ea typeface="Times New Roman" panose="02020603050405020304" pitchFamily="18" charset="0"/>
              </a:rPr>
              <a:t>Mitä kieliä </a:t>
            </a:r>
            <a:r>
              <a:rPr lang="fi-FI" sz="2000" dirty="0">
                <a:latin typeface="Arial" panose="020B0604020202020204" pitchFamily="34" charset="0"/>
                <a:ea typeface="Times New Roman" panose="02020603050405020304" pitchFamily="18" charset="0"/>
              </a:rPr>
              <a:t>puhun</a:t>
            </a:r>
            <a:r>
              <a:rPr lang="fi-FI" sz="2000" dirty="0">
                <a:effectLst/>
                <a:latin typeface="Arial" panose="020B0604020202020204" pitchFamily="34" charset="0"/>
                <a:ea typeface="Times New Roman" panose="02020603050405020304" pitchFamily="18" charset="0"/>
              </a:rPr>
              <a:t> ja miten usein? </a:t>
            </a:r>
            <a:endParaRPr lang="fi-FI" sz="2000" dirty="0">
              <a:effectLst/>
              <a:latin typeface="Times New Roman" panose="02020603050405020304" pitchFamily="18" charset="0"/>
              <a:ea typeface="Times New Roman" panose="02020603050405020304" pitchFamily="18" charset="0"/>
            </a:endParaRPr>
          </a:p>
          <a:p>
            <a:pPr marL="457200" lvl="1" indent="0" fontAlgn="base">
              <a:buNone/>
            </a:pPr>
            <a:r>
              <a:rPr lang="fi-FI" sz="2000" dirty="0">
                <a:effectLst/>
                <a:latin typeface="Arial" panose="020B0604020202020204" pitchFamily="34" charset="0"/>
                <a:ea typeface="Times New Roman" panose="02020603050405020304" pitchFamily="18" charset="0"/>
              </a:rPr>
              <a:t>Mitä kieliä puhun tai kuulen kaveripiirissäsi?</a:t>
            </a:r>
          </a:p>
          <a:p>
            <a:pPr marL="457200" lvl="1" indent="0" fontAlgn="base">
              <a:buNone/>
            </a:pPr>
            <a:r>
              <a:rPr lang="fi-FI" sz="2000" dirty="0">
                <a:effectLst/>
                <a:latin typeface="Arial" panose="020B0604020202020204" pitchFamily="34" charset="0"/>
                <a:ea typeface="Times New Roman" panose="02020603050405020304" pitchFamily="18" charset="0"/>
              </a:rPr>
              <a:t>Kuinka hyvin ymmärrän kieli</a:t>
            </a:r>
            <a:r>
              <a:rPr lang="fi-FI" sz="2000" dirty="0">
                <a:latin typeface="Arial" panose="020B0604020202020204" pitchFamily="34" charset="0"/>
                <a:ea typeface="Times New Roman" panose="02020603050405020304" pitchFamily="18" charset="0"/>
              </a:rPr>
              <a:t>ä, joita kuulen?</a:t>
            </a:r>
          </a:p>
          <a:p>
            <a:pPr marL="457200" lvl="1" indent="0" fontAlgn="base">
              <a:buNone/>
            </a:pPr>
            <a:r>
              <a:rPr lang="fi-FI" sz="2000" dirty="0">
                <a:effectLst/>
                <a:latin typeface="Arial" panose="020B0604020202020204" pitchFamily="34" charset="0"/>
                <a:ea typeface="Times New Roman" panose="02020603050405020304" pitchFamily="18" charset="0"/>
              </a:rPr>
              <a:t>Osaanko puhua </a:t>
            </a:r>
            <a:r>
              <a:rPr lang="fi-FI" sz="2000" dirty="0">
                <a:latin typeface="Arial" panose="020B0604020202020204" pitchFamily="34" charset="0"/>
                <a:ea typeface="Times New Roman" panose="02020603050405020304" pitchFamily="18" charset="0"/>
              </a:rPr>
              <a:t>kieliä, joita kuulen?</a:t>
            </a:r>
            <a:r>
              <a:rPr lang="fi-FI" sz="2000" dirty="0">
                <a:effectLst/>
                <a:latin typeface="Arial" panose="020B0604020202020204" pitchFamily="34" charset="0"/>
                <a:ea typeface="Times New Roman" panose="02020603050405020304" pitchFamily="18" charset="0"/>
              </a:rPr>
              <a:t> </a:t>
            </a:r>
            <a:endParaRPr lang="fi-FI" sz="2000" dirty="0">
              <a:effectLst/>
              <a:latin typeface="Times New Roman" panose="02020603050405020304" pitchFamily="18" charset="0"/>
              <a:ea typeface="Times New Roman" panose="02020603050405020304" pitchFamily="18" charset="0"/>
            </a:endParaRPr>
          </a:p>
          <a:p>
            <a:pPr marL="457200" lvl="1" indent="0" fontAlgn="base">
              <a:buNone/>
            </a:pPr>
            <a:r>
              <a:rPr lang="fi-FI" sz="2000" dirty="0">
                <a:effectLst/>
                <a:latin typeface="Arial" panose="020B0604020202020204" pitchFamily="34" charset="0"/>
                <a:ea typeface="Times New Roman" panose="02020603050405020304" pitchFamily="18" charset="0"/>
              </a:rPr>
              <a:t>Osaanko kirjoittaa kaikkia kieliä, joita kuulen tai puhun? </a:t>
            </a:r>
            <a:endParaRPr lang="fi-FI" sz="2000" dirty="0">
              <a:effectLst/>
              <a:latin typeface="Times New Roman" panose="02020603050405020304" pitchFamily="18" charset="0"/>
              <a:ea typeface="Times New Roman" panose="02020603050405020304" pitchFamily="18" charset="0"/>
            </a:endParaRPr>
          </a:p>
          <a:p>
            <a:endParaRPr lang="fi-FI" sz="2000" dirty="0"/>
          </a:p>
        </p:txBody>
      </p:sp>
      <p:pic>
        <p:nvPicPr>
          <p:cNvPr id="5" name="Kuva 4" descr="Pilvi ajatus kupla">
            <a:extLst>
              <a:ext uri="{FF2B5EF4-FFF2-40B4-BE49-F238E27FC236}">
                <a16:creationId xmlns:a16="http://schemas.microsoft.com/office/drawing/2014/main" id="{2E33D777-49D2-278A-86F2-BDBE4E7A4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5274" y="867064"/>
            <a:ext cx="5240516" cy="5048790"/>
          </a:xfrm>
          <a:prstGeom prst="rect">
            <a:avLst/>
          </a:prstGeom>
        </p:spPr>
      </p:pic>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kstiruutu 5">
            <a:extLst>
              <a:ext uri="{FF2B5EF4-FFF2-40B4-BE49-F238E27FC236}">
                <a16:creationId xmlns:a16="http://schemas.microsoft.com/office/drawing/2014/main" id="{0CA61919-19B6-8A1C-D4B0-AB55F0E302BF}"/>
              </a:ext>
            </a:extLst>
          </p:cNvPr>
          <p:cNvSpPr txBox="1"/>
          <p:nvPr/>
        </p:nvSpPr>
        <p:spPr>
          <a:xfrm>
            <a:off x="792956" y="628650"/>
            <a:ext cx="5800725" cy="646331"/>
          </a:xfrm>
          <a:prstGeom prst="rect">
            <a:avLst/>
          </a:prstGeom>
          <a:noFill/>
        </p:spPr>
        <p:txBody>
          <a:bodyPr wrap="square" rtlCol="0">
            <a:spAutoFit/>
          </a:bodyPr>
          <a:lstStyle/>
          <a:p>
            <a:r>
              <a:rPr lang="fi-FI" dirty="0"/>
              <a:t>Näitä kieliä käytän kotona</a:t>
            </a:r>
          </a:p>
          <a:p>
            <a:r>
              <a:rPr lang="fi-FI" dirty="0"/>
              <a:t>Näitä  kieliä käytän kavereiden kanssa / koulussa/töissä</a:t>
            </a:r>
          </a:p>
        </p:txBody>
      </p:sp>
    </p:spTree>
    <p:extLst>
      <p:ext uri="{BB962C8B-B14F-4D97-AF65-F5344CB8AC3E}">
        <p14:creationId xmlns:p14="http://schemas.microsoft.com/office/powerpoint/2010/main" val="231376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78A0-392F-8FC4-947B-DF44551707E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A6403CC-F59B-73D4-FD7F-05B5342D69B7}"/>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Näitä kieliä käytän kotona</a:t>
            </a:r>
          </a:p>
        </p:txBody>
      </p:sp>
      <p:sp>
        <p:nvSpPr>
          <p:cNvPr id="3" name="Tekstin paikkamerkki 2">
            <a:extLst>
              <a:ext uri="{FF2B5EF4-FFF2-40B4-BE49-F238E27FC236}">
                <a16:creationId xmlns:a16="http://schemas.microsoft.com/office/drawing/2014/main" id="{A3D276E5-C550-C943-D0BC-DEB6D1CCF089}"/>
              </a:ext>
            </a:extLst>
          </p:cNvPr>
          <p:cNvSpPr>
            <a:spLocks noGrp="1"/>
          </p:cNvSpPr>
          <p:nvPr>
            <p:ph type="body" idx="1"/>
          </p:nvPr>
        </p:nvSpPr>
        <p:spPr/>
        <p:txBody>
          <a:bodyPr/>
          <a:lstStyle/>
          <a:p>
            <a:r>
              <a:rPr lang="fi-FI" dirty="0"/>
              <a:t>Kielet, joita kuulen ja puhun kotona </a:t>
            </a:r>
          </a:p>
        </p:txBody>
      </p:sp>
      <p:sp>
        <p:nvSpPr>
          <p:cNvPr id="4" name="Sisällön paikkamerkki 3">
            <a:extLst>
              <a:ext uri="{FF2B5EF4-FFF2-40B4-BE49-F238E27FC236}">
                <a16:creationId xmlns:a16="http://schemas.microsoft.com/office/drawing/2014/main" id="{885EDB07-C4F3-5A7C-C1A1-B7F4B913A4C4}"/>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76265453-CCEF-08B8-DB97-AB82798A021F}"/>
              </a:ext>
            </a:extLst>
          </p:cNvPr>
          <p:cNvSpPr>
            <a:spLocks noGrp="1"/>
          </p:cNvSpPr>
          <p:nvPr>
            <p:ph type="body" sz="quarter" idx="3"/>
          </p:nvPr>
        </p:nvSpPr>
        <p:spPr/>
        <p:txBody>
          <a:bodyPr/>
          <a:lstStyle/>
          <a:p>
            <a:r>
              <a:rPr lang="fi-FI" dirty="0"/>
              <a:t>Kielet, joita luen ja kirjoitan kotona</a:t>
            </a:r>
          </a:p>
        </p:txBody>
      </p:sp>
      <p:sp>
        <p:nvSpPr>
          <p:cNvPr id="6" name="Sisällön paikkamerkki 5">
            <a:extLst>
              <a:ext uri="{FF2B5EF4-FFF2-40B4-BE49-F238E27FC236}">
                <a16:creationId xmlns:a16="http://schemas.microsoft.com/office/drawing/2014/main" id="{FA30CC83-0F2F-F7E1-1272-09BBEA41DF1E}"/>
              </a:ext>
            </a:extLst>
          </p:cNvPr>
          <p:cNvSpPr>
            <a:spLocks noGrp="1"/>
          </p:cNvSpPr>
          <p:nvPr>
            <p:ph sz="quarter" idx="4"/>
          </p:nvPr>
        </p:nvSpPr>
        <p:spPr/>
        <p:txBody>
          <a:bodyPr/>
          <a:lstStyle/>
          <a:p>
            <a:endParaRPr lang="fi-FI"/>
          </a:p>
        </p:txBody>
      </p:sp>
    </p:spTree>
    <p:extLst>
      <p:ext uri="{BB962C8B-B14F-4D97-AF65-F5344CB8AC3E}">
        <p14:creationId xmlns:p14="http://schemas.microsoft.com/office/powerpoint/2010/main" val="387616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DF3A-DD13-13B7-9DB2-5F3C03A3DAA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373C648-816C-4427-AB4B-5A66AED15419}"/>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Näitä kieliä käytän kavereiden kanssa/ koulussa/töissä.</a:t>
            </a:r>
          </a:p>
        </p:txBody>
      </p:sp>
      <p:sp>
        <p:nvSpPr>
          <p:cNvPr id="3" name="Tekstin paikkamerkki 2">
            <a:extLst>
              <a:ext uri="{FF2B5EF4-FFF2-40B4-BE49-F238E27FC236}">
                <a16:creationId xmlns:a16="http://schemas.microsoft.com/office/drawing/2014/main" id="{1D2052A1-80F8-A96D-2029-B18B3F29459A}"/>
              </a:ext>
            </a:extLst>
          </p:cNvPr>
          <p:cNvSpPr>
            <a:spLocks noGrp="1"/>
          </p:cNvSpPr>
          <p:nvPr>
            <p:ph type="body" idx="1"/>
          </p:nvPr>
        </p:nvSpPr>
        <p:spPr/>
        <p:txBody>
          <a:bodyPr/>
          <a:lstStyle/>
          <a:p>
            <a:r>
              <a:rPr lang="fi-FI" dirty="0"/>
              <a:t>Kielet, joita kuulen ja/tai puhun</a:t>
            </a:r>
          </a:p>
        </p:txBody>
      </p:sp>
      <p:sp>
        <p:nvSpPr>
          <p:cNvPr id="4" name="Sisällön paikkamerkki 3">
            <a:extLst>
              <a:ext uri="{FF2B5EF4-FFF2-40B4-BE49-F238E27FC236}">
                <a16:creationId xmlns:a16="http://schemas.microsoft.com/office/drawing/2014/main" id="{2BF6065A-62EA-C7D7-0927-17F0180200C3}"/>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CBC9BA9B-D8B1-7708-3705-92DF1D1BAA7F}"/>
              </a:ext>
            </a:extLst>
          </p:cNvPr>
          <p:cNvSpPr>
            <a:spLocks noGrp="1"/>
          </p:cNvSpPr>
          <p:nvPr>
            <p:ph type="body" sz="quarter" idx="3"/>
          </p:nvPr>
        </p:nvSpPr>
        <p:spPr/>
        <p:txBody>
          <a:bodyPr/>
          <a:lstStyle/>
          <a:p>
            <a:r>
              <a:rPr lang="fi-FI" dirty="0"/>
              <a:t>Kielet, joita luen ja/tai kirjoitan</a:t>
            </a:r>
          </a:p>
        </p:txBody>
      </p:sp>
      <p:sp>
        <p:nvSpPr>
          <p:cNvPr id="6" name="Sisällön paikkamerkki 5">
            <a:extLst>
              <a:ext uri="{FF2B5EF4-FFF2-40B4-BE49-F238E27FC236}">
                <a16:creationId xmlns:a16="http://schemas.microsoft.com/office/drawing/2014/main" id="{64D0F0B9-1B17-E667-D485-B5057B624F0D}"/>
              </a:ext>
            </a:extLst>
          </p:cNvPr>
          <p:cNvSpPr>
            <a:spLocks noGrp="1"/>
          </p:cNvSpPr>
          <p:nvPr>
            <p:ph sz="quarter" idx="4"/>
          </p:nvPr>
        </p:nvSpPr>
        <p:spPr/>
        <p:txBody>
          <a:bodyPr/>
          <a:lstStyle/>
          <a:p>
            <a:endParaRPr lang="fi-FI"/>
          </a:p>
        </p:txBody>
      </p:sp>
    </p:spTree>
    <p:extLst>
      <p:ext uri="{BB962C8B-B14F-4D97-AF65-F5344CB8AC3E}">
        <p14:creationId xmlns:p14="http://schemas.microsoft.com/office/powerpoint/2010/main" val="171634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3BB4E7-2B71-E8FC-7134-AD2512B39093}"/>
              </a:ext>
            </a:extLst>
          </p:cNvPr>
          <p:cNvSpPr>
            <a:spLocks noGrp="1"/>
          </p:cNvSpPr>
          <p:nvPr>
            <p:ph type="title"/>
          </p:nvPr>
        </p:nvSpPr>
        <p:spPr>
          <a:xfrm>
            <a:off x="876693" y="741391"/>
            <a:ext cx="5038332" cy="1616203"/>
          </a:xfrm>
        </p:spPr>
        <p:txBody>
          <a:bodyPr anchor="b">
            <a:normAutofit/>
          </a:bodyPr>
          <a:lstStyle/>
          <a:p>
            <a:r>
              <a:rPr lang="fi-FI" sz="3200" b="1" dirty="0">
                <a:latin typeface="Arial" panose="020B0604020202020204" pitchFamily="34" charset="0"/>
                <a:cs typeface="Arial" panose="020B0604020202020204" pitchFamily="34" charset="0"/>
              </a:rPr>
              <a:t>Pohdi seuraavia asioita</a:t>
            </a:r>
          </a:p>
        </p:txBody>
      </p:sp>
      <p:sp>
        <p:nvSpPr>
          <p:cNvPr id="3" name="Sisällön paikkamerkki 2">
            <a:extLst>
              <a:ext uri="{FF2B5EF4-FFF2-40B4-BE49-F238E27FC236}">
                <a16:creationId xmlns:a16="http://schemas.microsoft.com/office/drawing/2014/main" id="{CE8A2082-87ED-7F63-8B96-E3CB91145B36}"/>
              </a:ext>
            </a:extLst>
          </p:cNvPr>
          <p:cNvSpPr>
            <a:spLocks noGrp="1"/>
          </p:cNvSpPr>
          <p:nvPr>
            <p:ph idx="1"/>
          </p:nvPr>
        </p:nvSpPr>
        <p:spPr>
          <a:xfrm>
            <a:off x="624029" y="3179458"/>
            <a:ext cx="7437129" cy="3447832"/>
          </a:xfrm>
        </p:spPr>
        <p:txBody>
          <a:bodyPr anchor="t">
            <a:normAutofit/>
          </a:bodyPr>
          <a:lstStyle/>
          <a:p>
            <a:pPr marL="457200" lvl="1" indent="0" fontAlgn="base">
              <a:lnSpc>
                <a:spcPct val="150000"/>
              </a:lnSpc>
              <a:buNone/>
            </a:pPr>
            <a:r>
              <a:rPr lang="fi-FI" sz="2000" dirty="0">
                <a:effectLst/>
                <a:latin typeface="Arial" panose="020B0604020202020204" pitchFamily="34" charset="0"/>
                <a:ea typeface="Times New Roman" panose="02020603050405020304" pitchFamily="18" charset="0"/>
              </a:rPr>
              <a:t>Millä kielillä olen käynyt koulua? </a:t>
            </a:r>
            <a:endParaRPr lang="fi-FI" sz="2000" dirty="0">
              <a:effectLst/>
              <a:latin typeface="Times New Roman" panose="02020603050405020304" pitchFamily="18" charset="0"/>
              <a:ea typeface="Times New Roman" panose="02020603050405020304" pitchFamily="18" charset="0"/>
            </a:endParaRPr>
          </a:p>
          <a:p>
            <a:pPr marL="457200" lvl="1" indent="0" fontAlgn="base">
              <a:lnSpc>
                <a:spcPct val="150000"/>
              </a:lnSpc>
              <a:buNone/>
            </a:pPr>
            <a:r>
              <a:rPr lang="fi-FI" sz="2000" dirty="0">
                <a:effectLst/>
                <a:latin typeface="Arial" panose="020B0604020202020204" pitchFamily="34" charset="0"/>
                <a:ea typeface="Times New Roman" panose="02020603050405020304" pitchFamily="18" charset="0"/>
              </a:rPr>
              <a:t>Mitä kieliä olen opiskellut koulussa? </a:t>
            </a:r>
            <a:endParaRPr lang="fi-FI" sz="2000" dirty="0">
              <a:effectLst/>
              <a:latin typeface="Times New Roman" panose="02020603050405020304" pitchFamily="18" charset="0"/>
              <a:ea typeface="Times New Roman" panose="02020603050405020304" pitchFamily="18" charset="0"/>
            </a:endParaRPr>
          </a:p>
          <a:p>
            <a:pPr marL="457200" lvl="1" indent="0" fontAlgn="base">
              <a:lnSpc>
                <a:spcPct val="150000"/>
              </a:lnSpc>
              <a:buNone/>
            </a:pPr>
            <a:r>
              <a:rPr lang="fi-FI" sz="2000" dirty="0">
                <a:effectLst/>
                <a:latin typeface="Arial" panose="020B0604020202020204" pitchFamily="34" charset="0"/>
                <a:ea typeface="Times New Roman" panose="02020603050405020304" pitchFamily="18" charset="0"/>
              </a:rPr>
              <a:t>Mitä kieliä haluaisin osata paremmin/ oppia?  (miksi?)</a:t>
            </a:r>
            <a:endParaRPr lang="fi-FI" sz="2000" dirty="0">
              <a:effectLst/>
              <a:latin typeface="Times New Roman" panose="02020603050405020304" pitchFamily="18" charset="0"/>
              <a:ea typeface="Times New Roman" panose="02020603050405020304" pitchFamily="18" charset="0"/>
            </a:endParaRPr>
          </a:p>
          <a:p>
            <a:pPr marL="457200" lvl="1" indent="0" fontAlgn="base">
              <a:lnSpc>
                <a:spcPct val="150000"/>
              </a:lnSpc>
              <a:buNone/>
            </a:pPr>
            <a:r>
              <a:rPr lang="fi-FI" sz="2000" dirty="0">
                <a:effectLst/>
                <a:latin typeface="Arial" panose="020B0604020202020204" pitchFamily="34" charset="0"/>
                <a:ea typeface="Times New Roman" panose="02020603050405020304" pitchFamily="18" charset="0"/>
              </a:rPr>
              <a:t>Millä keinoilla voin oppia haluamaasi kieltä? </a:t>
            </a:r>
            <a:endParaRPr lang="fi-FI" sz="2000" dirty="0">
              <a:effectLst/>
              <a:latin typeface="Times New Roman" panose="02020603050405020304" pitchFamily="18" charset="0"/>
              <a:ea typeface="Times New Roman" panose="02020603050405020304" pitchFamily="18" charset="0"/>
            </a:endParaRPr>
          </a:p>
          <a:p>
            <a:endParaRPr lang="fi-FI" sz="2000" dirty="0"/>
          </a:p>
        </p:txBody>
      </p:sp>
      <p:pic>
        <p:nvPicPr>
          <p:cNvPr id="4" name="Kuva 3" descr="Pilvi ajatus kupla">
            <a:extLst>
              <a:ext uri="{FF2B5EF4-FFF2-40B4-BE49-F238E27FC236}">
                <a16:creationId xmlns:a16="http://schemas.microsoft.com/office/drawing/2014/main" id="{79731DD8-D053-C1C8-48D0-25AE827DC7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5274" y="867064"/>
            <a:ext cx="5240516" cy="5048790"/>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kstiruutu 4">
            <a:extLst>
              <a:ext uri="{FF2B5EF4-FFF2-40B4-BE49-F238E27FC236}">
                <a16:creationId xmlns:a16="http://schemas.microsoft.com/office/drawing/2014/main" id="{E13A8067-34F8-3477-7118-598F6E4799BF}"/>
              </a:ext>
            </a:extLst>
          </p:cNvPr>
          <p:cNvSpPr txBox="1"/>
          <p:nvPr/>
        </p:nvSpPr>
        <p:spPr>
          <a:xfrm>
            <a:off x="1204977" y="512648"/>
            <a:ext cx="5240516" cy="369332"/>
          </a:xfrm>
          <a:prstGeom prst="rect">
            <a:avLst/>
          </a:prstGeom>
          <a:noFill/>
        </p:spPr>
        <p:txBody>
          <a:bodyPr wrap="square" rtlCol="0">
            <a:spAutoFit/>
          </a:bodyPr>
          <a:lstStyle/>
          <a:p>
            <a:r>
              <a:rPr lang="fi-FI" dirty="0"/>
              <a:t>Näitä kieliä olen oppinut koulussa</a:t>
            </a:r>
          </a:p>
        </p:txBody>
      </p:sp>
    </p:spTree>
    <p:extLst>
      <p:ext uri="{BB962C8B-B14F-4D97-AF65-F5344CB8AC3E}">
        <p14:creationId xmlns:p14="http://schemas.microsoft.com/office/powerpoint/2010/main" val="124947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9918-4428-0F2A-44F5-759147C7460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AC8D06D-D457-56FE-8637-0F9FA79FB23B}"/>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Näitä kieliä olen oppinut koulussa</a:t>
            </a:r>
          </a:p>
        </p:txBody>
      </p:sp>
      <p:sp>
        <p:nvSpPr>
          <p:cNvPr id="3" name="Tekstin paikkamerkki 2">
            <a:extLst>
              <a:ext uri="{FF2B5EF4-FFF2-40B4-BE49-F238E27FC236}">
                <a16:creationId xmlns:a16="http://schemas.microsoft.com/office/drawing/2014/main" id="{2F437FBE-9633-9F1F-4ACE-5343B8004D28}"/>
              </a:ext>
            </a:extLst>
          </p:cNvPr>
          <p:cNvSpPr>
            <a:spLocks noGrp="1"/>
          </p:cNvSpPr>
          <p:nvPr>
            <p:ph type="body" idx="1"/>
          </p:nvPr>
        </p:nvSpPr>
        <p:spPr/>
        <p:txBody>
          <a:bodyPr/>
          <a:lstStyle/>
          <a:p>
            <a:r>
              <a:rPr lang="fi-FI" dirty="0"/>
              <a:t>Ymmärrän puhetta ja osaan puhua</a:t>
            </a:r>
          </a:p>
        </p:txBody>
      </p:sp>
      <p:sp>
        <p:nvSpPr>
          <p:cNvPr id="4" name="Sisällön paikkamerkki 3">
            <a:extLst>
              <a:ext uri="{FF2B5EF4-FFF2-40B4-BE49-F238E27FC236}">
                <a16:creationId xmlns:a16="http://schemas.microsoft.com/office/drawing/2014/main" id="{23702B7A-E4D1-0227-0CBC-7F546B3D4F5D}"/>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7BC1BB28-C7DB-CB5B-8E0D-18A061DDAC72}"/>
              </a:ext>
            </a:extLst>
          </p:cNvPr>
          <p:cNvSpPr>
            <a:spLocks noGrp="1"/>
          </p:cNvSpPr>
          <p:nvPr>
            <p:ph type="body" sz="quarter" idx="3"/>
          </p:nvPr>
        </p:nvSpPr>
        <p:spPr/>
        <p:txBody>
          <a:bodyPr/>
          <a:lstStyle/>
          <a:p>
            <a:r>
              <a:rPr lang="fi-FI" dirty="0"/>
              <a:t>Ymmärrän tekstiä ja osaan kirjoittaa</a:t>
            </a:r>
          </a:p>
        </p:txBody>
      </p:sp>
      <p:sp>
        <p:nvSpPr>
          <p:cNvPr id="6" name="Sisällön paikkamerkki 5">
            <a:extLst>
              <a:ext uri="{FF2B5EF4-FFF2-40B4-BE49-F238E27FC236}">
                <a16:creationId xmlns:a16="http://schemas.microsoft.com/office/drawing/2014/main" id="{10808A5B-CB73-F07D-820F-36661190A913}"/>
              </a:ext>
            </a:extLst>
          </p:cNvPr>
          <p:cNvSpPr>
            <a:spLocks noGrp="1"/>
          </p:cNvSpPr>
          <p:nvPr>
            <p:ph sz="quarter" idx="4"/>
          </p:nvPr>
        </p:nvSpPr>
        <p:spPr/>
        <p:txBody>
          <a:bodyPr/>
          <a:lstStyle/>
          <a:p>
            <a:endParaRPr lang="fi-FI"/>
          </a:p>
        </p:txBody>
      </p:sp>
    </p:spTree>
    <p:extLst>
      <p:ext uri="{BB962C8B-B14F-4D97-AF65-F5344CB8AC3E}">
        <p14:creationId xmlns:p14="http://schemas.microsoft.com/office/powerpoint/2010/main" val="14499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32E71-F602-8A16-C648-80A64AC8698A}"/>
              </a:ext>
            </a:extLst>
          </p:cNvPr>
          <p:cNvSpPr>
            <a:spLocks noGrp="1"/>
          </p:cNvSpPr>
          <p:nvPr>
            <p:ph type="title"/>
          </p:nvPr>
        </p:nvSpPr>
        <p:spPr>
          <a:xfrm>
            <a:off x="876693" y="741391"/>
            <a:ext cx="5867007" cy="1616203"/>
          </a:xfrm>
        </p:spPr>
        <p:txBody>
          <a:bodyPr anchor="b">
            <a:normAutofit/>
          </a:bodyPr>
          <a:lstStyle/>
          <a:p>
            <a:r>
              <a:rPr lang="fi-FI" sz="3200" b="1" dirty="0">
                <a:latin typeface="Arial" panose="020B0604020202020204" pitchFamily="34" charset="0"/>
                <a:cs typeface="Arial" panose="020B0604020202020204" pitchFamily="34" charset="0"/>
              </a:rPr>
              <a:t>Pohdi seuraavia asioita:</a:t>
            </a:r>
          </a:p>
        </p:txBody>
      </p:sp>
      <p:sp>
        <p:nvSpPr>
          <p:cNvPr id="3" name="Sisällön paikkamerkki 2">
            <a:extLst>
              <a:ext uri="{FF2B5EF4-FFF2-40B4-BE49-F238E27FC236}">
                <a16:creationId xmlns:a16="http://schemas.microsoft.com/office/drawing/2014/main" id="{10B2094C-6726-9D7A-3A42-992CF56FB429}"/>
              </a:ext>
            </a:extLst>
          </p:cNvPr>
          <p:cNvSpPr>
            <a:spLocks noGrp="1"/>
          </p:cNvSpPr>
          <p:nvPr>
            <p:ph idx="1"/>
          </p:nvPr>
        </p:nvSpPr>
        <p:spPr>
          <a:xfrm>
            <a:off x="876692" y="2533476"/>
            <a:ext cx="5219307" cy="3537410"/>
          </a:xfrm>
        </p:spPr>
        <p:txBody>
          <a:bodyPr anchor="t">
            <a:normAutofit/>
          </a:bodyPr>
          <a:lstStyle/>
          <a:p>
            <a:pPr marL="0" indent="0" rtl="0" fontAlgn="base">
              <a:buNone/>
            </a:pPr>
            <a:r>
              <a:rPr lang="fi-FI" sz="1900" b="0" i="0" dirty="0">
                <a:effectLst/>
                <a:latin typeface="Arial" panose="020B0604020202020204" pitchFamily="34" charset="0"/>
              </a:rPr>
              <a:t>Mitä kieliä uskon tarvitsevani työelämässä?  </a:t>
            </a:r>
          </a:p>
          <a:p>
            <a:pPr marL="0" indent="0" rtl="0" fontAlgn="base">
              <a:buNone/>
            </a:pPr>
            <a:r>
              <a:rPr lang="fi-FI" sz="1900" b="0" i="0" dirty="0">
                <a:effectLst/>
                <a:latin typeface="Arial" panose="020B0604020202020204" pitchFamily="34" charset="0"/>
              </a:rPr>
              <a:t>Millainen kielenkäyttäjä olen viiden vuoden päästä?   </a:t>
            </a:r>
          </a:p>
          <a:p>
            <a:pPr marL="0" indent="0" rtl="0" fontAlgn="base">
              <a:buNone/>
            </a:pPr>
            <a:r>
              <a:rPr lang="fi-FI" sz="1900" b="0" i="0" dirty="0">
                <a:effectLst/>
                <a:latin typeface="Arial" panose="020B0604020202020204" pitchFamily="34" charset="0"/>
              </a:rPr>
              <a:t>Muuttuuko kielenkäyttöni eri tilanteissa ja eri </a:t>
            </a:r>
            <a:r>
              <a:rPr lang="fi-FI" sz="1900" dirty="0">
                <a:latin typeface="Arial" panose="020B0604020202020204" pitchFamily="34" charset="0"/>
              </a:rPr>
              <a:t>ihmisten kanssa</a:t>
            </a:r>
            <a:r>
              <a:rPr lang="fi-FI" sz="1900" b="0" i="0" dirty="0">
                <a:effectLst/>
                <a:latin typeface="Arial" panose="020B0604020202020204" pitchFamily="34" charset="0"/>
              </a:rPr>
              <a:t>? </a:t>
            </a:r>
          </a:p>
          <a:p>
            <a:pPr marL="0" indent="0" rtl="0" fontAlgn="base">
              <a:buNone/>
            </a:pPr>
            <a:r>
              <a:rPr lang="fi-FI" sz="1900" dirty="0">
                <a:latin typeface="Arial" panose="020B0604020202020204" pitchFamily="34" charset="0"/>
              </a:rPr>
              <a:t>Muuttuuko kielenkäyttöni kun kirjoitan?</a:t>
            </a:r>
            <a:endParaRPr lang="fi-FI" sz="1900" b="0" i="0" dirty="0">
              <a:effectLst/>
              <a:latin typeface="Arial" panose="020B0604020202020204" pitchFamily="34" charset="0"/>
            </a:endParaRPr>
          </a:p>
          <a:p>
            <a:pPr marL="0" indent="0" rtl="0" fontAlgn="base">
              <a:buNone/>
            </a:pPr>
            <a:r>
              <a:rPr lang="fi-FI" sz="1900" b="0" i="0" dirty="0">
                <a:effectLst/>
                <a:latin typeface="Arial" panose="020B0604020202020204" pitchFamily="34" charset="0"/>
              </a:rPr>
              <a:t>Miten otan toiset kielenkäyttäjät huomioon?  </a:t>
            </a:r>
          </a:p>
          <a:p>
            <a:pPr marL="0" indent="0" rtl="0" fontAlgn="base">
              <a:buNone/>
            </a:pPr>
            <a:r>
              <a:rPr lang="fi-FI" sz="1900" b="0" i="0" dirty="0">
                <a:effectLst/>
                <a:latin typeface="Arial" panose="020B0604020202020204" pitchFamily="34" charset="0"/>
              </a:rPr>
              <a:t>Miten kielitaito auttaa muussa oppimisessa?</a:t>
            </a:r>
          </a:p>
          <a:p>
            <a:pPr marL="0" indent="0" rtl="0" fontAlgn="base">
              <a:buNone/>
            </a:pPr>
            <a:r>
              <a:rPr lang="fi-FI" sz="1900" dirty="0">
                <a:latin typeface="Arial" panose="020B0604020202020204" pitchFamily="34" charset="0"/>
              </a:rPr>
              <a:t>Miten minä opin uusia asioita, kuten kieliä?</a:t>
            </a:r>
            <a:r>
              <a:rPr lang="fi-FI" sz="1900" b="0" i="0" dirty="0">
                <a:effectLst/>
                <a:latin typeface="Arial" panose="020B0604020202020204" pitchFamily="34" charset="0"/>
              </a:rPr>
              <a:t> </a:t>
            </a:r>
          </a:p>
          <a:p>
            <a:endParaRPr lang="fi-FI" sz="1900" dirty="0"/>
          </a:p>
        </p:txBody>
      </p:sp>
      <p:pic>
        <p:nvPicPr>
          <p:cNvPr id="4" name="Kuva 3" descr="Pilvi ajatus kupla">
            <a:extLst>
              <a:ext uri="{FF2B5EF4-FFF2-40B4-BE49-F238E27FC236}">
                <a16:creationId xmlns:a16="http://schemas.microsoft.com/office/drawing/2014/main" id="{788638F4-67EB-3E05-2EF2-7C2AAFE504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8019" y="1370442"/>
            <a:ext cx="4273463" cy="4117116"/>
          </a:xfrm>
          <a:prstGeom prst="rect">
            <a:avLst/>
          </a:prstGeom>
        </p:spPr>
      </p:pic>
      <p:grpSp>
        <p:nvGrpSpPr>
          <p:cNvPr id="9" name="Group 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kstiruutu 4">
            <a:extLst>
              <a:ext uri="{FF2B5EF4-FFF2-40B4-BE49-F238E27FC236}">
                <a16:creationId xmlns:a16="http://schemas.microsoft.com/office/drawing/2014/main" id="{FD9FBC36-F7D2-6833-4277-C1C2CCE18F3A}"/>
              </a:ext>
            </a:extLst>
          </p:cNvPr>
          <p:cNvSpPr txBox="1"/>
          <p:nvPr/>
        </p:nvSpPr>
        <p:spPr>
          <a:xfrm>
            <a:off x="942975" y="325449"/>
            <a:ext cx="7065168" cy="923330"/>
          </a:xfrm>
          <a:prstGeom prst="rect">
            <a:avLst/>
          </a:prstGeom>
          <a:noFill/>
        </p:spPr>
        <p:txBody>
          <a:bodyPr wrap="square" rtlCol="0">
            <a:spAutoFit/>
          </a:bodyPr>
          <a:lstStyle/>
          <a:p>
            <a:r>
              <a:rPr lang="fi-FI" dirty="0"/>
              <a:t>Näitä kieliä tarvitsen ja niistä on hyötyä tulevaisuudessa</a:t>
            </a:r>
          </a:p>
          <a:p>
            <a:r>
              <a:rPr lang="fi-FI" dirty="0"/>
              <a:t>Näitä kieliä haluaisin oppia</a:t>
            </a:r>
          </a:p>
          <a:p>
            <a:r>
              <a:rPr lang="fi-FI" dirty="0"/>
              <a:t>Miten opin parhaiten?</a:t>
            </a:r>
          </a:p>
        </p:txBody>
      </p:sp>
    </p:spTree>
    <p:extLst>
      <p:ext uri="{BB962C8B-B14F-4D97-AF65-F5344CB8AC3E}">
        <p14:creationId xmlns:p14="http://schemas.microsoft.com/office/powerpoint/2010/main" val="343260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76E48-047E-CE91-1246-96C7ADDF8E6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B5D567D-3819-4AC1-1597-3ECD67F5499C}"/>
              </a:ext>
            </a:extLst>
          </p:cNvPr>
          <p:cNvSpPr>
            <a:spLocks noGrp="1"/>
          </p:cNvSpPr>
          <p:nvPr>
            <p:ph type="title"/>
          </p:nvPr>
        </p:nvSpPr>
        <p:spPr>
          <a:xfrm>
            <a:off x="739775" y="508000"/>
            <a:ext cx="10515600" cy="1325563"/>
          </a:xfrm>
        </p:spPr>
        <p:txBody>
          <a:bodyPr>
            <a:normAutofit/>
          </a:bodyPr>
          <a:lstStyle/>
          <a:p>
            <a:r>
              <a:rPr lang="fi-FI" sz="4000" b="1" dirty="0">
                <a:latin typeface="Arial" panose="020B0604020202020204" pitchFamily="34" charset="0"/>
                <a:cs typeface="Arial" panose="020B0604020202020204" pitchFamily="34" charset="0"/>
              </a:rPr>
              <a:t>Näitä kieliä tarvitsen ja niistä on hyötyä tulevaisuudessa</a:t>
            </a:r>
          </a:p>
        </p:txBody>
      </p:sp>
      <p:sp>
        <p:nvSpPr>
          <p:cNvPr id="3" name="Tekstin paikkamerkki 2">
            <a:extLst>
              <a:ext uri="{FF2B5EF4-FFF2-40B4-BE49-F238E27FC236}">
                <a16:creationId xmlns:a16="http://schemas.microsoft.com/office/drawing/2014/main" id="{625DD9A5-ED37-9988-29F0-D0324A205D4D}"/>
              </a:ext>
            </a:extLst>
          </p:cNvPr>
          <p:cNvSpPr>
            <a:spLocks noGrp="1"/>
          </p:cNvSpPr>
          <p:nvPr>
            <p:ph type="body" idx="1"/>
          </p:nvPr>
        </p:nvSpPr>
        <p:spPr/>
        <p:txBody>
          <a:bodyPr/>
          <a:lstStyle/>
          <a:p>
            <a:r>
              <a:rPr lang="fi-FI" dirty="0"/>
              <a:t>Opiskelussa</a:t>
            </a:r>
          </a:p>
        </p:txBody>
      </p:sp>
      <p:sp>
        <p:nvSpPr>
          <p:cNvPr id="4" name="Sisällön paikkamerkki 3">
            <a:extLst>
              <a:ext uri="{FF2B5EF4-FFF2-40B4-BE49-F238E27FC236}">
                <a16:creationId xmlns:a16="http://schemas.microsoft.com/office/drawing/2014/main" id="{B80B2658-1806-5A7B-7555-C4CEBE28774C}"/>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F8D81EA1-26AC-B369-36BA-E0466E5D88F9}"/>
              </a:ext>
            </a:extLst>
          </p:cNvPr>
          <p:cNvSpPr>
            <a:spLocks noGrp="1"/>
          </p:cNvSpPr>
          <p:nvPr>
            <p:ph type="body" sz="quarter" idx="3"/>
          </p:nvPr>
        </p:nvSpPr>
        <p:spPr/>
        <p:txBody>
          <a:bodyPr/>
          <a:lstStyle/>
          <a:p>
            <a:r>
              <a:rPr lang="fi-FI" dirty="0"/>
              <a:t>Työelämässä</a:t>
            </a:r>
          </a:p>
        </p:txBody>
      </p:sp>
      <p:sp>
        <p:nvSpPr>
          <p:cNvPr id="6" name="Sisällön paikkamerkki 5">
            <a:extLst>
              <a:ext uri="{FF2B5EF4-FFF2-40B4-BE49-F238E27FC236}">
                <a16:creationId xmlns:a16="http://schemas.microsoft.com/office/drawing/2014/main" id="{67BFAA4B-68E9-4A39-9DE9-08C65152E281}"/>
              </a:ext>
            </a:extLst>
          </p:cNvPr>
          <p:cNvSpPr>
            <a:spLocks noGrp="1"/>
          </p:cNvSpPr>
          <p:nvPr>
            <p:ph sz="quarter" idx="4"/>
          </p:nvPr>
        </p:nvSpPr>
        <p:spPr/>
        <p:txBody>
          <a:bodyPr/>
          <a:lstStyle/>
          <a:p>
            <a:endParaRPr lang="fi-FI"/>
          </a:p>
        </p:txBody>
      </p:sp>
      <p:sp>
        <p:nvSpPr>
          <p:cNvPr id="7" name="Tekstiruutu 6">
            <a:extLst>
              <a:ext uri="{FF2B5EF4-FFF2-40B4-BE49-F238E27FC236}">
                <a16:creationId xmlns:a16="http://schemas.microsoft.com/office/drawing/2014/main" id="{2CD9999C-9F7C-C7A4-E78D-95C2BF439F9E}"/>
              </a:ext>
            </a:extLst>
          </p:cNvPr>
          <p:cNvSpPr txBox="1"/>
          <p:nvPr/>
        </p:nvSpPr>
        <p:spPr>
          <a:xfrm>
            <a:off x="2381250" y="6429375"/>
            <a:ext cx="6924675" cy="369332"/>
          </a:xfrm>
          <a:prstGeom prst="rect">
            <a:avLst/>
          </a:prstGeom>
          <a:noFill/>
        </p:spPr>
        <p:txBody>
          <a:bodyPr wrap="square" rtlCol="0">
            <a:spAutoFit/>
          </a:bodyPr>
          <a:lstStyle/>
          <a:p>
            <a:r>
              <a:rPr lang="fi-FI" dirty="0"/>
              <a:t>Joka päivä erilaisissa tilanteissa?</a:t>
            </a:r>
          </a:p>
        </p:txBody>
      </p:sp>
    </p:spTree>
    <p:extLst>
      <p:ext uri="{BB962C8B-B14F-4D97-AF65-F5344CB8AC3E}">
        <p14:creationId xmlns:p14="http://schemas.microsoft.com/office/powerpoint/2010/main" val="127218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2481A59-771C-7680-B19A-50E05914F72C}"/>
              </a:ext>
            </a:extLst>
          </p:cNvPr>
          <p:cNvSpPr>
            <a:spLocks noGrp="1"/>
          </p:cNvSpPr>
          <p:nvPr>
            <p:ph type="title"/>
          </p:nvPr>
        </p:nvSpPr>
        <p:spPr>
          <a:xfrm>
            <a:off x="686834" y="1153572"/>
            <a:ext cx="3200400" cy="4461163"/>
          </a:xfrm>
        </p:spPr>
        <p:txBody>
          <a:bodyPr>
            <a:normAutofit/>
          </a:bodyPr>
          <a:lstStyle/>
          <a:p>
            <a:r>
              <a:rPr kumimoji="0" lang="fi-FI" altLang="fi-FI"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Sisällys</a:t>
            </a:r>
            <a:br>
              <a:rPr kumimoji="0" lang="fi-FI" altLang="fi-FI" b="0" i="0" u="none" strike="noStrike" cap="none" normalizeH="0" baseline="0" dirty="0">
                <a:ln>
                  <a:noFill/>
                </a:ln>
                <a:solidFill>
                  <a:srgbClr val="FFFFFF"/>
                </a:solidFill>
                <a:effectLst/>
              </a:rPr>
            </a:br>
            <a:endParaRPr lang="fi-FI"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FECEEF34-34A4-F2BB-E8E6-9CEBA303049E}"/>
              </a:ext>
            </a:extLst>
          </p:cNvPr>
          <p:cNvSpPr>
            <a:spLocks noGrp="1" noChangeArrowheads="1"/>
          </p:cNvSpPr>
          <p:nvPr>
            <p:ph idx="1"/>
          </p:nvPr>
        </p:nvSpPr>
        <p:spPr bwMode="auto">
          <a:xfrm>
            <a:off x="4447308" y="591344"/>
            <a:ext cx="6906491"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tabLst>
                <a:tab pos="6113463" algn="r"/>
              </a:tabLst>
              <a:defRPr>
                <a:solidFill>
                  <a:schemeClr val="tx1"/>
                </a:solidFill>
                <a:latin typeface="Arial" panose="020B0604020202020204" pitchFamily="34" charset="0"/>
              </a:defRPr>
            </a:lvl1pPr>
            <a:lvl2pPr eaLnBrk="0" fontAlgn="base" hangingPunct="0">
              <a:spcBef>
                <a:spcPct val="0"/>
              </a:spcBef>
              <a:spcAft>
                <a:spcPct val="0"/>
              </a:spcAft>
              <a:tabLst>
                <a:tab pos="6113463" algn="r"/>
              </a:tabLst>
              <a:defRPr>
                <a:solidFill>
                  <a:schemeClr val="tx1"/>
                </a:solidFill>
                <a:latin typeface="Arial" panose="020B0604020202020204" pitchFamily="34" charset="0"/>
              </a:defRPr>
            </a:lvl2pPr>
            <a:lvl3pPr eaLnBrk="0" fontAlgn="base" hangingPunct="0">
              <a:spcBef>
                <a:spcPct val="0"/>
              </a:spcBef>
              <a:spcAft>
                <a:spcPct val="0"/>
              </a:spcAft>
              <a:tabLst>
                <a:tab pos="6113463" algn="r"/>
              </a:tabLst>
              <a:defRPr>
                <a:solidFill>
                  <a:schemeClr val="tx1"/>
                </a:solidFill>
                <a:latin typeface="Arial" panose="020B0604020202020204" pitchFamily="34" charset="0"/>
              </a:defRPr>
            </a:lvl3pPr>
            <a:lvl4pPr eaLnBrk="0" fontAlgn="base" hangingPunct="0">
              <a:spcBef>
                <a:spcPct val="0"/>
              </a:spcBef>
              <a:spcAft>
                <a:spcPct val="0"/>
              </a:spcAft>
              <a:tabLst>
                <a:tab pos="6113463" algn="r"/>
              </a:tabLst>
              <a:defRPr>
                <a:solidFill>
                  <a:schemeClr val="tx1"/>
                </a:solidFill>
                <a:latin typeface="Arial" panose="020B0604020202020204" pitchFamily="34" charset="0"/>
              </a:defRPr>
            </a:lvl4pPr>
            <a:lvl5pPr eaLnBrk="0" fontAlgn="base" hangingPunct="0">
              <a:spcBef>
                <a:spcPct val="0"/>
              </a:spcBef>
              <a:spcAft>
                <a:spcPct val="0"/>
              </a:spcAft>
              <a:tabLst>
                <a:tab pos="6113463" algn="r"/>
              </a:tabLst>
              <a:defRPr>
                <a:solidFill>
                  <a:schemeClr val="tx1"/>
                </a:solidFill>
                <a:latin typeface="Arial" panose="020B0604020202020204" pitchFamily="34" charset="0"/>
              </a:defRPr>
            </a:lvl5pPr>
            <a:lvl6pPr eaLnBrk="0" fontAlgn="base" hangingPunct="0">
              <a:spcBef>
                <a:spcPct val="0"/>
              </a:spcBef>
              <a:spcAft>
                <a:spcPct val="0"/>
              </a:spcAft>
              <a:tabLst>
                <a:tab pos="6113463" algn="r"/>
              </a:tabLst>
              <a:defRPr>
                <a:solidFill>
                  <a:schemeClr val="tx1"/>
                </a:solidFill>
                <a:latin typeface="Arial" panose="020B0604020202020204" pitchFamily="34" charset="0"/>
              </a:defRPr>
            </a:lvl6pPr>
            <a:lvl7pPr eaLnBrk="0" fontAlgn="base" hangingPunct="0">
              <a:spcBef>
                <a:spcPct val="0"/>
              </a:spcBef>
              <a:spcAft>
                <a:spcPct val="0"/>
              </a:spcAft>
              <a:tabLst>
                <a:tab pos="6113463" algn="r"/>
              </a:tabLst>
              <a:defRPr>
                <a:solidFill>
                  <a:schemeClr val="tx1"/>
                </a:solidFill>
                <a:latin typeface="Arial" panose="020B0604020202020204" pitchFamily="34" charset="0"/>
              </a:defRPr>
            </a:lvl7pPr>
            <a:lvl8pPr eaLnBrk="0" fontAlgn="base" hangingPunct="0">
              <a:spcBef>
                <a:spcPct val="0"/>
              </a:spcBef>
              <a:spcAft>
                <a:spcPct val="0"/>
              </a:spcAft>
              <a:tabLst>
                <a:tab pos="6113463" algn="r"/>
              </a:tabLst>
              <a:defRPr>
                <a:solidFill>
                  <a:schemeClr val="tx1"/>
                </a:solidFill>
                <a:latin typeface="Arial" panose="020B0604020202020204" pitchFamily="34" charset="0"/>
              </a:defRPr>
            </a:lvl8pPr>
            <a:lvl9pPr eaLnBrk="0" fontAlgn="base" hangingPunct="0">
              <a:spcBef>
                <a:spcPct val="0"/>
              </a:spcBef>
              <a:spcAft>
                <a:spcPct val="0"/>
              </a:spcAft>
              <a:tabLst>
                <a:tab pos="6113463" algn="r"/>
              </a:tabLst>
              <a:defRPr>
                <a:solidFill>
                  <a:schemeClr val="tx1"/>
                </a:solidFill>
                <a:latin typeface="Arial" panose="020B0604020202020204" pitchFamily="34" charset="0"/>
              </a:defRPr>
            </a:lvl9pPr>
          </a:lstStyle>
          <a:p>
            <a:pPr marL="457200" marR="0" lvl="0" indent="-457200" defTabSz="914400" rtl="0" eaLnBrk="0" fontAlgn="base" latinLnBrk="0" hangingPunct="0">
              <a:lnSpc>
                <a:spcPct val="120000"/>
              </a:lnSpc>
              <a:spcBef>
                <a:spcPct val="0"/>
              </a:spcBef>
              <a:spcAft>
                <a:spcPts val="600"/>
              </a:spcAft>
              <a:buClrTx/>
              <a:buSzTx/>
              <a:buFont typeface="+mj-lt"/>
              <a:buAutoNum type="arabicPeriod"/>
              <a:tabLst>
                <a:tab pos="6113463" algn="r"/>
              </a:tabLst>
            </a:pPr>
            <a:r>
              <a:rPr kumimoji="0" lang="fi-FI" altLang="fi-FI" sz="1900" b="0" i="0" u="none" strike="noStrike" cap="none" normalizeH="0" baseline="0" dirty="0">
                <a:ln>
                  <a:noFill/>
                </a:ln>
                <a:solidFill>
                  <a:schemeClr val="bg2"/>
                </a:solidFill>
                <a:effectLst/>
                <a:ea typeface="Arial" panose="020B0604020202020204" pitchFamily="34" charset="0"/>
                <a:cs typeface="Arial" panose="020B0604020202020204" pitchFamily="34" charset="0"/>
                <a:hlinkClick r:id="rId2" action="ppaction://hlinksldjump"/>
              </a:rPr>
              <a:t>Miten kieliprofiilia </a:t>
            </a:r>
            <a:r>
              <a:rPr lang="fi-FI" altLang="fi-FI" sz="1900" dirty="0">
                <a:solidFill>
                  <a:schemeClr val="bg2"/>
                </a:solidFill>
                <a:ea typeface="Arial" panose="020B0604020202020204" pitchFamily="34" charset="0"/>
                <a:cs typeface="Arial" panose="020B0604020202020204" pitchFamily="34" charset="0"/>
                <a:hlinkClick r:id="rId2" action="ppaction://hlinksldjump"/>
              </a:rPr>
              <a:t>voi hyödyntää</a:t>
            </a:r>
            <a:r>
              <a:rPr kumimoji="0" lang="fi-FI" altLang="fi-FI" sz="1900" b="0" i="0" u="none" strike="noStrike" cap="none" normalizeH="0" baseline="0" dirty="0">
                <a:ln>
                  <a:noFill/>
                </a:ln>
                <a:solidFill>
                  <a:schemeClr val="bg2"/>
                </a:solidFill>
                <a:effectLst/>
                <a:ea typeface="Arial" panose="020B0604020202020204" pitchFamily="34" charset="0"/>
                <a:cs typeface="Arial" panose="020B0604020202020204" pitchFamily="34" charset="0"/>
                <a:hlinkClick r:id="rId2" action="ppaction://hlinksldjump"/>
              </a:rPr>
              <a:t>?</a:t>
            </a:r>
            <a:endParaRPr kumimoji="0" lang="fi-FI" altLang="fi-FI" sz="1900" b="0" i="0" u="none" strike="noStrike" cap="none" normalizeH="0" baseline="0" dirty="0">
              <a:ln>
                <a:noFill/>
              </a:ln>
              <a:solidFill>
                <a:schemeClr val="bg2"/>
              </a:solidFill>
              <a:effectLst/>
            </a:endParaRPr>
          </a:p>
          <a:p>
            <a:pPr marL="457200" marR="0" lvl="0" indent="-457200" defTabSz="914400" rtl="0" eaLnBrk="0" fontAlgn="base" latinLnBrk="0" hangingPunct="0">
              <a:lnSpc>
                <a:spcPct val="120000"/>
              </a:lnSpc>
              <a:spcBef>
                <a:spcPct val="0"/>
              </a:spcBef>
              <a:spcAft>
                <a:spcPts val="600"/>
              </a:spcAft>
              <a:buClrTx/>
              <a:buSzTx/>
              <a:buFont typeface="+mj-lt"/>
              <a:buAutoNum type="arabicPeriod"/>
              <a:tabLst>
                <a:tab pos="6113463" algn="r"/>
              </a:tabLst>
            </a:pPr>
            <a:r>
              <a:rPr kumimoji="0" lang="fi-FI" altLang="fi-FI" sz="1900" b="0" i="0" u="none" strike="noStrike" cap="none" normalizeH="0" baseline="0" dirty="0">
                <a:ln>
                  <a:noFill/>
                </a:ln>
                <a:solidFill>
                  <a:schemeClr val="bg2"/>
                </a:solidFill>
                <a:effectLst/>
                <a:latin typeface="Arial" panose="020B0604020202020204" pitchFamily="34" charset="0"/>
                <a:ea typeface="Arial" panose="020B0604020202020204" pitchFamily="34" charset="0"/>
                <a:cs typeface="Arial" panose="020B0604020202020204" pitchFamily="34" charset="0"/>
                <a:hlinkClick r:id="rId3" action="ppaction://hlinksldjump"/>
              </a:rPr>
              <a:t>Ohjeet opettajalle</a:t>
            </a:r>
            <a:endParaRPr kumimoji="0" lang="fi-FI" altLang="fi-FI" sz="1900" b="0" i="0" u="none" strike="noStrike" cap="none" normalizeH="0" baseline="0" dirty="0">
              <a:ln>
                <a:noFill/>
              </a:ln>
              <a:solidFill>
                <a:schemeClr val="bg2"/>
              </a:solidFill>
              <a:effectLst/>
            </a:endParaRPr>
          </a:p>
          <a:p>
            <a:pPr marL="457200" marR="0" lvl="0" indent="-457200" defTabSz="914400" rtl="0" eaLnBrk="0" fontAlgn="base" latinLnBrk="0" hangingPunct="0">
              <a:lnSpc>
                <a:spcPct val="120000"/>
              </a:lnSpc>
              <a:spcBef>
                <a:spcPct val="0"/>
              </a:spcBef>
              <a:spcAft>
                <a:spcPts val="600"/>
              </a:spcAft>
              <a:buClrTx/>
              <a:buSzTx/>
              <a:buFont typeface="+mj-lt"/>
              <a:buAutoNum type="arabicPeriod"/>
              <a:tabLst>
                <a:tab pos="6113463" algn="r"/>
              </a:tabLst>
            </a:pPr>
            <a:r>
              <a:rPr kumimoji="0" lang="fi-FI" altLang="fi-FI" sz="1900" b="0" i="0" u="none" strike="noStrike" cap="none" normalizeH="0" baseline="0" dirty="0">
                <a:ln>
                  <a:noFill/>
                </a:ln>
                <a:solidFill>
                  <a:schemeClr val="bg2"/>
                </a:solidFill>
                <a:effectLst/>
                <a:latin typeface="Arial" panose="020B0604020202020204" pitchFamily="34" charset="0"/>
                <a:ea typeface="Arial" panose="020B0604020202020204" pitchFamily="34" charset="0"/>
                <a:cs typeface="Arial" panose="020B0604020202020204" pitchFamily="34" charset="0"/>
                <a:hlinkClick r:id="rId4" action="ppaction://hlinksldjump"/>
              </a:rPr>
              <a:t>Kieliprofiilin tavoitteet</a:t>
            </a:r>
            <a:endParaRPr kumimoji="0" lang="fi-FI" altLang="fi-FI" sz="1900" b="0" i="0" u="none" strike="noStrike" cap="none" normalizeH="0" baseline="0" dirty="0">
              <a:ln>
                <a:noFill/>
              </a:ln>
              <a:solidFill>
                <a:schemeClr val="bg2"/>
              </a:solidFill>
              <a:effectLst/>
              <a:latin typeface="Arial" panose="020B0604020202020204" pitchFamily="34" charset="0"/>
              <a:ea typeface="Arial" panose="020B0604020202020204" pitchFamily="34" charset="0"/>
              <a:cs typeface="Arial" panose="020B0604020202020204" pitchFamily="34" charset="0"/>
            </a:endParaRPr>
          </a:p>
          <a:p>
            <a:pPr marL="457200" marR="0" lvl="0" indent="-457200" defTabSz="914400" rtl="0" eaLnBrk="0" fontAlgn="base" latinLnBrk="0" hangingPunct="0">
              <a:lnSpc>
                <a:spcPct val="120000"/>
              </a:lnSpc>
              <a:spcBef>
                <a:spcPct val="0"/>
              </a:spcBef>
              <a:spcAft>
                <a:spcPts val="600"/>
              </a:spcAft>
              <a:buClrTx/>
              <a:buSzTx/>
              <a:buFont typeface="+mj-lt"/>
              <a:buAutoNum type="arabicPeriod"/>
              <a:tabLst>
                <a:tab pos="6113463" algn="r"/>
              </a:tabLst>
            </a:pPr>
            <a:r>
              <a:rPr lang="fi-FI" altLang="fi-FI" sz="1900" dirty="0">
                <a:solidFill>
                  <a:schemeClr val="bg2"/>
                </a:solidFill>
                <a:cs typeface="Arial" panose="020B0604020202020204" pitchFamily="34" charset="0"/>
                <a:hlinkClick r:id="rId5" action="ppaction://hlinksldjump"/>
              </a:rPr>
              <a:t>Käsittelyvihjeitä opettajalle</a:t>
            </a:r>
            <a:endParaRPr kumimoji="0" lang="fi-FI" altLang="fi-FI" sz="1900" i="0" u="none" strike="noStrike" cap="none" normalizeH="0" baseline="0" dirty="0">
              <a:ln>
                <a:noFill/>
              </a:ln>
              <a:solidFill>
                <a:schemeClr val="bg2"/>
              </a:solidFill>
              <a:effectLst/>
            </a:endParaRPr>
          </a:p>
          <a:p>
            <a:pPr marL="457200" lvl="1" indent="0">
              <a:lnSpc>
                <a:spcPct val="120000"/>
              </a:lnSpc>
              <a:spcAft>
                <a:spcPts val="600"/>
              </a:spcAft>
              <a:buNone/>
            </a:pPr>
            <a:r>
              <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hlinkClick r:id="rId6" action="ppaction://hlinksldjump"/>
              </a:rPr>
              <a:t>4.1.Näitä kieliä käytän kotona </a:t>
            </a:r>
            <a:br>
              <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hlinkClick r:id="rId6" action="ppaction://hlinksldjump"/>
              </a:rPr>
            </a:br>
            <a:r>
              <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hlinkClick r:id="rId6" action="ppaction://hlinksldjump"/>
              </a:rPr>
              <a:t>4.2.Näitä kieliä käytän kavereiden kanssa /koulussa</a:t>
            </a:r>
            <a:r>
              <a:rPr lang="fi-FI" sz="1500" spc="20" dirty="0">
                <a:solidFill>
                  <a:schemeClr val="bg2"/>
                </a:solidFill>
                <a:latin typeface="Arial" panose="020B0604020202020204" pitchFamily="34" charset="0"/>
                <a:ea typeface="Times New Roman" panose="02020603050405020304" pitchFamily="18" charset="0"/>
                <a:cs typeface="Arial" panose="020B0604020202020204" pitchFamily="34" charset="0"/>
                <a:hlinkClick r:id="rId6" action="ppaction://hlinksldjump"/>
              </a:rPr>
              <a:t>/</a:t>
            </a:r>
            <a:r>
              <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hlinkClick r:id="rId6" action="ppaction://hlinksldjump"/>
              </a:rPr>
              <a:t> töissä </a:t>
            </a:r>
            <a:endPar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lnSpc>
                <a:spcPct val="120000"/>
              </a:lnSpc>
              <a:spcAft>
                <a:spcPts val="600"/>
              </a:spcAft>
              <a:buNone/>
            </a:pPr>
            <a:r>
              <a:rPr kumimoji="0" lang="fi-FI" altLang="fi-FI" sz="1500" i="0" u="none" strike="noStrike" cap="none" normalizeH="0" baseline="0" dirty="0">
                <a:ln>
                  <a:noFill/>
                </a:ln>
                <a:solidFill>
                  <a:schemeClr val="bg2"/>
                </a:solidFill>
                <a:effectLst/>
                <a:latin typeface="Arial" panose="020B0604020202020204" pitchFamily="34" charset="0"/>
                <a:ea typeface="Arial" panose="020B0604020202020204" pitchFamily="34" charset="0"/>
                <a:cs typeface="Arial" panose="020B0604020202020204" pitchFamily="34" charset="0"/>
                <a:hlinkClick r:id="rId7" action="ppaction://hlinksldjump"/>
              </a:rPr>
              <a:t>4.3.Näitä kieliä olen oppinut koulussa</a:t>
            </a:r>
            <a:endParaRPr kumimoji="0" lang="fi-FI" altLang="fi-FI" sz="1500" i="0" u="none" strike="noStrike" cap="none" normalizeH="0" baseline="0" dirty="0">
              <a:ln>
                <a:noFill/>
              </a:ln>
              <a:solidFill>
                <a:schemeClr val="bg2"/>
              </a:solidFill>
              <a:effectLst/>
              <a:latin typeface="Arial" panose="020B0604020202020204" pitchFamily="34" charset="0"/>
              <a:ea typeface="Arial" panose="020B0604020202020204" pitchFamily="34" charset="0"/>
              <a:cs typeface="Arial" panose="020B0604020202020204" pitchFamily="34" charset="0"/>
            </a:endParaRPr>
          </a:p>
          <a:p>
            <a:pPr marL="457200" lvl="1" indent="0">
              <a:lnSpc>
                <a:spcPct val="120000"/>
              </a:lnSpc>
              <a:spcAft>
                <a:spcPts val="600"/>
              </a:spcAft>
              <a:buNone/>
            </a:pPr>
            <a:r>
              <a:rPr lang="fi-FI" sz="1500" i="0" dirty="0">
                <a:solidFill>
                  <a:schemeClr val="bg2"/>
                </a:solidFill>
                <a:effectLst/>
                <a:hlinkClick r:id="rId8" action="ppaction://hlinksldjump"/>
              </a:rPr>
              <a:t>4.4 Näitä kieliä tarvitsen ja niistä on hyötyä tulevaisuudessa</a:t>
            </a:r>
            <a:br>
              <a:rPr lang="fi-FI" sz="1500" i="0" dirty="0">
                <a:solidFill>
                  <a:schemeClr val="bg2"/>
                </a:solidFill>
                <a:effectLst/>
                <a:hlinkClick r:id="rId8" action="ppaction://hlinksldjump"/>
              </a:rPr>
            </a:br>
            <a:r>
              <a:rPr lang="fi-FI" sz="1500" i="0" dirty="0">
                <a:solidFill>
                  <a:schemeClr val="bg2"/>
                </a:solidFill>
                <a:effectLst/>
                <a:hlinkClick r:id="rId8" action="ppaction://hlinksldjump"/>
              </a:rPr>
              <a:t>4.5. Näitä kieliä haluaisin oppia lisää</a:t>
            </a:r>
            <a:br>
              <a:rPr lang="fi-FI" sz="1500" i="0" dirty="0">
                <a:solidFill>
                  <a:schemeClr val="bg2"/>
                </a:solidFill>
                <a:effectLst/>
                <a:hlinkClick r:id="rId8" action="ppaction://hlinksldjump"/>
              </a:rPr>
            </a:br>
            <a:r>
              <a:rPr lang="fi-FI" sz="1500" i="0" dirty="0">
                <a:solidFill>
                  <a:schemeClr val="bg2"/>
                </a:solidFill>
                <a:effectLst/>
                <a:hlinkClick r:id="rId8" action="ppaction://hlinksldjump"/>
              </a:rPr>
              <a:t>4.6. Miten opin parhaiten</a:t>
            </a:r>
            <a:endParaRPr kumimoji="0" lang="fi-FI" altLang="fi-FI" sz="1500" i="0" u="none" strike="noStrike" cap="none" normalizeH="0" baseline="0" dirty="0">
              <a:ln>
                <a:noFill/>
              </a:ln>
              <a:solidFill>
                <a:schemeClr val="bg2"/>
              </a:solidFill>
              <a:effectLst/>
            </a:endParaRPr>
          </a:p>
          <a:p>
            <a:pPr marL="457200" lvl="1" indent="0">
              <a:lnSpc>
                <a:spcPct val="120000"/>
              </a:lnSpc>
              <a:spcAft>
                <a:spcPts val="600"/>
              </a:spcAft>
              <a:buNone/>
            </a:pPr>
            <a:r>
              <a:rPr lang="fi-FI" sz="1500" spc="20" dirty="0">
                <a:solidFill>
                  <a:schemeClr val="bg2"/>
                </a:solidFill>
                <a:ea typeface="Times New Roman" panose="02020603050405020304" pitchFamily="18" charset="0"/>
                <a:cs typeface="Arial" panose="020B0604020202020204" pitchFamily="34" charset="0"/>
                <a:hlinkClick r:id="rId9" action="ppaction://hlinksldjump"/>
              </a:rPr>
              <a:t>4.7. Minä osaan- näytteitä omasta kielitaidostani</a:t>
            </a:r>
            <a:br>
              <a:rPr lang="fi-FI" sz="1500" spc="20" dirty="0">
                <a:solidFill>
                  <a:schemeClr val="bg2"/>
                </a:solidFill>
                <a:ea typeface="Times New Roman" panose="02020603050405020304" pitchFamily="18" charset="0"/>
                <a:cs typeface="Arial" panose="020B0604020202020204" pitchFamily="34" charset="0"/>
                <a:hlinkClick r:id="rId9" action="ppaction://hlinksldjump"/>
              </a:rPr>
            </a:br>
            <a:r>
              <a:rPr lang="fi-FI" sz="1500" spc="20" dirty="0">
                <a:solidFill>
                  <a:schemeClr val="bg2"/>
                </a:solidFill>
                <a:ea typeface="Times New Roman" panose="02020603050405020304" pitchFamily="18" charset="0"/>
                <a:cs typeface="Arial" panose="020B0604020202020204" pitchFamily="34" charset="0"/>
                <a:hlinkClick r:id="rId9" action="ppaction://hlinksldjump"/>
              </a:rPr>
              <a:t>4.8. Mitä osaan eri kielillä?</a:t>
            </a:r>
            <a:endParaRPr lang="fi-FI" sz="1500" spc="20" dirty="0">
              <a:solidFill>
                <a:schemeClr val="bg2"/>
              </a:solidFill>
              <a:effectLst/>
              <a:ea typeface="Times New Roman" panose="02020603050405020304" pitchFamily="18" charset="0"/>
              <a:cs typeface="Arial" panose="020B0604020202020204" pitchFamily="34" charset="0"/>
            </a:endParaRPr>
          </a:p>
          <a:p>
            <a:pPr marL="457200" lvl="1" indent="0">
              <a:lnSpc>
                <a:spcPct val="120000"/>
              </a:lnSpc>
              <a:spcAft>
                <a:spcPts val="600"/>
              </a:spcAft>
              <a:buNone/>
            </a:pPr>
            <a:r>
              <a:rPr lang="fi-FI" sz="1500" spc="20" dirty="0">
                <a:solidFill>
                  <a:schemeClr val="bg2"/>
                </a:solidFill>
                <a:latin typeface="Arial" panose="020B0604020202020204" pitchFamily="34" charset="0"/>
                <a:ea typeface="Times New Roman" panose="02020603050405020304" pitchFamily="18" charset="0"/>
                <a:cs typeface="Arial" panose="020B0604020202020204" pitchFamily="34" charset="0"/>
                <a:hlinkClick r:id="rId10" action="ppaction://hlinksldjump"/>
              </a:rPr>
              <a:t>4.9. Minä osaan – mitä sinä osaat?</a:t>
            </a:r>
            <a:endParaRPr lang="fi-FI" sz="1500" spc="2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defTabSz="914400" rtl="0" eaLnBrk="0" fontAlgn="base" latinLnBrk="0" hangingPunct="0">
              <a:lnSpc>
                <a:spcPct val="120000"/>
              </a:lnSpc>
              <a:spcBef>
                <a:spcPct val="0"/>
              </a:spcBef>
              <a:spcAft>
                <a:spcPts val="600"/>
              </a:spcAft>
              <a:buClrTx/>
              <a:buSzTx/>
              <a:buFont typeface="+mj-lt"/>
              <a:buAutoNum type="arabicPeriod"/>
              <a:tabLst>
                <a:tab pos="6113463" algn="r"/>
              </a:tabLst>
            </a:pPr>
            <a:r>
              <a:rPr lang="fi-FI" altLang="fi-FI" sz="1900" dirty="0">
                <a:solidFill>
                  <a:schemeClr val="bg2"/>
                </a:solidFill>
                <a:latin typeface="Arial"/>
                <a:cs typeface="Arial"/>
                <a:hlinkClick r:id="rId11" action="ppaction://hlinksldjump"/>
              </a:rPr>
              <a:t>Opiskelijan oma Kieliprofiili (</a:t>
            </a:r>
            <a:r>
              <a:rPr lang="fi-FI" altLang="fi-FI" sz="1900" dirty="0" err="1">
                <a:solidFill>
                  <a:schemeClr val="bg2"/>
                </a:solidFill>
                <a:latin typeface="Arial"/>
                <a:cs typeface="Arial"/>
                <a:hlinkClick r:id="rId11" action="ppaction://hlinksldjump"/>
              </a:rPr>
              <a:t>pptx</a:t>
            </a:r>
            <a:r>
              <a:rPr lang="fi-FI" altLang="fi-FI" sz="1900" dirty="0">
                <a:solidFill>
                  <a:schemeClr val="bg2"/>
                </a:solidFill>
                <a:latin typeface="Arial"/>
                <a:cs typeface="Arial"/>
                <a:hlinkClick r:id="rId11" action="ppaction://hlinksldjump"/>
              </a:rPr>
              <a:t>)</a:t>
            </a:r>
            <a:endParaRPr lang="fi-FI" altLang="fi-FI" sz="1900" b="0" i="0" u="none" strike="noStrike" cap="none" normalizeH="0" baseline="0" dirty="0">
              <a:ln>
                <a:noFill/>
              </a:ln>
              <a:solidFill>
                <a:schemeClr val="bg2"/>
              </a:solidFill>
              <a:effectLst/>
              <a:latin typeface="Arial" panose="020B0604020202020204" pitchFamily="34" charset="0"/>
              <a:cs typeface="Arial"/>
            </a:endParaRPr>
          </a:p>
          <a:p>
            <a:pPr marL="0" indent="0">
              <a:spcAft>
                <a:spcPts val="600"/>
              </a:spcAft>
              <a:buNone/>
            </a:pPr>
            <a:endParaRPr lang="fi-FI" altLang="fi-FI" dirty="0">
              <a:cs typeface="Arial" panose="020B0604020202020204" pitchFamily="34" charset="0"/>
            </a:endParaRPr>
          </a:p>
        </p:txBody>
      </p:sp>
    </p:spTree>
    <p:extLst>
      <p:ext uri="{BB962C8B-B14F-4D97-AF65-F5344CB8AC3E}">
        <p14:creationId xmlns:p14="http://schemas.microsoft.com/office/powerpoint/2010/main" val="406531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575E-AE2C-1B18-98C5-02CA5821841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4FE70B-41CE-36D8-2991-B9BB7B6218A9}"/>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Näitä kieliä haluaisin oppia</a:t>
            </a:r>
          </a:p>
        </p:txBody>
      </p:sp>
      <p:sp>
        <p:nvSpPr>
          <p:cNvPr id="3" name="Tekstin paikkamerkki 2">
            <a:extLst>
              <a:ext uri="{FF2B5EF4-FFF2-40B4-BE49-F238E27FC236}">
                <a16:creationId xmlns:a16="http://schemas.microsoft.com/office/drawing/2014/main" id="{50412D94-9464-CA44-7275-2428B85E3CC0}"/>
              </a:ext>
            </a:extLst>
          </p:cNvPr>
          <p:cNvSpPr>
            <a:spLocks noGrp="1"/>
          </p:cNvSpPr>
          <p:nvPr>
            <p:ph type="body" idx="1"/>
          </p:nvPr>
        </p:nvSpPr>
        <p:spPr/>
        <p:txBody>
          <a:bodyPr/>
          <a:lstStyle/>
          <a:p>
            <a:r>
              <a:rPr lang="fi-FI" dirty="0"/>
              <a:t>Kielet, joita haluan oppia lisää</a:t>
            </a:r>
          </a:p>
        </p:txBody>
      </p:sp>
      <p:sp>
        <p:nvSpPr>
          <p:cNvPr id="4" name="Sisällön paikkamerkki 3">
            <a:extLst>
              <a:ext uri="{FF2B5EF4-FFF2-40B4-BE49-F238E27FC236}">
                <a16:creationId xmlns:a16="http://schemas.microsoft.com/office/drawing/2014/main" id="{9AC5CB5B-E75E-82FA-E56D-4FA473E5D911}"/>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C2E56246-BA49-D995-9F7E-8687A99AE773}"/>
              </a:ext>
            </a:extLst>
          </p:cNvPr>
          <p:cNvSpPr>
            <a:spLocks noGrp="1"/>
          </p:cNvSpPr>
          <p:nvPr>
            <p:ph type="body" sz="quarter" idx="3"/>
          </p:nvPr>
        </p:nvSpPr>
        <p:spPr/>
        <p:txBody>
          <a:bodyPr/>
          <a:lstStyle/>
          <a:p>
            <a:r>
              <a:rPr lang="fi-FI" dirty="0"/>
              <a:t>Uusia kieliä, joita haluan oppia</a:t>
            </a:r>
          </a:p>
        </p:txBody>
      </p:sp>
      <p:sp>
        <p:nvSpPr>
          <p:cNvPr id="6" name="Sisällön paikkamerkki 5">
            <a:extLst>
              <a:ext uri="{FF2B5EF4-FFF2-40B4-BE49-F238E27FC236}">
                <a16:creationId xmlns:a16="http://schemas.microsoft.com/office/drawing/2014/main" id="{757ABE0C-9945-60BC-9278-B1409E5BFD74}"/>
              </a:ext>
            </a:extLst>
          </p:cNvPr>
          <p:cNvSpPr>
            <a:spLocks noGrp="1"/>
          </p:cNvSpPr>
          <p:nvPr>
            <p:ph sz="quarter" idx="4"/>
          </p:nvPr>
        </p:nvSpPr>
        <p:spPr/>
        <p:txBody>
          <a:bodyPr/>
          <a:lstStyle/>
          <a:p>
            <a:endParaRPr lang="fi-FI"/>
          </a:p>
        </p:txBody>
      </p:sp>
      <p:sp>
        <p:nvSpPr>
          <p:cNvPr id="8" name="Tekstiruutu 7">
            <a:extLst>
              <a:ext uri="{FF2B5EF4-FFF2-40B4-BE49-F238E27FC236}">
                <a16:creationId xmlns:a16="http://schemas.microsoft.com/office/drawing/2014/main" id="{6225668B-62F6-1DFE-5858-F4FFE97096B1}"/>
              </a:ext>
            </a:extLst>
          </p:cNvPr>
          <p:cNvSpPr txBox="1"/>
          <p:nvPr/>
        </p:nvSpPr>
        <p:spPr>
          <a:xfrm>
            <a:off x="2838450" y="6189663"/>
            <a:ext cx="5791200" cy="369332"/>
          </a:xfrm>
          <a:prstGeom prst="rect">
            <a:avLst/>
          </a:prstGeom>
          <a:noFill/>
        </p:spPr>
        <p:txBody>
          <a:bodyPr wrap="square" rtlCol="0">
            <a:spAutoFit/>
          </a:bodyPr>
          <a:lstStyle/>
          <a:p>
            <a:r>
              <a:rPr lang="fi-FI" dirty="0"/>
              <a:t>Miksi haluan oppia lisää kieliä?</a:t>
            </a:r>
          </a:p>
        </p:txBody>
      </p:sp>
    </p:spTree>
    <p:extLst>
      <p:ext uri="{BB962C8B-B14F-4D97-AF65-F5344CB8AC3E}">
        <p14:creationId xmlns:p14="http://schemas.microsoft.com/office/powerpoint/2010/main" val="348605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F6DB-19FA-BE3B-C100-E3D9FFE72B1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B0E994-804D-06DA-7C8B-2377B813AF72}"/>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Miten opin parhaiten?</a:t>
            </a:r>
          </a:p>
        </p:txBody>
      </p:sp>
      <p:sp>
        <p:nvSpPr>
          <p:cNvPr id="3" name="Tekstin paikkamerkki 2">
            <a:extLst>
              <a:ext uri="{FF2B5EF4-FFF2-40B4-BE49-F238E27FC236}">
                <a16:creationId xmlns:a16="http://schemas.microsoft.com/office/drawing/2014/main" id="{2E2581CD-B2E2-F47B-8C88-845F6CE521A0}"/>
              </a:ext>
            </a:extLst>
          </p:cNvPr>
          <p:cNvSpPr>
            <a:spLocks noGrp="1"/>
          </p:cNvSpPr>
          <p:nvPr>
            <p:ph type="body" idx="1"/>
          </p:nvPr>
        </p:nvSpPr>
        <p:spPr/>
        <p:txBody>
          <a:bodyPr/>
          <a:lstStyle/>
          <a:p>
            <a:r>
              <a:rPr lang="fi-FI" dirty="0"/>
              <a:t>Asiat, jotka vaikuttavat oppimiseen</a:t>
            </a:r>
          </a:p>
        </p:txBody>
      </p:sp>
      <p:sp>
        <p:nvSpPr>
          <p:cNvPr id="4" name="Sisällön paikkamerkki 3">
            <a:extLst>
              <a:ext uri="{FF2B5EF4-FFF2-40B4-BE49-F238E27FC236}">
                <a16:creationId xmlns:a16="http://schemas.microsoft.com/office/drawing/2014/main" id="{5D612C37-55F4-BE8E-3AE5-AC64A8617248}"/>
              </a:ext>
            </a:extLst>
          </p:cNvPr>
          <p:cNvSpPr>
            <a:spLocks noGrp="1"/>
          </p:cNvSpPr>
          <p:nvPr>
            <p:ph sz="half" idx="2"/>
          </p:nvPr>
        </p:nvSpPr>
        <p:spPr/>
        <p:txBody>
          <a:bodyPr/>
          <a:lstStyle/>
          <a:p>
            <a:endParaRPr lang="fi-FI"/>
          </a:p>
        </p:txBody>
      </p:sp>
      <p:sp>
        <p:nvSpPr>
          <p:cNvPr id="5" name="Tekstin paikkamerkki 4">
            <a:extLst>
              <a:ext uri="{FF2B5EF4-FFF2-40B4-BE49-F238E27FC236}">
                <a16:creationId xmlns:a16="http://schemas.microsoft.com/office/drawing/2014/main" id="{5DE5FC8F-1562-E767-A1BB-D787A9A0DFE4}"/>
              </a:ext>
            </a:extLst>
          </p:cNvPr>
          <p:cNvSpPr>
            <a:spLocks noGrp="1"/>
          </p:cNvSpPr>
          <p:nvPr>
            <p:ph type="body" sz="quarter" idx="3"/>
          </p:nvPr>
        </p:nvSpPr>
        <p:spPr/>
        <p:txBody>
          <a:bodyPr/>
          <a:lstStyle/>
          <a:p>
            <a:r>
              <a:rPr lang="fi-FI" dirty="0"/>
              <a:t>Miksi haluan oppia?</a:t>
            </a:r>
          </a:p>
        </p:txBody>
      </p:sp>
      <p:sp>
        <p:nvSpPr>
          <p:cNvPr id="6" name="Sisällön paikkamerkki 5">
            <a:extLst>
              <a:ext uri="{FF2B5EF4-FFF2-40B4-BE49-F238E27FC236}">
                <a16:creationId xmlns:a16="http://schemas.microsoft.com/office/drawing/2014/main" id="{9867DD23-BE8B-5E9F-A05A-1E427F2C8AA9}"/>
              </a:ext>
            </a:extLst>
          </p:cNvPr>
          <p:cNvSpPr>
            <a:spLocks noGrp="1"/>
          </p:cNvSpPr>
          <p:nvPr>
            <p:ph sz="quarter" idx="4"/>
          </p:nvPr>
        </p:nvSpPr>
        <p:spPr/>
        <p:txBody>
          <a:bodyPr/>
          <a:lstStyle/>
          <a:p>
            <a:endParaRPr lang="fi-FI"/>
          </a:p>
        </p:txBody>
      </p:sp>
    </p:spTree>
    <p:extLst>
      <p:ext uri="{BB962C8B-B14F-4D97-AF65-F5344CB8AC3E}">
        <p14:creationId xmlns:p14="http://schemas.microsoft.com/office/powerpoint/2010/main" val="31779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F86FB-F459-7A70-193D-92196C34AA72}"/>
              </a:ext>
            </a:extLst>
          </p:cNvPr>
          <p:cNvSpPr>
            <a:spLocks noGrp="1"/>
          </p:cNvSpPr>
          <p:nvPr>
            <p:ph type="title"/>
          </p:nvPr>
        </p:nvSpPr>
        <p:spPr>
          <a:xfrm>
            <a:off x="876693" y="741391"/>
            <a:ext cx="4597747" cy="1616203"/>
          </a:xfrm>
        </p:spPr>
        <p:txBody>
          <a:bodyPr anchor="b">
            <a:normAutofit/>
          </a:bodyPr>
          <a:lstStyle/>
          <a:p>
            <a:r>
              <a:rPr lang="fi-FI" sz="3200" b="1" dirty="0">
                <a:latin typeface="Arial" panose="020B0604020202020204" pitchFamily="34" charset="0"/>
                <a:cs typeface="Arial" panose="020B0604020202020204" pitchFamily="34" charset="0"/>
              </a:rPr>
              <a:t>Sinä osaat!</a:t>
            </a:r>
          </a:p>
        </p:txBody>
      </p:sp>
      <p:sp>
        <p:nvSpPr>
          <p:cNvPr id="3" name="Sisällön paikkamerkki 2">
            <a:extLst>
              <a:ext uri="{FF2B5EF4-FFF2-40B4-BE49-F238E27FC236}">
                <a16:creationId xmlns:a16="http://schemas.microsoft.com/office/drawing/2014/main" id="{647A67A4-AA9E-D222-5662-52DC2081825A}"/>
              </a:ext>
            </a:extLst>
          </p:cNvPr>
          <p:cNvSpPr>
            <a:spLocks noGrp="1"/>
          </p:cNvSpPr>
          <p:nvPr>
            <p:ph idx="1"/>
          </p:nvPr>
        </p:nvSpPr>
        <p:spPr>
          <a:xfrm>
            <a:off x="876693" y="2533476"/>
            <a:ext cx="4597746" cy="3447832"/>
          </a:xfrm>
        </p:spPr>
        <p:txBody>
          <a:bodyPr anchor="t">
            <a:normAutofit/>
          </a:bodyPr>
          <a:lstStyle/>
          <a:p>
            <a:pPr marL="0" indent="0">
              <a:buNone/>
            </a:pPr>
            <a:r>
              <a:rPr lang="fi-FI" sz="2000" dirty="0">
                <a:latin typeface="Arial" panose="020B0604020202020204" pitchFamily="34" charset="0"/>
                <a:cs typeface="Arial" panose="020B0604020202020204" pitchFamily="34" charset="0"/>
              </a:rPr>
              <a:t>Mitä sinä jo osaat? </a:t>
            </a:r>
          </a:p>
          <a:p>
            <a:pPr marL="0" indent="0">
              <a:buNone/>
            </a:pPr>
            <a:r>
              <a:rPr lang="fi-FI" sz="2000" dirty="0">
                <a:latin typeface="Arial" panose="020B0604020202020204" pitchFamily="34" charset="0"/>
                <a:cs typeface="Arial" panose="020B0604020202020204" pitchFamily="34" charset="0"/>
              </a:rPr>
              <a:t>Onko kielitaitosi auttanut sinua jossain tilanteessa?</a:t>
            </a:r>
          </a:p>
          <a:p>
            <a:pPr marL="0" indent="0">
              <a:buNone/>
            </a:pPr>
            <a:r>
              <a:rPr lang="fi-FI" sz="2000" dirty="0">
                <a:latin typeface="Arial" panose="020B0604020202020204" pitchFamily="34" charset="0"/>
                <a:cs typeface="Arial" panose="020B0604020202020204" pitchFamily="34" charset="0"/>
              </a:rPr>
              <a:t>Oletko onnistunut jossain asiassa kielitaitosi ansiosta?</a:t>
            </a:r>
          </a:p>
          <a:p>
            <a:pPr marL="0" indent="0">
              <a:buNone/>
            </a:pPr>
            <a:r>
              <a:rPr lang="fi-FI" sz="2000" dirty="0">
                <a:latin typeface="Arial" panose="020B0604020202020204" pitchFamily="34" charset="0"/>
                <a:cs typeface="Arial" panose="020B0604020202020204" pitchFamily="34" charset="0"/>
              </a:rPr>
              <a:t>Oletko tehnyt osaamallasi kielellä jotain erityistä/ mukavaa?</a:t>
            </a:r>
          </a:p>
          <a:p>
            <a:pPr marL="0" indent="0">
              <a:buNone/>
            </a:pPr>
            <a:r>
              <a:rPr lang="fi-FI" sz="2000" dirty="0">
                <a:latin typeface="Arial" panose="020B0604020202020204" pitchFamily="34" charset="0"/>
                <a:cs typeface="Arial" panose="020B0604020202020204" pitchFamily="34" charset="0"/>
              </a:rPr>
              <a:t>Mitä haluaisit muiden tietävän sinun kielitaidostasi?</a:t>
            </a:r>
          </a:p>
          <a:p>
            <a:pPr marL="0" indent="0">
              <a:buNone/>
            </a:pPr>
            <a:endParaRPr lang="fi-FI" sz="2000" dirty="0"/>
          </a:p>
        </p:txBody>
      </p:sp>
      <p:pic>
        <p:nvPicPr>
          <p:cNvPr id="4" name="Kuva 3" descr="Pilvi ajatus kupla">
            <a:extLst>
              <a:ext uri="{FF2B5EF4-FFF2-40B4-BE49-F238E27FC236}">
                <a16:creationId xmlns:a16="http://schemas.microsoft.com/office/drawing/2014/main" id="{C16AF776-39A1-9DD8-4A3C-4F7FE7A89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5274" y="867064"/>
            <a:ext cx="5240516" cy="5048790"/>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483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7F555-9CB5-7A92-E1A3-E4E1BB475C31}"/>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Minä osaan – näytteitä kielitaidostani</a:t>
            </a:r>
          </a:p>
        </p:txBody>
      </p:sp>
      <p:sp>
        <p:nvSpPr>
          <p:cNvPr id="3" name="Sisällön paikkamerkki 2">
            <a:extLst>
              <a:ext uri="{FF2B5EF4-FFF2-40B4-BE49-F238E27FC236}">
                <a16:creationId xmlns:a16="http://schemas.microsoft.com/office/drawing/2014/main" id="{6FFA7475-0CD8-28EE-7A4D-637410CD4355}"/>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671476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D52B38-6075-7BAF-57B9-D4DE0E07F390}"/>
              </a:ext>
            </a:extLst>
          </p:cNvPr>
          <p:cNvSpPr>
            <a:spLocks noGrp="1"/>
          </p:cNvSpPr>
          <p:nvPr>
            <p:ph type="title"/>
          </p:nvPr>
        </p:nvSpPr>
        <p:spPr/>
        <p:txBody>
          <a:bodyPr>
            <a:normAutofit/>
          </a:bodyPr>
          <a:lstStyle/>
          <a:p>
            <a:r>
              <a:rPr lang="fi-FI" sz="4000" b="1" dirty="0">
                <a:latin typeface="Arial" panose="020B0604020202020204" pitchFamily="34" charset="0"/>
                <a:cs typeface="Arial" panose="020B0604020202020204" pitchFamily="34" charset="0"/>
              </a:rPr>
              <a:t>Mitä minä osaan eri kielillä?</a:t>
            </a:r>
          </a:p>
        </p:txBody>
      </p:sp>
      <p:sp>
        <p:nvSpPr>
          <p:cNvPr id="3" name="Sisällön paikkamerkki 2">
            <a:extLst>
              <a:ext uri="{FF2B5EF4-FFF2-40B4-BE49-F238E27FC236}">
                <a16:creationId xmlns:a16="http://schemas.microsoft.com/office/drawing/2014/main" id="{2F4DEFC3-4758-5116-D1E0-57E725DB6E49}"/>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235035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D4BA611-A737-41AB-89FD-79E78D0493BC}"/>
              </a:ext>
            </a:extLst>
          </p:cNvPr>
          <p:cNvSpPr>
            <a:spLocks noGrp="1"/>
          </p:cNvSpPr>
          <p:nvPr>
            <p:ph type="title"/>
          </p:nvPr>
        </p:nvSpPr>
        <p:spPr>
          <a:xfrm>
            <a:off x="686834" y="1153572"/>
            <a:ext cx="3200400" cy="4461163"/>
          </a:xfrm>
        </p:spPr>
        <p:txBody>
          <a:bodyPr>
            <a:normAutofit/>
          </a:bodyPr>
          <a:lstStyle/>
          <a:p>
            <a:r>
              <a:rPr lang="fi-FI" sz="3700" b="1" spc="20">
                <a:solidFill>
                  <a:srgbClr val="FFFFFF"/>
                </a:solidFill>
                <a:latin typeface="Arial" panose="020B0604020202020204" pitchFamily="34" charset="0"/>
                <a:ea typeface="Times New Roman" panose="02020603050405020304" pitchFamily="18" charset="0"/>
                <a:cs typeface="Arial" panose="020B0604020202020204" pitchFamily="34" charset="0"/>
              </a:rPr>
              <a:t>1</a:t>
            </a:r>
            <a:r>
              <a:rPr lang="fi-FI" sz="3700" b="1" spc="20">
                <a:solidFill>
                  <a:srgbClr val="FFFFFF"/>
                </a:solidFill>
                <a:effectLst/>
                <a:latin typeface="Arial" panose="020B0604020202020204" pitchFamily="34" charset="0"/>
                <a:ea typeface="Times New Roman" panose="02020603050405020304" pitchFamily="18" charset="0"/>
                <a:cs typeface="Arial" panose="020B0604020202020204" pitchFamily="34" charset="0"/>
              </a:rPr>
              <a:t>. Mihin kieliprofiilia voi hyödyntää?  </a:t>
            </a:r>
            <a:endParaRPr lang="fi-FI" sz="37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67DC9CA2-56BF-7947-73FB-04ACFA2E8576}"/>
              </a:ext>
            </a:extLst>
          </p:cNvPr>
          <p:cNvSpPr>
            <a:spLocks noGrp="1"/>
          </p:cNvSpPr>
          <p:nvPr>
            <p:ph idx="1"/>
          </p:nvPr>
        </p:nvSpPr>
        <p:spPr>
          <a:xfrm>
            <a:off x="4447308" y="591344"/>
            <a:ext cx="6906491" cy="5585619"/>
          </a:xfrm>
        </p:spPr>
        <p:txBody>
          <a:bodyPr anchor="ctr">
            <a:normAutofit/>
          </a:bodyPr>
          <a:lstStyle/>
          <a:p>
            <a:pPr marL="0" indent="0" fontAlgn="base">
              <a:buNone/>
            </a:pPr>
            <a:r>
              <a:rPr lang="fi-FI" dirty="0">
                <a:solidFill>
                  <a:schemeClr val="bg2"/>
                </a:solidFill>
                <a:effectLst/>
                <a:latin typeface="Arial" panose="020B0604020202020204" pitchFamily="34" charset="0"/>
                <a:ea typeface="Times New Roman" panose="02020603050405020304" pitchFamily="18" charset="0"/>
              </a:rPr>
              <a:t>Kieliprofiilia voi muokata ja käyttää erilaisten tarpeiden mukaan. </a:t>
            </a:r>
            <a:r>
              <a:rPr lang="fi-FI" dirty="0">
                <a:solidFill>
                  <a:schemeClr val="bg2"/>
                </a:solidFill>
                <a:latin typeface="Arial" panose="020B0604020202020204" pitchFamily="34" charset="0"/>
                <a:ea typeface="Times New Roman" panose="02020603050405020304" pitchFamily="18" charset="0"/>
              </a:rPr>
              <a:t>M</a:t>
            </a:r>
            <a:r>
              <a:rPr lang="fi-FI" dirty="0">
                <a:solidFill>
                  <a:schemeClr val="bg2"/>
                </a:solidFill>
                <a:effectLst/>
                <a:latin typeface="Arial" panose="020B0604020202020204" pitchFamily="34" charset="0"/>
                <a:ea typeface="Times New Roman" panose="02020603050405020304" pitchFamily="18" charset="0"/>
              </a:rPr>
              <a:t>ateriaalin avulla voidaan esimerkiksi</a:t>
            </a:r>
          </a:p>
          <a:p>
            <a:pPr marL="0" indent="0" fontAlgn="base">
              <a:buNone/>
            </a:pPr>
            <a:r>
              <a:rPr lang="fi-FI" dirty="0">
                <a:solidFill>
                  <a:schemeClr val="bg2"/>
                </a:solidFill>
                <a:effectLst/>
                <a:latin typeface="Arial" panose="020B0604020202020204" pitchFamily="34" charset="0"/>
                <a:ea typeface="Times New Roman" panose="02020603050405020304" pitchFamily="18" charset="0"/>
              </a:rPr>
              <a:t> </a:t>
            </a:r>
          </a:p>
          <a:p>
            <a:pPr lvl="1" fontAlgn="base">
              <a:buFont typeface="Wingdings" panose="05000000000000000000" pitchFamily="2" charset="2"/>
              <a:buChar char="ü"/>
            </a:pPr>
            <a:r>
              <a:rPr lang="fi-FI" dirty="0">
                <a:solidFill>
                  <a:schemeClr val="bg2"/>
                </a:solidFill>
                <a:latin typeface="Arial" panose="020B0604020202020204" pitchFamily="34" charset="0"/>
                <a:ea typeface="Times New Roman" panose="02020603050405020304" pitchFamily="18" charset="0"/>
              </a:rPr>
              <a:t>tehdä </a:t>
            </a:r>
            <a:r>
              <a:rPr lang="fi-FI" dirty="0">
                <a:solidFill>
                  <a:schemeClr val="bg2"/>
                </a:solidFill>
                <a:effectLst/>
                <a:latin typeface="Arial" panose="020B0604020202020204" pitchFamily="34" charset="0"/>
                <a:ea typeface="Times New Roman" panose="02020603050405020304" pitchFamily="18" charset="0"/>
              </a:rPr>
              <a:t>vähäinenkin kielitaito opiskelijalle itselleen näkyväksi. </a:t>
            </a:r>
          </a:p>
          <a:p>
            <a:pPr lvl="1" fontAlgn="base">
              <a:buFont typeface="Wingdings" panose="05000000000000000000" pitchFamily="2" charset="2"/>
              <a:buChar char="ü"/>
            </a:pPr>
            <a:r>
              <a:rPr lang="fi-FI" dirty="0">
                <a:solidFill>
                  <a:schemeClr val="bg2"/>
                </a:solidFill>
                <a:effectLst/>
                <a:latin typeface="Arial" panose="020B0604020202020204" pitchFamily="34" charset="0"/>
                <a:ea typeface="Times New Roman" panose="02020603050405020304" pitchFamily="18" charset="0"/>
              </a:rPr>
              <a:t>Herätellä opiskelijaa arvioimaan itse omaa osaamistaan</a:t>
            </a:r>
          </a:p>
          <a:p>
            <a:pPr lvl="1" fontAlgn="base">
              <a:buFont typeface="Wingdings" panose="05000000000000000000" pitchFamily="2" charset="2"/>
              <a:buChar char="ü"/>
            </a:pPr>
            <a:r>
              <a:rPr lang="fi-FI" dirty="0">
                <a:solidFill>
                  <a:schemeClr val="bg2"/>
                </a:solidFill>
                <a:effectLst/>
                <a:latin typeface="Arial" panose="020B0604020202020204" pitchFamily="34" charset="0"/>
                <a:ea typeface="Times New Roman" panose="02020603050405020304" pitchFamily="18" charset="0"/>
              </a:rPr>
              <a:t>motivoida uuden oppimista</a:t>
            </a:r>
          </a:p>
          <a:p>
            <a:pPr lvl="1" fontAlgn="base">
              <a:buFont typeface="Wingdings" panose="05000000000000000000" pitchFamily="2" charset="2"/>
              <a:buChar char="ü"/>
            </a:pPr>
            <a:r>
              <a:rPr lang="fi-FI" dirty="0">
                <a:solidFill>
                  <a:schemeClr val="bg2"/>
                </a:solidFill>
                <a:effectLst/>
                <a:latin typeface="Arial" panose="020B0604020202020204" pitchFamily="34" charset="0"/>
                <a:ea typeface="Times New Roman" panose="02020603050405020304" pitchFamily="18" charset="0"/>
              </a:rPr>
              <a:t>kartoittaa opiskelijan kielellistä osaamista</a:t>
            </a:r>
          </a:p>
          <a:p>
            <a:pPr lvl="1" fontAlgn="base">
              <a:buFont typeface="Wingdings" panose="05000000000000000000" pitchFamily="2" charset="2"/>
              <a:buChar char="ü"/>
            </a:pPr>
            <a:r>
              <a:rPr lang="fi-FI" dirty="0">
                <a:solidFill>
                  <a:schemeClr val="bg2"/>
                </a:solidFill>
                <a:effectLst/>
                <a:latin typeface="Arial" panose="020B0604020202020204" pitchFamily="34" charset="0"/>
                <a:ea typeface="Times New Roman" panose="02020603050405020304" pitchFamily="18" charset="0"/>
              </a:rPr>
              <a:t>vahvistaa opiskelijan itsetuntemusta</a:t>
            </a:r>
          </a:p>
          <a:p>
            <a:pPr lvl="1" fontAlgn="base">
              <a:buFont typeface="Wingdings" panose="05000000000000000000" pitchFamily="2" charset="2"/>
              <a:buChar char="ü"/>
            </a:pPr>
            <a:r>
              <a:rPr lang="fi-FI" dirty="0">
                <a:solidFill>
                  <a:schemeClr val="bg2"/>
                </a:solidFill>
                <a:latin typeface="Arial" panose="020B0604020202020204" pitchFamily="34" charset="0"/>
                <a:ea typeface="Times New Roman" panose="02020603050405020304" pitchFamily="18" charset="0"/>
              </a:rPr>
              <a:t>saada</a:t>
            </a:r>
            <a:r>
              <a:rPr lang="fi-FI" dirty="0">
                <a:solidFill>
                  <a:schemeClr val="bg2"/>
                </a:solidFill>
                <a:effectLst/>
                <a:latin typeface="Arial" panose="020B0604020202020204" pitchFamily="34" charset="0"/>
                <a:ea typeface="Times New Roman" panose="02020603050405020304" pitchFamily="18" charset="0"/>
              </a:rPr>
              <a:t> opettajalle tietoa opiskelijan osaamisesta ja tavoitteista. </a:t>
            </a:r>
          </a:p>
          <a:p>
            <a:pPr marL="0" indent="0" fontAlgn="base">
              <a:buNone/>
            </a:pPr>
            <a:endParaRPr lang="fi-FI" dirty="0">
              <a:latin typeface="Arial" panose="020B0604020202020204" pitchFamily="34" charset="0"/>
              <a:ea typeface="Times New Roman" panose="02020603050405020304" pitchFamily="18" charset="0"/>
            </a:endParaRPr>
          </a:p>
          <a:p>
            <a:endParaRPr lang="fi-FI" dirty="0"/>
          </a:p>
        </p:txBody>
      </p:sp>
    </p:spTree>
    <p:extLst>
      <p:ext uri="{BB962C8B-B14F-4D97-AF65-F5344CB8AC3E}">
        <p14:creationId xmlns:p14="http://schemas.microsoft.com/office/powerpoint/2010/main" val="230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3F44088-2FF6-678D-D22C-2918BD104283}"/>
              </a:ext>
            </a:extLst>
          </p:cNvPr>
          <p:cNvSpPr>
            <a:spLocks noGrp="1"/>
          </p:cNvSpPr>
          <p:nvPr>
            <p:ph type="title"/>
          </p:nvPr>
        </p:nvSpPr>
        <p:spPr>
          <a:xfrm>
            <a:off x="686834" y="591344"/>
            <a:ext cx="3200400" cy="5585619"/>
          </a:xfrm>
        </p:spPr>
        <p:txBody>
          <a:bodyPr>
            <a:normAutofit/>
          </a:bodyPr>
          <a:lstStyle/>
          <a:p>
            <a:r>
              <a:rPr lang="fi-FI" b="1" spc="20" dirty="0">
                <a:solidFill>
                  <a:srgbClr val="FFFFFF"/>
                </a:solidFill>
                <a:latin typeface="Arial" panose="020B0604020202020204" pitchFamily="34" charset="0"/>
                <a:ea typeface="Times New Roman" panose="02020603050405020304" pitchFamily="18" charset="0"/>
                <a:cs typeface="Arial" panose="020B0604020202020204" pitchFamily="34" charset="0"/>
              </a:rPr>
              <a:t>2.</a:t>
            </a:r>
            <a:r>
              <a:rPr lang="fi-FI"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Opettajalle</a:t>
            </a:r>
            <a:endParaRPr lang="fi-FI"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A87A266F-6E79-EA21-3763-66D286EF4D54}"/>
              </a:ext>
            </a:extLst>
          </p:cNvPr>
          <p:cNvSpPr>
            <a:spLocks noGrp="1"/>
          </p:cNvSpPr>
          <p:nvPr>
            <p:ph idx="1"/>
          </p:nvPr>
        </p:nvSpPr>
        <p:spPr>
          <a:xfrm>
            <a:off x="4447308" y="591344"/>
            <a:ext cx="6906491" cy="5585619"/>
          </a:xfrm>
        </p:spPr>
        <p:txBody>
          <a:bodyPr anchor="ctr">
            <a:normAutofit/>
          </a:bodyPr>
          <a:lstStyle/>
          <a:p>
            <a:pPr fontAlgn="base"/>
            <a:r>
              <a:rPr lang="fi-FI" sz="2200" dirty="0">
                <a:solidFill>
                  <a:schemeClr val="bg2"/>
                </a:solidFill>
                <a:effectLst/>
                <a:latin typeface="Arial" panose="020B0604020202020204" pitchFamily="34" charset="0"/>
                <a:ea typeface="Times New Roman" panose="02020603050405020304" pitchFamily="18" charset="0"/>
              </a:rPr>
              <a:t>Kieliprofiili koostuu kahdesta osasta: opettajan ohjeistus (diat 2-11) sekä opiskelijan </a:t>
            </a:r>
            <a:r>
              <a:rPr lang="fi-FI" sz="2200" dirty="0">
                <a:solidFill>
                  <a:schemeClr val="bg2"/>
                </a:solidFill>
                <a:latin typeface="Arial" panose="020B0604020202020204" pitchFamily="34" charset="0"/>
                <a:ea typeface="Times New Roman" panose="02020603050405020304" pitchFamily="18" charset="0"/>
              </a:rPr>
              <a:t>työstettävät</a:t>
            </a:r>
            <a:r>
              <a:rPr lang="fi-FI" sz="2200" dirty="0">
                <a:solidFill>
                  <a:schemeClr val="bg2"/>
                </a:solidFill>
                <a:effectLst/>
                <a:latin typeface="Arial" panose="020B0604020202020204" pitchFamily="34" charset="0"/>
                <a:ea typeface="Times New Roman" panose="02020603050405020304" pitchFamily="18" charset="0"/>
              </a:rPr>
              <a:t> diat (diat 12-24), jotka sisältävät myös pohdintakysymykset</a:t>
            </a:r>
          </a:p>
          <a:p>
            <a:pPr fontAlgn="base"/>
            <a:r>
              <a:rPr lang="fi-FI" sz="2200" dirty="0">
                <a:solidFill>
                  <a:schemeClr val="bg2"/>
                </a:solidFill>
                <a:effectLst/>
                <a:latin typeface="Arial" panose="020B0604020202020204" pitchFamily="34" charset="0"/>
                <a:ea typeface="Times New Roman" panose="02020603050405020304" pitchFamily="18" charset="0"/>
              </a:rPr>
              <a:t>Opettajan ohjeiden tarkoituksena on antaa ideoita kieliprofiilin käytöstä ja aihealueista – opettaja voi käyttää osia tarpeen mukaan ja halutessaan muokata, lisätä ja/tai poistaa aihealueita. </a:t>
            </a:r>
          </a:p>
          <a:p>
            <a:pPr fontAlgn="base"/>
            <a:r>
              <a:rPr lang="fi-FI" sz="2200" dirty="0">
                <a:solidFill>
                  <a:schemeClr val="bg2"/>
                </a:solidFill>
                <a:effectLst/>
                <a:latin typeface="Arial" panose="020B0604020202020204" pitchFamily="34" charset="0"/>
                <a:ea typeface="Times New Roman" panose="02020603050405020304" pitchFamily="18" charset="0"/>
              </a:rPr>
              <a:t>Kieliprofiilia voidaan käydä läpi opettajajohtoisesti osa kerrallaan yhdess</a:t>
            </a:r>
            <a:r>
              <a:rPr lang="fi-FI" sz="2200" dirty="0">
                <a:solidFill>
                  <a:schemeClr val="bg2"/>
                </a:solidFill>
                <a:latin typeface="Arial" panose="020B0604020202020204" pitchFamily="34" charset="0"/>
                <a:ea typeface="Times New Roman" panose="02020603050405020304" pitchFamily="18" charset="0"/>
              </a:rPr>
              <a:t>ä keskustellen</a:t>
            </a:r>
            <a:r>
              <a:rPr lang="fi-FI" sz="2200" dirty="0">
                <a:solidFill>
                  <a:schemeClr val="bg2"/>
                </a:solidFill>
                <a:effectLst/>
                <a:latin typeface="Arial" panose="020B0604020202020204" pitchFamily="34" charset="0"/>
                <a:ea typeface="Times New Roman" panose="02020603050405020304" pitchFamily="18" charset="0"/>
              </a:rPr>
              <a:t>, parityönä (esim. haastattelemalla pariaan) tai itsenäisesti itsearviointina. </a:t>
            </a:r>
          </a:p>
          <a:p>
            <a:pPr fontAlgn="base"/>
            <a:r>
              <a:rPr lang="fi-FI" sz="2200" dirty="0">
                <a:solidFill>
                  <a:schemeClr val="bg2"/>
                </a:solidFill>
                <a:effectLst/>
                <a:latin typeface="Arial" panose="020B0604020202020204" pitchFamily="34" charset="0"/>
                <a:ea typeface="Times New Roman" panose="02020603050405020304" pitchFamily="18" charset="0"/>
              </a:rPr>
              <a:t>Ps. Materiaalia voi myös käyttää muiden vahvuuksien ja osaamisen kartoittamiseen</a:t>
            </a:r>
            <a:endParaRPr lang="fi-FI" sz="2200" dirty="0">
              <a:solidFill>
                <a:schemeClr val="bg2"/>
              </a:solidFill>
            </a:endParaRPr>
          </a:p>
        </p:txBody>
      </p:sp>
    </p:spTree>
    <p:extLst>
      <p:ext uri="{BB962C8B-B14F-4D97-AF65-F5344CB8AC3E}">
        <p14:creationId xmlns:p14="http://schemas.microsoft.com/office/powerpoint/2010/main" val="197913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D4B2086-ED41-72E1-B3EB-068FD54C0E4D}"/>
              </a:ext>
            </a:extLst>
          </p:cNvPr>
          <p:cNvSpPr>
            <a:spLocks noGrp="1"/>
          </p:cNvSpPr>
          <p:nvPr>
            <p:ph type="title"/>
          </p:nvPr>
        </p:nvSpPr>
        <p:spPr>
          <a:xfrm>
            <a:off x="686834" y="591344"/>
            <a:ext cx="3200400" cy="5585619"/>
          </a:xfrm>
        </p:spPr>
        <p:txBody>
          <a:bodyPr>
            <a:normAutofit/>
          </a:bodyPr>
          <a:lstStyle/>
          <a:p>
            <a:r>
              <a:rPr lang="fi-FI" sz="37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 Kieliprofiilin tavoitteet </a:t>
            </a:r>
            <a:endParaRPr lang="fi-FI"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ED8364CC-2E31-38B3-044F-9894E552DBD3}"/>
              </a:ext>
            </a:extLst>
          </p:cNvPr>
          <p:cNvSpPr>
            <a:spLocks noGrp="1"/>
          </p:cNvSpPr>
          <p:nvPr>
            <p:ph idx="1"/>
          </p:nvPr>
        </p:nvSpPr>
        <p:spPr>
          <a:xfrm>
            <a:off x="4447308" y="591344"/>
            <a:ext cx="6906491" cy="5585619"/>
          </a:xfrm>
        </p:spPr>
        <p:txBody>
          <a:bodyPr anchor="ctr">
            <a:normAutofit/>
          </a:bodyPr>
          <a:lstStyle/>
          <a:p>
            <a:pPr marL="0" indent="0" fontAlgn="base">
              <a:buNone/>
            </a:pPr>
            <a:endParaRPr lang="fi-FI" sz="1500" dirty="0">
              <a:effectLst/>
              <a:latin typeface="Times New Roman" panose="02020603050405020304" pitchFamily="18" charset="0"/>
              <a:ea typeface="Times New Roman" panose="02020603050405020304" pitchFamily="18" charset="0"/>
            </a:endParaRPr>
          </a:p>
          <a:p>
            <a:pPr marL="0" indent="0" fontAlgn="base">
              <a:buNone/>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Kieliprofiilin työstämisen aikana opiskelija oppii</a:t>
            </a:r>
          </a:p>
          <a:p>
            <a:pPr marL="800100" lvl="1" indent="-342900" fontAlgn="base">
              <a:buClr>
                <a:srgbClr val="000000"/>
              </a:buClr>
              <a:buFont typeface="Arial" panose="020B0604020202020204" pitchFamily="34" charset="0"/>
              <a:buChar char="-"/>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ymmärtämään mitä on kielitaito</a:t>
            </a:r>
          </a:p>
          <a:p>
            <a:pPr marL="800100" lvl="1" indent="-342900" fontAlgn="base">
              <a:buClr>
                <a:srgbClr val="000000"/>
              </a:buClr>
              <a:buFont typeface="Arial" panose="020B0604020202020204" pitchFamily="34" charset="0"/>
              <a:buChar char="-"/>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tiedostamaan ja arvostamaan omaa, vähäistäkin kielitaitoa  </a:t>
            </a:r>
          </a:p>
          <a:p>
            <a:pPr marL="800100" lvl="1" indent="-342900" fontAlgn="base">
              <a:buClr>
                <a:srgbClr val="000000"/>
              </a:buClr>
              <a:buFont typeface="Arial" panose="020B0604020202020204" pitchFamily="34" charset="0"/>
              <a:buChar char="-"/>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ymmärtämään kielitaidon merkityksen esim. työnhaussa. </a:t>
            </a:r>
          </a:p>
          <a:p>
            <a:pPr marL="800100" lvl="1" indent="-342900" fontAlgn="base">
              <a:buClr>
                <a:srgbClr val="000000"/>
              </a:buClr>
              <a:buFont typeface="Arial" panose="020B0604020202020204" pitchFamily="34" charset="0"/>
              <a:buChar char="-"/>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arvostamaan toisia kielenkäyttäjiä  </a:t>
            </a:r>
          </a:p>
          <a:p>
            <a:pPr marL="800100" lvl="1" indent="-342900" fontAlgn="base">
              <a:buClr>
                <a:srgbClr val="000000"/>
              </a:buClr>
              <a:buFont typeface="Arial" panose="020B0604020202020204" pitchFamily="34" charset="0"/>
              <a:buChar char="-"/>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ymmärtämään kielen ja kulttuurin yhteyden  </a:t>
            </a:r>
          </a:p>
          <a:p>
            <a:pPr marL="0" indent="0" fontAlgn="base">
              <a:buNone/>
            </a:pP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p>
          <a:p>
            <a:endParaRPr lang="fi-FI" sz="1500" dirty="0"/>
          </a:p>
        </p:txBody>
      </p:sp>
    </p:spTree>
    <p:extLst>
      <p:ext uri="{BB962C8B-B14F-4D97-AF65-F5344CB8AC3E}">
        <p14:creationId xmlns:p14="http://schemas.microsoft.com/office/powerpoint/2010/main" val="159314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060ED0B-2F9C-62AF-CC72-A665EFD73216}"/>
              </a:ext>
            </a:extLst>
          </p:cNvPr>
          <p:cNvSpPr>
            <a:spLocks noGrp="1"/>
          </p:cNvSpPr>
          <p:nvPr>
            <p:ph type="title"/>
          </p:nvPr>
        </p:nvSpPr>
        <p:spPr>
          <a:xfrm>
            <a:off x="686834" y="1153572"/>
            <a:ext cx="3200400" cy="4461163"/>
          </a:xfrm>
        </p:spPr>
        <p:txBody>
          <a:bodyPr>
            <a:normAutofit/>
          </a:bodyPr>
          <a:lstStyle/>
          <a:p>
            <a:r>
              <a:rPr lang="fi-FI" sz="3700" b="1" dirty="0">
                <a:solidFill>
                  <a:srgbClr val="FFFFFF"/>
                </a:solidFill>
              </a:rPr>
              <a:t>4. </a:t>
            </a:r>
            <a:r>
              <a:rPr lang="fi-FI" b="1" dirty="0">
                <a:solidFill>
                  <a:srgbClr val="FFFFFF"/>
                </a:solidFill>
              </a:rPr>
              <a:t>Käsittely-vihjeitä opettajalle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5AA832FE-E712-8975-E8EF-DAB293EB16F7}"/>
              </a:ext>
            </a:extLst>
          </p:cNvPr>
          <p:cNvSpPr>
            <a:spLocks noGrp="1"/>
          </p:cNvSpPr>
          <p:nvPr>
            <p:ph idx="1"/>
          </p:nvPr>
        </p:nvSpPr>
        <p:spPr>
          <a:xfrm>
            <a:off x="4447308" y="591344"/>
            <a:ext cx="7186527" cy="5585619"/>
          </a:xfrm>
        </p:spPr>
        <p:txBody>
          <a:bodyPr anchor="ctr">
            <a:normAutofit/>
          </a:bodyPr>
          <a:lstStyle/>
          <a:p>
            <a:pPr marL="0" indent="0">
              <a:buNone/>
            </a:pPr>
            <a:r>
              <a:rPr lang="fi-FI" sz="2000" dirty="0">
                <a:solidFill>
                  <a:schemeClr val="bg2"/>
                </a:solidFill>
                <a:latin typeface="Arial" panose="020B0604020202020204" pitchFamily="34" charset="0"/>
                <a:ea typeface="Times New Roman" panose="02020603050405020304" pitchFamily="18" charset="0"/>
                <a:cs typeface="Arial" panose="020B0604020202020204" pitchFamily="34" charset="0"/>
              </a:rPr>
              <a:t>Seuraavissa dioissa on</a:t>
            </a: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 annettu</a:t>
            </a:r>
            <a:r>
              <a:rPr lang="fi-FI" sz="2000" dirty="0">
                <a:solidFill>
                  <a:schemeClr val="bg2"/>
                </a:solidFill>
                <a:latin typeface="Arial" panose="020B0604020202020204" pitchFamily="34" charset="0"/>
                <a:ea typeface="Times New Roman" panose="02020603050405020304" pitchFamily="18" charset="0"/>
                <a:cs typeface="Arial" panose="020B0604020202020204" pitchFamily="34" charset="0"/>
              </a:rPr>
              <a:t> opettajan </a:t>
            </a:r>
            <a:r>
              <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ideoinnin tueksi aiheita ja kysymyksiä, joilla kieliprofiilia työstettäessä voi herättää keskustelua ja johdatella opiskelijoita ajattelemaan omaa kielten osaamistaan.</a:t>
            </a:r>
          </a:p>
          <a:p>
            <a:pPr marL="0" indent="0">
              <a:buNone/>
            </a:pPr>
            <a:endParaRPr lang="fi-FI" sz="20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i-FI" sz="2000" dirty="0">
                <a:solidFill>
                  <a:schemeClr val="bg2"/>
                </a:solidFill>
                <a:latin typeface="Arial" panose="020B0604020202020204" pitchFamily="34" charset="0"/>
                <a:ea typeface="Times New Roman" panose="02020603050405020304" pitchFamily="18" charset="0"/>
                <a:cs typeface="Arial" panose="020B0604020202020204" pitchFamily="34" charset="0"/>
              </a:rPr>
              <a:t>Pohdintakysymykset löytyvät myös opiskelijan Kieliprofiilista.</a:t>
            </a:r>
            <a:endPar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i-FI" sz="2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103981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CD75A2D-A50E-6C30-2B7D-AF637F5DDBC3}"/>
              </a:ext>
            </a:extLst>
          </p:cNvPr>
          <p:cNvSpPr>
            <a:spLocks noGrp="1"/>
          </p:cNvSpPr>
          <p:nvPr>
            <p:ph type="title"/>
          </p:nvPr>
        </p:nvSpPr>
        <p:spPr>
          <a:xfrm>
            <a:off x="128588" y="591344"/>
            <a:ext cx="4286108" cy="5585619"/>
          </a:xfrm>
        </p:spPr>
        <p:txBody>
          <a:bodyPr>
            <a:normAutofit/>
          </a:bodyPr>
          <a:lstStyle/>
          <a:p>
            <a:r>
              <a:rPr lang="fi-FI" sz="3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Kielet, joita kuulen ja käytän </a:t>
            </a:r>
            <a:br>
              <a:rPr lang="fi-FI" sz="3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fi-FI" sz="3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4.1.</a:t>
            </a:r>
            <a:r>
              <a:rPr lang="fi-FI" sz="27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Näitä kieliä käytän kotona </a:t>
            </a:r>
            <a:br>
              <a:rPr lang="fi-FI" sz="3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fi-FI" sz="3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4.2.</a:t>
            </a:r>
            <a:r>
              <a:rPr lang="fi-FI" sz="2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Näitä kieliä käytän kavereiden kanssa /koulussa</a:t>
            </a:r>
            <a:r>
              <a:rPr lang="fi-FI" sz="2400" b="1" spc="20" dirty="0">
                <a:solidFill>
                  <a:srgbClr val="FFFFFF"/>
                </a:solidFill>
                <a:latin typeface="Arial" panose="020B0604020202020204" pitchFamily="34" charset="0"/>
                <a:ea typeface="Times New Roman" panose="02020603050405020304" pitchFamily="18" charset="0"/>
                <a:cs typeface="Arial" panose="020B0604020202020204" pitchFamily="34" charset="0"/>
              </a:rPr>
              <a:t>/</a:t>
            </a:r>
            <a:r>
              <a:rPr lang="fi-FI" sz="24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töissä</a:t>
            </a:r>
            <a:endParaRPr lang="fi-FI" sz="2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F6EFC6D9-7569-AF53-1297-E15D74FBF69F}"/>
              </a:ext>
            </a:extLst>
          </p:cNvPr>
          <p:cNvSpPr>
            <a:spLocks noGrp="1"/>
          </p:cNvSpPr>
          <p:nvPr>
            <p:ph idx="1"/>
          </p:nvPr>
        </p:nvSpPr>
        <p:spPr>
          <a:xfrm>
            <a:off x="4571020" y="591343"/>
            <a:ext cx="6906491" cy="5585619"/>
          </a:xfrm>
        </p:spPr>
        <p:txBody>
          <a:bodyPr anchor="ctr">
            <a:normAutofit/>
          </a:bodyPr>
          <a:lstStyle/>
          <a:p>
            <a:pPr marL="0" indent="0" fontAlgn="base">
              <a:lnSpc>
                <a:spcPct val="150000"/>
              </a:lnSpc>
              <a:buNone/>
            </a:pPr>
            <a:r>
              <a:rPr lang="fi-FI" sz="16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Opiskelijoiden taustat saattavat olla moninaiset. Kun opiskelija tulee tietoiseksi mitä kieliä hän kuulee päivittäin ja mitä kieliä hän käyttää, näkee hän mahdollisesti tarpeen opetella uusia kieliä (esim. maahan muuttaneet kuulevat suomen kieltä mutta eivät välttämättä puhu sitä). Samalla opiskelija ehkä huomaa, että on muitakin, joilla on yhtäläinen tarve opetella uusia kieliä.</a:t>
            </a:r>
          </a:p>
          <a:p>
            <a:pPr marL="0" indent="0" fontAlgn="base">
              <a:lnSpc>
                <a:spcPct val="150000"/>
              </a:lnSpc>
              <a:buNone/>
            </a:pPr>
            <a:br>
              <a:rPr lang="fi-FI" sz="1600" dirty="0">
                <a:solidFill>
                  <a:schemeClr val="bg2"/>
                </a:solidFill>
                <a:effectLst/>
                <a:latin typeface="Arial" panose="020B0604020202020204" pitchFamily="34" charset="0"/>
                <a:ea typeface="Times New Roman" panose="02020603050405020304" pitchFamily="18" charset="0"/>
              </a:rPr>
            </a:br>
            <a:r>
              <a:rPr lang="fi-FI" sz="1600" dirty="0">
                <a:solidFill>
                  <a:schemeClr val="bg2"/>
                </a:solidFill>
                <a:effectLst/>
                <a:latin typeface="Arial" panose="020B0604020202020204" pitchFamily="34" charset="0"/>
                <a:ea typeface="Times New Roman" panose="02020603050405020304" pitchFamily="18" charset="0"/>
              </a:rPr>
              <a:t>Opiskelijalle pohdittavaksi esitettäviä kysymyksiä: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Mitä kieltä tai kieliä kuulet ja/tai puhut kotona?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Mitä kieliä puhut ja miten usein?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Mitä kieliä puhut tai kuulet kaveripiirissäsi?</a:t>
            </a: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Kuinka hyvin ymmärrät kuulemiasi kieli</a:t>
            </a:r>
            <a:r>
              <a:rPr lang="fi-FI" sz="1600" dirty="0">
                <a:solidFill>
                  <a:schemeClr val="bg2"/>
                </a:solidFill>
                <a:latin typeface="Arial" panose="020B0604020202020204" pitchFamily="34" charset="0"/>
                <a:ea typeface="Times New Roman" panose="02020603050405020304" pitchFamily="18" charset="0"/>
              </a:rPr>
              <a:t>ä?</a:t>
            </a:r>
            <a:r>
              <a:rPr lang="fi-FI" sz="1600" dirty="0">
                <a:solidFill>
                  <a:schemeClr val="bg2"/>
                </a:solidFill>
                <a:effectLst/>
                <a:latin typeface="Arial" panose="020B0604020202020204" pitchFamily="34" charset="0"/>
                <a:ea typeface="Times New Roman" panose="02020603050405020304" pitchFamily="18" charset="0"/>
              </a:rPr>
              <a:t>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Osaatko kirjoittaa ja lukea kaikkia puhumiasi kieliä? </a:t>
            </a:r>
            <a:endParaRPr lang="fi-FI" sz="1600" dirty="0">
              <a:solidFill>
                <a:schemeClr val="bg2"/>
              </a:solidFill>
              <a:effectLst/>
              <a:latin typeface="Times New Roman" panose="02020603050405020304" pitchFamily="18" charset="0"/>
              <a:ea typeface="Times New Roman" panose="02020603050405020304" pitchFamily="18" charset="0"/>
            </a:endParaRPr>
          </a:p>
          <a:p>
            <a:endParaRPr lang="fi-FI" sz="1500" dirty="0"/>
          </a:p>
        </p:txBody>
      </p:sp>
    </p:spTree>
    <p:extLst>
      <p:ext uri="{BB962C8B-B14F-4D97-AF65-F5344CB8AC3E}">
        <p14:creationId xmlns:p14="http://schemas.microsoft.com/office/powerpoint/2010/main" val="137526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11978AB-EA64-5D6A-820A-B4452FCC7525}"/>
              </a:ext>
            </a:extLst>
          </p:cNvPr>
          <p:cNvSpPr>
            <a:spLocks noGrp="1"/>
          </p:cNvSpPr>
          <p:nvPr>
            <p:ph type="title"/>
          </p:nvPr>
        </p:nvSpPr>
        <p:spPr>
          <a:xfrm>
            <a:off x="380368" y="1091261"/>
            <a:ext cx="3406535" cy="4461163"/>
          </a:xfrm>
        </p:spPr>
        <p:txBody>
          <a:bodyPr>
            <a:normAutofit/>
          </a:bodyPr>
          <a:lstStyle/>
          <a:p>
            <a:r>
              <a:rPr lang="fi-FI" sz="4000" b="1" spc="20" dirty="0">
                <a:solidFill>
                  <a:srgbClr val="FFFFFF"/>
                </a:solidFill>
                <a:latin typeface="Arial" panose="020B0604020202020204" pitchFamily="34" charset="0"/>
                <a:ea typeface="Times New Roman" panose="02020603050405020304" pitchFamily="18" charset="0"/>
                <a:cs typeface="Arial" panose="020B0604020202020204" pitchFamily="34" charset="0"/>
              </a:rPr>
              <a:t>K</a:t>
            </a:r>
            <a:r>
              <a:rPr lang="fi-FI" sz="40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oulutuksen kautta hankittu kielitaito</a:t>
            </a:r>
            <a:br>
              <a:rPr lang="fi-FI" sz="40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br>
              <a:rPr lang="fi-FI" sz="40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fi-FI" sz="2800" b="1" spc="2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4.3 Näitä kieliä olen oppinut koulussa </a:t>
            </a:r>
            <a:endParaRPr lang="fi-FI"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0576A99F-EB5B-A30E-7D96-5AB4C5135011}"/>
              </a:ext>
            </a:extLst>
          </p:cNvPr>
          <p:cNvSpPr>
            <a:spLocks noGrp="1"/>
          </p:cNvSpPr>
          <p:nvPr>
            <p:ph idx="1"/>
          </p:nvPr>
        </p:nvSpPr>
        <p:spPr>
          <a:xfrm>
            <a:off x="4447308" y="591344"/>
            <a:ext cx="6906491" cy="5585619"/>
          </a:xfrm>
        </p:spPr>
        <p:txBody>
          <a:bodyPr anchor="ctr">
            <a:normAutofit fontScale="92500" lnSpcReduction="10000"/>
          </a:bodyPr>
          <a:lstStyle/>
          <a:p>
            <a:pPr marL="0" indent="0" fontAlgn="base">
              <a:lnSpc>
                <a:spcPct val="150000"/>
              </a:lnSpc>
              <a:buNone/>
            </a:pPr>
            <a:r>
              <a:rPr lang="fi-FI" sz="16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Erityisesti maahan muuttaneilla voi koulutustausta olla todella lyhyt ja olematon. Silloin voidaan keskustella, miten opiskelija tulee toimeen matalalla kielitaidolla ja herättää tietoisuutta riittävän kielitaidon tarpeellisuudesta (kantasuomalaisten kanssa myös). Toisaalta osalla vieraskielisistä voi olla paljonkin koulutusta, jolloin voidaan käydä keskustelua paljonko esim. Suomessa koulussa opetellaan kieliä ja miksi (Suomen kieltä ei kukaan puhu Suomen rajojen ulkopuolella, joten myös muu kielitaito on tärkeää). Keskustelua kannattaa käydä myös siitä, miten ja missä tilanteissa kieltä voi oppia (muuten kuin koulussa) ja miten siihen voi itse vaikuttaa.</a:t>
            </a:r>
            <a:endParaRPr lang="fi-FI" sz="1600" dirty="0">
              <a:solidFill>
                <a:schemeClr val="bg2"/>
              </a:solidFill>
              <a:effectLst/>
              <a:latin typeface="Times New Roman" panose="02020603050405020304" pitchFamily="18" charset="0"/>
              <a:ea typeface="Times New Roman" panose="02020603050405020304" pitchFamily="18" charset="0"/>
            </a:endParaRPr>
          </a:p>
          <a:p>
            <a:pPr marL="0" indent="0" fontAlgn="base">
              <a:lnSpc>
                <a:spcPct val="150000"/>
              </a:lnSpc>
              <a:buNone/>
            </a:pPr>
            <a:endParaRPr lang="fi-FI" sz="1600" dirty="0">
              <a:solidFill>
                <a:schemeClr val="bg2"/>
              </a:solidFill>
              <a:effectLst/>
              <a:latin typeface="Times New Roman" panose="02020603050405020304" pitchFamily="18" charset="0"/>
              <a:ea typeface="Times New Roman" panose="02020603050405020304" pitchFamily="18" charset="0"/>
            </a:endParaRPr>
          </a:p>
          <a:p>
            <a:pPr fontAlgn="base">
              <a:lnSpc>
                <a:spcPct val="150000"/>
              </a:lnSpc>
            </a:pPr>
            <a:r>
              <a:rPr lang="fi-FI" sz="1600" dirty="0">
                <a:solidFill>
                  <a:schemeClr val="bg2"/>
                </a:solidFill>
                <a:effectLst/>
                <a:latin typeface="Arial" panose="020B0604020202020204" pitchFamily="34" charset="0"/>
                <a:ea typeface="Times New Roman" panose="02020603050405020304" pitchFamily="18" charset="0"/>
              </a:rPr>
              <a:t>Opiskelijalle pohdittavaksi esitettäviä kysymyksiä:</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Millä kielillä olet käynyt koulua?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Mitä kieliä olet opiskellut koulussa? </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Mitä kieliä haluaisit osata?  (miksi?)</a:t>
            </a:r>
            <a:endParaRPr lang="fi-FI" sz="1600" dirty="0">
              <a:solidFill>
                <a:schemeClr val="bg2"/>
              </a:solidFill>
              <a:effectLst/>
              <a:latin typeface="Times New Roman" panose="02020603050405020304" pitchFamily="18" charset="0"/>
              <a:ea typeface="Times New Roman" panose="02020603050405020304" pitchFamily="18" charset="0"/>
            </a:endParaRPr>
          </a:p>
          <a:p>
            <a:pPr marL="800100" lvl="1" indent="-342900" fontAlgn="base">
              <a:lnSpc>
                <a:spcPct val="150000"/>
              </a:lnSpc>
              <a:buFont typeface="Symbol" panose="05050102010706020507" pitchFamily="18" charset="2"/>
              <a:buChar char=""/>
            </a:pPr>
            <a:r>
              <a:rPr lang="fi-FI" sz="1600" dirty="0">
                <a:solidFill>
                  <a:schemeClr val="bg2"/>
                </a:solidFill>
                <a:effectLst/>
                <a:latin typeface="Arial" panose="020B0604020202020204" pitchFamily="34" charset="0"/>
                <a:ea typeface="Times New Roman" panose="02020603050405020304" pitchFamily="18" charset="0"/>
              </a:rPr>
              <a:t>Millä keinoilla voit oppia haluamaasi kieltä? </a:t>
            </a:r>
            <a:endParaRPr lang="fi-FI" sz="1600" dirty="0">
              <a:solidFill>
                <a:schemeClr val="bg2"/>
              </a:solidFill>
              <a:effectLst/>
              <a:latin typeface="Times New Roman" panose="02020603050405020304" pitchFamily="18" charset="0"/>
              <a:ea typeface="Times New Roman" panose="02020603050405020304" pitchFamily="18" charset="0"/>
            </a:endParaRPr>
          </a:p>
          <a:p>
            <a:endParaRPr lang="fi-FI" sz="1300" dirty="0"/>
          </a:p>
        </p:txBody>
      </p:sp>
    </p:spTree>
    <p:extLst>
      <p:ext uri="{BB962C8B-B14F-4D97-AF65-F5344CB8AC3E}">
        <p14:creationId xmlns:p14="http://schemas.microsoft.com/office/powerpoint/2010/main" val="75286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933E0B61-6194-3589-BA28-FEF438B7E009}"/>
              </a:ext>
            </a:extLst>
          </p:cNvPr>
          <p:cNvSpPr>
            <a:spLocks noGrp="1"/>
          </p:cNvSpPr>
          <p:nvPr>
            <p:ph type="title"/>
          </p:nvPr>
        </p:nvSpPr>
        <p:spPr>
          <a:xfrm>
            <a:off x="838200" y="365125"/>
            <a:ext cx="11120438" cy="1325563"/>
          </a:xfrm>
        </p:spPr>
        <p:txBody>
          <a:bodyPr>
            <a:normAutofit fontScale="90000"/>
          </a:bodyPr>
          <a:lstStyle/>
          <a:p>
            <a:r>
              <a:rPr lang="fi-FI" sz="2800" b="1" i="0" dirty="0">
                <a:effectLst/>
                <a:latin typeface="Arial" panose="020B0604020202020204" pitchFamily="34" charset="0"/>
              </a:rPr>
              <a:t>Minä kielten käyttäjänä nyt ja tulevaisuudessa – </a:t>
            </a:r>
            <a:br>
              <a:rPr lang="fi-FI" sz="2800" b="1" i="0" dirty="0">
                <a:effectLst/>
                <a:latin typeface="Arial" panose="020B0604020202020204" pitchFamily="34" charset="0"/>
              </a:rPr>
            </a:br>
            <a:r>
              <a:rPr lang="fi-FI" sz="2800" b="1" i="0" dirty="0">
                <a:effectLst/>
                <a:latin typeface="Arial" panose="020B0604020202020204" pitchFamily="34" charset="0"/>
              </a:rPr>
              <a:t>4.4 Näitä kieliä tarvitsen ja niistä on hyötyä tulevaisuudessa</a:t>
            </a:r>
            <a:br>
              <a:rPr lang="fi-FI" sz="2800" b="1" i="0" dirty="0">
                <a:effectLst/>
                <a:latin typeface="Arial" panose="020B0604020202020204" pitchFamily="34" charset="0"/>
              </a:rPr>
            </a:br>
            <a:r>
              <a:rPr lang="fi-FI" sz="2800" b="1" i="0" dirty="0">
                <a:effectLst/>
                <a:latin typeface="Arial" panose="020B0604020202020204" pitchFamily="34" charset="0"/>
              </a:rPr>
              <a:t>4.5. Näitä kieliä haluaisin oppia lisää</a:t>
            </a:r>
            <a:br>
              <a:rPr lang="fi-FI" sz="2800" b="1" i="0" dirty="0">
                <a:effectLst/>
                <a:latin typeface="Arial" panose="020B0604020202020204" pitchFamily="34" charset="0"/>
              </a:rPr>
            </a:br>
            <a:r>
              <a:rPr lang="fi-FI" sz="2800" b="1" i="0" dirty="0">
                <a:effectLst/>
                <a:latin typeface="Arial" panose="020B0604020202020204" pitchFamily="34" charset="0"/>
              </a:rPr>
              <a:t>4.6. Miten opin parhaiten</a:t>
            </a:r>
            <a:endParaRPr lang="fi-FI" sz="28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C02FD794-D16D-57D5-7EF6-9CB8586C27AB}"/>
              </a:ext>
            </a:extLst>
          </p:cNvPr>
          <p:cNvSpPr>
            <a:spLocks noGrp="1"/>
          </p:cNvSpPr>
          <p:nvPr>
            <p:ph idx="1"/>
          </p:nvPr>
        </p:nvSpPr>
        <p:spPr>
          <a:xfrm>
            <a:off x="838200" y="1825625"/>
            <a:ext cx="10515600" cy="4546600"/>
          </a:xfrm>
        </p:spPr>
        <p:txBody>
          <a:bodyPr>
            <a:normAutofit fontScale="92500" lnSpcReduction="20000"/>
          </a:bodyPr>
          <a:lstStyle/>
          <a:p>
            <a:pPr marL="0" indent="0" rtl="0" fontAlgn="base">
              <a:lnSpc>
                <a:spcPct val="150000"/>
              </a:lnSpc>
              <a:buNone/>
            </a:pPr>
            <a:r>
              <a:rPr lang="fi-FI" sz="1600" b="0" i="0" dirty="0">
                <a:solidFill>
                  <a:schemeClr val="bg2"/>
                </a:solidFill>
                <a:effectLst/>
                <a:latin typeface="Arial" panose="020B0604020202020204" pitchFamily="34" charset="0"/>
              </a:rPr>
              <a:t>On tärkeää, että opiskelija ymmärtää oman kielitaitonsa voimavarana – maahan muuttaneen oman äidinkielen osaaminen saattaa olla työelämässä tarpeellista työelämän monimuotoistuessa. Toisaalta opiskelijan on hyvä osata myös itsearvioida omaa osaamistaan muissa kielissä (erityisesti niissä, joita kuulee päivittäin). Kieli on myös osa kulttuuria ja kommunikointia. Miten suomalaisessa yhteiskunnassa keskustelu etenee? Onko ne samanlaiset kuin omassa (maahan muuttaneissa) kulttuurissa? Miten olen kohtelias. Ja mikä tärkeintä, mitä tavoitteita opiskelijalla on kielenoppijana. Maahan muuttaneiden motivointi mm. suomen kielen oppimiseen on tärkeää. </a:t>
            </a:r>
          </a:p>
          <a:p>
            <a:pPr marL="0" indent="0" rtl="0" fontAlgn="base">
              <a:buNone/>
            </a:pPr>
            <a:r>
              <a:rPr lang="fi-FI" sz="1500" b="0" i="0" dirty="0">
                <a:solidFill>
                  <a:schemeClr val="bg2"/>
                </a:solidFill>
                <a:effectLst/>
                <a:latin typeface="Arial" panose="020B0604020202020204" pitchFamily="34" charset="0"/>
              </a:rPr>
              <a:t> </a:t>
            </a:r>
          </a:p>
          <a:p>
            <a:pPr marL="0" indent="0" rtl="0" fontAlgn="base">
              <a:buNone/>
            </a:pPr>
            <a:r>
              <a:rPr lang="fi-FI" sz="1500" b="0" i="0" dirty="0">
                <a:solidFill>
                  <a:schemeClr val="bg2"/>
                </a:solidFill>
                <a:effectLst/>
                <a:latin typeface="Arial" panose="020B0604020202020204" pitchFamily="34" charset="0"/>
              </a:rPr>
              <a:t> Opiskelijalle pohdittavaksi esitettäviä kysymyksiä: </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Mitä kieliä uskon tarvitsevani työelämässä?  </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Millainen kielenkäyttäjä olen viiden vuoden päästä?   </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Muuttuuko kielenkäyttöni eri tilanteissa ja eri kanavissa? Miten esim. sanot saman eri tilanteissa – kielenkäyttö koodit, tunnetilat, suostuttelu, vaatimus, pyyntö…?  </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Miten otan toiset kielenkäyttäjät huomioon?  </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Miten kielitaito auttaa muussa oppimisessa? (esimerkiksi työura)</a:t>
            </a:r>
          </a:p>
          <a:p>
            <a:pPr rtl="0" fontAlgn="base">
              <a:buFont typeface="Arial" panose="020B0604020202020204" pitchFamily="34" charset="0"/>
              <a:buChar char="•"/>
            </a:pPr>
            <a:r>
              <a:rPr lang="fi-FI" sz="1500" b="0" i="0" dirty="0">
                <a:solidFill>
                  <a:schemeClr val="bg2"/>
                </a:solidFill>
                <a:effectLst/>
                <a:latin typeface="Arial" panose="020B0604020202020204" pitchFamily="34" charset="0"/>
              </a:rPr>
              <a:t>Miten opin uusia asioita, kuten kieliä?  </a:t>
            </a:r>
          </a:p>
          <a:p>
            <a:endParaRPr lang="fi-FI" sz="1500" dirty="0"/>
          </a:p>
        </p:txBody>
      </p:sp>
    </p:spTree>
    <p:extLst>
      <p:ext uri="{BB962C8B-B14F-4D97-AF65-F5344CB8AC3E}">
        <p14:creationId xmlns:p14="http://schemas.microsoft.com/office/powerpoint/2010/main" val="83157481"/>
      </p:ext>
    </p:extLst>
  </p:cSld>
  <p:clrMapOvr>
    <a:masterClrMapping/>
  </p:clrMapOvr>
</p:sld>
</file>

<file path=ppt/theme/theme1.xml><?xml version="1.0" encoding="utf-8"?>
<a:theme xmlns:a="http://schemas.openxmlformats.org/drawingml/2006/main" name="Office-teema">
  <a:themeElements>
    <a:clrScheme name="Mukautettu 5">
      <a:dk1>
        <a:srgbClr val="00855F"/>
      </a:dk1>
      <a:lt1>
        <a:srgbClr val="FFFFFF"/>
      </a:lt1>
      <a:dk2>
        <a:srgbClr val="BFE9DE"/>
      </a:dk2>
      <a:lt2>
        <a:srgbClr val="404040"/>
      </a:lt2>
      <a:accent1>
        <a:srgbClr val="70CDB5"/>
      </a:accent1>
      <a:accent2>
        <a:srgbClr val="9FDECD"/>
      </a:accent2>
      <a:accent3>
        <a:srgbClr val="A5A5A5"/>
      </a:accent3>
      <a:accent4>
        <a:srgbClr val="70CDB5"/>
      </a:accent4>
      <a:accent5>
        <a:srgbClr val="00855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7E8EE5B427E84C814C1C43F4283ED5" ma:contentTypeVersion="15" ma:contentTypeDescription="Create a new document." ma:contentTypeScope="" ma:versionID="3918171476c73bbed385c42388f33c78">
  <xsd:schema xmlns:xsd="http://www.w3.org/2001/XMLSchema" xmlns:xs="http://www.w3.org/2001/XMLSchema" xmlns:p="http://schemas.microsoft.com/office/2006/metadata/properties" xmlns:ns2="9fd5d5ac-0589-4c2a-a5a3-715f97564b00" xmlns:ns3="90585d02-f098-4b66-9e9b-c8e628037c7e" targetNamespace="http://schemas.microsoft.com/office/2006/metadata/properties" ma:root="true" ma:fieldsID="01b5fb6c26ae983e2e225f37d39be4a0" ns2:_="" ns3:_="">
    <xsd:import namespace="9fd5d5ac-0589-4c2a-a5a3-715f97564b00"/>
    <xsd:import namespace="90585d02-f098-4b66-9e9b-c8e628037c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Ohj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5d5ac-0589-4c2a-a5a3-715f97564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Ohje" ma:index="21" nillable="true" ma:displayName="Ohje" ma:format="Dropdown" ma:internalName="Ohj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85d02-f098-4b66-9e9b-c8e628037c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0004512-f088-4111-aab8-e4d3d56dec56}" ma:internalName="TaxCatchAll" ma:showField="CatchAllData" ma:web="90585d02-f098-4b66-9e9b-c8e628037c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hje xmlns="9fd5d5ac-0589-4c2a-a5a3-715f97564b00" xsi:nil="true"/>
    <lcf76f155ced4ddcb4097134ff3c332f xmlns="9fd5d5ac-0589-4c2a-a5a3-715f97564b00">
      <Terms xmlns="http://schemas.microsoft.com/office/infopath/2007/PartnerControls"/>
    </lcf76f155ced4ddcb4097134ff3c332f>
    <TaxCatchAll xmlns="90585d02-f098-4b66-9e9b-c8e628037c7e" xsi:nil="true"/>
  </documentManagement>
</p:properties>
</file>

<file path=customXml/itemProps1.xml><?xml version="1.0" encoding="utf-8"?>
<ds:datastoreItem xmlns:ds="http://schemas.openxmlformats.org/officeDocument/2006/customXml" ds:itemID="{DB25F2A8-BC28-469D-B03B-12FD734FC41F}">
  <ds:schemaRefs>
    <ds:schemaRef ds:uri="http://schemas.microsoft.com/sharepoint/v3/contenttype/forms"/>
  </ds:schemaRefs>
</ds:datastoreItem>
</file>

<file path=customXml/itemProps2.xml><?xml version="1.0" encoding="utf-8"?>
<ds:datastoreItem xmlns:ds="http://schemas.openxmlformats.org/officeDocument/2006/customXml" ds:itemID="{5051CA7C-1224-4162-B5CF-65C7915EA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5d5ac-0589-4c2a-a5a3-715f97564b00"/>
    <ds:schemaRef ds:uri="90585d02-f098-4b66-9e9b-c8e628037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4CBD60-9694-40AC-80F5-C4FD49664EC7}">
  <ds:schemaRefs>
    <ds:schemaRef ds:uri="http://purl.org/dc/elements/1.1/"/>
    <ds:schemaRef ds:uri="9fd5d5ac-0589-4c2a-a5a3-715f97564b00"/>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90585d02-f098-4b66-9e9b-c8e628037c7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958</TotalTime>
  <Words>1438</Words>
  <Application>Microsoft Office PowerPoint</Application>
  <PresentationFormat>Widescreen</PresentationFormat>
  <Paragraphs>144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Office-teema</vt:lpstr>
      <vt:lpstr>OPVA - Kieliprofiili  </vt:lpstr>
      <vt:lpstr>Sisällys </vt:lpstr>
      <vt:lpstr>1. Mihin kieliprofiilia voi hyödyntää?  </vt:lpstr>
      <vt:lpstr>2. Opettajalle</vt:lpstr>
      <vt:lpstr>3. Kieliprofiilin tavoitteet </vt:lpstr>
      <vt:lpstr>4. Käsittely-vihjeitä opettajalle</vt:lpstr>
      <vt:lpstr>Kielet, joita kuulen ja käytän  4.1.Näitä kieliä käytän kotona  4.2.Näitä kieliä käytän kavereiden kanssa /koulussa/ töissä</vt:lpstr>
      <vt:lpstr>Koulutuksen kautta hankittu kielitaito  4.3 Näitä kieliä olen oppinut koulussa </vt:lpstr>
      <vt:lpstr>Minä kielten käyttäjänä nyt ja tulevaisuudessa –  4.4 Näitä kieliä tarvitsen ja niistä on hyötyä tulevaisuudessa 4.5. Näitä kieliä haluaisin oppia lisää 4.6. Miten opin parhaiten</vt:lpstr>
      <vt:lpstr>Mitä mahdollisuuksia kielitaito tarjoaa? –  4.7. Minä osaan- näytteitä omasta kielitaidostani 4.8. Mitä osaan eri kielillä?</vt:lpstr>
      <vt:lpstr>4.9 Minä osaan – mitä sinä osaat</vt:lpstr>
      <vt:lpstr>Kieliprofiilini</vt:lpstr>
      <vt:lpstr>Pohdi seuraavia asioita:</vt:lpstr>
      <vt:lpstr>Näitä kieliä käytän kotona</vt:lpstr>
      <vt:lpstr>Näitä kieliä käytän kavereiden kanssa/ koulussa/töissä.</vt:lpstr>
      <vt:lpstr>Pohdi seuraavia asioita</vt:lpstr>
      <vt:lpstr>Näitä kieliä olen oppinut koulussa</vt:lpstr>
      <vt:lpstr>Pohdi seuraavia asioita:</vt:lpstr>
      <vt:lpstr>Näitä kieliä tarvitsen ja niistä on hyötyä tulevaisuudessa</vt:lpstr>
      <vt:lpstr>Näitä kieliä haluaisin oppia</vt:lpstr>
      <vt:lpstr>Miten opin parhaiten?</vt:lpstr>
      <vt:lpstr>Sinä osaat!</vt:lpstr>
      <vt:lpstr>Minä osaan – näytteitä kielitaidostani</vt:lpstr>
      <vt:lpstr>Mitä minä osaan eri kielillä?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Kieliprofiilini</dc:title>
  <dc:creator>Tiina Kielo</dc:creator>
  <cp:lastModifiedBy>Anne-Marie Haikio</cp:lastModifiedBy>
  <cp:revision>18</cp:revision>
  <dcterms:created xsi:type="dcterms:W3CDTF">2023-09-29T05:30:46Z</dcterms:created>
  <dcterms:modified xsi:type="dcterms:W3CDTF">2024-03-04T08:38:33Z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0x0101003C7E8EE5B427E84C814C1C43F4283ED5</vt:lpwstr>
  </property>
  <property fmtid="{D5CDD505-2E9C-101B-9397-08002B2CF9AE}" pid="3" name="MediaServiceImageTags">
    <vt:lpwstr/>
  </property>
</Properties>
</file>