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69" r:id="rId6"/>
    <p:sldId id="271" r:id="rId7"/>
    <p:sldId id="272" r:id="rId8"/>
    <p:sldId id="273" r:id="rId9"/>
    <p:sldId id="278" r:id="rId10"/>
    <p:sldId id="274" r:id="rId11"/>
    <p:sldId id="275" r:id="rId12"/>
    <p:sldId id="276" r:id="rId13"/>
    <p:sldId id="277" r:id="rId14"/>
    <p:sldId id="279" r:id="rId15"/>
    <p:sldId id="256" r:id="rId16"/>
    <p:sldId id="286" r:id="rId17"/>
    <p:sldId id="280" r:id="rId18"/>
    <p:sldId id="287" r:id="rId19"/>
    <p:sldId id="288" r:id="rId20"/>
    <p:sldId id="281" r:id="rId21"/>
    <p:sldId id="289" r:id="rId22"/>
    <p:sldId id="282" r:id="rId23"/>
    <p:sldId id="283" r:id="rId24"/>
    <p:sldId id="284" r:id="rId25"/>
    <p:sldId id="290" r:id="rId26"/>
    <p:sldId id="285" r:id="rId27"/>
    <p:sldId id="291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0C71F0-2C25-3B2B-1B11-3627FBFC4CD6}" name="Tiina Kielo" initials="TK" userId="S::tiina.kielo@edu.turku.fi::82bf5529-acef-4a8d-b60a-9c893285f9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1D657-3E7E-43FB-BD7C-7952120DB061}" v="50" dt="2024-02-20T07:42:20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2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Marie Haikio" userId="d857b0d5-b89d-4400-a0b9-0a9e2b406479" providerId="ADAL" clId="{43B1D657-3E7E-43FB-BD7C-7952120DB061}"/>
    <pc:docChg chg="custSel addSld delSld modSld sldOrd">
      <pc:chgData name="Anne-Marie Haikio" userId="d857b0d5-b89d-4400-a0b9-0a9e2b406479" providerId="ADAL" clId="{43B1D657-3E7E-43FB-BD7C-7952120DB061}" dt="2024-02-20T07:48:39.381" v="5449" actId="20577"/>
      <pc:docMkLst>
        <pc:docMk/>
      </pc:docMkLst>
      <pc:sldChg chg="addSp delSp modSp mod modAnim">
        <pc:chgData name="Anne-Marie Haikio" userId="d857b0d5-b89d-4400-a0b9-0a9e2b406479" providerId="ADAL" clId="{43B1D657-3E7E-43FB-BD7C-7952120DB061}" dt="2024-02-20T07:32:17.925" v="5160" actId="20577"/>
        <pc:sldMkLst>
          <pc:docMk/>
          <pc:sldMk cId="177319063" sldId="256"/>
        </pc:sldMkLst>
        <pc:spChg chg="mod">
          <ac:chgData name="Anne-Marie Haikio" userId="d857b0d5-b89d-4400-a0b9-0a9e2b406479" providerId="ADAL" clId="{43B1D657-3E7E-43FB-BD7C-7952120DB061}" dt="2024-02-20T07:32:17.925" v="5160" actId="20577"/>
          <ac:spMkLst>
            <pc:docMk/>
            <pc:sldMk cId="177319063" sldId="256"/>
            <ac:spMk id="3" creationId="{51796E3F-0A84-2BD9-4595-1274C0B81333}"/>
          </ac:spMkLst>
        </pc:spChg>
        <pc:spChg chg="add mod">
          <ac:chgData name="Anne-Marie Haikio" userId="d857b0d5-b89d-4400-a0b9-0a9e2b406479" providerId="ADAL" clId="{43B1D657-3E7E-43FB-BD7C-7952120DB061}" dt="2024-02-20T05:52:42.977" v="2397"/>
          <ac:spMkLst>
            <pc:docMk/>
            <pc:sldMk cId="177319063" sldId="256"/>
            <ac:spMk id="4" creationId="{B7D3B20C-DCB8-70C9-6DC6-760BAC1979D2}"/>
          </ac:spMkLst>
        </pc:spChg>
        <pc:spChg chg="mod">
          <ac:chgData name="Anne-Marie Haikio" userId="d857b0d5-b89d-4400-a0b9-0a9e2b406479" providerId="ADAL" clId="{43B1D657-3E7E-43FB-BD7C-7952120DB061}" dt="2024-02-20T06:37:23.136" v="5132"/>
          <ac:spMkLst>
            <pc:docMk/>
            <pc:sldMk cId="177319063" sldId="256"/>
            <ac:spMk id="6" creationId="{4B241233-2195-26A2-2E34-F5092F69B688}"/>
          </ac:spMkLst>
        </pc:spChg>
        <pc:spChg chg="mod">
          <ac:chgData name="Anne-Marie Haikio" userId="d857b0d5-b89d-4400-a0b9-0a9e2b406479" providerId="ADAL" clId="{43B1D657-3E7E-43FB-BD7C-7952120DB061}" dt="2024-02-20T06:37:23.136" v="5132"/>
          <ac:spMkLst>
            <pc:docMk/>
            <pc:sldMk cId="177319063" sldId="256"/>
            <ac:spMk id="7" creationId="{172A2C06-34FB-7875-E665-AAC9DB970191}"/>
          </ac:spMkLst>
        </pc:spChg>
        <pc:spChg chg="mod">
          <ac:chgData name="Anne-Marie Haikio" userId="d857b0d5-b89d-4400-a0b9-0a9e2b406479" providerId="ADAL" clId="{43B1D657-3E7E-43FB-BD7C-7952120DB061}" dt="2024-02-20T06:37:23.136" v="5132"/>
          <ac:spMkLst>
            <pc:docMk/>
            <pc:sldMk cId="177319063" sldId="256"/>
            <ac:spMk id="8" creationId="{1BAAD451-436E-C9C4-6336-2148AFE36BD7}"/>
          </ac:spMkLst>
        </pc:spChg>
        <pc:spChg chg="mod">
          <ac:chgData name="Anne-Marie Haikio" userId="d857b0d5-b89d-4400-a0b9-0a9e2b406479" providerId="ADAL" clId="{43B1D657-3E7E-43FB-BD7C-7952120DB061}" dt="2024-02-20T06:37:23.136" v="5132"/>
          <ac:spMkLst>
            <pc:docMk/>
            <pc:sldMk cId="177319063" sldId="256"/>
            <ac:spMk id="9" creationId="{BD95B7A8-BEB2-D898-D4A2-0E2216972D72}"/>
          </ac:spMkLst>
        </pc:spChg>
        <pc:spChg chg="mod">
          <ac:chgData name="Anne-Marie Haikio" userId="d857b0d5-b89d-4400-a0b9-0a9e2b406479" providerId="ADAL" clId="{43B1D657-3E7E-43FB-BD7C-7952120DB061}" dt="2024-02-20T06:37:23.136" v="5132"/>
          <ac:spMkLst>
            <pc:docMk/>
            <pc:sldMk cId="177319063" sldId="256"/>
            <ac:spMk id="10" creationId="{BDA11AD8-1777-70A7-9409-62EC5828EA8E}"/>
          </ac:spMkLst>
        </pc:spChg>
        <pc:spChg chg="add del mod">
          <ac:chgData name="Anne-Marie Haikio" userId="d857b0d5-b89d-4400-a0b9-0a9e2b406479" providerId="ADAL" clId="{43B1D657-3E7E-43FB-BD7C-7952120DB061}" dt="2024-02-20T06:37:47.869" v="5148"/>
          <ac:spMkLst>
            <pc:docMk/>
            <pc:sldMk cId="177319063" sldId="256"/>
            <ac:spMk id="11" creationId="{5A9DCC25-E877-35AE-7C51-5E036A9969B8}"/>
          </ac:spMkLst>
        </pc:spChg>
        <pc:grpChg chg="add mod">
          <ac:chgData name="Anne-Marie Haikio" userId="d857b0d5-b89d-4400-a0b9-0a9e2b406479" providerId="ADAL" clId="{43B1D657-3E7E-43FB-BD7C-7952120DB061}" dt="2024-02-20T06:37:26.473" v="5133" actId="1076"/>
          <ac:grpSpMkLst>
            <pc:docMk/>
            <pc:sldMk cId="177319063" sldId="256"/>
            <ac:grpSpMk id="5" creationId="{F5211CB5-C07C-9DFC-076A-8BA14F8504BD}"/>
          </ac:grpSpMkLst>
        </pc:grpChg>
      </pc:sldChg>
      <pc:sldChg chg="del">
        <pc:chgData name="Anne-Marie Haikio" userId="d857b0d5-b89d-4400-a0b9-0a9e2b406479" providerId="ADAL" clId="{43B1D657-3E7E-43FB-BD7C-7952120DB061}" dt="2024-02-20T06:00:19.319" v="3084" actId="47"/>
        <pc:sldMkLst>
          <pc:docMk/>
          <pc:sldMk cId="111152749" sldId="257"/>
        </pc:sldMkLst>
      </pc:sldChg>
      <pc:sldChg chg="del">
        <pc:chgData name="Anne-Marie Haikio" userId="d857b0d5-b89d-4400-a0b9-0a9e2b406479" providerId="ADAL" clId="{43B1D657-3E7E-43FB-BD7C-7952120DB061}" dt="2024-02-20T06:01:58.402" v="3150" actId="47"/>
        <pc:sldMkLst>
          <pc:docMk/>
          <pc:sldMk cId="349212783" sldId="260"/>
        </pc:sldMkLst>
      </pc:sldChg>
      <pc:sldChg chg="del">
        <pc:chgData name="Anne-Marie Haikio" userId="d857b0d5-b89d-4400-a0b9-0a9e2b406479" providerId="ADAL" clId="{43B1D657-3E7E-43FB-BD7C-7952120DB061}" dt="2024-02-20T06:04:59.604" v="3274" actId="47"/>
        <pc:sldMkLst>
          <pc:docMk/>
          <pc:sldMk cId="338421071" sldId="263"/>
        </pc:sldMkLst>
      </pc:sldChg>
      <pc:sldChg chg="del">
        <pc:chgData name="Anne-Marie Haikio" userId="d857b0d5-b89d-4400-a0b9-0a9e2b406479" providerId="ADAL" clId="{43B1D657-3E7E-43FB-BD7C-7952120DB061}" dt="2024-02-20T06:13:15.338" v="4047" actId="47"/>
        <pc:sldMkLst>
          <pc:docMk/>
          <pc:sldMk cId="2482440455" sldId="264"/>
        </pc:sldMkLst>
      </pc:sldChg>
      <pc:sldChg chg="del">
        <pc:chgData name="Anne-Marie Haikio" userId="d857b0d5-b89d-4400-a0b9-0a9e2b406479" providerId="ADAL" clId="{43B1D657-3E7E-43FB-BD7C-7952120DB061}" dt="2024-02-20T06:21:00.278" v="4575" actId="47"/>
        <pc:sldMkLst>
          <pc:docMk/>
          <pc:sldMk cId="2547569731" sldId="265"/>
        </pc:sldMkLst>
      </pc:sldChg>
      <pc:sldChg chg="del">
        <pc:chgData name="Anne-Marie Haikio" userId="d857b0d5-b89d-4400-a0b9-0a9e2b406479" providerId="ADAL" clId="{43B1D657-3E7E-43FB-BD7C-7952120DB061}" dt="2024-02-20T06:21:02.891" v="4576" actId="47"/>
        <pc:sldMkLst>
          <pc:docMk/>
          <pc:sldMk cId="1376642650" sldId="266"/>
        </pc:sldMkLst>
      </pc:sldChg>
      <pc:sldChg chg="del">
        <pc:chgData name="Anne-Marie Haikio" userId="d857b0d5-b89d-4400-a0b9-0a9e2b406479" providerId="ADAL" clId="{43B1D657-3E7E-43FB-BD7C-7952120DB061}" dt="2024-02-20T06:20:58.794" v="4574" actId="47"/>
        <pc:sldMkLst>
          <pc:docMk/>
          <pc:sldMk cId="826575136" sldId="267"/>
        </pc:sldMkLst>
      </pc:sldChg>
      <pc:sldChg chg="addSp modSp mod">
        <pc:chgData name="Anne-Marie Haikio" userId="d857b0d5-b89d-4400-a0b9-0a9e2b406479" providerId="ADAL" clId="{43B1D657-3E7E-43FB-BD7C-7952120DB061}" dt="2024-02-20T07:48:39.381" v="5449" actId="20577"/>
        <pc:sldMkLst>
          <pc:docMk/>
          <pc:sldMk cId="2271628857" sldId="268"/>
        </pc:sldMkLst>
        <pc:spChg chg="add mod">
          <ac:chgData name="Anne-Marie Haikio" userId="d857b0d5-b89d-4400-a0b9-0a9e2b406479" providerId="ADAL" clId="{43B1D657-3E7E-43FB-BD7C-7952120DB061}" dt="2024-02-20T05:11:50.288" v="67" actId="20577"/>
          <ac:spMkLst>
            <pc:docMk/>
            <pc:sldMk cId="2271628857" sldId="268"/>
            <ac:spMk id="2" creationId="{721F7BF5-B29D-AE23-6187-6ACB25EB4765}"/>
          </ac:spMkLst>
        </pc:spChg>
        <pc:spChg chg="mod">
          <ac:chgData name="Anne-Marie Haikio" userId="d857b0d5-b89d-4400-a0b9-0a9e2b406479" providerId="ADAL" clId="{43B1D657-3E7E-43FB-BD7C-7952120DB061}" dt="2024-02-20T07:48:39.381" v="5449" actId="20577"/>
          <ac:spMkLst>
            <pc:docMk/>
            <pc:sldMk cId="2271628857" sldId="268"/>
            <ac:spMk id="4" creationId="{94F2AAD6-9FE0-D53F-E356-6DFAE900A0E0}"/>
          </ac:spMkLst>
        </pc:spChg>
      </pc:sldChg>
      <pc:sldChg chg="addSp modSp mod setBg">
        <pc:chgData name="Anne-Marie Haikio" userId="d857b0d5-b89d-4400-a0b9-0a9e2b406479" providerId="ADAL" clId="{43B1D657-3E7E-43FB-BD7C-7952120DB061}" dt="2024-02-20T07:42:24.856" v="5279" actId="20577"/>
        <pc:sldMkLst>
          <pc:docMk/>
          <pc:sldMk cId="4065317802" sldId="269"/>
        </pc:sldMkLst>
        <pc:spChg chg="mod">
          <ac:chgData name="Anne-Marie Haikio" userId="d857b0d5-b89d-4400-a0b9-0a9e2b406479" providerId="ADAL" clId="{43B1D657-3E7E-43FB-BD7C-7952120DB061}" dt="2024-02-20T06:33:01.412" v="5114" actId="26606"/>
          <ac:spMkLst>
            <pc:docMk/>
            <pc:sldMk cId="4065317802" sldId="269"/>
            <ac:spMk id="2" creationId="{D2481A59-771C-7680-B19A-50E05914F72C}"/>
          </ac:spMkLst>
        </pc:spChg>
        <pc:spChg chg="mod">
          <ac:chgData name="Anne-Marie Haikio" userId="d857b0d5-b89d-4400-a0b9-0a9e2b406479" providerId="ADAL" clId="{43B1D657-3E7E-43FB-BD7C-7952120DB061}" dt="2024-02-20T07:42:24.856" v="5279" actId="20577"/>
          <ac:spMkLst>
            <pc:docMk/>
            <pc:sldMk cId="4065317802" sldId="269"/>
            <ac:spMk id="4" creationId="{FECEEF34-34A4-F2BB-E8E6-9CEBA303049E}"/>
          </ac:spMkLst>
        </pc:spChg>
        <pc:spChg chg="add">
          <ac:chgData name="Anne-Marie Haikio" userId="d857b0d5-b89d-4400-a0b9-0a9e2b406479" providerId="ADAL" clId="{43B1D657-3E7E-43FB-BD7C-7952120DB061}" dt="2024-02-20T06:33:01.412" v="5114" actId="26606"/>
          <ac:spMkLst>
            <pc:docMk/>
            <pc:sldMk cId="4065317802" sldId="269"/>
            <ac:spMk id="9" creationId="{907EF6B7-1338-4443-8C46-6A318D952DFD}"/>
          </ac:spMkLst>
        </pc:spChg>
        <pc:spChg chg="add">
          <ac:chgData name="Anne-Marie Haikio" userId="d857b0d5-b89d-4400-a0b9-0a9e2b406479" providerId="ADAL" clId="{43B1D657-3E7E-43FB-BD7C-7952120DB061}" dt="2024-02-20T06:33:01.412" v="5114" actId="26606"/>
          <ac:spMkLst>
            <pc:docMk/>
            <pc:sldMk cId="4065317802" sldId="269"/>
            <ac:spMk id="11" creationId="{DAAE4CDD-124C-4DCF-9584-B6033B545DD5}"/>
          </ac:spMkLst>
        </pc:spChg>
        <pc:spChg chg="add">
          <ac:chgData name="Anne-Marie Haikio" userId="d857b0d5-b89d-4400-a0b9-0a9e2b406479" providerId="ADAL" clId="{43B1D657-3E7E-43FB-BD7C-7952120DB061}" dt="2024-02-20T06:33:01.412" v="5114" actId="26606"/>
          <ac:spMkLst>
            <pc:docMk/>
            <pc:sldMk cId="4065317802" sldId="269"/>
            <ac:spMk id="13" creationId="{081E4A58-353D-44AE-B2FC-2A74E2E400F7}"/>
          </ac:spMkLst>
        </pc:spChg>
      </pc:sldChg>
      <pc:sldChg chg="addSp modSp mod setBg">
        <pc:chgData name="Anne-Marie Haikio" userId="d857b0d5-b89d-4400-a0b9-0a9e2b406479" providerId="ADAL" clId="{43B1D657-3E7E-43FB-BD7C-7952120DB061}" dt="2024-02-20T06:34:24.570" v="5121" actId="6549"/>
        <pc:sldMkLst>
          <pc:docMk/>
          <pc:sldMk cId="23039982" sldId="271"/>
        </pc:sldMkLst>
        <pc:spChg chg="mod">
          <ac:chgData name="Anne-Marie Haikio" userId="d857b0d5-b89d-4400-a0b9-0a9e2b406479" providerId="ADAL" clId="{43B1D657-3E7E-43FB-BD7C-7952120DB061}" dt="2024-02-20T06:34:24.570" v="5121" actId="6549"/>
          <ac:spMkLst>
            <pc:docMk/>
            <pc:sldMk cId="23039982" sldId="271"/>
            <ac:spMk id="2" creationId="{CD4BA611-A737-41AB-89FD-79E78D0493BC}"/>
          </ac:spMkLst>
        </pc:spChg>
        <pc:spChg chg="mod">
          <ac:chgData name="Anne-Marie Haikio" userId="d857b0d5-b89d-4400-a0b9-0a9e2b406479" providerId="ADAL" clId="{43B1D657-3E7E-43FB-BD7C-7952120DB061}" dt="2024-02-20T06:33:22.926" v="5115" actId="26606"/>
          <ac:spMkLst>
            <pc:docMk/>
            <pc:sldMk cId="23039982" sldId="271"/>
            <ac:spMk id="3" creationId="{67DC9CA2-56BF-7947-73FB-04ACFA2E8576}"/>
          </ac:spMkLst>
        </pc:spChg>
        <pc:spChg chg="add">
          <ac:chgData name="Anne-Marie Haikio" userId="d857b0d5-b89d-4400-a0b9-0a9e2b406479" providerId="ADAL" clId="{43B1D657-3E7E-43FB-BD7C-7952120DB061}" dt="2024-02-20T06:33:22.926" v="5115" actId="26606"/>
          <ac:spMkLst>
            <pc:docMk/>
            <pc:sldMk cId="23039982" sldId="271"/>
            <ac:spMk id="8" creationId="{907EF6B7-1338-4443-8C46-6A318D952DFD}"/>
          </ac:spMkLst>
        </pc:spChg>
        <pc:spChg chg="add">
          <ac:chgData name="Anne-Marie Haikio" userId="d857b0d5-b89d-4400-a0b9-0a9e2b406479" providerId="ADAL" clId="{43B1D657-3E7E-43FB-BD7C-7952120DB061}" dt="2024-02-20T06:33:22.926" v="5115" actId="26606"/>
          <ac:spMkLst>
            <pc:docMk/>
            <pc:sldMk cId="23039982" sldId="271"/>
            <ac:spMk id="10" creationId="{DAAE4CDD-124C-4DCF-9584-B6033B545DD5}"/>
          </ac:spMkLst>
        </pc:spChg>
        <pc:spChg chg="add">
          <ac:chgData name="Anne-Marie Haikio" userId="d857b0d5-b89d-4400-a0b9-0a9e2b406479" providerId="ADAL" clId="{43B1D657-3E7E-43FB-BD7C-7952120DB061}" dt="2024-02-20T06:33:22.926" v="5115" actId="26606"/>
          <ac:spMkLst>
            <pc:docMk/>
            <pc:sldMk cId="23039982" sldId="271"/>
            <ac:spMk id="12" creationId="{081E4A58-353D-44AE-B2FC-2A74E2E400F7}"/>
          </ac:spMkLst>
        </pc:spChg>
      </pc:sldChg>
      <pc:sldChg chg="addSp modSp mod setBg">
        <pc:chgData name="Anne-Marie Haikio" userId="d857b0d5-b89d-4400-a0b9-0a9e2b406479" providerId="ADAL" clId="{43B1D657-3E7E-43FB-BD7C-7952120DB061}" dt="2024-02-20T07:42:42.261" v="5281" actId="255"/>
        <pc:sldMkLst>
          <pc:docMk/>
          <pc:sldMk cId="1979138071" sldId="272"/>
        </pc:sldMkLst>
        <pc:spChg chg="mod">
          <ac:chgData name="Anne-Marie Haikio" userId="d857b0d5-b89d-4400-a0b9-0a9e2b406479" providerId="ADAL" clId="{43B1D657-3E7E-43FB-BD7C-7952120DB061}" dt="2024-02-20T07:42:42.261" v="5281" actId="255"/>
          <ac:spMkLst>
            <pc:docMk/>
            <pc:sldMk cId="1979138071" sldId="272"/>
            <ac:spMk id="2" creationId="{43F44088-2FF6-678D-D22C-2918BD104283}"/>
          </ac:spMkLst>
        </pc:spChg>
        <pc:spChg chg="mod">
          <ac:chgData name="Anne-Marie Haikio" userId="d857b0d5-b89d-4400-a0b9-0a9e2b406479" providerId="ADAL" clId="{43B1D657-3E7E-43FB-BD7C-7952120DB061}" dt="2024-02-20T07:36:48.805" v="5225" actId="20577"/>
          <ac:spMkLst>
            <pc:docMk/>
            <pc:sldMk cId="1979138071" sldId="272"/>
            <ac:spMk id="3" creationId="{A87A266F-6E79-EA21-3763-66D286EF4D54}"/>
          </ac:spMkLst>
        </pc:spChg>
        <pc:spChg chg="add">
          <ac:chgData name="Anne-Marie Haikio" userId="d857b0d5-b89d-4400-a0b9-0a9e2b406479" providerId="ADAL" clId="{43B1D657-3E7E-43FB-BD7C-7952120DB061}" dt="2024-02-20T06:34:01.896" v="5117" actId="26606"/>
          <ac:spMkLst>
            <pc:docMk/>
            <pc:sldMk cId="1979138071" sldId="272"/>
            <ac:spMk id="8" creationId="{389575E1-3389-451A-A5F7-27854C25C599}"/>
          </ac:spMkLst>
        </pc:spChg>
        <pc:spChg chg="add">
          <ac:chgData name="Anne-Marie Haikio" userId="d857b0d5-b89d-4400-a0b9-0a9e2b406479" providerId="ADAL" clId="{43B1D657-3E7E-43FB-BD7C-7952120DB061}" dt="2024-02-20T06:34:01.896" v="5117" actId="26606"/>
          <ac:spMkLst>
            <pc:docMk/>
            <pc:sldMk cId="1979138071" sldId="272"/>
            <ac:spMk id="10" creationId="{A53CCC5C-D88E-40FB-B30B-23DCDBD01D37}"/>
          </ac:spMkLst>
        </pc:spChg>
        <pc:spChg chg="add">
          <ac:chgData name="Anne-Marie Haikio" userId="d857b0d5-b89d-4400-a0b9-0a9e2b406479" providerId="ADAL" clId="{43B1D657-3E7E-43FB-BD7C-7952120DB061}" dt="2024-02-20T06:34:01.896" v="5117" actId="26606"/>
          <ac:spMkLst>
            <pc:docMk/>
            <pc:sldMk cId="1979138071" sldId="272"/>
            <ac:spMk id="12" creationId="{081E4A58-353D-44AE-B2FC-2A74E2E400F7}"/>
          </ac:spMkLst>
        </pc:spChg>
      </pc:sldChg>
      <pc:sldChg chg="addSp modSp mod setBg">
        <pc:chgData name="Anne-Marie Haikio" userId="d857b0d5-b89d-4400-a0b9-0a9e2b406479" providerId="ADAL" clId="{43B1D657-3E7E-43FB-BD7C-7952120DB061}" dt="2024-02-20T06:34:15.375" v="5119" actId="6549"/>
        <pc:sldMkLst>
          <pc:docMk/>
          <pc:sldMk cId="1593147257" sldId="273"/>
        </pc:sldMkLst>
        <pc:spChg chg="mod">
          <ac:chgData name="Anne-Marie Haikio" userId="d857b0d5-b89d-4400-a0b9-0a9e2b406479" providerId="ADAL" clId="{43B1D657-3E7E-43FB-BD7C-7952120DB061}" dt="2024-02-20T06:34:15.375" v="5119" actId="6549"/>
          <ac:spMkLst>
            <pc:docMk/>
            <pc:sldMk cId="1593147257" sldId="273"/>
            <ac:spMk id="2" creationId="{ED4B2086-ED41-72E1-B3EB-068FD54C0E4D}"/>
          </ac:spMkLst>
        </pc:spChg>
        <pc:spChg chg="mod">
          <ac:chgData name="Anne-Marie Haikio" userId="d857b0d5-b89d-4400-a0b9-0a9e2b406479" providerId="ADAL" clId="{43B1D657-3E7E-43FB-BD7C-7952120DB061}" dt="2024-02-20T06:34:11.342" v="5118" actId="26606"/>
          <ac:spMkLst>
            <pc:docMk/>
            <pc:sldMk cId="1593147257" sldId="273"/>
            <ac:spMk id="3" creationId="{ED8364CC-2E31-38B3-044F-9894E552DBD3}"/>
          </ac:spMkLst>
        </pc:spChg>
        <pc:spChg chg="add">
          <ac:chgData name="Anne-Marie Haikio" userId="d857b0d5-b89d-4400-a0b9-0a9e2b406479" providerId="ADAL" clId="{43B1D657-3E7E-43FB-BD7C-7952120DB061}" dt="2024-02-20T06:34:11.342" v="5118" actId="26606"/>
          <ac:spMkLst>
            <pc:docMk/>
            <pc:sldMk cId="1593147257" sldId="273"/>
            <ac:spMk id="8" creationId="{389575E1-3389-451A-A5F7-27854C25C599}"/>
          </ac:spMkLst>
        </pc:spChg>
        <pc:spChg chg="add">
          <ac:chgData name="Anne-Marie Haikio" userId="d857b0d5-b89d-4400-a0b9-0a9e2b406479" providerId="ADAL" clId="{43B1D657-3E7E-43FB-BD7C-7952120DB061}" dt="2024-02-20T06:34:11.342" v="5118" actId="26606"/>
          <ac:spMkLst>
            <pc:docMk/>
            <pc:sldMk cId="1593147257" sldId="273"/>
            <ac:spMk id="10" creationId="{A53CCC5C-D88E-40FB-B30B-23DCDBD01D37}"/>
          </ac:spMkLst>
        </pc:spChg>
        <pc:spChg chg="add">
          <ac:chgData name="Anne-Marie Haikio" userId="d857b0d5-b89d-4400-a0b9-0a9e2b406479" providerId="ADAL" clId="{43B1D657-3E7E-43FB-BD7C-7952120DB061}" dt="2024-02-20T06:34:11.342" v="5118" actId="26606"/>
          <ac:spMkLst>
            <pc:docMk/>
            <pc:sldMk cId="1593147257" sldId="273"/>
            <ac:spMk id="12" creationId="{081E4A58-353D-44AE-B2FC-2A74E2E400F7}"/>
          </ac:spMkLst>
        </pc:spChg>
      </pc:sldChg>
      <pc:sldChg chg="addSp modSp mod setBg">
        <pc:chgData name="Anne-Marie Haikio" userId="d857b0d5-b89d-4400-a0b9-0a9e2b406479" providerId="ADAL" clId="{43B1D657-3E7E-43FB-BD7C-7952120DB061}" dt="2024-02-20T07:43:37.288" v="5288" actId="20577"/>
        <pc:sldMkLst>
          <pc:docMk/>
          <pc:sldMk cId="1375262326" sldId="274"/>
        </pc:sldMkLst>
        <pc:spChg chg="mod">
          <ac:chgData name="Anne-Marie Haikio" userId="d857b0d5-b89d-4400-a0b9-0a9e2b406479" providerId="ADAL" clId="{43B1D657-3E7E-43FB-BD7C-7952120DB061}" dt="2024-02-20T07:43:37.288" v="5288" actId="20577"/>
          <ac:spMkLst>
            <pc:docMk/>
            <pc:sldMk cId="1375262326" sldId="274"/>
            <ac:spMk id="2" creationId="{7CD75A2D-A50E-6C30-2B7D-AF637F5DDBC3}"/>
          </ac:spMkLst>
        </pc:spChg>
        <pc:spChg chg="mod">
          <ac:chgData name="Anne-Marie Haikio" userId="d857b0d5-b89d-4400-a0b9-0a9e2b406479" providerId="ADAL" clId="{43B1D657-3E7E-43FB-BD7C-7952120DB061}" dt="2024-02-20T06:34:54.671" v="5124" actId="26606"/>
          <ac:spMkLst>
            <pc:docMk/>
            <pc:sldMk cId="1375262326" sldId="274"/>
            <ac:spMk id="3" creationId="{F6EFC6D9-7569-AF53-1297-E15D74FBF69F}"/>
          </ac:spMkLst>
        </pc:spChg>
        <pc:spChg chg="add">
          <ac:chgData name="Anne-Marie Haikio" userId="d857b0d5-b89d-4400-a0b9-0a9e2b406479" providerId="ADAL" clId="{43B1D657-3E7E-43FB-BD7C-7952120DB061}" dt="2024-02-20T06:34:54.671" v="5124" actId="26606"/>
          <ac:spMkLst>
            <pc:docMk/>
            <pc:sldMk cId="1375262326" sldId="274"/>
            <ac:spMk id="8" creationId="{907EF6B7-1338-4443-8C46-6A318D952DFD}"/>
          </ac:spMkLst>
        </pc:spChg>
        <pc:spChg chg="add">
          <ac:chgData name="Anne-Marie Haikio" userId="d857b0d5-b89d-4400-a0b9-0a9e2b406479" providerId="ADAL" clId="{43B1D657-3E7E-43FB-BD7C-7952120DB061}" dt="2024-02-20T06:34:54.671" v="5124" actId="26606"/>
          <ac:spMkLst>
            <pc:docMk/>
            <pc:sldMk cId="1375262326" sldId="274"/>
            <ac:spMk id="10" creationId="{DAAE4CDD-124C-4DCF-9584-B6033B545DD5}"/>
          </ac:spMkLst>
        </pc:spChg>
        <pc:spChg chg="add">
          <ac:chgData name="Anne-Marie Haikio" userId="d857b0d5-b89d-4400-a0b9-0a9e2b406479" providerId="ADAL" clId="{43B1D657-3E7E-43FB-BD7C-7952120DB061}" dt="2024-02-20T06:34:54.671" v="5124" actId="26606"/>
          <ac:spMkLst>
            <pc:docMk/>
            <pc:sldMk cId="1375262326" sldId="274"/>
            <ac:spMk id="12" creationId="{081E4A58-353D-44AE-B2FC-2A74E2E400F7}"/>
          </ac:spMkLst>
        </pc:spChg>
      </pc:sldChg>
      <pc:sldChg chg="addSp modSp mod setBg">
        <pc:chgData name="Anne-Marie Haikio" userId="d857b0d5-b89d-4400-a0b9-0a9e2b406479" providerId="ADAL" clId="{43B1D657-3E7E-43FB-BD7C-7952120DB061}" dt="2024-02-20T07:31:57.759" v="5157" actId="20577"/>
        <pc:sldMkLst>
          <pc:docMk/>
          <pc:sldMk cId="752867591" sldId="275"/>
        </pc:sldMkLst>
        <pc:spChg chg="mod">
          <ac:chgData name="Anne-Marie Haikio" userId="d857b0d5-b89d-4400-a0b9-0a9e2b406479" providerId="ADAL" clId="{43B1D657-3E7E-43FB-BD7C-7952120DB061}" dt="2024-02-20T07:31:57.759" v="5157" actId="20577"/>
          <ac:spMkLst>
            <pc:docMk/>
            <pc:sldMk cId="752867591" sldId="275"/>
            <ac:spMk id="2" creationId="{211978AB-EA64-5D6A-820A-B4452FCC7525}"/>
          </ac:spMkLst>
        </pc:spChg>
        <pc:spChg chg="mod">
          <ac:chgData name="Anne-Marie Haikio" userId="d857b0d5-b89d-4400-a0b9-0a9e2b406479" providerId="ADAL" clId="{43B1D657-3E7E-43FB-BD7C-7952120DB061}" dt="2024-02-20T06:35:09.847" v="5125" actId="26606"/>
          <ac:spMkLst>
            <pc:docMk/>
            <pc:sldMk cId="752867591" sldId="275"/>
            <ac:spMk id="3" creationId="{0576A99F-EB5B-A30E-7D96-5AB4C5135011}"/>
          </ac:spMkLst>
        </pc:spChg>
        <pc:spChg chg="add">
          <ac:chgData name="Anne-Marie Haikio" userId="d857b0d5-b89d-4400-a0b9-0a9e2b406479" providerId="ADAL" clId="{43B1D657-3E7E-43FB-BD7C-7952120DB061}" dt="2024-02-20T06:35:09.847" v="5125" actId="26606"/>
          <ac:spMkLst>
            <pc:docMk/>
            <pc:sldMk cId="752867591" sldId="275"/>
            <ac:spMk id="8" creationId="{389575E1-3389-451A-A5F7-27854C25C599}"/>
          </ac:spMkLst>
        </pc:spChg>
        <pc:spChg chg="add">
          <ac:chgData name="Anne-Marie Haikio" userId="d857b0d5-b89d-4400-a0b9-0a9e2b406479" providerId="ADAL" clId="{43B1D657-3E7E-43FB-BD7C-7952120DB061}" dt="2024-02-20T06:35:09.847" v="5125" actId="26606"/>
          <ac:spMkLst>
            <pc:docMk/>
            <pc:sldMk cId="752867591" sldId="275"/>
            <ac:spMk id="10" creationId="{A53CCC5C-D88E-40FB-B30B-23DCDBD01D37}"/>
          </ac:spMkLst>
        </pc:spChg>
        <pc:spChg chg="add">
          <ac:chgData name="Anne-Marie Haikio" userId="d857b0d5-b89d-4400-a0b9-0a9e2b406479" providerId="ADAL" clId="{43B1D657-3E7E-43FB-BD7C-7952120DB061}" dt="2024-02-20T06:35:09.847" v="5125" actId="26606"/>
          <ac:spMkLst>
            <pc:docMk/>
            <pc:sldMk cId="752867591" sldId="275"/>
            <ac:spMk id="12" creationId="{081E4A58-353D-44AE-B2FC-2A74E2E400F7}"/>
          </ac:spMkLst>
        </pc:spChg>
      </pc:sldChg>
      <pc:sldChg chg="modSp mod">
        <pc:chgData name="Anne-Marie Haikio" userId="d857b0d5-b89d-4400-a0b9-0a9e2b406479" providerId="ADAL" clId="{43B1D657-3E7E-43FB-BD7C-7952120DB061}" dt="2024-02-20T07:43:47.022" v="5289" actId="20577"/>
        <pc:sldMkLst>
          <pc:docMk/>
          <pc:sldMk cId="83157481" sldId="276"/>
        </pc:sldMkLst>
        <pc:spChg chg="mod">
          <ac:chgData name="Anne-Marie Haikio" userId="d857b0d5-b89d-4400-a0b9-0a9e2b406479" providerId="ADAL" clId="{43B1D657-3E7E-43FB-BD7C-7952120DB061}" dt="2024-02-20T07:43:47.022" v="5289" actId="20577"/>
          <ac:spMkLst>
            <pc:docMk/>
            <pc:sldMk cId="83157481" sldId="276"/>
            <ac:spMk id="2" creationId="{933E0B61-6194-3589-BA28-FEF438B7E009}"/>
          </ac:spMkLst>
        </pc:spChg>
        <pc:spChg chg="mod">
          <ac:chgData name="Anne-Marie Haikio" userId="d857b0d5-b89d-4400-a0b9-0a9e2b406479" providerId="ADAL" clId="{43B1D657-3E7E-43FB-BD7C-7952120DB061}" dt="2024-02-20T05:40:55.081" v="1047" actId="12"/>
          <ac:spMkLst>
            <pc:docMk/>
            <pc:sldMk cId="83157481" sldId="276"/>
            <ac:spMk id="3" creationId="{C02FD794-D16D-57D5-7EF6-9CB8586C27AB}"/>
          </ac:spMkLst>
        </pc:spChg>
      </pc:sldChg>
      <pc:sldChg chg="modSp mod">
        <pc:chgData name="Anne-Marie Haikio" userId="d857b0d5-b89d-4400-a0b9-0a9e2b406479" providerId="ADAL" clId="{43B1D657-3E7E-43FB-BD7C-7952120DB061}" dt="2024-02-20T07:37:47.269" v="5229" actId="27636"/>
        <pc:sldMkLst>
          <pc:docMk/>
          <pc:sldMk cId="2406527927" sldId="277"/>
        </pc:sldMkLst>
        <pc:spChg chg="mod">
          <ac:chgData name="Anne-Marie Haikio" userId="d857b0d5-b89d-4400-a0b9-0a9e2b406479" providerId="ADAL" clId="{43B1D657-3E7E-43FB-BD7C-7952120DB061}" dt="2024-02-20T05:44:34.593" v="1380" actId="20577"/>
          <ac:spMkLst>
            <pc:docMk/>
            <pc:sldMk cId="2406527927" sldId="277"/>
            <ac:spMk id="2" creationId="{0321E177-BBE9-17B5-7BC9-E6B79684A1E0}"/>
          </ac:spMkLst>
        </pc:spChg>
        <pc:spChg chg="mod">
          <ac:chgData name="Anne-Marie Haikio" userId="d857b0d5-b89d-4400-a0b9-0a9e2b406479" providerId="ADAL" clId="{43B1D657-3E7E-43FB-BD7C-7952120DB061}" dt="2024-02-20T07:37:47.269" v="5229" actId="27636"/>
          <ac:spMkLst>
            <pc:docMk/>
            <pc:sldMk cId="2406527927" sldId="277"/>
            <ac:spMk id="3" creationId="{E6C92D5B-935B-5B10-A43F-5D6DDCBFEE10}"/>
          </ac:spMkLst>
        </pc:spChg>
      </pc:sldChg>
      <pc:sldChg chg="addSp modSp mod setBg">
        <pc:chgData name="Anne-Marie Haikio" userId="d857b0d5-b89d-4400-a0b9-0a9e2b406479" providerId="ADAL" clId="{43B1D657-3E7E-43FB-BD7C-7952120DB061}" dt="2024-02-20T07:44:35.390" v="5390" actId="20577"/>
        <pc:sldMkLst>
          <pc:docMk/>
          <pc:sldMk cId="305073162" sldId="278"/>
        </pc:sldMkLst>
        <pc:spChg chg="mod">
          <ac:chgData name="Anne-Marie Haikio" userId="d857b0d5-b89d-4400-a0b9-0a9e2b406479" providerId="ADAL" clId="{43B1D657-3E7E-43FB-BD7C-7952120DB061}" dt="2024-02-20T07:43:22.500" v="5287" actId="255"/>
          <ac:spMkLst>
            <pc:docMk/>
            <pc:sldMk cId="305073162" sldId="278"/>
            <ac:spMk id="2" creationId="{56203A2E-7D6A-63D2-4380-6FD31F6F17F7}"/>
          </ac:spMkLst>
        </pc:spChg>
        <pc:spChg chg="mod">
          <ac:chgData name="Anne-Marie Haikio" userId="d857b0d5-b89d-4400-a0b9-0a9e2b406479" providerId="ADAL" clId="{43B1D657-3E7E-43FB-BD7C-7952120DB061}" dt="2024-02-20T07:44:35.390" v="5390" actId="20577"/>
          <ac:spMkLst>
            <pc:docMk/>
            <pc:sldMk cId="305073162" sldId="278"/>
            <ac:spMk id="3" creationId="{EEB0A874-39E0-8F5F-07B9-0AEBE2C27FE0}"/>
          </ac:spMkLst>
        </pc:spChg>
        <pc:spChg chg="add">
          <ac:chgData name="Anne-Marie Haikio" userId="d857b0d5-b89d-4400-a0b9-0a9e2b406479" providerId="ADAL" clId="{43B1D657-3E7E-43FB-BD7C-7952120DB061}" dt="2024-02-20T06:34:46.070" v="5123" actId="26606"/>
          <ac:spMkLst>
            <pc:docMk/>
            <pc:sldMk cId="305073162" sldId="278"/>
            <ac:spMk id="8" creationId="{389575E1-3389-451A-A5F7-27854C25C599}"/>
          </ac:spMkLst>
        </pc:spChg>
        <pc:spChg chg="add">
          <ac:chgData name="Anne-Marie Haikio" userId="d857b0d5-b89d-4400-a0b9-0a9e2b406479" providerId="ADAL" clId="{43B1D657-3E7E-43FB-BD7C-7952120DB061}" dt="2024-02-20T06:34:46.070" v="5123" actId="26606"/>
          <ac:spMkLst>
            <pc:docMk/>
            <pc:sldMk cId="305073162" sldId="278"/>
            <ac:spMk id="10" creationId="{A53CCC5C-D88E-40FB-B30B-23DCDBD01D37}"/>
          </ac:spMkLst>
        </pc:spChg>
        <pc:spChg chg="add">
          <ac:chgData name="Anne-Marie Haikio" userId="d857b0d5-b89d-4400-a0b9-0a9e2b406479" providerId="ADAL" clId="{43B1D657-3E7E-43FB-BD7C-7952120DB061}" dt="2024-02-20T06:34:46.070" v="5123" actId="26606"/>
          <ac:spMkLst>
            <pc:docMk/>
            <pc:sldMk cId="305073162" sldId="278"/>
            <ac:spMk id="12" creationId="{081E4A58-353D-44AE-B2FC-2A74E2E400F7}"/>
          </ac:spMkLst>
        </pc:spChg>
      </pc:sldChg>
      <pc:sldChg chg="addSp modSp new mod ord setBg">
        <pc:chgData name="Anne-Marie Haikio" userId="d857b0d5-b89d-4400-a0b9-0a9e2b406479" providerId="ADAL" clId="{43B1D657-3E7E-43FB-BD7C-7952120DB061}" dt="2024-02-20T06:36:50.326" v="5131" actId="255"/>
        <pc:sldMkLst>
          <pc:docMk/>
          <pc:sldMk cId="929453042" sldId="279"/>
        </pc:sldMkLst>
        <pc:spChg chg="mod">
          <ac:chgData name="Anne-Marie Haikio" userId="d857b0d5-b89d-4400-a0b9-0a9e2b406479" providerId="ADAL" clId="{43B1D657-3E7E-43FB-BD7C-7952120DB061}" dt="2024-02-20T06:36:50.326" v="5131" actId="255"/>
          <ac:spMkLst>
            <pc:docMk/>
            <pc:sldMk cId="929453042" sldId="279"/>
            <ac:spMk id="2" creationId="{5D397BF9-D540-1387-F3C1-6E595109B43B}"/>
          </ac:spMkLst>
        </pc:spChg>
        <pc:spChg chg="mod">
          <ac:chgData name="Anne-Marie Haikio" userId="d857b0d5-b89d-4400-a0b9-0a9e2b406479" providerId="ADAL" clId="{43B1D657-3E7E-43FB-BD7C-7952120DB061}" dt="2024-02-20T06:36:45.224" v="5130" actId="207"/>
          <ac:spMkLst>
            <pc:docMk/>
            <pc:sldMk cId="929453042" sldId="279"/>
            <ac:spMk id="3" creationId="{30C69766-1EEF-EC81-9357-9325D40A48E1}"/>
          </ac:spMkLst>
        </pc:spChg>
        <pc:spChg chg="add">
          <ac:chgData name="Anne-Marie Haikio" userId="d857b0d5-b89d-4400-a0b9-0a9e2b406479" providerId="ADAL" clId="{43B1D657-3E7E-43FB-BD7C-7952120DB061}" dt="2024-02-20T06:36:40.388" v="5129" actId="26606"/>
          <ac:spMkLst>
            <pc:docMk/>
            <pc:sldMk cId="929453042" sldId="279"/>
            <ac:spMk id="8" creationId="{777A147A-9ED8-46B4-8660-1B3C2AA880B5}"/>
          </ac:spMkLst>
        </pc:spChg>
        <pc:spChg chg="add">
          <ac:chgData name="Anne-Marie Haikio" userId="d857b0d5-b89d-4400-a0b9-0a9e2b406479" providerId="ADAL" clId="{43B1D657-3E7E-43FB-BD7C-7952120DB061}" dt="2024-02-20T06:36:40.388" v="5129" actId="26606"/>
          <ac:spMkLst>
            <pc:docMk/>
            <pc:sldMk cId="929453042" sldId="279"/>
            <ac:spMk id="10" creationId="{5D6C15A0-C087-4593-8414-2B4EC1CDC3DE}"/>
          </ac:spMkLst>
        </pc:spChg>
      </pc:sldChg>
      <pc:sldChg chg="modSp add mod">
        <pc:chgData name="Anne-Marie Haikio" userId="d857b0d5-b89d-4400-a0b9-0a9e2b406479" providerId="ADAL" clId="{43B1D657-3E7E-43FB-BD7C-7952120DB061}" dt="2024-02-20T07:36:02.797" v="5207" actId="20577"/>
        <pc:sldMkLst>
          <pc:docMk/>
          <pc:sldMk cId="3876163060" sldId="280"/>
        </pc:sldMkLst>
        <pc:spChg chg="mod">
          <ac:chgData name="Anne-Marie Haikio" userId="d857b0d5-b89d-4400-a0b9-0a9e2b406479" providerId="ADAL" clId="{43B1D657-3E7E-43FB-BD7C-7952120DB061}" dt="2024-02-20T07:36:02.797" v="5207" actId="20577"/>
          <ac:spMkLst>
            <pc:docMk/>
            <pc:sldMk cId="3876163060" sldId="280"/>
            <ac:spMk id="2" creationId="{8A6403CC-F59B-73D4-FD7F-05B5342D69B7}"/>
          </ac:spMkLst>
        </pc:spChg>
        <pc:spChg chg="mod">
          <ac:chgData name="Anne-Marie Haikio" userId="d857b0d5-b89d-4400-a0b9-0a9e2b406479" providerId="ADAL" clId="{43B1D657-3E7E-43FB-BD7C-7952120DB061}" dt="2024-02-20T05:59:54.555" v="3033" actId="20577"/>
          <ac:spMkLst>
            <pc:docMk/>
            <pc:sldMk cId="3876163060" sldId="280"/>
            <ac:spMk id="3" creationId="{A3D276E5-C550-C943-D0BC-DEB6D1CCF089}"/>
          </ac:spMkLst>
        </pc:spChg>
        <pc:spChg chg="mod">
          <ac:chgData name="Anne-Marie Haikio" userId="d857b0d5-b89d-4400-a0b9-0a9e2b406479" providerId="ADAL" clId="{43B1D657-3E7E-43FB-BD7C-7952120DB061}" dt="2024-02-20T06:00:08.549" v="3083" actId="20577"/>
          <ac:spMkLst>
            <pc:docMk/>
            <pc:sldMk cId="3876163060" sldId="280"/>
            <ac:spMk id="5" creationId="{76265453-CCEF-08B8-DB97-AB82798A021F}"/>
          </ac:spMkLst>
        </pc:spChg>
      </pc:sldChg>
      <pc:sldChg chg="modSp add mod">
        <pc:chgData name="Anne-Marie Haikio" userId="d857b0d5-b89d-4400-a0b9-0a9e2b406479" providerId="ADAL" clId="{43B1D657-3E7E-43FB-BD7C-7952120DB061}" dt="2024-02-20T07:33:49.444" v="5175" actId="255"/>
        <pc:sldMkLst>
          <pc:docMk/>
          <pc:sldMk cId="1449939834" sldId="281"/>
        </pc:sldMkLst>
        <pc:spChg chg="mod">
          <ac:chgData name="Anne-Marie Haikio" userId="d857b0d5-b89d-4400-a0b9-0a9e2b406479" providerId="ADAL" clId="{43B1D657-3E7E-43FB-BD7C-7952120DB061}" dt="2024-02-20T07:33:49.444" v="5175" actId="255"/>
          <ac:spMkLst>
            <pc:docMk/>
            <pc:sldMk cId="1449939834" sldId="281"/>
            <ac:spMk id="2" creationId="{0AC8D06D-D457-56FE-8637-0F9FA79FB23B}"/>
          </ac:spMkLst>
        </pc:spChg>
        <pc:spChg chg="mod">
          <ac:chgData name="Anne-Marie Haikio" userId="d857b0d5-b89d-4400-a0b9-0a9e2b406479" providerId="ADAL" clId="{43B1D657-3E7E-43FB-BD7C-7952120DB061}" dt="2024-02-20T06:06:48.178" v="3393" actId="20577"/>
          <ac:spMkLst>
            <pc:docMk/>
            <pc:sldMk cId="1449939834" sldId="281"/>
            <ac:spMk id="3" creationId="{2F437FBE-9633-9F1F-4ACE-5343B8004D28}"/>
          </ac:spMkLst>
        </pc:spChg>
        <pc:spChg chg="mod">
          <ac:chgData name="Anne-Marie Haikio" userId="d857b0d5-b89d-4400-a0b9-0a9e2b406479" providerId="ADAL" clId="{43B1D657-3E7E-43FB-BD7C-7952120DB061}" dt="2024-02-20T06:07:09.322" v="3461" actId="20577"/>
          <ac:spMkLst>
            <pc:docMk/>
            <pc:sldMk cId="1449939834" sldId="281"/>
            <ac:spMk id="5" creationId="{7BC1BB28-C7DB-CB5B-8E0D-18A061DDAC72}"/>
          </ac:spMkLst>
        </pc:spChg>
      </pc:sldChg>
      <pc:sldChg chg="modSp add mod">
        <pc:chgData name="Anne-Marie Haikio" userId="d857b0d5-b89d-4400-a0b9-0a9e2b406479" providerId="ADAL" clId="{43B1D657-3E7E-43FB-BD7C-7952120DB061}" dt="2024-02-20T07:34:14.016" v="5182" actId="2711"/>
        <pc:sldMkLst>
          <pc:docMk/>
          <pc:sldMk cId="1272186668" sldId="282"/>
        </pc:sldMkLst>
        <pc:spChg chg="mod">
          <ac:chgData name="Anne-Marie Haikio" userId="d857b0d5-b89d-4400-a0b9-0a9e2b406479" providerId="ADAL" clId="{43B1D657-3E7E-43FB-BD7C-7952120DB061}" dt="2024-02-20T07:34:14.016" v="5182" actId="2711"/>
          <ac:spMkLst>
            <pc:docMk/>
            <pc:sldMk cId="1272186668" sldId="282"/>
            <ac:spMk id="2" creationId="{EB5D567D-3819-4AC1-1597-3ECD67F5499C}"/>
          </ac:spMkLst>
        </pc:spChg>
        <pc:spChg chg="mod">
          <ac:chgData name="Anne-Marie Haikio" userId="d857b0d5-b89d-4400-a0b9-0a9e2b406479" providerId="ADAL" clId="{43B1D657-3E7E-43FB-BD7C-7952120DB061}" dt="2024-02-20T06:12:52.521" v="4027" actId="20577"/>
          <ac:spMkLst>
            <pc:docMk/>
            <pc:sldMk cId="1272186668" sldId="282"/>
            <ac:spMk id="3" creationId="{625DD9A5-ED37-9988-29F0-D0324A205D4D}"/>
          </ac:spMkLst>
        </pc:spChg>
        <pc:spChg chg="mod">
          <ac:chgData name="Anne-Marie Haikio" userId="d857b0d5-b89d-4400-a0b9-0a9e2b406479" providerId="ADAL" clId="{43B1D657-3E7E-43FB-BD7C-7952120DB061}" dt="2024-02-20T06:13:00.512" v="4046" actId="20577"/>
          <ac:spMkLst>
            <pc:docMk/>
            <pc:sldMk cId="1272186668" sldId="282"/>
            <ac:spMk id="5" creationId="{F8D81EA1-26AC-B369-36BA-E0466E5D88F9}"/>
          </ac:spMkLst>
        </pc:spChg>
      </pc:sldChg>
      <pc:sldChg chg="modSp add mod">
        <pc:chgData name="Anne-Marie Haikio" userId="d857b0d5-b89d-4400-a0b9-0a9e2b406479" providerId="ADAL" clId="{43B1D657-3E7E-43FB-BD7C-7952120DB061}" dt="2024-02-20T06:14:02.952" v="4203" actId="20577"/>
        <pc:sldMkLst>
          <pc:docMk/>
          <pc:sldMk cId="3486057679" sldId="283"/>
        </pc:sldMkLst>
        <pc:spChg chg="mod">
          <ac:chgData name="Anne-Marie Haikio" userId="d857b0d5-b89d-4400-a0b9-0a9e2b406479" providerId="ADAL" clId="{43B1D657-3E7E-43FB-BD7C-7952120DB061}" dt="2024-02-20T06:13:39.961" v="4129" actId="20577"/>
          <ac:spMkLst>
            <pc:docMk/>
            <pc:sldMk cId="3486057679" sldId="283"/>
            <ac:spMk id="2" creationId="{914FE70B-41CE-36D8-2991-B9BB7B6218A9}"/>
          </ac:spMkLst>
        </pc:spChg>
        <pc:spChg chg="mod">
          <ac:chgData name="Anne-Marie Haikio" userId="d857b0d5-b89d-4400-a0b9-0a9e2b406479" providerId="ADAL" clId="{43B1D657-3E7E-43FB-BD7C-7952120DB061}" dt="2024-02-20T06:13:53.105" v="4172" actId="20577"/>
          <ac:spMkLst>
            <pc:docMk/>
            <pc:sldMk cId="3486057679" sldId="283"/>
            <ac:spMk id="3" creationId="{50412D94-9464-CA44-7275-2428B85E3CC0}"/>
          </ac:spMkLst>
        </pc:spChg>
        <pc:spChg chg="mod">
          <ac:chgData name="Anne-Marie Haikio" userId="d857b0d5-b89d-4400-a0b9-0a9e2b406479" providerId="ADAL" clId="{43B1D657-3E7E-43FB-BD7C-7952120DB061}" dt="2024-02-20T06:14:02.952" v="4203" actId="20577"/>
          <ac:spMkLst>
            <pc:docMk/>
            <pc:sldMk cId="3486057679" sldId="283"/>
            <ac:spMk id="5" creationId="{C2E56246-BA49-D995-9F7E-8687A99AE773}"/>
          </ac:spMkLst>
        </pc:spChg>
      </pc:sldChg>
      <pc:sldChg chg="modSp add mod">
        <pc:chgData name="Anne-Marie Haikio" userId="d857b0d5-b89d-4400-a0b9-0a9e2b406479" providerId="ADAL" clId="{43B1D657-3E7E-43FB-BD7C-7952120DB061}" dt="2024-02-20T06:14:40.276" v="4284" actId="20577"/>
        <pc:sldMkLst>
          <pc:docMk/>
          <pc:sldMk cId="317796572" sldId="284"/>
        </pc:sldMkLst>
        <pc:spChg chg="mod">
          <ac:chgData name="Anne-Marie Haikio" userId="d857b0d5-b89d-4400-a0b9-0a9e2b406479" providerId="ADAL" clId="{43B1D657-3E7E-43FB-BD7C-7952120DB061}" dt="2024-02-20T06:14:20.233" v="4223" actId="20577"/>
          <ac:spMkLst>
            <pc:docMk/>
            <pc:sldMk cId="317796572" sldId="284"/>
            <ac:spMk id="2" creationId="{0CB0E994-804D-06DA-7C8B-2377B813AF72}"/>
          </ac:spMkLst>
        </pc:spChg>
        <pc:spChg chg="mod">
          <ac:chgData name="Anne-Marie Haikio" userId="d857b0d5-b89d-4400-a0b9-0a9e2b406479" providerId="ADAL" clId="{43B1D657-3E7E-43FB-BD7C-7952120DB061}" dt="2024-02-20T06:14:31.426" v="4260" actId="20577"/>
          <ac:spMkLst>
            <pc:docMk/>
            <pc:sldMk cId="317796572" sldId="284"/>
            <ac:spMk id="3" creationId="{2E2581CD-B2E2-F47B-8C88-845F6CE521A0}"/>
          </ac:spMkLst>
        </pc:spChg>
        <pc:spChg chg="mod">
          <ac:chgData name="Anne-Marie Haikio" userId="d857b0d5-b89d-4400-a0b9-0a9e2b406479" providerId="ADAL" clId="{43B1D657-3E7E-43FB-BD7C-7952120DB061}" dt="2024-02-20T06:14:40.276" v="4284" actId="20577"/>
          <ac:spMkLst>
            <pc:docMk/>
            <pc:sldMk cId="317796572" sldId="284"/>
            <ac:spMk id="5" creationId="{5DE5FC8F-1562-E767-A1BB-D787A9A0DFE4}"/>
          </ac:spMkLst>
        </pc:spChg>
      </pc:sldChg>
      <pc:sldChg chg="modSp add mod">
        <pc:chgData name="Anne-Marie Haikio" userId="d857b0d5-b89d-4400-a0b9-0a9e2b406479" providerId="ADAL" clId="{43B1D657-3E7E-43FB-BD7C-7952120DB061}" dt="2024-02-20T06:15:47.322" v="4333" actId="255"/>
        <pc:sldMkLst>
          <pc:docMk/>
          <pc:sldMk cId="1671476535" sldId="285"/>
        </pc:sldMkLst>
        <pc:spChg chg="mod">
          <ac:chgData name="Anne-Marie Haikio" userId="d857b0d5-b89d-4400-a0b9-0a9e2b406479" providerId="ADAL" clId="{43B1D657-3E7E-43FB-BD7C-7952120DB061}" dt="2024-02-20T06:15:47.322" v="4333" actId="255"/>
          <ac:spMkLst>
            <pc:docMk/>
            <pc:sldMk cId="1671476535" sldId="285"/>
            <ac:spMk id="2" creationId="{9197F555-9CB5-7A92-E1A3-E4E1BB475C31}"/>
          </ac:spMkLst>
        </pc:spChg>
      </pc:sldChg>
      <pc:sldChg chg="delSp modSp add mod setBg delDesignElem">
        <pc:chgData name="Anne-Marie Haikio" userId="d857b0d5-b89d-4400-a0b9-0a9e2b406479" providerId="ADAL" clId="{43B1D657-3E7E-43FB-BD7C-7952120DB061}" dt="2024-02-20T07:36:28.405" v="5217" actId="1076"/>
        <pc:sldMkLst>
          <pc:docMk/>
          <pc:sldMk cId="2313760114" sldId="286"/>
        </pc:sldMkLst>
        <pc:spChg chg="mod">
          <ac:chgData name="Anne-Marie Haikio" userId="d857b0d5-b89d-4400-a0b9-0a9e2b406479" providerId="ADAL" clId="{43B1D657-3E7E-43FB-BD7C-7952120DB061}" dt="2024-02-20T07:33:30.900" v="5173" actId="255"/>
          <ac:spMkLst>
            <pc:docMk/>
            <pc:sldMk cId="2313760114" sldId="286"/>
            <ac:spMk id="2" creationId="{3C9E364D-DB78-DCBE-3C74-15FD406B48A0}"/>
          </ac:spMkLst>
        </pc:spChg>
        <pc:spChg chg="mod">
          <ac:chgData name="Anne-Marie Haikio" userId="d857b0d5-b89d-4400-a0b9-0a9e2b406479" providerId="ADAL" clId="{43B1D657-3E7E-43FB-BD7C-7952120DB061}" dt="2024-02-20T05:58:37.439" v="2903" actId="2711"/>
          <ac:spMkLst>
            <pc:docMk/>
            <pc:sldMk cId="2313760114" sldId="286"/>
            <ac:spMk id="3" creationId="{A69E23C7-12F9-F2C6-D1F3-335A2F1CB52E}"/>
          </ac:spMkLst>
        </pc:spChg>
        <pc:spChg chg="mod">
          <ac:chgData name="Anne-Marie Haikio" userId="d857b0d5-b89d-4400-a0b9-0a9e2b406479" providerId="ADAL" clId="{43B1D657-3E7E-43FB-BD7C-7952120DB061}" dt="2024-02-20T07:36:28.405" v="5217" actId="1076"/>
          <ac:spMkLst>
            <pc:docMk/>
            <pc:sldMk cId="2313760114" sldId="286"/>
            <ac:spMk id="6" creationId="{0CA61919-19B6-8A1C-D4B0-AB55F0E302BF}"/>
          </ac:spMkLst>
        </pc:spChg>
        <pc:grpChg chg="del">
          <ac:chgData name="Anne-Marie Haikio" userId="d857b0d5-b89d-4400-a0b9-0a9e2b406479" providerId="ADAL" clId="{43B1D657-3E7E-43FB-BD7C-7952120DB061}" dt="2024-02-20T05:55:36.727" v="2424"/>
          <ac:grpSpMkLst>
            <pc:docMk/>
            <pc:sldMk cId="2313760114" sldId="286"/>
            <ac:grpSpMk id="10" creationId="{1FD67D68-9B83-C338-8342-3348D8F22347}"/>
          </ac:grpSpMkLst>
        </pc:grpChg>
      </pc:sldChg>
      <pc:sldChg chg="modSp add mod">
        <pc:chgData name="Anne-Marie Haikio" userId="d857b0d5-b89d-4400-a0b9-0a9e2b406479" providerId="ADAL" clId="{43B1D657-3E7E-43FB-BD7C-7952120DB061}" dt="2024-02-20T07:35:59.280" v="5203" actId="20577"/>
        <pc:sldMkLst>
          <pc:docMk/>
          <pc:sldMk cId="3675126497" sldId="287"/>
        </pc:sldMkLst>
        <pc:spChg chg="mod">
          <ac:chgData name="Anne-Marie Haikio" userId="d857b0d5-b89d-4400-a0b9-0a9e2b406479" providerId="ADAL" clId="{43B1D657-3E7E-43FB-BD7C-7952120DB061}" dt="2024-02-20T07:35:59.280" v="5203" actId="20577"/>
          <ac:spMkLst>
            <pc:docMk/>
            <pc:sldMk cId="3675126497" sldId="287"/>
            <ac:spMk id="2" creationId="{7DC9FB17-7612-A2D1-78B6-B640D00BF0E6}"/>
          </ac:spMkLst>
        </pc:spChg>
        <pc:spChg chg="mod">
          <ac:chgData name="Anne-Marie Haikio" userId="d857b0d5-b89d-4400-a0b9-0a9e2b406479" providerId="ADAL" clId="{43B1D657-3E7E-43FB-BD7C-7952120DB061}" dt="2024-02-20T06:01:08.043" v="3144" actId="20577"/>
          <ac:spMkLst>
            <pc:docMk/>
            <pc:sldMk cId="3675126497" sldId="287"/>
            <ac:spMk id="3" creationId="{3CFCDF31-1035-6F6D-F845-9A84C4BDD29D}"/>
          </ac:spMkLst>
        </pc:spChg>
        <pc:spChg chg="mod">
          <ac:chgData name="Anne-Marie Haikio" userId="d857b0d5-b89d-4400-a0b9-0a9e2b406479" providerId="ADAL" clId="{43B1D657-3E7E-43FB-BD7C-7952120DB061}" dt="2024-02-20T06:01:10.971" v="3149" actId="20577"/>
          <ac:spMkLst>
            <pc:docMk/>
            <pc:sldMk cId="3675126497" sldId="287"/>
            <ac:spMk id="5" creationId="{529A8918-C7D9-872F-0D50-A6E33CBA07F4}"/>
          </ac:spMkLst>
        </pc:spChg>
      </pc:sldChg>
      <pc:sldChg chg="delSp modSp add mod setBg delDesignElem">
        <pc:chgData name="Anne-Marie Haikio" userId="d857b0d5-b89d-4400-a0b9-0a9e2b406479" providerId="ADAL" clId="{43B1D657-3E7E-43FB-BD7C-7952120DB061}" dt="2024-02-20T07:33:22.096" v="5172" actId="255"/>
        <pc:sldMkLst>
          <pc:docMk/>
          <pc:sldMk cId="1249478287" sldId="288"/>
        </pc:sldMkLst>
        <pc:spChg chg="mod">
          <ac:chgData name="Anne-Marie Haikio" userId="d857b0d5-b89d-4400-a0b9-0a9e2b406479" providerId="ADAL" clId="{43B1D657-3E7E-43FB-BD7C-7952120DB061}" dt="2024-02-20T07:33:22.096" v="5172" actId="255"/>
          <ac:spMkLst>
            <pc:docMk/>
            <pc:sldMk cId="1249478287" sldId="288"/>
            <ac:spMk id="2" creationId="{413BB4E7-2B71-E8FC-7134-AD2512B39093}"/>
          </ac:spMkLst>
        </pc:spChg>
        <pc:spChg chg="mod">
          <ac:chgData name="Anne-Marie Haikio" userId="d857b0d5-b89d-4400-a0b9-0a9e2b406479" providerId="ADAL" clId="{43B1D657-3E7E-43FB-BD7C-7952120DB061}" dt="2024-02-20T06:04:33.529" v="3272" actId="1076"/>
          <ac:spMkLst>
            <pc:docMk/>
            <pc:sldMk cId="1249478287" sldId="288"/>
            <ac:spMk id="3" creationId="{CE8A2082-87ED-7F63-8B96-E3CB91145B36}"/>
          </ac:spMkLst>
        </pc:spChg>
        <pc:spChg chg="mod">
          <ac:chgData name="Anne-Marie Haikio" userId="d857b0d5-b89d-4400-a0b9-0a9e2b406479" providerId="ADAL" clId="{43B1D657-3E7E-43FB-BD7C-7952120DB061}" dt="2024-02-20T06:04:34.209" v="3273" actId="1076"/>
          <ac:spMkLst>
            <pc:docMk/>
            <pc:sldMk cId="1249478287" sldId="288"/>
            <ac:spMk id="5" creationId="{E13A8067-34F8-3477-7118-598F6E4799BF}"/>
          </ac:spMkLst>
        </pc:spChg>
        <pc:grpChg chg="del">
          <ac:chgData name="Anne-Marie Haikio" userId="d857b0d5-b89d-4400-a0b9-0a9e2b406479" providerId="ADAL" clId="{43B1D657-3E7E-43FB-BD7C-7952120DB061}" dt="2024-02-20T06:02:10.098" v="3152"/>
          <ac:grpSpMkLst>
            <pc:docMk/>
            <pc:sldMk cId="1249478287" sldId="288"/>
            <ac:grpSpMk id="9" creationId="{1FD67D68-9B83-C338-8342-3348D8F22347}"/>
          </ac:grpSpMkLst>
        </pc:grpChg>
      </pc:sldChg>
      <pc:sldChg chg="delSp modSp add mod setBg delDesignElem">
        <pc:chgData name="Anne-Marie Haikio" userId="d857b0d5-b89d-4400-a0b9-0a9e2b406479" providerId="ADAL" clId="{43B1D657-3E7E-43FB-BD7C-7952120DB061}" dt="2024-02-20T07:34:04.885" v="5180" actId="1076"/>
        <pc:sldMkLst>
          <pc:docMk/>
          <pc:sldMk cId="3432608479" sldId="289"/>
        </pc:sldMkLst>
        <pc:spChg chg="mod">
          <ac:chgData name="Anne-Marie Haikio" userId="d857b0d5-b89d-4400-a0b9-0a9e2b406479" providerId="ADAL" clId="{43B1D657-3E7E-43FB-BD7C-7952120DB061}" dt="2024-02-20T07:34:04.885" v="5180" actId="1076"/>
          <ac:spMkLst>
            <pc:docMk/>
            <pc:sldMk cId="3432608479" sldId="289"/>
            <ac:spMk id="2" creationId="{1CA32E71-F602-8A16-C648-80A64AC8698A}"/>
          </ac:spMkLst>
        </pc:spChg>
        <pc:spChg chg="mod">
          <ac:chgData name="Anne-Marie Haikio" userId="d857b0d5-b89d-4400-a0b9-0a9e2b406479" providerId="ADAL" clId="{43B1D657-3E7E-43FB-BD7C-7952120DB061}" dt="2024-02-20T06:11:45.026" v="3863" actId="1076"/>
          <ac:spMkLst>
            <pc:docMk/>
            <pc:sldMk cId="3432608479" sldId="289"/>
            <ac:spMk id="3" creationId="{10B2094C-6726-9D7A-3A42-992CF56FB429}"/>
          </ac:spMkLst>
        </pc:spChg>
        <pc:spChg chg="mod">
          <ac:chgData name="Anne-Marie Haikio" userId="d857b0d5-b89d-4400-a0b9-0a9e2b406479" providerId="ADAL" clId="{43B1D657-3E7E-43FB-BD7C-7952120DB061}" dt="2024-02-20T07:34:01.899" v="5179" actId="1076"/>
          <ac:spMkLst>
            <pc:docMk/>
            <pc:sldMk cId="3432608479" sldId="289"/>
            <ac:spMk id="5" creationId="{FD9FBC36-F7D2-6833-4277-C1C2CCE18F3A}"/>
          </ac:spMkLst>
        </pc:spChg>
        <pc:grpChg chg="del">
          <ac:chgData name="Anne-Marie Haikio" userId="d857b0d5-b89d-4400-a0b9-0a9e2b406479" providerId="ADAL" clId="{43B1D657-3E7E-43FB-BD7C-7952120DB061}" dt="2024-02-20T06:07:53.949" v="3463"/>
          <ac:grpSpMkLst>
            <pc:docMk/>
            <pc:sldMk cId="3432608479" sldId="289"/>
            <ac:grpSpMk id="9" creationId="{C54A2A4D-19EF-3552-F383-6AD9587C8AFC}"/>
          </ac:grpSpMkLst>
        </pc:grpChg>
      </pc:sldChg>
      <pc:sldChg chg="delSp modSp add mod setBg delDesignElem">
        <pc:chgData name="Anne-Marie Haikio" userId="d857b0d5-b89d-4400-a0b9-0a9e2b406479" providerId="ADAL" clId="{43B1D657-3E7E-43FB-BD7C-7952120DB061}" dt="2024-02-20T07:34:34.709" v="5183" actId="2711"/>
        <pc:sldMkLst>
          <pc:docMk/>
          <pc:sldMk cId="4234830649" sldId="290"/>
        </pc:sldMkLst>
        <pc:spChg chg="mod">
          <ac:chgData name="Anne-Marie Haikio" userId="d857b0d5-b89d-4400-a0b9-0a9e2b406479" providerId="ADAL" clId="{43B1D657-3E7E-43FB-BD7C-7952120DB061}" dt="2024-02-20T07:34:34.709" v="5183" actId="2711"/>
          <ac:spMkLst>
            <pc:docMk/>
            <pc:sldMk cId="4234830649" sldId="290"/>
            <ac:spMk id="2" creationId="{CE2F86FB-F459-7A70-193D-92196C34AA72}"/>
          </ac:spMkLst>
        </pc:spChg>
        <pc:spChg chg="mod">
          <ac:chgData name="Anne-Marie Haikio" userId="d857b0d5-b89d-4400-a0b9-0a9e2b406479" providerId="ADAL" clId="{43B1D657-3E7E-43FB-BD7C-7952120DB061}" dt="2024-02-20T06:25:06.234" v="5103" actId="20577"/>
          <ac:spMkLst>
            <pc:docMk/>
            <pc:sldMk cId="4234830649" sldId="290"/>
            <ac:spMk id="3" creationId="{647A67A4-AA9E-D222-5662-52DC2081825A}"/>
          </ac:spMkLst>
        </pc:spChg>
        <pc:grpChg chg="del">
          <ac:chgData name="Anne-Marie Haikio" userId="d857b0d5-b89d-4400-a0b9-0a9e2b406479" providerId="ADAL" clId="{43B1D657-3E7E-43FB-BD7C-7952120DB061}" dt="2024-02-20T06:21:53.086" v="4578"/>
          <ac:grpSpMkLst>
            <pc:docMk/>
            <pc:sldMk cId="4234830649" sldId="290"/>
            <ac:grpSpMk id="9" creationId="{1FD67D68-9B83-C338-8342-3348D8F22347}"/>
          </ac:grpSpMkLst>
        </pc:grpChg>
      </pc:sldChg>
      <pc:sldChg chg="modSp add mod">
        <pc:chgData name="Anne-Marie Haikio" userId="d857b0d5-b89d-4400-a0b9-0a9e2b406479" providerId="ADAL" clId="{43B1D657-3E7E-43FB-BD7C-7952120DB061}" dt="2024-02-20T06:26:41.688" v="5108" actId="20577"/>
        <pc:sldMkLst>
          <pc:docMk/>
          <pc:sldMk cId="2350350088" sldId="291"/>
        </pc:sldMkLst>
        <pc:spChg chg="mod">
          <ac:chgData name="Anne-Marie Haikio" userId="d857b0d5-b89d-4400-a0b9-0a9e2b406479" providerId="ADAL" clId="{43B1D657-3E7E-43FB-BD7C-7952120DB061}" dt="2024-02-20T06:26:41.688" v="5108" actId="20577"/>
          <ac:spMkLst>
            <pc:docMk/>
            <pc:sldMk cId="2350350088" sldId="291"/>
            <ac:spMk id="2" creationId="{98D52B38-6075-7BAF-57B9-D4DE0E07F39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B9D32C-D021-2AB6-27EE-655D4C2B5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F2A57F0-E308-BFFA-BDC1-FF38761B4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486DBD-D1E0-C95E-5B94-155CCB52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9E1A-46C9-46EC-B40A-32364E4C811F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6B6767-5122-B316-844F-22EF5829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E1121F-D9CE-D177-5A90-30F1A683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A089-BC05-44CA-8F9C-8A649C268C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90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08D7C-3ACD-A2BD-37A6-05B74FB3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1717A2F-11F2-C06B-70E4-74EA59946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CBB9AE-2A9C-4673-B60E-6E5C0EBE2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9E1A-46C9-46EC-B40A-32364E4C811F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E7869B-F9AC-33E7-B4C9-45240805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BC220D-3285-C785-1ED1-53EEDAC6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A089-BC05-44CA-8F9C-8A649C268C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15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AA4D868-A008-41C2-6B00-ED3385F86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30BD536-84DC-250E-5A9F-40593B0A5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A0082F-9ED4-4770-CE91-D88A2826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9E1A-46C9-46EC-B40A-32364E4C811F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FFEFCF-0A73-9E8C-2B46-429CCDE8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C9A40B-137B-63F1-0936-5ED4C8BC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A089-BC05-44CA-8F9C-8A649C268C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95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D1C02F-B1B3-5792-6787-C1225095B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24F3B7-26F9-4FD1-B6BC-9B7D6E705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309093-5D5A-68E4-E482-6BB420A0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9E1A-46C9-46EC-B40A-32364E4C811F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6DD79E-10CF-9862-77A3-43447BD7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37CA9D-849D-7C14-6DA2-06C50762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A089-BC05-44CA-8F9C-8A649C268C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39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5F60DF-8344-BA09-7678-1CF37F5F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EB4188-00A4-7776-BDE3-D894BF50C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ED86BC-6685-59FC-736E-D9284B18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9E1A-46C9-46EC-B40A-32364E4C811F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3A997D-B5EF-8C2E-8046-9ACADCFB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65F10-29D7-2590-5551-7211B613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A089-BC05-44CA-8F9C-8A649C268C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89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F630CC-AB73-156A-A5DC-B5D8CEBF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A2832F-C37A-EFEB-8ABE-A9AC3C464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F2BCB6B-5C00-5EF0-A44B-419F618E9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3FED2D6-E978-37AA-FDFB-778CB4E3A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9E1A-46C9-46EC-B40A-32364E4C811F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9D0B5B-1E8D-F9D5-767E-09831668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AB69D7-8DEA-3C29-4743-3901BD33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A089-BC05-44CA-8F9C-8A649C268C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461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F917AB-64BC-FEF7-54FA-90B53087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D5E820-8058-8894-4E48-E410AFE86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9B05364-30A4-22C3-6A3A-737E8E5FF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E0314AA-F746-78EA-FB5B-74F80DBE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CE1F9E6-9D17-D533-F249-DA1909273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6E4CD-CC58-C4A9-73EC-A0763B04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9E1A-46C9-46EC-B40A-32364E4C811F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D0E3B1E-5B6A-3F65-00FB-4BFCB5B8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BC76AAC-BAEE-BB7C-1BC5-734F089A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A089-BC05-44CA-8F9C-8A649C268C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3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F3F4B2-9824-5643-C4FA-D3B40D32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0B5F8E0-7B18-1CD8-F528-398923EA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9E1A-46C9-46EC-B40A-32364E4C811F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8E848F7-2E83-79CD-FD4A-ED2ED2E93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67352C-10C9-A8EB-06E1-2AFD77F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A089-BC05-44CA-8F9C-8A649C268C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944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7BE98B7-A477-79E9-FE83-A324FC61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9E1A-46C9-46EC-B40A-32364E4C811F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97A1FD7-3E04-00AD-BFAA-790E6117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90C604-14BE-C896-60AC-E578C14F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A089-BC05-44CA-8F9C-8A649C268C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05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82B25C-A6F2-9462-EE02-9630EB00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E8AA7F-4EE3-DF3E-7164-CE6658E67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69788F-9EA8-B104-97E2-589D9043E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FF4959-E7DD-0913-343B-E68859E3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9E1A-46C9-46EC-B40A-32364E4C811F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A8EA3E5-7117-F3EA-7FFB-32746A34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FAEC36-7F00-2380-1D0E-D7ACA414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A089-BC05-44CA-8F9C-8A649C268C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88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67BC6-4B08-4A8E-99E9-F5BDDA06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DA8109D-4B0F-3C55-9D86-12D8F69CF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D644E51-7A21-1758-45CF-1009F7D17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74AD99-7A3F-9BE6-1540-65F4EAAC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9E1A-46C9-46EC-B40A-32364E4C811F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2C287B0-A6B0-B3DA-7595-AA0321FF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A9427F-ED5B-6A0C-1265-717FF45B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A089-BC05-44CA-8F9C-8A649C268C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6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3AA9CDA-09C4-9764-F7DE-C5DF4B2C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1FEDEC-36A7-04A9-61C2-AE1E6BA6F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92F2AF-94C5-66E5-F0F1-2A11CBBE9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69E1A-46C9-46EC-B40A-32364E4C811F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D4FE7F-79C5-A9FA-8CB4-7036C1AED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FCFE72-146A-7B7C-4D4E-C91F416F4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3A089-BC05-44CA-8F9C-8A649C268C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0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teksti, Fontti, valkoinen, muotoilu&#10;&#10;Kuvaus luotu automaattisesti">
            <a:extLst>
              <a:ext uri="{FF2B5EF4-FFF2-40B4-BE49-F238E27FC236}">
                <a16:creationId xmlns:a16="http://schemas.microsoft.com/office/drawing/2014/main" id="{84E8BEBD-2764-A08A-9E50-DD4191969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174394"/>
            <a:ext cx="6211642" cy="1607884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4F2AAD6-9FE0-D53F-E356-6DFAE900A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09908" cy="38115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</a:pP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Detta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utarbetats</a:t>
            </a:r>
            <a:r>
              <a:rPr lang="fi-FI" sz="1800" spc="2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inom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projektet</a:t>
            </a:r>
            <a:r>
              <a:rPr lang="fi-FI" sz="1800" spc="2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OPVA haltuun –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Framåt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SSS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åren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2022–2024 (UKM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Strategifinansiering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2022).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Materialet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ett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stöd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för SSS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studier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språk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kommunikation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även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användbart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alltid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då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vill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öka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studerandes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medvetenhet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egna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kunnandet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Materialet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redigeras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enligt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behov</a:t>
            </a:r>
            <a:r>
              <a:rPr lang="fi-FI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</a:pPr>
            <a:r>
              <a:rPr lang="fi-FI" sz="1800" spc="2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Materialet</a:t>
            </a:r>
            <a:r>
              <a:rPr lang="fi-FI" sz="1800" spc="2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spc="2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fi-FI" sz="1800" spc="2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en del av SSS-campus i </a:t>
            </a:r>
            <a:r>
              <a:rPr lang="fi-FI" sz="1800" spc="2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aoe</a:t>
            </a:r>
            <a:r>
              <a:rPr lang="fi-FI" sz="1800" spc="2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.fi.</a:t>
            </a:r>
            <a:endParaRPr lang="fi-FI" sz="1800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800" dirty="0">
              <a:latin typeface="Arial Black" panose="020B0A04020102020204" pitchFamily="34" charset="0"/>
            </a:endParaRP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38EF68FB-C3A2-AEEB-F17E-DCC1B801CD11}"/>
              </a:ext>
            </a:extLst>
          </p:cNvPr>
          <p:cNvGrpSpPr/>
          <p:nvPr/>
        </p:nvGrpSpPr>
        <p:grpSpPr>
          <a:xfrm>
            <a:off x="9144000" y="3329355"/>
            <a:ext cx="5623709" cy="5684040"/>
            <a:chOff x="4345354" y="562709"/>
            <a:chExt cx="5623709" cy="5684040"/>
          </a:xfrm>
        </p:grpSpPr>
        <p:sp>
          <p:nvSpPr>
            <p:cNvPr id="7" name="Vuokaaviosymboli: Liitin 6">
              <a:extLst>
                <a:ext uri="{FF2B5EF4-FFF2-40B4-BE49-F238E27FC236}">
                  <a16:creationId xmlns:a16="http://schemas.microsoft.com/office/drawing/2014/main" id="{FDBDAB20-E003-24DD-E98A-D52D6B19857B}"/>
                </a:ext>
              </a:extLst>
            </p:cNvPr>
            <p:cNvSpPr/>
            <p:nvPr/>
          </p:nvSpPr>
          <p:spPr>
            <a:xfrm>
              <a:off x="6307015" y="2438400"/>
              <a:ext cx="1865555" cy="1897252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Vuokaaviosymboli: Liitin 7">
              <a:extLst>
                <a:ext uri="{FF2B5EF4-FFF2-40B4-BE49-F238E27FC236}">
                  <a16:creationId xmlns:a16="http://schemas.microsoft.com/office/drawing/2014/main" id="{E928C3F2-7977-A7CC-E65C-66D79657D700}"/>
                </a:ext>
              </a:extLst>
            </p:cNvPr>
            <p:cNvSpPr/>
            <p:nvPr/>
          </p:nvSpPr>
          <p:spPr>
            <a:xfrm>
              <a:off x="5301699" y="1547447"/>
              <a:ext cx="3957365" cy="397723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Vuokaaviosymboli: Liitin 8">
              <a:extLst>
                <a:ext uri="{FF2B5EF4-FFF2-40B4-BE49-F238E27FC236}">
                  <a16:creationId xmlns:a16="http://schemas.microsoft.com/office/drawing/2014/main" id="{1AD69223-DAB8-0CE0-5CFB-FCF14452BEC1}"/>
                </a:ext>
              </a:extLst>
            </p:cNvPr>
            <p:cNvSpPr/>
            <p:nvPr/>
          </p:nvSpPr>
          <p:spPr>
            <a:xfrm>
              <a:off x="4345354" y="562709"/>
              <a:ext cx="5623709" cy="568404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721F7BF5-B29D-AE23-6187-6ACB25EB4765}"/>
              </a:ext>
            </a:extLst>
          </p:cNvPr>
          <p:cNvSpPr txBox="1"/>
          <p:nvPr/>
        </p:nvSpPr>
        <p:spPr>
          <a:xfrm>
            <a:off x="950495" y="806116"/>
            <a:ext cx="433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SSS-</a:t>
            </a:r>
            <a:r>
              <a:rPr lang="fi-FI" dirty="0" err="1"/>
              <a:t>språkprofil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162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21E177-BBE9-17B5-7BC9-E6B79684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sz="3700" b="1" spc="2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Språkkunskaper</a:t>
            </a:r>
            <a:r>
              <a:rPr lang="fi-FI" sz="3700" b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3700" b="1" spc="2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öppnar</a:t>
            </a:r>
            <a:r>
              <a:rPr lang="fi-FI" sz="3700" b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3700" b="1" spc="2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möjligheter</a:t>
            </a:r>
            <a:br>
              <a:rPr lang="fi-FI" sz="3700" b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i-FI" sz="3700" b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4.7 </a:t>
            </a:r>
            <a:r>
              <a:rPr lang="fi-FI" sz="3700" b="1" spc="2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3700" b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3700" b="1" spc="2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</a:t>
            </a:r>
            <a:r>
              <a:rPr lang="fi-FI" sz="3700" b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fi-FI" sz="3700" b="1" spc="2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</a:t>
            </a:r>
            <a:r>
              <a:rPr lang="fi-FI" sz="3700" b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av </a:t>
            </a:r>
            <a:r>
              <a:rPr lang="fi-FI" sz="3700" b="1" spc="2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mina</a:t>
            </a:r>
            <a:r>
              <a:rPr lang="fi-FI" sz="3700" b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3700" b="1" spc="2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språkkunskaper</a:t>
            </a:r>
            <a:br>
              <a:rPr lang="fi-FI" sz="3700" b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i-FI" sz="3700" b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4.8 </a:t>
            </a:r>
            <a:r>
              <a:rPr lang="fi-FI" sz="3700" b="1" spc="2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3700" b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3700" b="1" spc="2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vill</a:t>
            </a:r>
            <a:r>
              <a:rPr lang="fi-FI" sz="3700" b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visa </a:t>
            </a:r>
            <a:r>
              <a:rPr lang="fi-FI" sz="3700" b="1" spc="2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mina</a:t>
            </a:r>
            <a:r>
              <a:rPr lang="fi-FI" sz="3700" b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3700" b="1" spc="2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språkkunskaper</a:t>
            </a:r>
            <a:endParaRPr lang="fi-FI" sz="37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C92D5B-935B-5B10-A43F-5D6DDCBFE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074"/>
            <a:ext cx="10515600" cy="4956175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15000"/>
              </a:lnSpc>
              <a:buNone/>
            </a:pP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lönar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motivera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språkinlärning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genom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positiva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upplevelser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är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få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studeranden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tänka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över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varför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är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kunna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vad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åstadkomma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språkkunskap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Man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gör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mycket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annat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än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skriver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kommunicerar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används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också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till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göra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musik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skriva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dagbok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eller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dikter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skapa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YouTube-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videor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osv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detta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synliggöras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hjälp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av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språkprofilen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Vad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är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studerandes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superkraft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(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kunna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köpa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ingredienser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till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plättar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på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finska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svenska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vara en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superkraft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0" indent="0" fontAlgn="base">
              <a:lnSpc>
                <a:spcPct val="115000"/>
              </a:lnSpc>
              <a:buNone/>
            </a:pP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Frågor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till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studeranden</a:t>
            </a:r>
            <a:endParaRPr lang="fi-FI" sz="1800" dirty="0">
              <a:solidFill>
                <a:schemeClr val="bg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fontAlgn="base">
              <a:lnSpc>
                <a:spcPct val="115000"/>
              </a:lnSpc>
            </a:pP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Hur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skiljer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ditt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språkbruk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från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andra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lvl="1" fontAlgn="base">
              <a:lnSpc>
                <a:spcPct val="115000"/>
              </a:lnSpc>
            </a:pP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Hur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skulle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 </a:t>
            </a: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beskriva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dina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språkkunskaper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för </a:t>
            </a: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andra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lvl="1" fontAlgn="base">
              <a:lnSpc>
                <a:spcPct val="115000"/>
              </a:lnSpc>
            </a:pP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Hur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använda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mina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språkkunskaper</a:t>
            </a:r>
            <a:r>
              <a:rPr lang="fi-FI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0" indent="0" fontAlgn="base">
              <a:lnSpc>
                <a:spcPct val="115000"/>
              </a:lnSpc>
              <a:buNone/>
            </a:pP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Här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studeranden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bifoga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av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exempel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på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språkbruk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videor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presentationer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dataspeldiskussioner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serier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osv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denna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uppgift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är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också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frågan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färdigheter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kunna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bifoga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till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också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läraren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tillgång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till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endParaRPr lang="fi-FI" sz="1300" dirty="0"/>
          </a:p>
        </p:txBody>
      </p:sp>
    </p:spTree>
    <p:extLst>
      <p:ext uri="{BB962C8B-B14F-4D97-AF65-F5344CB8AC3E}">
        <p14:creationId xmlns:p14="http://schemas.microsoft.com/office/powerpoint/2010/main" val="240652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D397BF9-D540-1387-F3C1-6E595109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4.9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Jag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du?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C69766-1EEF-EC81-9357-9325D40A4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200" dirty="0" err="1">
                <a:solidFill>
                  <a:schemeClr val="bg2"/>
                </a:solidFill>
              </a:rPr>
              <a:t>Det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är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viktigt</a:t>
            </a:r>
            <a:r>
              <a:rPr lang="fi-FI" sz="2200" dirty="0">
                <a:solidFill>
                  <a:schemeClr val="bg2"/>
                </a:solidFill>
              </a:rPr>
              <a:t> för de </a:t>
            </a:r>
            <a:r>
              <a:rPr lang="fi-FI" sz="2200" dirty="0" err="1">
                <a:solidFill>
                  <a:schemeClr val="bg2"/>
                </a:solidFill>
              </a:rPr>
              <a:t>studerande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att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hen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inte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är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den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enda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som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lär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sig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språk</a:t>
            </a:r>
            <a:r>
              <a:rPr lang="fi-FI" sz="2200" dirty="0">
                <a:solidFill>
                  <a:schemeClr val="bg2"/>
                </a:solidFill>
              </a:rPr>
              <a:t>. </a:t>
            </a:r>
            <a:r>
              <a:rPr lang="fi-FI" sz="2200" dirty="0" err="1">
                <a:solidFill>
                  <a:schemeClr val="bg2"/>
                </a:solidFill>
              </a:rPr>
              <a:t>Det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kan</a:t>
            </a:r>
            <a:r>
              <a:rPr lang="fi-FI" sz="2200" dirty="0">
                <a:solidFill>
                  <a:schemeClr val="bg2"/>
                </a:solidFill>
              </a:rPr>
              <a:t> vara </a:t>
            </a:r>
            <a:r>
              <a:rPr lang="fi-FI" sz="2200" dirty="0" err="1">
                <a:solidFill>
                  <a:schemeClr val="bg2"/>
                </a:solidFill>
              </a:rPr>
              <a:t>motiverande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att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låta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studerande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lära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varandra</a:t>
            </a:r>
            <a:r>
              <a:rPr lang="fi-FI" sz="2200" dirty="0">
                <a:solidFill>
                  <a:schemeClr val="bg2"/>
                </a:solidFill>
              </a:rPr>
              <a:t>, för </a:t>
            </a:r>
            <a:r>
              <a:rPr lang="fi-FI" sz="2200" dirty="0" err="1">
                <a:solidFill>
                  <a:schemeClr val="bg2"/>
                </a:solidFill>
              </a:rPr>
              <a:t>att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bli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medveten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om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sina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egna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kunskaper</a:t>
            </a:r>
            <a:r>
              <a:rPr lang="fi-FI" sz="2200" dirty="0">
                <a:solidFill>
                  <a:schemeClr val="bg2"/>
                </a:solidFill>
              </a:rPr>
              <a:t>. Man </a:t>
            </a:r>
            <a:r>
              <a:rPr lang="fi-FI" sz="2200" dirty="0" err="1">
                <a:solidFill>
                  <a:schemeClr val="bg2"/>
                </a:solidFill>
              </a:rPr>
              <a:t>kan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ta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sitt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kunnande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som</a:t>
            </a:r>
            <a:r>
              <a:rPr lang="fi-FI" sz="2200" dirty="0">
                <a:solidFill>
                  <a:schemeClr val="bg2"/>
                </a:solidFill>
              </a:rPr>
              <a:t> ett </a:t>
            </a:r>
            <a:r>
              <a:rPr lang="fi-FI" sz="2200" dirty="0" err="1">
                <a:solidFill>
                  <a:schemeClr val="bg2"/>
                </a:solidFill>
              </a:rPr>
              <a:t>självklarhet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man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inte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ens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upptäcker</a:t>
            </a:r>
            <a:r>
              <a:rPr lang="fi-FI" sz="2200" dirty="0">
                <a:solidFill>
                  <a:schemeClr val="bg2"/>
                </a:solidFill>
              </a:rPr>
              <a:t>. Å </a:t>
            </a:r>
            <a:r>
              <a:rPr lang="fi-FI" sz="2200" dirty="0" err="1">
                <a:solidFill>
                  <a:schemeClr val="bg2"/>
                </a:solidFill>
              </a:rPr>
              <a:t>andra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sidan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är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det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essentiellt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att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veta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sitt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verkliga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språknivå</a:t>
            </a:r>
            <a:r>
              <a:rPr lang="fi-FI" sz="2200" dirty="0">
                <a:solidFill>
                  <a:schemeClr val="bg2"/>
                </a:solidFill>
              </a:rPr>
              <a:t>, för </a:t>
            </a:r>
            <a:r>
              <a:rPr lang="fi-FI" sz="2200" dirty="0" err="1">
                <a:solidFill>
                  <a:schemeClr val="bg2"/>
                </a:solidFill>
              </a:rPr>
              <a:t>att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skaffa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kunskap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man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har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brist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på</a:t>
            </a:r>
            <a:r>
              <a:rPr lang="fi-FI" sz="2200" dirty="0">
                <a:solidFill>
                  <a:schemeClr val="bg2"/>
                </a:solidFill>
              </a:rPr>
              <a:t>. Man </a:t>
            </a:r>
            <a:r>
              <a:rPr lang="fi-FI" sz="2200" dirty="0" err="1">
                <a:solidFill>
                  <a:schemeClr val="bg2"/>
                </a:solidFill>
              </a:rPr>
              <a:t>kan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fundera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tillsammans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med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klassen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på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vem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som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kan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vad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och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synliggöra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all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kunskap</a:t>
            </a:r>
            <a:r>
              <a:rPr lang="fi-FI" sz="2200" dirty="0">
                <a:solidFill>
                  <a:schemeClr val="bg2"/>
                </a:solidFill>
              </a:rPr>
              <a:t>. </a:t>
            </a:r>
            <a:r>
              <a:rPr lang="fi-FI" sz="2200" dirty="0" err="1">
                <a:solidFill>
                  <a:schemeClr val="bg2"/>
                </a:solidFill>
              </a:rPr>
              <a:t>Att</a:t>
            </a:r>
            <a:r>
              <a:rPr lang="fi-FI" sz="2200" dirty="0">
                <a:solidFill>
                  <a:schemeClr val="bg2"/>
                </a:solidFill>
              </a:rPr>
              <a:t> se </a:t>
            </a:r>
            <a:r>
              <a:rPr lang="fi-FI" sz="2200" dirty="0" err="1">
                <a:solidFill>
                  <a:schemeClr val="bg2"/>
                </a:solidFill>
              </a:rPr>
              <a:t>andra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vars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språkkunskap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kräver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förstärkning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motiverar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att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lära</a:t>
            </a:r>
            <a:r>
              <a:rPr lang="fi-FI" sz="2200" dirty="0">
                <a:solidFill>
                  <a:schemeClr val="bg2"/>
                </a:solidFill>
              </a:rPr>
              <a:t> </a:t>
            </a:r>
            <a:r>
              <a:rPr lang="fi-FI" sz="2200" dirty="0" err="1">
                <a:solidFill>
                  <a:schemeClr val="bg2"/>
                </a:solidFill>
              </a:rPr>
              <a:t>sig</a:t>
            </a:r>
            <a:r>
              <a:rPr lang="fi-FI" sz="2200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945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73E531B-880F-ED95-7054-0C15D3DCF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37" y="1298448"/>
            <a:ext cx="5895178" cy="4099642"/>
          </a:xfrm>
        </p:spPr>
        <p:txBody>
          <a:bodyPr anchor="b">
            <a:normAutofit/>
          </a:bodyPr>
          <a:lstStyle/>
          <a:p>
            <a:pPr algn="l"/>
            <a:r>
              <a:rPr lang="fi-FI" sz="6600" b="1"/>
              <a:t>Min </a:t>
            </a:r>
            <a:r>
              <a:rPr lang="fi-FI" sz="6600" b="1" err="1"/>
              <a:t>språkprofil</a:t>
            </a:r>
            <a:endParaRPr lang="fi-FI" sz="6600" b="1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1796E3F-0A84-2BD9-4595-1274C0B81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314959"/>
            <a:ext cx="3896360" cy="5329681"/>
          </a:xfrm>
        </p:spPr>
        <p:txBody>
          <a:bodyPr anchor="b">
            <a:normAutofit/>
          </a:bodyPr>
          <a:lstStyle/>
          <a:p>
            <a:pPr algn="l"/>
            <a:r>
              <a:rPr lang="fi-FI" dirty="0"/>
              <a:t>En bild av </a:t>
            </a:r>
            <a:r>
              <a:rPr lang="fi-FI" dirty="0" err="1"/>
              <a:t>mig</a:t>
            </a:r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r>
              <a:rPr lang="fi-FI" dirty="0" err="1"/>
              <a:t>Mitt</a:t>
            </a:r>
            <a:r>
              <a:rPr lang="fi-FI" dirty="0"/>
              <a:t> </a:t>
            </a:r>
            <a:r>
              <a:rPr lang="fi-FI" dirty="0" err="1"/>
              <a:t>modersmål</a:t>
            </a:r>
            <a:r>
              <a:rPr lang="fi-FI" dirty="0"/>
              <a:t> </a:t>
            </a:r>
            <a:r>
              <a:rPr lang="fi-FI" dirty="0" err="1"/>
              <a:t>är</a:t>
            </a:r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</p:txBody>
      </p:sp>
      <p:sp>
        <p:nvSpPr>
          <p:cNvPr id="21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7D3B20C-DCB8-70C9-6DC6-760BAC1979D2}"/>
              </a:ext>
            </a:extLst>
          </p:cNvPr>
          <p:cNvSpPr txBox="1"/>
          <p:nvPr/>
        </p:nvSpPr>
        <p:spPr>
          <a:xfrm>
            <a:off x="648037" y="5859379"/>
            <a:ext cx="5895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/>
              <a:t>Jag och de språk som jag talar, hör, skriver, läser, studerar och vill lära mig.</a:t>
            </a:r>
          </a:p>
          <a:p>
            <a:pPr algn="l"/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F5211CB5-C07C-9DFC-076A-8BA14F8504BD}"/>
              </a:ext>
            </a:extLst>
          </p:cNvPr>
          <p:cNvGrpSpPr/>
          <p:nvPr/>
        </p:nvGrpSpPr>
        <p:grpSpPr>
          <a:xfrm>
            <a:off x="204045" y="135674"/>
            <a:ext cx="4433752" cy="3923794"/>
            <a:chOff x="648036" y="627886"/>
            <a:chExt cx="3303529" cy="3039873"/>
          </a:xfrm>
          <a:blipFill>
            <a:blip r:embed="rId2"/>
            <a:stretch>
              <a:fillRect/>
            </a:stretch>
          </a:blipFill>
        </p:grpSpPr>
        <p:sp>
          <p:nvSpPr>
            <p:cNvPr id="6" name="Vinoraita 5">
              <a:extLst>
                <a:ext uri="{FF2B5EF4-FFF2-40B4-BE49-F238E27FC236}">
                  <a16:creationId xmlns:a16="http://schemas.microsoft.com/office/drawing/2014/main" id="{4B241233-2195-26A2-2E34-F5092F69B688}"/>
                </a:ext>
              </a:extLst>
            </p:cNvPr>
            <p:cNvSpPr/>
            <p:nvPr/>
          </p:nvSpPr>
          <p:spPr>
            <a:xfrm>
              <a:off x="648036" y="627886"/>
              <a:ext cx="1397001" cy="1209040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7" name="Vinoraita 6">
              <a:extLst>
                <a:ext uri="{FF2B5EF4-FFF2-40B4-BE49-F238E27FC236}">
                  <a16:creationId xmlns:a16="http://schemas.microsoft.com/office/drawing/2014/main" id="{172A2C06-34FB-7875-E665-AAC9DB970191}"/>
                </a:ext>
              </a:extLst>
            </p:cNvPr>
            <p:cNvSpPr/>
            <p:nvPr/>
          </p:nvSpPr>
          <p:spPr>
            <a:xfrm>
              <a:off x="1106295" y="1105069"/>
              <a:ext cx="1397001" cy="1209040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8" name="Vinoraita 7">
              <a:extLst>
                <a:ext uri="{FF2B5EF4-FFF2-40B4-BE49-F238E27FC236}">
                  <a16:creationId xmlns:a16="http://schemas.microsoft.com/office/drawing/2014/main" id="{1BAAD451-436E-C9C4-6336-2148AFE36BD7}"/>
                </a:ext>
              </a:extLst>
            </p:cNvPr>
            <p:cNvSpPr/>
            <p:nvPr/>
          </p:nvSpPr>
          <p:spPr>
            <a:xfrm>
              <a:off x="1517395" y="1614255"/>
              <a:ext cx="1397001" cy="1209040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9" name="Vinoraita 8">
              <a:extLst>
                <a:ext uri="{FF2B5EF4-FFF2-40B4-BE49-F238E27FC236}">
                  <a16:creationId xmlns:a16="http://schemas.microsoft.com/office/drawing/2014/main" id="{BD95B7A8-BEB2-D898-D4A2-0E2216972D72}"/>
                </a:ext>
              </a:extLst>
            </p:cNvPr>
            <p:cNvSpPr/>
            <p:nvPr/>
          </p:nvSpPr>
          <p:spPr>
            <a:xfrm>
              <a:off x="2091388" y="2021248"/>
              <a:ext cx="1397001" cy="1209040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0" name="Vinoraita 9">
              <a:extLst>
                <a:ext uri="{FF2B5EF4-FFF2-40B4-BE49-F238E27FC236}">
                  <a16:creationId xmlns:a16="http://schemas.microsoft.com/office/drawing/2014/main" id="{BDA11AD8-1777-70A7-9409-62EC5828EA8E}"/>
                </a:ext>
              </a:extLst>
            </p:cNvPr>
            <p:cNvSpPr/>
            <p:nvPr/>
          </p:nvSpPr>
          <p:spPr>
            <a:xfrm>
              <a:off x="2554564" y="2458719"/>
              <a:ext cx="1397001" cy="1209040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1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9E364D-DB78-DCBE-3C74-15FD406B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576573" cy="1616203"/>
          </a:xfrm>
        </p:spPr>
        <p:txBody>
          <a:bodyPr anchor="b">
            <a:normAutofit/>
          </a:bodyPr>
          <a:lstStyle/>
          <a:p>
            <a:r>
              <a:rPr lang="fi-F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Fundera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följande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frågor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9E23C7-12F9-F2C6-D1F3-335A2F1CB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26" y="2668777"/>
            <a:ext cx="5576573" cy="3447832"/>
          </a:xfrm>
        </p:spPr>
        <p:txBody>
          <a:bodyPr anchor="t">
            <a:normAutofit/>
          </a:bodyPr>
          <a:lstStyle/>
          <a:p>
            <a:pPr marL="457200" lvl="1" indent="0" fontAlgn="base">
              <a:buNone/>
            </a:pP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Vilka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använder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hemma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457200" lvl="1" indent="0" fontAlgn="base">
              <a:buNone/>
            </a:pP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Vilka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talar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hur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ofta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57200" lvl="1" indent="0" fontAlgn="base">
              <a:buNone/>
            </a:pP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Vilka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talar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eller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hör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när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är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mina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vänner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457200" lvl="1" indent="0" fontAlgn="base">
              <a:buNone/>
            </a:pP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Hur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förstår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pråk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hör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fi-FI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tala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alla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hör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457200" lvl="1" indent="0" fontAlgn="base">
              <a:buNone/>
            </a:pP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skriva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alla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hör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eller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talar</a:t>
            </a:r>
            <a:r>
              <a:rPr lang="fi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uva 4" descr="Pilvi ajatus kupla">
            <a:extLst>
              <a:ext uri="{FF2B5EF4-FFF2-40B4-BE49-F238E27FC236}">
                <a16:creationId xmlns:a16="http://schemas.microsoft.com/office/drawing/2014/main" id="{2E33D777-49D2-278A-86F2-BDBE4E7A4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5274" y="867064"/>
            <a:ext cx="5240516" cy="504879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CA61919-19B6-8A1C-D4B0-AB55F0E302BF}"/>
              </a:ext>
            </a:extLst>
          </p:cNvPr>
          <p:cNvSpPr txBox="1"/>
          <p:nvPr/>
        </p:nvSpPr>
        <p:spPr>
          <a:xfrm>
            <a:off x="960596" y="943995"/>
            <a:ext cx="683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Dessa</a:t>
            </a:r>
            <a:r>
              <a:rPr lang="fi-FI" dirty="0"/>
              <a:t> </a:t>
            </a:r>
            <a:r>
              <a:rPr lang="fi-FI" dirty="0" err="1"/>
              <a:t>språk</a:t>
            </a:r>
            <a:r>
              <a:rPr lang="fi-FI" dirty="0"/>
              <a:t> </a:t>
            </a:r>
            <a:r>
              <a:rPr lang="fi-FI" dirty="0" err="1"/>
              <a:t>använder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hemma</a:t>
            </a:r>
            <a:endParaRPr lang="fi-FI" dirty="0"/>
          </a:p>
          <a:p>
            <a:r>
              <a:rPr lang="fi-FI" dirty="0" err="1"/>
              <a:t>Dessa</a:t>
            </a:r>
            <a:r>
              <a:rPr lang="fi-FI" dirty="0"/>
              <a:t> </a:t>
            </a:r>
            <a:r>
              <a:rPr lang="fi-FI" dirty="0" err="1"/>
              <a:t>språk</a:t>
            </a:r>
            <a:r>
              <a:rPr lang="fi-FI" dirty="0"/>
              <a:t> </a:t>
            </a:r>
            <a:r>
              <a:rPr lang="fi-FI" dirty="0" err="1"/>
              <a:t>använder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mina</a:t>
            </a:r>
            <a:r>
              <a:rPr lang="fi-FI" dirty="0"/>
              <a:t> </a:t>
            </a:r>
            <a:r>
              <a:rPr lang="fi-FI" dirty="0" err="1"/>
              <a:t>vänner</a:t>
            </a:r>
            <a:r>
              <a:rPr lang="fi-FI" dirty="0"/>
              <a:t>/ i </a:t>
            </a:r>
            <a:r>
              <a:rPr lang="fi-FI" dirty="0" err="1"/>
              <a:t>skolan</a:t>
            </a:r>
            <a:r>
              <a:rPr lang="fi-FI" dirty="0"/>
              <a:t> /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arbetet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376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978A0-392F-8FC4-947B-DF4455170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403CC-F59B-73D4-FD7F-05B5342D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Dessa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språk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använder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jag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hemma</a:t>
            </a:r>
            <a:endParaRPr lang="fi-FI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D276E5-C550-C943-D0BC-DEB6D1CCF0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De </a:t>
            </a:r>
            <a:r>
              <a:rPr lang="fi-FI" dirty="0" err="1"/>
              <a:t>språk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hör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talar</a:t>
            </a:r>
            <a:r>
              <a:rPr lang="fi-FI" dirty="0"/>
              <a:t> </a:t>
            </a:r>
            <a:r>
              <a:rPr lang="fi-FI" dirty="0" err="1"/>
              <a:t>hemma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85EDB07-C4F3-5A7C-C1A1-B7F4B913A4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6265453-CCEF-08B8-DB97-AB82798A0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De </a:t>
            </a:r>
            <a:r>
              <a:rPr lang="fi-FI" dirty="0" err="1"/>
              <a:t>språk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läser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skriver</a:t>
            </a:r>
            <a:r>
              <a:rPr lang="fi-FI" dirty="0"/>
              <a:t> </a:t>
            </a:r>
            <a:r>
              <a:rPr lang="fi-FI" dirty="0" err="1"/>
              <a:t>hemma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A30CC83-0F2F-F7E1-1272-09BBEA41DF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16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35E94-2E00-A87D-3908-1FC4719C6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C9FB17-7612-A2D1-78B6-B640D00BF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Dessa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språk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använder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jag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mina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vänner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/ i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skolan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arbetet</a:t>
            </a:r>
            <a:endParaRPr lang="fi-FI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FCDF31-1035-6F6D-F845-9A84C4BDD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De </a:t>
            </a:r>
            <a:r>
              <a:rPr lang="fi-FI" dirty="0" err="1"/>
              <a:t>språk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hör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talar</a:t>
            </a:r>
            <a:r>
              <a:rPr lang="fi-FI" dirty="0"/>
              <a:t>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D90FB0-0EB1-989E-7D27-E131429AF8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29A8918-C7D9-872F-0D50-A6E33CBA0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De </a:t>
            </a:r>
            <a:r>
              <a:rPr lang="fi-FI" dirty="0" err="1"/>
              <a:t>språk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läser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skriver</a:t>
            </a:r>
            <a:r>
              <a:rPr lang="fi-FI" dirty="0"/>
              <a:t> 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7AFD5D4-BCB8-6D93-E392-61972A4FB9A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5126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3BB4E7-2B71-E8FC-7134-AD2512B3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560443" cy="1616203"/>
          </a:xfrm>
        </p:spPr>
        <p:txBody>
          <a:bodyPr anchor="b">
            <a:normAutofit/>
          </a:bodyPr>
          <a:lstStyle/>
          <a:p>
            <a:r>
              <a:rPr lang="fi-F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Fundera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följande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frågor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2082-87ED-7F63-8B96-E3CB91145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87" y="3074897"/>
            <a:ext cx="5656454" cy="3447832"/>
          </a:xfrm>
        </p:spPr>
        <p:txBody>
          <a:bodyPr anchor="t">
            <a:normAutofit/>
          </a:bodyPr>
          <a:lstStyle/>
          <a:p>
            <a:pPr marL="457200" lvl="1" indent="0" fontAlgn="base">
              <a:lnSpc>
                <a:spcPct val="115000"/>
              </a:lnSpc>
              <a:buClr>
                <a:srgbClr val="000000"/>
              </a:buClr>
              <a:buNone/>
            </a:pP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På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vilket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gått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skolan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 fontAlgn="base">
              <a:lnSpc>
                <a:spcPct val="115000"/>
              </a:lnSpc>
              <a:buClr>
                <a:srgbClr val="000000"/>
              </a:buClr>
              <a:buNone/>
            </a:pP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Vilka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lärt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skolan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 fontAlgn="base">
              <a:lnSpc>
                <a:spcPct val="115000"/>
              </a:lnSpc>
              <a:buClr>
                <a:srgbClr val="000000"/>
              </a:buClr>
              <a:buNone/>
            </a:pP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Vilka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skulle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vilja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lära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(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Varför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?)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 fontAlgn="base">
              <a:lnSpc>
                <a:spcPct val="115000"/>
              </a:lnSpc>
              <a:buClr>
                <a:srgbClr val="000000"/>
              </a:buClr>
              <a:buNone/>
            </a:pP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Hur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lära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vill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lära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i-FI" sz="2000" dirty="0"/>
          </a:p>
        </p:txBody>
      </p:sp>
      <p:pic>
        <p:nvPicPr>
          <p:cNvPr id="4" name="Kuva 3" descr="Pilvi ajatus kupla">
            <a:extLst>
              <a:ext uri="{FF2B5EF4-FFF2-40B4-BE49-F238E27FC236}">
                <a16:creationId xmlns:a16="http://schemas.microsoft.com/office/drawing/2014/main" id="{79731DD8-D053-C1C8-48D0-25AE827DC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5274" y="867064"/>
            <a:ext cx="5240516" cy="504879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13A8067-34F8-3477-7118-598F6E4799BF}"/>
              </a:ext>
            </a:extLst>
          </p:cNvPr>
          <p:cNvSpPr txBox="1"/>
          <p:nvPr/>
        </p:nvSpPr>
        <p:spPr>
          <a:xfrm>
            <a:off x="828687" y="497732"/>
            <a:ext cx="524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Dessa</a:t>
            </a:r>
            <a:r>
              <a:rPr lang="fi-FI" dirty="0"/>
              <a:t> </a:t>
            </a:r>
            <a:r>
              <a:rPr lang="fi-FI" dirty="0" err="1"/>
              <a:t>språk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lärt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i </a:t>
            </a:r>
            <a:r>
              <a:rPr lang="fi-FI" dirty="0" err="1"/>
              <a:t>skolan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947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A9918-4428-0F2A-44F5-759147C74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C8D06D-D457-56FE-8637-0F9FA79FB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Dessa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språk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jag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lärt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skolan</a:t>
            </a:r>
            <a:endParaRPr lang="fi-F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437FBE-9633-9F1F-4ACE-5343B8004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förstår</a:t>
            </a:r>
            <a:r>
              <a:rPr lang="fi-FI" dirty="0"/>
              <a:t> </a:t>
            </a:r>
            <a:r>
              <a:rPr lang="fi-FI" dirty="0" err="1"/>
              <a:t>talat</a:t>
            </a:r>
            <a:r>
              <a:rPr lang="fi-FI" dirty="0"/>
              <a:t> </a:t>
            </a:r>
            <a:r>
              <a:rPr lang="fi-FI" dirty="0" err="1"/>
              <a:t>språk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talar</a:t>
            </a:r>
            <a:r>
              <a:rPr lang="fi-FI" dirty="0"/>
              <a:t>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3702B7A-E4D1-0227-0CBC-7F546B3D4F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BC1BB28-C7DB-CB5B-8E0D-18A061DDA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förstår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skriva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0808A5B-CB73-F07D-820F-36661190A91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9939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A32E71-F602-8A16-C648-80A64AC8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73" y="1282411"/>
            <a:ext cx="5981307" cy="1616203"/>
          </a:xfrm>
        </p:spPr>
        <p:txBody>
          <a:bodyPr anchor="b">
            <a:normAutofit/>
          </a:bodyPr>
          <a:lstStyle/>
          <a:p>
            <a:r>
              <a:rPr lang="fi-FI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Fundera</a:t>
            </a:r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följande</a:t>
            </a:r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frågor</a:t>
            </a:r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B2094C-6726-9D7A-3A42-992CF56F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42" y="2954582"/>
            <a:ext cx="7737919" cy="3537410"/>
          </a:xfrm>
        </p:spPr>
        <p:txBody>
          <a:bodyPr anchor="t">
            <a:normAutofit/>
          </a:bodyPr>
          <a:lstStyle/>
          <a:p>
            <a:pPr marL="0" indent="0" rtl="0" fontAlgn="base">
              <a:buNone/>
            </a:pPr>
            <a:r>
              <a:rPr lang="fi-FI" sz="1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Vilka</a:t>
            </a: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språk</a:t>
            </a: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behöver</a:t>
            </a: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jag</a:t>
            </a: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i-FI" sz="1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arbetslivet</a:t>
            </a: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  </a:t>
            </a:r>
          </a:p>
          <a:p>
            <a:pPr marL="0" indent="0" rtl="0" fontAlgn="base">
              <a:buNone/>
            </a:pPr>
            <a:r>
              <a:rPr lang="fi-FI" sz="1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Hurdan</a:t>
            </a: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språkanvändare</a:t>
            </a: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900" dirty="0" err="1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fi-FI" sz="1900" dirty="0" err="1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900" dirty="0" err="1">
                <a:latin typeface="Arial" panose="020B0604020202020204" pitchFamily="34" charset="0"/>
                <a:cs typeface="Arial" panose="020B0604020202020204" pitchFamily="34" charset="0"/>
              </a:rPr>
              <a:t>fem</a:t>
            </a: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900" dirty="0" err="1">
                <a:latin typeface="Arial" panose="020B0604020202020204" pitchFamily="34" charset="0"/>
                <a:cs typeface="Arial" panose="020B0604020202020204" pitchFamily="34" charset="0"/>
              </a:rPr>
              <a:t>år</a:t>
            </a: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   </a:t>
            </a:r>
          </a:p>
          <a:p>
            <a:pPr marL="0" lvl="0" indent="0" fontAlgn="base">
              <a:lnSpc>
                <a:spcPct val="115000"/>
              </a:lnSpc>
              <a:buClr>
                <a:srgbClr val="000000"/>
              </a:buClr>
              <a:buNone/>
            </a:pP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Ändrar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itt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sätt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tala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skriva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ditt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olika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situationer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0" lvl="0" indent="0" fontAlgn="base">
              <a:lnSpc>
                <a:spcPct val="115000"/>
              </a:lnSpc>
              <a:buClr>
                <a:srgbClr val="000000"/>
              </a:buClr>
              <a:buNone/>
            </a:pP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Hur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talar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olika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kontexter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beroende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på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vem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talar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till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vad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vill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åstadkomma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0" lvl="0" indent="0" fontAlgn="base">
              <a:lnSpc>
                <a:spcPct val="115000"/>
              </a:lnSpc>
              <a:buClr>
                <a:srgbClr val="000000"/>
              </a:buClr>
              <a:buNone/>
            </a:pP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Hur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andra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språkbrukare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beaktandet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ditt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språkbruk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0" lvl="0" indent="0" fontAlgn="base">
              <a:lnSpc>
                <a:spcPct val="115000"/>
              </a:lnSpc>
              <a:buClr>
                <a:srgbClr val="000000"/>
              </a:buClr>
              <a:buNone/>
            </a:pPr>
            <a:r>
              <a:rPr lang="fi-FI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Hur</a:t>
            </a: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hjälper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språkkunskaper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mig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lära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andra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saker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t.ex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arbetet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0" lvl="0" indent="0" fontAlgn="base">
              <a:lnSpc>
                <a:spcPct val="115000"/>
              </a:lnSpc>
              <a:buClr>
                <a:srgbClr val="000000"/>
              </a:buClr>
              <a:buNone/>
            </a:pP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Hur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lär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mig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nya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saker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fi-FI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 descr="Pilvi ajatus kupla">
            <a:extLst>
              <a:ext uri="{FF2B5EF4-FFF2-40B4-BE49-F238E27FC236}">
                <a16:creationId xmlns:a16="http://schemas.microsoft.com/office/drawing/2014/main" id="{788638F4-67EB-3E05-2EF2-7C2AAFE50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8019" y="1370442"/>
            <a:ext cx="4273463" cy="4117116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D9FBC36-F7D2-6833-4277-C1C2CCE18F3A}"/>
              </a:ext>
            </a:extLst>
          </p:cNvPr>
          <p:cNvSpPr txBox="1"/>
          <p:nvPr/>
        </p:nvSpPr>
        <p:spPr>
          <a:xfrm>
            <a:off x="636822" y="504549"/>
            <a:ext cx="706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Dessa</a:t>
            </a:r>
            <a:r>
              <a:rPr lang="fi-FI" dirty="0"/>
              <a:t> </a:t>
            </a:r>
            <a:r>
              <a:rPr lang="fi-FI" dirty="0" err="1"/>
              <a:t>språk</a:t>
            </a:r>
            <a:r>
              <a:rPr lang="fi-FI" dirty="0"/>
              <a:t> </a:t>
            </a:r>
            <a:r>
              <a:rPr lang="fi-FI" dirty="0" err="1"/>
              <a:t>behöver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nytta</a:t>
            </a:r>
            <a:r>
              <a:rPr lang="fi-FI" dirty="0"/>
              <a:t> i </a:t>
            </a:r>
            <a:r>
              <a:rPr lang="fi-FI" dirty="0" err="1"/>
              <a:t>framtiden</a:t>
            </a:r>
            <a:endParaRPr lang="fi-FI" dirty="0"/>
          </a:p>
          <a:p>
            <a:r>
              <a:rPr lang="fi-FI" dirty="0" err="1"/>
              <a:t>Dessa</a:t>
            </a:r>
            <a:r>
              <a:rPr lang="fi-FI" dirty="0"/>
              <a:t> </a:t>
            </a:r>
            <a:r>
              <a:rPr lang="fi-FI" dirty="0" err="1"/>
              <a:t>språk</a:t>
            </a:r>
            <a:r>
              <a:rPr lang="fi-FI" dirty="0"/>
              <a:t> </a:t>
            </a:r>
            <a:r>
              <a:rPr lang="fi-FI" dirty="0" err="1"/>
              <a:t>vill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lära</a:t>
            </a:r>
            <a:r>
              <a:rPr lang="fi-FI" dirty="0"/>
              <a:t> </a:t>
            </a:r>
            <a:r>
              <a:rPr lang="fi-FI" dirty="0" err="1"/>
              <a:t>mig</a:t>
            </a:r>
            <a:endParaRPr lang="fi-FI" dirty="0"/>
          </a:p>
          <a:p>
            <a:r>
              <a:rPr lang="fi-FI" dirty="0" err="1"/>
              <a:t>Hur</a:t>
            </a:r>
            <a:r>
              <a:rPr lang="fi-FI" dirty="0"/>
              <a:t> </a:t>
            </a:r>
            <a:r>
              <a:rPr lang="fi-FI" dirty="0" err="1"/>
              <a:t>lär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bäst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608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76E48-047E-CE91-1246-96C7ADDF8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5D567D-3819-4AC1-1597-3ECD67F5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språk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jag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behöver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nytta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framtiden</a:t>
            </a:r>
            <a:endParaRPr lang="fi-FI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5DD9A5-ED37-9988-29F0-D0324A205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 </a:t>
            </a:r>
            <a:r>
              <a:rPr lang="fi-FI" dirty="0" err="1"/>
              <a:t>mina</a:t>
            </a:r>
            <a:r>
              <a:rPr lang="fi-FI" dirty="0"/>
              <a:t> </a:t>
            </a:r>
            <a:r>
              <a:rPr lang="fi-FI" dirty="0" err="1"/>
              <a:t>studier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0B2658-1806-5A7B-7555-C4CEBE2877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8D81EA1-26AC-B369-36BA-E0466E5D8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I </a:t>
            </a:r>
            <a:r>
              <a:rPr lang="fi-FI" dirty="0" err="1"/>
              <a:t>arbetslivet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7BFAA4B-68E9-4A39-9DE9-08C65152E28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CD9999C-9F7C-C7A4-E78D-95C2BF439F9E}"/>
              </a:ext>
            </a:extLst>
          </p:cNvPr>
          <p:cNvSpPr txBox="1"/>
          <p:nvPr/>
        </p:nvSpPr>
        <p:spPr>
          <a:xfrm>
            <a:off x="2381250" y="6429375"/>
            <a:ext cx="692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Joka päivä erilaisissa tilanteissa?</a:t>
            </a:r>
          </a:p>
        </p:txBody>
      </p:sp>
    </p:spTree>
    <p:extLst>
      <p:ext uri="{BB962C8B-B14F-4D97-AF65-F5344CB8AC3E}">
        <p14:creationId xmlns:p14="http://schemas.microsoft.com/office/powerpoint/2010/main" val="127218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481A59-771C-7680-B19A-50E05914F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kumimoji="0" lang="fi-FI" altLang="fi-FI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Innehåll</a:t>
            </a:r>
            <a:b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ECEEF34-34A4-F2BB-E8E6-9CEBA30304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i-FI" altLang="fi-FI" sz="1700" dirty="0" err="1">
                <a:ea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Hur</a:t>
            </a:r>
            <a:r>
              <a:rPr lang="fi-FI" altLang="fi-FI" sz="1700" dirty="0">
                <a:ea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</a:t>
            </a:r>
            <a:r>
              <a:rPr lang="fi-FI" altLang="fi-FI" sz="1700" dirty="0" err="1">
                <a:ea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används</a:t>
            </a:r>
            <a:r>
              <a:rPr lang="fi-FI" altLang="fi-FI" sz="1700" dirty="0">
                <a:ea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</a:t>
            </a:r>
            <a:r>
              <a:rPr lang="fi-FI" altLang="fi-FI" sz="1700" dirty="0" err="1">
                <a:ea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Språkprofilen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?</a:t>
            </a:r>
            <a:endParaRPr kumimoji="0" lang="fi-FI" altLang="fi-FI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lang="fi-FI" altLang="fi-FI" sz="1700" dirty="0"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700" dirty="0">
                <a:ea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För </a:t>
            </a:r>
            <a:r>
              <a:rPr lang="fi-FI" altLang="fi-FI" sz="1700" dirty="0" err="1">
                <a:ea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läraren</a:t>
            </a:r>
            <a:endParaRPr kumimoji="0" lang="fi-FI" altLang="fi-FI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i-FI" altLang="fi-FI" sz="1700" dirty="0" err="1">
                <a:ea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Språkprofilens</a:t>
            </a:r>
            <a:r>
              <a:rPr lang="fi-FI" altLang="fi-FI" sz="1700" dirty="0">
                <a:ea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funktion</a:t>
            </a:r>
            <a:endParaRPr kumimoji="0" lang="fi-FI" altLang="fi-FI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Att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introducera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olika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teman</a:t>
            </a:r>
            <a:endParaRPr kumimoji="0" lang="fi-FI" altLang="fi-FI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fi-FI" altLang="fi-FI" sz="1700" dirty="0">
                <a:ea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1700" dirty="0" err="1">
                <a:ea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Dessa</a:t>
            </a:r>
            <a:r>
              <a:rPr lang="fi-FI" altLang="fi-FI" sz="1700" dirty="0">
                <a:ea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fi-FI" altLang="fi-FI" sz="1700" dirty="0" err="1">
                <a:ea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språk</a:t>
            </a:r>
            <a:r>
              <a:rPr lang="fi-FI" altLang="fi-FI" sz="1700" dirty="0">
                <a:ea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fi-FI" altLang="fi-FI" sz="1700" dirty="0" err="1">
                <a:ea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använder</a:t>
            </a:r>
            <a:r>
              <a:rPr lang="fi-FI" altLang="fi-FI" sz="1700" dirty="0">
                <a:ea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fi-FI" altLang="fi-FI" sz="1700" dirty="0" err="1">
                <a:ea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jag</a:t>
            </a:r>
            <a:r>
              <a:rPr lang="fi-FI" altLang="fi-FI" sz="1700" dirty="0">
                <a:ea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fi-FI" altLang="fi-FI" sz="1700" dirty="0" err="1">
                <a:ea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hemma</a:t>
            </a:r>
            <a:endParaRPr lang="fi-FI" altLang="fi-FI" sz="1700" dirty="0">
              <a:ea typeface="Arial" panose="020B0604020202020204" pitchFamily="34" charset="0"/>
              <a:cs typeface="Arial" panose="020B0604020202020204" pitchFamily="34" charset="0"/>
              <a:hlinkClick r:id="rId6" action="ppaction://hlinksldjump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4.2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Dessa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språk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använder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jag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med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mina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vänner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/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på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arbetet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/ i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skolan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6" action="ppaction://hlinksldjump"/>
              </a:rPr>
              <a:t>/ </a:t>
            </a:r>
            <a:endParaRPr kumimoji="0" lang="fi-FI" altLang="fi-FI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4.3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Dessa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språk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har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jag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lärt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mig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r>
              <a:rPr lang="fi-FI" altLang="fi-FI" sz="1700" dirty="0">
                <a:ea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i </a:t>
            </a:r>
            <a:r>
              <a:rPr lang="fi-FI" altLang="fi-FI" sz="1700" dirty="0" err="1">
                <a:ea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skolan</a:t>
            </a:r>
            <a:endParaRPr kumimoji="0" lang="fi-FI" altLang="fi-FI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4.4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Dessa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språk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behöver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jag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i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framtiden</a:t>
            </a:r>
            <a:endParaRPr kumimoji="0" lang="fi-FI" altLang="fi-FI" sz="1700" b="0" i="0" u="none" strike="noStrike" cap="none" normalizeH="0" baseline="0" dirty="0">
              <a:ln>
                <a:noFill/>
              </a:ln>
              <a:effectLst/>
              <a:ea typeface="Arial" panose="020B0604020202020204" pitchFamily="34" charset="0"/>
              <a:cs typeface="Arial" panose="020B0604020202020204" pitchFamily="34" charset="0"/>
              <a:hlinkClick r:id="rId8" action="ppaction://hlinksldjump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fi-FI" altLang="fi-FI" sz="1700" dirty="0">
                <a:cs typeface="Arial" panose="020B0604020202020204" pitchFamily="34" charset="0"/>
                <a:hlinkClick r:id="rId8" action="ppaction://hlinksldjump"/>
              </a:rPr>
              <a:t>4.5 </a:t>
            </a:r>
            <a:r>
              <a:rPr lang="fi-FI" altLang="fi-FI" sz="1700" dirty="0" err="1">
                <a:cs typeface="Arial" panose="020B0604020202020204" pitchFamily="34" charset="0"/>
                <a:hlinkClick r:id="rId8" action="ppaction://hlinksldjump"/>
              </a:rPr>
              <a:t>Dessa</a:t>
            </a:r>
            <a:r>
              <a:rPr lang="fi-FI" altLang="fi-FI" sz="1700" dirty="0"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fi-FI" altLang="fi-FI" sz="1700" dirty="0" err="1">
                <a:cs typeface="Arial" panose="020B0604020202020204" pitchFamily="34" charset="0"/>
                <a:hlinkClick r:id="rId8" action="ppaction://hlinksldjump"/>
              </a:rPr>
              <a:t>språk</a:t>
            </a:r>
            <a:r>
              <a:rPr lang="fi-FI" altLang="fi-FI" sz="1700" dirty="0"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fi-FI" altLang="fi-FI" sz="1700" dirty="0" err="1">
                <a:cs typeface="Arial" panose="020B0604020202020204" pitchFamily="34" charset="0"/>
                <a:hlinkClick r:id="rId8" action="ppaction://hlinksldjump"/>
              </a:rPr>
              <a:t>vill</a:t>
            </a:r>
            <a:r>
              <a:rPr lang="fi-FI" altLang="fi-FI" sz="1700" dirty="0"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fi-FI" altLang="fi-FI" sz="1700" dirty="0" err="1">
                <a:cs typeface="Arial" panose="020B0604020202020204" pitchFamily="34" charset="0"/>
                <a:hlinkClick r:id="rId8" action="ppaction://hlinksldjump"/>
              </a:rPr>
              <a:t>jag</a:t>
            </a:r>
            <a:r>
              <a:rPr lang="fi-FI" altLang="fi-FI" sz="1700" dirty="0"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fi-FI" altLang="fi-FI" sz="1700" dirty="0" err="1">
                <a:cs typeface="Arial" panose="020B0604020202020204" pitchFamily="34" charset="0"/>
                <a:hlinkClick r:id="rId8" action="ppaction://hlinksldjump"/>
              </a:rPr>
              <a:t>lära</a:t>
            </a:r>
            <a:r>
              <a:rPr lang="fi-FI" altLang="fi-FI" sz="1700" dirty="0"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fi-FI" altLang="fi-FI" sz="1700" dirty="0" err="1">
                <a:cs typeface="Arial" panose="020B0604020202020204" pitchFamily="34" charset="0"/>
                <a:hlinkClick r:id="rId8" action="ppaction://hlinksldjump"/>
              </a:rPr>
              <a:t>mig</a:t>
            </a:r>
            <a:endParaRPr kumimoji="0" lang="fi-FI" altLang="fi-FI" sz="1700" b="0" i="0" u="none" strike="noStrike" cap="none" normalizeH="0" baseline="0" dirty="0">
              <a:ln>
                <a:noFill/>
              </a:ln>
              <a:effectLst/>
              <a:hlinkClick r:id="rId8" action="ppaction://hlinksldjump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4.</a:t>
            </a:r>
            <a:r>
              <a:rPr lang="fi-FI" altLang="fi-FI" sz="1700" dirty="0"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6 </a:t>
            </a:r>
            <a:r>
              <a:rPr lang="fi-FI" altLang="fi-FI" sz="1700" dirty="0" err="1"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Hur</a:t>
            </a:r>
            <a:r>
              <a:rPr lang="fi-FI" altLang="fi-FI" sz="1700" dirty="0"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fi-FI" altLang="fi-FI" sz="1700" dirty="0" err="1"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lär</a:t>
            </a:r>
            <a:r>
              <a:rPr lang="fi-FI" altLang="fi-FI" sz="1700" dirty="0"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fi-FI" altLang="fi-FI" sz="1700" dirty="0" err="1"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jag</a:t>
            </a:r>
            <a:r>
              <a:rPr lang="fi-FI" altLang="fi-FI" sz="1700" dirty="0"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fi-FI" altLang="fi-FI" sz="1700" dirty="0" err="1"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mig</a:t>
            </a:r>
            <a:r>
              <a:rPr lang="fi-FI" altLang="fi-FI" sz="1700" dirty="0"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</a:t>
            </a:r>
            <a:r>
              <a:rPr lang="fi-FI" altLang="fi-FI" sz="1700" dirty="0" err="1">
                <a:ea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bäst</a:t>
            </a:r>
            <a:endParaRPr lang="fi-FI" altLang="fi-FI" sz="17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4.7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  <a:hlinkClick r:id="rId9" action="ppaction://hlinksldjump"/>
              </a:rPr>
              <a:t>Jag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  <a:hlinkClick r:id="rId9" action="ppaction://hlinksldjump"/>
              </a:rPr>
              <a:t>kan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9" action="ppaction://hlinksldjump"/>
              </a:rPr>
              <a:t> –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  <a:hlinkClick r:id="rId9" action="ppaction://hlinksldjump"/>
              </a:rPr>
              <a:t>prov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9" action="ppaction://hlinksldjump"/>
              </a:rPr>
              <a:t> av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  <a:hlinkClick r:id="rId9" action="ppaction://hlinksldjump"/>
              </a:rPr>
              <a:t>mina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  <a:hlinkClick r:id="rId9" action="ppaction://hlinksldjump"/>
              </a:rPr>
              <a:t>språkkunskaper</a:t>
            </a:r>
            <a:endParaRPr kumimoji="0" lang="fi-FI" altLang="fi-FI" sz="17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  <a:hlinkClick r:id="rId9" action="ppaction://hlinksldjump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fi-FI" altLang="fi-FI" sz="1700" dirty="0">
                <a:cs typeface="Arial" panose="020B0604020202020204" pitchFamily="34" charset="0"/>
                <a:hlinkClick r:id="rId9" action="ppaction://hlinksldjump"/>
              </a:rPr>
              <a:t>4.8 </a:t>
            </a:r>
            <a:r>
              <a:rPr lang="fi-FI" altLang="fi-FI" sz="1700" dirty="0" err="1">
                <a:cs typeface="Arial" panose="020B0604020202020204" pitchFamily="34" charset="0"/>
                <a:hlinkClick r:id="rId9" action="ppaction://hlinksldjump"/>
              </a:rPr>
              <a:t>Vad</a:t>
            </a:r>
            <a:r>
              <a:rPr lang="fi-FI" altLang="fi-FI" sz="1700" dirty="0"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lang="fi-FI" altLang="fi-FI" sz="1700" dirty="0" err="1">
                <a:cs typeface="Arial" panose="020B0604020202020204" pitchFamily="34" charset="0"/>
                <a:hlinkClick r:id="rId9" action="ppaction://hlinksldjump"/>
              </a:rPr>
              <a:t>kan</a:t>
            </a:r>
            <a:r>
              <a:rPr lang="fi-FI" altLang="fi-FI" sz="1700" dirty="0"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lang="fi-FI" altLang="fi-FI" sz="1700" dirty="0" err="1">
                <a:cs typeface="Arial" panose="020B0604020202020204" pitchFamily="34" charset="0"/>
                <a:hlinkClick r:id="rId9" action="ppaction://hlinksldjump"/>
              </a:rPr>
              <a:t>jag</a:t>
            </a:r>
            <a:r>
              <a:rPr lang="fi-FI" altLang="fi-FI" sz="1700" dirty="0"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lang="fi-FI" altLang="fi-FI" sz="1700" dirty="0" err="1">
                <a:cs typeface="Arial" panose="020B0604020202020204" pitchFamily="34" charset="0"/>
                <a:hlinkClick r:id="rId9" action="ppaction://hlinksldjump"/>
              </a:rPr>
              <a:t>göra</a:t>
            </a:r>
            <a:r>
              <a:rPr lang="fi-FI" altLang="fi-FI" sz="1700" dirty="0"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lang="fi-FI" altLang="fi-FI" sz="1700" dirty="0" err="1">
                <a:cs typeface="Arial" panose="020B0604020202020204" pitchFamily="34" charset="0"/>
                <a:hlinkClick r:id="rId9" action="ppaction://hlinksldjump"/>
              </a:rPr>
              <a:t>på</a:t>
            </a:r>
            <a:r>
              <a:rPr lang="fi-FI" altLang="fi-FI" sz="1700" dirty="0"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lang="fi-FI" altLang="fi-FI" sz="1700" dirty="0" err="1">
                <a:cs typeface="Arial" panose="020B0604020202020204" pitchFamily="34" charset="0"/>
                <a:hlinkClick r:id="rId9" action="ppaction://hlinksldjump"/>
              </a:rPr>
              <a:t>olika</a:t>
            </a:r>
            <a:r>
              <a:rPr lang="fi-FI" altLang="fi-FI" sz="1700" dirty="0"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lang="fi-FI" altLang="fi-FI" sz="1700" dirty="0" err="1">
                <a:cs typeface="Arial" panose="020B0604020202020204" pitchFamily="34" charset="0"/>
                <a:hlinkClick r:id="rId9" action="ppaction://hlinksldjump"/>
              </a:rPr>
              <a:t>olika</a:t>
            </a:r>
            <a:r>
              <a:rPr lang="fi-FI" altLang="fi-FI" sz="1700" dirty="0">
                <a:cs typeface="Arial" panose="020B0604020202020204" pitchFamily="34" charset="0"/>
                <a:hlinkClick r:id="rId9" action="ppaction://hlinksldjump"/>
              </a:rPr>
              <a:t> </a:t>
            </a:r>
            <a:r>
              <a:rPr lang="fi-FI" altLang="fi-FI" sz="1700" dirty="0" err="1">
                <a:cs typeface="Arial" panose="020B0604020202020204" pitchFamily="34" charset="0"/>
                <a:hlinkClick r:id="rId9" action="ppaction://hlinksldjump"/>
              </a:rPr>
              <a:t>språk</a:t>
            </a:r>
            <a:endParaRPr lang="fi-FI" altLang="fi-FI" sz="1700" dirty="0">
              <a:cs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</a:rPr>
              <a:t>4.9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hlinkClick r:id="rId10" action="ppaction://hlinksldjump"/>
              </a:rPr>
              <a:t>Jag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hlinkClick r:id="rId10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hlinkClick r:id="rId10" action="ppaction://hlinksldjump"/>
              </a:rPr>
              <a:t>kan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hlinkClick r:id="rId10" action="ppaction://hlinksldjump"/>
              </a:rPr>
              <a:t> –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hlinkClick r:id="rId10" action="ppaction://hlinksldjump"/>
              </a:rPr>
              <a:t>vad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hlinkClick r:id="rId10" action="ppaction://hlinksldjump"/>
              </a:rPr>
              <a:t> </a:t>
            </a:r>
            <a:r>
              <a:rPr kumimoji="0" lang="fi-FI" altLang="fi-FI" sz="1700" b="0" i="0" u="none" strike="noStrike" cap="none" normalizeH="0" baseline="0" dirty="0" err="1">
                <a:ln>
                  <a:noFill/>
                </a:ln>
                <a:effectLst/>
                <a:hlinkClick r:id="rId10" action="ppaction://hlinksldjump"/>
              </a:rPr>
              <a:t>kan</a:t>
            </a:r>
            <a:r>
              <a:rPr kumimoji="0" lang="fi-FI" altLang="fi-FI" sz="1700" b="0" i="0" u="none" strike="noStrike" cap="none" normalizeH="0" baseline="0" dirty="0">
                <a:ln>
                  <a:noFill/>
                </a:ln>
                <a:effectLst/>
                <a:hlinkClick r:id="rId10" action="ppaction://hlinksldjump"/>
              </a:rPr>
              <a:t> du?</a:t>
            </a:r>
            <a:endParaRPr kumimoji="0" lang="fi-FI" altLang="fi-FI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fi-FI" altLang="fi-FI" sz="1700" dirty="0">
                <a:latin typeface="Arial"/>
                <a:cs typeface="Arial"/>
              </a:rPr>
              <a:t>5. </a:t>
            </a:r>
            <a:r>
              <a:rPr lang="fi-FI" altLang="fi-FI" sz="1700" dirty="0" err="1">
                <a:latin typeface="Arial"/>
                <a:cs typeface="Arial"/>
                <a:hlinkClick r:id="rId11" action="ppaction://hlinksldjump"/>
              </a:rPr>
              <a:t>Studerandes</a:t>
            </a:r>
            <a:r>
              <a:rPr lang="fi-FI" altLang="fi-FI" sz="1700" dirty="0">
                <a:latin typeface="Arial"/>
                <a:cs typeface="Arial"/>
                <a:hlinkClick r:id="rId11" action="ppaction://hlinksldjump"/>
              </a:rPr>
              <a:t> </a:t>
            </a:r>
            <a:r>
              <a:rPr lang="fi-FI" altLang="fi-FI" sz="1700" dirty="0" err="1">
                <a:latin typeface="Arial"/>
                <a:cs typeface="Arial"/>
                <a:hlinkClick r:id="rId11" action="ppaction://hlinksldjump"/>
              </a:rPr>
              <a:t>Språkprofil</a:t>
            </a:r>
            <a:r>
              <a:rPr lang="fi-FI" altLang="fi-FI" sz="1700" dirty="0">
                <a:latin typeface="Arial"/>
                <a:cs typeface="Arial"/>
                <a:hlinkClick r:id="rId11" action="ppaction://hlinksldjump"/>
              </a:rPr>
              <a:t> (</a:t>
            </a:r>
            <a:r>
              <a:rPr lang="fi-FI" altLang="fi-FI" sz="1700" dirty="0" err="1">
                <a:latin typeface="Arial"/>
                <a:cs typeface="Arial"/>
                <a:hlinkClick r:id="rId11" action="ppaction://hlinksldjump"/>
              </a:rPr>
              <a:t>pptx</a:t>
            </a:r>
            <a:r>
              <a:rPr lang="fi-FI" altLang="fi-FI" sz="1700" dirty="0">
                <a:latin typeface="Arial"/>
                <a:cs typeface="Arial"/>
                <a:hlinkClick r:id="rId11" action="ppaction://hlinksldjump"/>
              </a:rPr>
              <a:t>)</a:t>
            </a:r>
            <a:endParaRPr lang="fi-FI" altLang="fi-FI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fi-FI" altLang="fi-FI" sz="17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17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3575E-AE2C-1B18-98C5-02CA58218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4FE70B-41CE-36D8-2991-B9BB7B62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27" y="355600"/>
            <a:ext cx="10515600" cy="1325563"/>
          </a:xfrm>
        </p:spPr>
        <p:txBody>
          <a:bodyPr>
            <a:normAutofit/>
          </a:bodyPr>
          <a:lstStyle/>
          <a:p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Dessa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språk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vill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jag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lära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0412D94-9464-CA44-7275-2428B85E3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De </a:t>
            </a:r>
            <a:r>
              <a:rPr lang="fi-FI" dirty="0" err="1"/>
              <a:t>språk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vill</a:t>
            </a:r>
            <a:r>
              <a:rPr lang="fi-FI" dirty="0"/>
              <a:t> </a:t>
            </a:r>
            <a:r>
              <a:rPr lang="fi-FI" dirty="0" err="1"/>
              <a:t>lära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mera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AC5CB5B-E75E-82FA-E56D-4FA473E5D9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2E56246-BA49-D995-9F7E-8687A99AE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err="1"/>
              <a:t>Andra</a:t>
            </a:r>
            <a:r>
              <a:rPr lang="fi-FI" dirty="0"/>
              <a:t> </a:t>
            </a:r>
            <a:r>
              <a:rPr lang="fi-FI" dirty="0" err="1"/>
              <a:t>språk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vill</a:t>
            </a:r>
            <a:r>
              <a:rPr lang="fi-FI" dirty="0"/>
              <a:t> </a:t>
            </a:r>
            <a:r>
              <a:rPr lang="fi-FI" dirty="0" err="1"/>
              <a:t>lära</a:t>
            </a:r>
            <a:r>
              <a:rPr lang="fi-FI" dirty="0"/>
              <a:t> </a:t>
            </a:r>
            <a:r>
              <a:rPr lang="fi-FI" dirty="0" err="1"/>
              <a:t>mig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57ABE0C-9945-60BC-9278-B1409E5BFD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225668B-62F6-1DFE-5858-F4FFE97096B1}"/>
              </a:ext>
            </a:extLst>
          </p:cNvPr>
          <p:cNvSpPr txBox="1"/>
          <p:nvPr/>
        </p:nvSpPr>
        <p:spPr>
          <a:xfrm>
            <a:off x="2838450" y="618966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Miksi haluan oppia lisää kieliä?</a:t>
            </a:r>
          </a:p>
        </p:txBody>
      </p:sp>
    </p:spTree>
    <p:extLst>
      <p:ext uri="{BB962C8B-B14F-4D97-AF65-F5344CB8AC3E}">
        <p14:creationId xmlns:p14="http://schemas.microsoft.com/office/powerpoint/2010/main" val="3486057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0F6DB-19FA-BE3B-C100-E3D9FFE72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B0E994-804D-06DA-7C8B-2377B813A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lär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jag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mig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bäst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2581CD-B2E2-F47B-8C88-845F6CE52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Saker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påverkar</a:t>
            </a:r>
            <a:r>
              <a:rPr lang="fi-FI" dirty="0"/>
              <a:t> </a:t>
            </a:r>
            <a:r>
              <a:rPr lang="fi-FI" dirty="0" err="1"/>
              <a:t>mitt</a:t>
            </a:r>
            <a:r>
              <a:rPr lang="fi-FI" dirty="0"/>
              <a:t> </a:t>
            </a:r>
            <a:r>
              <a:rPr lang="fi-FI" dirty="0" err="1"/>
              <a:t>lärande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612C37-55F4-BE8E-3AE5-AC64A86172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DE5FC8F-1562-E767-A1BB-D787A9A0D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err="1"/>
              <a:t>Varför</a:t>
            </a:r>
            <a:r>
              <a:rPr lang="fi-FI" dirty="0"/>
              <a:t> </a:t>
            </a:r>
            <a:r>
              <a:rPr lang="fi-FI" dirty="0" err="1"/>
              <a:t>vill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lära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?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867DD23-BE8B-5E9F-A05A-1E427F2C8AA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96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2F86FB-F459-7A70-193D-92196C34A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i-FI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7A67A4-AA9E-D222-5662-52DC20818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2000" dirty="0" err="1"/>
              <a:t>Vad</a:t>
            </a:r>
            <a:r>
              <a:rPr lang="fi-FI" sz="2000" dirty="0"/>
              <a:t> </a:t>
            </a:r>
            <a:r>
              <a:rPr lang="fi-FI" sz="2000" dirty="0" err="1"/>
              <a:t>kan</a:t>
            </a:r>
            <a:r>
              <a:rPr lang="fi-FI" sz="2000" dirty="0"/>
              <a:t> du </a:t>
            </a:r>
            <a:r>
              <a:rPr lang="fi-FI" sz="2000" dirty="0" err="1"/>
              <a:t>redan</a:t>
            </a:r>
            <a:r>
              <a:rPr lang="fi-FI" sz="2000" dirty="0"/>
              <a:t>? </a:t>
            </a:r>
          </a:p>
          <a:p>
            <a:pPr marL="0" indent="0">
              <a:buNone/>
            </a:pPr>
            <a:r>
              <a:rPr lang="fi-FI" sz="2000" dirty="0" err="1"/>
              <a:t>Har</a:t>
            </a:r>
            <a:r>
              <a:rPr lang="fi-FI" sz="2000" dirty="0"/>
              <a:t> du </a:t>
            </a:r>
            <a:r>
              <a:rPr lang="fi-FI" sz="2000" dirty="0" err="1"/>
              <a:t>haft</a:t>
            </a:r>
            <a:r>
              <a:rPr lang="fi-FI" sz="2000" dirty="0"/>
              <a:t> </a:t>
            </a:r>
            <a:r>
              <a:rPr lang="fi-FI" sz="2000" dirty="0" err="1"/>
              <a:t>nytta</a:t>
            </a:r>
            <a:r>
              <a:rPr lang="fi-FI" sz="2000" dirty="0"/>
              <a:t> i </a:t>
            </a:r>
            <a:r>
              <a:rPr lang="fi-FI" sz="2000" dirty="0" err="1"/>
              <a:t>något</a:t>
            </a:r>
            <a:r>
              <a:rPr lang="fi-FI" sz="2000" dirty="0"/>
              <a:t> </a:t>
            </a:r>
            <a:r>
              <a:rPr lang="fi-FI" sz="2000" dirty="0" err="1"/>
              <a:t>tillfälle</a:t>
            </a:r>
            <a:r>
              <a:rPr lang="fi-FI" sz="2000" dirty="0"/>
              <a:t>?</a:t>
            </a:r>
          </a:p>
          <a:p>
            <a:pPr marL="0" indent="0">
              <a:buNone/>
            </a:pPr>
            <a:r>
              <a:rPr lang="fi-FI" sz="2000" dirty="0" err="1"/>
              <a:t>Har</a:t>
            </a:r>
            <a:r>
              <a:rPr lang="fi-FI" sz="2000" dirty="0"/>
              <a:t> du </a:t>
            </a:r>
            <a:r>
              <a:rPr lang="fi-FI" sz="2000" dirty="0" err="1"/>
              <a:t>lyckats</a:t>
            </a:r>
            <a:r>
              <a:rPr lang="fi-FI" sz="2000" dirty="0"/>
              <a:t> i </a:t>
            </a:r>
            <a:r>
              <a:rPr lang="fi-FI" sz="2000" dirty="0" err="1"/>
              <a:t>något</a:t>
            </a:r>
            <a:r>
              <a:rPr lang="fi-FI" sz="2000" dirty="0"/>
              <a:t> </a:t>
            </a:r>
            <a:r>
              <a:rPr lang="fi-FI" sz="2000" dirty="0" err="1"/>
              <a:t>med</a:t>
            </a:r>
            <a:r>
              <a:rPr lang="fi-FI" sz="2000" dirty="0"/>
              <a:t> </a:t>
            </a:r>
            <a:r>
              <a:rPr lang="fi-FI" sz="2000" dirty="0" err="1"/>
              <a:t>hjälp</a:t>
            </a:r>
            <a:r>
              <a:rPr lang="fi-FI" sz="2000" dirty="0"/>
              <a:t> av </a:t>
            </a:r>
            <a:r>
              <a:rPr lang="fi-FI" sz="2000" dirty="0" err="1"/>
              <a:t>dina</a:t>
            </a:r>
            <a:r>
              <a:rPr lang="fi-FI" sz="2000" dirty="0"/>
              <a:t> </a:t>
            </a:r>
            <a:r>
              <a:rPr lang="fi-FI" sz="2000" dirty="0" err="1"/>
              <a:t>språkkunskaper</a:t>
            </a:r>
            <a:r>
              <a:rPr lang="fi-FI" sz="2000" dirty="0"/>
              <a:t>? </a:t>
            </a:r>
          </a:p>
          <a:p>
            <a:pPr marL="0" indent="0">
              <a:buNone/>
            </a:pPr>
            <a:r>
              <a:rPr lang="fi-FI" sz="2000" dirty="0" err="1"/>
              <a:t>Har</a:t>
            </a:r>
            <a:r>
              <a:rPr lang="fi-FI" sz="2000" dirty="0"/>
              <a:t> du </a:t>
            </a:r>
            <a:r>
              <a:rPr lang="fi-FI" sz="2000" dirty="0" err="1"/>
              <a:t>gjort</a:t>
            </a:r>
            <a:r>
              <a:rPr lang="fi-FI" sz="2000" dirty="0"/>
              <a:t> </a:t>
            </a:r>
            <a:r>
              <a:rPr lang="fi-FI" sz="2000" dirty="0" err="1"/>
              <a:t>något</a:t>
            </a:r>
            <a:r>
              <a:rPr lang="fi-FI" sz="2000" dirty="0"/>
              <a:t> </a:t>
            </a:r>
            <a:r>
              <a:rPr lang="fi-FI" sz="2000" dirty="0" err="1"/>
              <a:t>speciellt</a:t>
            </a:r>
            <a:r>
              <a:rPr lang="fi-FI" sz="2000" dirty="0"/>
              <a:t>/ </a:t>
            </a:r>
            <a:r>
              <a:rPr lang="fi-FI" sz="2000" dirty="0" err="1"/>
              <a:t>trevligt</a:t>
            </a:r>
            <a:r>
              <a:rPr lang="fi-FI" sz="2000" dirty="0"/>
              <a:t> </a:t>
            </a:r>
            <a:r>
              <a:rPr lang="fi-FI" sz="2000" dirty="0" err="1"/>
              <a:t>med</a:t>
            </a:r>
            <a:r>
              <a:rPr lang="fi-FI" sz="2000" dirty="0"/>
              <a:t> </a:t>
            </a:r>
            <a:r>
              <a:rPr lang="fi-FI" sz="2000" dirty="0" err="1"/>
              <a:t>nåtot</a:t>
            </a:r>
            <a:r>
              <a:rPr lang="fi-FI" sz="2000" dirty="0"/>
              <a:t> </a:t>
            </a:r>
            <a:r>
              <a:rPr lang="fi-FI" sz="2000" dirty="0" err="1"/>
              <a:t>språk</a:t>
            </a:r>
            <a:r>
              <a:rPr lang="fi-FI" sz="2000" dirty="0"/>
              <a:t> du </a:t>
            </a:r>
            <a:r>
              <a:rPr lang="fi-FI" sz="2000" dirty="0" err="1"/>
              <a:t>kan</a:t>
            </a:r>
            <a:r>
              <a:rPr lang="fi-FI" sz="2000" dirty="0"/>
              <a:t>?</a:t>
            </a:r>
          </a:p>
          <a:p>
            <a:pPr marL="0" indent="0">
              <a:buNone/>
            </a:pP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dirty="0" err="1"/>
              <a:t>det</a:t>
            </a:r>
            <a:r>
              <a:rPr lang="fi-FI" sz="2000" dirty="0"/>
              <a:t> </a:t>
            </a:r>
            <a:r>
              <a:rPr lang="fi-FI" sz="2000" dirty="0" err="1"/>
              <a:t>något</a:t>
            </a:r>
            <a:r>
              <a:rPr lang="fi-FI" sz="2000" dirty="0"/>
              <a:t> i </a:t>
            </a:r>
            <a:r>
              <a:rPr lang="fi-FI" sz="2000" dirty="0" err="1"/>
              <a:t>dina</a:t>
            </a:r>
            <a:r>
              <a:rPr lang="fi-FI" sz="2000" dirty="0"/>
              <a:t> </a:t>
            </a:r>
            <a:r>
              <a:rPr lang="fi-FI" sz="2000" dirty="0" err="1"/>
              <a:t>språkkunskaper</a:t>
            </a:r>
            <a:r>
              <a:rPr lang="fi-FI" sz="2000" dirty="0"/>
              <a:t> du </a:t>
            </a:r>
            <a:r>
              <a:rPr lang="fi-FI" sz="2000" dirty="0" err="1"/>
              <a:t>vill</a:t>
            </a:r>
            <a:r>
              <a:rPr lang="fi-FI" sz="2000" dirty="0"/>
              <a:t> visa </a:t>
            </a:r>
            <a:r>
              <a:rPr lang="fi-FI" sz="2000" dirty="0" err="1"/>
              <a:t>till</a:t>
            </a:r>
            <a:r>
              <a:rPr lang="fi-FI" sz="2000" dirty="0"/>
              <a:t> </a:t>
            </a:r>
            <a:r>
              <a:rPr lang="fi-FI" sz="2000" dirty="0" err="1"/>
              <a:t>andra</a:t>
            </a:r>
            <a:r>
              <a:rPr lang="fi-FI" sz="2000" dirty="0"/>
              <a:t>?</a:t>
            </a:r>
          </a:p>
        </p:txBody>
      </p:sp>
      <p:pic>
        <p:nvPicPr>
          <p:cNvPr id="4" name="Kuva 3" descr="Pilvi ajatus kupla">
            <a:extLst>
              <a:ext uri="{FF2B5EF4-FFF2-40B4-BE49-F238E27FC236}">
                <a16:creationId xmlns:a16="http://schemas.microsoft.com/office/drawing/2014/main" id="{C16AF776-39A1-9DD8-4A3C-4F7FE7A89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5274" y="867064"/>
            <a:ext cx="5240516" cy="50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30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97F555-9CB5-7A92-E1A3-E4E1BB47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Jag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prov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av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mina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språkkunskaper</a:t>
            </a:r>
            <a:endParaRPr lang="fi-FI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FA7475-0CD8-28EE-7A4D-637410CD4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1476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D52B38-6075-7BAF-57B9-D4DE0E07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Vad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jag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olika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språk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4DEFC3-4758-5116-D1E0-57E725DB6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35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D4BA611-A737-41AB-89FD-79E78D049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3100" b="1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fi-FI" sz="3100" b="1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3100" b="1" spc="2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Hur</a:t>
            </a:r>
            <a:r>
              <a:rPr lang="fi-FI" sz="3100" b="1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3100" b="1" spc="2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används</a:t>
            </a:r>
            <a:r>
              <a:rPr lang="fi-FI" sz="3100" b="1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3100" b="1" spc="2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Språkprofilen</a:t>
            </a:r>
            <a:r>
              <a:rPr lang="fi-FI" sz="3100" b="1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fi-FI" sz="31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DC9CA2-56BF-7947-73FB-04ACFA2E8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Spåkprofilen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vidarearbetas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användas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enligt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olika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behov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hjälp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av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detta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material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</a:t>
            </a:r>
            <a:endParaRPr lang="fi-FI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endParaRPr lang="fi-FI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synliggöra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även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minsta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språkkunskaperna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få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studerande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känna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igen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sitt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eget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kunnande</a:t>
            </a:r>
            <a:endParaRPr lang="fi-FI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otivera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skapa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tillräckliga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kunskaper</a:t>
            </a:r>
            <a:endParaRPr lang="fi-FI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artlägga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studerandes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språkfärdigheter</a:t>
            </a:r>
            <a:endParaRPr lang="fi-FI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förstårka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studerandes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självkännedom</a:t>
            </a:r>
            <a:endParaRPr lang="fi-FI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få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läraren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information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om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studerandes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kunnande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lang="fi-FI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err="1">
                <a:latin typeface="Arial" panose="020B0604020202020204" pitchFamily="34" charset="0"/>
                <a:ea typeface="Times New Roman" panose="02020603050405020304" pitchFamily="18" charset="0"/>
              </a:rPr>
              <a:t>målsättningar</a:t>
            </a:r>
            <a:endParaRPr lang="fi-FI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fi-FI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3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F44088-2FF6-678D-D22C-2918BD10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43" y="743744"/>
            <a:ext cx="3200400" cy="5585619"/>
          </a:xfrm>
        </p:spPr>
        <p:txBody>
          <a:bodyPr>
            <a:normAutofit/>
          </a:bodyPr>
          <a:lstStyle/>
          <a:p>
            <a:r>
              <a:rPr lang="fi-FI" b="1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i-FI" b="1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4000" b="1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För </a:t>
            </a:r>
            <a:r>
              <a:rPr lang="fi-FI" sz="4000" b="1" spc="2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läraren</a:t>
            </a:r>
            <a:endParaRPr lang="fi-FI" sz="40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7A266F-6E79-EA21-3763-66D286EF4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fontAlgn="base"/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Språkprofilen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består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av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två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delar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tips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teman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för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läraren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bilder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2-11)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PowerPoint för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arbeta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fi-FI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bilder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12-24).</a:t>
            </a:r>
          </a:p>
          <a:p>
            <a:pPr fontAlgn="base"/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Detta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material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innehåller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förslag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på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hur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språkprofilen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kan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användas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men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läraren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använder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delarna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enligt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eget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intresse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hen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kan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bort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delar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eller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lägga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till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egna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i-FI" sz="2400" spc="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delar</a:t>
            </a:r>
            <a:r>
              <a:rPr lang="fi-FI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fontAlgn="base"/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Språkprofilen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bearbetas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på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olika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sätt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ett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lärarstyrt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arbete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pararbete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t.ex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genom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intervjuar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varandra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endParaRPr lang="fi-FI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Materialet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också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användas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till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kartläggning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av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andra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kuskaper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>
                <a:latin typeface="Arial" panose="020B0604020202020204" pitchFamily="34" charset="0"/>
                <a:ea typeface="Times New Roman" panose="02020603050405020304" pitchFamily="18" charset="0"/>
              </a:rPr>
              <a:t>annat </a:t>
            </a:r>
            <a:r>
              <a:rPr lang="fi-FI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kunnande</a:t>
            </a:r>
            <a:r>
              <a:rPr lang="fi-FI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t.ex.som</a:t>
            </a:r>
            <a:r>
              <a:rPr lang="fi-FI" sz="2400" dirty="0">
                <a:latin typeface="Arial" panose="020B0604020202020204" pitchFamily="34" charset="0"/>
                <a:ea typeface="Times New Roman" panose="02020603050405020304" pitchFamily="18" charset="0"/>
              </a:rPr>
              <a:t> en </a:t>
            </a:r>
            <a:r>
              <a:rPr lang="fi-FI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individuell</a:t>
            </a:r>
            <a:r>
              <a:rPr lang="fi-FI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självutvärdering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97913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4B2086-ED41-72E1-B3EB-068FD54C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i-FI" sz="3100" b="1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i-FI" sz="3100" b="1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3100" b="1" spc="2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Språkprofilens</a:t>
            </a:r>
            <a:r>
              <a:rPr lang="fi-FI" sz="3100" b="1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funktion</a:t>
            </a:r>
            <a:endParaRPr lang="fi-FI" sz="31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8364CC-2E31-38B3-044F-9894E552D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endParaRPr lang="fi-FI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hjälp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av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Språkprofil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kommer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studerande</a:t>
            </a:r>
            <a:endParaRPr lang="fi-FI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fontAlgn="base">
              <a:buClr>
                <a:srgbClr val="000000"/>
              </a:buClr>
              <a:buFont typeface="Arial" panose="020B0604020202020204" pitchFamily="34" charset="0"/>
              <a:buChar char="-"/>
            </a:pP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förstå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vad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språkkunskap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är</a:t>
            </a:r>
            <a:endParaRPr lang="fi-FI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fontAlgn="base">
              <a:buClr>
                <a:srgbClr val="000000"/>
              </a:buClr>
              <a:buFont typeface="Arial" panose="020B0604020202020204" pitchFamily="34" charset="0"/>
              <a:buChar char="-"/>
            </a:pP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bli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medveten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uppskatta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sina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egna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språkkunskaper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800100" lvl="1" indent="-342900" fontAlgn="base">
              <a:buClr>
                <a:srgbClr val="000000"/>
              </a:buClr>
              <a:buFont typeface="Arial" panose="020B0604020202020204" pitchFamily="34" charset="0"/>
              <a:buChar char="-"/>
            </a:pP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förstå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vikten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av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språkkunskaper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t.ex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när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söker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arbete</a:t>
            </a:r>
            <a:endParaRPr lang="fi-FI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fontAlgn="base">
              <a:buClr>
                <a:srgbClr val="000000"/>
              </a:buClr>
              <a:buFont typeface="Arial" panose="020B0604020202020204" pitchFamily="34" charset="0"/>
              <a:buChar char="-"/>
            </a:pP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uppskatta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andra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språkanvändare</a:t>
            </a:r>
            <a:endParaRPr lang="fi-FI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fontAlgn="base">
              <a:buClr>
                <a:srgbClr val="000000"/>
              </a:buClr>
              <a:buFont typeface="Arial" panose="020B0604020202020204" pitchFamily="34" charset="0"/>
              <a:buChar char="-"/>
            </a:pP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förstå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sambandet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mellan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</a:t>
            </a:r>
            <a:r>
              <a:rPr lang="fi-FI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kultur</a:t>
            </a:r>
            <a:endParaRPr lang="fi-FI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314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6203A2E-7D6A-63D2-4380-6FD31F6F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636188"/>
            <a:ext cx="3200400" cy="5585619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FFFFFF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4 </a:t>
            </a:r>
            <a:r>
              <a:rPr lang="fi-FI" sz="3200" b="1" dirty="0" err="1">
                <a:solidFill>
                  <a:srgbClr val="FFFFFF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Att</a:t>
            </a:r>
            <a:r>
              <a:rPr lang="fi-FI" sz="3200" b="1" dirty="0">
                <a:solidFill>
                  <a:srgbClr val="FFFFFF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</a:t>
            </a:r>
            <a:r>
              <a:rPr lang="fi-FI" sz="3200" b="1" dirty="0" err="1">
                <a:solidFill>
                  <a:srgbClr val="FFFFFF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introducera</a:t>
            </a:r>
            <a:r>
              <a:rPr lang="fi-FI" sz="3200" b="1" dirty="0">
                <a:solidFill>
                  <a:srgbClr val="FFFFFF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</a:t>
            </a:r>
            <a:r>
              <a:rPr lang="fi-FI" sz="3200" b="1" dirty="0" err="1">
                <a:solidFill>
                  <a:srgbClr val="FFFFFF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olika</a:t>
            </a:r>
            <a:r>
              <a:rPr lang="fi-FI" sz="3200" b="1" dirty="0">
                <a:solidFill>
                  <a:srgbClr val="FFFFFF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</a:t>
            </a:r>
            <a:r>
              <a:rPr lang="fi-FI" sz="3200" b="1" dirty="0" err="1">
                <a:solidFill>
                  <a:srgbClr val="FFFFFF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teman</a:t>
            </a:r>
            <a:r>
              <a:rPr lang="fi-FI" sz="3200" b="1" dirty="0">
                <a:solidFill>
                  <a:srgbClr val="FFFFFF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</a:t>
            </a:r>
            <a:r>
              <a:rPr lang="fi-FI" sz="3200" b="1" dirty="0" err="1">
                <a:solidFill>
                  <a:srgbClr val="FFFFFF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och</a:t>
            </a:r>
            <a:r>
              <a:rPr lang="fi-FI" sz="3200" b="1" dirty="0">
                <a:solidFill>
                  <a:srgbClr val="FFFFFF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</a:t>
            </a:r>
            <a:r>
              <a:rPr lang="fi-FI" sz="3200" b="1" dirty="0" err="1">
                <a:solidFill>
                  <a:srgbClr val="FFFFFF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leda</a:t>
            </a:r>
            <a:r>
              <a:rPr lang="fi-FI" sz="3200" b="1" dirty="0">
                <a:solidFill>
                  <a:srgbClr val="FFFFFF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 </a:t>
            </a:r>
            <a:r>
              <a:rPr lang="fi-FI" sz="3200" b="1" dirty="0" err="1">
                <a:solidFill>
                  <a:srgbClr val="FFFFFF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profilarbetet</a:t>
            </a:r>
            <a:endParaRPr lang="fi-FI" sz="3200" b="1" dirty="0">
              <a:solidFill>
                <a:srgbClr val="FFFFFF"/>
              </a:solidFill>
              <a:latin typeface="Arial" panose="020B0604020202020204" pitchFamily="34" charset="0"/>
              <a:ea typeface="ADLaM Display" panose="0201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B0A874-39E0-8F5F-07B9-0AEBE2C2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olika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teman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frågor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följande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bilder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får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läraren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stöd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</a:t>
            </a:r>
            <a:r>
              <a:rPr lang="fi-FI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ér</a:t>
            </a:r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</a:t>
            </a:r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hur</a:t>
            </a:r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väcka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tankar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diskussion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kring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språkkunskap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leda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studerande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till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fundera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över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sitt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eget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kunnande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sina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styrkor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Frågorna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finns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också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Studerandes</a:t>
            </a:r>
            <a:r>
              <a:rPr lang="fi-FI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Språkprofil</a:t>
            </a:r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i-FI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07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D75A2D-A50E-6C30-2B7D-AF637F5D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3100" b="1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fi-FI" sz="3100" b="1" spc="2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</a:t>
            </a:r>
            <a:r>
              <a:rPr lang="fi-FI" sz="3100" b="1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3100" b="1" spc="2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3100" b="1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3100" b="1" spc="2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hör</a:t>
            </a:r>
            <a:r>
              <a:rPr lang="fi-FI" sz="3100" b="1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3100" b="1" spc="2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</a:t>
            </a:r>
            <a:r>
              <a:rPr lang="fi-FI" sz="3100" b="1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3100" b="1" spc="2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talar</a:t>
            </a:r>
            <a:br>
              <a:rPr lang="fi-FI" sz="3100" b="1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3100" b="1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i-FI" sz="2400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4.1.Dessa </a:t>
            </a:r>
            <a:r>
              <a:rPr lang="fi-FI" sz="2400" spc="2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</a:t>
            </a:r>
            <a:r>
              <a:rPr lang="fi-FI" sz="2400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400" spc="2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använder</a:t>
            </a:r>
            <a:r>
              <a:rPr lang="fi-FI" sz="2400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400" spc="2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2400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400" spc="2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hemma</a:t>
            </a:r>
            <a:br>
              <a:rPr lang="fi-FI" sz="2400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i-FI" sz="2400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fi-FI" sz="2400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i-FI" sz="2400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4.2.</a:t>
            </a:r>
            <a:r>
              <a:rPr lang="fi-FI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Dessa </a:t>
            </a:r>
            <a:r>
              <a:rPr lang="fi-FI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språk</a:t>
            </a:r>
            <a:r>
              <a:rPr lang="fi-FI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använder</a:t>
            </a:r>
            <a:r>
              <a:rPr lang="fi-FI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</a:t>
            </a:r>
            <a:r>
              <a:rPr lang="fi-FI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i-FI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skolan</a:t>
            </a:r>
            <a:r>
              <a:rPr lang="fi-FI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fi-FI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arbetet</a:t>
            </a:r>
            <a:r>
              <a:rPr lang="fi-FI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fi-FI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fi-FI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</a:t>
            </a:r>
            <a:r>
              <a:rPr lang="fi-FI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vänner</a:t>
            </a:r>
            <a:endParaRPr lang="fi-FI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EFC6D9-7569-AF53-1297-E15D74FBF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Studerandes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bakgrunder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är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olika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När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blir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medvetna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om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hör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dagligen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använder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är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sannolikt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förstår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vikten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av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kunna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olika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speciellt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används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deras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vardagliga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omgivning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kanske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upptäcker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också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finns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andra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är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samma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situation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t.ex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invandrare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Finland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hör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mycket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finska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eller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svenska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själv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eller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förstå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språken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fi-FI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fi-FI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Frågor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till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studeranden</a:t>
            </a:r>
            <a:endParaRPr lang="fi-FI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buClr>
                <a:srgbClr val="000000"/>
              </a:buClr>
            </a:pP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Vilket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talar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hemma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fi-FI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buClr>
                <a:srgbClr val="000000"/>
              </a:buClr>
            </a:pP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Vilket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talar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själv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fi-FI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buClr>
                <a:srgbClr val="000000"/>
              </a:buClr>
            </a:pP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Vilket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talar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dina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vänner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endParaRPr lang="fi-FI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buClr>
                <a:srgbClr val="000000"/>
              </a:buClr>
            </a:pP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Vilket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hör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när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umgås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dina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vänner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fi-FI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buClr>
                <a:srgbClr val="000000"/>
              </a:buClr>
            </a:pP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skriva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alla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20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tala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fi-FI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6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1978AB-EA64-5D6A-820A-B4452FCC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i-FI" sz="2800" b="1" spc="2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fi-FI" sz="2800" b="1" spc="2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pråkkunskaper</a:t>
            </a:r>
            <a:r>
              <a:rPr lang="fi-FI" sz="2800" b="1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800" b="1" spc="2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</a:t>
            </a:r>
            <a:r>
              <a:rPr lang="fi-FI" sz="2800" b="1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800" b="1" spc="2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</a:t>
            </a:r>
            <a:r>
              <a:rPr lang="fi-FI" sz="2800" b="1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800" b="1" spc="2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lärt</a:t>
            </a:r>
            <a:r>
              <a:rPr lang="fi-FI" sz="2800" b="1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800" b="1" spc="2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</a:t>
            </a:r>
            <a:r>
              <a:rPr lang="fi-FI" sz="2800" b="1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800" b="1" spc="2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genom</a:t>
            </a:r>
            <a:r>
              <a:rPr lang="fi-FI" sz="2800" b="1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800" b="1" spc="2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utbildning</a:t>
            </a:r>
            <a:r>
              <a:rPr lang="fi-FI" sz="2800" b="1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fi-FI" sz="2800" b="1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i-FI" sz="2800" b="1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i-FI" sz="2800" spc="2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4.3 </a:t>
            </a:r>
            <a:r>
              <a:rPr lang="fi-FI" sz="2800" spc="2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Dess</a:t>
            </a:r>
            <a:r>
              <a:rPr lang="fi-FI" sz="2800" spc="2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fi-FI" sz="2800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800" spc="2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språk</a:t>
            </a:r>
            <a:r>
              <a:rPr lang="fi-FI" sz="2800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800" spc="2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</a:t>
            </a:r>
            <a:r>
              <a:rPr lang="fi-FI" sz="2800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800" spc="2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</a:t>
            </a:r>
            <a:r>
              <a:rPr lang="fi-FI" sz="2800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800" spc="2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lärt</a:t>
            </a:r>
            <a:r>
              <a:rPr lang="fi-FI" sz="2800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sz="2800" spc="2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mig</a:t>
            </a:r>
            <a:r>
              <a:rPr lang="fi-FI" sz="2800" spc="2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fi-FI" sz="2800" spc="20" dirty="0" err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skolan</a:t>
            </a:r>
            <a:endParaRPr lang="fi-FI" sz="28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76A99F-EB5B-A30E-7D96-5AB4C5135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Utbildningsnivån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bland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kommit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till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Finland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från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ett annat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land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variera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vissa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fall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vara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nästan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obefintlig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Man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diskutera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kring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hur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klarar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språkkunskaper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är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viktigt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lyfta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fram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betydelsen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av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tillräckliga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språkkunskaper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endast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hos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invandrare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utan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också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finländare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Å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andra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sidan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främmande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modersmål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 en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hög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utbildning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då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föra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vidare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diskussionen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till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hur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mycket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vanligen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studerar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Finland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varför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(Finland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är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ett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litet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land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vårt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används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av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många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utomlands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också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diskutera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situationer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lär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olika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förutom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skolan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fi-FI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Frågor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till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fi-FI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Clr>
                <a:srgbClr val="000000"/>
              </a:buClr>
              <a:buFont typeface="Arial" panose="020B0604020202020204" pitchFamily="34" charset="0"/>
              <a:buChar char="-"/>
            </a:pP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På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vilket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gått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skolan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fi-FI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Clr>
                <a:srgbClr val="000000"/>
              </a:buClr>
              <a:buFont typeface="Arial" panose="020B0604020202020204" pitchFamily="34" charset="0"/>
              <a:buChar char="-"/>
            </a:pP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lärt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skolan</a:t>
            </a:r>
            <a:endParaRPr lang="fi-FI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Clr>
                <a:srgbClr val="000000"/>
              </a:buClr>
              <a:buFont typeface="Arial" panose="020B0604020202020204" pitchFamily="34" charset="0"/>
              <a:buChar char="-"/>
            </a:pP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skulle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vilja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lära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(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Varför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?)</a:t>
            </a:r>
            <a:endParaRPr lang="fi-FI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Clr>
                <a:srgbClr val="000000"/>
              </a:buClr>
              <a:buFont typeface="Arial" panose="020B0604020202020204" pitchFamily="34" charset="0"/>
              <a:buChar char="-"/>
            </a:pP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Hur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lära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vill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lära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</a:t>
            </a:r>
            <a:r>
              <a:rPr lang="fi-FI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fi-FI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6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3E0B61-6194-3589-BA28-FEF438B7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sz="2800" b="1" i="0" dirty="0" err="1">
                <a:effectLst/>
                <a:latin typeface="Arial" panose="020B0604020202020204" pitchFamily="34" charset="0"/>
              </a:rPr>
              <a:t>Hur</a:t>
            </a:r>
            <a:r>
              <a:rPr lang="fi-FI" sz="2800" b="1" i="0" dirty="0">
                <a:effectLst/>
                <a:latin typeface="Arial" panose="020B0604020202020204" pitchFamily="34" charset="0"/>
              </a:rPr>
              <a:t> </a:t>
            </a:r>
            <a:r>
              <a:rPr lang="fi-FI" sz="2800" b="1" i="0" dirty="0" err="1">
                <a:effectLst/>
                <a:latin typeface="Arial" panose="020B0604020202020204" pitchFamily="34" charset="0"/>
              </a:rPr>
              <a:t>ser</a:t>
            </a:r>
            <a:r>
              <a:rPr lang="fi-FI" sz="2800" b="1" i="0" dirty="0">
                <a:effectLst/>
                <a:latin typeface="Arial" panose="020B0604020202020204" pitchFamily="34" charset="0"/>
              </a:rPr>
              <a:t> </a:t>
            </a:r>
            <a:r>
              <a:rPr lang="fi-FI" sz="2800" b="1" i="0" dirty="0" err="1">
                <a:effectLst/>
                <a:latin typeface="Arial" panose="020B0604020202020204" pitchFamily="34" charset="0"/>
              </a:rPr>
              <a:t>studerande</a:t>
            </a:r>
            <a:r>
              <a:rPr lang="fi-FI" sz="2800" b="1" i="0" dirty="0">
                <a:effectLst/>
                <a:latin typeface="Arial" panose="020B0604020202020204" pitchFamily="34" charset="0"/>
              </a:rPr>
              <a:t> </a:t>
            </a:r>
            <a:r>
              <a:rPr lang="fi-FI" sz="2800" b="1" i="0" dirty="0" err="1">
                <a:effectLst/>
                <a:latin typeface="Arial" panose="020B0604020202020204" pitchFamily="34" charset="0"/>
              </a:rPr>
              <a:t>sig</a:t>
            </a:r>
            <a:r>
              <a:rPr lang="fi-FI" sz="2800" b="1" i="0" dirty="0">
                <a:effectLst/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som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språkanvndare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nu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och</a:t>
            </a:r>
            <a:r>
              <a:rPr lang="fi-FI" sz="2800" b="1" dirty="0">
                <a:latin typeface="Arial" panose="020B0604020202020204" pitchFamily="34" charset="0"/>
              </a:rPr>
              <a:t> i </a:t>
            </a:r>
            <a:r>
              <a:rPr lang="fi-FI" sz="2800" b="1" dirty="0" err="1">
                <a:latin typeface="Arial" panose="020B0604020202020204" pitchFamily="34" charset="0"/>
              </a:rPr>
              <a:t>framtiden</a:t>
            </a:r>
            <a:r>
              <a:rPr lang="fi-FI" sz="2800" b="1" dirty="0">
                <a:latin typeface="Arial" panose="020B0604020202020204" pitchFamily="34" charset="0"/>
              </a:rPr>
              <a:t>?</a:t>
            </a:r>
            <a:br>
              <a:rPr lang="fi-FI" sz="2800" b="1" dirty="0">
                <a:latin typeface="Arial" panose="020B0604020202020204" pitchFamily="34" charset="0"/>
              </a:rPr>
            </a:br>
            <a:r>
              <a:rPr lang="fi-FI" sz="2800" b="1" dirty="0">
                <a:latin typeface="Arial" panose="020B0604020202020204" pitchFamily="34" charset="0"/>
              </a:rPr>
              <a:t>4.4 </a:t>
            </a:r>
            <a:r>
              <a:rPr lang="fi-FI" sz="2800" b="1" dirty="0" err="1">
                <a:latin typeface="Arial" panose="020B0604020202020204" pitchFamily="34" charset="0"/>
              </a:rPr>
              <a:t>Dessa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språk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behöver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jag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och</a:t>
            </a:r>
            <a:r>
              <a:rPr lang="fi-FI" sz="2800" b="1" dirty="0">
                <a:latin typeface="Arial" panose="020B0604020202020204" pitchFamily="34" charset="0"/>
              </a:rPr>
              <a:t> de </a:t>
            </a:r>
            <a:r>
              <a:rPr lang="fi-FI" sz="2800" b="1" dirty="0" err="1">
                <a:latin typeface="Arial" panose="020B0604020202020204" pitchFamily="34" charset="0"/>
              </a:rPr>
              <a:t>är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till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nytta</a:t>
            </a:r>
            <a:r>
              <a:rPr lang="fi-FI" sz="2800" b="1" dirty="0">
                <a:latin typeface="Arial" panose="020B0604020202020204" pitchFamily="34" charset="0"/>
              </a:rPr>
              <a:t> i </a:t>
            </a:r>
            <a:r>
              <a:rPr lang="fi-FI" sz="2800" b="1" dirty="0" err="1">
                <a:latin typeface="Arial" panose="020B0604020202020204" pitchFamily="34" charset="0"/>
              </a:rPr>
              <a:t>framtiden</a:t>
            </a:r>
            <a:br>
              <a:rPr lang="fi-FI" sz="2800" b="1" dirty="0">
                <a:latin typeface="Arial" panose="020B0604020202020204" pitchFamily="34" charset="0"/>
              </a:rPr>
            </a:br>
            <a:r>
              <a:rPr lang="fi-FI" sz="2800" b="1" dirty="0">
                <a:latin typeface="Arial" panose="020B0604020202020204" pitchFamily="34" charset="0"/>
              </a:rPr>
              <a:t>4.5 </a:t>
            </a:r>
            <a:r>
              <a:rPr lang="fi-FI" sz="2800" b="1" dirty="0" err="1">
                <a:latin typeface="Arial" panose="020B0604020202020204" pitchFamily="34" charset="0"/>
              </a:rPr>
              <a:t>Dessa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språk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vill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jag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lära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mig</a:t>
            </a:r>
            <a:br>
              <a:rPr lang="fi-FI" sz="2800" b="1" dirty="0">
                <a:latin typeface="Arial" panose="020B0604020202020204" pitchFamily="34" charset="0"/>
              </a:rPr>
            </a:br>
            <a:r>
              <a:rPr lang="fi-FI" sz="2800" b="1" dirty="0">
                <a:latin typeface="Arial" panose="020B0604020202020204" pitchFamily="34" charset="0"/>
              </a:rPr>
              <a:t>4.6 </a:t>
            </a:r>
            <a:r>
              <a:rPr lang="fi-FI" sz="2800" b="1" dirty="0" err="1">
                <a:latin typeface="Arial" panose="020B0604020202020204" pitchFamily="34" charset="0"/>
              </a:rPr>
              <a:t>Hur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lär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jag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mig</a:t>
            </a:r>
            <a:r>
              <a:rPr lang="fi-FI" sz="2800" b="1" dirty="0">
                <a:latin typeface="Arial" panose="020B0604020202020204" pitchFamily="34" charset="0"/>
              </a:rPr>
              <a:t> </a:t>
            </a:r>
            <a:r>
              <a:rPr lang="fi-FI" sz="2800" b="1" dirty="0" err="1">
                <a:latin typeface="Arial" panose="020B0604020202020204" pitchFamily="34" charset="0"/>
              </a:rPr>
              <a:t>bäst</a:t>
            </a: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2FD794-D16D-57D5-7EF6-9CB8586C2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6600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lnSpc>
                <a:spcPct val="115000"/>
              </a:lnSpc>
              <a:buNone/>
            </a:pP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är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viktigt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uppfattar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egen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språkkunnighet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fördel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språkkunskap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är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nyttigt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olika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vara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till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nytta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framtida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arbetslivet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blir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mångfaldig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Å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andra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sidan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är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ytterst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essentiellt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utvärdera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kunskaper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speciellt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hör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varje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dag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är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också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del av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kultur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och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kommunikation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Man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fundera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över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frågor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framskrider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diskussion i Finland?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kommunicerar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artigt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på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svenska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eller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finska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)?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skiljer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från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diskussionerna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studerandes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egen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kultur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på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studerandes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eget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Studerandes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egna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målsättningar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kring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lärandet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är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av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stor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betydelse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blir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motiverade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lära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finska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svenska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i-FI" sz="1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lnSpc>
                <a:spcPct val="115000"/>
              </a:lnSpc>
              <a:buNone/>
            </a:pPr>
            <a:endParaRPr lang="fi-FI" sz="1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lnSpc>
                <a:spcPct val="115000"/>
              </a:lnSpc>
              <a:buNone/>
            </a:pP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Frågor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till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studeranden</a:t>
            </a:r>
            <a:endParaRPr lang="fi-FI" sz="1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Clr>
                <a:srgbClr val="000000"/>
              </a:buClr>
            </a:pP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Vilka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behöver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arbetslivet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fi-FI" sz="1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Clr>
                <a:srgbClr val="000000"/>
              </a:buClr>
            </a:pP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Hurdan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språkanvändare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är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inom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fem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år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fi-FI" sz="1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Clr>
                <a:srgbClr val="000000"/>
              </a:buClr>
            </a:pP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Ändrar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sätt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skriva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olika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situationer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fi-FI" sz="1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Clr>
                <a:srgbClr val="000000"/>
              </a:buClr>
            </a:pP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talar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i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olika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kontexter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beroende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på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vem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talar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till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vad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vill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åstadkomma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fi-FI" sz="1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Clr>
                <a:srgbClr val="000000"/>
              </a:buClr>
            </a:pP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andra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språkbrukare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beaktandet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språkbruk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fi-FI" sz="1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Clr>
                <a:srgbClr val="000000"/>
              </a:buClr>
            </a:pP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språkkunskaper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också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hjälper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lära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andra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saker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t.ex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i </a:t>
            </a:r>
            <a:r>
              <a:rPr lang="fi-FI" sz="1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arbetet</a:t>
            </a:r>
            <a:r>
              <a:rPr lang="fi-FI" sz="1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fi-FI" sz="1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8315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5">
      <a:dk1>
        <a:srgbClr val="00855F"/>
      </a:dk1>
      <a:lt1>
        <a:srgbClr val="FFFFFF"/>
      </a:lt1>
      <a:dk2>
        <a:srgbClr val="BFE9DE"/>
      </a:dk2>
      <a:lt2>
        <a:srgbClr val="404040"/>
      </a:lt2>
      <a:accent1>
        <a:srgbClr val="70CDB5"/>
      </a:accent1>
      <a:accent2>
        <a:srgbClr val="9FDECD"/>
      </a:accent2>
      <a:accent3>
        <a:srgbClr val="A5A5A5"/>
      </a:accent3>
      <a:accent4>
        <a:srgbClr val="70CDB5"/>
      </a:accent4>
      <a:accent5>
        <a:srgbClr val="00855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hje xmlns="9fd5d5ac-0589-4c2a-a5a3-715f97564b00" xsi:nil="true"/>
    <lcf76f155ced4ddcb4097134ff3c332f xmlns="9fd5d5ac-0589-4c2a-a5a3-715f97564b00">
      <Terms xmlns="http://schemas.microsoft.com/office/infopath/2007/PartnerControls"/>
    </lcf76f155ced4ddcb4097134ff3c332f>
    <TaxCatchAll xmlns="90585d02-f098-4b66-9e9b-c8e628037c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7E8EE5B427E84C814C1C43F4283ED5" ma:contentTypeVersion="15" ma:contentTypeDescription="Create a new document." ma:contentTypeScope="" ma:versionID="3918171476c73bbed385c42388f33c78">
  <xsd:schema xmlns:xsd="http://www.w3.org/2001/XMLSchema" xmlns:xs="http://www.w3.org/2001/XMLSchema" xmlns:p="http://schemas.microsoft.com/office/2006/metadata/properties" xmlns:ns2="9fd5d5ac-0589-4c2a-a5a3-715f97564b00" xmlns:ns3="90585d02-f098-4b66-9e9b-c8e628037c7e" targetNamespace="http://schemas.microsoft.com/office/2006/metadata/properties" ma:root="true" ma:fieldsID="01b5fb6c26ae983e2e225f37d39be4a0" ns2:_="" ns3:_="">
    <xsd:import namespace="9fd5d5ac-0589-4c2a-a5a3-715f97564b00"/>
    <xsd:import namespace="90585d02-f098-4b66-9e9b-c8e628037c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Ohj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5d5ac-0589-4c2a-a5a3-715f97564b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fb9b281-25f8-4ed3-b6e8-f02703d6e0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Ohje" ma:index="21" nillable="true" ma:displayName="Ohje" ma:format="Dropdown" ma:internalName="Ohj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85d02-f098-4b66-9e9b-c8e628037c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0004512-f088-4111-aab8-e4d3d56dec56}" ma:internalName="TaxCatchAll" ma:showField="CatchAllData" ma:web="90585d02-f098-4b66-9e9b-c8e628037c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4CBD60-9694-40AC-80F5-C4FD49664EC7}">
  <ds:schemaRefs>
    <ds:schemaRef ds:uri="276177ad-b0d2-4772-a990-97127045f391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2d0a194-781a-4f37-8285-ea2cffda325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B25F2A8-BC28-469D-B03B-12FD734FC4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B9F222-481C-4B9D-A226-B1A8FD2E195B}"/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1775</Words>
  <Application>Microsoft Office PowerPoint</Application>
  <PresentationFormat>Laajakuva</PresentationFormat>
  <Paragraphs>147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Times New Roman</vt:lpstr>
      <vt:lpstr>Wingdings</vt:lpstr>
      <vt:lpstr>Office-teema</vt:lpstr>
      <vt:lpstr>PowerPoint-esitys</vt:lpstr>
      <vt:lpstr>Innehåll </vt:lpstr>
      <vt:lpstr>1 Hur används Språkprofilen?</vt:lpstr>
      <vt:lpstr>2 För läraren</vt:lpstr>
      <vt:lpstr>3 Språkprofilens funktion</vt:lpstr>
      <vt:lpstr>4 Att introducera olika teman och leda  profilarbetet</vt:lpstr>
      <vt:lpstr>De språk jag hör och talar  4.1.Dessa språk använder jag hemma   4.2.Dessa språk använder jag i skolan, på arbetet och med mina vänner</vt:lpstr>
      <vt:lpstr>Språkkunskaper man har lärt sig genom utbildning   4.3 Dessa språk har jag lärt mig i skolan</vt:lpstr>
      <vt:lpstr>Hur ser studerande sig som språkanvndare nu och i framtiden? 4.4 Dessa språk behöver jag och de är till nytta i framtiden 4.5 Dessa språk vill jag lära mig 4.6 Hur lär jag mig bäst</vt:lpstr>
      <vt:lpstr>Språkkunskaper öppnar möjligheter 4.7 Jag kan – prov av mina språkkunskaper 4.8 Jag vill visa mina språkkunskaper</vt:lpstr>
      <vt:lpstr>4.9 Jag kan – vad kan du?</vt:lpstr>
      <vt:lpstr>Min språkprofil</vt:lpstr>
      <vt:lpstr>Fundera på följande frågor:</vt:lpstr>
      <vt:lpstr>Dessa språk använder jag hemma</vt:lpstr>
      <vt:lpstr>Dessa språk använder jag med mina vänner / i skolan / på arbetet</vt:lpstr>
      <vt:lpstr>Fundera på följande frågor:</vt:lpstr>
      <vt:lpstr>Dessa språk jag har lärt mig i skolan</vt:lpstr>
      <vt:lpstr>Fundera på följande frågor:</vt:lpstr>
      <vt:lpstr>De språk som jag behöver och är till nytta i framtiden</vt:lpstr>
      <vt:lpstr>Dessa språk vill jag lära mig</vt:lpstr>
      <vt:lpstr>Hur lär jag mig bäst?</vt:lpstr>
      <vt:lpstr>Du kan!</vt:lpstr>
      <vt:lpstr>Jag kan – prov av mina språkkunskaper</vt:lpstr>
      <vt:lpstr>Vad kan jag på olika språk?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Kieliprofiilini</dc:title>
  <dc:creator>Tiina Kielo</dc:creator>
  <cp:lastModifiedBy>Anne-Marie Haikio</cp:lastModifiedBy>
  <cp:revision>2</cp:revision>
  <dcterms:created xsi:type="dcterms:W3CDTF">2023-09-29T05:30:46Z</dcterms:created>
  <dcterms:modified xsi:type="dcterms:W3CDTF">2024-02-20T07:48:42Z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0x0101003C7E8EE5B427E84C814C1C43F4283ED5</vt:lpwstr>
  </property>
  <property fmtid="{D5CDD505-2E9C-101B-9397-08002B2CF9AE}" pid="3" name="MediaServiceImageTags">
    <vt:lpwstr/>
  </property>
</Properties>
</file>