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ho Tero" userId="5cf698b9-844e-49a6-afbe-03b4b25127b5" providerId="ADAL" clId="{CD84A54B-CF52-4643-B14F-7B5EC0491AFD}"/>
    <pc:docChg chg="undo redo custSel addSld delSld modSld sldOrd">
      <pc:chgData name="Koho Tero" userId="5cf698b9-844e-49a6-afbe-03b4b25127b5" providerId="ADAL" clId="{CD84A54B-CF52-4643-B14F-7B5EC0491AFD}" dt="2024-10-11T12:11:36.909" v="1472" actId="2696"/>
      <pc:docMkLst>
        <pc:docMk/>
      </pc:docMkLst>
      <pc:sldChg chg="modSp">
        <pc:chgData name="Koho Tero" userId="5cf698b9-844e-49a6-afbe-03b4b25127b5" providerId="ADAL" clId="{CD84A54B-CF52-4643-B14F-7B5EC0491AFD}" dt="2024-09-25T11:01:49.020" v="47"/>
        <pc:sldMkLst>
          <pc:docMk/>
          <pc:sldMk cId="857306940" sldId="256"/>
        </pc:sldMkLst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857306940" sldId="256"/>
            <ac:spMk id="2" creationId="{F04CFF70-7C62-B79E-FEAE-0E9A0D20AD89}"/>
          </ac:spMkLst>
        </pc:spChg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857306940" sldId="256"/>
            <ac:spMk id="3" creationId="{EC34A021-2161-BE56-C4ED-B118530D48B8}"/>
          </ac:spMkLst>
        </pc:spChg>
      </pc:sldChg>
      <pc:sldChg chg="modSp">
        <pc:chgData name="Koho Tero" userId="5cf698b9-844e-49a6-afbe-03b4b25127b5" providerId="ADAL" clId="{CD84A54B-CF52-4643-B14F-7B5EC0491AFD}" dt="2024-09-25T11:01:49.020" v="47"/>
        <pc:sldMkLst>
          <pc:docMk/>
          <pc:sldMk cId="3596696099" sldId="257"/>
        </pc:sldMkLst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3596696099" sldId="257"/>
            <ac:spMk id="2" creationId="{039D589B-763E-EEE6-710B-8C682FD44429}"/>
          </ac:spMkLst>
        </pc:spChg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3596696099" sldId="257"/>
            <ac:spMk id="3" creationId="{9EC57387-048D-6E39-C848-72DCF740DA19}"/>
          </ac:spMkLst>
        </pc:spChg>
      </pc:sldChg>
      <pc:sldChg chg="addSp delSp modSp mod">
        <pc:chgData name="Koho Tero" userId="5cf698b9-844e-49a6-afbe-03b4b25127b5" providerId="ADAL" clId="{CD84A54B-CF52-4643-B14F-7B5EC0491AFD}" dt="2024-10-02T10:03:15.219" v="619" actId="20577"/>
        <pc:sldMkLst>
          <pc:docMk/>
          <pc:sldMk cId="2283204545" sldId="258"/>
        </pc:sldMkLst>
        <pc:spChg chg="mod">
          <ac:chgData name="Koho Tero" userId="5cf698b9-844e-49a6-afbe-03b4b25127b5" providerId="ADAL" clId="{CD84A54B-CF52-4643-B14F-7B5EC0491AFD}" dt="2024-10-02T09:54:55.105" v="596" actId="20577"/>
          <ac:spMkLst>
            <pc:docMk/>
            <pc:sldMk cId="2283204545" sldId="258"/>
            <ac:spMk id="2" creationId="{CF4C91E4-A053-8595-479B-F89F5159A305}"/>
          </ac:spMkLst>
        </pc:spChg>
        <pc:spChg chg="mod">
          <ac:chgData name="Koho Tero" userId="5cf698b9-844e-49a6-afbe-03b4b25127b5" providerId="ADAL" clId="{CD84A54B-CF52-4643-B14F-7B5EC0491AFD}" dt="2024-10-02T10:03:15.219" v="619" actId="20577"/>
          <ac:spMkLst>
            <pc:docMk/>
            <pc:sldMk cId="2283204545" sldId="258"/>
            <ac:spMk id="3" creationId="{4470DD7E-3790-27E5-F61C-20599DB091E6}"/>
          </ac:spMkLst>
        </pc:spChg>
        <pc:spChg chg="del">
          <ac:chgData name="Koho Tero" userId="5cf698b9-844e-49a6-afbe-03b4b25127b5" providerId="ADAL" clId="{CD84A54B-CF52-4643-B14F-7B5EC0491AFD}" dt="2024-10-02T09:54:59.247" v="597" actId="478"/>
          <ac:spMkLst>
            <pc:docMk/>
            <pc:sldMk cId="2283204545" sldId="258"/>
            <ac:spMk id="5" creationId="{8528EE28-D562-A72D-CD73-24AB99165A9C}"/>
          </ac:spMkLst>
        </pc:spChg>
        <pc:spChg chg="add mod">
          <ac:chgData name="Koho Tero" userId="5cf698b9-844e-49a6-afbe-03b4b25127b5" providerId="ADAL" clId="{CD84A54B-CF52-4643-B14F-7B5EC0491AFD}" dt="2024-10-02T10:03:08.555" v="615" actId="1076"/>
          <ac:spMkLst>
            <pc:docMk/>
            <pc:sldMk cId="2283204545" sldId="258"/>
            <ac:spMk id="9" creationId="{F29DA401-E733-5270-F95F-A94C5A484ACC}"/>
          </ac:spMkLst>
        </pc:spChg>
        <pc:picChg chg="add del mod modCrop">
          <ac:chgData name="Koho Tero" userId="5cf698b9-844e-49a6-afbe-03b4b25127b5" providerId="ADAL" clId="{CD84A54B-CF52-4643-B14F-7B5EC0491AFD}" dt="2024-10-02T09:59:43.849" v="603" actId="478"/>
          <ac:picMkLst>
            <pc:docMk/>
            <pc:sldMk cId="2283204545" sldId="258"/>
            <ac:picMk id="6" creationId="{0DBAA642-CCB2-96F7-BBE6-901BB42D7C9B}"/>
          </ac:picMkLst>
        </pc:picChg>
        <pc:picChg chg="add mod modCrop">
          <ac:chgData name="Koho Tero" userId="5cf698b9-844e-49a6-afbe-03b4b25127b5" providerId="ADAL" clId="{CD84A54B-CF52-4643-B14F-7B5EC0491AFD}" dt="2024-10-02T10:02:18.996" v="611" actId="732"/>
          <ac:picMkLst>
            <pc:docMk/>
            <pc:sldMk cId="2283204545" sldId="258"/>
            <ac:picMk id="8" creationId="{F89043B8-3303-9305-4EEB-5F88FBCB4F01}"/>
          </ac:picMkLst>
        </pc:picChg>
      </pc:sldChg>
      <pc:sldChg chg="modSp">
        <pc:chgData name="Koho Tero" userId="5cf698b9-844e-49a6-afbe-03b4b25127b5" providerId="ADAL" clId="{CD84A54B-CF52-4643-B14F-7B5EC0491AFD}" dt="2024-09-25T11:01:49.020" v="47"/>
        <pc:sldMkLst>
          <pc:docMk/>
          <pc:sldMk cId="2022565653" sldId="259"/>
        </pc:sldMkLst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2022565653" sldId="259"/>
            <ac:spMk id="2" creationId="{81839B77-3975-903E-5229-D6779760F5F7}"/>
          </ac:spMkLst>
        </pc:spChg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2022565653" sldId="259"/>
            <ac:spMk id="3" creationId="{AC8C5130-2AEA-54D0-B759-C824C9AC2FCE}"/>
          </ac:spMkLst>
        </pc:spChg>
      </pc:sldChg>
      <pc:sldChg chg="modSp">
        <pc:chgData name="Koho Tero" userId="5cf698b9-844e-49a6-afbe-03b4b25127b5" providerId="ADAL" clId="{CD84A54B-CF52-4643-B14F-7B5EC0491AFD}" dt="2024-09-25T11:01:49.020" v="47"/>
        <pc:sldMkLst>
          <pc:docMk/>
          <pc:sldMk cId="983456312" sldId="260"/>
        </pc:sldMkLst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983456312" sldId="260"/>
            <ac:spMk id="2" creationId="{0918EF50-EE8A-BA1C-3ABD-A110667DA589}"/>
          </ac:spMkLst>
        </pc:spChg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983456312" sldId="260"/>
            <ac:spMk id="3" creationId="{5239FFAC-CA71-2FBC-45A0-A1F51882E502}"/>
          </ac:spMkLst>
        </pc:spChg>
      </pc:sldChg>
      <pc:sldChg chg="addSp modSp mod">
        <pc:chgData name="Koho Tero" userId="5cf698b9-844e-49a6-afbe-03b4b25127b5" providerId="ADAL" clId="{CD84A54B-CF52-4643-B14F-7B5EC0491AFD}" dt="2024-09-25T11:02:51.789" v="158" actId="20577"/>
        <pc:sldMkLst>
          <pc:docMk/>
          <pc:sldMk cId="423550828" sldId="261"/>
        </pc:sldMkLst>
        <pc:spChg chg="mod">
          <ac:chgData name="Koho Tero" userId="5cf698b9-844e-49a6-afbe-03b4b25127b5" providerId="ADAL" clId="{CD84A54B-CF52-4643-B14F-7B5EC0491AFD}" dt="2024-09-25T11:01:49.020" v="47"/>
          <ac:spMkLst>
            <pc:docMk/>
            <pc:sldMk cId="423550828" sldId="261"/>
            <ac:spMk id="2" creationId="{8FA215EA-C101-24E4-45A8-0BA6328378B1}"/>
          </ac:spMkLst>
        </pc:spChg>
        <pc:spChg chg="mod">
          <ac:chgData name="Koho Tero" userId="5cf698b9-844e-49a6-afbe-03b4b25127b5" providerId="ADAL" clId="{CD84A54B-CF52-4643-B14F-7B5EC0491AFD}" dt="2024-09-25T11:02:31.276" v="141" actId="20577"/>
          <ac:spMkLst>
            <pc:docMk/>
            <pc:sldMk cId="423550828" sldId="261"/>
            <ac:spMk id="3" creationId="{0C2B71B8-8313-9BCD-FBEA-43146DDA1D67}"/>
          </ac:spMkLst>
        </pc:spChg>
        <pc:spChg chg="add mod">
          <ac:chgData name="Koho Tero" userId="5cf698b9-844e-49a6-afbe-03b4b25127b5" providerId="ADAL" clId="{CD84A54B-CF52-4643-B14F-7B5EC0491AFD}" dt="2024-09-25T11:02:51.789" v="158" actId="20577"/>
          <ac:spMkLst>
            <pc:docMk/>
            <pc:sldMk cId="423550828" sldId="261"/>
            <ac:spMk id="4" creationId="{90924046-05A4-FC74-1C0A-D583F8A6F78C}"/>
          </ac:spMkLst>
        </pc:spChg>
      </pc:sldChg>
      <pc:sldChg chg="addSp delSp modSp new mod">
        <pc:chgData name="Koho Tero" userId="5cf698b9-844e-49a6-afbe-03b4b25127b5" providerId="ADAL" clId="{CD84A54B-CF52-4643-B14F-7B5EC0491AFD}" dt="2024-10-02T10:36:43.380" v="766" actId="11529"/>
        <pc:sldMkLst>
          <pc:docMk/>
          <pc:sldMk cId="906899287" sldId="262"/>
        </pc:sldMkLst>
        <pc:spChg chg="mod">
          <ac:chgData name="Koho Tero" userId="5cf698b9-844e-49a6-afbe-03b4b25127b5" providerId="ADAL" clId="{CD84A54B-CF52-4643-B14F-7B5EC0491AFD}" dt="2024-09-25T11:06:09.319" v="167" actId="20577"/>
          <ac:spMkLst>
            <pc:docMk/>
            <pc:sldMk cId="906899287" sldId="262"/>
            <ac:spMk id="2" creationId="{12A1D3E5-9A6E-B757-0FC3-70189877F219}"/>
          </ac:spMkLst>
        </pc:spChg>
        <pc:spChg chg="mod">
          <ac:chgData name="Koho Tero" userId="5cf698b9-844e-49a6-afbe-03b4b25127b5" providerId="ADAL" clId="{CD84A54B-CF52-4643-B14F-7B5EC0491AFD}" dt="2024-10-02T10:35:36.353" v="759" actId="20577"/>
          <ac:spMkLst>
            <pc:docMk/>
            <pc:sldMk cId="906899287" sldId="262"/>
            <ac:spMk id="3" creationId="{23F7C2C0-3F46-A384-6A8A-A8A95F2917BF}"/>
          </ac:spMkLst>
        </pc:spChg>
        <pc:spChg chg="add del mod">
          <ac:chgData name="Koho Tero" userId="5cf698b9-844e-49a6-afbe-03b4b25127b5" providerId="ADAL" clId="{CD84A54B-CF52-4643-B14F-7B5EC0491AFD}" dt="2024-10-02T10:34:45.010" v="738" actId="478"/>
          <ac:spMkLst>
            <pc:docMk/>
            <pc:sldMk cId="906899287" sldId="262"/>
            <ac:spMk id="4" creationId="{DEFE951C-F05B-141B-A91C-B9A8C83E0913}"/>
          </ac:spMkLst>
        </pc:spChg>
        <pc:spChg chg="add mod">
          <ac:chgData name="Koho Tero" userId="5cf698b9-844e-49a6-afbe-03b4b25127b5" providerId="ADAL" clId="{CD84A54B-CF52-4643-B14F-7B5EC0491AFD}" dt="2024-09-25T11:08:50.303" v="242" actId="688"/>
          <ac:spMkLst>
            <pc:docMk/>
            <pc:sldMk cId="906899287" sldId="262"/>
            <ac:spMk id="5" creationId="{A574F3ED-A755-F2DA-C28F-A83DFCEF3A24}"/>
          </ac:spMkLst>
        </pc:spChg>
        <pc:spChg chg="add mod">
          <ac:chgData name="Koho Tero" userId="5cf698b9-844e-49a6-afbe-03b4b25127b5" providerId="ADAL" clId="{CD84A54B-CF52-4643-B14F-7B5EC0491AFD}" dt="2024-10-02T10:36:28.392" v="765" actId="1076"/>
          <ac:spMkLst>
            <pc:docMk/>
            <pc:sldMk cId="906899287" sldId="262"/>
            <ac:spMk id="8" creationId="{F726503A-86ED-305D-D558-07A8B05BC0A6}"/>
          </ac:spMkLst>
        </pc:spChg>
        <pc:spChg chg="add">
          <ac:chgData name="Koho Tero" userId="5cf698b9-844e-49a6-afbe-03b4b25127b5" providerId="ADAL" clId="{CD84A54B-CF52-4643-B14F-7B5EC0491AFD}" dt="2024-10-02T10:36:43.380" v="766" actId="11529"/>
          <ac:spMkLst>
            <pc:docMk/>
            <pc:sldMk cId="906899287" sldId="262"/>
            <ac:spMk id="9" creationId="{AFC4094E-0595-E0E3-8969-0B34DEFF8E99}"/>
          </ac:spMkLst>
        </pc:spChg>
        <pc:picChg chg="add mod modCrop">
          <ac:chgData name="Koho Tero" userId="5cf698b9-844e-49a6-afbe-03b4b25127b5" providerId="ADAL" clId="{CD84A54B-CF52-4643-B14F-7B5EC0491AFD}" dt="2024-10-02T10:36:10.013" v="761" actId="1076"/>
          <ac:picMkLst>
            <pc:docMk/>
            <pc:sldMk cId="906899287" sldId="262"/>
            <ac:picMk id="7" creationId="{4B5C4619-A3A1-92C9-9B73-FCA8304B8F8A}"/>
          </ac:picMkLst>
        </pc:picChg>
      </pc:sldChg>
      <pc:sldChg chg="addSp delSp modSp new mod">
        <pc:chgData name="Koho Tero" userId="5cf698b9-844e-49a6-afbe-03b4b25127b5" providerId="ADAL" clId="{CD84A54B-CF52-4643-B14F-7B5EC0491AFD}" dt="2024-10-02T11:02:10.828" v="1007" actId="404"/>
        <pc:sldMkLst>
          <pc:docMk/>
          <pc:sldMk cId="1165191119" sldId="263"/>
        </pc:sldMkLst>
        <pc:spChg chg="mod">
          <ac:chgData name="Koho Tero" userId="5cf698b9-844e-49a6-afbe-03b4b25127b5" providerId="ADAL" clId="{CD84A54B-CF52-4643-B14F-7B5EC0491AFD}" dt="2024-10-02T10:38:29.462" v="794" actId="13926"/>
          <ac:spMkLst>
            <pc:docMk/>
            <pc:sldMk cId="1165191119" sldId="263"/>
            <ac:spMk id="2" creationId="{DBEE04A2-0CFC-5C84-10D8-F7CAF418210B}"/>
          </ac:spMkLst>
        </pc:spChg>
        <pc:spChg chg="mod">
          <ac:chgData name="Koho Tero" userId="5cf698b9-844e-49a6-afbe-03b4b25127b5" providerId="ADAL" clId="{CD84A54B-CF52-4643-B14F-7B5EC0491AFD}" dt="2024-10-02T10:41:36.982" v="804" actId="20577"/>
          <ac:spMkLst>
            <pc:docMk/>
            <pc:sldMk cId="1165191119" sldId="263"/>
            <ac:spMk id="3" creationId="{8B684CC5-89F7-8A5F-77AB-D0FDC0FCDDAB}"/>
          </ac:spMkLst>
        </pc:spChg>
        <pc:spChg chg="mod">
          <ac:chgData name="Koho Tero" userId="5cf698b9-844e-49a6-afbe-03b4b25127b5" providerId="ADAL" clId="{CD84A54B-CF52-4643-B14F-7B5EC0491AFD}" dt="2024-10-02T10:37:47.277" v="777" actId="20577"/>
          <ac:spMkLst>
            <pc:docMk/>
            <pc:sldMk cId="1165191119" sldId="263"/>
            <ac:spMk id="4" creationId="{9334B8B2-FBCD-D8E5-4A40-8F6024A6A16E}"/>
          </ac:spMkLst>
        </pc:spChg>
        <pc:spChg chg="add del mod">
          <ac:chgData name="Koho Tero" userId="5cf698b9-844e-49a6-afbe-03b4b25127b5" providerId="ADAL" clId="{CD84A54B-CF52-4643-B14F-7B5EC0491AFD}" dt="2024-10-02T10:40:28.845" v="799" actId="478"/>
          <ac:spMkLst>
            <pc:docMk/>
            <pc:sldMk cId="1165191119" sldId="263"/>
            <ac:spMk id="5" creationId="{625D343A-4842-2820-B99A-C32EBCEB4349}"/>
          </ac:spMkLst>
        </pc:spChg>
        <pc:spChg chg="add del mod">
          <ac:chgData name="Koho Tero" userId="5cf698b9-844e-49a6-afbe-03b4b25127b5" providerId="ADAL" clId="{CD84A54B-CF52-4643-B14F-7B5EC0491AFD}" dt="2024-10-02T10:38:12.132" v="783" actId="478"/>
          <ac:spMkLst>
            <pc:docMk/>
            <pc:sldMk cId="1165191119" sldId="263"/>
            <ac:spMk id="6" creationId="{8D222297-FE27-66A1-6D7E-8C8EB1AFA5D7}"/>
          </ac:spMkLst>
        </pc:spChg>
        <pc:spChg chg="add mod">
          <ac:chgData name="Koho Tero" userId="5cf698b9-844e-49a6-afbe-03b4b25127b5" providerId="ADAL" clId="{CD84A54B-CF52-4643-B14F-7B5EC0491AFD}" dt="2024-09-25T11:14:47.190" v="481" actId="14100"/>
          <ac:spMkLst>
            <pc:docMk/>
            <pc:sldMk cId="1165191119" sldId="263"/>
            <ac:spMk id="7" creationId="{8088CFC3-622A-9DF8-07FC-B7D63499C6A2}"/>
          </ac:spMkLst>
        </pc:spChg>
        <pc:spChg chg="add mod">
          <ac:chgData name="Koho Tero" userId="5cf698b9-844e-49a6-afbe-03b4b25127b5" providerId="ADAL" clId="{CD84A54B-CF52-4643-B14F-7B5EC0491AFD}" dt="2024-10-02T10:42:07.751" v="807" actId="1076"/>
          <ac:spMkLst>
            <pc:docMk/>
            <pc:sldMk cId="1165191119" sldId="263"/>
            <ac:spMk id="11" creationId="{A7C1CB9A-D644-8446-4F64-78803F399D9E}"/>
          </ac:spMkLst>
        </pc:spChg>
        <pc:spChg chg="add mod">
          <ac:chgData name="Koho Tero" userId="5cf698b9-844e-49a6-afbe-03b4b25127b5" providerId="ADAL" clId="{CD84A54B-CF52-4643-B14F-7B5EC0491AFD}" dt="2024-10-02T11:02:10.828" v="1007" actId="404"/>
          <ac:spMkLst>
            <pc:docMk/>
            <pc:sldMk cId="1165191119" sldId="263"/>
            <ac:spMk id="12" creationId="{F57B6F13-A00C-BCF6-7FB3-03363D9D4ECD}"/>
          </ac:spMkLst>
        </pc:spChg>
        <pc:picChg chg="add mod modCrop">
          <ac:chgData name="Koho Tero" userId="5cf698b9-844e-49a6-afbe-03b4b25127b5" providerId="ADAL" clId="{CD84A54B-CF52-4643-B14F-7B5EC0491AFD}" dt="2024-10-02T10:38:09.402" v="782" actId="1076"/>
          <ac:picMkLst>
            <pc:docMk/>
            <pc:sldMk cId="1165191119" sldId="263"/>
            <ac:picMk id="9" creationId="{20E22B61-57CA-3D0C-F92B-E57834A50425}"/>
          </ac:picMkLst>
        </pc:picChg>
        <pc:picChg chg="add mod ord">
          <ac:chgData name="Koho Tero" userId="5cf698b9-844e-49a6-afbe-03b4b25127b5" providerId="ADAL" clId="{CD84A54B-CF52-4643-B14F-7B5EC0491AFD}" dt="2024-10-02T10:41:31.321" v="802" actId="1076"/>
          <ac:picMkLst>
            <pc:docMk/>
            <pc:sldMk cId="1165191119" sldId="263"/>
            <ac:picMk id="10" creationId="{39B2A01C-01BB-0462-6A9F-AB92B9424A33}"/>
          </ac:picMkLst>
        </pc:picChg>
      </pc:sldChg>
      <pc:sldChg chg="addSp delSp modSp new mod modClrScheme chgLayout">
        <pc:chgData name="Koho Tero" userId="5cf698b9-844e-49a6-afbe-03b4b25127b5" providerId="ADAL" clId="{CD84A54B-CF52-4643-B14F-7B5EC0491AFD}" dt="2024-10-02T10:48:04.009" v="970" actId="1076"/>
        <pc:sldMkLst>
          <pc:docMk/>
          <pc:sldMk cId="835924027" sldId="264"/>
        </pc:sldMkLst>
        <pc:spChg chg="del mod ord">
          <ac:chgData name="Koho Tero" userId="5cf698b9-844e-49a6-afbe-03b4b25127b5" providerId="ADAL" clId="{CD84A54B-CF52-4643-B14F-7B5EC0491AFD}" dt="2024-09-25T12:44:06.544" v="483" actId="700"/>
          <ac:spMkLst>
            <pc:docMk/>
            <pc:sldMk cId="835924027" sldId="264"/>
            <ac:spMk id="2" creationId="{C7A6EF73-7769-8480-F5D2-36BAE15D897E}"/>
          </ac:spMkLst>
        </pc:spChg>
        <pc:spChg chg="del mod ord">
          <ac:chgData name="Koho Tero" userId="5cf698b9-844e-49a6-afbe-03b4b25127b5" providerId="ADAL" clId="{CD84A54B-CF52-4643-B14F-7B5EC0491AFD}" dt="2024-09-25T12:44:06.544" v="483" actId="700"/>
          <ac:spMkLst>
            <pc:docMk/>
            <pc:sldMk cId="835924027" sldId="264"/>
            <ac:spMk id="3" creationId="{889B059E-81CA-3E8A-6ACD-6B35F2B116D6}"/>
          </ac:spMkLst>
        </pc:spChg>
        <pc:spChg chg="del">
          <ac:chgData name="Koho Tero" userId="5cf698b9-844e-49a6-afbe-03b4b25127b5" providerId="ADAL" clId="{CD84A54B-CF52-4643-B14F-7B5EC0491AFD}" dt="2024-09-25T12:44:06.544" v="483" actId="700"/>
          <ac:spMkLst>
            <pc:docMk/>
            <pc:sldMk cId="835924027" sldId="264"/>
            <ac:spMk id="4" creationId="{21AC0091-C162-2099-4B65-66BC226A6D40}"/>
          </ac:spMkLst>
        </pc:spChg>
        <pc:spChg chg="add">
          <ac:chgData name="Koho Tero" userId="5cf698b9-844e-49a6-afbe-03b4b25127b5" providerId="ADAL" clId="{CD84A54B-CF52-4643-B14F-7B5EC0491AFD}" dt="2024-10-02T10:47:03.062" v="887" actId="11529"/>
          <ac:spMkLst>
            <pc:docMk/>
            <pc:sldMk cId="835924027" sldId="264"/>
            <ac:spMk id="4" creationId="{3A08D5CF-04BF-DFBB-D59F-4E5A2577627F}"/>
          </ac:spMkLst>
        </pc:spChg>
        <pc:spChg chg="add mod ord">
          <ac:chgData name="Koho Tero" userId="5cf698b9-844e-49a6-afbe-03b4b25127b5" providerId="ADAL" clId="{CD84A54B-CF52-4643-B14F-7B5EC0491AFD}" dt="2024-09-25T12:44:58.460" v="510" actId="20577"/>
          <ac:spMkLst>
            <pc:docMk/>
            <pc:sldMk cId="835924027" sldId="264"/>
            <ac:spMk id="5" creationId="{BB07D7B4-E5C4-BB41-4D41-C7ED7DCA4B17}"/>
          </ac:spMkLst>
        </pc:spChg>
        <pc:spChg chg="add mod ord">
          <ac:chgData name="Koho Tero" userId="5cf698b9-844e-49a6-afbe-03b4b25127b5" providerId="ADAL" clId="{CD84A54B-CF52-4643-B14F-7B5EC0491AFD}" dt="2024-10-02T10:46:41.304" v="886" actId="13926"/>
          <ac:spMkLst>
            <pc:docMk/>
            <pc:sldMk cId="835924027" sldId="264"/>
            <ac:spMk id="6" creationId="{F13D8549-EF42-C037-4629-9BBCAFDAAC48}"/>
          </ac:spMkLst>
        </pc:spChg>
        <pc:spChg chg="add del mod">
          <ac:chgData name="Koho Tero" userId="5cf698b9-844e-49a6-afbe-03b4b25127b5" providerId="ADAL" clId="{CD84A54B-CF52-4643-B14F-7B5EC0491AFD}" dt="2024-10-02T10:42:58.385" v="810" actId="478"/>
          <ac:spMkLst>
            <pc:docMk/>
            <pc:sldMk cId="835924027" sldId="264"/>
            <ac:spMk id="7" creationId="{49BF88E6-87F3-EDFF-8E57-DBB4675F68C9}"/>
          </ac:spMkLst>
        </pc:spChg>
        <pc:spChg chg="add mod">
          <ac:chgData name="Koho Tero" userId="5cf698b9-844e-49a6-afbe-03b4b25127b5" providerId="ADAL" clId="{CD84A54B-CF52-4643-B14F-7B5EC0491AFD}" dt="2024-10-02T10:46:32.860" v="885" actId="339"/>
          <ac:spMkLst>
            <pc:docMk/>
            <pc:sldMk cId="835924027" sldId="264"/>
            <ac:spMk id="8" creationId="{4B343B46-49ED-B47E-96BF-31D3A95CB4C0}"/>
          </ac:spMkLst>
        </pc:spChg>
        <pc:spChg chg="add mod">
          <ac:chgData name="Koho Tero" userId="5cf698b9-844e-49a6-afbe-03b4b25127b5" providerId="ADAL" clId="{CD84A54B-CF52-4643-B14F-7B5EC0491AFD}" dt="2024-10-02T10:48:04.009" v="970" actId="1076"/>
          <ac:spMkLst>
            <pc:docMk/>
            <pc:sldMk cId="835924027" sldId="264"/>
            <ac:spMk id="9" creationId="{1DDFFC69-D3F3-ACA8-104F-C5A7B8484838}"/>
          </ac:spMkLst>
        </pc:spChg>
        <pc:picChg chg="add mod modCrop">
          <ac:chgData name="Koho Tero" userId="5cf698b9-844e-49a6-afbe-03b4b25127b5" providerId="ADAL" clId="{CD84A54B-CF52-4643-B14F-7B5EC0491AFD}" dt="2024-10-02T10:45:17.518" v="870" actId="1076"/>
          <ac:picMkLst>
            <pc:docMk/>
            <pc:sldMk cId="835924027" sldId="264"/>
            <ac:picMk id="3" creationId="{BEA805B0-C0E2-4D87-8D6C-2E8DEF5C0303}"/>
          </ac:picMkLst>
        </pc:picChg>
      </pc:sldChg>
      <pc:sldChg chg="addSp modSp new mod">
        <pc:chgData name="Koho Tero" userId="5cf698b9-844e-49a6-afbe-03b4b25127b5" providerId="ADAL" clId="{CD84A54B-CF52-4643-B14F-7B5EC0491AFD}" dt="2024-10-02T10:34:07.568" v="734" actId="1582"/>
        <pc:sldMkLst>
          <pc:docMk/>
          <pc:sldMk cId="516181313" sldId="265"/>
        </pc:sldMkLst>
        <pc:spChg chg="mod">
          <ac:chgData name="Koho Tero" userId="5cf698b9-844e-49a6-afbe-03b4b25127b5" providerId="ADAL" clId="{CD84A54B-CF52-4643-B14F-7B5EC0491AFD}" dt="2024-10-02T10:28:18.929" v="631" actId="20577"/>
          <ac:spMkLst>
            <pc:docMk/>
            <pc:sldMk cId="516181313" sldId="265"/>
            <ac:spMk id="2" creationId="{445CCBC8-23F9-0681-9F15-29D4A3932CB8}"/>
          </ac:spMkLst>
        </pc:spChg>
        <pc:spChg chg="mod">
          <ac:chgData name="Koho Tero" userId="5cf698b9-844e-49a6-afbe-03b4b25127b5" providerId="ADAL" clId="{CD84A54B-CF52-4643-B14F-7B5EC0491AFD}" dt="2024-10-02T10:31:57.645" v="718" actId="20577"/>
          <ac:spMkLst>
            <pc:docMk/>
            <pc:sldMk cId="516181313" sldId="265"/>
            <ac:spMk id="3" creationId="{128A9A32-D2C2-7238-B6C2-E04A3F35FF9A}"/>
          </ac:spMkLst>
        </pc:spChg>
        <pc:spChg chg="add mod">
          <ac:chgData name="Koho Tero" userId="5cf698b9-844e-49a6-afbe-03b4b25127b5" providerId="ADAL" clId="{CD84A54B-CF52-4643-B14F-7B5EC0491AFD}" dt="2024-10-02T10:33:30.991" v="730" actId="1076"/>
          <ac:spMkLst>
            <pc:docMk/>
            <pc:sldMk cId="516181313" sldId="265"/>
            <ac:spMk id="6" creationId="{1DEBEF88-F85A-1B7C-C37E-08D232620638}"/>
          </ac:spMkLst>
        </pc:spChg>
        <pc:spChg chg="add mod">
          <ac:chgData name="Koho Tero" userId="5cf698b9-844e-49a6-afbe-03b4b25127b5" providerId="ADAL" clId="{CD84A54B-CF52-4643-B14F-7B5EC0491AFD}" dt="2024-10-02T10:34:07.568" v="734" actId="1582"/>
          <ac:spMkLst>
            <pc:docMk/>
            <pc:sldMk cId="516181313" sldId="265"/>
            <ac:spMk id="7" creationId="{EFAF5FE3-8198-5CD0-34EA-529602AEF0D7}"/>
          </ac:spMkLst>
        </pc:spChg>
        <pc:picChg chg="add mod modCrop">
          <ac:chgData name="Koho Tero" userId="5cf698b9-844e-49a6-afbe-03b4b25127b5" providerId="ADAL" clId="{CD84A54B-CF52-4643-B14F-7B5EC0491AFD}" dt="2024-10-02T10:33:06.122" v="725" actId="1076"/>
          <ac:picMkLst>
            <pc:docMk/>
            <pc:sldMk cId="516181313" sldId="265"/>
            <ac:picMk id="5" creationId="{B744C495-5513-9BAA-1892-0866CA78CA5F}"/>
          </ac:picMkLst>
        </pc:picChg>
      </pc:sldChg>
      <pc:sldChg chg="addSp delSp modSp new mod">
        <pc:chgData name="Koho Tero" userId="5cf698b9-844e-49a6-afbe-03b4b25127b5" providerId="ADAL" clId="{CD84A54B-CF52-4643-B14F-7B5EC0491AFD}" dt="2024-10-02T11:22:39.112" v="1288" actId="1076"/>
        <pc:sldMkLst>
          <pc:docMk/>
          <pc:sldMk cId="2077898065" sldId="266"/>
        </pc:sldMkLst>
        <pc:spChg chg="mod">
          <ac:chgData name="Koho Tero" userId="5cf698b9-844e-49a6-afbe-03b4b25127b5" providerId="ADAL" clId="{CD84A54B-CF52-4643-B14F-7B5EC0491AFD}" dt="2024-10-02T11:03:38.801" v="1029" actId="20577"/>
          <ac:spMkLst>
            <pc:docMk/>
            <pc:sldMk cId="2077898065" sldId="266"/>
            <ac:spMk id="2" creationId="{1655299E-47FC-4A57-E905-12B92A21BD5B}"/>
          </ac:spMkLst>
        </pc:spChg>
        <pc:spChg chg="mod">
          <ac:chgData name="Koho Tero" userId="5cf698b9-844e-49a6-afbe-03b4b25127b5" providerId="ADAL" clId="{CD84A54B-CF52-4643-B14F-7B5EC0491AFD}" dt="2024-10-02T11:17:08.348" v="1249" actId="27636"/>
          <ac:spMkLst>
            <pc:docMk/>
            <pc:sldMk cId="2077898065" sldId="266"/>
            <ac:spMk id="3" creationId="{8EB6CA45-423A-81A8-5E47-F71B83D57F92}"/>
          </ac:spMkLst>
        </pc:spChg>
        <pc:spChg chg="add mod">
          <ac:chgData name="Koho Tero" userId="5cf698b9-844e-49a6-afbe-03b4b25127b5" providerId="ADAL" clId="{CD84A54B-CF52-4643-B14F-7B5EC0491AFD}" dt="2024-10-02T11:16:27.574" v="1239" actId="14838"/>
          <ac:spMkLst>
            <pc:docMk/>
            <pc:sldMk cId="2077898065" sldId="266"/>
            <ac:spMk id="6" creationId="{A437C050-55EF-EF30-DC36-5BF3A6008670}"/>
          </ac:spMkLst>
        </pc:spChg>
        <pc:spChg chg="add mod">
          <ac:chgData name="Koho Tero" userId="5cf698b9-844e-49a6-afbe-03b4b25127b5" providerId="ADAL" clId="{CD84A54B-CF52-4643-B14F-7B5EC0491AFD}" dt="2024-10-02T11:19:33.724" v="1270" actId="1076"/>
          <ac:spMkLst>
            <pc:docMk/>
            <pc:sldMk cId="2077898065" sldId="266"/>
            <ac:spMk id="9" creationId="{ED1698AC-5CFD-D31A-0647-27FC588A70DF}"/>
          </ac:spMkLst>
        </pc:spChg>
        <pc:spChg chg="add del mod ord">
          <ac:chgData name="Koho Tero" userId="5cf698b9-844e-49a6-afbe-03b4b25127b5" providerId="ADAL" clId="{CD84A54B-CF52-4643-B14F-7B5EC0491AFD}" dt="2024-10-02T11:20:33.227" v="1282" actId="478"/>
          <ac:spMkLst>
            <pc:docMk/>
            <pc:sldMk cId="2077898065" sldId="266"/>
            <ac:spMk id="10" creationId="{2F1414C1-1CDA-64C0-B402-2C0A10497A6E}"/>
          </ac:spMkLst>
        </pc:spChg>
        <pc:spChg chg="add del mod">
          <ac:chgData name="Koho Tero" userId="5cf698b9-844e-49a6-afbe-03b4b25127b5" providerId="ADAL" clId="{CD84A54B-CF52-4643-B14F-7B5EC0491AFD}" dt="2024-10-02T11:20:54.062" v="1286" actId="11529"/>
          <ac:spMkLst>
            <pc:docMk/>
            <pc:sldMk cId="2077898065" sldId="266"/>
            <ac:spMk id="11" creationId="{0F9D61FE-1151-FF39-CADE-609067D142AD}"/>
          </ac:spMkLst>
        </pc:spChg>
        <pc:spChg chg="add mod">
          <ac:chgData name="Koho Tero" userId="5cf698b9-844e-49a6-afbe-03b4b25127b5" providerId="ADAL" clId="{CD84A54B-CF52-4643-B14F-7B5EC0491AFD}" dt="2024-10-02T11:22:39.112" v="1288" actId="1076"/>
          <ac:spMkLst>
            <pc:docMk/>
            <pc:sldMk cId="2077898065" sldId="266"/>
            <ac:spMk id="12" creationId="{601E4EE5-52E2-0E4B-20FF-0EF1722EFC71}"/>
          </ac:spMkLst>
        </pc:spChg>
        <pc:graphicFrameChg chg="add del modGraphic">
          <ac:chgData name="Koho Tero" userId="5cf698b9-844e-49a6-afbe-03b4b25127b5" providerId="ADAL" clId="{CD84A54B-CF52-4643-B14F-7B5EC0491AFD}" dt="2024-10-02T11:10:52.739" v="1127" actId="478"/>
          <ac:graphicFrameMkLst>
            <pc:docMk/>
            <pc:sldMk cId="2077898065" sldId="266"/>
            <ac:graphicFrameMk id="4" creationId="{F4129ADD-C649-6BC3-405D-57317559888A}"/>
          </ac:graphicFrameMkLst>
        </pc:graphicFrameChg>
        <pc:graphicFrameChg chg="add mod modGraphic">
          <ac:chgData name="Koho Tero" userId="5cf698b9-844e-49a6-afbe-03b4b25127b5" providerId="ADAL" clId="{CD84A54B-CF52-4643-B14F-7B5EC0491AFD}" dt="2024-10-02T11:13:56.777" v="1195" actId="1076"/>
          <ac:graphicFrameMkLst>
            <pc:docMk/>
            <pc:sldMk cId="2077898065" sldId="266"/>
            <ac:graphicFrameMk id="5" creationId="{B74C5DA7-C9C3-C66C-7E52-9916231D37D4}"/>
          </ac:graphicFrameMkLst>
        </pc:graphicFrameChg>
        <pc:picChg chg="add mod modCrop">
          <ac:chgData name="Koho Tero" userId="5cf698b9-844e-49a6-afbe-03b4b25127b5" providerId="ADAL" clId="{CD84A54B-CF52-4643-B14F-7B5EC0491AFD}" dt="2024-10-02T11:20:12.383" v="1276" actId="1076"/>
          <ac:picMkLst>
            <pc:docMk/>
            <pc:sldMk cId="2077898065" sldId="266"/>
            <ac:picMk id="8" creationId="{F36E0C77-0779-8F7A-1C76-1A7514992AF1}"/>
          </ac:picMkLst>
        </pc:picChg>
      </pc:sldChg>
      <pc:sldChg chg="modSp new mod">
        <pc:chgData name="Koho Tero" userId="5cf698b9-844e-49a6-afbe-03b4b25127b5" providerId="ADAL" clId="{CD84A54B-CF52-4643-B14F-7B5EC0491AFD}" dt="2024-10-02T11:29:44.570" v="1415" actId="20577"/>
        <pc:sldMkLst>
          <pc:docMk/>
          <pc:sldMk cId="3065064504" sldId="267"/>
        </pc:sldMkLst>
        <pc:spChg chg="mod">
          <ac:chgData name="Koho Tero" userId="5cf698b9-844e-49a6-afbe-03b4b25127b5" providerId="ADAL" clId="{CD84A54B-CF52-4643-B14F-7B5EC0491AFD}" dt="2024-10-02T11:23:10.136" v="1302" actId="20577"/>
          <ac:spMkLst>
            <pc:docMk/>
            <pc:sldMk cId="3065064504" sldId="267"/>
            <ac:spMk id="2" creationId="{097BCF56-5E17-7F9B-C8B6-513C82BBD01E}"/>
          </ac:spMkLst>
        </pc:spChg>
        <pc:spChg chg="mod">
          <ac:chgData name="Koho Tero" userId="5cf698b9-844e-49a6-afbe-03b4b25127b5" providerId="ADAL" clId="{CD84A54B-CF52-4643-B14F-7B5EC0491AFD}" dt="2024-10-02T11:29:44.570" v="1415" actId="20577"/>
          <ac:spMkLst>
            <pc:docMk/>
            <pc:sldMk cId="3065064504" sldId="267"/>
            <ac:spMk id="3" creationId="{625954FC-917C-84BA-1A74-99E75527CC03}"/>
          </ac:spMkLst>
        </pc:spChg>
      </pc:sldChg>
      <pc:sldChg chg="modSp new mod ord">
        <pc:chgData name="Koho Tero" userId="5cf698b9-844e-49a6-afbe-03b4b25127b5" providerId="ADAL" clId="{CD84A54B-CF52-4643-B14F-7B5EC0491AFD}" dt="2024-10-02T11:29:55.570" v="1431" actId="20577"/>
        <pc:sldMkLst>
          <pc:docMk/>
          <pc:sldMk cId="578273894" sldId="268"/>
        </pc:sldMkLst>
        <pc:spChg chg="mod">
          <ac:chgData name="Koho Tero" userId="5cf698b9-844e-49a6-afbe-03b4b25127b5" providerId="ADAL" clId="{CD84A54B-CF52-4643-B14F-7B5EC0491AFD}" dt="2024-10-02T11:29:55.570" v="1431" actId="20577"/>
          <ac:spMkLst>
            <pc:docMk/>
            <pc:sldMk cId="578273894" sldId="268"/>
            <ac:spMk id="2" creationId="{109A14BB-990C-06E2-B18B-92456F11049C}"/>
          </ac:spMkLst>
        </pc:spChg>
        <pc:spChg chg="mod">
          <ac:chgData name="Koho Tero" userId="5cf698b9-844e-49a6-afbe-03b4b25127b5" providerId="ADAL" clId="{CD84A54B-CF52-4643-B14F-7B5EC0491AFD}" dt="2024-10-02T11:27:47.155" v="1363" actId="14"/>
          <ac:spMkLst>
            <pc:docMk/>
            <pc:sldMk cId="578273894" sldId="268"/>
            <ac:spMk id="3" creationId="{015D883E-4194-9E0E-1FE2-9FCD48A4FB4F}"/>
          </ac:spMkLst>
        </pc:spChg>
      </pc:sldChg>
      <pc:sldChg chg="modSp new del mod">
        <pc:chgData name="Koho Tero" userId="5cf698b9-844e-49a6-afbe-03b4b25127b5" providerId="ADAL" clId="{CD84A54B-CF52-4643-B14F-7B5EC0491AFD}" dt="2024-10-11T12:11:36.909" v="1472" actId="2696"/>
        <pc:sldMkLst>
          <pc:docMk/>
          <pc:sldMk cId="2988970730" sldId="270"/>
        </pc:sldMkLst>
        <pc:spChg chg="mod">
          <ac:chgData name="Koho Tero" userId="5cf698b9-844e-49a6-afbe-03b4b25127b5" providerId="ADAL" clId="{CD84A54B-CF52-4643-B14F-7B5EC0491AFD}" dt="2024-10-11T11:47:44.388" v="1448" actId="20577"/>
          <ac:spMkLst>
            <pc:docMk/>
            <pc:sldMk cId="2988970730" sldId="270"/>
            <ac:spMk id="2" creationId="{5BF9DE5D-6D38-6E15-6CD2-C9C5730A2C6D}"/>
          </ac:spMkLst>
        </pc:spChg>
        <pc:spChg chg="mod">
          <ac:chgData name="Koho Tero" userId="5cf698b9-844e-49a6-afbe-03b4b25127b5" providerId="ADAL" clId="{CD84A54B-CF52-4643-B14F-7B5EC0491AFD}" dt="2024-10-11T11:47:54.019" v="1471" actId="20577"/>
          <ac:spMkLst>
            <pc:docMk/>
            <pc:sldMk cId="2988970730" sldId="270"/>
            <ac:spMk id="3" creationId="{626E28FA-1037-7515-E501-FFF5EC62DE2D}"/>
          </ac:spMkLst>
        </pc:spChg>
      </pc:sldChg>
    </pc:docChg>
  </pc:docChgLst>
  <pc:docChgLst>
    <pc:chgData name="Koho Tero" userId="5cf698b9-844e-49a6-afbe-03b4b25127b5" providerId="ADAL" clId="{BB930A97-78D2-4480-86AD-D4337C6DDC95}"/>
    <pc:docChg chg="undo redo custSel modSld">
      <pc:chgData name="Koho Tero" userId="5cf698b9-844e-49a6-afbe-03b4b25127b5" providerId="ADAL" clId="{BB930A97-78D2-4480-86AD-D4337C6DDC95}" dt="2024-11-06T07:46:24.096" v="83" actId="20577"/>
      <pc:docMkLst>
        <pc:docMk/>
      </pc:docMkLst>
      <pc:sldChg chg="modSp mod modNotesTx">
        <pc:chgData name="Koho Tero" userId="5cf698b9-844e-49a6-afbe-03b4b25127b5" providerId="ADAL" clId="{BB930A97-78D2-4480-86AD-D4337C6DDC95}" dt="2024-11-06T07:42:07.279" v="50" actId="1076"/>
        <pc:sldMkLst>
          <pc:docMk/>
          <pc:sldMk cId="2022565653" sldId="259"/>
        </pc:sldMkLst>
        <pc:spChg chg="mod">
          <ac:chgData name="Koho Tero" userId="5cf698b9-844e-49a6-afbe-03b4b25127b5" providerId="ADAL" clId="{BB930A97-78D2-4480-86AD-D4337C6DDC95}" dt="2024-11-06T07:41:37.450" v="48" actId="13926"/>
          <ac:spMkLst>
            <pc:docMk/>
            <pc:sldMk cId="2022565653" sldId="259"/>
            <ac:spMk id="3" creationId="{AC8C5130-2AEA-54D0-B759-C824C9AC2FCE}"/>
          </ac:spMkLst>
        </pc:spChg>
        <pc:spChg chg="mod">
          <ac:chgData name="Koho Tero" userId="5cf698b9-844e-49a6-afbe-03b4b25127b5" providerId="ADAL" clId="{BB930A97-78D2-4480-86AD-D4337C6DDC95}" dt="2024-11-06T07:42:07.279" v="50" actId="1076"/>
          <ac:spMkLst>
            <pc:docMk/>
            <pc:sldMk cId="2022565653" sldId="259"/>
            <ac:spMk id="7" creationId="{FDB1FEFA-924B-3261-7295-E00582E79985}"/>
          </ac:spMkLst>
        </pc:spChg>
        <pc:picChg chg="mod">
          <ac:chgData name="Koho Tero" userId="5cf698b9-844e-49a6-afbe-03b4b25127b5" providerId="ADAL" clId="{BB930A97-78D2-4480-86AD-D4337C6DDC95}" dt="2024-11-06T07:42:00.983" v="49" actId="1076"/>
          <ac:picMkLst>
            <pc:docMk/>
            <pc:sldMk cId="2022565653" sldId="259"/>
            <ac:picMk id="5" creationId="{B145BBB6-BEEA-E6D7-3AED-0462DE884224}"/>
          </ac:picMkLst>
        </pc:picChg>
      </pc:sldChg>
      <pc:sldChg chg="modSp mod">
        <pc:chgData name="Koho Tero" userId="5cf698b9-844e-49a6-afbe-03b4b25127b5" providerId="ADAL" clId="{BB930A97-78D2-4480-86AD-D4337C6DDC95}" dt="2024-11-06T07:42:26.640" v="51" actId="13926"/>
        <pc:sldMkLst>
          <pc:docMk/>
          <pc:sldMk cId="983456312" sldId="260"/>
        </pc:sldMkLst>
        <pc:spChg chg="mod">
          <ac:chgData name="Koho Tero" userId="5cf698b9-844e-49a6-afbe-03b4b25127b5" providerId="ADAL" clId="{BB930A97-78D2-4480-86AD-D4337C6DDC95}" dt="2024-11-06T07:42:26.640" v="51" actId="13926"/>
          <ac:spMkLst>
            <pc:docMk/>
            <pc:sldMk cId="983456312" sldId="260"/>
            <ac:spMk id="3" creationId="{5239FFAC-CA71-2FBC-45A0-A1F51882E502}"/>
          </ac:spMkLst>
        </pc:spChg>
      </pc:sldChg>
      <pc:sldChg chg="modSp mod">
        <pc:chgData name="Koho Tero" userId="5cf698b9-844e-49a6-afbe-03b4b25127b5" providerId="ADAL" clId="{BB930A97-78D2-4480-86AD-D4337C6DDC95}" dt="2024-11-06T07:44:58.354" v="55" actId="20577"/>
        <pc:sldMkLst>
          <pc:docMk/>
          <pc:sldMk cId="835924027" sldId="264"/>
        </pc:sldMkLst>
        <pc:spChg chg="mod">
          <ac:chgData name="Koho Tero" userId="5cf698b9-844e-49a6-afbe-03b4b25127b5" providerId="ADAL" clId="{BB930A97-78D2-4480-86AD-D4337C6DDC95}" dt="2024-11-06T07:44:58.354" v="55" actId="20577"/>
          <ac:spMkLst>
            <pc:docMk/>
            <pc:sldMk cId="835924027" sldId="264"/>
            <ac:spMk id="6" creationId="{F13D8549-EF42-C037-4629-9BBCAFDAAC48}"/>
          </ac:spMkLst>
        </pc:spChg>
      </pc:sldChg>
      <pc:sldChg chg="modSp mod">
        <pc:chgData name="Koho Tero" userId="5cf698b9-844e-49a6-afbe-03b4b25127b5" providerId="ADAL" clId="{BB930A97-78D2-4480-86AD-D4337C6DDC95}" dt="2024-11-06T07:46:24.096" v="83" actId="20577"/>
        <pc:sldMkLst>
          <pc:docMk/>
          <pc:sldMk cId="516181313" sldId="265"/>
        </pc:sldMkLst>
        <pc:spChg chg="mod">
          <ac:chgData name="Koho Tero" userId="5cf698b9-844e-49a6-afbe-03b4b25127b5" providerId="ADAL" clId="{BB930A97-78D2-4480-86AD-D4337C6DDC95}" dt="2024-11-06T07:46:24.096" v="83" actId="20577"/>
          <ac:spMkLst>
            <pc:docMk/>
            <pc:sldMk cId="516181313" sldId="265"/>
            <ac:spMk id="3" creationId="{128A9A32-D2C2-7238-B6C2-E04A3F35FF9A}"/>
          </ac:spMkLst>
        </pc:spChg>
      </pc:sldChg>
    </pc:docChg>
  </pc:docChgLst>
  <pc:docChgLst>
    <pc:chgData name="Koho Tero" userId="5cf698b9-844e-49a6-afbe-03b4b25127b5" providerId="ADAL" clId="{1E5D3DEB-E540-43CE-B7B8-7A70A76AD1E9}"/>
    <pc:docChg chg="undo custSel addSld modSld">
      <pc:chgData name="Koho Tero" userId="5cf698b9-844e-49a6-afbe-03b4b25127b5" providerId="ADAL" clId="{1E5D3DEB-E540-43CE-B7B8-7A70A76AD1E9}" dt="2024-10-03T05:51:11.429" v="542"/>
      <pc:docMkLst>
        <pc:docMk/>
      </pc:docMkLst>
      <pc:sldChg chg="addSp modSp mod modTransition">
        <pc:chgData name="Koho Tero" userId="5cf698b9-844e-49a6-afbe-03b4b25127b5" providerId="ADAL" clId="{1E5D3DEB-E540-43CE-B7B8-7A70A76AD1E9}" dt="2024-10-03T05:51:05.933" v="541"/>
        <pc:sldMkLst>
          <pc:docMk/>
          <pc:sldMk cId="3065064504" sldId="267"/>
        </pc:sldMkLst>
        <pc:spChg chg="mod">
          <ac:chgData name="Koho Tero" userId="5cf698b9-844e-49a6-afbe-03b4b25127b5" providerId="ADAL" clId="{1E5D3DEB-E540-43CE-B7B8-7A70A76AD1E9}" dt="2024-10-03T05:43:42.754" v="84" actId="20577"/>
          <ac:spMkLst>
            <pc:docMk/>
            <pc:sldMk cId="3065064504" sldId="267"/>
            <ac:spMk id="2" creationId="{097BCF56-5E17-7F9B-C8B6-513C82BBD01E}"/>
          </ac:spMkLst>
        </pc:spChg>
        <pc:spChg chg="mod">
          <ac:chgData name="Koho Tero" userId="5cf698b9-844e-49a6-afbe-03b4b25127b5" providerId="ADAL" clId="{1E5D3DEB-E540-43CE-B7B8-7A70A76AD1E9}" dt="2024-10-03T05:45:00.233" v="216" actId="20577"/>
          <ac:spMkLst>
            <pc:docMk/>
            <pc:sldMk cId="3065064504" sldId="267"/>
            <ac:spMk id="3" creationId="{625954FC-917C-84BA-1A74-99E75527CC03}"/>
          </ac:spMkLst>
        </pc:spChg>
        <pc:spChg chg="add mod">
          <ac:chgData name="Koho Tero" userId="5cf698b9-844e-49a6-afbe-03b4b25127b5" providerId="ADAL" clId="{1E5D3DEB-E540-43CE-B7B8-7A70A76AD1E9}" dt="2024-10-03T05:51:05.933" v="541"/>
          <ac:spMkLst>
            <pc:docMk/>
            <pc:sldMk cId="3065064504" sldId="267"/>
            <ac:spMk id="4" creationId="{E99E0E60-1E94-DE09-46E2-C83DEFD5E982}"/>
          </ac:spMkLst>
        </pc:spChg>
      </pc:sldChg>
      <pc:sldChg chg="addSp modSp mod">
        <pc:chgData name="Koho Tero" userId="5cf698b9-844e-49a6-afbe-03b4b25127b5" providerId="ADAL" clId="{1E5D3DEB-E540-43CE-B7B8-7A70A76AD1E9}" dt="2024-10-03T05:50:59.269" v="540" actId="20577"/>
        <pc:sldMkLst>
          <pc:docMk/>
          <pc:sldMk cId="578273894" sldId="268"/>
        </pc:sldMkLst>
        <pc:spChg chg="mod">
          <ac:chgData name="Koho Tero" userId="5cf698b9-844e-49a6-afbe-03b4b25127b5" providerId="ADAL" clId="{1E5D3DEB-E540-43CE-B7B8-7A70A76AD1E9}" dt="2024-10-03T05:43:36.957" v="80" actId="20577"/>
          <ac:spMkLst>
            <pc:docMk/>
            <pc:sldMk cId="578273894" sldId="268"/>
            <ac:spMk id="2" creationId="{109A14BB-990C-06E2-B18B-92456F11049C}"/>
          </ac:spMkLst>
        </pc:spChg>
        <pc:spChg chg="mod">
          <ac:chgData name="Koho Tero" userId="5cf698b9-844e-49a6-afbe-03b4b25127b5" providerId="ADAL" clId="{1E5D3DEB-E540-43CE-B7B8-7A70A76AD1E9}" dt="2024-10-03T05:40:14.485" v="70" actId="113"/>
          <ac:spMkLst>
            <pc:docMk/>
            <pc:sldMk cId="578273894" sldId="268"/>
            <ac:spMk id="3" creationId="{015D883E-4194-9E0E-1FE2-9FCD48A4FB4F}"/>
          </ac:spMkLst>
        </pc:spChg>
        <pc:spChg chg="add mod">
          <ac:chgData name="Koho Tero" userId="5cf698b9-844e-49a6-afbe-03b4b25127b5" providerId="ADAL" clId="{1E5D3DEB-E540-43CE-B7B8-7A70A76AD1E9}" dt="2024-10-03T05:50:59.269" v="540" actId="20577"/>
          <ac:spMkLst>
            <pc:docMk/>
            <pc:sldMk cId="578273894" sldId="268"/>
            <ac:spMk id="4" creationId="{35A6461B-555F-ED49-A397-65D01D3346BD}"/>
          </ac:spMkLst>
        </pc:spChg>
      </pc:sldChg>
      <pc:sldChg chg="addSp modSp new mod modTransition modAnim">
        <pc:chgData name="Koho Tero" userId="5cf698b9-844e-49a6-afbe-03b4b25127b5" providerId="ADAL" clId="{1E5D3DEB-E540-43CE-B7B8-7A70A76AD1E9}" dt="2024-10-03T05:51:11.429" v="542"/>
        <pc:sldMkLst>
          <pc:docMk/>
          <pc:sldMk cId="2324440192" sldId="269"/>
        </pc:sldMkLst>
        <pc:spChg chg="mod">
          <ac:chgData name="Koho Tero" userId="5cf698b9-844e-49a6-afbe-03b4b25127b5" providerId="ADAL" clId="{1E5D3DEB-E540-43CE-B7B8-7A70A76AD1E9}" dt="2024-10-03T05:43:49.871" v="102" actId="20577"/>
          <ac:spMkLst>
            <pc:docMk/>
            <pc:sldMk cId="2324440192" sldId="269"/>
            <ac:spMk id="2" creationId="{AA2D9879-2D57-797F-A1B1-8E22D73C1067}"/>
          </ac:spMkLst>
        </pc:spChg>
        <pc:spChg chg="mod">
          <ac:chgData name="Koho Tero" userId="5cf698b9-844e-49a6-afbe-03b4b25127b5" providerId="ADAL" clId="{1E5D3DEB-E540-43CE-B7B8-7A70A76AD1E9}" dt="2024-10-03T05:49:31.102" v="525" actId="20577"/>
          <ac:spMkLst>
            <pc:docMk/>
            <pc:sldMk cId="2324440192" sldId="269"/>
            <ac:spMk id="3" creationId="{0A6BFCB3-FFE1-FF33-4E95-B96778039EB4}"/>
          </ac:spMkLst>
        </pc:spChg>
        <pc:spChg chg="add mod">
          <ac:chgData name="Koho Tero" userId="5cf698b9-844e-49a6-afbe-03b4b25127b5" providerId="ADAL" clId="{1E5D3DEB-E540-43CE-B7B8-7A70A76AD1E9}" dt="2024-10-03T05:51:11.429" v="542"/>
          <ac:spMkLst>
            <pc:docMk/>
            <pc:sldMk cId="2324440192" sldId="269"/>
            <ac:spMk id="4" creationId="{610503FA-F2F7-95E9-2BA6-60A720B1CEF2}"/>
          </ac:spMkLst>
        </pc:spChg>
      </pc:sldChg>
    </pc:docChg>
  </pc:docChgLst>
  <pc:docChgLst>
    <pc:chgData name="Koho Tero" userId="5cf698b9-844e-49a6-afbe-03b4b25127b5" providerId="ADAL" clId="{82F796AD-4523-459A-B6BC-9B4FD1F766C1}"/>
    <pc:docChg chg="undo custSel modSld">
      <pc:chgData name="Koho Tero" userId="5cf698b9-844e-49a6-afbe-03b4b25127b5" providerId="ADAL" clId="{82F796AD-4523-459A-B6BC-9B4FD1F766C1}" dt="2024-10-09T10:56:30.276" v="699" actId="1076"/>
      <pc:docMkLst>
        <pc:docMk/>
      </pc:docMkLst>
      <pc:sldChg chg="addSp delSp modSp mod modNotesTx">
        <pc:chgData name="Koho Tero" userId="5cf698b9-844e-49a6-afbe-03b4b25127b5" providerId="ADAL" clId="{82F796AD-4523-459A-B6BC-9B4FD1F766C1}" dt="2024-10-09T10:40:56.543" v="309" actId="20577"/>
        <pc:sldMkLst>
          <pc:docMk/>
          <pc:sldMk cId="2022565653" sldId="259"/>
        </pc:sldMkLst>
        <pc:spChg chg="mod">
          <ac:chgData name="Koho Tero" userId="5cf698b9-844e-49a6-afbe-03b4b25127b5" providerId="ADAL" clId="{82F796AD-4523-459A-B6BC-9B4FD1F766C1}" dt="2024-10-09T10:37:45.858" v="163" actId="14100"/>
          <ac:spMkLst>
            <pc:docMk/>
            <pc:sldMk cId="2022565653" sldId="259"/>
            <ac:spMk id="3" creationId="{AC8C5130-2AEA-54D0-B759-C824C9AC2FCE}"/>
          </ac:spMkLst>
        </pc:spChg>
        <pc:spChg chg="del">
          <ac:chgData name="Koho Tero" userId="5cf698b9-844e-49a6-afbe-03b4b25127b5" providerId="ADAL" clId="{82F796AD-4523-459A-B6BC-9B4FD1F766C1}" dt="2024-10-09T10:32:29.243" v="17" actId="478"/>
          <ac:spMkLst>
            <pc:docMk/>
            <pc:sldMk cId="2022565653" sldId="259"/>
            <ac:spMk id="6" creationId="{2A0D1EC4-4FA7-32B9-54EE-E90B7759CCB8}"/>
          </ac:spMkLst>
        </pc:spChg>
        <pc:spChg chg="add mod">
          <ac:chgData name="Koho Tero" userId="5cf698b9-844e-49a6-afbe-03b4b25127b5" providerId="ADAL" clId="{82F796AD-4523-459A-B6BC-9B4FD1F766C1}" dt="2024-10-09T10:39:02.337" v="179" actId="14100"/>
          <ac:spMkLst>
            <pc:docMk/>
            <pc:sldMk cId="2022565653" sldId="259"/>
            <ac:spMk id="7" creationId="{FDB1FEFA-924B-3261-7295-E00582E79985}"/>
          </ac:spMkLst>
        </pc:spChg>
        <pc:picChg chg="add mod ord modCrop">
          <ac:chgData name="Koho Tero" userId="5cf698b9-844e-49a6-afbe-03b4b25127b5" providerId="ADAL" clId="{82F796AD-4523-459A-B6BC-9B4FD1F766C1}" dt="2024-10-09T10:38:27.508" v="174" actId="14100"/>
          <ac:picMkLst>
            <pc:docMk/>
            <pc:sldMk cId="2022565653" sldId="259"/>
            <ac:picMk id="5" creationId="{B145BBB6-BEEA-E6D7-3AED-0462DE884224}"/>
          </ac:picMkLst>
        </pc:picChg>
      </pc:sldChg>
      <pc:sldChg chg="addSp delSp modSp mod setBg">
        <pc:chgData name="Koho Tero" userId="5cf698b9-844e-49a6-afbe-03b4b25127b5" providerId="ADAL" clId="{82F796AD-4523-459A-B6BC-9B4FD1F766C1}" dt="2024-10-09T10:39:36.699" v="186" actId="26606"/>
        <pc:sldMkLst>
          <pc:docMk/>
          <pc:sldMk cId="983456312" sldId="260"/>
        </pc:sldMkLst>
        <pc:spChg chg="mod">
          <ac:chgData name="Koho Tero" userId="5cf698b9-844e-49a6-afbe-03b4b25127b5" providerId="ADAL" clId="{82F796AD-4523-459A-B6BC-9B4FD1F766C1}" dt="2024-10-09T10:39:36.699" v="186" actId="26606"/>
          <ac:spMkLst>
            <pc:docMk/>
            <pc:sldMk cId="983456312" sldId="260"/>
            <ac:spMk id="2" creationId="{0918EF50-EE8A-BA1C-3ABD-A110667DA589}"/>
          </ac:spMkLst>
        </pc:spChg>
        <pc:spChg chg="mod">
          <ac:chgData name="Koho Tero" userId="5cf698b9-844e-49a6-afbe-03b4b25127b5" providerId="ADAL" clId="{82F796AD-4523-459A-B6BC-9B4FD1F766C1}" dt="2024-10-09T10:39:36.699" v="186" actId="26606"/>
          <ac:spMkLst>
            <pc:docMk/>
            <pc:sldMk cId="983456312" sldId="260"/>
            <ac:spMk id="3" creationId="{5239FFAC-CA71-2FBC-45A0-A1F51882E502}"/>
          </ac:spMkLst>
        </pc:spChg>
        <pc:spChg chg="del">
          <ac:chgData name="Koho Tero" userId="5cf698b9-844e-49a6-afbe-03b4b25127b5" providerId="ADAL" clId="{82F796AD-4523-459A-B6BC-9B4FD1F766C1}" dt="2024-10-09T10:39:10.682" v="180" actId="478"/>
          <ac:spMkLst>
            <pc:docMk/>
            <pc:sldMk cId="983456312" sldId="260"/>
            <ac:spMk id="4" creationId="{F8475FAA-3309-402D-2599-6764E394118B}"/>
          </ac:spMkLst>
        </pc:spChg>
        <pc:spChg chg="add">
          <ac:chgData name="Koho Tero" userId="5cf698b9-844e-49a6-afbe-03b4b25127b5" providerId="ADAL" clId="{82F796AD-4523-459A-B6BC-9B4FD1F766C1}" dt="2024-10-09T10:39:36.699" v="186" actId="26606"/>
          <ac:spMkLst>
            <pc:docMk/>
            <pc:sldMk cId="983456312" sldId="260"/>
            <ac:spMk id="11" creationId="{3F4C104D-5F30-4811-9376-566B26E4719A}"/>
          </ac:spMkLst>
        </pc:spChg>
        <pc:spChg chg="add">
          <ac:chgData name="Koho Tero" userId="5cf698b9-844e-49a6-afbe-03b4b25127b5" providerId="ADAL" clId="{82F796AD-4523-459A-B6BC-9B4FD1F766C1}" dt="2024-10-09T10:39:36.699" v="186" actId="26606"/>
          <ac:spMkLst>
            <pc:docMk/>
            <pc:sldMk cId="983456312" sldId="260"/>
            <ac:spMk id="13" creationId="{0815E34B-5D02-4E01-A936-E8E1C0AB6F12}"/>
          </ac:spMkLst>
        </pc:spChg>
        <pc:spChg chg="add">
          <ac:chgData name="Koho Tero" userId="5cf698b9-844e-49a6-afbe-03b4b25127b5" providerId="ADAL" clId="{82F796AD-4523-459A-B6BC-9B4FD1F766C1}" dt="2024-10-09T10:39:36.699" v="186" actId="26606"/>
          <ac:spMkLst>
            <pc:docMk/>
            <pc:sldMk cId="983456312" sldId="260"/>
            <ac:spMk id="15" creationId="{7DE3414B-B032-4710-A468-D3285E38C5FF}"/>
          </ac:spMkLst>
        </pc:spChg>
        <pc:picChg chg="add mod">
          <ac:chgData name="Koho Tero" userId="5cf698b9-844e-49a6-afbe-03b4b25127b5" providerId="ADAL" clId="{82F796AD-4523-459A-B6BC-9B4FD1F766C1}" dt="2024-10-09T10:39:36.699" v="186" actId="26606"/>
          <ac:picMkLst>
            <pc:docMk/>
            <pc:sldMk cId="983456312" sldId="260"/>
            <ac:picMk id="6" creationId="{C3380F2D-E68D-372F-E9BC-13BC18ABF5D0}"/>
          </ac:picMkLst>
        </pc:picChg>
      </pc:sldChg>
      <pc:sldChg chg="addSp delSp modSp mod">
        <pc:chgData name="Koho Tero" userId="5cf698b9-844e-49a6-afbe-03b4b25127b5" providerId="ADAL" clId="{82F796AD-4523-459A-B6BC-9B4FD1F766C1}" dt="2024-09-26T13:29:01.875" v="13" actId="1076"/>
        <pc:sldMkLst>
          <pc:docMk/>
          <pc:sldMk cId="423550828" sldId="261"/>
        </pc:sldMkLst>
        <pc:spChg chg="mod">
          <ac:chgData name="Koho Tero" userId="5cf698b9-844e-49a6-afbe-03b4b25127b5" providerId="ADAL" clId="{82F796AD-4523-459A-B6BC-9B4FD1F766C1}" dt="2024-09-26T13:27:44.243" v="9" actId="13926"/>
          <ac:spMkLst>
            <pc:docMk/>
            <pc:sldMk cId="423550828" sldId="261"/>
            <ac:spMk id="3" creationId="{0C2B71B8-8313-9BCD-FBEA-43146DDA1D67}"/>
          </ac:spMkLst>
        </pc:spChg>
        <pc:spChg chg="del">
          <ac:chgData name="Koho Tero" userId="5cf698b9-844e-49a6-afbe-03b4b25127b5" providerId="ADAL" clId="{82F796AD-4523-459A-B6BC-9B4FD1F766C1}" dt="2024-09-26T13:26:39.651" v="0" actId="478"/>
          <ac:spMkLst>
            <pc:docMk/>
            <pc:sldMk cId="423550828" sldId="261"/>
            <ac:spMk id="4" creationId="{90924046-05A4-FC74-1C0A-D583F8A6F78C}"/>
          </ac:spMkLst>
        </pc:spChg>
        <pc:picChg chg="add mod modCrop">
          <ac:chgData name="Koho Tero" userId="5cf698b9-844e-49a6-afbe-03b4b25127b5" providerId="ADAL" clId="{82F796AD-4523-459A-B6BC-9B4FD1F766C1}" dt="2024-09-26T13:29:01.875" v="13" actId="1076"/>
          <ac:picMkLst>
            <pc:docMk/>
            <pc:sldMk cId="423550828" sldId="261"/>
            <ac:picMk id="6" creationId="{102E5D39-9B02-7A37-AEA9-8C26894AEAAC}"/>
          </ac:picMkLst>
        </pc:picChg>
      </pc:sldChg>
      <pc:sldChg chg="addSp delSp modSp mod">
        <pc:chgData name="Koho Tero" userId="5cf698b9-844e-49a6-afbe-03b4b25127b5" providerId="ADAL" clId="{82F796AD-4523-459A-B6BC-9B4FD1F766C1}" dt="2024-10-09T10:55:30.050" v="696" actId="14100"/>
        <pc:sldMkLst>
          <pc:docMk/>
          <pc:sldMk cId="3065064504" sldId="267"/>
        </pc:sldMkLst>
        <pc:spChg chg="mod">
          <ac:chgData name="Koho Tero" userId="5cf698b9-844e-49a6-afbe-03b4b25127b5" providerId="ADAL" clId="{82F796AD-4523-459A-B6BC-9B4FD1F766C1}" dt="2024-10-09T10:54:51.360" v="692" actId="20577"/>
          <ac:spMkLst>
            <pc:docMk/>
            <pc:sldMk cId="3065064504" sldId="267"/>
            <ac:spMk id="3" creationId="{625954FC-917C-84BA-1A74-99E75527CC03}"/>
          </ac:spMkLst>
        </pc:spChg>
        <pc:spChg chg="del">
          <ac:chgData name="Koho Tero" userId="5cf698b9-844e-49a6-afbe-03b4b25127b5" providerId="ADAL" clId="{82F796AD-4523-459A-B6BC-9B4FD1F766C1}" dt="2024-10-09T10:51:44.131" v="592" actId="478"/>
          <ac:spMkLst>
            <pc:docMk/>
            <pc:sldMk cId="3065064504" sldId="267"/>
            <ac:spMk id="4" creationId="{E99E0E60-1E94-DE09-46E2-C83DEFD5E982}"/>
          </ac:spMkLst>
        </pc:spChg>
        <pc:spChg chg="add mod">
          <ac:chgData name="Koho Tero" userId="5cf698b9-844e-49a6-afbe-03b4b25127b5" providerId="ADAL" clId="{82F796AD-4523-459A-B6BC-9B4FD1F766C1}" dt="2024-10-09T10:55:30.050" v="696" actId="14100"/>
          <ac:spMkLst>
            <pc:docMk/>
            <pc:sldMk cId="3065064504" sldId="267"/>
            <ac:spMk id="7" creationId="{BD08DAA4-052C-AFAA-73B7-D8F0582243F3}"/>
          </ac:spMkLst>
        </pc:spChg>
        <pc:picChg chg="add mod modCrop">
          <ac:chgData name="Koho Tero" userId="5cf698b9-844e-49a6-afbe-03b4b25127b5" providerId="ADAL" clId="{82F796AD-4523-459A-B6BC-9B4FD1F766C1}" dt="2024-10-09T10:52:03.353" v="594" actId="1076"/>
          <ac:picMkLst>
            <pc:docMk/>
            <pc:sldMk cId="3065064504" sldId="267"/>
            <ac:picMk id="6" creationId="{D8EC20F6-CDF7-A0F8-2FE1-689491F65B10}"/>
          </ac:picMkLst>
        </pc:picChg>
      </pc:sldChg>
      <pc:sldChg chg="addSp delSp modSp mod">
        <pc:chgData name="Koho Tero" userId="5cf698b9-844e-49a6-afbe-03b4b25127b5" providerId="ADAL" clId="{82F796AD-4523-459A-B6BC-9B4FD1F766C1}" dt="2024-10-09T10:48:29.645" v="583" actId="14100"/>
        <pc:sldMkLst>
          <pc:docMk/>
          <pc:sldMk cId="578273894" sldId="268"/>
        </pc:sldMkLst>
        <pc:spChg chg="mod">
          <ac:chgData name="Koho Tero" userId="5cf698b9-844e-49a6-afbe-03b4b25127b5" providerId="ADAL" clId="{82F796AD-4523-459A-B6BC-9B4FD1F766C1}" dt="2024-10-09T10:47:21.276" v="572" actId="20577"/>
          <ac:spMkLst>
            <pc:docMk/>
            <pc:sldMk cId="578273894" sldId="268"/>
            <ac:spMk id="3" creationId="{015D883E-4194-9E0E-1FE2-9FCD48A4FB4F}"/>
          </ac:spMkLst>
        </pc:spChg>
        <pc:spChg chg="del">
          <ac:chgData name="Koho Tero" userId="5cf698b9-844e-49a6-afbe-03b4b25127b5" providerId="ADAL" clId="{82F796AD-4523-459A-B6BC-9B4FD1F766C1}" dt="2024-10-09T10:44:39.128" v="405" actId="478"/>
          <ac:spMkLst>
            <pc:docMk/>
            <pc:sldMk cId="578273894" sldId="268"/>
            <ac:spMk id="4" creationId="{35A6461B-555F-ED49-A397-65D01D3346BD}"/>
          </ac:spMkLst>
        </pc:spChg>
        <pc:spChg chg="add mod">
          <ac:chgData name="Koho Tero" userId="5cf698b9-844e-49a6-afbe-03b4b25127b5" providerId="ADAL" clId="{82F796AD-4523-459A-B6BC-9B4FD1F766C1}" dt="2024-10-09T10:47:50.869" v="576" actId="1582"/>
          <ac:spMkLst>
            <pc:docMk/>
            <pc:sldMk cId="578273894" sldId="268"/>
            <ac:spMk id="7" creationId="{E1F77347-E5E7-9537-151C-3BE613047524}"/>
          </ac:spMkLst>
        </pc:spChg>
        <pc:spChg chg="add mod">
          <ac:chgData name="Koho Tero" userId="5cf698b9-844e-49a6-afbe-03b4b25127b5" providerId="ADAL" clId="{82F796AD-4523-459A-B6BC-9B4FD1F766C1}" dt="2024-10-09T10:48:29.645" v="583" actId="14100"/>
          <ac:spMkLst>
            <pc:docMk/>
            <pc:sldMk cId="578273894" sldId="268"/>
            <ac:spMk id="8" creationId="{DF4AAD81-D1B2-12AA-0841-CE3FB9AFDED2}"/>
          </ac:spMkLst>
        </pc:spChg>
        <pc:picChg chg="add mod modCrop">
          <ac:chgData name="Koho Tero" userId="5cf698b9-844e-49a6-afbe-03b4b25127b5" providerId="ADAL" clId="{82F796AD-4523-459A-B6BC-9B4FD1F766C1}" dt="2024-10-09T10:48:07.955" v="578" actId="1076"/>
          <ac:picMkLst>
            <pc:docMk/>
            <pc:sldMk cId="578273894" sldId="268"/>
            <ac:picMk id="6" creationId="{A68FE2A0-163E-D0CA-4DBC-CFE67F8D5C50}"/>
          </ac:picMkLst>
        </pc:picChg>
      </pc:sldChg>
      <pc:sldChg chg="addSp delSp modSp mod">
        <pc:chgData name="Koho Tero" userId="5cf698b9-844e-49a6-afbe-03b4b25127b5" providerId="ADAL" clId="{82F796AD-4523-459A-B6BC-9B4FD1F766C1}" dt="2024-10-09T10:56:30.276" v="699" actId="1076"/>
        <pc:sldMkLst>
          <pc:docMk/>
          <pc:sldMk cId="2324440192" sldId="269"/>
        </pc:sldMkLst>
        <pc:spChg chg="mod">
          <ac:chgData name="Koho Tero" userId="5cf698b9-844e-49a6-afbe-03b4b25127b5" providerId="ADAL" clId="{82F796AD-4523-459A-B6BC-9B4FD1F766C1}" dt="2024-10-09T10:50:42.034" v="587" actId="1076"/>
          <ac:spMkLst>
            <pc:docMk/>
            <pc:sldMk cId="2324440192" sldId="269"/>
            <ac:spMk id="3" creationId="{0A6BFCB3-FFE1-FF33-4E95-B96778039EB4}"/>
          </ac:spMkLst>
        </pc:spChg>
        <pc:spChg chg="del">
          <ac:chgData name="Koho Tero" userId="5cf698b9-844e-49a6-afbe-03b4b25127b5" providerId="ADAL" clId="{82F796AD-4523-459A-B6BC-9B4FD1F766C1}" dt="2024-10-09T10:50:22.446" v="586" actId="478"/>
          <ac:spMkLst>
            <pc:docMk/>
            <pc:sldMk cId="2324440192" sldId="269"/>
            <ac:spMk id="4" creationId="{610503FA-F2F7-95E9-2BA6-60A720B1CEF2}"/>
          </ac:spMkLst>
        </pc:spChg>
        <pc:picChg chg="add mod modCrop">
          <ac:chgData name="Koho Tero" userId="5cf698b9-844e-49a6-afbe-03b4b25127b5" providerId="ADAL" clId="{82F796AD-4523-459A-B6BC-9B4FD1F766C1}" dt="2024-10-09T10:56:30.276" v="699" actId="1076"/>
          <ac:picMkLst>
            <pc:docMk/>
            <pc:sldMk cId="2324440192" sldId="269"/>
            <ac:picMk id="6" creationId="{E67FBDA5-403D-AB5B-D01A-DC8C1BB3716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1A909-9B6C-4204-9AD6-78F0EEA3336E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597FC5D-6585-4DF8-A6EE-B94972B42817}">
      <dgm:prSet phldrT="[Teksti]"/>
      <dgm:spPr/>
      <dgm:t>
        <a:bodyPr/>
        <a:lstStyle/>
        <a:p>
          <a:r>
            <a:rPr lang="fi-FI" dirty="0"/>
            <a:t>Building A</a:t>
          </a:r>
        </a:p>
      </dgm:t>
    </dgm:pt>
    <dgm:pt modelId="{E7137D08-51C5-45FD-B58F-E4787359BBDE}" type="parTrans" cxnId="{39E9B598-43D6-466C-878B-539106DC1D15}">
      <dgm:prSet/>
      <dgm:spPr/>
      <dgm:t>
        <a:bodyPr/>
        <a:lstStyle/>
        <a:p>
          <a:endParaRPr lang="fi-FI"/>
        </a:p>
      </dgm:t>
    </dgm:pt>
    <dgm:pt modelId="{A0AF6A82-261C-45BA-917E-756255C3394E}" type="sibTrans" cxnId="{39E9B598-43D6-466C-878B-539106DC1D15}">
      <dgm:prSet/>
      <dgm:spPr/>
      <dgm:t>
        <a:bodyPr/>
        <a:lstStyle/>
        <a:p>
          <a:endParaRPr lang="fi-FI"/>
        </a:p>
      </dgm:t>
    </dgm:pt>
    <dgm:pt modelId="{3E284749-E20C-4025-B598-6B28B6D933E1}">
      <dgm:prSet phldrT="[Teksti]"/>
      <dgm:spPr/>
      <dgm:t>
        <a:bodyPr/>
        <a:lstStyle/>
        <a:p>
          <a:r>
            <a:rPr lang="fi-FI" dirty="0"/>
            <a:t>A 101</a:t>
          </a:r>
        </a:p>
      </dgm:t>
    </dgm:pt>
    <dgm:pt modelId="{BFC733C1-9AC3-4BC4-9B8A-9C82D1E96936}" type="parTrans" cxnId="{2FFFF22E-E255-40B1-B632-7C10D7D4A3EB}">
      <dgm:prSet/>
      <dgm:spPr/>
      <dgm:t>
        <a:bodyPr/>
        <a:lstStyle/>
        <a:p>
          <a:endParaRPr lang="fi-FI"/>
        </a:p>
      </dgm:t>
    </dgm:pt>
    <dgm:pt modelId="{2A3612CB-B9DA-4011-8376-17BE939240F8}" type="sibTrans" cxnId="{2FFFF22E-E255-40B1-B632-7C10D7D4A3EB}">
      <dgm:prSet/>
      <dgm:spPr/>
      <dgm:t>
        <a:bodyPr/>
        <a:lstStyle/>
        <a:p>
          <a:endParaRPr lang="fi-FI"/>
        </a:p>
      </dgm:t>
    </dgm:pt>
    <dgm:pt modelId="{363957EA-7523-4C68-B122-8DD717802432}">
      <dgm:prSet phldrT="[Teksti]"/>
      <dgm:spPr/>
      <dgm:t>
        <a:bodyPr/>
        <a:lstStyle/>
        <a:p>
          <a:r>
            <a:rPr lang="fi-FI" dirty="0"/>
            <a:t>Building B</a:t>
          </a:r>
          <a:endParaRPr lang="fi-FI" b="1" dirty="0"/>
        </a:p>
      </dgm:t>
    </dgm:pt>
    <dgm:pt modelId="{D4F94D2B-6AD5-4C5F-8364-F3525AD748B2}" type="parTrans" cxnId="{49A4D810-087B-42AE-8D4B-48D7A3CE999A}">
      <dgm:prSet/>
      <dgm:spPr/>
      <dgm:t>
        <a:bodyPr/>
        <a:lstStyle/>
        <a:p>
          <a:endParaRPr lang="fi-FI"/>
        </a:p>
      </dgm:t>
    </dgm:pt>
    <dgm:pt modelId="{F6699A1A-0A97-4E35-A729-C6B389D934DD}" type="sibTrans" cxnId="{49A4D810-087B-42AE-8D4B-48D7A3CE999A}">
      <dgm:prSet/>
      <dgm:spPr/>
      <dgm:t>
        <a:bodyPr/>
        <a:lstStyle/>
        <a:p>
          <a:endParaRPr lang="fi-FI"/>
        </a:p>
      </dgm:t>
    </dgm:pt>
    <dgm:pt modelId="{79EDBE85-294D-4698-B382-AF55EAA07F96}">
      <dgm:prSet phldrT="[Teksti]"/>
      <dgm:spPr/>
      <dgm:t>
        <a:bodyPr/>
        <a:lstStyle/>
        <a:p>
          <a:r>
            <a:rPr lang="fi-FI" dirty="0"/>
            <a:t>B 201</a:t>
          </a:r>
        </a:p>
      </dgm:t>
    </dgm:pt>
    <dgm:pt modelId="{C6030F54-BB48-4166-A671-38310AB911B0}" type="parTrans" cxnId="{C959E00D-5348-46D3-99A1-9DF21416A2CC}">
      <dgm:prSet/>
      <dgm:spPr/>
      <dgm:t>
        <a:bodyPr/>
        <a:lstStyle/>
        <a:p>
          <a:endParaRPr lang="fi-FI"/>
        </a:p>
      </dgm:t>
    </dgm:pt>
    <dgm:pt modelId="{01B8CCA3-44D8-436D-B029-1EBB2426438E}" type="sibTrans" cxnId="{C959E00D-5348-46D3-99A1-9DF21416A2CC}">
      <dgm:prSet/>
      <dgm:spPr/>
      <dgm:t>
        <a:bodyPr/>
        <a:lstStyle/>
        <a:p>
          <a:endParaRPr lang="fi-FI"/>
        </a:p>
      </dgm:t>
    </dgm:pt>
    <dgm:pt modelId="{BF976E64-0AE2-4259-A670-82B0820E00B8}">
      <dgm:prSet phldrT="[Teksti]"/>
      <dgm:spPr/>
      <dgm:t>
        <a:bodyPr/>
        <a:lstStyle/>
        <a:p>
          <a:r>
            <a:rPr lang="fi-FI" dirty="0"/>
            <a:t>B 202</a:t>
          </a:r>
        </a:p>
      </dgm:t>
    </dgm:pt>
    <dgm:pt modelId="{18D546C6-9310-40D9-BC8D-61ACC00B2595}" type="parTrans" cxnId="{45655CFB-60E7-4A78-9FD6-47500760AD9F}">
      <dgm:prSet/>
      <dgm:spPr/>
      <dgm:t>
        <a:bodyPr/>
        <a:lstStyle/>
        <a:p>
          <a:endParaRPr lang="fi-FI"/>
        </a:p>
      </dgm:t>
    </dgm:pt>
    <dgm:pt modelId="{7AD2EB62-EAB7-497C-B945-3355104A4C58}" type="sibTrans" cxnId="{45655CFB-60E7-4A78-9FD6-47500760AD9F}">
      <dgm:prSet/>
      <dgm:spPr/>
      <dgm:t>
        <a:bodyPr/>
        <a:lstStyle/>
        <a:p>
          <a:endParaRPr lang="fi-FI"/>
        </a:p>
      </dgm:t>
    </dgm:pt>
    <dgm:pt modelId="{B9082FCB-B71C-4838-8715-70A07BB88A50}">
      <dgm:prSet phldrT="[Teksti]"/>
      <dgm:spPr/>
      <dgm:t>
        <a:bodyPr/>
        <a:lstStyle/>
        <a:p>
          <a:r>
            <a:rPr lang="fi-FI" dirty="0"/>
            <a:t>Building C</a:t>
          </a:r>
        </a:p>
      </dgm:t>
    </dgm:pt>
    <dgm:pt modelId="{0EC2C8AB-F4EC-4D98-AA10-9B6EFB7FD6DD}" type="parTrans" cxnId="{CD5E61CB-0ACB-4C58-9888-59CA8DDA09FE}">
      <dgm:prSet/>
      <dgm:spPr/>
      <dgm:t>
        <a:bodyPr/>
        <a:lstStyle/>
        <a:p>
          <a:endParaRPr lang="fi-FI"/>
        </a:p>
      </dgm:t>
    </dgm:pt>
    <dgm:pt modelId="{E73ADDB4-28EC-4932-99F3-1D36739C184A}" type="sibTrans" cxnId="{CD5E61CB-0ACB-4C58-9888-59CA8DDA09FE}">
      <dgm:prSet/>
      <dgm:spPr/>
      <dgm:t>
        <a:bodyPr/>
        <a:lstStyle/>
        <a:p>
          <a:endParaRPr lang="fi-FI"/>
        </a:p>
      </dgm:t>
    </dgm:pt>
    <dgm:pt modelId="{89EE320F-35E3-46D8-A0A1-C517A5D58045}">
      <dgm:prSet phldrT="[Teksti]"/>
      <dgm:spPr/>
      <dgm:t>
        <a:bodyPr/>
        <a:lstStyle/>
        <a:p>
          <a:r>
            <a:rPr lang="fi-FI" dirty="0"/>
            <a:t>C 301</a:t>
          </a:r>
        </a:p>
      </dgm:t>
    </dgm:pt>
    <dgm:pt modelId="{E4AAB2A0-48D1-4395-B85A-65A54B40D555}" type="parTrans" cxnId="{9F448158-B73B-48AA-ADE0-1479A9644C3A}">
      <dgm:prSet/>
      <dgm:spPr/>
      <dgm:t>
        <a:bodyPr/>
        <a:lstStyle/>
        <a:p>
          <a:endParaRPr lang="fi-FI"/>
        </a:p>
      </dgm:t>
    </dgm:pt>
    <dgm:pt modelId="{9FE9E8AD-D9B6-4C87-A100-B818111B42EB}" type="sibTrans" cxnId="{9F448158-B73B-48AA-ADE0-1479A9644C3A}">
      <dgm:prSet/>
      <dgm:spPr/>
      <dgm:t>
        <a:bodyPr/>
        <a:lstStyle/>
        <a:p>
          <a:endParaRPr lang="fi-FI"/>
        </a:p>
      </dgm:t>
    </dgm:pt>
    <dgm:pt modelId="{EF254BF3-2E2D-4D9E-9A87-6983E85350BF}">
      <dgm:prSet phldrT="[Teksti]"/>
      <dgm:spPr/>
      <dgm:t>
        <a:bodyPr/>
        <a:lstStyle/>
        <a:p>
          <a:r>
            <a:rPr lang="fi-FI" dirty="0"/>
            <a:t>C 302</a:t>
          </a:r>
        </a:p>
      </dgm:t>
    </dgm:pt>
    <dgm:pt modelId="{9624E9E2-920F-4AD4-A215-53F607C30C90}" type="parTrans" cxnId="{9CA7CB6B-9380-437B-BEE5-385240EA598A}">
      <dgm:prSet/>
      <dgm:spPr/>
      <dgm:t>
        <a:bodyPr/>
        <a:lstStyle/>
        <a:p>
          <a:endParaRPr lang="fi-FI"/>
        </a:p>
      </dgm:t>
    </dgm:pt>
    <dgm:pt modelId="{B8FDE61E-3224-4241-894F-957AD555D230}" type="sibTrans" cxnId="{9CA7CB6B-9380-437B-BEE5-385240EA598A}">
      <dgm:prSet/>
      <dgm:spPr/>
      <dgm:t>
        <a:bodyPr/>
        <a:lstStyle/>
        <a:p>
          <a:endParaRPr lang="fi-FI"/>
        </a:p>
      </dgm:t>
    </dgm:pt>
    <dgm:pt modelId="{11EBBF35-9548-4367-963E-57BC89E134DD}">
      <dgm:prSet phldrT="[Teksti]"/>
      <dgm:spPr/>
      <dgm:t>
        <a:bodyPr/>
        <a:lstStyle/>
        <a:p>
          <a:r>
            <a:rPr lang="fi-FI" dirty="0"/>
            <a:t>A 102</a:t>
          </a:r>
        </a:p>
      </dgm:t>
    </dgm:pt>
    <dgm:pt modelId="{86AB8F6E-5480-4AC9-94C9-2FC421FAA2FC}" type="parTrans" cxnId="{6C6D379A-94F7-4BE1-99B6-9D38990791A4}">
      <dgm:prSet/>
      <dgm:spPr/>
      <dgm:t>
        <a:bodyPr/>
        <a:lstStyle/>
        <a:p>
          <a:endParaRPr lang="fi-FI"/>
        </a:p>
      </dgm:t>
    </dgm:pt>
    <dgm:pt modelId="{52F51EC5-7014-45B2-8394-B31F3938AA5C}" type="sibTrans" cxnId="{6C6D379A-94F7-4BE1-99B6-9D38990791A4}">
      <dgm:prSet/>
      <dgm:spPr/>
      <dgm:t>
        <a:bodyPr/>
        <a:lstStyle/>
        <a:p>
          <a:endParaRPr lang="fi-FI"/>
        </a:p>
      </dgm:t>
    </dgm:pt>
    <dgm:pt modelId="{2BFCF62A-8ED0-43A0-8626-8932131E6511}" type="pres">
      <dgm:prSet presAssocID="{72A1A909-9B6C-4204-9AD6-78F0EEA3336E}" presName="Name0" presStyleCnt="0">
        <dgm:presLayoutVars>
          <dgm:dir/>
          <dgm:animLvl val="lvl"/>
          <dgm:resizeHandles val="exact"/>
        </dgm:presLayoutVars>
      </dgm:prSet>
      <dgm:spPr/>
    </dgm:pt>
    <dgm:pt modelId="{67406309-226A-4F31-9F49-C0DDD473D263}" type="pres">
      <dgm:prSet presAssocID="{9597FC5D-6585-4DF8-A6EE-B94972B42817}" presName="composite" presStyleCnt="0"/>
      <dgm:spPr/>
    </dgm:pt>
    <dgm:pt modelId="{2CBF2211-0A4F-45BE-91E2-D220965984D4}" type="pres">
      <dgm:prSet presAssocID="{9597FC5D-6585-4DF8-A6EE-B94972B4281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25FFA62-F7B9-4770-8331-E530FD5BD8F0}" type="pres">
      <dgm:prSet presAssocID="{9597FC5D-6585-4DF8-A6EE-B94972B42817}" presName="desTx" presStyleLbl="alignAccFollowNode1" presStyleIdx="0" presStyleCnt="3">
        <dgm:presLayoutVars>
          <dgm:bulletEnabled val="1"/>
        </dgm:presLayoutVars>
      </dgm:prSet>
      <dgm:spPr/>
    </dgm:pt>
    <dgm:pt modelId="{BC51C3C7-DC5A-4E95-A17F-5D33D9568AFC}" type="pres">
      <dgm:prSet presAssocID="{A0AF6A82-261C-45BA-917E-756255C3394E}" presName="space" presStyleCnt="0"/>
      <dgm:spPr/>
    </dgm:pt>
    <dgm:pt modelId="{B04CBD69-DF74-498E-953F-A7E674A8F4A5}" type="pres">
      <dgm:prSet presAssocID="{363957EA-7523-4C68-B122-8DD717802432}" presName="composite" presStyleCnt="0"/>
      <dgm:spPr/>
    </dgm:pt>
    <dgm:pt modelId="{F0AC2913-9C3D-4E7D-84DD-84B2BA7D536E}" type="pres">
      <dgm:prSet presAssocID="{363957EA-7523-4C68-B122-8DD7178024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C1DCF1D-F835-4B26-AA0F-C013F6DC67F3}" type="pres">
      <dgm:prSet presAssocID="{363957EA-7523-4C68-B122-8DD717802432}" presName="desTx" presStyleLbl="alignAccFollowNode1" presStyleIdx="1" presStyleCnt="3">
        <dgm:presLayoutVars>
          <dgm:bulletEnabled val="1"/>
        </dgm:presLayoutVars>
      </dgm:prSet>
      <dgm:spPr/>
    </dgm:pt>
    <dgm:pt modelId="{17934C16-E551-4E22-A68F-8C9E085765DB}" type="pres">
      <dgm:prSet presAssocID="{F6699A1A-0A97-4E35-A729-C6B389D934DD}" presName="space" presStyleCnt="0"/>
      <dgm:spPr/>
    </dgm:pt>
    <dgm:pt modelId="{1DAC3252-4546-4906-AC25-8BAB2550C4F1}" type="pres">
      <dgm:prSet presAssocID="{B9082FCB-B71C-4838-8715-70A07BB88A50}" presName="composite" presStyleCnt="0"/>
      <dgm:spPr/>
    </dgm:pt>
    <dgm:pt modelId="{74DC124F-3F95-4F10-950C-CCCA62DD44CE}" type="pres">
      <dgm:prSet presAssocID="{B9082FCB-B71C-4838-8715-70A07BB88A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357622-5D6C-4EA4-B88C-E91438215ABA}" type="pres">
      <dgm:prSet presAssocID="{B9082FCB-B71C-4838-8715-70A07BB88A5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959E00D-5348-46D3-99A1-9DF21416A2CC}" srcId="{363957EA-7523-4C68-B122-8DD717802432}" destId="{79EDBE85-294D-4698-B382-AF55EAA07F96}" srcOrd="0" destOrd="0" parTransId="{C6030F54-BB48-4166-A671-38310AB911B0}" sibTransId="{01B8CCA3-44D8-436D-B029-1EBB2426438E}"/>
    <dgm:cxn modelId="{49A4D810-087B-42AE-8D4B-48D7A3CE999A}" srcId="{72A1A909-9B6C-4204-9AD6-78F0EEA3336E}" destId="{363957EA-7523-4C68-B122-8DD717802432}" srcOrd="1" destOrd="0" parTransId="{D4F94D2B-6AD5-4C5F-8364-F3525AD748B2}" sibTransId="{F6699A1A-0A97-4E35-A729-C6B389D934DD}"/>
    <dgm:cxn modelId="{33962D24-3B48-402B-BA09-8E94B1DD2D6E}" type="presOf" srcId="{79EDBE85-294D-4698-B382-AF55EAA07F96}" destId="{FC1DCF1D-F835-4B26-AA0F-C013F6DC67F3}" srcOrd="0" destOrd="0" presId="urn:microsoft.com/office/officeart/2005/8/layout/hList1"/>
    <dgm:cxn modelId="{2FFFF22E-E255-40B1-B632-7C10D7D4A3EB}" srcId="{9597FC5D-6585-4DF8-A6EE-B94972B42817}" destId="{3E284749-E20C-4025-B598-6B28B6D933E1}" srcOrd="0" destOrd="0" parTransId="{BFC733C1-9AC3-4BC4-9B8A-9C82D1E96936}" sibTransId="{2A3612CB-B9DA-4011-8376-17BE939240F8}"/>
    <dgm:cxn modelId="{4132AC40-9F2F-4A6C-BFC2-A6757A766EBC}" type="presOf" srcId="{BF976E64-0AE2-4259-A670-82B0820E00B8}" destId="{FC1DCF1D-F835-4B26-AA0F-C013F6DC67F3}" srcOrd="0" destOrd="1" presId="urn:microsoft.com/office/officeart/2005/8/layout/hList1"/>
    <dgm:cxn modelId="{9CA7CB6B-9380-437B-BEE5-385240EA598A}" srcId="{B9082FCB-B71C-4838-8715-70A07BB88A50}" destId="{EF254BF3-2E2D-4D9E-9A87-6983E85350BF}" srcOrd="1" destOrd="0" parTransId="{9624E9E2-920F-4AD4-A215-53F607C30C90}" sibTransId="{B8FDE61E-3224-4241-894F-957AD555D230}"/>
    <dgm:cxn modelId="{9F448158-B73B-48AA-ADE0-1479A9644C3A}" srcId="{B9082FCB-B71C-4838-8715-70A07BB88A50}" destId="{89EE320F-35E3-46D8-A0A1-C517A5D58045}" srcOrd="0" destOrd="0" parTransId="{E4AAB2A0-48D1-4395-B85A-65A54B40D555}" sibTransId="{9FE9E8AD-D9B6-4C87-A100-B818111B42EB}"/>
    <dgm:cxn modelId="{99C2F18D-4E49-42A3-8EF0-85D8BA682957}" type="presOf" srcId="{3E284749-E20C-4025-B598-6B28B6D933E1}" destId="{B25FFA62-F7B9-4770-8331-E530FD5BD8F0}" srcOrd="0" destOrd="0" presId="urn:microsoft.com/office/officeart/2005/8/layout/hList1"/>
    <dgm:cxn modelId="{6DF6C88F-52C1-4353-8D07-3A8EFC16E593}" type="presOf" srcId="{363957EA-7523-4C68-B122-8DD717802432}" destId="{F0AC2913-9C3D-4E7D-84DD-84B2BA7D536E}" srcOrd="0" destOrd="0" presId="urn:microsoft.com/office/officeart/2005/8/layout/hList1"/>
    <dgm:cxn modelId="{39E9B598-43D6-466C-878B-539106DC1D15}" srcId="{72A1A909-9B6C-4204-9AD6-78F0EEA3336E}" destId="{9597FC5D-6585-4DF8-A6EE-B94972B42817}" srcOrd="0" destOrd="0" parTransId="{E7137D08-51C5-45FD-B58F-E4787359BBDE}" sibTransId="{A0AF6A82-261C-45BA-917E-756255C3394E}"/>
    <dgm:cxn modelId="{6C6D379A-94F7-4BE1-99B6-9D38990791A4}" srcId="{9597FC5D-6585-4DF8-A6EE-B94972B42817}" destId="{11EBBF35-9548-4367-963E-57BC89E134DD}" srcOrd="1" destOrd="0" parTransId="{86AB8F6E-5480-4AC9-94C9-2FC421FAA2FC}" sibTransId="{52F51EC5-7014-45B2-8394-B31F3938AA5C}"/>
    <dgm:cxn modelId="{712FA5B3-99F8-4CC0-B648-6FB6B522244B}" type="presOf" srcId="{B9082FCB-B71C-4838-8715-70A07BB88A50}" destId="{74DC124F-3F95-4F10-950C-CCCA62DD44CE}" srcOrd="0" destOrd="0" presId="urn:microsoft.com/office/officeart/2005/8/layout/hList1"/>
    <dgm:cxn modelId="{974980BC-39E4-4872-9101-DE6CB0B4B23B}" type="presOf" srcId="{11EBBF35-9548-4367-963E-57BC89E134DD}" destId="{B25FFA62-F7B9-4770-8331-E530FD5BD8F0}" srcOrd="0" destOrd="1" presId="urn:microsoft.com/office/officeart/2005/8/layout/hList1"/>
    <dgm:cxn modelId="{CD5E61CB-0ACB-4C58-9888-59CA8DDA09FE}" srcId="{72A1A909-9B6C-4204-9AD6-78F0EEA3336E}" destId="{B9082FCB-B71C-4838-8715-70A07BB88A50}" srcOrd="2" destOrd="0" parTransId="{0EC2C8AB-F4EC-4D98-AA10-9B6EFB7FD6DD}" sibTransId="{E73ADDB4-28EC-4932-99F3-1D36739C184A}"/>
    <dgm:cxn modelId="{F7F0E6ED-589D-4A10-BA36-02565BC16C67}" type="presOf" srcId="{72A1A909-9B6C-4204-9AD6-78F0EEA3336E}" destId="{2BFCF62A-8ED0-43A0-8626-8932131E6511}" srcOrd="0" destOrd="0" presId="urn:microsoft.com/office/officeart/2005/8/layout/hList1"/>
    <dgm:cxn modelId="{95C9E1F5-EDA0-483D-89E9-F3BAEB7EB8D6}" type="presOf" srcId="{89EE320F-35E3-46D8-A0A1-C517A5D58045}" destId="{11357622-5D6C-4EA4-B88C-E91438215ABA}" srcOrd="0" destOrd="0" presId="urn:microsoft.com/office/officeart/2005/8/layout/hList1"/>
    <dgm:cxn modelId="{C5A6D2F9-CC32-4B84-BCD0-61CAACD975E2}" type="presOf" srcId="{9597FC5D-6585-4DF8-A6EE-B94972B42817}" destId="{2CBF2211-0A4F-45BE-91E2-D220965984D4}" srcOrd="0" destOrd="0" presId="urn:microsoft.com/office/officeart/2005/8/layout/hList1"/>
    <dgm:cxn modelId="{9E7685FA-E6AA-4649-A507-133C6737ECC3}" type="presOf" srcId="{EF254BF3-2E2D-4D9E-9A87-6983E85350BF}" destId="{11357622-5D6C-4EA4-B88C-E91438215ABA}" srcOrd="0" destOrd="1" presId="urn:microsoft.com/office/officeart/2005/8/layout/hList1"/>
    <dgm:cxn modelId="{45655CFB-60E7-4A78-9FD6-47500760AD9F}" srcId="{363957EA-7523-4C68-B122-8DD717802432}" destId="{BF976E64-0AE2-4259-A670-82B0820E00B8}" srcOrd="1" destOrd="0" parTransId="{18D546C6-9310-40D9-BC8D-61ACC00B2595}" sibTransId="{7AD2EB62-EAB7-497C-B945-3355104A4C58}"/>
    <dgm:cxn modelId="{978CFE3F-416C-4225-84F2-7E6E2B198AC4}" type="presParOf" srcId="{2BFCF62A-8ED0-43A0-8626-8932131E6511}" destId="{67406309-226A-4F31-9F49-C0DDD473D263}" srcOrd="0" destOrd="0" presId="urn:microsoft.com/office/officeart/2005/8/layout/hList1"/>
    <dgm:cxn modelId="{E532CBB6-F518-4320-AD6C-C9ED3295BB52}" type="presParOf" srcId="{67406309-226A-4F31-9F49-C0DDD473D263}" destId="{2CBF2211-0A4F-45BE-91E2-D220965984D4}" srcOrd="0" destOrd="0" presId="urn:microsoft.com/office/officeart/2005/8/layout/hList1"/>
    <dgm:cxn modelId="{3F722E8E-7D69-44CC-B1B7-145528D39B70}" type="presParOf" srcId="{67406309-226A-4F31-9F49-C0DDD473D263}" destId="{B25FFA62-F7B9-4770-8331-E530FD5BD8F0}" srcOrd="1" destOrd="0" presId="urn:microsoft.com/office/officeart/2005/8/layout/hList1"/>
    <dgm:cxn modelId="{36263A1C-5CA2-402F-ABAB-D5E79A2E64CC}" type="presParOf" srcId="{2BFCF62A-8ED0-43A0-8626-8932131E6511}" destId="{BC51C3C7-DC5A-4E95-A17F-5D33D9568AFC}" srcOrd="1" destOrd="0" presId="urn:microsoft.com/office/officeart/2005/8/layout/hList1"/>
    <dgm:cxn modelId="{923E0BF7-4678-4E29-912E-16FEA1CC5748}" type="presParOf" srcId="{2BFCF62A-8ED0-43A0-8626-8932131E6511}" destId="{B04CBD69-DF74-498E-953F-A7E674A8F4A5}" srcOrd="2" destOrd="0" presId="urn:microsoft.com/office/officeart/2005/8/layout/hList1"/>
    <dgm:cxn modelId="{D822A850-17E1-4EC0-8D11-FE7BC2A0AEC3}" type="presParOf" srcId="{B04CBD69-DF74-498E-953F-A7E674A8F4A5}" destId="{F0AC2913-9C3D-4E7D-84DD-84B2BA7D536E}" srcOrd="0" destOrd="0" presId="urn:microsoft.com/office/officeart/2005/8/layout/hList1"/>
    <dgm:cxn modelId="{9F383550-AA0E-47A7-8D4E-5CED373552B8}" type="presParOf" srcId="{B04CBD69-DF74-498E-953F-A7E674A8F4A5}" destId="{FC1DCF1D-F835-4B26-AA0F-C013F6DC67F3}" srcOrd="1" destOrd="0" presId="urn:microsoft.com/office/officeart/2005/8/layout/hList1"/>
    <dgm:cxn modelId="{70B58A3B-2114-4A0B-92B7-3945A360F4FA}" type="presParOf" srcId="{2BFCF62A-8ED0-43A0-8626-8932131E6511}" destId="{17934C16-E551-4E22-A68F-8C9E085765DB}" srcOrd="3" destOrd="0" presId="urn:microsoft.com/office/officeart/2005/8/layout/hList1"/>
    <dgm:cxn modelId="{DF50D0F1-A564-4512-B80F-7C5D4E3E3D69}" type="presParOf" srcId="{2BFCF62A-8ED0-43A0-8626-8932131E6511}" destId="{1DAC3252-4546-4906-AC25-8BAB2550C4F1}" srcOrd="4" destOrd="0" presId="urn:microsoft.com/office/officeart/2005/8/layout/hList1"/>
    <dgm:cxn modelId="{5EB1DEB9-C086-47F1-BBC6-C6F4FDF266A9}" type="presParOf" srcId="{1DAC3252-4546-4906-AC25-8BAB2550C4F1}" destId="{74DC124F-3F95-4F10-950C-CCCA62DD44CE}" srcOrd="0" destOrd="0" presId="urn:microsoft.com/office/officeart/2005/8/layout/hList1"/>
    <dgm:cxn modelId="{8CD3556E-1343-4C46-8C5F-F59790108A5D}" type="presParOf" srcId="{1DAC3252-4546-4906-AC25-8BAB2550C4F1}" destId="{11357622-5D6C-4EA4-B88C-E91438215A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F2211-0A4F-45BE-91E2-D220965984D4}">
      <dsp:nvSpPr>
        <dsp:cNvPr id="0" name=""/>
        <dsp:cNvSpPr/>
      </dsp:nvSpPr>
      <dsp:spPr>
        <a:xfrm>
          <a:off x="749" y="659471"/>
          <a:ext cx="730630" cy="25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Building A</a:t>
          </a:r>
        </a:p>
      </dsp:txBody>
      <dsp:txXfrm>
        <a:off x="749" y="659471"/>
        <a:ext cx="730630" cy="259200"/>
      </dsp:txXfrm>
    </dsp:sp>
    <dsp:sp modelId="{B25FFA62-F7B9-4770-8331-E530FD5BD8F0}">
      <dsp:nvSpPr>
        <dsp:cNvPr id="0" name=""/>
        <dsp:cNvSpPr/>
      </dsp:nvSpPr>
      <dsp:spPr>
        <a:xfrm>
          <a:off x="749" y="918672"/>
          <a:ext cx="730630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A 101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A 102</a:t>
          </a:r>
        </a:p>
      </dsp:txBody>
      <dsp:txXfrm>
        <a:off x="749" y="918672"/>
        <a:ext cx="730630" cy="395280"/>
      </dsp:txXfrm>
    </dsp:sp>
    <dsp:sp modelId="{F0AC2913-9C3D-4E7D-84DD-84B2BA7D536E}">
      <dsp:nvSpPr>
        <dsp:cNvPr id="0" name=""/>
        <dsp:cNvSpPr/>
      </dsp:nvSpPr>
      <dsp:spPr>
        <a:xfrm>
          <a:off x="833667" y="659471"/>
          <a:ext cx="730630" cy="25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Building B</a:t>
          </a:r>
          <a:endParaRPr lang="fi-FI" sz="900" b="1" kern="1200" dirty="0"/>
        </a:p>
      </dsp:txBody>
      <dsp:txXfrm>
        <a:off x="833667" y="659471"/>
        <a:ext cx="730630" cy="259200"/>
      </dsp:txXfrm>
    </dsp:sp>
    <dsp:sp modelId="{FC1DCF1D-F835-4B26-AA0F-C013F6DC67F3}">
      <dsp:nvSpPr>
        <dsp:cNvPr id="0" name=""/>
        <dsp:cNvSpPr/>
      </dsp:nvSpPr>
      <dsp:spPr>
        <a:xfrm>
          <a:off x="833667" y="918672"/>
          <a:ext cx="730630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B 201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B 202</a:t>
          </a:r>
        </a:p>
      </dsp:txBody>
      <dsp:txXfrm>
        <a:off x="833667" y="918672"/>
        <a:ext cx="730630" cy="395280"/>
      </dsp:txXfrm>
    </dsp:sp>
    <dsp:sp modelId="{74DC124F-3F95-4F10-950C-CCCA62DD44CE}">
      <dsp:nvSpPr>
        <dsp:cNvPr id="0" name=""/>
        <dsp:cNvSpPr/>
      </dsp:nvSpPr>
      <dsp:spPr>
        <a:xfrm>
          <a:off x="1666586" y="659471"/>
          <a:ext cx="730630" cy="25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Building C</a:t>
          </a:r>
        </a:p>
      </dsp:txBody>
      <dsp:txXfrm>
        <a:off x="1666586" y="659471"/>
        <a:ext cx="730630" cy="259200"/>
      </dsp:txXfrm>
    </dsp:sp>
    <dsp:sp modelId="{11357622-5D6C-4EA4-B88C-E91438215ABA}">
      <dsp:nvSpPr>
        <dsp:cNvPr id="0" name=""/>
        <dsp:cNvSpPr/>
      </dsp:nvSpPr>
      <dsp:spPr>
        <a:xfrm>
          <a:off x="1666586" y="918672"/>
          <a:ext cx="730630" cy="395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C 301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C 302</a:t>
          </a:r>
        </a:p>
      </dsp:txBody>
      <dsp:txXfrm>
        <a:off x="1666586" y="918672"/>
        <a:ext cx="730630" cy="39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95C0C-8C39-4D8D-8531-1D7B0C5D5BF1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7DA8-459E-455E-BEA2-6CAAAB6681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9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Apologies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layouts</a:t>
            </a:r>
            <a:r>
              <a:rPr lang="fi-FI" dirty="0"/>
              <a:t> –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did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in PP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changed</a:t>
            </a:r>
            <a:r>
              <a:rPr lang="fi-FI" dirty="0"/>
              <a:t> to English.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17DA8-459E-455E-BEA2-6CAAAB66818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12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6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0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75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33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02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89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54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25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9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04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44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54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13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21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85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00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EDE5-8A15-438A-BB5F-4C62264742FF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A89708-DADC-4F21-AE68-FCAA42C28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93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4CFF70-7C62-B79E-FEAE-0E9A0D20A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PowerPoint </a:t>
            </a:r>
            <a:r>
              <a:rPr lang="fi-FI" dirty="0" err="1"/>
              <a:t>instructions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34A021-2161-BE56-C4ED-B118530D4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30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B07D7B4-E5C4-BB41-4D41-C7ED7DCA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Colors</a:t>
            </a:r>
            <a:r>
              <a:rPr lang="fi-FI" dirty="0"/>
              <a:t> for </a:t>
            </a:r>
            <a:r>
              <a:rPr lang="fi-FI" dirty="0" err="1"/>
              <a:t>objects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13D8549-EF42-C037-4629-9BBCAFDA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8890"/>
          </a:xfrm>
        </p:spPr>
        <p:txBody>
          <a:bodyPr>
            <a:normAutofit/>
          </a:bodyPr>
          <a:lstStyle/>
          <a:p>
            <a:r>
              <a:rPr lang="en-US" dirty="0"/>
              <a:t>The theme gives objects (shapes, SmartArt..) a color scheme.</a:t>
            </a:r>
          </a:p>
          <a:p>
            <a:r>
              <a:rPr lang="en-US" dirty="0"/>
              <a:t>If necessary, you can change the colors almost without limits.</a:t>
            </a:r>
          </a:p>
          <a:p>
            <a:r>
              <a:rPr lang="en-US" dirty="0"/>
              <a:t>Basic editing is done with the style selections of the shape.</a:t>
            </a:r>
          </a:p>
          <a:p>
            <a:pPr lvl="1"/>
            <a:r>
              <a:rPr lang="en-US" dirty="0"/>
              <a:t>Click on the shape, select Shape Format tab and then a suitable color from Shape Styles.</a:t>
            </a:r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You can find more editing possibilities:</a:t>
            </a:r>
          </a:p>
          <a:p>
            <a:pPr lvl="2"/>
            <a:r>
              <a:rPr lang="en-US" dirty="0"/>
              <a:t>Shape fill</a:t>
            </a:r>
          </a:p>
          <a:p>
            <a:pPr lvl="2"/>
            <a:r>
              <a:rPr lang="en-US" dirty="0"/>
              <a:t>Shape outline</a:t>
            </a:r>
          </a:p>
          <a:p>
            <a:pPr lvl="2"/>
            <a:r>
              <a:rPr lang="en-US" dirty="0"/>
              <a:t>Shape effects</a:t>
            </a:r>
          </a:p>
          <a:p>
            <a:endParaRPr lang="fi-FI" dirty="0"/>
          </a:p>
        </p:txBody>
      </p:sp>
      <p:sp>
        <p:nvSpPr>
          <p:cNvPr id="8" name="Kuvaselite: Nelinuoli 7">
            <a:extLst>
              <a:ext uri="{FF2B5EF4-FFF2-40B4-BE49-F238E27FC236}">
                <a16:creationId xmlns:a16="http://schemas.microsoft.com/office/drawing/2014/main" id="{4B343B46-49ED-B47E-96BF-31D3A95CB4C0}"/>
              </a:ext>
            </a:extLst>
          </p:cNvPr>
          <p:cNvSpPr/>
          <p:nvPr/>
        </p:nvSpPr>
        <p:spPr>
          <a:xfrm>
            <a:off x="7963270" y="395510"/>
            <a:ext cx="1500326" cy="1509490"/>
          </a:xfrm>
          <a:prstGeom prst="quad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EA805B0-C0E2-4D87-8D6C-2E8DEF5C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48907"/>
          <a:stretch/>
        </p:blipFill>
        <p:spPr>
          <a:xfrm>
            <a:off x="4935984" y="3660518"/>
            <a:ext cx="6054571" cy="1275054"/>
          </a:xfrm>
          <a:prstGeom prst="rect">
            <a:avLst/>
          </a:prstGeom>
        </p:spPr>
      </p:pic>
      <p:sp>
        <p:nvSpPr>
          <p:cNvPr id="4" name="Nuoli: Ylös 3">
            <a:extLst>
              <a:ext uri="{FF2B5EF4-FFF2-40B4-BE49-F238E27FC236}">
                <a16:creationId xmlns:a16="http://schemas.microsoft.com/office/drawing/2014/main" id="{3A08D5CF-04BF-DFBB-D59F-4E5A2577627F}"/>
              </a:ext>
            </a:extLst>
          </p:cNvPr>
          <p:cNvSpPr/>
          <p:nvPr/>
        </p:nvSpPr>
        <p:spPr>
          <a:xfrm>
            <a:off x="10449017" y="4199138"/>
            <a:ext cx="204187" cy="9144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DDFFC69-D3F3-ACA8-104F-C5A7B8484838}"/>
              </a:ext>
            </a:extLst>
          </p:cNvPr>
          <p:cNvSpPr txBox="1"/>
          <p:nvPr/>
        </p:nvSpPr>
        <p:spPr>
          <a:xfrm>
            <a:off x="9632696" y="5201590"/>
            <a:ext cx="2041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Do</a:t>
            </a:r>
            <a:r>
              <a:rPr lang="fi-FI" sz="1400" dirty="0"/>
              <a:t> </a:t>
            </a:r>
            <a:r>
              <a:rPr lang="fi-FI" sz="1400" dirty="0" err="1"/>
              <a:t>nopte</a:t>
            </a:r>
            <a:r>
              <a:rPr lang="fi-FI" sz="1400" dirty="0"/>
              <a:t> </a:t>
            </a:r>
            <a:r>
              <a:rPr lang="fi-FI" sz="1400" dirty="0" err="1"/>
              <a:t>that</a:t>
            </a:r>
            <a:r>
              <a:rPr lang="fi-FI" sz="1400" dirty="0"/>
              <a:t> </a:t>
            </a:r>
            <a:r>
              <a:rPr lang="fi-FI" sz="1400" dirty="0" err="1"/>
              <a:t>this</a:t>
            </a:r>
            <a:r>
              <a:rPr lang="fi-FI" sz="1400" dirty="0"/>
              <a:t> </a:t>
            </a:r>
            <a:r>
              <a:rPr lang="fi-FI" sz="1400" dirty="0" err="1"/>
              <a:t>tab</a:t>
            </a:r>
            <a:r>
              <a:rPr lang="fi-FI" sz="1400" dirty="0"/>
              <a:t> is </a:t>
            </a:r>
            <a:r>
              <a:rPr lang="fi-FI" sz="1400" dirty="0" err="1"/>
              <a:t>only</a:t>
            </a:r>
            <a:r>
              <a:rPr lang="fi-FI" sz="1400" dirty="0"/>
              <a:t> </a:t>
            </a:r>
            <a:r>
              <a:rPr lang="fi-FI" sz="1400" dirty="0" err="1"/>
              <a:t>visible</a:t>
            </a:r>
            <a:r>
              <a:rPr lang="fi-FI" sz="1400" dirty="0"/>
              <a:t> </a:t>
            </a:r>
            <a:r>
              <a:rPr lang="fi-FI" sz="1400" dirty="0" err="1"/>
              <a:t>after</a:t>
            </a:r>
            <a:r>
              <a:rPr lang="fi-FI" sz="1400" dirty="0"/>
              <a:t> </a:t>
            </a:r>
            <a:r>
              <a:rPr lang="fi-FI" sz="1400" dirty="0" err="1"/>
              <a:t>selecting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shape</a:t>
            </a:r>
            <a:r>
              <a:rPr lang="fi-FI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92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5299E-47FC-4A57-E905-12B92A2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4106455" cy="1280890"/>
          </a:xfrm>
        </p:spPr>
        <p:txBody>
          <a:bodyPr/>
          <a:lstStyle/>
          <a:p>
            <a:r>
              <a:rPr lang="fi-FI" dirty="0" err="1"/>
              <a:t>WordArt</a:t>
            </a:r>
            <a:r>
              <a:rPr lang="fi-FI" dirty="0"/>
              <a:t> and </a:t>
            </a:r>
            <a:r>
              <a:rPr lang="fi-FI" dirty="0" err="1"/>
              <a:t>SmartArt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B6CA45-423A-81A8-5E47-F71B83D57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47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SmartArt</a:t>
            </a:r>
          </a:p>
          <a:p>
            <a:r>
              <a:rPr lang="en-US" dirty="0"/>
              <a:t>Various types of charts, diagrams, etc.</a:t>
            </a:r>
          </a:p>
          <a:p>
            <a:pPr lvl="1"/>
            <a:r>
              <a:rPr lang="en-US" dirty="0"/>
              <a:t>Insert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SmartArt</a:t>
            </a:r>
          </a:p>
          <a:p>
            <a:pPr lvl="1"/>
            <a:r>
              <a:rPr lang="en-US" dirty="0"/>
              <a:t>Select the appropriate shape and drag the shape on to the slide</a:t>
            </a:r>
          </a:p>
          <a:p>
            <a:pPr lvl="1"/>
            <a:r>
              <a:rPr lang="en-US" dirty="0"/>
              <a:t>Type in the Type here box next to SmartArt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WordArt</a:t>
            </a:r>
          </a:p>
          <a:p>
            <a:r>
              <a:rPr lang="en-US" dirty="0"/>
              <a:t>Various text formats</a:t>
            </a:r>
          </a:p>
          <a:p>
            <a:pPr lvl="1"/>
            <a:r>
              <a:rPr lang="en-US" dirty="0"/>
              <a:t>Insert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WordArt</a:t>
            </a:r>
          </a:p>
          <a:p>
            <a:pPr lvl="1"/>
            <a:r>
              <a:rPr lang="en-US" dirty="0"/>
              <a:t>Choose a format</a:t>
            </a:r>
          </a:p>
          <a:p>
            <a:pPr lvl="1"/>
            <a:r>
              <a:rPr lang="en-US" dirty="0"/>
              <a:t>In the box that opens, type the text</a:t>
            </a:r>
          </a:p>
          <a:p>
            <a:pPr lvl="1"/>
            <a:r>
              <a:rPr lang="en-US" dirty="0"/>
              <a:t>You can edit it later in the same way as shapes</a:t>
            </a:r>
            <a:endParaRPr lang="fi-FI" dirty="0"/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74C5DA7-C9C3-C66C-7E52-9916231D3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646757"/>
              </p:ext>
            </p:extLst>
          </p:nvPr>
        </p:nvGraphicFramePr>
        <p:xfrm>
          <a:off x="401217" y="2133600"/>
          <a:ext cx="2397966" cy="197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A437C050-55EF-EF30-DC36-5BF3A6008670}"/>
              </a:ext>
            </a:extLst>
          </p:cNvPr>
          <p:cNvSpPr/>
          <p:nvPr/>
        </p:nvSpPr>
        <p:spPr>
          <a:xfrm rot="18698518">
            <a:off x="-527990" y="5046641"/>
            <a:ext cx="36998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This</a:t>
            </a:r>
            <a:r>
              <a:rPr lang="fi-FI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is a </a:t>
            </a:r>
            <a:r>
              <a:rPr lang="fi-FI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WordArt</a:t>
            </a:r>
            <a:r>
              <a:rPr lang="fi-FI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fi-FI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object</a:t>
            </a:r>
            <a:endParaRPr lang="fi-FI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8" name="Kuva 7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F36E0C77-0779-8F7A-1C76-1A7514992A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9537" r="26875" b="11134"/>
          <a:stretch/>
        </p:blipFill>
        <p:spPr>
          <a:xfrm>
            <a:off x="3592285" y="3823976"/>
            <a:ext cx="8012663" cy="1082370"/>
          </a:xfrm>
          <a:prstGeom prst="rect">
            <a:avLst/>
          </a:prstGeom>
        </p:spPr>
      </p:pic>
      <p:sp>
        <p:nvSpPr>
          <p:cNvPr id="9" name="Nuoli: Kaareva vasemmalle 8">
            <a:extLst>
              <a:ext uri="{FF2B5EF4-FFF2-40B4-BE49-F238E27FC236}">
                <a16:creationId xmlns:a16="http://schemas.microsoft.com/office/drawing/2014/main" id="{ED1698AC-5CFD-D31A-0647-27FC588A70DF}"/>
              </a:ext>
            </a:extLst>
          </p:cNvPr>
          <p:cNvSpPr/>
          <p:nvPr/>
        </p:nvSpPr>
        <p:spPr>
          <a:xfrm rot="20750068">
            <a:off x="7408765" y="3628522"/>
            <a:ext cx="379701" cy="54117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Nuoli: Taipunut ylös 11">
            <a:extLst>
              <a:ext uri="{FF2B5EF4-FFF2-40B4-BE49-F238E27FC236}">
                <a16:creationId xmlns:a16="http://schemas.microsoft.com/office/drawing/2014/main" id="{601E4EE5-52E2-0E4B-20FF-0EF1722EFC71}"/>
              </a:ext>
            </a:extLst>
          </p:cNvPr>
          <p:cNvSpPr/>
          <p:nvPr/>
        </p:nvSpPr>
        <p:spPr>
          <a:xfrm>
            <a:off x="5477052" y="4648978"/>
            <a:ext cx="5887617" cy="49452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89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A14BB-990C-06E2-B18B-92456F11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Presentation 1/3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5D883E-4194-9E0E-1FE2-9FCD48A4F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 a slideshow when you want to give a presentation to an "audience" at full screen size and use effects in your presentation</a:t>
            </a:r>
          </a:p>
          <a:p>
            <a:pPr marL="0" indent="0">
              <a:buNone/>
            </a:pPr>
            <a:r>
              <a:rPr lang="en-US" b="1" dirty="0"/>
              <a:t>Launching a slideshow</a:t>
            </a:r>
          </a:p>
          <a:p>
            <a:r>
              <a:rPr lang="en-US" dirty="0"/>
              <a:t>Press the F5 key, </a:t>
            </a:r>
            <a:r>
              <a:rPr lang="en-US" b="1" dirty="0"/>
              <a:t>or</a:t>
            </a:r>
          </a:p>
          <a:p>
            <a:r>
              <a:rPr lang="en-US" dirty="0"/>
              <a:t>Click the slideshow button on top left or</a:t>
            </a:r>
            <a:br>
              <a:rPr lang="en-US" dirty="0"/>
            </a:br>
            <a:r>
              <a:rPr lang="en-US" dirty="0"/>
              <a:t>bottom right of the Power Point window, </a:t>
            </a:r>
            <a:r>
              <a:rPr lang="en-US" b="1" dirty="0"/>
              <a:t>or</a:t>
            </a:r>
            <a:endParaRPr lang="en-US" dirty="0"/>
          </a:p>
          <a:p>
            <a:r>
              <a:rPr lang="en-US" dirty="0"/>
              <a:t>Select the Slide Show tab </a:t>
            </a:r>
            <a:r>
              <a:rPr lang="en-US" dirty="0">
                <a:sym typeface="Wingdings" panose="05000000000000000000" pitchFamily="2" charset="2"/>
              </a:rPr>
              <a:t> From </a:t>
            </a:r>
            <a:r>
              <a:rPr lang="en-US" dirty="0" err="1">
                <a:sym typeface="Wingdings" panose="05000000000000000000" pitchFamily="2" charset="2"/>
              </a:rPr>
              <a:t>Beginnig</a:t>
            </a:r>
            <a:r>
              <a:rPr lang="en-US" dirty="0">
                <a:sym typeface="Wingdings" panose="05000000000000000000" pitchFamily="2" charset="2"/>
              </a:rPr>
              <a:t> or From Current Slide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Moving from one slide to another</a:t>
            </a:r>
          </a:p>
          <a:p>
            <a:r>
              <a:rPr lang="en-US" dirty="0"/>
              <a:t>To move to the next slide, click the mouse or press, for example, the space bar</a:t>
            </a:r>
          </a:p>
          <a:p>
            <a:r>
              <a:rPr lang="en-US" dirty="0"/>
              <a:t>You can also use the arrow keys to move "forwards and backwards" in the presentation</a:t>
            </a:r>
          </a:p>
          <a:p>
            <a:pPr marL="0" indent="0">
              <a:buNone/>
            </a:pPr>
            <a:r>
              <a:rPr lang="en-US" b="1" dirty="0"/>
              <a:t>To stop the presentation (end)</a:t>
            </a:r>
          </a:p>
          <a:p>
            <a:r>
              <a:rPr lang="en-US" dirty="0"/>
              <a:t>Press the ESC key</a:t>
            </a:r>
            <a:endParaRPr lang="fi-FI" dirty="0"/>
          </a:p>
        </p:txBody>
      </p:sp>
      <p:pic>
        <p:nvPicPr>
          <p:cNvPr id="6" name="Kuva 5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A68FE2A0-163E-D0CA-4DBC-CFE67F8D5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>
          <a:xfrm>
            <a:off x="7207894" y="2572603"/>
            <a:ext cx="4789787" cy="1153984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1F77347-E5E7-9537-151C-3BE613047524}"/>
              </a:ext>
            </a:extLst>
          </p:cNvPr>
          <p:cNvSpPr/>
          <p:nvPr/>
        </p:nvSpPr>
        <p:spPr>
          <a:xfrm>
            <a:off x="8454788" y="2572603"/>
            <a:ext cx="252484" cy="232012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DF4AAD81-D1B2-12AA-0841-CE3FB9AFDED2}"/>
              </a:ext>
            </a:extLst>
          </p:cNvPr>
          <p:cNvSpPr/>
          <p:nvPr/>
        </p:nvSpPr>
        <p:spPr>
          <a:xfrm>
            <a:off x="7262572" y="2953708"/>
            <a:ext cx="1598555" cy="611793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27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BCF56-5E17-7F9B-C8B6-513C82BB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Presentation 2/3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5954FC-917C-84BA-1A74-99E75527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84309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Transitions</a:t>
            </a:r>
          </a:p>
          <a:p>
            <a:r>
              <a:rPr lang="en-US" dirty="0"/>
              <a:t>refer to effects "in between" the slides</a:t>
            </a:r>
          </a:p>
          <a:p>
            <a:r>
              <a:rPr lang="en-US" dirty="0"/>
              <a:t>Transitions are selected from the Transitions tab</a:t>
            </a:r>
          </a:p>
          <a:p>
            <a:pPr lvl="1"/>
            <a:r>
              <a:rPr lang="en-US" dirty="0"/>
              <a:t>Click on the slide in the left margin and select the appropriate transition</a:t>
            </a:r>
          </a:p>
          <a:p>
            <a:r>
              <a:rPr lang="en-US" dirty="0"/>
              <a:t>Each slide can have a different transition between it and the next, or the same transition can be used for the whole presentation</a:t>
            </a:r>
          </a:p>
          <a:p>
            <a:pPr lvl="1"/>
            <a:r>
              <a:rPr lang="en-US" dirty="0"/>
              <a:t>To use a transition with all slides, select the transitions and click Apply To All on the right side of the ribbon</a:t>
            </a:r>
          </a:p>
          <a:p>
            <a:pPr lvl="1"/>
            <a:r>
              <a:rPr lang="en-US" dirty="0"/>
              <a:t>Each transition may have other options too, like the duration of the transition.</a:t>
            </a:r>
          </a:p>
          <a:p>
            <a:r>
              <a:rPr lang="en-US" dirty="0"/>
              <a:t>Transitions, as well as the whole presentation, can also be timed to run automatically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8EC20F6-CDF7-A0F8-2FE1-689491F6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9" r="3284"/>
          <a:stretch/>
        </p:blipFill>
        <p:spPr>
          <a:xfrm>
            <a:off x="200167" y="5841241"/>
            <a:ext cx="11791666" cy="898223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BD08DAA4-052C-AFAA-73B7-D8F0582243F3}"/>
              </a:ext>
            </a:extLst>
          </p:cNvPr>
          <p:cNvSpPr/>
          <p:nvPr/>
        </p:nvSpPr>
        <p:spPr>
          <a:xfrm>
            <a:off x="10032086" y="6328437"/>
            <a:ext cx="730205" cy="18419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2D9879-2D57-797F-A1B1-8E22D73C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Presentation 3/3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BFCB3-FFE1-FF33-4E95-B9677803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018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Continuous presentation</a:t>
            </a:r>
          </a:p>
          <a:p>
            <a:r>
              <a:rPr lang="en-US" dirty="0"/>
              <a:t>The presentation automatically starts from the beginning</a:t>
            </a:r>
          </a:p>
          <a:p>
            <a:r>
              <a:rPr lang="en-US" dirty="0"/>
              <a:t>Select the Slideshow tab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Configure the slideshow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Repeat the presentation until ESC is pressed</a:t>
            </a:r>
          </a:p>
          <a:p>
            <a:pPr marL="0" indent="0">
              <a:buNone/>
            </a:pPr>
            <a:r>
              <a:rPr lang="en-US" b="1" dirty="0"/>
              <a:t>Animations</a:t>
            </a:r>
          </a:p>
          <a:p>
            <a:r>
              <a:rPr lang="fi-FI" dirty="0" err="1"/>
              <a:t>Animations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to </a:t>
            </a:r>
            <a:r>
              <a:rPr lang="fi-FI" dirty="0" err="1"/>
              <a:t>differet</a:t>
            </a:r>
            <a:r>
              <a:rPr lang="fi-FI" dirty="0"/>
              <a:t> </a:t>
            </a:r>
            <a:r>
              <a:rPr lang="fi-FI" dirty="0" err="1"/>
              <a:t>objects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and </a:t>
            </a:r>
            <a:r>
              <a:rPr lang="fi-FI" dirty="0" err="1"/>
              <a:t>pace</a:t>
            </a:r>
            <a:r>
              <a:rPr lang="fi-FI" dirty="0"/>
              <a:t> out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.</a:t>
            </a:r>
          </a:p>
          <a:p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regulate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is </a:t>
            </a:r>
            <a:r>
              <a:rPr lang="fi-FI" dirty="0" err="1"/>
              <a:t>presented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.</a:t>
            </a:r>
          </a:p>
          <a:p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added</a:t>
            </a:r>
            <a:r>
              <a:rPr lang="fi-FI" dirty="0"/>
              <a:t> to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objecs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to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parts</a:t>
            </a:r>
            <a:r>
              <a:rPr lang="fi-FI" dirty="0"/>
              <a:t>.</a:t>
            </a:r>
          </a:p>
          <a:p>
            <a:r>
              <a:rPr lang="fi-FI" dirty="0"/>
              <a:t>Like </a:t>
            </a:r>
            <a:r>
              <a:rPr lang="fi-FI" dirty="0" err="1"/>
              <a:t>transitions</a:t>
            </a:r>
            <a:r>
              <a:rPr lang="fi-FI" dirty="0"/>
              <a:t>, </a:t>
            </a:r>
            <a:r>
              <a:rPr lang="fi-FI" dirty="0" err="1"/>
              <a:t>animations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tuned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7FBDA5-403D-AB5B-D01A-DC8C1BB37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1" r="2724"/>
          <a:stretch/>
        </p:blipFill>
        <p:spPr>
          <a:xfrm>
            <a:off x="250773" y="5720422"/>
            <a:ext cx="11690453" cy="10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D589B-763E-EEE6-710B-8C682FD4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PowerPoint </a:t>
            </a:r>
            <a:r>
              <a:rPr lang="fi-FI" dirty="0" err="1"/>
              <a:t>instructions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57387-048D-6E39-C848-72DCF740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this slideshow is to guide you to make a proper, clear, visual slide show.</a:t>
            </a:r>
          </a:p>
          <a:p>
            <a:r>
              <a:rPr lang="en-US" dirty="0"/>
              <a:t>Practice the things explained in the instructions to a new slideshow.</a:t>
            </a:r>
          </a:p>
          <a:p>
            <a:r>
              <a:rPr lang="en-US" dirty="0"/>
              <a:t>The most important thing is to use clear, good English, images and colors so you get the show to be more interesting.</a:t>
            </a:r>
          </a:p>
          <a:p>
            <a:r>
              <a:rPr lang="en-US" dirty="0"/>
              <a:t>You can use PowerPoint desktop program or Office 365 versions.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let's start the slideshow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69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4C91E4-A053-8595-479B-F89F5159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Start</a:t>
            </a:r>
            <a:r>
              <a:rPr lang="fi-FI" dirty="0"/>
              <a:t> of a </a:t>
            </a:r>
            <a:r>
              <a:rPr lang="fi-FI" dirty="0" err="1"/>
              <a:t>slideshow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0DD7E-3790-27E5-F61C-20599DB09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PowerPoint</a:t>
            </a:r>
          </a:p>
          <a:p>
            <a:r>
              <a:rPr lang="en-US" dirty="0"/>
              <a:t>Select Empty slide show from the starting window (the theme is selected later)</a:t>
            </a:r>
          </a:p>
          <a:p>
            <a:r>
              <a:rPr lang="en-US" dirty="0"/>
              <a:t>By default, the title slide opens up</a:t>
            </a:r>
            <a:endParaRPr lang="fi-FI" dirty="0"/>
          </a:p>
        </p:txBody>
      </p:sp>
      <p:pic>
        <p:nvPicPr>
          <p:cNvPr id="8" name="Kuva 7" descr="Kuva, joka sisältää kohteen teksti, ohjelmisto, Verkkosivusto, Tietokonekuvake&#10;&#10;Kuvaus luotu automaattisesti">
            <a:extLst>
              <a:ext uri="{FF2B5EF4-FFF2-40B4-BE49-F238E27FC236}">
                <a16:creationId xmlns:a16="http://schemas.microsoft.com/office/drawing/2014/main" id="{F89043B8-3303-9305-4EEB-5F88FBCB4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2" b="9746"/>
          <a:stretch/>
        </p:blipFill>
        <p:spPr>
          <a:xfrm>
            <a:off x="7335102" y="2923078"/>
            <a:ext cx="3413763" cy="2988144"/>
          </a:xfrm>
          <a:prstGeom prst="rect">
            <a:avLst/>
          </a:prstGeom>
        </p:spPr>
      </p:pic>
      <p:sp>
        <p:nvSpPr>
          <p:cNvPr id="9" name="Nuoli: Alas 8">
            <a:extLst>
              <a:ext uri="{FF2B5EF4-FFF2-40B4-BE49-F238E27FC236}">
                <a16:creationId xmlns:a16="http://schemas.microsoft.com/office/drawing/2014/main" id="{F29DA401-E733-5270-F95F-A94C5A484ACC}"/>
              </a:ext>
            </a:extLst>
          </p:cNvPr>
          <p:cNvSpPr/>
          <p:nvPr/>
        </p:nvSpPr>
        <p:spPr>
          <a:xfrm rot="2195779">
            <a:off x="8794722" y="2828669"/>
            <a:ext cx="494522" cy="8304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20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839B77-3975-903E-5229-D6779760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structures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C5130-2AEA-54D0-B759-C824C9AC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use layouts for slides.</a:t>
            </a:r>
          </a:p>
          <a:p>
            <a:r>
              <a:rPr lang="en-US" dirty="0"/>
              <a:t>The layout has placeholders for written text</a:t>
            </a:r>
          </a:p>
          <a:p>
            <a:r>
              <a:rPr lang="en-US" dirty="0"/>
              <a:t>Placeholders can be in a heading or a list</a:t>
            </a:r>
          </a:p>
          <a:p>
            <a:pPr lvl="1"/>
            <a:r>
              <a:rPr lang="en-US" dirty="0"/>
              <a:t>Heading and content (most common)</a:t>
            </a:r>
          </a:p>
          <a:p>
            <a:pPr lvl="1"/>
            <a:r>
              <a:rPr lang="en-US" dirty="0"/>
              <a:t>Two content items</a:t>
            </a:r>
          </a:p>
          <a:p>
            <a:pPr lvl="1"/>
            <a:r>
              <a:rPr lang="en-US" dirty="0"/>
              <a:t>Title/Heading only</a:t>
            </a:r>
          </a:p>
          <a:p>
            <a:pPr lvl="1"/>
            <a:r>
              <a:rPr lang="en-US" dirty="0"/>
              <a:t>Empty</a:t>
            </a:r>
          </a:p>
          <a:p>
            <a:r>
              <a:rPr lang="en-US" dirty="0"/>
              <a:t>The slide layout can be changed with the Layout button in the Home tab from the ribbon.</a:t>
            </a:r>
            <a:endParaRPr lang="fi-FI" dirty="0"/>
          </a:p>
        </p:txBody>
      </p:sp>
      <p:pic>
        <p:nvPicPr>
          <p:cNvPr id="5" name="Kuva 4" descr="Kuva, joka sisältää kohteen teksti, kuvakaappaus, näyttö, ohjelmisto&#10;&#10;Kuvaus luotu automaattisesti">
            <a:extLst>
              <a:ext uri="{FF2B5EF4-FFF2-40B4-BE49-F238E27FC236}">
                <a16:creationId xmlns:a16="http://schemas.microsoft.com/office/drawing/2014/main" id="{B145BBB6-BEEA-E6D7-3AED-0462DE884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7" b="18711"/>
          <a:stretch/>
        </p:blipFill>
        <p:spPr>
          <a:xfrm>
            <a:off x="7858770" y="2561557"/>
            <a:ext cx="1886304" cy="2255493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FDB1FEFA-924B-3261-7295-E00582E79985}"/>
              </a:ext>
            </a:extLst>
          </p:cNvPr>
          <p:cNvSpPr/>
          <p:nvPr/>
        </p:nvSpPr>
        <p:spPr>
          <a:xfrm>
            <a:off x="8955831" y="2697151"/>
            <a:ext cx="480225" cy="17103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56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18EF50-EE8A-BA1C-3ABD-A110667D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fi-FI" dirty="0" err="1"/>
              <a:t>Adding</a:t>
            </a:r>
            <a:r>
              <a:rPr lang="fi-FI" dirty="0"/>
              <a:t> 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slide</a:t>
            </a:r>
            <a:endParaRPr lang="fi-F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9FFAC-CA71-2FBC-45A0-A1F51882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Slides in PowerPoint can be compared to the pages in Word</a:t>
            </a:r>
          </a:p>
          <a:p>
            <a:r>
              <a:rPr lang="en-US" dirty="0"/>
              <a:t>A new slide is added from the Home tab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New Slide button</a:t>
            </a:r>
          </a:p>
          <a:p>
            <a:r>
              <a:rPr lang="en-US" dirty="0"/>
              <a:t>At the same time, choose a suitable slide layout, for example Title and contents</a:t>
            </a:r>
            <a:endParaRPr lang="fi-FI" dirty="0"/>
          </a:p>
        </p:txBody>
      </p:sp>
      <p:pic>
        <p:nvPicPr>
          <p:cNvPr id="6" name="Kuva 5" descr="Kuva, joka sisältää kohteen teksti, kuvakaappaus, näyttö, ohjelmisto&#10;&#10;Kuvaus luotu automaattisesti">
            <a:extLst>
              <a:ext uri="{FF2B5EF4-FFF2-40B4-BE49-F238E27FC236}">
                <a16:creationId xmlns:a16="http://schemas.microsoft.com/office/drawing/2014/main" id="{C3380F2D-E68D-372F-E9BC-13BC18AB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43" y="640080"/>
            <a:ext cx="5213377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215EA-C101-24E4-45A8-0BA6328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Themes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2B71B8-8313-9BCD-FBEA-43146DDA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choose a theme for the slides, i.e. a "colorful" background</a:t>
            </a:r>
          </a:p>
          <a:p>
            <a:r>
              <a:rPr lang="en-US" dirty="0"/>
              <a:t>Themes can be found on the Design tab</a:t>
            </a:r>
          </a:p>
          <a:p>
            <a:r>
              <a:rPr lang="en-US" dirty="0"/>
              <a:t>The theme affects </a:t>
            </a:r>
            <a:r>
              <a:rPr lang="en-US" b="1" dirty="0"/>
              <a:t>the whole show</a:t>
            </a:r>
            <a:r>
              <a:rPr lang="en-US" dirty="0"/>
              <a:t>, so it’s a good idea to select one at the beginning of the slide show or not at all</a:t>
            </a:r>
          </a:p>
          <a:p>
            <a:pPr lvl="1"/>
            <a:r>
              <a:rPr lang="en-US" dirty="0"/>
              <a:t>Themes also have color variants, which can be selected on the right side of the themes</a:t>
            </a:r>
          </a:p>
          <a:p>
            <a:r>
              <a:rPr lang="en-US" dirty="0"/>
              <a:t>The theme can be changed if necessary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E5D39-9B02-7A37-AEA9-8C26894A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r="13993" b="16283"/>
          <a:stretch/>
        </p:blipFill>
        <p:spPr>
          <a:xfrm>
            <a:off x="853001" y="4669808"/>
            <a:ext cx="10485997" cy="10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5CCBC8-23F9-0681-9F15-29D4A393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slides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8A9A32-D2C2-7238-B6C2-E04A3F3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 is added to a </a:t>
            </a:r>
            <a:r>
              <a:rPr lang="en-US"/>
              <a:t>specific location, </a:t>
            </a:r>
            <a:r>
              <a:rPr lang="en-US" dirty="0"/>
              <a:t>a drawn object or a text box</a:t>
            </a:r>
          </a:p>
          <a:p>
            <a:r>
              <a:rPr lang="en-US" dirty="0"/>
              <a:t>Edit text in the same way as in Word</a:t>
            </a:r>
          </a:p>
          <a:p>
            <a:r>
              <a:rPr lang="en-US" dirty="0"/>
              <a:t>Text in list format (bullet points)</a:t>
            </a:r>
          </a:p>
          <a:p>
            <a:r>
              <a:rPr lang="en-US" dirty="0"/>
              <a:t>Indentations</a:t>
            </a:r>
          </a:p>
          <a:p>
            <a:pPr lvl="1"/>
            <a:r>
              <a:rPr lang="en-US" dirty="0"/>
              <a:t>Press the Increase list level button (left indentation)</a:t>
            </a:r>
          </a:p>
          <a:p>
            <a:pPr lvl="1"/>
            <a:r>
              <a:rPr lang="en-US" dirty="0"/>
              <a:t>The bullet point changes in the indentation</a:t>
            </a:r>
          </a:p>
          <a:p>
            <a:pPr lvl="1"/>
            <a:r>
              <a:rPr lang="en-US" dirty="0"/>
              <a:t>Font size changes in indentation</a:t>
            </a:r>
            <a:endParaRPr lang="fi-FI" dirty="0"/>
          </a:p>
        </p:txBody>
      </p:sp>
      <p:pic>
        <p:nvPicPr>
          <p:cNvPr id="5" name="Kuva 4" descr="Kuva, joka sisältää kohteen teksti, kuvakaappaus, ohjelmisto, Multimediaohjelmisto&#10;&#10;Kuvaus luotu automaattisesti">
            <a:extLst>
              <a:ext uri="{FF2B5EF4-FFF2-40B4-BE49-F238E27FC236}">
                <a16:creationId xmlns:a16="http://schemas.microsoft.com/office/drawing/2014/main" id="{B744C495-5513-9BAA-1892-0866CA78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7" b="81855"/>
          <a:stretch/>
        </p:blipFill>
        <p:spPr>
          <a:xfrm>
            <a:off x="2979575" y="4941377"/>
            <a:ext cx="6232849" cy="1198445"/>
          </a:xfrm>
          <a:prstGeom prst="rect">
            <a:avLst/>
          </a:prstGeom>
        </p:spPr>
      </p:pic>
      <p:sp>
        <p:nvSpPr>
          <p:cNvPr id="6" name="Nuoli: Alas 5">
            <a:extLst>
              <a:ext uri="{FF2B5EF4-FFF2-40B4-BE49-F238E27FC236}">
                <a16:creationId xmlns:a16="http://schemas.microsoft.com/office/drawing/2014/main" id="{1DEBEF88-F85A-1B7C-C37E-08D232620638}"/>
              </a:ext>
            </a:extLst>
          </p:cNvPr>
          <p:cNvSpPr/>
          <p:nvPr/>
        </p:nvSpPr>
        <p:spPr>
          <a:xfrm rot="2431752">
            <a:off x="7854263" y="4589754"/>
            <a:ext cx="261257" cy="9126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FAF5FE3-8198-5CD0-34EA-529602AEF0D7}"/>
              </a:ext>
            </a:extLst>
          </p:cNvPr>
          <p:cNvSpPr/>
          <p:nvPr/>
        </p:nvSpPr>
        <p:spPr>
          <a:xfrm>
            <a:off x="6975459" y="5344357"/>
            <a:ext cx="863092" cy="362038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18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A1D3E5-9A6E-B757-0FC3-70189877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Text</a:t>
            </a:r>
            <a:r>
              <a:rPr lang="fi-FI" dirty="0"/>
              <a:t> box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F7C2C0-3F46-A384-6A8A-A8A95F29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 a text box by clicking the Text box button on the Insert tab </a:t>
            </a:r>
          </a:p>
          <a:p>
            <a:r>
              <a:rPr lang="en-US" dirty="0"/>
              <a:t>Click the text box on to the slide and write the text in it</a:t>
            </a:r>
          </a:p>
          <a:p>
            <a:r>
              <a:rPr lang="en-US" dirty="0"/>
              <a:t>You can place the text box anywhere and it can be rotated and moved.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574F3ED-A755-F2DA-C28F-A83DFCEF3A24}"/>
              </a:ext>
            </a:extLst>
          </p:cNvPr>
          <p:cNvSpPr txBox="1"/>
          <p:nvPr/>
        </p:nvSpPr>
        <p:spPr>
          <a:xfrm rot="20950094">
            <a:off x="3879542" y="5628443"/>
            <a:ext cx="443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made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text</a:t>
            </a:r>
            <a:r>
              <a:rPr lang="fi-FI" dirty="0"/>
              <a:t> box.</a:t>
            </a:r>
          </a:p>
        </p:txBody>
      </p:sp>
      <p:pic>
        <p:nvPicPr>
          <p:cNvPr id="7" name="Kuva 6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4B5C4619-A3A1-92C9-9B73-FCA8304B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5"/>
          <a:stretch/>
        </p:blipFill>
        <p:spPr>
          <a:xfrm>
            <a:off x="2892162" y="3586179"/>
            <a:ext cx="8309500" cy="1628468"/>
          </a:xfrm>
          <a:prstGeom prst="rect">
            <a:avLst/>
          </a:prstGeom>
        </p:spPr>
      </p:pic>
      <p:sp>
        <p:nvSpPr>
          <p:cNvPr id="8" name="Nuoli: Ylös 7">
            <a:extLst>
              <a:ext uri="{FF2B5EF4-FFF2-40B4-BE49-F238E27FC236}">
                <a16:creationId xmlns:a16="http://schemas.microsoft.com/office/drawing/2014/main" id="{F726503A-86ED-305D-D558-07A8B05BC0A6}"/>
              </a:ext>
            </a:extLst>
          </p:cNvPr>
          <p:cNvSpPr/>
          <p:nvPr/>
        </p:nvSpPr>
        <p:spPr>
          <a:xfrm rot="19364074">
            <a:off x="10855410" y="4656452"/>
            <a:ext cx="408373" cy="104625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AFC4094E-0595-E0E3-8969-0B34DEFF8E99}"/>
              </a:ext>
            </a:extLst>
          </p:cNvPr>
          <p:cNvSpPr/>
          <p:nvPr/>
        </p:nvSpPr>
        <p:spPr>
          <a:xfrm>
            <a:off x="3808520" y="3429000"/>
            <a:ext cx="213064" cy="5038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89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39B2A01C-01BB-0462-6A9F-AB92B942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60" y="4685344"/>
            <a:ext cx="1931633" cy="1931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BEE04A2-0CFC-5C84-10D8-F7CAF418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Pictures</a:t>
            </a:r>
            <a:r>
              <a:rPr lang="fi-FI" dirty="0"/>
              <a:t> and </a:t>
            </a:r>
            <a:r>
              <a:rPr lang="fi-FI" dirty="0" err="1"/>
              <a:t>shapes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684CC5-89F7-8A5F-77AB-D0FDC0FCD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b="1" dirty="0" err="1"/>
              <a:t>Images</a:t>
            </a:r>
            <a:endParaRPr lang="fi-FI" sz="2200" b="1" dirty="0"/>
          </a:p>
          <a:p>
            <a:r>
              <a:rPr lang="en-US" dirty="0"/>
              <a:t>Added in the same way as in Word</a:t>
            </a:r>
          </a:p>
          <a:p>
            <a:pPr lvl="1"/>
            <a:r>
              <a:rPr lang="en-US" dirty="0"/>
              <a:t>Copied from the internet</a:t>
            </a:r>
          </a:p>
          <a:p>
            <a:pPr lvl="1"/>
            <a:r>
              <a:rPr lang="en-US" dirty="0"/>
              <a:t>A saved image is added from the computer</a:t>
            </a:r>
          </a:p>
          <a:p>
            <a:pPr lvl="1"/>
            <a:r>
              <a:rPr lang="en-US" dirty="0"/>
              <a:t>Copying an image from another program</a:t>
            </a:r>
          </a:p>
          <a:p>
            <a:r>
              <a:rPr lang="en-US" dirty="0"/>
              <a:t>Edited in the same</a:t>
            </a:r>
            <a:br>
              <a:rPr lang="en-US" dirty="0"/>
            </a:br>
            <a:r>
              <a:rPr lang="en-US" dirty="0"/>
              <a:t>way as in Word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34B8B2-FBCD-D8E5-4A40-8F6024A6A1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Shapes</a:t>
            </a:r>
            <a:endParaRPr lang="fi-FI" dirty="0"/>
          </a:p>
          <a:p>
            <a:r>
              <a:rPr lang="en-US" dirty="0"/>
              <a:t>Add in the same way as in Word</a:t>
            </a:r>
          </a:p>
          <a:p>
            <a:pPr lvl="1"/>
            <a:r>
              <a:rPr lang="en-US" dirty="0"/>
              <a:t>Insert tab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Shapes</a:t>
            </a:r>
          </a:p>
          <a:p>
            <a:pPr lvl="1"/>
            <a:r>
              <a:rPr lang="en-US" dirty="0"/>
              <a:t>Select the appropriate shape and draw it on to the slide</a:t>
            </a:r>
            <a:endParaRPr lang="fi-FI" dirty="0"/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8088CFC3-622A-9DF8-07FC-B7D63499C6A2}"/>
              </a:ext>
            </a:extLst>
          </p:cNvPr>
          <p:cNvSpPr/>
          <p:nvPr/>
        </p:nvSpPr>
        <p:spPr>
          <a:xfrm>
            <a:off x="8895425" y="217503"/>
            <a:ext cx="3009530" cy="2374777"/>
          </a:xfrm>
          <a:prstGeom prst="cloudCallout">
            <a:avLst>
              <a:gd name="adj1" fmla="val -61464"/>
              <a:gd name="adj2" fmla="val 341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This</a:t>
            </a:r>
            <a:r>
              <a:rPr lang="fi-FI" dirty="0"/>
              <a:t> is a </a:t>
            </a:r>
            <a:r>
              <a:rPr lang="fi-FI" dirty="0" err="1"/>
              <a:t>shape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edited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double</a:t>
            </a:r>
            <a:r>
              <a:rPr lang="fi-FI" dirty="0"/>
              <a:t> </a:t>
            </a:r>
            <a:r>
              <a:rPr lang="fi-FI" dirty="0" err="1"/>
              <a:t>clicking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shape</a:t>
            </a:r>
            <a:r>
              <a:rPr lang="fi-FI" dirty="0"/>
              <a:t>/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pic>
        <p:nvPicPr>
          <p:cNvPr id="9" name="Kuva 8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20E22B61-57CA-3D0C-F92B-E57834A50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0"/>
          <a:stretch/>
        </p:blipFill>
        <p:spPr>
          <a:xfrm>
            <a:off x="7345764" y="4282754"/>
            <a:ext cx="4003829" cy="1628468"/>
          </a:xfrm>
          <a:prstGeom prst="rect">
            <a:avLst/>
          </a:prstGeom>
        </p:spPr>
      </p:pic>
      <p:sp>
        <p:nvSpPr>
          <p:cNvPr id="11" name="Nuoli: Alas 10">
            <a:extLst>
              <a:ext uri="{FF2B5EF4-FFF2-40B4-BE49-F238E27FC236}">
                <a16:creationId xmlns:a16="http://schemas.microsoft.com/office/drawing/2014/main" id="{A7C1CB9A-D644-8446-4F64-78803F399D9E}"/>
              </a:ext>
            </a:extLst>
          </p:cNvPr>
          <p:cNvSpPr/>
          <p:nvPr/>
        </p:nvSpPr>
        <p:spPr>
          <a:xfrm rot="1242633">
            <a:off x="10707259" y="3902081"/>
            <a:ext cx="355107" cy="9410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57B6F13-A00C-BCF6-7FB3-03363D9D4ECD}"/>
              </a:ext>
            </a:extLst>
          </p:cNvPr>
          <p:cNvSpPr txBox="1"/>
          <p:nvPr/>
        </p:nvSpPr>
        <p:spPr>
          <a:xfrm>
            <a:off x="5001254" y="6616977"/>
            <a:ext cx="206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/>
              <a:t>Created</a:t>
            </a:r>
            <a:r>
              <a:rPr lang="fi-FI" sz="1000" dirty="0"/>
              <a:t> </a:t>
            </a:r>
            <a:r>
              <a:rPr lang="fi-FI" sz="1000" dirty="0" err="1"/>
              <a:t>with</a:t>
            </a:r>
            <a:r>
              <a:rPr lang="fi-FI" sz="1000" dirty="0"/>
              <a:t> AI on 2.10.2024.</a:t>
            </a:r>
          </a:p>
        </p:txBody>
      </p:sp>
    </p:spTree>
    <p:extLst>
      <p:ext uri="{BB962C8B-B14F-4D97-AF65-F5344CB8AC3E}">
        <p14:creationId xmlns:p14="http://schemas.microsoft.com/office/powerpoint/2010/main" val="1165191119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D4612E464E44B867A74FA0B1DA9DD" ma:contentTypeVersion="15" ma:contentTypeDescription="Create a new document." ma:contentTypeScope="" ma:versionID="2756052e2d6374c54b0d80c7c685d0bb">
  <xsd:schema xmlns:xsd="http://www.w3.org/2001/XMLSchema" xmlns:xs="http://www.w3.org/2001/XMLSchema" xmlns:p="http://schemas.microsoft.com/office/2006/metadata/properties" xmlns:ns2="fb224a64-6827-43ab-8253-459bbdcbd604" xmlns:ns3="fbd36e01-0b06-406a-bf34-e755f9cfbda1" targetNamespace="http://schemas.microsoft.com/office/2006/metadata/properties" ma:root="true" ma:fieldsID="f31883e74927eb190bca8e3c7c56b15b" ns2:_="" ns3:_="">
    <xsd:import namespace="fb224a64-6827-43ab-8253-459bbdcbd604"/>
    <xsd:import namespace="fbd36e01-0b06-406a-bf34-e755f9cfb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Studyandcareerplanningcapabili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4a64-6827-43ab-8253-459bbdcbd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udyandcareerplanningcapabilities" ma:index="22" nillable="true" ma:displayName="Study and career planning capabilities" ma:description="Esimerkkitehtäviä itlsearningkurssilta kopioituna." ma:format="Dropdown" ma:internalName="Studyandcareerplanningcapabilit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36e01-0b06-406a-bf34-e755f9cfb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e56f29-e861-4a4e-a7b2-e6ee5c9cfcd4}" ma:internalName="TaxCatchAll" ma:showField="CatchAllData" ma:web="fbd36e01-0b06-406a-bf34-e755f9cfb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yandcareerplanningcapabilities xmlns="fb224a64-6827-43ab-8253-459bbdcbd604" xsi:nil="true"/>
    <TaxCatchAll xmlns="fbd36e01-0b06-406a-bf34-e755f9cfbda1" xsi:nil="true"/>
    <lcf76f155ced4ddcb4097134ff3c332f xmlns="fb224a64-6827-43ab-8253-459bbdcbd6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29D994-3F60-4A25-BB69-7F3C0071DFA9}"/>
</file>

<file path=customXml/itemProps2.xml><?xml version="1.0" encoding="utf-8"?>
<ds:datastoreItem xmlns:ds="http://schemas.openxmlformats.org/officeDocument/2006/customXml" ds:itemID="{C7ADF7BA-7215-41B4-B934-00CBF21C9887}"/>
</file>

<file path=customXml/itemProps3.xml><?xml version="1.0" encoding="utf-8"?>
<ds:datastoreItem xmlns:ds="http://schemas.openxmlformats.org/officeDocument/2006/customXml" ds:itemID="{E1D982EE-CB35-47D9-B7D8-7E383249628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</TotalTime>
  <Words>995</Words>
  <Application>Microsoft Office PowerPoint</Application>
  <PresentationFormat>Laajakuva</PresentationFormat>
  <Paragraphs>124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Aptos</vt:lpstr>
      <vt:lpstr>Arial</vt:lpstr>
      <vt:lpstr>Century Gothic</vt:lpstr>
      <vt:lpstr>Wingdings</vt:lpstr>
      <vt:lpstr>Wingdings 3</vt:lpstr>
      <vt:lpstr>Kuiskaus</vt:lpstr>
      <vt:lpstr>PowerPoint instructions</vt:lpstr>
      <vt:lpstr>PowerPoint instructions</vt:lpstr>
      <vt:lpstr>Start of a slideshow</vt:lpstr>
      <vt:lpstr> Slide structures </vt:lpstr>
      <vt:lpstr>Adding a new slide</vt:lpstr>
      <vt:lpstr>Themes</vt:lpstr>
      <vt:lpstr>Text slides</vt:lpstr>
      <vt:lpstr>Text box</vt:lpstr>
      <vt:lpstr>Pictures and shapes</vt:lpstr>
      <vt:lpstr>Colors for objects</vt:lpstr>
      <vt:lpstr>WordArt and SmartArt</vt:lpstr>
      <vt:lpstr>Presentation 1/3</vt:lpstr>
      <vt:lpstr>Presentation 2/3</vt:lpstr>
      <vt:lpstr>Presentation 3/3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Koho Tero</dc:creator>
  <cp:lastModifiedBy>Koho Tero</cp:lastModifiedBy>
  <cp:revision>1</cp:revision>
  <dcterms:created xsi:type="dcterms:W3CDTF">2024-09-25T10:39:52Z</dcterms:created>
  <dcterms:modified xsi:type="dcterms:W3CDTF">2024-11-06T07:46:25Z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0x010100475D4612E464E44B867A74FA0B1DA9DD</vt:lpwstr>
  </property>
</Properties>
</file>