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94" r:id="rId6"/>
    <p:sldId id="297" r:id="rId7"/>
    <p:sldId id="298" r:id="rId8"/>
    <p:sldId id="306" r:id="rId9"/>
    <p:sldId id="300" r:id="rId10"/>
    <p:sldId id="301" r:id="rId11"/>
    <p:sldId id="296" r:id="rId12"/>
    <p:sldId id="303" r:id="rId13"/>
    <p:sldId id="304" r:id="rId14"/>
    <p:sldId id="305" r:id="rId15"/>
    <p:sldId id="302" r:id="rId16"/>
    <p:sldId id="307" r:id="rId17"/>
    <p:sldId id="29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-secure.com/fi/identity-theft-check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4598849" TargetMode="External"/><Relationship Id="rId2" Type="http://schemas.openxmlformats.org/officeDocument/2006/relationships/hyperlink" Target="https://www.youtube.com/playlist?list=PLi9SzbW94XuOWpBdDv27kK8WxQrscGXv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Digitaitojen perusosaaja (T1)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3. Turvallinen toiminta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672878" y="5750168"/>
            <a:ext cx="380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Markku Salo 2024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56" y="6169445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Vaaran paikat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68714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MALTTIMINUUTTI: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53" y="3004412"/>
            <a:ext cx="8527727" cy="17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Vaaran paikat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6"/>
            <a:ext cx="5910019" cy="3412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dirty="0"/>
              <a:t>Salasanat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Muista riittävän laadukas salasana: 12 merkkiä</a:t>
            </a:r>
          </a:p>
          <a:p>
            <a:pPr lvl="1"/>
            <a:r>
              <a:rPr lang="fi-FI" dirty="0"/>
              <a:t>Ei samaa salasanaa eri palveluihin</a:t>
            </a:r>
          </a:p>
          <a:p>
            <a:pPr lvl="1"/>
            <a:r>
              <a:rPr lang="fi-FI" dirty="0"/>
              <a:t>Vaihda heti jos epäilet salasanan joutuneen ulkopuolisen tietoon</a:t>
            </a:r>
          </a:p>
        </p:txBody>
      </p:sp>
      <p:sp>
        <p:nvSpPr>
          <p:cNvPr id="5" name="Tekstiruutu 4"/>
          <p:cNvSpPr txBox="1"/>
          <p:nvPr/>
        </p:nvSpPr>
        <p:spPr>
          <a:xfrm rot="21328567">
            <a:off x="6840416" y="1986951"/>
            <a:ext cx="39917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123456              </a:t>
            </a:r>
            <a:r>
              <a:rPr lang="fi-FI" b="1" strike="sngStrike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asdfghjk</a:t>
            </a:r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1qaz2wsx  0000</a:t>
            </a:r>
          </a:p>
          <a:p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qwertyuiop</a:t>
            </a:r>
            <a:endParaRPr lang="fi-FI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   lentokone   </a:t>
            </a:r>
            <a:r>
              <a:rPr lang="fi-FI" b="1" strike="sngStrike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Salasana      </a:t>
            </a:r>
            <a:r>
              <a:rPr lang="fi-FI" b="1" strike="sngStrike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b="1" strike="sngStrike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Anasalas</a:t>
            </a:r>
            <a:r>
              <a:rPr lang="fi-FI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654321     </a:t>
            </a:r>
            <a:r>
              <a:rPr lang="fi-FI" b="1" strike="sngStrike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abcdefg</a:t>
            </a:r>
            <a:endParaRPr lang="fi-FI" b="1" strike="sngStrik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9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WLAN-verkkojen turvallisuus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Varsinkin vieraissa paikoissa varmista WIFI-verkon oikea nimi</a:t>
            </a:r>
          </a:p>
          <a:p>
            <a:pPr lvl="1"/>
            <a:r>
              <a:rPr lang="fi-FI" dirty="0"/>
              <a:t>Automaattinen WIFI-verkkoon liittyminen on hyvä kytkeä pois puhelimesta</a:t>
            </a:r>
          </a:p>
          <a:p>
            <a:pPr lvl="1"/>
            <a:r>
              <a:rPr lang="fi-FI" dirty="0"/>
              <a:t>Jos mahdollista vältä yksityisten tietojen (sähköpostiosoite, salasana, luottokortin tiedot) käyttämistä avoimen WIFI-verkon yhteyden aikana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64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tietojani urkittu?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Jos epäilet, että tietojasi on joutunut vääriin käsiin: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2400" dirty="0"/>
              <a:t>Vaihda salasanasi</a:t>
            </a:r>
          </a:p>
          <a:p>
            <a:pPr lvl="1"/>
            <a:r>
              <a:rPr lang="fi-FI" sz="2400" dirty="0"/>
              <a:t>Voit tarkistaa tietovuotoja omalta osaltasi </a:t>
            </a:r>
            <a:r>
              <a:rPr lang="fi-FI" sz="2400" dirty="0">
                <a:hlinkClick r:id="rId2"/>
              </a:rPr>
              <a:t>F-Securen palvelusta</a:t>
            </a:r>
            <a:endParaRPr lang="fi-FI" sz="2400" dirty="0"/>
          </a:p>
          <a:p>
            <a:pPr lvl="1"/>
            <a:r>
              <a:rPr lang="fi-FI" sz="2400" dirty="0"/>
              <a:t>Katso samalla sivulla oleva humoristinen video tietovarkauksista.</a:t>
            </a:r>
          </a:p>
        </p:txBody>
      </p:sp>
    </p:spTree>
    <p:extLst>
      <p:ext uri="{BB962C8B-B14F-4D97-AF65-F5344CB8AC3E}">
        <p14:creationId xmlns:p14="http://schemas.microsoft.com/office/powerpoint/2010/main" val="344337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Lisää aiheesta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4810980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Digiviidakon selviytymisopas kirja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Digihuijatut sarja YLE Areenassa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70" y="3815862"/>
            <a:ext cx="3585594" cy="22308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6825">
            <a:off x="8221667" y="796262"/>
            <a:ext cx="2206047" cy="31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7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ITseopiskelutehtävät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Itseopiskelua (1 - 2h</a:t>
            </a:r>
            <a:r>
              <a:rPr lang="fi-FI" dirty="0"/>
              <a:t>)</a:t>
            </a:r>
          </a:p>
          <a:p>
            <a:r>
              <a:rPr lang="fi-FI" dirty="0"/>
              <a:t>Katso </a:t>
            </a:r>
            <a:r>
              <a:rPr lang="fi-FI" dirty="0">
                <a:hlinkClick r:id="rId2"/>
              </a:rPr>
              <a:t>Osuvat taidot videosarja</a:t>
            </a:r>
            <a:r>
              <a:rPr lang="fi-FI" dirty="0"/>
              <a:t> ja kertaa asioita</a:t>
            </a:r>
          </a:p>
          <a:p>
            <a:r>
              <a:rPr lang="fi-FI" dirty="0"/>
              <a:t>Tutustu YLE Areenan </a:t>
            </a:r>
            <a:r>
              <a:rPr lang="fi-FI" dirty="0">
                <a:hlinkClick r:id="rId3"/>
              </a:rPr>
              <a:t>Digihuijatut</a:t>
            </a:r>
            <a:r>
              <a:rPr lang="fi-FI" dirty="0"/>
              <a:t>-sarjaan ja katsele yksi tai useampi jakso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2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Osaat</a:t>
            </a:r>
          </a:p>
          <a:p>
            <a:r>
              <a:rPr lang="fi-FI" dirty="0"/>
              <a:t>tunnistaa tyypillisimpiä </a:t>
            </a:r>
            <a:r>
              <a:rPr lang="fi-FI" dirty="0" err="1"/>
              <a:t>kyber</a:t>
            </a:r>
            <a:r>
              <a:rPr lang="fi-FI" dirty="0"/>
              <a:t>- ja tietoturvauhkia</a:t>
            </a:r>
          </a:p>
          <a:p>
            <a:r>
              <a:rPr lang="fi-FI" dirty="0"/>
              <a:t>suojata käytössäsi olevat laitteet (esim. virustorjunta, laitteiden lukitseminen ja haittaohjelmien estäminen)</a:t>
            </a:r>
          </a:p>
          <a:p>
            <a:r>
              <a:rPr lang="fi-FI" dirty="0"/>
              <a:t>tunnistaa, kun tietoturvaa on loukattu ja tietää miten toimia</a:t>
            </a:r>
          </a:p>
        </p:txBody>
      </p:sp>
    </p:spTree>
    <p:extLst>
      <p:ext uri="{BB962C8B-B14F-4D97-AF65-F5344CB8AC3E}">
        <p14:creationId xmlns:p14="http://schemas.microsoft.com/office/powerpoint/2010/main" val="149193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Tietokoneen turvallinen 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Järjestelmän päivitykset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Windows: Asetukset     Päivittäminen ja suojaus</a:t>
            </a:r>
          </a:p>
          <a:p>
            <a:pPr marL="0" indent="0">
              <a:buNone/>
            </a:pPr>
            <a:r>
              <a:rPr lang="fi-FI" dirty="0"/>
              <a:t>Älylaitteet: Asetukset      Päivitykset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Tarkasta, että päivitykset ovat ajan tasalla</a:t>
            </a:r>
          </a:p>
        </p:txBody>
      </p:sp>
      <p:sp>
        <p:nvSpPr>
          <p:cNvPr id="4" name="Nuoli oikealle 3"/>
          <p:cNvSpPr/>
          <p:nvPr/>
        </p:nvSpPr>
        <p:spPr>
          <a:xfrm>
            <a:off x="3727938" y="3666392"/>
            <a:ext cx="272562" cy="193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3864219" y="4220308"/>
            <a:ext cx="316523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74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Tietokoneen turvallinen 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6578234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Asetukset      Windowsin suojaus</a:t>
            </a:r>
          </a:p>
          <a:p>
            <a:r>
              <a:rPr lang="fi-FI" dirty="0"/>
              <a:t>Virustorjunta</a:t>
            </a:r>
          </a:p>
          <a:p>
            <a:r>
              <a:rPr lang="fi-FI" dirty="0"/>
              <a:t>Palomuuri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Tarkasta, että suojaukset ovat ajan tasalla</a:t>
            </a:r>
          </a:p>
          <a:p>
            <a:pPr marL="0" indent="0">
              <a:buNone/>
            </a:pPr>
            <a:r>
              <a:rPr lang="fi-FI" dirty="0"/>
              <a:t>Tarkasta että Palomuuri on päällä kaikissa verkoissa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273" y="2249487"/>
            <a:ext cx="2476715" cy="3147333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>
            <a:off x="2435469" y="2435469"/>
            <a:ext cx="37806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23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Tietokoneen turvallinen käyttö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Erityisesti kannettaviin tietokoneisiin: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Käyttäjän </a:t>
            </a:r>
            <a:r>
              <a:rPr lang="fi-FI"/>
              <a:t>kirjautuminen salasanalla.</a:t>
            </a:r>
          </a:p>
        </p:txBody>
      </p:sp>
    </p:spTree>
    <p:extLst>
      <p:ext uri="{BB962C8B-B14F-4D97-AF65-F5344CB8AC3E}">
        <p14:creationId xmlns:p14="http://schemas.microsoft.com/office/powerpoint/2010/main" val="346166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Älylaitteiden tietoturva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Kannettaviin laitteisiin pääsykoodi eli näytönavauskoodi</a:t>
            </a:r>
          </a:p>
          <a:p>
            <a:r>
              <a:rPr lang="fi-FI" dirty="0"/>
              <a:t>Myös sormenjälki- ja kasvontunnistus</a:t>
            </a:r>
          </a:p>
          <a:p>
            <a:r>
              <a:rPr lang="fi-FI" strike="sngStrike" dirty="0"/>
              <a:t>1234</a:t>
            </a:r>
            <a:r>
              <a:rPr lang="fi-FI" dirty="0"/>
              <a:t>  </a:t>
            </a:r>
            <a:r>
              <a:rPr lang="fi-FI" strike="sngStrike" dirty="0"/>
              <a:t>0000</a:t>
            </a:r>
            <a:r>
              <a:rPr lang="fi-FI" dirty="0"/>
              <a:t>     Valitse laadukas koodi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Android-laitteet:</a:t>
            </a:r>
          </a:p>
          <a:p>
            <a:pPr marL="0" indent="0">
              <a:buNone/>
            </a:pPr>
            <a:r>
              <a:rPr lang="fi-FI" dirty="0"/>
              <a:t>Asetukset -&gt; Tietosuoja ja turvallisuus (nimitykset voivat vaihdella) -&gt; Lukitusnäytön salasana -&gt; Aseta lukitusnäytön salasana</a:t>
            </a:r>
          </a:p>
        </p:txBody>
      </p:sp>
    </p:spTree>
    <p:extLst>
      <p:ext uri="{BB962C8B-B14F-4D97-AF65-F5344CB8AC3E}">
        <p14:creationId xmlns:p14="http://schemas.microsoft.com/office/powerpoint/2010/main" val="181431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Älylaitteiden tietoturva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Kannettaviin laitteisiin pääsykoodi eli näytönavauskoodi</a:t>
            </a:r>
          </a:p>
          <a:p>
            <a:r>
              <a:rPr lang="fi-FI" dirty="0"/>
              <a:t>Myös sormenjälki- ja kasvontunnistus</a:t>
            </a:r>
          </a:p>
          <a:p>
            <a:r>
              <a:rPr lang="fi-FI" strike="sngStrike" dirty="0"/>
              <a:t>1234</a:t>
            </a:r>
            <a:r>
              <a:rPr lang="fi-FI" dirty="0"/>
              <a:t>  </a:t>
            </a:r>
            <a:r>
              <a:rPr lang="fi-FI" strike="sngStrike" dirty="0"/>
              <a:t>0000</a:t>
            </a:r>
            <a:r>
              <a:rPr lang="fi-FI" dirty="0"/>
              <a:t>     Valitse laadukas koodi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iOS-laitteet (iPhone, </a:t>
            </a:r>
            <a:r>
              <a:rPr lang="fi-FI" dirty="0" err="1"/>
              <a:t>iPad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Asetukset -&gt; </a:t>
            </a:r>
            <a:r>
              <a:rPr lang="fi-FI" dirty="0" err="1"/>
              <a:t>Touch</a:t>
            </a:r>
            <a:r>
              <a:rPr lang="fi-FI" dirty="0"/>
              <a:t> ID (</a:t>
            </a:r>
            <a:r>
              <a:rPr lang="fi-FI" dirty="0" err="1"/>
              <a:t>Face</a:t>
            </a:r>
            <a:r>
              <a:rPr lang="fi-FI" dirty="0"/>
              <a:t> ID) ja Pääsykoodi -&gt; Vaadi pääsykoodia</a:t>
            </a:r>
          </a:p>
        </p:txBody>
      </p:sp>
    </p:spTree>
    <p:extLst>
      <p:ext uri="{BB962C8B-B14F-4D97-AF65-F5344CB8AC3E}">
        <p14:creationId xmlns:p14="http://schemas.microsoft.com/office/powerpoint/2010/main" val="52217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Vaaran paikat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Ansaviestit</a:t>
            </a:r>
          </a:p>
          <a:p>
            <a:r>
              <a:rPr lang="fi-FI" dirty="0"/>
              <a:t>Valesivut</a:t>
            </a:r>
          </a:p>
          <a:p>
            <a:r>
              <a:rPr lang="fi-FI" dirty="0"/>
              <a:t>Nettikaupankäynti</a:t>
            </a:r>
          </a:p>
          <a:p>
            <a:r>
              <a:rPr lang="fi-FI" dirty="0"/>
              <a:t>Salasanat</a:t>
            </a:r>
          </a:p>
          <a:p>
            <a:r>
              <a:rPr lang="fi-FI" dirty="0"/>
              <a:t>Virukset ja tietomurrot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50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Vaaran paikat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037257" cy="2419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MALTTIMINUUTTI:</a:t>
            </a:r>
          </a:p>
          <a:p>
            <a:pPr marL="0" indent="0">
              <a:buNone/>
            </a:pPr>
            <a:r>
              <a:rPr lang="fi-FI" sz="2000" dirty="0"/>
              <a:t>Älä noudata harkitsemattomasti viesteissä annettuja ohjeita: älä seuraa linkkejä, älä vastaa viesteihin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47" y="1754188"/>
            <a:ext cx="4153800" cy="39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7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C9BE4C97390C4DB9CE6B00B5090941" ma:contentTypeVersion="12" ma:contentTypeDescription="Luo uusi asiakirja." ma:contentTypeScope="" ma:versionID="f85bc6f67d29d03d5230031266d70532">
  <xsd:schema xmlns:xsd="http://www.w3.org/2001/XMLSchema" xmlns:xs="http://www.w3.org/2001/XMLSchema" xmlns:p="http://schemas.microsoft.com/office/2006/metadata/properties" xmlns:ns2="aeae1392-95b0-4bcf-9040-86c3943ed1f5" xmlns:ns3="499645c6-715d-4ebe-8be9-ea828130c03f" targetNamespace="http://schemas.microsoft.com/office/2006/metadata/properties" ma:root="true" ma:fieldsID="aab708cfe36553aad1295bdaf4e24ae2" ns2:_="" ns3:_="">
    <xsd:import namespace="aeae1392-95b0-4bcf-9040-86c3943ed1f5"/>
    <xsd:import namespace="499645c6-715d-4ebe-8be9-ea828130c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e1392-95b0-4bcf-9040-86c3943e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85c5036b-b58d-4359-8d00-aaa95b1ef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645c6-715d-4ebe-8be9-ea828130c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18ea9fe-a206-4685-8f0d-8d1c74b13406}" ma:internalName="TaxCatchAll" ma:showField="CatchAllData" ma:web="499645c6-715d-4ebe-8be9-ea828130c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ae1392-95b0-4bcf-9040-86c3943ed1f5">
      <Terms xmlns="http://schemas.microsoft.com/office/infopath/2007/PartnerControls"/>
    </lcf76f155ced4ddcb4097134ff3c332f>
    <TaxCatchAll xmlns="499645c6-715d-4ebe-8be9-ea828130c0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7B8263-88C4-4C15-9152-3B455AE4C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e1392-95b0-4bcf-9040-86c3943ed1f5"/>
    <ds:schemaRef ds:uri="499645c6-715d-4ebe-8be9-ea828130c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77144-D68F-4430-9329-611BD22E1BA0}">
  <ds:schemaRefs>
    <ds:schemaRef ds:uri="http://schemas.microsoft.com/office/2006/metadata/properties"/>
    <ds:schemaRef ds:uri="http://schemas.microsoft.com/office/infopath/2007/PartnerControls"/>
    <ds:schemaRef ds:uri="aeae1392-95b0-4bcf-9040-86c3943ed1f5"/>
    <ds:schemaRef ds:uri="499645c6-715d-4ebe-8be9-ea828130c03f"/>
  </ds:schemaRefs>
</ds:datastoreItem>
</file>

<file path=customXml/itemProps3.xml><?xml version="1.0" encoding="utf-8"?>
<ds:datastoreItem xmlns:ds="http://schemas.openxmlformats.org/officeDocument/2006/customXml" ds:itemID="{BEC84E65-DC7E-462B-A6E2-A9F0B72F8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274</TotalTime>
  <Words>336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Piiri</vt:lpstr>
      <vt:lpstr>Digitaitojen perusosaaja (T1)</vt:lpstr>
      <vt:lpstr>Tavoitteet</vt:lpstr>
      <vt:lpstr>Tietokoneen turvallinen käyttö</vt:lpstr>
      <vt:lpstr>Tietokoneen turvallinen käyttö</vt:lpstr>
      <vt:lpstr>Tietokoneen turvallinen käyttö </vt:lpstr>
      <vt:lpstr>Älylaitteiden tietoturva</vt:lpstr>
      <vt:lpstr>Älylaitteiden tietoturva</vt:lpstr>
      <vt:lpstr>Vaaran paikat</vt:lpstr>
      <vt:lpstr>Vaaran paikat</vt:lpstr>
      <vt:lpstr>Vaaran paikat</vt:lpstr>
      <vt:lpstr>Vaaran paikat</vt:lpstr>
      <vt:lpstr>Verkot</vt:lpstr>
      <vt:lpstr>Onko tietojani urkittu?</vt:lpstr>
      <vt:lpstr>Lisää aiheesta</vt:lpstr>
      <vt:lpstr>ITseopiskelutehtävät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Digitaitojen perusosaaja (T1)</dc:title>
  <dc:creator>Admin</dc:creator>
  <cp:lastModifiedBy>Admin</cp:lastModifiedBy>
  <cp:revision>38</cp:revision>
  <dcterms:created xsi:type="dcterms:W3CDTF">2024-01-09T17:29:36Z</dcterms:created>
  <dcterms:modified xsi:type="dcterms:W3CDTF">2024-02-26T09:15:16Z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0x010100E3C9BE4C97390C4DB9CE6B00B5090941</vt:lpwstr>
  </property>
</Properties>
</file>