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6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4F2D-1232-4320-ABD1-523029028576}" type="datetimeFigureOut">
              <a:rPr lang="fi-FI" smtClean="0"/>
              <a:t>27.3.2020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98B3-FBBF-411D-9194-215509ACB13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4F2D-1232-4320-ABD1-523029028576}" type="datetimeFigureOut">
              <a:rPr lang="fi-FI" smtClean="0"/>
              <a:t>27.3.2020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98B3-FBBF-411D-9194-215509ACB13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4F2D-1232-4320-ABD1-523029028576}" type="datetimeFigureOut">
              <a:rPr lang="fi-FI" smtClean="0"/>
              <a:t>27.3.2020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98B3-FBBF-411D-9194-215509ACB13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4F2D-1232-4320-ABD1-523029028576}" type="datetimeFigureOut">
              <a:rPr lang="fi-FI" smtClean="0"/>
              <a:t>27.3.2020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98B3-FBBF-411D-9194-215509ACB13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4F2D-1232-4320-ABD1-523029028576}" type="datetimeFigureOut">
              <a:rPr lang="fi-FI" smtClean="0"/>
              <a:t>27.3.2020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98B3-FBBF-411D-9194-215509ACB13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4F2D-1232-4320-ABD1-523029028576}" type="datetimeFigureOut">
              <a:rPr lang="fi-FI" smtClean="0"/>
              <a:t>27.3.2020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98B3-FBBF-411D-9194-215509ACB13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4F2D-1232-4320-ABD1-523029028576}" type="datetimeFigureOut">
              <a:rPr lang="fi-FI" smtClean="0"/>
              <a:t>27.3.2020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98B3-FBBF-411D-9194-215509ACB13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4F2D-1232-4320-ABD1-523029028576}" type="datetimeFigureOut">
              <a:rPr lang="fi-FI" smtClean="0"/>
              <a:t>27.3.2020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98B3-FBBF-411D-9194-215509ACB13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4F2D-1232-4320-ABD1-523029028576}" type="datetimeFigureOut">
              <a:rPr lang="fi-FI" smtClean="0"/>
              <a:t>27.3.2020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98B3-FBBF-411D-9194-215509ACB13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4F2D-1232-4320-ABD1-523029028576}" type="datetimeFigureOut">
              <a:rPr lang="fi-FI" smtClean="0"/>
              <a:t>27.3.2020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98B3-FBBF-411D-9194-215509ACB13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4F2D-1232-4320-ABD1-523029028576}" type="datetimeFigureOut">
              <a:rPr lang="fi-FI" smtClean="0"/>
              <a:t>27.3.2020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898B3-FBBF-411D-9194-215509ACB13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84F2D-1232-4320-ABD1-523029028576}" type="datetimeFigureOut">
              <a:rPr lang="fi-FI" smtClean="0"/>
              <a:t>27.3.2020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898B3-FBBF-411D-9194-215509ACB133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KoneDigi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1200" dirty="0"/>
              <a:t>Tekijät: Jaakko Ahoranta, Ville Salminen, Ari Haukijärvi, Kimmo Laaksonen, Ilkka Linnala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313"/>
            <a:ext cx="1261981" cy="1786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46814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 descr="taulukk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548680"/>
            <a:ext cx="4226460" cy="1728192"/>
          </a:xfrm>
          <a:prstGeom prst="rect">
            <a:avLst/>
          </a:prstGeom>
        </p:spPr>
      </p:pic>
      <p:pic>
        <p:nvPicPr>
          <p:cNvPr id="3" name="Kuva 2" descr="kartio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9212" y="4376366"/>
            <a:ext cx="1123726" cy="1212874"/>
          </a:xfrm>
          <a:prstGeom prst="rect">
            <a:avLst/>
          </a:prstGeom>
        </p:spPr>
      </p:pic>
      <p:pic>
        <p:nvPicPr>
          <p:cNvPr id="4" name="Kuva 3" descr="kartio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5685347">
            <a:off x="5519002" y="1096698"/>
            <a:ext cx="2231750" cy="3016084"/>
          </a:xfrm>
          <a:prstGeom prst="rect">
            <a:avLst/>
          </a:prstGeom>
        </p:spPr>
      </p:pic>
      <p:pic>
        <p:nvPicPr>
          <p:cNvPr id="5" name="Kuva 4" descr="kartio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16200000">
            <a:off x="4288794" y="4139032"/>
            <a:ext cx="1337452" cy="1621466"/>
          </a:xfrm>
          <a:prstGeom prst="rect">
            <a:avLst/>
          </a:prstGeom>
        </p:spPr>
      </p:pic>
      <p:pic>
        <p:nvPicPr>
          <p:cNvPr id="6" name="Picture 2" descr="Eur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5576" y="2636912"/>
            <a:ext cx="1872741" cy="792088"/>
          </a:xfrm>
          <a:prstGeom prst="rect">
            <a:avLst/>
          </a:prstGeom>
          <a:noFill/>
          <a:ln w="9525">
            <a:solidFill>
              <a:srgbClr val="969696"/>
            </a:solidFill>
            <a:miter lim="800000"/>
            <a:headEnd/>
            <a:tailEnd/>
          </a:ln>
        </p:spPr>
      </p:pic>
      <p:sp>
        <p:nvSpPr>
          <p:cNvPr id="7" name="Tekstikehys 6"/>
          <p:cNvSpPr txBox="1"/>
          <p:nvPr/>
        </p:nvSpPr>
        <p:spPr>
          <a:xfrm>
            <a:off x="3707904" y="476672"/>
            <a:ext cx="30963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b="1" dirty="0"/>
              <a:t>EUROOPPALAINEN KUVAAMISTAPA</a:t>
            </a:r>
          </a:p>
        </p:txBody>
      </p:sp>
      <p:sp>
        <p:nvSpPr>
          <p:cNvPr id="8" name="Nuoli oikealle 7"/>
          <p:cNvSpPr/>
          <p:nvPr/>
        </p:nvSpPr>
        <p:spPr>
          <a:xfrm rot="21086637">
            <a:off x="3485248" y="2457790"/>
            <a:ext cx="1728192" cy="1008112"/>
          </a:xfrm>
          <a:prstGeom prst="rightArrow">
            <a:avLst>
              <a:gd name="adj1" fmla="val 63955"/>
              <a:gd name="adj2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Vasemmalta</a:t>
            </a:r>
          </a:p>
        </p:txBody>
      </p:sp>
      <p:sp>
        <p:nvSpPr>
          <p:cNvPr id="10" name="Nuoli oikealle 9"/>
          <p:cNvSpPr/>
          <p:nvPr/>
        </p:nvSpPr>
        <p:spPr>
          <a:xfrm rot="457257" flipH="1">
            <a:off x="7311709" y="2215180"/>
            <a:ext cx="1197761" cy="1008112"/>
          </a:xfrm>
          <a:prstGeom prst="rightArrow">
            <a:avLst>
              <a:gd name="adj1" fmla="val 63955"/>
              <a:gd name="adj2" fmla="val 30730"/>
            </a:avLst>
          </a:prstGeom>
          <a:solidFill>
            <a:srgbClr val="FFC000"/>
          </a:solidFill>
          <a:ln>
            <a:noFill/>
          </a:ln>
          <a:effectLst>
            <a:outerShdw blurRad="152400" dist="38100" dir="2700000" sx="124000" sy="124000" algn="tl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Edestä</a:t>
            </a:r>
          </a:p>
        </p:txBody>
      </p:sp>
      <p:sp>
        <p:nvSpPr>
          <p:cNvPr id="11" name="Puolivapaa piirto 10"/>
          <p:cNvSpPr/>
          <p:nvPr/>
        </p:nvSpPr>
        <p:spPr>
          <a:xfrm>
            <a:off x="1475656" y="1916832"/>
            <a:ext cx="197869" cy="696332"/>
          </a:xfrm>
          <a:custGeom>
            <a:avLst/>
            <a:gdLst>
              <a:gd name="connsiteX0" fmla="*/ 74763 w 316303"/>
              <a:gd name="connsiteY0" fmla="*/ 759124 h 759124"/>
              <a:gd name="connsiteX1" fmla="*/ 40257 w 316303"/>
              <a:gd name="connsiteY1" fmla="*/ 396815 h 759124"/>
              <a:gd name="connsiteX2" fmla="*/ 316303 w 316303"/>
              <a:gd name="connsiteY2" fmla="*/ 0 h 759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6303" h="759124">
                <a:moveTo>
                  <a:pt x="74763" y="759124"/>
                </a:moveTo>
                <a:cubicBezTo>
                  <a:pt x="37381" y="641230"/>
                  <a:pt x="0" y="523336"/>
                  <a:pt x="40257" y="396815"/>
                </a:cubicBezTo>
                <a:cubicBezTo>
                  <a:pt x="80514" y="270294"/>
                  <a:pt x="316303" y="0"/>
                  <a:pt x="316303" y="0"/>
                </a:cubicBezTo>
              </a:path>
            </a:pathLst>
          </a:cu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Tekstikehys 11"/>
          <p:cNvSpPr txBox="1"/>
          <p:nvPr/>
        </p:nvSpPr>
        <p:spPr>
          <a:xfrm>
            <a:off x="755576" y="548680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Piirustuksen  otsikkoalue</a:t>
            </a:r>
          </a:p>
        </p:txBody>
      </p:sp>
      <p:sp>
        <p:nvSpPr>
          <p:cNvPr id="13" name="Tekstikehys 12"/>
          <p:cNvSpPr txBox="1"/>
          <p:nvPr/>
        </p:nvSpPr>
        <p:spPr>
          <a:xfrm>
            <a:off x="0" y="3501008"/>
            <a:ext cx="3707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Eurooppalaisen kuvaamistavan merkki löytyy otsikkoalueelta</a:t>
            </a:r>
          </a:p>
        </p:txBody>
      </p:sp>
      <p:sp>
        <p:nvSpPr>
          <p:cNvPr id="14" name="Tekstikehys 13"/>
          <p:cNvSpPr txBox="1"/>
          <p:nvPr/>
        </p:nvSpPr>
        <p:spPr>
          <a:xfrm>
            <a:off x="5358096" y="3501008"/>
            <a:ext cx="1950208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Merkin syntyhistoria</a:t>
            </a:r>
          </a:p>
        </p:txBody>
      </p:sp>
      <p:sp>
        <p:nvSpPr>
          <p:cNvPr id="15" name="Tekstikehys 14"/>
          <p:cNvSpPr txBox="1"/>
          <p:nvPr/>
        </p:nvSpPr>
        <p:spPr>
          <a:xfrm>
            <a:off x="4644008" y="1412776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>
                <a:solidFill>
                  <a:srgbClr val="FF0000"/>
                </a:solidFill>
              </a:rPr>
              <a:t>1. </a:t>
            </a:r>
            <a:r>
              <a:rPr lang="fi-FI" dirty="0"/>
              <a:t>Merkki kuvaa  kartiota</a:t>
            </a:r>
          </a:p>
        </p:txBody>
      </p:sp>
      <p:sp>
        <p:nvSpPr>
          <p:cNvPr id="16" name="Tekstikehys 15"/>
          <p:cNvSpPr txBox="1"/>
          <p:nvPr/>
        </p:nvSpPr>
        <p:spPr>
          <a:xfrm>
            <a:off x="2939061" y="5643995"/>
            <a:ext cx="2016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>
                <a:solidFill>
                  <a:srgbClr val="FF0000"/>
                </a:solidFill>
              </a:rPr>
              <a:t>2. </a:t>
            </a:r>
            <a:r>
              <a:rPr lang="fi-FI" dirty="0"/>
              <a:t>Kohtisuora </a:t>
            </a:r>
            <a:r>
              <a:rPr lang="fi-FI" dirty="0" err="1"/>
              <a:t>kuvanto</a:t>
            </a:r>
            <a:r>
              <a:rPr lang="fi-FI" dirty="0"/>
              <a:t> suoraa edestä .</a:t>
            </a:r>
          </a:p>
        </p:txBody>
      </p:sp>
      <p:sp>
        <p:nvSpPr>
          <p:cNvPr id="17" name="Tekstikehys 16"/>
          <p:cNvSpPr txBox="1"/>
          <p:nvPr/>
        </p:nvSpPr>
        <p:spPr>
          <a:xfrm>
            <a:off x="4860032" y="5643995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>
                <a:solidFill>
                  <a:srgbClr val="FF0000"/>
                </a:solidFill>
              </a:rPr>
              <a:t>3. </a:t>
            </a:r>
            <a:r>
              <a:rPr lang="fi-FI" dirty="0"/>
              <a:t>Kartiota on katsottu vasemmalta ja saatu </a:t>
            </a:r>
            <a:r>
              <a:rPr lang="fi-FI" dirty="0" err="1"/>
              <a:t>päätykuvanto</a:t>
            </a:r>
            <a:r>
              <a:rPr lang="fi-FI" dirty="0"/>
              <a:t>. Se on laitettu </a:t>
            </a:r>
            <a:r>
              <a:rPr lang="fi-FI" dirty="0" err="1"/>
              <a:t>etukuvannon</a:t>
            </a:r>
            <a:r>
              <a:rPr lang="fi-FI" dirty="0"/>
              <a:t> viereen oikealle.</a:t>
            </a:r>
          </a:p>
        </p:txBody>
      </p:sp>
      <p:sp>
        <p:nvSpPr>
          <p:cNvPr id="18" name="Kuvatekstiellipsi 17"/>
          <p:cNvSpPr/>
          <p:nvPr/>
        </p:nvSpPr>
        <p:spPr>
          <a:xfrm>
            <a:off x="323528" y="4307353"/>
            <a:ext cx="3240360" cy="1628800"/>
          </a:xfrm>
          <a:prstGeom prst="wedgeEllipseCallout">
            <a:avLst>
              <a:gd name="adj1" fmla="val 61632"/>
              <a:gd name="adj2" fmla="val -1164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rgbClr val="FF0000"/>
                </a:solidFill>
              </a:rPr>
              <a:t>3. </a:t>
            </a:r>
            <a:r>
              <a:rPr lang="fi-FI" dirty="0">
                <a:solidFill>
                  <a:schemeClr val="tx1"/>
                </a:solidFill>
              </a:rPr>
              <a:t>Keskiviivat </a:t>
            </a:r>
            <a:r>
              <a:rPr lang="fi-FI" dirty="0" err="1">
                <a:solidFill>
                  <a:schemeClr val="tx1"/>
                </a:solidFill>
              </a:rPr>
              <a:t>osoitta-vat</a:t>
            </a:r>
            <a:r>
              <a:rPr lang="fi-FI" dirty="0">
                <a:solidFill>
                  <a:schemeClr val="tx1"/>
                </a:solidFill>
              </a:rPr>
              <a:t>, että kartion puolet ovat peilikuvia toisilleen.</a:t>
            </a:r>
            <a:endParaRPr lang="fi-FI" dirty="0"/>
          </a:p>
        </p:txBody>
      </p:sp>
      <p:cxnSp>
        <p:nvCxnSpPr>
          <p:cNvPr id="20" name="Suora yhdysviiva 19"/>
          <p:cNvCxnSpPr/>
          <p:nvPr/>
        </p:nvCxnSpPr>
        <p:spPr>
          <a:xfrm flipV="1">
            <a:off x="4067944" y="4949765"/>
            <a:ext cx="72008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yhdysviiva 20"/>
          <p:cNvCxnSpPr/>
          <p:nvPr/>
        </p:nvCxnSpPr>
        <p:spPr>
          <a:xfrm flipV="1">
            <a:off x="4981880" y="4949765"/>
            <a:ext cx="64807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uora yhdysviiva 21"/>
          <p:cNvCxnSpPr/>
          <p:nvPr/>
        </p:nvCxnSpPr>
        <p:spPr>
          <a:xfrm>
            <a:off x="6084168" y="4941169"/>
            <a:ext cx="4972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22"/>
          <p:cNvCxnSpPr/>
          <p:nvPr/>
        </p:nvCxnSpPr>
        <p:spPr>
          <a:xfrm>
            <a:off x="6770996" y="4946710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uora yhdysviiva 27"/>
          <p:cNvCxnSpPr/>
          <p:nvPr/>
        </p:nvCxnSpPr>
        <p:spPr>
          <a:xfrm>
            <a:off x="6704530" y="5029764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uora yhdysviiva 28"/>
          <p:cNvCxnSpPr/>
          <p:nvPr/>
        </p:nvCxnSpPr>
        <p:spPr>
          <a:xfrm>
            <a:off x="4843406" y="4946710"/>
            <a:ext cx="7355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uora yhdysviiva 32"/>
          <p:cNvCxnSpPr/>
          <p:nvPr/>
        </p:nvCxnSpPr>
        <p:spPr>
          <a:xfrm>
            <a:off x="6621476" y="4941168"/>
            <a:ext cx="7355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uora yhdysviiva 42"/>
          <p:cNvCxnSpPr/>
          <p:nvPr/>
        </p:nvCxnSpPr>
        <p:spPr>
          <a:xfrm flipV="1">
            <a:off x="6704492" y="4919000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uora yhdysviiva 54"/>
          <p:cNvCxnSpPr/>
          <p:nvPr/>
        </p:nvCxnSpPr>
        <p:spPr>
          <a:xfrm>
            <a:off x="6704530" y="4453776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10" grpId="0" animBg="1"/>
      <p:bldP spid="11" grpId="0" animBg="1"/>
      <p:bldP spid="12" grpId="0"/>
      <p:bldP spid="13" grpId="0"/>
      <p:bldP spid="14" grpId="0" animBg="1"/>
      <p:bldP spid="15" grpId="0"/>
      <p:bldP spid="16" grpId="0"/>
      <p:bldP spid="17" grpId="0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66652" y="253808"/>
            <a:ext cx="1800200" cy="2155853"/>
          </a:xfrm>
          <a:prstGeom prst="rect">
            <a:avLst/>
          </a:prstGeom>
        </p:spPr>
      </p:pic>
      <p:pic>
        <p:nvPicPr>
          <p:cNvPr id="6" name="Kuva 5" descr="k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71800" y="4612488"/>
            <a:ext cx="1547233" cy="1745596"/>
          </a:xfrm>
          <a:prstGeom prst="rect">
            <a:avLst/>
          </a:prstGeom>
        </p:spPr>
      </p:pic>
      <p:pic>
        <p:nvPicPr>
          <p:cNvPr id="7" name="Kuva 6" descr="k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7544" y="2309410"/>
            <a:ext cx="1883251" cy="2305505"/>
          </a:xfrm>
          <a:prstGeom prst="rect">
            <a:avLst/>
          </a:prstGeom>
        </p:spPr>
      </p:pic>
      <p:pic>
        <p:nvPicPr>
          <p:cNvPr id="8" name="Kuva 7" descr="k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640878" y="2251322"/>
            <a:ext cx="1765050" cy="2365532"/>
          </a:xfrm>
          <a:prstGeom prst="rect">
            <a:avLst/>
          </a:prstGeom>
        </p:spPr>
      </p:pic>
      <p:pic>
        <p:nvPicPr>
          <p:cNvPr id="9" name="Kuva 8" descr="k4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917972" y="2268726"/>
            <a:ext cx="1772064" cy="2410007"/>
          </a:xfrm>
          <a:prstGeom prst="rect">
            <a:avLst/>
          </a:prstGeom>
        </p:spPr>
      </p:pic>
      <p:pic>
        <p:nvPicPr>
          <p:cNvPr id="10" name="Kuva 9" descr="k5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098877" y="2345536"/>
            <a:ext cx="1507239" cy="2211710"/>
          </a:xfrm>
          <a:prstGeom prst="rect">
            <a:avLst/>
          </a:prstGeom>
        </p:spPr>
      </p:pic>
      <p:cxnSp>
        <p:nvCxnSpPr>
          <p:cNvPr id="14" name="Suora yhdysviiva 13"/>
          <p:cNvCxnSpPr/>
          <p:nvPr/>
        </p:nvCxnSpPr>
        <p:spPr>
          <a:xfrm>
            <a:off x="323528" y="2420888"/>
            <a:ext cx="8568952" cy="0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/>
        </p:nvCxnSpPr>
        <p:spPr>
          <a:xfrm>
            <a:off x="395536" y="4437112"/>
            <a:ext cx="8496944" cy="0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uora yhdysviiva 21"/>
          <p:cNvCxnSpPr/>
          <p:nvPr/>
        </p:nvCxnSpPr>
        <p:spPr>
          <a:xfrm>
            <a:off x="2483768" y="300432"/>
            <a:ext cx="0" cy="6296920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22"/>
          <p:cNvCxnSpPr/>
          <p:nvPr/>
        </p:nvCxnSpPr>
        <p:spPr>
          <a:xfrm>
            <a:off x="4716016" y="332656"/>
            <a:ext cx="0" cy="6279516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uora yhdysviiva 23"/>
          <p:cNvCxnSpPr/>
          <p:nvPr/>
        </p:nvCxnSpPr>
        <p:spPr>
          <a:xfrm>
            <a:off x="6790180" y="2248736"/>
            <a:ext cx="0" cy="2304256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uora yhdysviiva 28"/>
          <p:cNvCxnSpPr/>
          <p:nvPr/>
        </p:nvCxnSpPr>
        <p:spPr>
          <a:xfrm>
            <a:off x="467544" y="2248736"/>
            <a:ext cx="0" cy="2304256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yhdysviiva 29"/>
          <p:cNvCxnSpPr/>
          <p:nvPr/>
        </p:nvCxnSpPr>
        <p:spPr>
          <a:xfrm>
            <a:off x="8834540" y="2276872"/>
            <a:ext cx="0" cy="2304256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yhdysviiva 30"/>
          <p:cNvCxnSpPr/>
          <p:nvPr/>
        </p:nvCxnSpPr>
        <p:spPr>
          <a:xfrm>
            <a:off x="2455632" y="404664"/>
            <a:ext cx="2304256" cy="0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uora yhdysviiva 32"/>
          <p:cNvCxnSpPr/>
          <p:nvPr/>
        </p:nvCxnSpPr>
        <p:spPr>
          <a:xfrm>
            <a:off x="2455632" y="6525344"/>
            <a:ext cx="2304256" cy="0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kstikehys 47"/>
          <p:cNvSpPr txBox="1"/>
          <p:nvPr/>
        </p:nvSpPr>
        <p:spPr>
          <a:xfrm>
            <a:off x="2763960" y="3968226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Edestä</a:t>
            </a:r>
          </a:p>
        </p:txBody>
      </p:sp>
      <p:sp>
        <p:nvSpPr>
          <p:cNvPr id="49" name="Nuoli oikealle 48"/>
          <p:cNvSpPr/>
          <p:nvPr/>
        </p:nvSpPr>
        <p:spPr>
          <a:xfrm>
            <a:off x="611560" y="2837200"/>
            <a:ext cx="1728192" cy="1008112"/>
          </a:xfrm>
          <a:prstGeom prst="rightArrow">
            <a:avLst>
              <a:gd name="adj1" fmla="val 63955"/>
              <a:gd name="adj2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Vasemmalta</a:t>
            </a:r>
          </a:p>
        </p:txBody>
      </p:sp>
      <p:sp>
        <p:nvSpPr>
          <p:cNvPr id="50" name="Tekstikehys 49"/>
          <p:cNvSpPr txBox="1"/>
          <p:nvPr/>
        </p:nvSpPr>
        <p:spPr>
          <a:xfrm>
            <a:off x="5004048" y="411260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Vasemmalta</a:t>
            </a:r>
          </a:p>
        </p:txBody>
      </p:sp>
      <p:sp>
        <p:nvSpPr>
          <p:cNvPr id="51" name="Tekstikehys 50"/>
          <p:cNvSpPr txBox="1"/>
          <p:nvPr/>
        </p:nvSpPr>
        <p:spPr>
          <a:xfrm>
            <a:off x="539552" y="411260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Oikealta</a:t>
            </a:r>
          </a:p>
        </p:txBody>
      </p:sp>
      <p:sp>
        <p:nvSpPr>
          <p:cNvPr id="52" name="Nuoli oikealle 51"/>
          <p:cNvSpPr/>
          <p:nvPr/>
        </p:nvSpPr>
        <p:spPr>
          <a:xfrm flipH="1">
            <a:off x="4886500" y="2837200"/>
            <a:ext cx="1800200" cy="1008112"/>
          </a:xfrm>
          <a:prstGeom prst="rightArrow">
            <a:avLst>
              <a:gd name="adj1" fmla="val 63955"/>
              <a:gd name="adj2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Oikealta</a:t>
            </a:r>
          </a:p>
        </p:txBody>
      </p:sp>
      <p:sp>
        <p:nvSpPr>
          <p:cNvPr id="53" name="Nuoli oikealle 52"/>
          <p:cNvSpPr/>
          <p:nvPr/>
        </p:nvSpPr>
        <p:spPr>
          <a:xfrm rot="5400000" flipH="1">
            <a:off x="2712066" y="5023310"/>
            <a:ext cx="1620180" cy="1008112"/>
          </a:xfrm>
          <a:prstGeom prst="rightArrow">
            <a:avLst>
              <a:gd name="adj1" fmla="val 63955"/>
              <a:gd name="adj2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Alta</a:t>
            </a:r>
          </a:p>
        </p:txBody>
      </p:sp>
      <p:sp>
        <p:nvSpPr>
          <p:cNvPr id="54" name="Nuoli oikealle 53"/>
          <p:cNvSpPr/>
          <p:nvPr/>
        </p:nvSpPr>
        <p:spPr>
          <a:xfrm rot="5400000">
            <a:off x="2766072" y="800708"/>
            <a:ext cx="1512168" cy="1008112"/>
          </a:xfrm>
          <a:prstGeom prst="rightArrow">
            <a:avLst>
              <a:gd name="adj1" fmla="val 63955"/>
              <a:gd name="adj2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Pääl-tä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55" name="Tekstikehys 54"/>
          <p:cNvSpPr txBox="1"/>
          <p:nvPr/>
        </p:nvSpPr>
        <p:spPr>
          <a:xfrm>
            <a:off x="2699792" y="622802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Päältä</a:t>
            </a:r>
          </a:p>
        </p:txBody>
      </p:sp>
      <p:sp>
        <p:nvSpPr>
          <p:cNvPr id="56" name="Tekstikehys 55"/>
          <p:cNvSpPr txBox="1"/>
          <p:nvPr/>
        </p:nvSpPr>
        <p:spPr>
          <a:xfrm>
            <a:off x="2699792" y="191522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Alta</a:t>
            </a:r>
          </a:p>
        </p:txBody>
      </p:sp>
      <p:sp>
        <p:nvSpPr>
          <p:cNvPr id="57" name="Tekstikehys 56"/>
          <p:cNvSpPr txBox="1"/>
          <p:nvPr/>
        </p:nvSpPr>
        <p:spPr>
          <a:xfrm>
            <a:off x="7006204" y="411260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Takaa</a:t>
            </a:r>
          </a:p>
        </p:txBody>
      </p:sp>
      <p:sp>
        <p:nvSpPr>
          <p:cNvPr id="58" name="Ellipsi 57"/>
          <p:cNvSpPr/>
          <p:nvPr/>
        </p:nvSpPr>
        <p:spPr>
          <a:xfrm>
            <a:off x="4601804" y="2622844"/>
            <a:ext cx="216024" cy="216024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9" name="Ellipsi 58"/>
          <p:cNvSpPr/>
          <p:nvPr/>
        </p:nvSpPr>
        <p:spPr>
          <a:xfrm>
            <a:off x="4600136" y="4005064"/>
            <a:ext cx="216024" cy="216024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0" name="Ellipsi 59"/>
          <p:cNvSpPr/>
          <p:nvPr/>
        </p:nvSpPr>
        <p:spPr>
          <a:xfrm>
            <a:off x="4096080" y="4327098"/>
            <a:ext cx="216024" cy="216024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1" name="Ellipsi 60"/>
          <p:cNvSpPr/>
          <p:nvPr/>
        </p:nvSpPr>
        <p:spPr>
          <a:xfrm>
            <a:off x="2771800" y="4327098"/>
            <a:ext cx="216024" cy="216024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2" name="Ellipsi 61"/>
          <p:cNvSpPr/>
          <p:nvPr/>
        </p:nvSpPr>
        <p:spPr>
          <a:xfrm>
            <a:off x="4079664" y="2303396"/>
            <a:ext cx="216024" cy="216024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3" name="Ellipsi 62"/>
          <p:cNvSpPr/>
          <p:nvPr/>
        </p:nvSpPr>
        <p:spPr>
          <a:xfrm>
            <a:off x="2755384" y="2303396"/>
            <a:ext cx="216024" cy="216024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4" name="Ellipsi 63"/>
          <p:cNvSpPr/>
          <p:nvPr/>
        </p:nvSpPr>
        <p:spPr>
          <a:xfrm>
            <a:off x="6690036" y="2620496"/>
            <a:ext cx="216024" cy="216024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5" name="Ellipsi 64"/>
          <p:cNvSpPr/>
          <p:nvPr/>
        </p:nvSpPr>
        <p:spPr>
          <a:xfrm>
            <a:off x="6688368" y="4002716"/>
            <a:ext cx="216024" cy="216024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6" name="Ellipsi 65"/>
          <p:cNvSpPr/>
          <p:nvPr/>
        </p:nvSpPr>
        <p:spPr>
          <a:xfrm>
            <a:off x="2383624" y="2604080"/>
            <a:ext cx="216024" cy="216024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7" name="Ellipsi 66"/>
          <p:cNvSpPr/>
          <p:nvPr/>
        </p:nvSpPr>
        <p:spPr>
          <a:xfrm>
            <a:off x="2381956" y="3986300"/>
            <a:ext cx="216024" cy="216024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8" name="Tekstikehys 67"/>
          <p:cNvSpPr txBox="1"/>
          <p:nvPr/>
        </p:nvSpPr>
        <p:spPr>
          <a:xfrm>
            <a:off x="4480920" y="312523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>
                <a:solidFill>
                  <a:srgbClr val="FF0000"/>
                </a:solidFill>
              </a:rPr>
              <a:t>90 </a:t>
            </a:r>
            <a:r>
              <a:rPr lang="fi-FI" b="1" baseline="30000" dirty="0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69" name="Tekstikehys 68"/>
          <p:cNvSpPr txBox="1"/>
          <p:nvPr/>
        </p:nvSpPr>
        <p:spPr>
          <a:xfrm>
            <a:off x="2281812" y="312856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>
                <a:solidFill>
                  <a:srgbClr val="FF0000"/>
                </a:solidFill>
              </a:rPr>
              <a:t>90 </a:t>
            </a:r>
            <a:r>
              <a:rPr lang="fi-FI" b="1" baseline="30000" dirty="0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70" name="Tekstikehys 69"/>
          <p:cNvSpPr txBox="1"/>
          <p:nvPr/>
        </p:nvSpPr>
        <p:spPr>
          <a:xfrm>
            <a:off x="3316392" y="424102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>
                <a:solidFill>
                  <a:srgbClr val="FF0000"/>
                </a:solidFill>
              </a:rPr>
              <a:t>90 </a:t>
            </a:r>
            <a:r>
              <a:rPr lang="fi-FI" b="1" baseline="30000" dirty="0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71" name="Tekstikehys 70"/>
          <p:cNvSpPr txBox="1"/>
          <p:nvPr/>
        </p:nvSpPr>
        <p:spPr>
          <a:xfrm>
            <a:off x="6586556" y="314096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>
                <a:solidFill>
                  <a:srgbClr val="FF0000"/>
                </a:solidFill>
              </a:rPr>
              <a:t>90 </a:t>
            </a:r>
            <a:r>
              <a:rPr lang="fi-FI" b="1" baseline="30000" dirty="0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72" name="Tekstikehys 71"/>
          <p:cNvSpPr txBox="1"/>
          <p:nvPr/>
        </p:nvSpPr>
        <p:spPr>
          <a:xfrm>
            <a:off x="3316392" y="221732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>
                <a:solidFill>
                  <a:srgbClr val="FF0000"/>
                </a:solidFill>
              </a:rPr>
              <a:t>90 </a:t>
            </a:r>
            <a:r>
              <a:rPr lang="fi-FI" b="1" baseline="30000" dirty="0">
                <a:solidFill>
                  <a:srgbClr val="FF0000"/>
                </a:solidFill>
              </a:rPr>
              <a:t>o</a:t>
            </a:r>
          </a:p>
        </p:txBody>
      </p:sp>
      <p:pic>
        <p:nvPicPr>
          <p:cNvPr id="1026" name="Picture 2" descr="Eur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228184" y="5445224"/>
            <a:ext cx="1872741" cy="792088"/>
          </a:xfrm>
          <a:prstGeom prst="rect">
            <a:avLst/>
          </a:prstGeom>
          <a:noFill/>
          <a:ln w="9525">
            <a:solidFill>
              <a:srgbClr val="969696"/>
            </a:solidFill>
            <a:miter lim="800000"/>
            <a:headEnd/>
            <a:tailEnd/>
          </a:ln>
        </p:spPr>
      </p:pic>
      <p:sp>
        <p:nvSpPr>
          <p:cNvPr id="74" name="Ellipsi 73"/>
          <p:cNvSpPr/>
          <p:nvPr/>
        </p:nvSpPr>
        <p:spPr>
          <a:xfrm>
            <a:off x="5899616" y="764704"/>
            <a:ext cx="216024" cy="216024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5" name="Ellipsi 74"/>
          <p:cNvSpPr/>
          <p:nvPr/>
        </p:nvSpPr>
        <p:spPr>
          <a:xfrm>
            <a:off x="5897948" y="1484784"/>
            <a:ext cx="216024" cy="216024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6" name="Tekstikehys 75"/>
          <p:cNvSpPr txBox="1"/>
          <p:nvPr/>
        </p:nvSpPr>
        <p:spPr>
          <a:xfrm>
            <a:off x="5796136" y="105508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>
                <a:solidFill>
                  <a:srgbClr val="FF0000"/>
                </a:solidFill>
              </a:rPr>
              <a:t>90 </a:t>
            </a:r>
            <a:r>
              <a:rPr lang="fi-FI" b="1" baseline="30000" dirty="0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77" name="Kuvatekstiellipsi 76"/>
          <p:cNvSpPr/>
          <p:nvPr/>
        </p:nvSpPr>
        <p:spPr>
          <a:xfrm>
            <a:off x="6516216" y="620688"/>
            <a:ext cx="2304256" cy="1484784"/>
          </a:xfrm>
          <a:prstGeom prst="wedgeEllipseCallout">
            <a:avLst>
              <a:gd name="adj1" fmla="val -57449"/>
              <a:gd name="adj2" fmla="val -7215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Merkki tarkoittaa tässä esityksessä ”saranakohtaa” ja 90</a:t>
            </a:r>
            <a:r>
              <a:rPr lang="fi-FI" sz="1600" baseline="30000" dirty="0">
                <a:solidFill>
                  <a:schemeClr val="tx1"/>
                </a:solidFill>
              </a:rPr>
              <a:t>o</a:t>
            </a:r>
            <a:r>
              <a:rPr lang="fi-FI" sz="1600" dirty="0">
                <a:solidFill>
                  <a:schemeClr val="tx1"/>
                </a:solidFill>
              </a:rPr>
              <a:t>:een kääntöä.</a:t>
            </a:r>
            <a:endParaRPr lang="fi-FI" sz="1600" dirty="0"/>
          </a:p>
        </p:txBody>
      </p:sp>
      <p:cxnSp>
        <p:nvCxnSpPr>
          <p:cNvPr id="79" name="Suora yhdysviiva 78"/>
          <p:cNvCxnSpPr/>
          <p:nvPr/>
        </p:nvCxnSpPr>
        <p:spPr>
          <a:xfrm>
            <a:off x="6012160" y="620688"/>
            <a:ext cx="0" cy="1224136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6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2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8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 animBg="1"/>
      <p:bldP spid="49" grpId="1" animBg="1"/>
      <p:bldP spid="50" grpId="0"/>
      <p:bldP spid="51" grpId="0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/>
      <p:bldP spid="56" grpId="0"/>
      <p:bldP spid="57" grpId="0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8" grpId="0"/>
      <p:bldP spid="68" grpId="1"/>
      <p:bldP spid="69" grpId="0"/>
      <p:bldP spid="69" grpId="1"/>
      <p:bldP spid="70" grpId="0"/>
      <p:bldP spid="70" grpId="1"/>
      <p:bldP spid="71" grpId="0"/>
      <p:bldP spid="71" grpId="1"/>
      <p:bldP spid="72" grpId="0"/>
      <p:bldP spid="72" grpId="1"/>
      <p:bldP spid="74" grpId="2" animBg="1"/>
      <p:bldP spid="74" grpId="3" animBg="1"/>
      <p:bldP spid="75" grpId="0" animBg="1"/>
      <p:bldP spid="75" grpId="1" animBg="1"/>
      <p:bldP spid="76" grpId="0"/>
      <p:bldP spid="76" grpId="1"/>
      <p:bldP spid="77" grpId="0" animBg="1"/>
      <p:bldP spid="77" grpId="1" animBg="1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Eurooppalainen_kaeaentaeminen</Template>
  <TotalTime>4</TotalTime>
  <Words>106</Words>
  <Application>Microsoft Office PowerPoint</Application>
  <PresentationFormat>Näytössä katseltava diaesitys (4:3)</PresentationFormat>
  <Paragraphs>29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Office-teema</vt:lpstr>
      <vt:lpstr>KoneDigi</vt:lpstr>
      <vt:lpstr>PowerPoint-esitys</vt:lpstr>
      <vt:lpstr>PowerPoint-esitys</vt:lpstr>
    </vt:vector>
  </TitlesOfParts>
  <Company>***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KONEDIGI</dc:title>
  <dc:creator>Ville Salminen</dc:creator>
  <cp:lastModifiedBy>Ville Salminen</cp:lastModifiedBy>
  <cp:revision>3</cp:revision>
  <dcterms:created xsi:type="dcterms:W3CDTF">2020-01-23T12:40:33Z</dcterms:created>
  <dcterms:modified xsi:type="dcterms:W3CDTF">2020-03-27T06:14:07Z</dcterms:modified>
</cp:coreProperties>
</file>