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chemeClr val="accent5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25400" cap="flat">
              <a:solidFill>
                <a:schemeClr val="accent5"/>
              </a:solidFill>
              <a:prstDash val="solid"/>
              <a:round/>
            </a:ln>
          </a:insideH>
          <a:insideV>
            <a:ln w="254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rgbClr val="E8EBF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3" autoAdjust="0"/>
    <p:restoredTop sz="94663"/>
  </p:normalViewPr>
  <p:slideViewPr>
    <p:cSldViewPr snapToGrid="0" snapToObjects="1">
      <p:cViewPr varScale="1">
        <p:scale>
          <a:sx n="55" d="100"/>
          <a:sy n="55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8F041647-372D-43E2-8308-B1481FC568C3}"/>
    <pc:docChg chg="modSld">
      <pc:chgData name="Sirkku Säätelä" userId="dca27739-8b94-4cb3-bb4e-a84d30c15452" providerId="ADAL" clId="{8F041647-372D-43E2-8308-B1481FC568C3}" dt="2020-10-28T06:36:03.639" v="39" actId="20577"/>
      <pc:docMkLst>
        <pc:docMk/>
      </pc:docMkLst>
      <pc:sldChg chg="modSp mod">
        <pc:chgData name="Sirkku Säätelä" userId="dca27739-8b94-4cb3-bb4e-a84d30c15452" providerId="ADAL" clId="{8F041647-372D-43E2-8308-B1481FC568C3}" dt="2020-10-28T06:34:28.606" v="23" actId="20577"/>
        <pc:sldMkLst>
          <pc:docMk/>
          <pc:sldMk cId="0" sldId="258"/>
        </pc:sldMkLst>
        <pc:spChg chg="mod">
          <ac:chgData name="Sirkku Säätelä" userId="dca27739-8b94-4cb3-bb4e-a84d30c15452" providerId="ADAL" clId="{8F041647-372D-43E2-8308-B1481FC568C3}" dt="2020-10-28T06:34:28.606" v="23" actId="20577"/>
          <ac:spMkLst>
            <pc:docMk/>
            <pc:sldMk cId="0" sldId="258"/>
            <ac:spMk id="696" creationId="{00000000-0000-0000-0000-000000000000}"/>
          </ac:spMkLst>
        </pc:spChg>
      </pc:sldChg>
      <pc:sldChg chg="modSp mod">
        <pc:chgData name="Sirkku Säätelä" userId="dca27739-8b94-4cb3-bb4e-a84d30c15452" providerId="ADAL" clId="{8F041647-372D-43E2-8308-B1481FC568C3}" dt="2020-10-28T06:35:27.844" v="36" actId="6549"/>
        <pc:sldMkLst>
          <pc:docMk/>
          <pc:sldMk cId="0" sldId="259"/>
        </pc:sldMkLst>
        <pc:spChg chg="mod">
          <ac:chgData name="Sirkku Säätelä" userId="dca27739-8b94-4cb3-bb4e-a84d30c15452" providerId="ADAL" clId="{8F041647-372D-43E2-8308-B1481FC568C3}" dt="2020-10-28T06:35:10.746" v="33" actId="20577"/>
          <ac:spMkLst>
            <pc:docMk/>
            <pc:sldMk cId="0" sldId="259"/>
            <ac:spMk id="701" creationId="{00000000-0000-0000-0000-000000000000}"/>
          </ac:spMkLst>
        </pc:spChg>
        <pc:spChg chg="mod">
          <ac:chgData name="Sirkku Säätelä" userId="dca27739-8b94-4cb3-bb4e-a84d30c15452" providerId="ADAL" clId="{8F041647-372D-43E2-8308-B1481FC568C3}" dt="2020-10-28T06:35:27.844" v="36" actId="6549"/>
          <ac:spMkLst>
            <pc:docMk/>
            <pc:sldMk cId="0" sldId="259"/>
            <ac:spMk id="702" creationId="{00000000-0000-0000-0000-000000000000}"/>
          </ac:spMkLst>
        </pc:spChg>
      </pc:sldChg>
      <pc:sldChg chg="modSp mod">
        <pc:chgData name="Sirkku Säätelä" userId="dca27739-8b94-4cb3-bb4e-a84d30c15452" providerId="ADAL" clId="{8F041647-372D-43E2-8308-B1481FC568C3}" dt="2020-10-28T06:36:03.639" v="39" actId="20577"/>
        <pc:sldMkLst>
          <pc:docMk/>
          <pc:sldMk cId="0" sldId="262"/>
        </pc:sldMkLst>
        <pc:spChg chg="mod">
          <ac:chgData name="Sirkku Säätelä" userId="dca27739-8b94-4cb3-bb4e-a84d30c15452" providerId="ADAL" clId="{8F041647-372D-43E2-8308-B1481FC568C3}" dt="2020-10-28T06:36:03.639" v="39" actId="20577"/>
          <ac:spMkLst>
            <pc:docMk/>
            <pc:sldMk cId="0" sldId="262"/>
            <ac:spMk id="7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Shape 6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2" name="Shape 6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4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4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5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60" name="Leipätekstin taso yks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6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16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4414272" y="3230041"/>
            <a:ext cx="7502935" cy="740110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17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87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8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8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tsikkoteksti"/>
          <p:cNvSpPr txBox="1">
            <a:spLocks noGrp="1"/>
          </p:cNvSpPr>
          <p:nvPr>
            <p:ph type="title"/>
          </p:nvPr>
        </p:nvSpPr>
        <p:spPr>
          <a:xfrm>
            <a:off x="4831077" y="365758"/>
            <a:ext cx="14721846" cy="3429004"/>
          </a:xfrm>
          <a:prstGeom prst="rect">
            <a:avLst/>
          </a:prstGeom>
        </p:spPr>
        <p:txBody>
          <a:bodyPr lIns="68578" tIns="68578" rIns="68578" bIns="68578"/>
          <a:lstStyle>
            <a:lvl1pPr algn="ctr" defTabSz="82296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19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831077" y="3886200"/>
            <a:ext cx="14721846" cy="8046723"/>
          </a:xfrm>
          <a:prstGeom prst="rect">
            <a:avLst/>
          </a:prstGeom>
        </p:spPr>
        <p:txBody>
          <a:bodyPr lIns="68578" tIns="68578" rIns="68578" bIns="68578" anchor="ctr"/>
          <a:lstStyle>
            <a:lvl1pPr marL="10318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3747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7176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2073274" indent="-777874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2416173" indent="-777873" defTabSz="82296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9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65940" y="13053060"/>
            <a:ext cx="429257" cy="454657"/>
          </a:xfrm>
          <a:prstGeom prst="rect">
            <a:avLst/>
          </a:prstGeom>
        </p:spPr>
        <p:txBody>
          <a:bodyPr lIns="68578" tIns="68578" rIns="68578" bIns="68578" anchor="t"/>
          <a:lstStyle>
            <a:lvl1pPr algn="ctr" defTabSz="82296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0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13656" indent="-413656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7700" indent="-1905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98" indent="-228598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256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82800" indent="-254000">
              <a:spcBef>
                <a:spcPts val="18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0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1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1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224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2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(kopio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3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4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4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2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2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9635802" y="11289190"/>
            <a:ext cx="442900" cy="467357"/>
          </a:xfrm>
          <a:prstGeom prst="rect">
            <a:avLst/>
          </a:prstGeom>
        </p:spPr>
        <p:txBody>
          <a:bodyPr lIns="68578" tIns="68578" rIns="68578" bIns="68578"/>
          <a:lstStyle>
            <a:lvl1pPr algn="r">
              <a:lnSpc>
                <a:spcPct val="100000"/>
              </a:lnSpc>
              <a:defRPr sz="2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4"/>
            <a:ext cx="18288000" cy="4775202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26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4"/>
            <a:ext cx="18288000" cy="331152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6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2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2" cy="10611848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ectangle 8"/>
          <p:cNvSpPr/>
          <p:nvPr/>
        </p:nvSpPr>
        <p:spPr>
          <a:xfrm>
            <a:off x="5595256" y="7302954"/>
            <a:ext cx="12322633" cy="9144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pic>
        <p:nvPicPr>
          <p:cNvPr id="271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4"/>
            <a:ext cx="4672105" cy="2544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28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29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293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0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1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13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32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2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325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2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38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340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341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44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35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114800"/>
            <a:ext cx="7864479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0">
              <a:buSzTx/>
              <a:buFontTx/>
              <a:buNone/>
              <a:defRPr sz="3200"/>
            </a:lvl2pPr>
            <a:lvl3pPr marL="0" indent="0">
              <a:buSzTx/>
              <a:buFontTx/>
              <a:buNone/>
              <a:defRPr sz="3200"/>
            </a:lvl3pPr>
            <a:lvl4pPr marL="0" indent="0">
              <a:buSzTx/>
              <a:buFontTx/>
              <a:buNone/>
              <a:defRPr sz="3200"/>
            </a:lvl4pPr>
            <a:lvl5pPr marL="0" indent="0">
              <a:buSzTx/>
              <a:buFontTx/>
              <a:buNone/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356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5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8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49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3799782" y="3581998"/>
            <a:ext cx="16040505" cy="8770874"/>
          </a:xfrm>
          <a:prstGeom prst="rect">
            <a:avLst/>
          </a:prstGeom>
        </p:spPr>
        <p:txBody>
          <a:bodyPr lIns="68578" tIns="68578" rIns="68578" bIns="68578"/>
          <a:lstStyle>
            <a:lvl1pPr marL="339849" indent="-339849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82132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30898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796643" indent="-333662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2284302" indent="-333661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99778" y="681567"/>
            <a:ext cx="14252576" cy="2633137"/>
          </a:xfrm>
          <a:prstGeom prst="rect">
            <a:avLst/>
          </a:prstGeom>
        </p:spPr>
        <p:txBody>
          <a:bodyPr lIns="64291" tIns="64291" rIns="64291" bIns="64291" anchor="ctr"/>
          <a:lstStyle/>
          <a:p>
            <a:endParaRPr/>
          </a:p>
        </p:txBody>
      </p:sp>
      <p:sp>
        <p:nvSpPr>
          <p:cNvPr id="36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6154400" y="1245362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k object 16"/>
          <p:cNvSpPr/>
          <p:nvPr/>
        </p:nvSpPr>
        <p:spPr>
          <a:xfrm>
            <a:off x="3048000" y="-2"/>
            <a:ext cx="18288002" cy="13716002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91437" tIns="91437" rIns="91437" bIns="91437"/>
          <a:lstStyle/>
          <a:p>
            <a:pPr algn="r" defTabSz="1828800">
              <a:defRPr sz="44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76" name="Otsikkoteksti"/>
          <p:cNvSpPr txBox="1">
            <a:spLocks noGrp="1"/>
          </p:cNvSpPr>
          <p:nvPr>
            <p:ph type="title"/>
          </p:nvPr>
        </p:nvSpPr>
        <p:spPr>
          <a:xfrm>
            <a:off x="7662316" y="3554643"/>
            <a:ext cx="9059368" cy="147742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defTabSz="1285874">
              <a:lnSpc>
                <a:spcPct val="100000"/>
              </a:lnSpc>
              <a:defRPr sz="92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377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5064512" y="4104640"/>
            <a:ext cx="14254977" cy="554001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defTabSz="1285874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7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679667" y="12704060"/>
            <a:ext cx="304433" cy="292101"/>
          </a:xfrm>
          <a:prstGeom prst="rect">
            <a:avLst/>
          </a:prstGeom>
          <a:ln w="12700"/>
        </p:spPr>
        <p:txBody>
          <a:bodyPr lIns="0" tIns="0" rIns="0" bIns="0" anchor="t"/>
          <a:lstStyle>
            <a:lvl1pPr indent="72248">
              <a:lnSpc>
                <a:spcPct val="100000"/>
              </a:lnSpc>
              <a:defRPr sz="2000" spc="-48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Otsikkoteksti"/>
          <p:cNvSpPr txBox="1">
            <a:spLocks noGrp="1"/>
          </p:cNvSpPr>
          <p:nvPr>
            <p:ph type="title"/>
          </p:nvPr>
        </p:nvSpPr>
        <p:spPr>
          <a:xfrm>
            <a:off x="4305298" y="2262185"/>
            <a:ext cx="15773405" cy="1988349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8400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t>Otsikkoteksti</a:t>
            </a:r>
          </a:p>
        </p:txBody>
      </p:sp>
      <p:sp>
        <p:nvSpPr>
          <p:cNvPr id="38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4305298" y="4452935"/>
            <a:ext cx="15773405" cy="6527012"/>
          </a:xfrm>
          <a:prstGeom prst="rect">
            <a:avLst/>
          </a:prstGeom>
        </p:spPr>
        <p:txBody>
          <a:bodyPr lIns="68578" tIns="68578" rIns="68578" bIns="68578"/>
          <a:lstStyle>
            <a:lvl1pPr marL="424539" indent="-424539">
              <a:spcBef>
                <a:spcPts val="1800"/>
              </a:spcBef>
              <a:defRPr sz="5200"/>
            </a:lvl1pPr>
            <a:lvl2pPr marL="952500" indent="-495300">
              <a:spcBef>
                <a:spcPts val="1800"/>
              </a:spcBef>
              <a:defRPr sz="5200"/>
            </a:lvl2pPr>
            <a:lvl3pPr marL="1508757" indent="-594357">
              <a:spcBef>
                <a:spcPts val="1800"/>
              </a:spcBef>
              <a:defRPr sz="5200"/>
            </a:lvl3pPr>
            <a:lvl4pPr marL="2032000" indent="-660400">
              <a:spcBef>
                <a:spcPts val="1800"/>
              </a:spcBef>
              <a:defRPr sz="5200"/>
            </a:lvl4pPr>
            <a:lvl5pPr marL="2489200" indent="-660400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8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263790"/>
            <a:ext cx="480666" cy="518157"/>
          </a:xfrm>
          <a:prstGeom prst="rect">
            <a:avLst/>
          </a:prstGeom>
        </p:spPr>
        <p:txBody>
          <a:bodyPr lIns="68578" tIns="68578" rIns="68578" bIns="68578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0078700" y="11332368"/>
            <a:ext cx="343510" cy="381001"/>
          </a:xfrm>
          <a:prstGeom prst="rect">
            <a:avLst/>
          </a:prstGeom>
          <a:ln w="12700"/>
        </p:spPr>
        <p:txBody>
          <a:bodyPr lIns="0" tIns="0" rIns="0" bIns="0"/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Otsikkoteksti"/>
          <p:cNvSpPr txBox="1">
            <a:spLocks noGrp="1"/>
          </p:cNvSpPr>
          <p:nvPr>
            <p:ph type="title"/>
          </p:nvPr>
        </p:nvSpPr>
        <p:spPr>
          <a:xfrm>
            <a:off x="3047998" y="3398044"/>
            <a:ext cx="18288005" cy="3581401"/>
          </a:xfrm>
          <a:prstGeom prst="rect">
            <a:avLst/>
          </a:prstGeom>
        </p:spPr>
        <p:txBody>
          <a:bodyPr lIns="97533" tIns="97533" rIns="97533" bIns="97533" anchor="b"/>
          <a:lstStyle>
            <a:lvl1pPr algn="ctr"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0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7998" y="7117556"/>
            <a:ext cx="18288005" cy="2483645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1pPr>
            <a:lvl2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2pPr>
            <a:lvl3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3pPr>
            <a:lvl4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4pPr>
            <a:lvl5pPr marL="0" indent="0" algn="ctr" defTabSz="1828733">
              <a:spcBef>
                <a:spcPts val="1800"/>
              </a:spcBef>
              <a:buSzTx/>
              <a:buFontTx/>
              <a:buNone/>
              <a:defRPr sz="4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03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1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1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Otsikkoteksti"/>
          <p:cNvSpPr txBox="1">
            <a:spLocks noGrp="1"/>
          </p:cNvSpPr>
          <p:nvPr>
            <p:ph type="title"/>
          </p:nvPr>
        </p:nvSpPr>
        <p:spPr>
          <a:xfrm>
            <a:off x="1663698" y="4279105"/>
            <a:ext cx="21031205" cy="4279107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11800"/>
            </a:lvl1pPr>
          </a:lstStyle>
          <a:p>
            <a:r>
              <a:t>Otsikkoteksti</a:t>
            </a:r>
          </a:p>
        </p:txBody>
      </p:sp>
      <p:sp>
        <p:nvSpPr>
          <p:cNvPr id="42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698" y="8598693"/>
            <a:ext cx="21031205" cy="2250283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2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29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4452937"/>
            <a:ext cx="10363203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Otsikkoteksti"/>
          <p:cNvSpPr txBox="1">
            <a:spLocks noGrp="1"/>
          </p:cNvSpPr>
          <p:nvPr>
            <p:ph type="title"/>
          </p:nvPr>
        </p:nvSpPr>
        <p:spPr>
          <a:xfrm>
            <a:off x="1679574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5" y="4236244"/>
            <a:ext cx="10315577" cy="1235871"/>
          </a:xfrm>
          <a:prstGeom prst="rect">
            <a:avLst/>
          </a:prstGeom>
        </p:spPr>
        <p:txBody>
          <a:bodyPr lIns="97533" tIns="97533" rIns="97533" bIns="97533" anchor="b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4600" b="1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4600" b="1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4600" b="1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4600" b="1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46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39" name="Suorakulmio"/>
          <p:cNvSpPr>
            <a:spLocks noGrp="1"/>
          </p:cNvSpPr>
          <p:nvPr>
            <p:ph type="body" sz="quarter" idx="13"/>
          </p:nvPr>
        </p:nvSpPr>
        <p:spPr>
          <a:xfrm>
            <a:off x="12344402" y="4236244"/>
            <a:ext cx="10366379" cy="1235871"/>
          </a:xfrm>
          <a:prstGeom prst="rect">
            <a:avLst/>
          </a:prstGeom>
        </p:spPr>
        <p:txBody>
          <a:bodyPr lIns="97533" tIns="97533" rIns="97533" bIns="97533" anchor="b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6800" b="1"/>
            </a:pPr>
            <a:endParaRPr/>
          </a:p>
        </p:txBody>
      </p:sp>
      <p:sp>
        <p:nvSpPr>
          <p:cNvPr id="44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5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4"/>
            <a:ext cx="21031200" cy="300037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buSzTx/>
              <a:buFontTx/>
              <a:buNone/>
              <a:defRPr sz="4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663568"/>
            <a:ext cx="23912426" cy="7076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4" y="7127860"/>
            <a:ext cx="23912426" cy="25168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55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</p:spPr>
        <p:txBody>
          <a:bodyPr lIns="97533" tIns="97533" rIns="97533" bIns="97533"/>
          <a:lstStyle>
            <a:lvl1pPr marL="442003" indent="-442003" defTabSz="1828733">
              <a:spcBef>
                <a:spcPts val="1800"/>
              </a:spcBef>
              <a:defRPr sz="6000"/>
            </a:lvl1pPr>
            <a:lvl2pPr marL="826604" indent="-505146" defTabSz="1828733">
              <a:spcBef>
                <a:spcPts val="1800"/>
              </a:spcBef>
              <a:defRPr sz="6000"/>
            </a:lvl2pPr>
            <a:lvl3pPr marL="1232252" indent="-589338" defTabSz="1828733">
              <a:spcBef>
                <a:spcPts val="1800"/>
              </a:spcBef>
              <a:defRPr sz="6000"/>
            </a:lvl3pPr>
            <a:lvl4pPr marL="1671578" indent="-707206" defTabSz="1828733">
              <a:spcBef>
                <a:spcPts val="1800"/>
              </a:spcBef>
              <a:defRPr sz="6000"/>
            </a:lvl4pPr>
            <a:lvl5pPr marL="1993034" indent="-707206" defTabSz="1828733">
              <a:spcBef>
                <a:spcPts val="1800"/>
              </a:spcBef>
              <a:defRPr sz="6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56" name="Suorakulmio"/>
          <p:cNvSpPr>
            <a:spLocks noGrp="1"/>
          </p:cNvSpPr>
          <p:nvPr>
            <p:ph type="body" sz="quarter" idx="13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/>
          <a:p>
            <a:pPr marL="0" indent="0" defTabSz="1828733">
              <a:spcBef>
                <a:spcPts val="18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45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Otsikkoteksti"/>
          <p:cNvSpPr txBox="1">
            <a:spLocks noGrp="1"/>
          </p:cNvSpPr>
          <p:nvPr>
            <p:ph type="title"/>
          </p:nvPr>
        </p:nvSpPr>
        <p:spPr>
          <a:xfrm>
            <a:off x="1679574" y="2400300"/>
            <a:ext cx="7864479" cy="2400302"/>
          </a:xfrm>
          <a:prstGeom prst="rect">
            <a:avLst/>
          </a:prstGeom>
        </p:spPr>
        <p:txBody>
          <a:bodyPr lIns="97533" tIns="97533" rIns="97533" bIns="97533" anchor="b"/>
          <a:lstStyle>
            <a:lvl1pPr defTabSz="1828733"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465" name="Kuva"/>
          <p:cNvSpPr>
            <a:spLocks noGrp="1"/>
          </p:cNvSpPr>
          <p:nvPr>
            <p:ph type="pic" sz="half" idx="13"/>
          </p:nvPr>
        </p:nvSpPr>
        <p:spPr>
          <a:xfrm>
            <a:off x="10366374" y="3195638"/>
            <a:ext cx="12344405" cy="7310439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66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4800600"/>
            <a:ext cx="7864479" cy="5717384"/>
          </a:xfrm>
          <a:prstGeom prst="rect">
            <a:avLst/>
          </a:prstGeom>
        </p:spPr>
        <p:txBody>
          <a:bodyPr lIns="97533" tIns="97533" rIns="97533" bIns="97533"/>
          <a:lstStyle>
            <a:lvl1pPr marL="0" indent="0" defTabSz="1828733">
              <a:spcBef>
                <a:spcPts val="1800"/>
              </a:spcBef>
              <a:buSzTx/>
              <a:buFontTx/>
              <a:buNone/>
              <a:defRPr sz="3000"/>
            </a:lvl1pPr>
            <a:lvl2pPr marL="0" indent="0" defTabSz="1828733">
              <a:spcBef>
                <a:spcPts val="1800"/>
              </a:spcBef>
              <a:buSzTx/>
              <a:buFontTx/>
              <a:buNone/>
              <a:defRPr sz="3000"/>
            </a:lvl2pPr>
            <a:lvl3pPr marL="0" indent="0" defTabSz="1828733">
              <a:spcBef>
                <a:spcPts val="1800"/>
              </a:spcBef>
              <a:buSzTx/>
              <a:buFontTx/>
              <a:buNone/>
              <a:defRPr sz="3000"/>
            </a:lvl3pPr>
            <a:lvl4pPr marL="0" indent="0" defTabSz="1828733">
              <a:spcBef>
                <a:spcPts val="1800"/>
              </a:spcBef>
              <a:buSzTx/>
              <a:buFontTx/>
              <a:buNone/>
              <a:defRPr sz="3000"/>
            </a:lvl4pPr>
            <a:lvl5pPr marL="0" indent="0" defTabSz="1828733">
              <a:spcBef>
                <a:spcPts val="1800"/>
              </a:spcBef>
              <a:buSzTx/>
              <a:buFontTx/>
              <a:buNone/>
              <a:defRPr sz="30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67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7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7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Otsikkoteksti"/>
          <p:cNvSpPr txBox="1">
            <a:spLocks noGrp="1"/>
          </p:cNvSpPr>
          <p:nvPr>
            <p:ph type="title"/>
          </p:nvPr>
        </p:nvSpPr>
        <p:spPr>
          <a:xfrm>
            <a:off x="17449798" y="2262188"/>
            <a:ext cx="5257805" cy="8717758"/>
          </a:xfrm>
          <a:prstGeom prst="rect">
            <a:avLst/>
          </a:prstGeom>
        </p:spPr>
        <p:txBody>
          <a:bodyPr lIns="97533" tIns="97533" rIns="97533" bIns="97533"/>
          <a:lstStyle>
            <a:lvl1pPr defTabSz="1828733">
              <a:defRPr sz="8400"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Otsikkoteksti</a:t>
            </a:r>
          </a:p>
        </p:txBody>
      </p:sp>
      <p:sp>
        <p:nvSpPr>
          <p:cNvPr id="48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2262188"/>
            <a:ext cx="15468605" cy="8717758"/>
          </a:xfrm>
          <a:prstGeom prst="rect">
            <a:avLst/>
          </a:prstGeom>
        </p:spPr>
        <p:txBody>
          <a:bodyPr lIns="97533" tIns="97533" rIns="97533" bIns="97533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8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189057" y="11260237"/>
            <a:ext cx="518547" cy="525269"/>
          </a:xfrm>
          <a:prstGeom prst="rect">
            <a:avLst/>
          </a:prstGeom>
        </p:spPr>
        <p:txBody>
          <a:bodyPr lIns="97533" tIns="97533" rIns="97533" bIns="97533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tsikkoteksti"/>
          <p:cNvSpPr txBox="1">
            <a:spLocks noGrp="1"/>
          </p:cNvSpPr>
          <p:nvPr>
            <p:ph type="title"/>
          </p:nvPr>
        </p:nvSpPr>
        <p:spPr>
          <a:xfrm>
            <a:off x="2377439" y="365759"/>
            <a:ext cx="19629123" cy="3429003"/>
          </a:xfrm>
          <a:prstGeom prst="rect">
            <a:avLst/>
          </a:prstGeom>
        </p:spPr>
        <p:txBody>
          <a:bodyPr lIns="97533" tIns="97533" rIns="97533" bIns="97533"/>
          <a:lstStyle>
            <a:lvl1pPr algn="ctr" defTabSz="822930">
              <a:lnSpc>
                <a:spcPct val="100000"/>
              </a:lnSpc>
              <a:defRPr sz="1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Otsikkoteksti</a:t>
            </a:r>
          </a:p>
        </p:txBody>
      </p:sp>
      <p:sp>
        <p:nvSpPr>
          <p:cNvPr id="493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2377439" y="3886200"/>
            <a:ext cx="19629123" cy="8046723"/>
          </a:xfrm>
          <a:prstGeom prst="rect">
            <a:avLst/>
          </a:prstGeom>
        </p:spPr>
        <p:txBody>
          <a:bodyPr lIns="97533" tIns="97533" rIns="97533" bIns="97533" anchor="ctr"/>
          <a:lstStyle>
            <a:lvl1pPr marL="959907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1201000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1442092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1692116" indent="-781320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933208" indent="-781319" defTabSz="822930">
              <a:lnSpc>
                <a:spcPct val="100000"/>
              </a:lnSpc>
              <a:spcBef>
                <a:spcPts val="3200"/>
              </a:spcBef>
              <a:buSzPct val="171000"/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49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933177" y="13053060"/>
            <a:ext cx="487169" cy="512569"/>
          </a:xfrm>
          <a:prstGeom prst="rect">
            <a:avLst/>
          </a:prstGeom>
        </p:spPr>
        <p:txBody>
          <a:bodyPr lIns="97533" tIns="97533" rIns="97533" bIns="97533" anchor="t"/>
          <a:lstStyle>
            <a:lvl1pPr algn="ctr" defTabSz="822930">
              <a:lnSpc>
                <a:spcPct val="100000"/>
              </a:lnSpc>
              <a:defRPr sz="2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0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821697" y="3230041"/>
            <a:ext cx="10003909" cy="740107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5200"/>
            </a:lvl1pPr>
            <a:lvl2pPr marL="830430" indent="-508973" defTabSz="1828733">
              <a:spcBef>
                <a:spcPts val="1800"/>
              </a:spcBef>
              <a:defRPr sz="5200"/>
            </a:lvl2pPr>
            <a:lvl3pPr marL="1253682" indent="-610767" defTabSz="1828733">
              <a:spcBef>
                <a:spcPts val="1800"/>
              </a:spcBef>
              <a:defRPr sz="5200"/>
            </a:lvl3pPr>
            <a:lvl4pPr marL="1643003" indent="-678632" defTabSz="1828733">
              <a:spcBef>
                <a:spcPts val="1800"/>
              </a:spcBef>
              <a:defRPr sz="5200"/>
            </a:lvl4pPr>
            <a:lvl5pPr marL="1964461" indent="-678632" defTabSz="1828733">
              <a:spcBef>
                <a:spcPts val="1800"/>
              </a:spcBef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0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tsikkoteksti"/>
          <p:cNvSpPr txBox="1">
            <a:spLocks noGrp="1"/>
          </p:cNvSpPr>
          <p:nvPr>
            <p:ph type="title"/>
          </p:nvPr>
        </p:nvSpPr>
        <p:spPr>
          <a:xfrm>
            <a:off x="1676398" y="2262188"/>
            <a:ext cx="21031205" cy="1988347"/>
          </a:xfrm>
          <a:prstGeom prst="rect">
            <a:avLst/>
          </a:prstGeom>
          <a:ln w="12700"/>
        </p:spPr>
        <p:txBody>
          <a:bodyPr lIns="0" tIns="0" rIns="0" bIns="0"/>
          <a:lstStyle>
            <a:lvl1pPr defTabSz="1828733">
              <a:defRPr sz="4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Otsikkoteksti</a:t>
            </a:r>
          </a:p>
        </p:txBody>
      </p:sp>
      <p:sp>
        <p:nvSpPr>
          <p:cNvPr id="51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398" y="4452937"/>
            <a:ext cx="21031205" cy="6527009"/>
          </a:xfrm>
          <a:prstGeom prst="rect">
            <a:avLst/>
          </a:prstGeom>
          <a:ln w="12700"/>
        </p:spPr>
        <p:txBody>
          <a:bodyPr lIns="0" tIns="0" rIns="0" bIns="0"/>
          <a:lstStyle>
            <a:lvl1pPr marL="436261" indent="-43626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36792" indent="-215335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01315" indent="-258401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51485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72942" indent="-287113" defTabSz="1828733">
              <a:spcBef>
                <a:spcPts val="1800"/>
              </a:spcBef>
              <a:defRPr sz="22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84125" y="11357770"/>
            <a:ext cx="323479" cy="330201"/>
          </a:xfrm>
          <a:prstGeom prst="rect">
            <a:avLst/>
          </a:prstGeom>
          <a:ln w="12700"/>
        </p:spPr>
        <p:txBody>
          <a:bodyPr lIns="0" tIns="0" rIns="0" bIns="0"/>
          <a:lstStyle>
            <a:lvl1pPr algn="r" defTabSz="914400">
              <a:lnSpc>
                <a:spcPct val="100000"/>
              </a:lnSpc>
              <a:defRPr sz="22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urea basic one column no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002377" y="3581999"/>
            <a:ext cx="21387338" cy="8770872"/>
          </a:xfrm>
          <a:prstGeom prst="rect">
            <a:avLst/>
          </a:prstGeom>
        </p:spPr>
        <p:txBody>
          <a:bodyPr lIns="97533" tIns="97533" rIns="97533" bIns="97533"/>
          <a:lstStyle>
            <a:lvl1pPr marL="349232" indent="-349232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1pPr>
            <a:lvl2pPr marL="68575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2pPr>
            <a:lvl3pPr marL="1028622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3pPr>
            <a:lvl4pPr marL="1371497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4pPr>
            <a:lvl5pPr marL="1714370" indent="-342875" defTabSz="1828733">
              <a:spcBef>
                <a:spcPts val="1800"/>
              </a:spcBef>
              <a:buClr>
                <a:srgbClr val="00B0F0"/>
              </a:buClr>
              <a:buFontTx/>
              <a:buChar char="▪"/>
              <a:defRPr sz="5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2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002371" y="681570"/>
            <a:ext cx="19003434" cy="2633132"/>
          </a:xfrm>
          <a:prstGeom prst="rect">
            <a:avLst/>
          </a:prstGeom>
        </p:spPr>
        <p:txBody>
          <a:bodyPr lIns="91439" tIns="91439" rIns="91439" bIns="91439" anchor="ctr"/>
          <a:lstStyle/>
          <a:p>
            <a:pPr marL="342875" indent="-342875" defTabSz="1828733">
              <a:spcBef>
                <a:spcPts val="0"/>
              </a:spcBef>
              <a:buSzTx/>
              <a:buFontTx/>
              <a:buNone/>
              <a:defRPr sz="8000"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</p:txBody>
      </p:sp>
      <p:sp>
        <p:nvSpPr>
          <p:cNvPr id="5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7475200" y="11859261"/>
            <a:ext cx="5689600" cy="17068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24384000" cy="13770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27" y="3344528"/>
            <a:ext cx="23207148" cy="7886049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Otsikkoteksti"/>
          <p:cNvSpPr txBox="1">
            <a:spLocks noGrp="1"/>
          </p:cNvSpPr>
          <p:nvPr>
            <p:ph type="title"/>
          </p:nvPr>
        </p:nvSpPr>
        <p:spPr>
          <a:xfrm>
            <a:off x="1828800" y="2244725"/>
            <a:ext cx="207264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949558">
              <a:defRPr sz="6200">
                <a:solidFill>
                  <a:srgbClr val="FFFFFF"/>
                </a:solidFill>
              </a:defRPr>
            </a:lvl1pPr>
          </a:lstStyle>
          <a:p>
            <a:r>
              <a:t>Otsikkoteksti</a:t>
            </a:r>
          </a:p>
        </p:txBody>
      </p:sp>
      <p:sp>
        <p:nvSpPr>
          <p:cNvPr id="5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23738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474779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71216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949558" algn="ctr" defTabSz="949558">
              <a:spcBef>
                <a:spcPts val="1000"/>
              </a:spcBef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3574" y="337858"/>
            <a:ext cx="3458795" cy="1348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92214" y="12620628"/>
            <a:ext cx="5422835" cy="1150319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Rectangle 11"/>
          <p:cNvSpPr/>
          <p:nvPr/>
        </p:nvSpPr>
        <p:spPr>
          <a:xfrm>
            <a:off x="4899378" y="7048697"/>
            <a:ext cx="14901334" cy="6330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miter/>
          </a:ln>
        </p:spPr>
        <p:txBody>
          <a:bodyPr lIns="91437" tIns="91437" rIns="91437" bIns="9143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extBox 9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6899"/>
            <a:ext cx="24384000" cy="189103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5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5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035" y="12773025"/>
            <a:ext cx="3464073" cy="942975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TextBox 9"/>
          <p:cNvSpPr txBox="1"/>
          <p:nvPr/>
        </p:nvSpPr>
        <p:spPr>
          <a:xfrm>
            <a:off x="18236108" y="13418193"/>
            <a:ext cx="2218552" cy="436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1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554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4301" y="-73126"/>
            <a:ext cx="7186601" cy="1352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5" name="Picture 11" descr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95233" y="169198"/>
            <a:ext cx="2423549" cy="945228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Otsikkoteksti"/>
          <p:cNvSpPr txBox="1">
            <a:spLocks noGrp="1"/>
          </p:cNvSpPr>
          <p:nvPr>
            <p:ph type="title"/>
          </p:nvPr>
        </p:nvSpPr>
        <p:spPr>
          <a:xfrm>
            <a:off x="1663704" y="3419480"/>
            <a:ext cx="21031201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6200"/>
            </a:lvl1pPr>
          </a:lstStyle>
          <a:p>
            <a:r>
              <a:t>Otsikkoteksti</a:t>
            </a:r>
          </a:p>
        </p:txBody>
      </p:sp>
      <p:sp>
        <p:nvSpPr>
          <p:cNvPr id="564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4" y="9178929"/>
            <a:ext cx="21031201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6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73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676401" y="3651250"/>
            <a:ext cx="10363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Otsikkoteksti"/>
          <p:cNvSpPr txBox="1">
            <a:spLocks noGrp="1"/>
          </p:cNvSpPr>
          <p:nvPr>
            <p:ph type="title"/>
          </p:nvPr>
        </p:nvSpPr>
        <p:spPr>
          <a:xfrm>
            <a:off x="1679577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82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3362328"/>
            <a:ext cx="10315576" cy="1647825"/>
          </a:xfrm>
          <a:prstGeom prst="rect">
            <a:avLst/>
          </a:prstGeom>
        </p:spPr>
        <p:txBody>
          <a:bodyPr lIns="91439" tIns="91439" rIns="91439" bIns="91439" anchor="b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2400" b="1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2400" b="1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2400" b="1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2400" b="1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3" y="3362328"/>
            <a:ext cx="10366377" cy="1647825"/>
          </a:xfrm>
          <a:prstGeom prst="rect">
            <a:avLst/>
          </a:prstGeom>
        </p:spPr>
        <p:txBody>
          <a:bodyPr lIns="91439" tIns="91439" rIns="91439" bIns="91439" anchor="b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8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592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07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3200"/>
            </a:lvl1pPr>
            <a:lvl2pPr marL="508692" indent="-271302" defTabSz="949558">
              <a:spcBef>
                <a:spcPts val="1000"/>
              </a:spcBef>
              <a:defRPr sz="3200"/>
            </a:lvl2pPr>
            <a:lvl3pPr marL="791298" indent="-316519" defTabSz="949558">
              <a:spcBef>
                <a:spcPts val="1000"/>
              </a:spcBef>
              <a:defRPr sz="3200"/>
            </a:lvl3pPr>
            <a:lvl4pPr marL="1091993" indent="-379824" defTabSz="949558">
              <a:spcBef>
                <a:spcPts val="1000"/>
              </a:spcBef>
              <a:defRPr sz="3200"/>
            </a:lvl4pPr>
            <a:lvl5pPr marL="1329383" indent="-379824" defTabSz="949558">
              <a:spcBef>
                <a:spcPts val="1000"/>
              </a:spcBef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0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8" y="4114800"/>
            <a:ext cx="7864476" cy="7623176"/>
          </a:xfrm>
          <a:prstGeom prst="rect">
            <a:avLst/>
          </a:prstGeom>
        </p:spPr>
        <p:txBody>
          <a:bodyPr lIns="91439" tIns="91439" rIns="91439" bIns="91439"/>
          <a:lstStyle/>
          <a:p>
            <a:pPr marL="0" indent="0" defTabSz="949558">
              <a:spcBef>
                <a:spcPts val="1000"/>
              </a:spcBef>
              <a:buSzTx/>
              <a:buFontTx/>
              <a:buNone/>
              <a:defRPr sz="1600"/>
            </a:pPr>
            <a:endParaRPr/>
          </a:p>
        </p:txBody>
      </p:sp>
      <p:sp>
        <p:nvSpPr>
          <p:cNvPr id="60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Otsikkoteksti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7" cy="3200400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949558">
              <a:defRPr sz="3200"/>
            </a:lvl1pPr>
          </a:lstStyle>
          <a:p>
            <a:r>
              <a:t>Otsikkoteksti</a:t>
            </a:r>
          </a:p>
        </p:txBody>
      </p:sp>
      <p:sp>
        <p:nvSpPr>
          <p:cNvPr id="61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0366375" y="1974854"/>
            <a:ext cx="12344404" cy="974725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7" y="4114800"/>
            <a:ext cx="7864477" cy="76231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49558">
              <a:spcBef>
                <a:spcPts val="1000"/>
              </a:spcBef>
              <a:buSzTx/>
              <a:buFontTx/>
              <a:buNone/>
              <a:defRPr sz="1600"/>
            </a:lvl1pPr>
            <a:lvl2pPr marL="0" indent="237389" defTabSz="949558">
              <a:spcBef>
                <a:spcPts val="1000"/>
              </a:spcBef>
              <a:buSzTx/>
              <a:buFontTx/>
              <a:buNone/>
              <a:defRPr sz="1600"/>
            </a:lvl2pPr>
            <a:lvl3pPr marL="0" indent="474779" defTabSz="949558">
              <a:spcBef>
                <a:spcPts val="1000"/>
              </a:spcBef>
              <a:buSzTx/>
              <a:buFontTx/>
              <a:buNone/>
              <a:defRPr sz="1600"/>
            </a:lvl3pPr>
            <a:lvl4pPr marL="0" indent="712168" defTabSz="949558">
              <a:spcBef>
                <a:spcPts val="1000"/>
              </a:spcBef>
              <a:buSzTx/>
              <a:buFontTx/>
              <a:buNone/>
              <a:defRPr sz="1600"/>
            </a:lvl4pPr>
            <a:lvl5pPr marL="0" indent="949558" defTabSz="949558">
              <a:spcBef>
                <a:spcPts val="1000"/>
              </a:spcBef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1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4"/>
            <a:ext cx="21031201" cy="2651126"/>
          </a:xfrm>
          <a:prstGeom prst="rect">
            <a:avLst/>
          </a:prstGeom>
        </p:spPr>
        <p:txBody>
          <a:bodyPr lIns="91439" tIns="91439" rIns="91439" bIns="91439"/>
          <a:lstStyle>
            <a:lvl1pPr defTabSz="949558">
              <a:defRPr sz="4400"/>
            </a:lvl1pPr>
          </a:lstStyle>
          <a:p>
            <a:r>
              <a:t>Otsikkoteksti</a:t>
            </a:r>
          </a:p>
        </p:txBody>
      </p:sp>
      <p:sp>
        <p:nvSpPr>
          <p:cNvPr id="627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1pPr marL="237389" indent="-237389" defTabSz="949558">
              <a:spcBef>
                <a:spcPts val="1000"/>
              </a:spcBef>
              <a:defRPr sz="2800"/>
            </a:lvl1pPr>
            <a:lvl2pPr marL="514344" indent="-276954" defTabSz="949558">
              <a:spcBef>
                <a:spcPts val="1000"/>
              </a:spcBef>
              <a:defRPr sz="2800"/>
            </a:lvl2pPr>
            <a:lvl3pPr marL="807124" indent="-332345" defTabSz="949558">
              <a:spcBef>
                <a:spcPts val="1000"/>
              </a:spcBef>
              <a:defRPr sz="2800"/>
            </a:lvl3pPr>
            <a:lvl4pPr marL="1081442" indent="-369273" defTabSz="949558">
              <a:spcBef>
                <a:spcPts val="1000"/>
              </a:spcBef>
              <a:defRPr sz="2800"/>
            </a:lvl4pPr>
            <a:lvl5pPr marL="1318832" indent="-369273" defTabSz="949558">
              <a:spcBef>
                <a:spcPts val="1000"/>
              </a:spcBef>
              <a:defRPr sz="2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28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352180" y="12897488"/>
            <a:ext cx="355422" cy="3606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Otsikkoteksti"/>
          <p:cNvSpPr txBox="1">
            <a:spLocks noGrp="1"/>
          </p:cNvSpPr>
          <p:nvPr>
            <p:ph type="title"/>
          </p:nvPr>
        </p:nvSpPr>
        <p:spPr>
          <a:xfrm>
            <a:off x="1663700" y="3419476"/>
            <a:ext cx="21031200" cy="5705474"/>
          </a:xfrm>
          <a:prstGeom prst="rect">
            <a:avLst/>
          </a:prstGeom>
        </p:spPr>
        <p:txBody>
          <a:bodyPr lIns="91439" tIns="91439" rIns="91439" bIns="91439" anchor="b"/>
          <a:lstStyle>
            <a:lvl1pPr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3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>
              <a:buSzTx/>
              <a:buFontTx/>
              <a:buNone/>
              <a:defRPr sz="48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888888"/>
                </a:solidFill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39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0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44287" y="12146608"/>
            <a:ext cx="1862928" cy="1677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663568"/>
            <a:ext cx="23912424" cy="7076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9563" y="7127861"/>
            <a:ext cx="23912424" cy="2516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Otsikkoteksti"/>
          <p:cNvSpPr txBox="1">
            <a:spLocks noGrp="1"/>
          </p:cNvSpPr>
          <p:nvPr>
            <p:ph type="title"/>
          </p:nvPr>
        </p:nvSpPr>
        <p:spPr>
          <a:xfrm>
            <a:off x="1679574" y="730250"/>
            <a:ext cx="21031202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9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1679574" y="3362326"/>
            <a:ext cx="10315579" cy="164782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4800" b="1"/>
            </a:lvl1pPr>
            <a:lvl2pPr marL="0" indent="0">
              <a:buSzTx/>
              <a:buFontTx/>
              <a:buNone/>
              <a:defRPr sz="4800" b="1"/>
            </a:lvl2pPr>
            <a:lvl3pPr marL="0" indent="0">
              <a:buSzTx/>
              <a:buFontTx/>
              <a:buNone/>
              <a:defRPr sz="4800" b="1"/>
            </a:lvl3pPr>
            <a:lvl4pPr marL="0" indent="0">
              <a:buSzTx/>
              <a:buFontTx/>
              <a:buNone/>
              <a:defRPr sz="4800" b="1"/>
            </a:lvl4pPr>
            <a:lvl5pPr marL="0" indent="0">
              <a:buSzTx/>
              <a:buFontTx/>
              <a:buNone/>
              <a:defRPr sz="48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344400" y="3362326"/>
            <a:ext cx="10366376" cy="1647827"/>
          </a:xfrm>
          <a:prstGeom prst="rect">
            <a:avLst/>
          </a:prstGeom>
          <a:ln w="12700"/>
        </p:spPr>
        <p:txBody>
          <a:bodyPr anchor="b"/>
          <a:lstStyle/>
          <a:p>
            <a:endParaRPr/>
          </a:p>
        </p:txBody>
      </p:sp>
      <p:pic>
        <p:nvPicPr>
          <p:cNvPr id="9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11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9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Otsikkoteksti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>
              <a:defRPr sz="12000"/>
            </a:lvl1pPr>
          </a:lstStyle>
          <a:p>
            <a:r>
              <a:t>Otsikkoteksti</a:t>
            </a:r>
          </a:p>
        </p:txBody>
      </p:sp>
      <p:sp>
        <p:nvSpPr>
          <p:cNvPr id="655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7261" cy="13823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6" y="1645920"/>
            <a:ext cx="22402801" cy="106118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8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41074" y="11278755"/>
            <a:ext cx="4672103" cy="254496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9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9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81" y="-178185"/>
            <a:ext cx="5391319" cy="2764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1" y="321764"/>
            <a:ext cx="1945573" cy="1948545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Otsikkoteksti"/>
          <p:cNvSpPr txBox="1">
            <a:spLocks noGrp="1"/>
          </p:cNvSpPr>
          <p:nvPr>
            <p:ph type="title"/>
          </p:nvPr>
        </p:nvSpPr>
        <p:spPr>
          <a:xfrm>
            <a:off x="1676404" y="730251"/>
            <a:ext cx="21031201" cy="2651127"/>
          </a:xfrm>
          <a:prstGeom prst="rect">
            <a:avLst/>
          </a:prstGeom>
        </p:spPr>
        <p:txBody>
          <a:bodyPr lIns="91439" tIns="91439" rIns="91439" bIns="91439"/>
          <a:lstStyle/>
          <a:p>
            <a:r>
              <a:t>Otsikkoteksti</a:t>
            </a:r>
          </a:p>
        </p:txBody>
      </p:sp>
      <p:sp>
        <p:nvSpPr>
          <p:cNvPr id="671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4" y="3651250"/>
            <a:ext cx="21031201" cy="8702676"/>
          </a:xfrm>
          <a:prstGeom prst="rect">
            <a:avLst/>
          </a:prstGeom>
        </p:spPr>
        <p:txBody>
          <a:bodyPr lIns="91439" tIns="91439" rIns="91439" bIns="91439"/>
          <a:lstStyle>
            <a:lvl3pPr marL="1554479" indent="-640079"/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67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30" y="13248183"/>
            <a:ext cx="23491371" cy="46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396" y="12353928"/>
            <a:ext cx="1948540" cy="1362075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TextBox 8"/>
          <p:cNvSpPr txBox="1"/>
          <p:nvPr/>
        </p:nvSpPr>
        <p:spPr>
          <a:xfrm>
            <a:off x="21193563" y="13181055"/>
            <a:ext cx="3230038" cy="5511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7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203054" y="12835873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914400">
              <a:lnSpc>
                <a:spcPct val="100000"/>
              </a:lnSpc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0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extBox 4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7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21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Otsikkoteksti"/>
          <p:cNvSpPr txBox="1">
            <a:spLocks noGrp="1"/>
          </p:cNvSpPr>
          <p:nvPr>
            <p:ph type="title"/>
          </p:nvPr>
        </p:nvSpPr>
        <p:spPr>
          <a:xfrm>
            <a:off x="1679574" y="914400"/>
            <a:ext cx="7864479" cy="32004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3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10366374" y="1974850"/>
            <a:ext cx="12344403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679574" y="4114800"/>
            <a:ext cx="7864476" cy="7623176"/>
          </a:xfrm>
          <a:prstGeom prst="rect">
            <a:avLst/>
          </a:prstGeom>
          <a:ln w="12700"/>
        </p:spPr>
        <p:txBody>
          <a:bodyPr/>
          <a:lstStyle/>
          <a:p>
            <a:endParaRPr/>
          </a:p>
        </p:txBody>
      </p:sp>
      <p:sp>
        <p:nvSpPr>
          <p:cNvPr id="133" name="TextBox 7"/>
          <p:cNvSpPr txBox="1"/>
          <p:nvPr/>
        </p:nvSpPr>
        <p:spPr>
          <a:xfrm>
            <a:off x="20990459" y="13217526"/>
            <a:ext cx="3230034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3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" y="13248182"/>
            <a:ext cx="23491376" cy="46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33400" y="12353924"/>
            <a:ext cx="1948542" cy="136207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10"/>
          <p:cNvSpPr txBox="1"/>
          <p:nvPr/>
        </p:nvSpPr>
        <p:spPr>
          <a:xfrm>
            <a:off x="21102124" y="13181054"/>
            <a:ext cx="3230033" cy="5511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-544288" y="12146608"/>
            <a:ext cx="1862931" cy="1677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12" descr="Picture 12"/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20407278" y="-178186"/>
            <a:ext cx="5391321" cy="2764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13" descr="Picture 13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22166050" y="321764"/>
            <a:ext cx="1945575" cy="194854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tsikkoteksti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037806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8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1676400" y="3381376"/>
            <a:ext cx="210312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9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22707600" y="12224386"/>
            <a:ext cx="1518815" cy="1706877"/>
          </a:xfrm>
          <a:prstGeom prst="rect">
            <a:avLst/>
          </a:prstGeom>
          <a:ln w="25400">
            <a:miter lim="400000"/>
          </a:ln>
        </p:spPr>
        <p:txBody>
          <a:bodyPr wrap="none" lIns="91437" tIns="91437" rIns="91437" bIns="91437" anchor="ctr">
            <a:spAutoFit/>
          </a:bodyPr>
          <a:lstStyle>
            <a:lvl1pPr defTabSz="1828800">
              <a:lnSpc>
                <a:spcPct val="90000"/>
              </a:lnSpc>
              <a:defRPr sz="88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554477" marR="0" indent="-640077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affinity-diagrams-learn-how-to-cluster-and-bundle-ideas-and-facts" TargetMode="External"/><Relationship Id="rId2" Type="http://schemas.openxmlformats.org/officeDocument/2006/relationships/hyperlink" Target="https://www.thisisservicedesigndoing.com/methods" TargetMode="Externa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affinity-diagrams-learn-how-to-cluster-and-bundle-ideas-and-facts" TargetMode="External"/><Relationship Id="rId2" Type="http://schemas.openxmlformats.org/officeDocument/2006/relationships/hyperlink" Target="https://www.thisisservicedesigndoing.com/methods" TargetMode="Externa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action-design.org/literature/article/affinity-diagrams-learn-how-to-cluster-and-bundle-ideas-and-facts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itle 3"/>
          <p:cNvSpPr txBox="1"/>
          <p:nvPr/>
        </p:nvSpPr>
        <p:spPr>
          <a:xfrm>
            <a:off x="3048000" y="5756728"/>
            <a:ext cx="18288000" cy="322398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b">
            <a:normAutofit fontScale="77500" lnSpcReduction="20000"/>
          </a:bodyPr>
          <a:lstStyle>
            <a:lvl1pPr algn="ctr" defTabSz="1828800">
              <a:lnSpc>
                <a:spcPct val="90000"/>
              </a:lnSpc>
              <a:defRPr sz="12000" b="1">
                <a:solidFill>
                  <a:schemeClr val="accent2"/>
                </a:solidFill>
              </a:defRPr>
            </a:lvl1pPr>
          </a:lstStyle>
          <a:p>
            <a:r>
              <a:rPr lang="fi-FI" dirty="0" err="1"/>
              <a:t>Uppgörande</a:t>
            </a:r>
            <a:r>
              <a:rPr lang="fi-FI" dirty="0"/>
              <a:t> av teeman/</a:t>
            </a:r>
            <a:r>
              <a:rPr lang="fi-FI" dirty="0" err="1"/>
              <a:t>tematering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Konsepterinsgfasen</a:t>
            </a:r>
            <a:endParaRPr lang="fi-FI" dirty="0"/>
          </a:p>
        </p:txBody>
      </p:sp>
      <p:sp>
        <p:nvSpPr>
          <p:cNvPr id="685" name="TextBox 1"/>
          <p:cNvSpPr txBox="1"/>
          <p:nvPr/>
        </p:nvSpPr>
        <p:spPr>
          <a:xfrm>
            <a:off x="19232612" y="10792269"/>
            <a:ext cx="2839453" cy="6407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CC BY-SA 4.0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688" name="Ryhmähaastattelu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dirty="0"/>
              <a:t>Teeman</a:t>
            </a:r>
            <a:endParaRPr dirty="0"/>
          </a:p>
        </p:txBody>
      </p:sp>
      <p:sp>
        <p:nvSpPr>
          <p:cNvPr id="689" name="Ryhmähaastattelun avulla pääset nopeasti ymmärrykseen ihmisistä ja heidän tarpeistaan sekä koko kehittämisympäristöstä ja sen jäsenten välisestä dynamiikasta."/>
          <p:cNvSpPr txBox="1"/>
          <p:nvPr/>
        </p:nvSpPr>
        <p:spPr>
          <a:xfrm>
            <a:off x="1078089" y="4549679"/>
            <a:ext cx="22831708" cy="2400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7" tIns="91437" rIns="91437" bIns="91437" anchor="t">
            <a:spAutoFit/>
          </a:bodyPr>
          <a:lstStyle>
            <a:lvl1pPr>
              <a:defRPr sz="7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sv-SE" dirty="0"/>
              <a:t>Teman handlar om att organisera, sortera och kategorisera enskilda idéer till större helheter.</a:t>
            </a:r>
            <a:endParaRPr lang="fi-FI" dirty="0"/>
          </a:p>
        </p:txBody>
      </p:sp>
      <p:sp>
        <p:nvSpPr>
          <p:cNvPr id="691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79500" y="12699160"/>
            <a:ext cx="22225000" cy="70172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5" tIns="182875" rIns="182875" bIns="182875" anchor="t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>
                <a:cs typeface="Calibri"/>
              </a:rPr>
              <a:t>Stickdorn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ym</a:t>
            </a:r>
            <a:r>
              <a:rPr lang="en-US" dirty="0">
                <a:cs typeface="Calibri"/>
              </a:rPr>
              <a:t>. 2019. This is service design doing. </a:t>
            </a:r>
            <a:r>
              <a:rPr lang="en-US" dirty="0" err="1">
                <a:cs typeface="Calibri"/>
              </a:rPr>
              <a:t>Viitattu</a:t>
            </a:r>
            <a:r>
              <a:rPr lang="en-US" dirty="0">
                <a:cs typeface="Calibri"/>
              </a:rPr>
              <a:t> 21.4.2020. https://www.thisisservicedesigndoing.com/methods/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 SOTEPEDA247.FI</a:t>
            </a:r>
          </a:p>
        </p:txBody>
      </p:sp>
      <p:sp>
        <p:nvSpPr>
          <p:cNvPr id="694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92200" y="12700168"/>
            <a:ext cx="22225000" cy="12649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5" tIns="182875" rIns="182875" bIns="182875" anchor="t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Stickdorn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 2019. This is service design doing. </a:t>
            </a:r>
            <a:r>
              <a:rPr lang="en-US" dirty="0" err="1"/>
              <a:t>Viitattu</a:t>
            </a:r>
            <a:r>
              <a:rPr lang="en-US" dirty="0"/>
              <a:t> 21.4.2020. https://www.thisisservicedesigndoing.com/methods</a:t>
            </a:r>
          </a:p>
          <a:p>
            <a:endParaRPr lang="fi-FI" dirty="0"/>
          </a:p>
        </p:txBody>
      </p:sp>
      <p:sp>
        <p:nvSpPr>
          <p:cNvPr id="695" name="Mitä &amp; miksi?"/>
          <p:cNvSpPr txBox="1">
            <a:spLocks noGrp="1"/>
          </p:cNvSpPr>
          <p:nvPr>
            <p:ph type="title"/>
          </p:nvPr>
        </p:nvSpPr>
        <p:spPr>
          <a:xfrm>
            <a:off x="1079500" y="953499"/>
            <a:ext cx="22225000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/>
              <a:t>Vad </a:t>
            </a:r>
            <a:r>
              <a:rPr dirty="0"/>
              <a:t> &amp; </a:t>
            </a:r>
            <a:r>
              <a:rPr lang="sv-FI" dirty="0"/>
              <a:t>varför</a:t>
            </a:r>
            <a:r>
              <a:rPr dirty="0"/>
              <a:t>?</a:t>
            </a:r>
          </a:p>
        </p:txBody>
      </p:sp>
      <p:sp>
        <p:nvSpPr>
          <p:cNvPr id="696" name="Though a Group Interview may not offer the depth of an individual Interview in someone’s home, it can give you a compelling look at how a larger set of the people you’re designing for operates. The best Group Interviews seek to hear everyone’s voice, get"/>
          <p:cNvSpPr txBox="1"/>
          <p:nvPr/>
        </p:nvSpPr>
        <p:spPr>
          <a:xfrm>
            <a:off x="1079500" y="3440160"/>
            <a:ext cx="22225000" cy="69557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t">
            <a:spAutoFit/>
          </a:bodyPr>
          <a:lstStyle>
            <a:lvl1pPr>
              <a:defRPr sz="4000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SE" dirty="0" err="1"/>
              <a:t>Tematering</a:t>
            </a:r>
            <a:r>
              <a:rPr lang="sv-SE" dirty="0"/>
              <a:t> är en bra metod för att sammanföra en mängd information från fakta, etnografisk forskning, brainstormingens resultat, användaråsikter och behov osv .</a:t>
            </a:r>
          </a:p>
          <a:p>
            <a:endParaRPr lang="sv-SE" dirty="0"/>
          </a:p>
          <a:p>
            <a:r>
              <a:rPr lang="sv-SE" dirty="0"/>
              <a:t>Den tematiska processen innebär att man kombinerar ovanstående information och ordnar uppgifterna i olika teman.</a:t>
            </a:r>
          </a:p>
          <a:p>
            <a:r>
              <a:rPr lang="sv-SE" dirty="0"/>
              <a:t> </a:t>
            </a:r>
          </a:p>
          <a:p>
            <a:r>
              <a:rPr lang="sv-SE" dirty="0"/>
              <a:t>På så sätt blir  ett stort antal idéer ”färdiga”.</a:t>
            </a:r>
          </a:p>
          <a:p>
            <a:endParaRPr lang="sv-SE" dirty="0"/>
          </a:p>
          <a:p>
            <a:r>
              <a:rPr lang="sv-SE" dirty="0"/>
              <a:t>Det blir lättare att arbeta eftersom liknande idéer nu är grupperade och därmed är det lättare att välja den bästa idén för det fortsatta arbetet.</a:t>
            </a:r>
          </a:p>
          <a:p>
            <a:r>
              <a:rPr lang="fi-FI" dirty="0"/>
              <a:t>​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699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79500" y="12320010"/>
            <a:ext cx="22225000" cy="136651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2875" tIns="182875" rIns="182875" bIns="182875" anchor="t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Stickdorn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 2019. This is service design doing. </a:t>
            </a:r>
            <a:r>
              <a:rPr lang="en-US" dirty="0" err="1"/>
              <a:t>Viitattu</a:t>
            </a:r>
            <a:r>
              <a:rPr lang="en-US" dirty="0"/>
              <a:t> 21.4.2020. </a:t>
            </a:r>
            <a:r>
              <a:rPr lang="en-US" dirty="0">
                <a:hlinkClick r:id="rId2"/>
              </a:rPr>
              <a:t>https://www.thisisservicedesigndoing.com/methods</a:t>
            </a:r>
            <a:r>
              <a:rPr lang="en-US" dirty="0"/>
              <a:t> </a:t>
            </a:r>
            <a:r>
              <a:rPr lang="en-US" dirty="0" err="1"/>
              <a:t>Friis</a:t>
            </a:r>
            <a:r>
              <a:rPr lang="en-US" dirty="0"/>
              <a:t> Dam &amp; Teo. 2020. Affinity Diagrams – Learn How to Cluster and Bundle Ideas and Facts. </a:t>
            </a:r>
            <a:r>
              <a:rPr lang="en-US" dirty="0" err="1"/>
              <a:t>Viitattu</a:t>
            </a:r>
            <a:r>
              <a:rPr lang="en-US" dirty="0"/>
              <a:t> 21.4.2020. </a:t>
            </a:r>
            <a:r>
              <a:rPr lang="en-US" dirty="0">
                <a:hlinkClick r:id="rId3"/>
              </a:rPr>
              <a:t>https://www.interaction-design.org/literature/article/affinity-diagrams-learn-how-to-cluster-and-bundle-ideas-and-facts</a:t>
            </a:r>
            <a:r>
              <a:rPr lang="en-US" dirty="0"/>
              <a:t> </a:t>
            </a:r>
          </a:p>
        </p:txBody>
      </p:sp>
      <p:sp>
        <p:nvSpPr>
          <p:cNvPr id="700" name="Ryhmähaastattelun tekeminen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fi-FI" dirty="0" err="1"/>
              <a:t>Tematering</a:t>
            </a:r>
            <a:r>
              <a:rPr lang="fi-FI" dirty="0"/>
              <a:t> </a:t>
            </a:r>
            <a:r>
              <a:rPr lang="fi-FI" dirty="0" err="1"/>
              <a:t>instruktion</a:t>
            </a:r>
            <a:endParaRPr dirty="0"/>
          </a:p>
        </p:txBody>
      </p:sp>
      <p:sp>
        <p:nvSpPr>
          <p:cNvPr id="701" name="Identify the sort of group you want to interview. If you’re trying to learn something specific, organize the group so that you have the best chance at hearing it.…"/>
          <p:cNvSpPr txBox="1"/>
          <p:nvPr/>
        </p:nvSpPr>
        <p:spPr>
          <a:xfrm>
            <a:off x="1834227" y="3461552"/>
            <a:ext cx="16510001" cy="90486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01600" tIns="101600" rIns="101600" bIns="101600" anchor="t">
            <a:spAutoFit/>
          </a:bodyPr>
          <a:lstStyle/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Placera ut data som finns . Det kan röra sig om  små dokumenterade faktadetaljer, ritningar, idéer, observationer, post-it lappar, kort, papper och placera dessa på en vägg, </a:t>
            </a:r>
            <a:r>
              <a:rPr lang="sv-SE" dirty="0" err="1">
                <a:solidFill>
                  <a:schemeClr val="tx1"/>
                </a:solidFill>
              </a:rPr>
              <a:t>whiteboard</a:t>
            </a:r>
            <a:r>
              <a:rPr lang="sv-SE" dirty="0">
                <a:solidFill>
                  <a:schemeClr val="tx1"/>
                </a:solidFill>
              </a:rPr>
              <a:t>, etc. Detta gör att information enkelt kan överföras till teman dvs  liknande  saker i samma kategori </a:t>
            </a:r>
          </a:p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Ta en ide och gör det till en första rangens  post it-lapp /kort/papper. Ta ett annat inlägg på post-it lapp, kort eller pappersidé och fråga dig  om det är i samma rang/kategori som det första.</a:t>
            </a:r>
          </a:p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På så sätt grupperar du alla idéer i grupper om 3-10 per tema så att alla idéer kommer under </a:t>
            </a:r>
            <a:r>
              <a:rPr lang="sv-SE" dirty="0" err="1">
                <a:solidFill>
                  <a:schemeClr val="tx1"/>
                </a:solidFill>
              </a:rPr>
              <a:t>ettvisst</a:t>
            </a:r>
            <a:r>
              <a:rPr lang="sv-SE" dirty="0">
                <a:solidFill>
                  <a:schemeClr val="tx1"/>
                </a:solidFill>
              </a:rPr>
              <a:t> temaområde. Namnge alla grupper, dvs teman.</a:t>
            </a:r>
          </a:p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Du har nu skapat en temakarta. Fundera med deltagarna  hur detta kommer att hjälpa dig att gå vidare.</a:t>
            </a:r>
          </a:p>
          <a:p>
            <a:pPr marL="1016000" indent="-1016000">
              <a:spcBef>
                <a:spcPts val="3200"/>
              </a:spcBef>
              <a:buClr>
                <a:srgbClr val="333333"/>
              </a:buClr>
              <a:buSzPct val="100000"/>
              <a:buFont typeface="Helvetica"/>
              <a:buAutoNum type="arabicPeriod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Detta arbetsskede kan vid behov göras  med hjälp av en elektronisk plattform (t.ex.  </a:t>
            </a:r>
            <a:r>
              <a:rPr lang="sv-SE" dirty="0" err="1">
                <a:solidFill>
                  <a:schemeClr val="tx1"/>
                </a:solidFill>
              </a:rPr>
              <a:t>Padlet</a:t>
            </a:r>
            <a:r>
              <a:rPr lang="fi-FI" dirty="0">
                <a:solidFill>
                  <a:schemeClr val="tx1"/>
                </a:solidFill>
              </a:rPr>
              <a:t>). ​</a:t>
            </a:r>
          </a:p>
        </p:txBody>
      </p:sp>
      <p:sp>
        <p:nvSpPr>
          <p:cNvPr id="702" name="RESURSSIT  Suggested Time…"/>
          <p:cNvSpPr txBox="1"/>
          <p:nvPr/>
        </p:nvSpPr>
        <p:spPr>
          <a:xfrm>
            <a:off x="18627842" y="3120531"/>
            <a:ext cx="4735318" cy="72019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7" tIns="91437" rIns="91437" bIns="91437" anchor="t">
            <a:spAutoFit/>
          </a:bodyPr>
          <a:lstStyle/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dirty="0"/>
              <a:t>RESURSER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30 minuter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dirty="0"/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dirty="0"/>
              <a:t>Material: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dirty="0"/>
              <a:t>post-it lappar, papper.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lang="sv-SE" dirty="0"/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dirty="0"/>
              <a:t>Deltagarna</a:t>
            </a:r>
          </a:p>
          <a:p>
            <a:pPr>
              <a:defRPr sz="4200" b="1"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rPr lang="sv-SE" dirty="0"/>
              <a:t>2-10/grupp</a:t>
            </a:r>
          </a:p>
          <a:p>
            <a:pPr>
              <a:defRPr>
                <a:solidFill>
                  <a:srgbClr val="333333"/>
                </a:solidFill>
                <a:latin typeface="Calibri-Bold"/>
                <a:ea typeface="Calibri-Bold"/>
                <a:cs typeface="Calibri-Bold"/>
                <a:sym typeface="Calibri-Bold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8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uorakulmio"/>
          <p:cNvSpPr/>
          <p:nvPr/>
        </p:nvSpPr>
        <p:spPr>
          <a:xfrm>
            <a:off x="469899" y="304800"/>
            <a:ext cx="23444201" cy="130316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7" tIns="91437" rIns="91437" bIns="91437" anchor="ctr"/>
          <a:lstStyle/>
          <a:p>
            <a:pPr>
              <a:spcBef>
                <a:spcPts val="3200"/>
              </a:spcBef>
              <a:buClr>
                <a:srgbClr val="333333"/>
              </a:buClr>
              <a:buSzPct val="100000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Ytterligare alternativ för teman:</a:t>
            </a:r>
          </a:p>
          <a:p>
            <a:pPr>
              <a:spcBef>
                <a:spcPts val="3200"/>
              </a:spcBef>
              <a:buClr>
                <a:srgbClr val="333333"/>
              </a:buClr>
              <a:buSzPct val="100000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 Teman kan också prioriteras. Uppmärksamhet kan dras till det faktum att vilka värden, motiv och prioriteringar som används före klassificeringen: tänk på vars prioritet står på spel. Vad bör prioriteras?</a:t>
            </a:r>
          </a:p>
          <a:p>
            <a:pPr>
              <a:spcBef>
                <a:spcPts val="3200"/>
              </a:spcBef>
              <a:buClr>
                <a:srgbClr val="333333"/>
              </a:buClr>
              <a:buSzPct val="100000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 Ibland är det vettigt att göra kopplingar mellan olika teman genom att skapa bindestreck mellan information om olika teman eller mellan tematiska uppsättningar.</a:t>
            </a:r>
          </a:p>
          <a:p>
            <a:pPr>
              <a:spcBef>
                <a:spcPts val="3200"/>
              </a:spcBef>
              <a:buClr>
                <a:srgbClr val="333333"/>
              </a:buClr>
              <a:buSzPct val="100000"/>
              <a:defRPr>
                <a:solidFill>
                  <a:srgbClr val="333333"/>
                </a:solidFill>
              </a:defRPr>
            </a:pPr>
            <a:r>
              <a:rPr lang="sv-SE" dirty="0">
                <a:solidFill>
                  <a:schemeClr val="tx1"/>
                </a:solidFill>
              </a:rPr>
              <a:t> Det viktigaste är att förstå den information som erhållits i  processen och tillämpa den på praktiken.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11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79500" y="12446168"/>
            <a:ext cx="22225000" cy="711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713" name="Lisätietoa ja vaihtoehtoja"/>
          <p:cNvSpPr txBox="1"/>
          <p:nvPr/>
        </p:nvSpPr>
        <p:spPr>
          <a:xfrm>
            <a:off x="1078089" y="952491"/>
            <a:ext cx="20112683" cy="174739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 fontScale="92500"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 err="1"/>
              <a:t>Tillägsinformation</a:t>
            </a:r>
            <a:r>
              <a:rPr lang="sv-FI" dirty="0"/>
              <a:t> och alternativ</a:t>
            </a:r>
            <a:endParaRPr dirty="0"/>
          </a:p>
        </p:txBody>
      </p:sp>
      <p:sp>
        <p:nvSpPr>
          <p:cNvPr id="714" name="SOTEPEDA247.FI"/>
          <p:cNvSpPr txBox="1"/>
          <p:nvPr/>
        </p:nvSpPr>
        <p:spPr>
          <a:xfrm rot="16200000">
            <a:off x="-1160634" y="12094867"/>
            <a:ext cx="2736370" cy="52850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7" tIns="91437" rIns="91437" bIns="91437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6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384300" y="12123430"/>
            <a:ext cx="22225000" cy="103411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82875" tIns="182875" rIns="182875" bIns="182875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err="1"/>
              <a:t>Stickdorn</a:t>
            </a:r>
            <a:r>
              <a:rPr lang="en-US" dirty="0"/>
              <a:t> </a:t>
            </a:r>
            <a:r>
              <a:rPr lang="en-US" dirty="0" err="1"/>
              <a:t>ym</a:t>
            </a:r>
            <a:r>
              <a:rPr lang="en-US" dirty="0"/>
              <a:t>. 2019. This is service design doing. </a:t>
            </a:r>
            <a:r>
              <a:rPr lang="en-US" dirty="0">
                <a:hlinkClick r:id="rId2"/>
              </a:rPr>
              <a:t>https://www.thisisservicedesigndoing.com/methods</a:t>
            </a:r>
            <a:r>
              <a:rPr lang="en-US" dirty="0"/>
              <a:t> </a:t>
            </a:r>
            <a:r>
              <a:rPr lang="en-US" dirty="0" err="1"/>
              <a:t>Friis</a:t>
            </a:r>
            <a:r>
              <a:rPr lang="en-US" dirty="0"/>
              <a:t> Dam &amp; </a:t>
            </a:r>
            <a:r>
              <a:rPr lang="en-US" dirty="0" err="1"/>
              <a:t>Teo</a:t>
            </a:r>
            <a:r>
              <a:rPr lang="en-US" dirty="0"/>
              <a:t>. 2020. Affinity Diagrams – Learn How to Cluster and Bundle Ideas and Facts. </a:t>
            </a:r>
            <a:r>
              <a:rPr lang="en-US" dirty="0">
                <a:hlinkClick r:id="rId3"/>
              </a:rPr>
              <a:t>https://www.interaction-design.org/literature/article/affinity-diagrams-learn-how-to-cluster-and-bundle-ideas-and-facts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uorakulmio 6"/>
          <p:cNvSpPr/>
          <p:nvPr/>
        </p:nvSpPr>
        <p:spPr>
          <a:xfrm rot="16200000">
            <a:off x="-6652557" y="6593747"/>
            <a:ext cx="13716001" cy="52850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7" tIns="91437" rIns="91437" bIns="91437" anchor="b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SOTEPEDA247.FI</a:t>
            </a:r>
          </a:p>
        </p:txBody>
      </p:sp>
      <p:sp>
        <p:nvSpPr>
          <p:cNvPr id="717" name="IDEOU, 2019. Design Thinking – Design thinking is a process for creative problem solving. Palo Alto: IDEOU. https://www.ideou.com/pages/design-thinking"/>
          <p:cNvSpPr txBox="1"/>
          <p:nvPr/>
        </p:nvSpPr>
        <p:spPr>
          <a:xfrm>
            <a:off x="1078089" y="3334220"/>
            <a:ext cx="22225000" cy="26037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82875" tIns="182875" rIns="182875" bIns="182875" anchor="t">
            <a:spAutoFit/>
          </a:bodyPr>
          <a:lstStyle>
            <a:lvl1pPr defTabSz="1828733">
              <a:lnSpc>
                <a:spcPct val="90000"/>
              </a:lnSpc>
              <a:spcBef>
                <a:spcPts val="1800"/>
              </a:spcBef>
              <a:defRPr sz="2400">
                <a:solidFill>
                  <a:schemeClr val="accent3">
                    <a:lumOff val="-1294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 err="1">
                <a:solidFill>
                  <a:srgbClr val="000000"/>
                </a:solidFill>
                <a:latin typeface="Calibri"/>
                <a:cs typeface="Calibri"/>
              </a:rPr>
              <a:t>Stickdorn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/>
                <a:cs typeface="Calibri"/>
              </a:rPr>
              <a:t>ym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. 2019. This is service design doing. </a:t>
            </a:r>
            <a:r>
              <a:rPr lang="en-US" sz="3200" dirty="0" err="1">
                <a:solidFill>
                  <a:srgbClr val="000000"/>
                </a:solidFill>
                <a:latin typeface="Calibri"/>
                <a:cs typeface="Calibri"/>
              </a:rPr>
              <a:t>Viitattu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 21.4.2020. https://www.thisisservicedesigndoing.com/methods/</a:t>
            </a:r>
          </a:p>
          <a:p>
            <a:r>
              <a:rPr lang="en-US" sz="3200" err="1">
                <a:solidFill>
                  <a:srgbClr val="000000"/>
                </a:solidFill>
                <a:latin typeface="Calibri"/>
                <a:cs typeface="Calibri"/>
              </a:rPr>
              <a:t>Friis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 Dam &amp; Teo. 2020. Affinity Diagrams – Learn How to Cluster and Bundle Ideas and Facts. </a:t>
            </a:r>
            <a:r>
              <a:rPr lang="en-US" sz="3200" err="1">
                <a:solidFill>
                  <a:srgbClr val="000000"/>
                </a:solidFill>
                <a:latin typeface="Calibri"/>
                <a:cs typeface="Calibri"/>
              </a:rPr>
              <a:t>Viitattu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 21.4.2020. 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  <a:hlinkClick r:id="rId2"/>
              </a:rPr>
              <a:t>https://www.interaction-design.org/literature/article/affinity-diagrams-learn-how-to-cluster-and-bundle-ideas-and-facts</a:t>
            </a:r>
            <a:r>
              <a:rPr lang="en-US" sz="32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</a:p>
          <a:p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18" name="Lähteitä ja kirjallisuutta"/>
          <p:cNvSpPr txBox="1">
            <a:spLocks noGrp="1"/>
          </p:cNvSpPr>
          <p:nvPr>
            <p:ph type="title"/>
          </p:nvPr>
        </p:nvSpPr>
        <p:spPr>
          <a:xfrm>
            <a:off x="1078089" y="953499"/>
            <a:ext cx="22227822" cy="1906861"/>
          </a:xfrm>
          <a:prstGeom prst="rect">
            <a:avLst/>
          </a:prstGeom>
        </p:spPr>
        <p:txBody>
          <a:bodyPr lIns="91439" tIns="91439" rIns="91439" bIns="91439"/>
          <a:lstStyle>
            <a:lvl1pPr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/>
              <a:t>Källor och litteratur</a:t>
            </a: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273331" y="2953313"/>
            <a:ext cx="11673114" cy="95194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Sini Eloranta, Turun AMK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Päivi Erkko, Turun 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Päivi Harmoinen, Laurea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Minna Huhtala, Samk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Antti Kares, Savonia-AMK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Heli Lepistö, Samk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Anna-Leena Ruotsalainen, Savonia-AMK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Suvi Salminen, Jamk 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Timo Sirviö, Savonia-AMK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Sirkku Säätelä, Novia</a:t>
            </a:r>
          </a:p>
          <a:p>
            <a:pPr>
              <a:lnSpc>
                <a:spcPct val="120000"/>
              </a:lnSpc>
              <a:spcBef>
                <a:spcPts val="600"/>
              </a:spcBef>
              <a:buSzTx/>
              <a:buNone/>
              <a:defRPr sz="4000">
                <a:latin typeface="Calibri-Bold"/>
                <a:ea typeface="Calibri-Bold"/>
                <a:cs typeface="Calibri-Bold"/>
                <a:sym typeface="Calibri-Bold"/>
              </a:defRPr>
            </a:pPr>
            <a:r>
              <a:t>Mervi Vuolas, Turun AMK</a:t>
            </a:r>
          </a:p>
        </p:txBody>
      </p:sp>
      <p:pic>
        <p:nvPicPr>
          <p:cNvPr id="7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934" y="11403225"/>
            <a:ext cx="2404253" cy="858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3816" y="2743200"/>
            <a:ext cx="2963115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Työryhmä"/>
          <p:cNvSpPr txBox="1"/>
          <p:nvPr/>
        </p:nvSpPr>
        <p:spPr>
          <a:xfrm>
            <a:off x="1079500" y="952500"/>
            <a:ext cx="22225000" cy="19050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lnSpc>
                <a:spcPct val="90000"/>
              </a:lnSpc>
              <a:defRPr sz="12000" b="1">
                <a:latin typeface="Calibri-Bold"/>
                <a:ea typeface="Calibri-Bold"/>
                <a:cs typeface="Calibri-Bold"/>
                <a:sym typeface="Calibri-Bold"/>
              </a:defRPr>
            </a:lvl1pPr>
          </a:lstStyle>
          <a:p>
            <a:r>
              <a:rPr lang="sv-FI" dirty="0"/>
              <a:t>Arbetsgrupp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18" y="2865441"/>
            <a:ext cx="21311076" cy="918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56f6833fac12ce0a22a833930da65b03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136f65f505fade12e67fc9fb8c9f329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EA6DD9-04CB-4549-9928-3467A7A38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6133C5-267D-4F87-8BE2-A9FC6D5D784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7711123-1EF7-4E16-AF62-003A135A21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665</Words>
  <Application>Microsoft Office PowerPoint</Application>
  <PresentationFormat>Anpassad</PresentationFormat>
  <Paragraphs>57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23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Calibri-Bold</vt:lpstr>
      <vt:lpstr>Century Gothic</vt:lpstr>
      <vt:lpstr>Futura</vt:lpstr>
      <vt:lpstr>Futura Bold</vt:lpstr>
      <vt:lpstr>Gill Sans</vt:lpstr>
      <vt:lpstr>Helvetica</vt:lpstr>
      <vt:lpstr>Tahoma</vt:lpstr>
      <vt:lpstr>Office Theme</vt:lpstr>
      <vt:lpstr>PowerPoint-presentation</vt:lpstr>
      <vt:lpstr>Teeman</vt:lpstr>
      <vt:lpstr>Vad  &amp; varför?</vt:lpstr>
      <vt:lpstr>Tematering instruktion</vt:lpstr>
      <vt:lpstr>PowerPoint-presentation</vt:lpstr>
      <vt:lpstr>Källor och litteratur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Salminen Suvi</dc:creator>
  <cp:lastModifiedBy>Sirkku Säätelä</cp:lastModifiedBy>
  <cp:revision>25</cp:revision>
  <dcterms:modified xsi:type="dcterms:W3CDTF">2020-10-28T06:36:28Z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0x0101005339D7F02396A848A79ABE04E21ECBB8</vt:lpwstr>
  </property>
</Properties>
</file>