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48" r:id="rId5"/>
  </p:sldMasterIdLst>
  <p:notesMasterIdLst>
    <p:notesMasterId r:id="rId75"/>
  </p:notesMasterIdLst>
  <p:sldIdLst>
    <p:sldId id="256" r:id="rId6"/>
    <p:sldId id="361" r:id="rId7"/>
    <p:sldId id="360" r:id="rId8"/>
    <p:sldId id="257" r:id="rId9"/>
    <p:sldId id="258" r:id="rId10"/>
    <p:sldId id="261" r:id="rId11"/>
    <p:sldId id="278" r:id="rId12"/>
    <p:sldId id="279" r:id="rId13"/>
    <p:sldId id="302" r:id="rId14"/>
    <p:sldId id="274" r:id="rId15"/>
    <p:sldId id="259" r:id="rId16"/>
    <p:sldId id="363" r:id="rId17"/>
    <p:sldId id="275" r:id="rId18"/>
    <p:sldId id="364" r:id="rId19"/>
    <p:sldId id="292" r:id="rId20"/>
    <p:sldId id="276" r:id="rId21"/>
    <p:sldId id="365" r:id="rId22"/>
    <p:sldId id="277" r:id="rId23"/>
    <p:sldId id="293" r:id="rId24"/>
    <p:sldId id="281" r:id="rId25"/>
    <p:sldId id="290" r:id="rId26"/>
    <p:sldId id="362" r:id="rId27"/>
    <p:sldId id="280" r:id="rId28"/>
    <p:sldId id="311" r:id="rId29"/>
    <p:sldId id="285" r:id="rId30"/>
    <p:sldId id="291" r:id="rId31"/>
    <p:sldId id="301" r:id="rId32"/>
    <p:sldId id="305" r:id="rId33"/>
    <p:sldId id="306" r:id="rId34"/>
    <p:sldId id="307" r:id="rId35"/>
    <p:sldId id="267" r:id="rId36"/>
    <p:sldId id="330" r:id="rId37"/>
    <p:sldId id="331" r:id="rId38"/>
    <p:sldId id="332" r:id="rId39"/>
    <p:sldId id="333" r:id="rId40"/>
    <p:sldId id="366" r:id="rId41"/>
    <p:sldId id="335" r:id="rId42"/>
    <p:sldId id="336" r:id="rId43"/>
    <p:sldId id="309" r:id="rId44"/>
    <p:sldId id="369" r:id="rId45"/>
    <p:sldId id="310" r:id="rId46"/>
    <p:sldId id="262" r:id="rId47"/>
    <p:sldId id="294" r:id="rId48"/>
    <p:sldId id="287" r:id="rId49"/>
    <p:sldId id="359" r:id="rId50"/>
    <p:sldId id="348" r:id="rId51"/>
    <p:sldId id="297" r:id="rId52"/>
    <p:sldId id="334" r:id="rId53"/>
    <p:sldId id="298" r:id="rId54"/>
    <p:sldId id="299" r:id="rId55"/>
    <p:sldId id="300" r:id="rId56"/>
    <p:sldId id="357" r:id="rId57"/>
    <p:sldId id="356" r:id="rId58"/>
    <p:sldId id="355" r:id="rId59"/>
    <p:sldId id="354" r:id="rId60"/>
    <p:sldId id="353" r:id="rId61"/>
    <p:sldId id="316" r:id="rId62"/>
    <p:sldId id="319" r:id="rId63"/>
    <p:sldId id="315" r:id="rId64"/>
    <p:sldId id="352" r:id="rId65"/>
    <p:sldId id="350" r:id="rId66"/>
    <p:sldId id="349" r:id="rId67"/>
    <p:sldId id="358" r:id="rId68"/>
    <p:sldId id="323" r:id="rId69"/>
    <p:sldId id="324" r:id="rId70"/>
    <p:sldId id="326" r:id="rId71"/>
    <p:sldId id="325" r:id="rId72"/>
    <p:sldId id="328" r:id="rId73"/>
    <p:sldId id="264" r:id="rId74"/>
  </p:sldIdLst>
  <p:sldSz cx="12192000" cy="6858000"/>
  <p:notesSz cx="6797675" cy="9926638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5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7B8CF8-384A-45D7-9981-766344267086}" v="39" dt="2024-03-26T10:17:42.0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6" autoAdjust="0"/>
    <p:restoredTop sz="94660"/>
  </p:normalViewPr>
  <p:slideViewPr>
    <p:cSldViewPr snapToGrid="0">
      <p:cViewPr varScale="1">
        <p:scale>
          <a:sx n="63" d="100"/>
          <a:sy n="63" d="100"/>
        </p:scale>
        <p:origin x="87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theme" Target="theme/theme1.xml"/><Relationship Id="rId8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-Marie Haikio" userId="S::anne-marie.haikio_edu.turku.fi#ext#@turku.onmicrosoft.com::42e4cb36-e27e-464a-83d1-a770b44d64fb" providerId="AD" clId="Web-{314451CF-F7FF-00FC-92B5-250CFDA5597A}"/>
    <pc:docChg chg="modSld">
      <pc:chgData name="Anne-Marie Haikio" userId="S::anne-marie.haikio_edu.turku.fi#ext#@turku.onmicrosoft.com::42e4cb36-e27e-464a-83d1-a770b44d64fb" providerId="AD" clId="Web-{314451CF-F7FF-00FC-92B5-250CFDA5597A}" dt="2023-12-11T08:21:29.735" v="10" actId="20577"/>
      <pc:docMkLst>
        <pc:docMk/>
      </pc:docMkLst>
      <pc:sldChg chg="modSp">
        <pc:chgData name="Anne-Marie Haikio" userId="S::anne-marie.haikio_edu.turku.fi#ext#@turku.onmicrosoft.com::42e4cb36-e27e-464a-83d1-a770b44d64fb" providerId="AD" clId="Web-{314451CF-F7FF-00FC-92B5-250CFDA5597A}" dt="2023-12-11T08:21:29.735" v="10" actId="20577"/>
        <pc:sldMkLst>
          <pc:docMk/>
          <pc:sldMk cId="3945940759" sldId="259"/>
        </pc:sldMkLst>
        <pc:spChg chg="mod">
          <ac:chgData name="Anne-Marie Haikio" userId="S::anne-marie.haikio_edu.turku.fi#ext#@turku.onmicrosoft.com::42e4cb36-e27e-464a-83d1-a770b44d64fb" providerId="AD" clId="Web-{314451CF-F7FF-00FC-92B5-250CFDA5597A}" dt="2023-12-11T08:21:29.735" v="10" actId="20577"/>
          <ac:spMkLst>
            <pc:docMk/>
            <pc:sldMk cId="3945940759" sldId="259"/>
            <ac:spMk id="3" creationId="{F742A0CC-75A5-F605-110F-9C4EC3290A88}"/>
          </ac:spMkLst>
        </pc:spChg>
      </pc:sldChg>
      <pc:sldChg chg="modSp">
        <pc:chgData name="Anne-Marie Haikio" userId="S::anne-marie.haikio_edu.turku.fi#ext#@turku.onmicrosoft.com::42e4cb36-e27e-464a-83d1-a770b44d64fb" providerId="AD" clId="Web-{314451CF-F7FF-00FC-92B5-250CFDA5597A}" dt="2023-12-11T08:21:04" v="6" actId="20577"/>
        <pc:sldMkLst>
          <pc:docMk/>
          <pc:sldMk cId="1249920212" sldId="274"/>
        </pc:sldMkLst>
        <pc:spChg chg="mod">
          <ac:chgData name="Anne-Marie Haikio" userId="S::anne-marie.haikio_edu.turku.fi#ext#@turku.onmicrosoft.com::42e4cb36-e27e-464a-83d1-a770b44d64fb" providerId="AD" clId="Web-{314451CF-F7FF-00FC-92B5-250CFDA5597A}" dt="2023-12-11T08:21:04" v="6" actId="20577"/>
          <ac:spMkLst>
            <pc:docMk/>
            <pc:sldMk cId="1249920212" sldId="274"/>
            <ac:spMk id="3" creationId="{71185C6B-7584-069B-EED4-CEBDA03420D5}"/>
          </ac:spMkLst>
        </pc:spChg>
      </pc:sldChg>
      <pc:sldChg chg="modSp">
        <pc:chgData name="Anne-Marie Haikio" userId="S::anne-marie.haikio_edu.turku.fi#ext#@turku.onmicrosoft.com::42e4cb36-e27e-464a-83d1-a770b44d64fb" providerId="AD" clId="Web-{314451CF-F7FF-00FC-92B5-250CFDA5597A}" dt="2023-12-11T08:20:29.405" v="2" actId="20577"/>
        <pc:sldMkLst>
          <pc:docMk/>
          <pc:sldMk cId="3286178269" sldId="279"/>
        </pc:sldMkLst>
        <pc:spChg chg="mod">
          <ac:chgData name="Anne-Marie Haikio" userId="S::anne-marie.haikio_edu.turku.fi#ext#@turku.onmicrosoft.com::42e4cb36-e27e-464a-83d1-a770b44d64fb" providerId="AD" clId="Web-{314451CF-F7FF-00FC-92B5-250CFDA5597A}" dt="2023-12-11T08:20:29.405" v="2" actId="20577"/>
          <ac:spMkLst>
            <pc:docMk/>
            <pc:sldMk cId="3286178269" sldId="279"/>
            <ac:spMk id="3" creationId="{F9EA2E9C-1B25-D18B-29BF-AE4B98CF54B2}"/>
          </ac:spMkLst>
        </pc:spChg>
      </pc:sldChg>
    </pc:docChg>
  </pc:docChgLst>
  <pc:docChgLst>
    <pc:chgData name="Murtoniemi, Heli" userId="S::heli.murtoniemi_sedu.fi#ext#@turku.onmicrosoft.com::676072b6-964f-487a-b067-812ff0b47486" providerId="AD" clId="Web-{F8E91537-8C7F-665B-4FA5-A3FC8819C271}"/>
    <pc:docChg chg="modSld">
      <pc:chgData name="Murtoniemi, Heli" userId="S::heli.murtoniemi_sedu.fi#ext#@turku.onmicrosoft.com::676072b6-964f-487a-b067-812ff0b47486" providerId="AD" clId="Web-{F8E91537-8C7F-665B-4FA5-A3FC8819C271}" dt="2024-03-12T11:52:29.378" v="3" actId="20577"/>
      <pc:docMkLst>
        <pc:docMk/>
      </pc:docMkLst>
      <pc:sldChg chg="modSp">
        <pc:chgData name="Murtoniemi, Heli" userId="S::heli.murtoniemi_sedu.fi#ext#@turku.onmicrosoft.com::676072b6-964f-487a-b067-812ff0b47486" providerId="AD" clId="Web-{F8E91537-8C7F-665B-4FA5-A3FC8819C271}" dt="2024-03-12T11:52:29.378" v="3" actId="20577"/>
        <pc:sldMkLst>
          <pc:docMk/>
          <pc:sldMk cId="3948493571" sldId="264"/>
        </pc:sldMkLst>
        <pc:spChg chg="mod">
          <ac:chgData name="Murtoniemi, Heli" userId="S::heli.murtoniemi_sedu.fi#ext#@turku.onmicrosoft.com::676072b6-964f-487a-b067-812ff0b47486" providerId="AD" clId="Web-{F8E91537-8C7F-665B-4FA5-A3FC8819C271}" dt="2024-03-12T11:52:29.378" v="3" actId="20577"/>
          <ac:spMkLst>
            <pc:docMk/>
            <pc:sldMk cId="3948493571" sldId="264"/>
            <ac:spMk id="3" creationId="{626062A2-0A6A-8B7C-3386-4E690E260F05}"/>
          </ac:spMkLst>
        </pc:spChg>
      </pc:sldChg>
    </pc:docChg>
  </pc:docChgLst>
  <pc:docChgLst>
    <pc:chgData name="Murtoniemi, Heli" userId="S::heli.murtoniemi_sedu.fi#ext#@turku.onmicrosoft.com::676072b6-964f-487a-b067-812ff0b47486" providerId="AD" clId="Web-{DB3542C2-5945-4521-86AE-051F1658121B}"/>
    <pc:docChg chg="modSld">
      <pc:chgData name="Murtoniemi, Heli" userId="S::heli.murtoniemi_sedu.fi#ext#@turku.onmicrosoft.com::676072b6-964f-487a-b067-812ff0b47486" providerId="AD" clId="Web-{DB3542C2-5945-4521-86AE-051F1658121B}" dt="2024-03-05T10:38:32.392" v="0" actId="20577"/>
      <pc:docMkLst>
        <pc:docMk/>
      </pc:docMkLst>
      <pc:sldChg chg="modSp">
        <pc:chgData name="Murtoniemi, Heli" userId="S::heli.murtoniemi_sedu.fi#ext#@turku.onmicrosoft.com::676072b6-964f-487a-b067-812ff0b47486" providerId="AD" clId="Web-{DB3542C2-5945-4521-86AE-051F1658121B}" dt="2024-03-05T10:38:32.392" v="0" actId="20577"/>
        <pc:sldMkLst>
          <pc:docMk/>
          <pc:sldMk cId="2523912576" sldId="349"/>
        </pc:sldMkLst>
        <pc:spChg chg="mod">
          <ac:chgData name="Murtoniemi, Heli" userId="S::heli.murtoniemi_sedu.fi#ext#@turku.onmicrosoft.com::676072b6-964f-487a-b067-812ff0b47486" providerId="AD" clId="Web-{DB3542C2-5945-4521-86AE-051F1658121B}" dt="2024-03-05T10:38:32.392" v="0" actId="20577"/>
          <ac:spMkLst>
            <pc:docMk/>
            <pc:sldMk cId="2523912576" sldId="349"/>
            <ac:spMk id="3" creationId="{5836E86A-4D8A-E56F-CB98-67AFA6166EDE}"/>
          </ac:spMkLst>
        </pc:spChg>
      </pc:sldChg>
    </pc:docChg>
  </pc:docChgLst>
  <pc:docChgLst>
    <pc:chgData name="Niina Niemispelto" userId="S::niina.niemispelto_sasky.fi#ext#@turku.onmicrosoft.com::df3ab46d-7dd8-423a-b244-6ea1d17e97dc" providerId="AD" clId="Web-{703DB35C-C872-4948-833D-7611A277F8B7}"/>
    <pc:docChg chg="modSld">
      <pc:chgData name="Niina Niemispelto" userId="S::niina.niemispelto_sasky.fi#ext#@turku.onmicrosoft.com::df3ab46d-7dd8-423a-b244-6ea1d17e97dc" providerId="AD" clId="Web-{703DB35C-C872-4948-833D-7611A277F8B7}" dt="2023-12-03T13:29:57.439" v="5" actId="20577"/>
      <pc:docMkLst>
        <pc:docMk/>
      </pc:docMkLst>
      <pc:sldChg chg="modSp">
        <pc:chgData name="Niina Niemispelto" userId="S::niina.niemispelto_sasky.fi#ext#@turku.onmicrosoft.com::df3ab46d-7dd8-423a-b244-6ea1d17e97dc" providerId="AD" clId="Web-{703DB35C-C872-4948-833D-7611A277F8B7}" dt="2023-12-03T13:29:57.439" v="5" actId="20577"/>
        <pc:sldMkLst>
          <pc:docMk/>
          <pc:sldMk cId="228161493" sldId="360"/>
        </pc:sldMkLst>
        <pc:spChg chg="mod">
          <ac:chgData name="Niina Niemispelto" userId="S::niina.niemispelto_sasky.fi#ext#@turku.onmicrosoft.com::df3ab46d-7dd8-423a-b244-6ea1d17e97dc" providerId="AD" clId="Web-{703DB35C-C872-4948-833D-7611A277F8B7}" dt="2023-12-03T13:29:57.439" v="5" actId="20577"/>
          <ac:spMkLst>
            <pc:docMk/>
            <pc:sldMk cId="228161493" sldId="360"/>
            <ac:spMk id="3" creationId="{9F6A836D-7864-5ED4-1C86-96FDD191A852}"/>
          </ac:spMkLst>
        </pc:spChg>
      </pc:sldChg>
    </pc:docChg>
  </pc:docChgLst>
  <pc:docChgLst>
    <pc:chgData name="Anne-Marie Haikio" userId="d857b0d5-b89d-4400-a0b9-0a9e2b406479" providerId="ADAL" clId="{ADA4DA92-1123-4DA0-8B58-891BECE3A15D}"/>
    <pc:docChg chg="custSel modSld">
      <pc:chgData name="Anne-Marie Haikio" userId="d857b0d5-b89d-4400-a0b9-0a9e2b406479" providerId="ADAL" clId="{ADA4DA92-1123-4DA0-8B58-891BECE3A15D}" dt="2023-11-10T08:58:52.474" v="50"/>
      <pc:docMkLst>
        <pc:docMk/>
      </pc:docMkLst>
      <pc:sldChg chg="modSp mod">
        <pc:chgData name="Anne-Marie Haikio" userId="d857b0d5-b89d-4400-a0b9-0a9e2b406479" providerId="ADAL" clId="{ADA4DA92-1123-4DA0-8B58-891BECE3A15D}" dt="2023-11-10T08:25:21.899" v="1" actId="20577"/>
        <pc:sldMkLst>
          <pc:docMk/>
          <pc:sldMk cId="2035658638" sldId="256"/>
        </pc:sldMkLst>
        <pc:spChg chg="mod">
          <ac:chgData name="Anne-Marie Haikio" userId="d857b0d5-b89d-4400-a0b9-0a9e2b406479" providerId="ADAL" clId="{ADA4DA92-1123-4DA0-8B58-891BECE3A15D}" dt="2023-11-10T08:25:21.899" v="1" actId="20577"/>
          <ac:spMkLst>
            <pc:docMk/>
            <pc:sldMk cId="2035658638" sldId="256"/>
            <ac:spMk id="3" creationId="{489AE5FC-6311-8F93-7B4A-A239E72DB16D}"/>
          </ac:spMkLst>
        </pc:spChg>
      </pc:sldChg>
      <pc:sldChg chg="modSp mod">
        <pc:chgData name="Anne-Marie Haikio" userId="d857b0d5-b89d-4400-a0b9-0a9e2b406479" providerId="ADAL" clId="{ADA4DA92-1123-4DA0-8B58-891BECE3A15D}" dt="2023-11-10T08:57:14.775" v="27" actId="5793"/>
        <pc:sldMkLst>
          <pc:docMk/>
          <pc:sldMk cId="3296721590" sldId="315"/>
        </pc:sldMkLst>
        <pc:spChg chg="mod">
          <ac:chgData name="Anne-Marie Haikio" userId="d857b0d5-b89d-4400-a0b9-0a9e2b406479" providerId="ADAL" clId="{ADA4DA92-1123-4DA0-8B58-891BECE3A15D}" dt="2023-11-10T08:57:14.775" v="27" actId="5793"/>
          <ac:spMkLst>
            <pc:docMk/>
            <pc:sldMk cId="3296721590" sldId="315"/>
            <ac:spMk id="3" creationId="{82FD3DFC-B5E7-901B-5A8F-36427A42087C}"/>
          </ac:spMkLst>
        </pc:spChg>
      </pc:sldChg>
      <pc:sldChg chg="modSp">
        <pc:chgData name="Anne-Marie Haikio" userId="d857b0d5-b89d-4400-a0b9-0a9e2b406479" providerId="ADAL" clId="{ADA4DA92-1123-4DA0-8B58-891BECE3A15D}" dt="2023-11-10T08:48:35.214" v="5"/>
        <pc:sldMkLst>
          <pc:docMk/>
          <pc:sldMk cId="3189072719" sldId="316"/>
        </pc:sldMkLst>
        <pc:spChg chg="mod">
          <ac:chgData name="Anne-Marie Haikio" userId="d857b0d5-b89d-4400-a0b9-0a9e2b406479" providerId="ADAL" clId="{ADA4DA92-1123-4DA0-8B58-891BECE3A15D}" dt="2023-11-10T08:48:35.214" v="5"/>
          <ac:spMkLst>
            <pc:docMk/>
            <pc:sldMk cId="3189072719" sldId="316"/>
            <ac:spMk id="3" creationId="{61506B62-E89E-50F3-6EDE-6D794621721D}"/>
          </ac:spMkLst>
        </pc:spChg>
      </pc:sldChg>
      <pc:sldChg chg="modSp">
        <pc:chgData name="Anne-Marie Haikio" userId="d857b0d5-b89d-4400-a0b9-0a9e2b406479" providerId="ADAL" clId="{ADA4DA92-1123-4DA0-8B58-891BECE3A15D}" dt="2023-11-10T08:58:31.760" v="46"/>
        <pc:sldMkLst>
          <pc:docMk/>
          <pc:sldMk cId="533284923" sldId="323"/>
        </pc:sldMkLst>
        <pc:spChg chg="mod">
          <ac:chgData name="Anne-Marie Haikio" userId="d857b0d5-b89d-4400-a0b9-0a9e2b406479" providerId="ADAL" clId="{ADA4DA92-1123-4DA0-8B58-891BECE3A15D}" dt="2023-11-10T08:58:18.630" v="43"/>
          <ac:spMkLst>
            <pc:docMk/>
            <pc:sldMk cId="533284923" sldId="323"/>
            <ac:spMk id="4" creationId="{09841A31-B33C-847C-54E5-14DC68289355}"/>
          </ac:spMkLst>
        </pc:spChg>
        <pc:spChg chg="mod">
          <ac:chgData name="Anne-Marie Haikio" userId="d857b0d5-b89d-4400-a0b9-0a9e2b406479" providerId="ADAL" clId="{ADA4DA92-1123-4DA0-8B58-891BECE3A15D}" dt="2023-11-10T08:58:22.225" v="44"/>
          <ac:spMkLst>
            <pc:docMk/>
            <pc:sldMk cId="533284923" sldId="323"/>
            <ac:spMk id="5" creationId="{213735F2-1915-2ED6-EA08-2A70E123DE4B}"/>
          </ac:spMkLst>
        </pc:spChg>
        <pc:spChg chg="mod">
          <ac:chgData name="Anne-Marie Haikio" userId="d857b0d5-b89d-4400-a0b9-0a9e2b406479" providerId="ADAL" clId="{ADA4DA92-1123-4DA0-8B58-891BECE3A15D}" dt="2023-11-10T08:58:26.280" v="45"/>
          <ac:spMkLst>
            <pc:docMk/>
            <pc:sldMk cId="533284923" sldId="323"/>
            <ac:spMk id="9" creationId="{BAFCC621-B369-3AAD-38F0-0211A38C8EEC}"/>
          </ac:spMkLst>
        </pc:spChg>
        <pc:spChg chg="mod">
          <ac:chgData name="Anne-Marie Haikio" userId="d857b0d5-b89d-4400-a0b9-0a9e2b406479" providerId="ADAL" clId="{ADA4DA92-1123-4DA0-8B58-891BECE3A15D}" dt="2023-11-10T08:58:31.760" v="46"/>
          <ac:spMkLst>
            <pc:docMk/>
            <pc:sldMk cId="533284923" sldId="323"/>
            <ac:spMk id="26" creationId="{6184AEBB-A41F-B216-280E-233BC501DEA1}"/>
          </ac:spMkLst>
        </pc:spChg>
        <pc:spChg chg="mod">
          <ac:chgData name="Anne-Marie Haikio" userId="d857b0d5-b89d-4400-a0b9-0a9e2b406479" providerId="ADAL" clId="{ADA4DA92-1123-4DA0-8B58-891BECE3A15D}" dt="2023-11-10T08:58:14.058" v="42"/>
          <ac:spMkLst>
            <pc:docMk/>
            <pc:sldMk cId="533284923" sldId="323"/>
            <ac:spMk id="27" creationId="{96BB6ABC-3036-6F00-AC4F-2353D73BD6B1}"/>
          </ac:spMkLst>
        </pc:spChg>
      </pc:sldChg>
      <pc:sldChg chg="modSp mod">
        <pc:chgData name="Anne-Marie Haikio" userId="d857b0d5-b89d-4400-a0b9-0a9e2b406479" providerId="ADAL" clId="{ADA4DA92-1123-4DA0-8B58-891BECE3A15D}" dt="2023-11-10T08:58:44.310" v="49" actId="20577"/>
        <pc:sldMkLst>
          <pc:docMk/>
          <pc:sldMk cId="2557559364" sldId="324"/>
        </pc:sldMkLst>
        <pc:spChg chg="mod">
          <ac:chgData name="Anne-Marie Haikio" userId="d857b0d5-b89d-4400-a0b9-0a9e2b406479" providerId="ADAL" clId="{ADA4DA92-1123-4DA0-8B58-891BECE3A15D}" dt="2023-11-10T08:58:44.310" v="49" actId="20577"/>
          <ac:spMkLst>
            <pc:docMk/>
            <pc:sldMk cId="2557559364" sldId="324"/>
            <ac:spMk id="3" creationId="{146D705A-BE75-E733-7AB4-9F7EEE2C997A}"/>
          </ac:spMkLst>
        </pc:spChg>
      </pc:sldChg>
      <pc:sldChg chg="modSp">
        <pc:chgData name="Anne-Marie Haikio" userId="d857b0d5-b89d-4400-a0b9-0a9e2b406479" providerId="ADAL" clId="{ADA4DA92-1123-4DA0-8B58-891BECE3A15D}" dt="2023-11-10T08:58:52.474" v="50"/>
        <pc:sldMkLst>
          <pc:docMk/>
          <pc:sldMk cId="1817361441" sldId="326"/>
        </pc:sldMkLst>
        <pc:spChg chg="mod">
          <ac:chgData name="Anne-Marie Haikio" userId="d857b0d5-b89d-4400-a0b9-0a9e2b406479" providerId="ADAL" clId="{ADA4DA92-1123-4DA0-8B58-891BECE3A15D}" dt="2023-11-10T08:58:52.474" v="50"/>
          <ac:spMkLst>
            <pc:docMk/>
            <pc:sldMk cId="1817361441" sldId="326"/>
            <ac:spMk id="3" creationId="{0CF7A756-E249-C325-D4B4-BD8802BF34C0}"/>
          </ac:spMkLst>
        </pc:spChg>
      </pc:sldChg>
      <pc:sldChg chg="modSp mod">
        <pc:chgData name="Anne-Marie Haikio" userId="d857b0d5-b89d-4400-a0b9-0a9e2b406479" providerId="ADAL" clId="{ADA4DA92-1123-4DA0-8B58-891BECE3A15D}" dt="2023-11-10T08:45:31.054" v="3"/>
        <pc:sldMkLst>
          <pc:docMk/>
          <pc:sldMk cId="364003326" sldId="336"/>
        </pc:sldMkLst>
        <pc:graphicFrameChg chg="mod modGraphic">
          <ac:chgData name="Anne-Marie Haikio" userId="d857b0d5-b89d-4400-a0b9-0a9e2b406479" providerId="ADAL" clId="{ADA4DA92-1123-4DA0-8B58-891BECE3A15D}" dt="2023-11-10T08:45:31.054" v="3"/>
          <ac:graphicFrameMkLst>
            <pc:docMk/>
            <pc:sldMk cId="364003326" sldId="336"/>
            <ac:graphicFrameMk id="3" creationId="{7EE3FD1B-ED02-F826-8790-52D88AB2C653}"/>
          </ac:graphicFrameMkLst>
        </pc:graphicFrameChg>
      </pc:sldChg>
      <pc:sldChg chg="modSp mod">
        <pc:chgData name="Anne-Marie Haikio" userId="d857b0d5-b89d-4400-a0b9-0a9e2b406479" providerId="ADAL" clId="{ADA4DA92-1123-4DA0-8B58-891BECE3A15D}" dt="2023-11-10T08:58:03.380" v="41" actId="12"/>
        <pc:sldMkLst>
          <pc:docMk/>
          <pc:sldMk cId="2523912576" sldId="349"/>
        </pc:sldMkLst>
        <pc:spChg chg="mod">
          <ac:chgData name="Anne-Marie Haikio" userId="d857b0d5-b89d-4400-a0b9-0a9e2b406479" providerId="ADAL" clId="{ADA4DA92-1123-4DA0-8B58-891BECE3A15D}" dt="2023-11-10T08:58:03.380" v="41" actId="12"/>
          <ac:spMkLst>
            <pc:docMk/>
            <pc:sldMk cId="2523912576" sldId="349"/>
            <ac:spMk id="3" creationId="{5836E86A-4D8A-E56F-CB98-67AFA6166EDE}"/>
          </ac:spMkLst>
        </pc:spChg>
      </pc:sldChg>
      <pc:sldChg chg="modSp mod">
        <pc:chgData name="Anne-Marie Haikio" userId="d857b0d5-b89d-4400-a0b9-0a9e2b406479" providerId="ADAL" clId="{ADA4DA92-1123-4DA0-8B58-891BECE3A15D}" dt="2023-11-10T08:57:52.104" v="39" actId="20577"/>
        <pc:sldMkLst>
          <pc:docMk/>
          <pc:sldMk cId="154843365" sldId="350"/>
        </pc:sldMkLst>
        <pc:spChg chg="mod">
          <ac:chgData name="Anne-Marie Haikio" userId="d857b0d5-b89d-4400-a0b9-0a9e2b406479" providerId="ADAL" clId="{ADA4DA92-1123-4DA0-8B58-891BECE3A15D}" dt="2023-11-10T08:57:52.104" v="39" actId="20577"/>
          <ac:spMkLst>
            <pc:docMk/>
            <pc:sldMk cId="154843365" sldId="350"/>
            <ac:spMk id="3" creationId="{7FFF0F52-1B33-C37D-D55F-136D5B6BD453}"/>
          </ac:spMkLst>
        </pc:spChg>
      </pc:sldChg>
      <pc:sldChg chg="modSp mod">
        <pc:chgData name="Anne-Marie Haikio" userId="d857b0d5-b89d-4400-a0b9-0a9e2b406479" providerId="ADAL" clId="{ADA4DA92-1123-4DA0-8B58-891BECE3A15D}" dt="2023-11-10T08:57:31.765" v="31" actId="12"/>
        <pc:sldMkLst>
          <pc:docMk/>
          <pc:sldMk cId="2066559359" sldId="352"/>
        </pc:sldMkLst>
        <pc:spChg chg="mod">
          <ac:chgData name="Anne-Marie Haikio" userId="d857b0d5-b89d-4400-a0b9-0a9e2b406479" providerId="ADAL" clId="{ADA4DA92-1123-4DA0-8B58-891BECE3A15D}" dt="2023-11-10T08:57:31.765" v="31" actId="12"/>
          <ac:spMkLst>
            <pc:docMk/>
            <pc:sldMk cId="2066559359" sldId="352"/>
            <ac:spMk id="3" creationId="{EB5B56D9-C434-1C3B-1239-C58B9989D046}"/>
          </ac:spMkLst>
        </pc:spChg>
      </pc:sldChg>
    </pc:docChg>
  </pc:docChgLst>
  <pc:docChgLst>
    <pc:chgData name="Murtoniemi, Heli" userId="S::heli.murtoniemi_sedu.fi#ext#@turku.onmicrosoft.com::676072b6-964f-487a-b067-812ff0b47486" providerId="AD" clId="Web-{EB998449-1FD3-FFD2-93F3-A7ACBECE3155}"/>
    <pc:docChg chg="modSld">
      <pc:chgData name="Murtoniemi, Heli" userId="S::heli.murtoniemi_sedu.fi#ext#@turku.onmicrosoft.com::676072b6-964f-487a-b067-812ff0b47486" providerId="AD" clId="Web-{EB998449-1FD3-FFD2-93F3-A7ACBECE3155}" dt="2024-02-06T11:38:47.941" v="1" actId="20577"/>
      <pc:docMkLst>
        <pc:docMk/>
      </pc:docMkLst>
      <pc:sldChg chg="modSp">
        <pc:chgData name="Murtoniemi, Heli" userId="S::heli.murtoniemi_sedu.fi#ext#@turku.onmicrosoft.com::676072b6-964f-487a-b067-812ff0b47486" providerId="AD" clId="Web-{EB998449-1FD3-FFD2-93F3-A7ACBECE3155}" dt="2024-02-06T11:38:47.941" v="1" actId="20577"/>
        <pc:sldMkLst>
          <pc:docMk/>
          <pc:sldMk cId="2066559359" sldId="352"/>
        </pc:sldMkLst>
        <pc:spChg chg="mod">
          <ac:chgData name="Murtoniemi, Heli" userId="S::heli.murtoniemi_sedu.fi#ext#@turku.onmicrosoft.com::676072b6-964f-487a-b067-812ff0b47486" providerId="AD" clId="Web-{EB998449-1FD3-FFD2-93F3-A7ACBECE3155}" dt="2024-02-06T11:38:47.941" v="1" actId="20577"/>
          <ac:spMkLst>
            <pc:docMk/>
            <pc:sldMk cId="2066559359" sldId="352"/>
            <ac:spMk id="3" creationId="{EB5B56D9-C434-1C3B-1239-C58B9989D046}"/>
          </ac:spMkLst>
        </pc:spChg>
      </pc:sldChg>
    </pc:docChg>
  </pc:docChgLst>
  <pc:docChgLst>
    <pc:chgData name="Eeva Vuorio" userId="S::eeva.vuorio_sskky.fi#ext#@turku.onmicrosoft.com::48bdb0ac-6efd-4656-a7bd-9807ba7ad0e9" providerId="AD" clId="Web-{BD7EF50D-76C5-43A6-9937-F49B47559518}"/>
    <pc:docChg chg="sldOrd">
      <pc:chgData name="Eeva Vuorio" userId="S::eeva.vuorio_sskky.fi#ext#@turku.onmicrosoft.com::48bdb0ac-6efd-4656-a7bd-9807ba7ad0e9" providerId="AD" clId="Web-{BD7EF50D-76C5-43A6-9937-F49B47559518}" dt="2023-12-11T11:23:28.044" v="0"/>
      <pc:docMkLst>
        <pc:docMk/>
      </pc:docMkLst>
      <pc:sldChg chg="ord">
        <pc:chgData name="Eeva Vuorio" userId="S::eeva.vuorio_sskky.fi#ext#@turku.onmicrosoft.com::48bdb0ac-6efd-4656-a7bd-9807ba7ad0e9" providerId="AD" clId="Web-{BD7EF50D-76C5-43A6-9937-F49B47559518}" dt="2023-12-11T11:23:28.044" v="0"/>
        <pc:sldMkLst>
          <pc:docMk/>
          <pc:sldMk cId="3748633704" sldId="292"/>
        </pc:sldMkLst>
      </pc:sldChg>
    </pc:docChg>
  </pc:docChgLst>
  <pc:docChgLst>
    <pc:chgData name="Anne-Marie Haikio" userId="d857b0d5-b89d-4400-a0b9-0a9e2b406479" providerId="ADAL" clId="{84800F25-F894-42C9-909C-4CA095082E16}"/>
    <pc:docChg chg="undo custSel modSld">
      <pc:chgData name="Anne-Marie Haikio" userId="d857b0d5-b89d-4400-a0b9-0a9e2b406479" providerId="ADAL" clId="{84800F25-F894-42C9-909C-4CA095082E16}" dt="2023-12-11T08:50:32.796" v="3370" actId="20577"/>
      <pc:docMkLst>
        <pc:docMk/>
      </pc:docMkLst>
      <pc:sldChg chg="addSp delSp modSp mod setBg">
        <pc:chgData name="Anne-Marie Haikio" userId="d857b0d5-b89d-4400-a0b9-0a9e2b406479" providerId="ADAL" clId="{84800F25-F894-42C9-909C-4CA095082E16}" dt="2023-11-22T15:54:59.240" v="550" actId="1076"/>
        <pc:sldMkLst>
          <pc:docMk/>
          <pc:sldMk cId="2035658638" sldId="256"/>
        </pc:sldMkLst>
        <pc:spChg chg="mod">
          <ac:chgData name="Anne-Marie Haikio" userId="d857b0d5-b89d-4400-a0b9-0a9e2b406479" providerId="ADAL" clId="{84800F25-F894-42C9-909C-4CA095082E16}" dt="2023-11-22T14:58:25.275" v="52" actId="20577"/>
          <ac:spMkLst>
            <pc:docMk/>
            <pc:sldMk cId="2035658638" sldId="256"/>
            <ac:spMk id="3" creationId="{489AE5FC-6311-8F93-7B4A-A239E72DB16D}"/>
          </ac:spMkLst>
        </pc:spChg>
        <pc:spChg chg="add mod">
          <ac:chgData name="Anne-Marie Haikio" userId="d857b0d5-b89d-4400-a0b9-0a9e2b406479" providerId="ADAL" clId="{84800F25-F894-42C9-909C-4CA095082E16}" dt="2023-11-22T15:06:31.633" v="311" actId="255"/>
          <ac:spMkLst>
            <pc:docMk/>
            <pc:sldMk cId="2035658638" sldId="256"/>
            <ac:spMk id="8" creationId="{511E611C-9302-495F-199C-555A3BF73CC2}"/>
          </ac:spMkLst>
        </pc:spChg>
        <pc:spChg chg="add del mod">
          <ac:chgData name="Anne-Marie Haikio" userId="d857b0d5-b89d-4400-a0b9-0a9e2b406479" providerId="ADAL" clId="{84800F25-F894-42C9-909C-4CA095082E16}" dt="2023-11-22T15:01:19.754" v="139" actId="478"/>
          <ac:spMkLst>
            <pc:docMk/>
            <pc:sldMk cId="2035658638" sldId="256"/>
            <ac:spMk id="9" creationId="{301DE91F-9813-C150-6BD2-97650709CE0D}"/>
          </ac:spMkLst>
        </pc:spChg>
        <pc:spChg chg="add del mod">
          <ac:chgData name="Anne-Marie Haikio" userId="d857b0d5-b89d-4400-a0b9-0a9e2b406479" providerId="ADAL" clId="{84800F25-F894-42C9-909C-4CA095082E16}" dt="2023-11-22T15:01:17.756" v="138" actId="478"/>
          <ac:spMkLst>
            <pc:docMk/>
            <pc:sldMk cId="2035658638" sldId="256"/>
            <ac:spMk id="10" creationId="{512052F1-5072-04F1-DE99-776A3C738042}"/>
          </ac:spMkLst>
        </pc:spChg>
        <pc:spChg chg="add del mod">
          <ac:chgData name="Anne-Marie Haikio" userId="d857b0d5-b89d-4400-a0b9-0a9e2b406479" providerId="ADAL" clId="{84800F25-F894-42C9-909C-4CA095082E16}" dt="2023-11-22T15:42:15.818" v="528" actId="478"/>
          <ac:spMkLst>
            <pc:docMk/>
            <pc:sldMk cId="2035658638" sldId="256"/>
            <ac:spMk id="25" creationId="{B51C655C-439E-E5AC-C2D7-1F41EF06F7BC}"/>
          </ac:spMkLst>
        </pc:spChg>
        <pc:spChg chg="add mod">
          <ac:chgData name="Anne-Marie Haikio" userId="d857b0d5-b89d-4400-a0b9-0a9e2b406479" providerId="ADAL" clId="{84800F25-F894-42C9-909C-4CA095082E16}" dt="2023-11-22T15:42:16.724" v="529"/>
          <ac:spMkLst>
            <pc:docMk/>
            <pc:sldMk cId="2035658638" sldId="256"/>
            <ac:spMk id="26" creationId="{28550D80-547C-F3C2-97FB-B90C855994FB}"/>
          </ac:spMkLst>
        </pc:spChg>
        <pc:grpChg chg="mod">
          <ac:chgData name="Anne-Marie Haikio" userId="d857b0d5-b89d-4400-a0b9-0a9e2b406479" providerId="ADAL" clId="{84800F25-F894-42C9-909C-4CA095082E16}" dt="2023-11-22T15:04:53.596" v="293"/>
          <ac:grpSpMkLst>
            <pc:docMk/>
            <pc:sldMk cId="2035658638" sldId="256"/>
            <ac:grpSpMk id="17" creationId="{E0AE9D65-08C1-857B-40D8-B159D3D108D2}"/>
          </ac:grpSpMkLst>
        </pc:grpChg>
        <pc:grpChg chg="add del mod">
          <ac:chgData name="Anne-Marie Haikio" userId="d857b0d5-b89d-4400-a0b9-0a9e2b406479" providerId="ADAL" clId="{84800F25-F894-42C9-909C-4CA095082E16}" dt="2023-11-22T15:04:53.009" v="290"/>
          <ac:grpSpMkLst>
            <pc:docMk/>
            <pc:sldMk cId="2035658638" sldId="256"/>
            <ac:grpSpMk id="20" creationId="{41E8FCCF-171F-11FF-FA08-991BB54DD649}"/>
          </ac:grpSpMkLst>
        </pc:grpChg>
        <pc:grpChg chg="mod">
          <ac:chgData name="Anne-Marie Haikio" userId="d857b0d5-b89d-4400-a0b9-0a9e2b406479" providerId="ADAL" clId="{84800F25-F894-42C9-909C-4CA095082E16}" dt="2023-11-22T15:04:52.221" v="287"/>
          <ac:grpSpMkLst>
            <pc:docMk/>
            <pc:sldMk cId="2035658638" sldId="256"/>
            <ac:grpSpMk id="23" creationId="{9C58E208-D929-061D-CC8C-C02EFB321552}"/>
          </ac:grpSpMkLst>
        </pc:grpChg>
        <pc:picChg chg="mod">
          <ac:chgData name="Anne-Marie Haikio" userId="d857b0d5-b89d-4400-a0b9-0a9e2b406479" providerId="ADAL" clId="{84800F25-F894-42C9-909C-4CA095082E16}" dt="2023-11-22T14:59:26.421" v="62" actId="1076"/>
          <ac:picMkLst>
            <pc:docMk/>
            <pc:sldMk cId="2035658638" sldId="256"/>
            <ac:picMk id="5" creationId="{9BD4BAF5-A38D-487F-ACEC-A625C2D1CDAA}"/>
          </ac:picMkLst>
        </pc:picChg>
        <pc:picChg chg="add del mod ord">
          <ac:chgData name="Anne-Marie Haikio" userId="d857b0d5-b89d-4400-a0b9-0a9e2b406479" providerId="ADAL" clId="{84800F25-F894-42C9-909C-4CA095082E16}" dt="2023-11-22T14:59:18.912" v="59" actId="478"/>
          <ac:picMkLst>
            <pc:docMk/>
            <pc:sldMk cId="2035658638" sldId="256"/>
            <ac:picMk id="7" creationId="{FF39A3C0-0731-0C1C-4607-2CE2DA3C0E9A}"/>
          </ac:picMkLst>
        </pc:picChg>
        <pc:picChg chg="add mod">
          <ac:chgData name="Anne-Marie Haikio" userId="d857b0d5-b89d-4400-a0b9-0a9e2b406479" providerId="ADAL" clId="{84800F25-F894-42C9-909C-4CA095082E16}" dt="2023-11-22T15:54:59.240" v="550" actId="1076"/>
          <ac:picMkLst>
            <pc:docMk/>
            <pc:sldMk cId="2035658638" sldId="256"/>
            <ac:picMk id="1026" creationId="{A6AC4132-A856-B747-ECCF-0AA74A599F62}"/>
          </ac:picMkLst>
        </pc:picChg>
        <pc:picChg chg="del">
          <ac:chgData name="Anne-Marie Haikio" userId="d857b0d5-b89d-4400-a0b9-0a9e2b406479" providerId="ADAL" clId="{84800F25-F894-42C9-909C-4CA095082E16}" dt="2023-11-22T14:57:36.628" v="45" actId="478"/>
          <ac:picMkLst>
            <pc:docMk/>
            <pc:sldMk cId="2035658638" sldId="256"/>
            <ac:picMk id="2050" creationId="{72AF9F13-19D0-A8B3-CC50-63A8A00D4AED}"/>
          </ac:picMkLst>
        </pc:picChg>
        <pc:inkChg chg="add del mod">
          <ac:chgData name="Anne-Marie Haikio" userId="d857b0d5-b89d-4400-a0b9-0a9e2b406479" providerId="ADAL" clId="{84800F25-F894-42C9-909C-4CA095082E16}" dt="2023-11-22T15:04:55.471" v="298" actId="9405"/>
          <ac:inkMkLst>
            <pc:docMk/>
            <pc:sldMk cId="2035658638" sldId="256"/>
            <ac:inkMk id="11" creationId="{5C7F2B1B-A306-EEB6-0429-32D366445FF8}"/>
          </ac:inkMkLst>
        </pc:inkChg>
        <pc:inkChg chg="add del mod">
          <ac:chgData name="Anne-Marie Haikio" userId="d857b0d5-b89d-4400-a0b9-0a9e2b406479" providerId="ADAL" clId="{84800F25-F894-42C9-909C-4CA095082E16}" dt="2023-11-22T15:04:55" v="297" actId="9405"/>
          <ac:inkMkLst>
            <pc:docMk/>
            <pc:sldMk cId="2035658638" sldId="256"/>
            <ac:inkMk id="12" creationId="{2563B558-2C98-A00A-DA6D-3AAA27274299}"/>
          </ac:inkMkLst>
        </pc:inkChg>
        <pc:inkChg chg="add del mod">
          <ac:chgData name="Anne-Marie Haikio" userId="d857b0d5-b89d-4400-a0b9-0a9e2b406479" providerId="ADAL" clId="{84800F25-F894-42C9-909C-4CA095082E16}" dt="2023-11-22T15:04:54.563" v="296" actId="9405"/>
          <ac:inkMkLst>
            <pc:docMk/>
            <pc:sldMk cId="2035658638" sldId="256"/>
            <ac:inkMk id="13" creationId="{6543CA98-3061-C943-FCB1-61D3319DA4E0}"/>
          </ac:inkMkLst>
        </pc:inkChg>
        <pc:inkChg chg="add del mod">
          <ac:chgData name="Anne-Marie Haikio" userId="d857b0d5-b89d-4400-a0b9-0a9e2b406479" providerId="ADAL" clId="{84800F25-F894-42C9-909C-4CA095082E16}" dt="2023-11-22T15:04:54.023" v="295" actId="9405"/>
          <ac:inkMkLst>
            <pc:docMk/>
            <pc:sldMk cId="2035658638" sldId="256"/>
            <ac:inkMk id="14" creationId="{00170495-0BD5-7616-4C23-B752DD6D3DDC}"/>
          </ac:inkMkLst>
        </pc:inkChg>
        <pc:inkChg chg="add del mod">
          <ac:chgData name="Anne-Marie Haikio" userId="d857b0d5-b89d-4400-a0b9-0a9e2b406479" providerId="ADAL" clId="{84800F25-F894-42C9-909C-4CA095082E16}" dt="2023-11-22T15:04:53.904" v="294" actId="9405"/>
          <ac:inkMkLst>
            <pc:docMk/>
            <pc:sldMk cId="2035658638" sldId="256"/>
            <ac:inkMk id="15" creationId="{A23E918D-ADFE-75D4-7864-B643A944A1D2}"/>
          </ac:inkMkLst>
        </pc:inkChg>
        <pc:inkChg chg="add del mod">
          <ac:chgData name="Anne-Marie Haikio" userId="d857b0d5-b89d-4400-a0b9-0a9e2b406479" providerId="ADAL" clId="{84800F25-F894-42C9-909C-4CA095082E16}" dt="2023-11-22T15:04:53.596" v="293"/>
          <ac:inkMkLst>
            <pc:docMk/>
            <pc:sldMk cId="2035658638" sldId="256"/>
            <ac:inkMk id="16" creationId="{5DFFEE73-3145-BE3D-151E-6CA277E7B132}"/>
          </ac:inkMkLst>
        </pc:inkChg>
        <pc:inkChg chg="add del mod">
          <ac:chgData name="Anne-Marie Haikio" userId="d857b0d5-b89d-4400-a0b9-0a9e2b406479" providerId="ADAL" clId="{84800F25-F894-42C9-909C-4CA095082E16}" dt="2023-11-22T15:04:53.248" v="291" actId="9405"/>
          <ac:inkMkLst>
            <pc:docMk/>
            <pc:sldMk cId="2035658638" sldId="256"/>
            <ac:inkMk id="18" creationId="{AAB029EC-5B45-B2FD-32ED-A09FE41490F5}"/>
          </ac:inkMkLst>
        </pc:inkChg>
        <pc:inkChg chg="add del mod">
          <ac:chgData name="Anne-Marie Haikio" userId="d857b0d5-b89d-4400-a0b9-0a9e2b406479" providerId="ADAL" clId="{84800F25-F894-42C9-909C-4CA095082E16}" dt="2023-11-22T15:04:53.009" v="290"/>
          <ac:inkMkLst>
            <pc:docMk/>
            <pc:sldMk cId="2035658638" sldId="256"/>
            <ac:inkMk id="19" creationId="{C365ACB6-C24B-797B-894E-5FE8B31571DF}"/>
          </ac:inkMkLst>
        </pc:inkChg>
        <pc:inkChg chg="add del mod">
          <ac:chgData name="Anne-Marie Haikio" userId="d857b0d5-b89d-4400-a0b9-0a9e2b406479" providerId="ADAL" clId="{84800F25-F894-42C9-909C-4CA095082E16}" dt="2023-11-22T15:04:52.672" v="288" actId="9405"/>
          <ac:inkMkLst>
            <pc:docMk/>
            <pc:sldMk cId="2035658638" sldId="256"/>
            <ac:inkMk id="21" creationId="{1AC84DED-2BAB-4854-CD96-DFCC029559A8}"/>
          </ac:inkMkLst>
        </pc:inkChg>
        <pc:inkChg chg="add del mod">
          <ac:chgData name="Anne-Marie Haikio" userId="d857b0d5-b89d-4400-a0b9-0a9e2b406479" providerId="ADAL" clId="{84800F25-F894-42C9-909C-4CA095082E16}" dt="2023-11-22T15:04:52.221" v="287"/>
          <ac:inkMkLst>
            <pc:docMk/>
            <pc:sldMk cId="2035658638" sldId="256"/>
            <ac:inkMk id="22" creationId="{E8BEC1C2-B144-88A6-5733-43CA58E2258A}"/>
          </ac:inkMkLst>
        </pc:inkChg>
        <pc:inkChg chg="add del">
          <ac:chgData name="Anne-Marie Haikio" userId="d857b0d5-b89d-4400-a0b9-0a9e2b406479" providerId="ADAL" clId="{84800F25-F894-42C9-909C-4CA095082E16}" dt="2023-11-22T15:04:51.657" v="285" actId="9405"/>
          <ac:inkMkLst>
            <pc:docMk/>
            <pc:sldMk cId="2035658638" sldId="256"/>
            <ac:inkMk id="24" creationId="{3C535B15-138E-59D2-5935-1A0E2F8E6889}"/>
          </ac:inkMkLst>
        </pc:inkChg>
      </pc:sldChg>
      <pc:sldChg chg="modSp mod">
        <pc:chgData name="Anne-Marie Haikio" userId="d857b0d5-b89d-4400-a0b9-0a9e2b406479" providerId="ADAL" clId="{84800F25-F894-42C9-909C-4CA095082E16}" dt="2023-12-11T08:22:37.974" v="2762" actId="20577"/>
        <pc:sldMkLst>
          <pc:docMk/>
          <pc:sldMk cId="3945940759" sldId="259"/>
        </pc:sldMkLst>
        <pc:spChg chg="mod">
          <ac:chgData name="Anne-Marie Haikio" userId="d857b0d5-b89d-4400-a0b9-0a9e2b406479" providerId="ADAL" clId="{84800F25-F894-42C9-909C-4CA095082E16}" dt="2023-12-11T08:22:37.974" v="2762" actId="20577"/>
          <ac:spMkLst>
            <pc:docMk/>
            <pc:sldMk cId="3945940759" sldId="259"/>
            <ac:spMk id="3" creationId="{F742A0CC-75A5-F605-110F-9C4EC3290A88}"/>
          </ac:spMkLst>
        </pc:spChg>
      </pc:sldChg>
      <pc:sldChg chg="addSp modSp mod">
        <pc:chgData name="Anne-Marie Haikio" userId="d857b0d5-b89d-4400-a0b9-0a9e2b406479" providerId="ADAL" clId="{84800F25-F894-42C9-909C-4CA095082E16}" dt="2023-12-11T08:30:11.499" v="3134" actId="20577"/>
        <pc:sldMkLst>
          <pc:docMk/>
          <pc:sldMk cId="158560177" sldId="262"/>
        </pc:sldMkLst>
        <pc:spChg chg="add mod">
          <ac:chgData name="Anne-Marie Haikio" userId="d857b0d5-b89d-4400-a0b9-0a9e2b406479" providerId="ADAL" clId="{84800F25-F894-42C9-909C-4CA095082E16}" dt="2023-12-11T08:30:11.499" v="3134" actId="20577"/>
          <ac:spMkLst>
            <pc:docMk/>
            <pc:sldMk cId="158560177" sldId="262"/>
            <ac:spMk id="5" creationId="{521AFE0C-985E-64D0-6A29-025070E04C7C}"/>
          </ac:spMkLst>
        </pc:spChg>
      </pc:sldChg>
      <pc:sldChg chg="addSp delSp modSp mod">
        <pc:chgData name="Anne-Marie Haikio" userId="d857b0d5-b89d-4400-a0b9-0a9e2b406479" providerId="ADAL" clId="{84800F25-F894-42C9-909C-4CA095082E16}" dt="2023-12-11T08:50:32.796" v="3370" actId="20577"/>
        <pc:sldMkLst>
          <pc:docMk/>
          <pc:sldMk cId="3948493571" sldId="264"/>
        </pc:sldMkLst>
        <pc:spChg chg="mod">
          <ac:chgData name="Anne-Marie Haikio" userId="d857b0d5-b89d-4400-a0b9-0a9e2b406479" providerId="ADAL" clId="{84800F25-F894-42C9-909C-4CA095082E16}" dt="2023-12-11T08:50:32.796" v="3370" actId="20577"/>
          <ac:spMkLst>
            <pc:docMk/>
            <pc:sldMk cId="3948493571" sldId="264"/>
            <ac:spMk id="2" creationId="{EBC9D0A7-D818-7DBF-8AFB-9AC9A00B7A9A}"/>
          </ac:spMkLst>
        </pc:spChg>
        <pc:spChg chg="mod">
          <ac:chgData name="Anne-Marie Haikio" userId="d857b0d5-b89d-4400-a0b9-0a9e2b406479" providerId="ADAL" clId="{84800F25-F894-42C9-909C-4CA095082E16}" dt="2023-12-11T08:45:11.505" v="3342" actId="20577"/>
          <ac:spMkLst>
            <pc:docMk/>
            <pc:sldMk cId="3948493571" sldId="264"/>
            <ac:spMk id="3" creationId="{626062A2-0A6A-8B7C-3386-4E690E260F05}"/>
          </ac:spMkLst>
        </pc:spChg>
        <pc:spChg chg="add mod">
          <ac:chgData name="Anne-Marie Haikio" userId="d857b0d5-b89d-4400-a0b9-0a9e2b406479" providerId="ADAL" clId="{84800F25-F894-42C9-909C-4CA095082E16}" dt="2023-12-11T08:45:58.720" v="3356" actId="20577"/>
          <ac:spMkLst>
            <pc:docMk/>
            <pc:sldMk cId="3948493571" sldId="264"/>
            <ac:spMk id="6" creationId="{18F88A4B-F551-7FA4-4297-60E57DC13DDC}"/>
          </ac:spMkLst>
        </pc:spChg>
        <pc:spChg chg="add mod">
          <ac:chgData name="Anne-Marie Haikio" userId="d857b0d5-b89d-4400-a0b9-0a9e2b406479" providerId="ADAL" clId="{84800F25-F894-42C9-909C-4CA095082E16}" dt="2023-12-11T08:45:56.036" v="3354" actId="20577"/>
          <ac:spMkLst>
            <pc:docMk/>
            <pc:sldMk cId="3948493571" sldId="264"/>
            <ac:spMk id="7" creationId="{922936A2-D601-4949-6DFC-BC2684DF2A62}"/>
          </ac:spMkLst>
        </pc:spChg>
        <pc:spChg chg="add mod">
          <ac:chgData name="Anne-Marie Haikio" userId="d857b0d5-b89d-4400-a0b9-0a9e2b406479" providerId="ADAL" clId="{84800F25-F894-42C9-909C-4CA095082E16}" dt="2023-12-11T08:46:01.574" v="3358" actId="20577"/>
          <ac:spMkLst>
            <pc:docMk/>
            <pc:sldMk cId="3948493571" sldId="264"/>
            <ac:spMk id="8" creationId="{B8590A1F-F727-C5AE-4018-DB83D04848AB}"/>
          </ac:spMkLst>
        </pc:spChg>
        <pc:spChg chg="add mod">
          <ac:chgData name="Anne-Marie Haikio" userId="d857b0d5-b89d-4400-a0b9-0a9e2b406479" providerId="ADAL" clId="{84800F25-F894-42C9-909C-4CA095082E16}" dt="2023-12-11T08:46:04.518" v="3360" actId="20577"/>
          <ac:spMkLst>
            <pc:docMk/>
            <pc:sldMk cId="3948493571" sldId="264"/>
            <ac:spMk id="9" creationId="{B487CB49-B594-499A-F744-78C12CE85F9F}"/>
          </ac:spMkLst>
        </pc:spChg>
        <pc:spChg chg="add mod">
          <ac:chgData name="Anne-Marie Haikio" userId="d857b0d5-b89d-4400-a0b9-0a9e2b406479" providerId="ADAL" clId="{84800F25-F894-42C9-909C-4CA095082E16}" dt="2023-12-11T08:45:53.624" v="3352" actId="20577"/>
          <ac:spMkLst>
            <pc:docMk/>
            <pc:sldMk cId="3948493571" sldId="264"/>
            <ac:spMk id="10" creationId="{34053736-E399-3BF2-8D90-553B7931679C}"/>
          </ac:spMkLst>
        </pc:spChg>
        <pc:spChg chg="add mod">
          <ac:chgData name="Anne-Marie Haikio" userId="d857b0d5-b89d-4400-a0b9-0a9e2b406479" providerId="ADAL" clId="{84800F25-F894-42C9-909C-4CA095082E16}" dt="2023-12-07T09:39:44.551" v="2614" actId="1076"/>
          <ac:spMkLst>
            <pc:docMk/>
            <pc:sldMk cId="3948493571" sldId="264"/>
            <ac:spMk id="11" creationId="{660FAB61-69F6-8EB4-6B28-DEBB9D8CC498}"/>
          </ac:spMkLst>
        </pc:spChg>
        <pc:spChg chg="add mod">
          <ac:chgData name="Anne-Marie Haikio" userId="d857b0d5-b89d-4400-a0b9-0a9e2b406479" providerId="ADAL" clId="{84800F25-F894-42C9-909C-4CA095082E16}" dt="2023-12-11T08:46:07.112" v="3362" actId="20577"/>
          <ac:spMkLst>
            <pc:docMk/>
            <pc:sldMk cId="3948493571" sldId="264"/>
            <ac:spMk id="12" creationId="{FF311D77-A3FC-74C9-14E8-F01FAA1CD19F}"/>
          </ac:spMkLst>
        </pc:spChg>
        <pc:spChg chg="add mod">
          <ac:chgData name="Anne-Marie Haikio" userId="d857b0d5-b89d-4400-a0b9-0a9e2b406479" providerId="ADAL" clId="{84800F25-F894-42C9-909C-4CA095082E16}" dt="2023-12-11T08:45:51.280" v="3350" actId="20577"/>
          <ac:spMkLst>
            <pc:docMk/>
            <pc:sldMk cId="3948493571" sldId="264"/>
            <ac:spMk id="13" creationId="{2D458632-437D-BFDE-B719-5532C9A6ED48}"/>
          </ac:spMkLst>
        </pc:spChg>
        <pc:spChg chg="add mod">
          <ac:chgData name="Anne-Marie Haikio" userId="d857b0d5-b89d-4400-a0b9-0a9e2b406479" providerId="ADAL" clId="{84800F25-F894-42C9-909C-4CA095082E16}" dt="2023-12-11T08:46:09.596" v="3364" actId="20577"/>
          <ac:spMkLst>
            <pc:docMk/>
            <pc:sldMk cId="3948493571" sldId="264"/>
            <ac:spMk id="14" creationId="{EF188D49-2186-399C-3163-2AFAD8721332}"/>
          </ac:spMkLst>
        </pc:spChg>
        <pc:spChg chg="add del mod">
          <ac:chgData name="Anne-Marie Haikio" userId="d857b0d5-b89d-4400-a0b9-0a9e2b406479" providerId="ADAL" clId="{84800F25-F894-42C9-909C-4CA095082E16}" dt="2023-12-07T09:40:45.967" v="2660" actId="478"/>
          <ac:spMkLst>
            <pc:docMk/>
            <pc:sldMk cId="3948493571" sldId="264"/>
            <ac:spMk id="15" creationId="{7BF4A043-F5CE-7658-799B-FFDFAD4755E7}"/>
          </ac:spMkLst>
        </pc:spChg>
        <pc:spChg chg="add del mod">
          <ac:chgData name="Anne-Marie Haikio" userId="d857b0d5-b89d-4400-a0b9-0a9e2b406479" providerId="ADAL" clId="{84800F25-F894-42C9-909C-4CA095082E16}" dt="2023-12-07T09:40:44.551" v="2659" actId="478"/>
          <ac:spMkLst>
            <pc:docMk/>
            <pc:sldMk cId="3948493571" sldId="264"/>
            <ac:spMk id="16" creationId="{9B254297-D195-F397-D59D-2E63738F1B6F}"/>
          </ac:spMkLst>
        </pc:spChg>
        <pc:spChg chg="add mod">
          <ac:chgData name="Anne-Marie Haikio" userId="d857b0d5-b89d-4400-a0b9-0a9e2b406479" providerId="ADAL" clId="{84800F25-F894-42C9-909C-4CA095082E16}" dt="2023-12-11T08:45:27.125" v="3348" actId="20577"/>
          <ac:spMkLst>
            <pc:docMk/>
            <pc:sldMk cId="3948493571" sldId="264"/>
            <ac:spMk id="17" creationId="{4DC32EE3-AC25-E932-6528-822D41678767}"/>
          </ac:spMkLst>
        </pc:spChg>
        <pc:spChg chg="add mod">
          <ac:chgData name="Anne-Marie Haikio" userId="d857b0d5-b89d-4400-a0b9-0a9e2b406479" providerId="ADAL" clId="{84800F25-F894-42C9-909C-4CA095082E16}" dt="2023-12-11T08:45:21.752" v="3346" actId="20577"/>
          <ac:spMkLst>
            <pc:docMk/>
            <pc:sldMk cId="3948493571" sldId="264"/>
            <ac:spMk id="18" creationId="{384FA397-8BEE-1627-3CA1-88376DFBAA7C}"/>
          </ac:spMkLst>
        </pc:spChg>
        <pc:spChg chg="add del mod">
          <ac:chgData name="Anne-Marie Haikio" userId="d857b0d5-b89d-4400-a0b9-0a9e2b406479" providerId="ADAL" clId="{84800F25-F894-42C9-909C-4CA095082E16}" dt="2023-12-07T09:40:37.237" v="2656"/>
          <ac:spMkLst>
            <pc:docMk/>
            <pc:sldMk cId="3948493571" sldId="264"/>
            <ac:spMk id="19" creationId="{D5E720E2-9F5C-2F7C-1D3D-FC389818D7E5}"/>
          </ac:spMkLst>
        </pc:spChg>
        <pc:spChg chg="add mod">
          <ac:chgData name="Anne-Marie Haikio" userId="d857b0d5-b89d-4400-a0b9-0a9e2b406479" providerId="ADAL" clId="{84800F25-F894-42C9-909C-4CA095082E16}" dt="2023-12-11T08:46:14.882" v="3368" actId="20577"/>
          <ac:spMkLst>
            <pc:docMk/>
            <pc:sldMk cId="3948493571" sldId="264"/>
            <ac:spMk id="20" creationId="{BFF1EF27-E96C-479A-F008-134D2D7C35E4}"/>
          </ac:spMkLst>
        </pc:spChg>
        <pc:spChg chg="add mod">
          <ac:chgData name="Anne-Marie Haikio" userId="d857b0d5-b89d-4400-a0b9-0a9e2b406479" providerId="ADAL" clId="{84800F25-F894-42C9-909C-4CA095082E16}" dt="2023-12-11T08:46:12.077" v="3366" actId="20577"/>
          <ac:spMkLst>
            <pc:docMk/>
            <pc:sldMk cId="3948493571" sldId="264"/>
            <ac:spMk id="21" creationId="{82118F88-4C23-49E3-14A4-F5666CCDB750}"/>
          </ac:spMkLst>
        </pc:spChg>
        <pc:grpChg chg="add mod">
          <ac:chgData name="Anne-Marie Haikio" userId="d857b0d5-b89d-4400-a0b9-0a9e2b406479" providerId="ADAL" clId="{84800F25-F894-42C9-909C-4CA095082E16}" dt="2023-12-07T09:46:33.182" v="2749" actId="1076"/>
          <ac:grpSpMkLst>
            <pc:docMk/>
            <pc:sldMk cId="3948493571" sldId="264"/>
            <ac:grpSpMk id="55" creationId="{CAD66610-507A-4A6C-459B-4D5E0E2631CF}"/>
          </ac:grpSpMkLst>
        </pc:grpChg>
        <pc:grpChg chg="add mod">
          <ac:chgData name="Anne-Marie Haikio" userId="d857b0d5-b89d-4400-a0b9-0a9e2b406479" providerId="ADAL" clId="{84800F25-F894-42C9-909C-4CA095082E16}" dt="2023-12-07T09:46:43.617" v="2751" actId="1076"/>
          <ac:grpSpMkLst>
            <pc:docMk/>
            <pc:sldMk cId="3948493571" sldId="264"/>
            <ac:grpSpMk id="56" creationId="{0C71F1E9-0DED-136A-667B-B97BD040812A}"/>
          </ac:grpSpMkLst>
        </pc:grpChg>
        <pc:grpChg chg="add mod">
          <ac:chgData name="Anne-Marie Haikio" userId="d857b0d5-b89d-4400-a0b9-0a9e2b406479" providerId="ADAL" clId="{84800F25-F894-42C9-909C-4CA095082E16}" dt="2023-12-07T09:46:57.293" v="2755" actId="1076"/>
          <ac:grpSpMkLst>
            <pc:docMk/>
            <pc:sldMk cId="3948493571" sldId="264"/>
            <ac:grpSpMk id="61" creationId="{17EDEEC1-4E6A-BDFE-201F-C9E51DB30FD6}"/>
          </ac:grpSpMkLst>
        </pc:grpChg>
        <pc:graphicFrameChg chg="add del mod modGraphic">
          <ac:chgData name="Anne-Marie Haikio" userId="d857b0d5-b89d-4400-a0b9-0a9e2b406479" providerId="ADAL" clId="{84800F25-F894-42C9-909C-4CA095082E16}" dt="2023-12-07T09:36:12.850" v="2492" actId="478"/>
          <ac:graphicFrameMkLst>
            <pc:docMk/>
            <pc:sldMk cId="3948493571" sldId="264"/>
            <ac:graphicFrameMk id="5" creationId="{9F30580E-AD07-0A74-CDA8-F36B2D85F90D}"/>
          </ac:graphicFrameMkLst>
        </pc:graphicFrameChg>
        <pc:cxnChg chg="add del mod">
          <ac:chgData name="Anne-Marie Haikio" userId="d857b0d5-b89d-4400-a0b9-0a9e2b406479" providerId="ADAL" clId="{84800F25-F894-42C9-909C-4CA095082E16}" dt="2023-12-07T09:43:52.878" v="2695" actId="478"/>
          <ac:cxnSpMkLst>
            <pc:docMk/>
            <pc:sldMk cId="3948493571" sldId="264"/>
            <ac:cxnSpMk id="23" creationId="{3388859A-2367-7144-BD63-7D2D3D42F0F5}"/>
          </ac:cxnSpMkLst>
        </pc:cxnChg>
        <pc:cxnChg chg="add del mod">
          <ac:chgData name="Anne-Marie Haikio" userId="d857b0d5-b89d-4400-a0b9-0a9e2b406479" providerId="ADAL" clId="{84800F25-F894-42C9-909C-4CA095082E16}" dt="2023-12-07T09:43:54.560" v="2696" actId="478"/>
          <ac:cxnSpMkLst>
            <pc:docMk/>
            <pc:sldMk cId="3948493571" sldId="264"/>
            <ac:cxnSpMk id="24" creationId="{F6231FDB-7CF3-5221-2038-EF91B23D2F88}"/>
          </ac:cxnSpMkLst>
        </pc:cxnChg>
        <pc:cxnChg chg="add del mod">
          <ac:chgData name="Anne-Marie Haikio" userId="d857b0d5-b89d-4400-a0b9-0a9e2b406479" providerId="ADAL" clId="{84800F25-F894-42C9-909C-4CA095082E16}" dt="2023-12-07T09:43:51.557" v="2694" actId="478"/>
          <ac:cxnSpMkLst>
            <pc:docMk/>
            <pc:sldMk cId="3948493571" sldId="264"/>
            <ac:cxnSpMk id="26" creationId="{E4A772F1-0D76-D74C-BFB4-B1630A43F313}"/>
          </ac:cxnSpMkLst>
        </pc:cxnChg>
        <pc:cxnChg chg="add del mod">
          <ac:chgData name="Anne-Marie Haikio" userId="d857b0d5-b89d-4400-a0b9-0a9e2b406479" providerId="ADAL" clId="{84800F25-F894-42C9-909C-4CA095082E16}" dt="2023-12-07T09:43:55.394" v="2697" actId="478"/>
          <ac:cxnSpMkLst>
            <pc:docMk/>
            <pc:sldMk cId="3948493571" sldId="264"/>
            <ac:cxnSpMk id="27" creationId="{02A9200F-649E-F5C5-F0C8-1CBF4505EE26}"/>
          </ac:cxnSpMkLst>
        </pc:cxnChg>
        <pc:cxnChg chg="add del">
          <ac:chgData name="Anne-Marie Haikio" userId="d857b0d5-b89d-4400-a0b9-0a9e2b406479" providerId="ADAL" clId="{84800F25-F894-42C9-909C-4CA095082E16}" dt="2023-12-07T09:44:45.526" v="2713" actId="478"/>
          <ac:cxnSpMkLst>
            <pc:docMk/>
            <pc:sldMk cId="3948493571" sldId="264"/>
            <ac:cxnSpMk id="39" creationId="{D2A3D10F-002D-8DF7-F92E-5382556A8093}"/>
          </ac:cxnSpMkLst>
        </pc:cxnChg>
        <pc:cxnChg chg="add del mod">
          <ac:chgData name="Anne-Marie Haikio" userId="d857b0d5-b89d-4400-a0b9-0a9e2b406479" providerId="ADAL" clId="{84800F25-F894-42C9-909C-4CA095082E16}" dt="2023-12-07T09:47:17.894" v="2758" actId="478"/>
          <ac:cxnSpMkLst>
            <pc:docMk/>
            <pc:sldMk cId="3948493571" sldId="264"/>
            <ac:cxnSpMk id="40" creationId="{E729471B-2F3A-D446-DD25-8D1FCBEA85CC}"/>
          </ac:cxnSpMkLst>
        </pc:cxnChg>
        <pc:cxnChg chg="add del mod">
          <ac:chgData name="Anne-Marie Haikio" userId="d857b0d5-b89d-4400-a0b9-0a9e2b406479" providerId="ADAL" clId="{84800F25-F894-42C9-909C-4CA095082E16}" dt="2023-12-07T09:46:49.605" v="2753" actId="478"/>
          <ac:cxnSpMkLst>
            <pc:docMk/>
            <pc:sldMk cId="3948493571" sldId="264"/>
            <ac:cxnSpMk id="41" creationId="{47CCD65E-8336-56CA-1ADB-3B23E054528A}"/>
          </ac:cxnSpMkLst>
        </pc:cxnChg>
        <pc:cxnChg chg="add mod">
          <ac:chgData name="Anne-Marie Haikio" userId="d857b0d5-b89d-4400-a0b9-0a9e2b406479" providerId="ADAL" clId="{84800F25-F894-42C9-909C-4CA095082E16}" dt="2023-12-07T09:47:23.612" v="2760" actId="13822"/>
          <ac:cxnSpMkLst>
            <pc:docMk/>
            <pc:sldMk cId="3948493571" sldId="264"/>
            <ac:cxnSpMk id="42" creationId="{C8A2677C-4159-7D4F-08AE-2995F24B08A7}"/>
          </ac:cxnSpMkLst>
        </pc:cxnChg>
        <pc:cxnChg chg="add mod">
          <ac:chgData name="Anne-Marie Haikio" userId="d857b0d5-b89d-4400-a0b9-0a9e2b406479" providerId="ADAL" clId="{84800F25-F894-42C9-909C-4CA095082E16}" dt="2023-12-07T09:47:23.612" v="2760" actId="13822"/>
          <ac:cxnSpMkLst>
            <pc:docMk/>
            <pc:sldMk cId="3948493571" sldId="264"/>
            <ac:cxnSpMk id="43" creationId="{C2F2A67E-70C2-EC34-1303-BC7922C94F6D}"/>
          </ac:cxnSpMkLst>
        </pc:cxnChg>
        <pc:cxnChg chg="add mod">
          <ac:chgData name="Anne-Marie Haikio" userId="d857b0d5-b89d-4400-a0b9-0a9e2b406479" providerId="ADAL" clId="{84800F25-F894-42C9-909C-4CA095082E16}" dt="2023-12-07T09:47:23.612" v="2760" actId="13822"/>
          <ac:cxnSpMkLst>
            <pc:docMk/>
            <pc:sldMk cId="3948493571" sldId="264"/>
            <ac:cxnSpMk id="51" creationId="{6CA9CE39-E9D8-1418-1CE1-7C09A5A4E439}"/>
          </ac:cxnSpMkLst>
        </pc:cxnChg>
        <pc:cxnChg chg="add mod">
          <ac:chgData name="Anne-Marie Haikio" userId="d857b0d5-b89d-4400-a0b9-0a9e2b406479" providerId="ADAL" clId="{84800F25-F894-42C9-909C-4CA095082E16}" dt="2023-12-07T09:47:23.612" v="2760" actId="13822"/>
          <ac:cxnSpMkLst>
            <pc:docMk/>
            <pc:sldMk cId="3948493571" sldId="264"/>
            <ac:cxnSpMk id="52" creationId="{8FBD2B90-52EC-A1BB-1E4A-470239B864E4}"/>
          </ac:cxnSpMkLst>
        </pc:cxnChg>
        <pc:cxnChg chg="mod">
          <ac:chgData name="Anne-Marie Haikio" userId="d857b0d5-b89d-4400-a0b9-0a9e2b406479" providerId="ADAL" clId="{84800F25-F894-42C9-909C-4CA095082E16}" dt="2023-12-07T09:47:21.290" v="2759" actId="13822"/>
          <ac:cxnSpMkLst>
            <pc:docMk/>
            <pc:sldMk cId="3948493571" sldId="264"/>
            <ac:cxnSpMk id="57" creationId="{EDCD83BD-1B96-4645-B7A5-77E01A719420}"/>
          </ac:cxnSpMkLst>
        </pc:cxnChg>
        <pc:cxnChg chg="mod">
          <ac:chgData name="Anne-Marie Haikio" userId="d857b0d5-b89d-4400-a0b9-0a9e2b406479" providerId="ADAL" clId="{84800F25-F894-42C9-909C-4CA095082E16}" dt="2023-12-07T09:47:21.290" v="2759" actId="13822"/>
          <ac:cxnSpMkLst>
            <pc:docMk/>
            <pc:sldMk cId="3948493571" sldId="264"/>
            <ac:cxnSpMk id="58" creationId="{C135C108-CD9A-8297-6275-D0D7871CC1B0}"/>
          </ac:cxnSpMkLst>
        </pc:cxnChg>
        <pc:cxnChg chg="mod">
          <ac:chgData name="Anne-Marie Haikio" userId="d857b0d5-b89d-4400-a0b9-0a9e2b406479" providerId="ADAL" clId="{84800F25-F894-42C9-909C-4CA095082E16}" dt="2023-12-07T09:47:21.290" v="2759" actId="13822"/>
          <ac:cxnSpMkLst>
            <pc:docMk/>
            <pc:sldMk cId="3948493571" sldId="264"/>
            <ac:cxnSpMk id="59" creationId="{0C0C9B35-2C08-0B9C-193B-981BBA972572}"/>
          </ac:cxnSpMkLst>
        </pc:cxnChg>
        <pc:cxnChg chg="mod">
          <ac:chgData name="Anne-Marie Haikio" userId="d857b0d5-b89d-4400-a0b9-0a9e2b406479" providerId="ADAL" clId="{84800F25-F894-42C9-909C-4CA095082E16}" dt="2023-12-07T09:47:21.290" v="2759" actId="13822"/>
          <ac:cxnSpMkLst>
            <pc:docMk/>
            <pc:sldMk cId="3948493571" sldId="264"/>
            <ac:cxnSpMk id="60" creationId="{158AAC8D-F7D8-7B78-2685-F97824C3EDA1}"/>
          </ac:cxnSpMkLst>
        </pc:cxnChg>
        <pc:cxnChg chg="mod">
          <ac:chgData name="Anne-Marie Haikio" userId="d857b0d5-b89d-4400-a0b9-0a9e2b406479" providerId="ADAL" clId="{84800F25-F894-42C9-909C-4CA095082E16}" dt="2023-12-07T09:47:26.039" v="2761" actId="13822"/>
          <ac:cxnSpMkLst>
            <pc:docMk/>
            <pc:sldMk cId="3948493571" sldId="264"/>
            <ac:cxnSpMk id="62" creationId="{1E8C7CB8-9F50-1194-352C-DCCABEB31C83}"/>
          </ac:cxnSpMkLst>
        </pc:cxnChg>
        <pc:cxnChg chg="mod">
          <ac:chgData name="Anne-Marie Haikio" userId="d857b0d5-b89d-4400-a0b9-0a9e2b406479" providerId="ADAL" clId="{84800F25-F894-42C9-909C-4CA095082E16}" dt="2023-12-07T09:47:26.039" v="2761" actId="13822"/>
          <ac:cxnSpMkLst>
            <pc:docMk/>
            <pc:sldMk cId="3948493571" sldId="264"/>
            <ac:cxnSpMk id="63" creationId="{33CE8EF0-553F-1E7E-162E-04E25C5459B3}"/>
          </ac:cxnSpMkLst>
        </pc:cxnChg>
        <pc:cxnChg chg="mod">
          <ac:chgData name="Anne-Marie Haikio" userId="d857b0d5-b89d-4400-a0b9-0a9e2b406479" providerId="ADAL" clId="{84800F25-F894-42C9-909C-4CA095082E16}" dt="2023-12-07T09:47:26.039" v="2761" actId="13822"/>
          <ac:cxnSpMkLst>
            <pc:docMk/>
            <pc:sldMk cId="3948493571" sldId="264"/>
            <ac:cxnSpMk id="64" creationId="{811E5AE2-A33B-9FD4-5736-1BF901CF5F42}"/>
          </ac:cxnSpMkLst>
        </pc:cxnChg>
        <pc:cxnChg chg="mod">
          <ac:chgData name="Anne-Marie Haikio" userId="d857b0d5-b89d-4400-a0b9-0a9e2b406479" providerId="ADAL" clId="{84800F25-F894-42C9-909C-4CA095082E16}" dt="2023-12-07T09:47:26.039" v="2761" actId="13822"/>
          <ac:cxnSpMkLst>
            <pc:docMk/>
            <pc:sldMk cId="3948493571" sldId="264"/>
            <ac:cxnSpMk id="65" creationId="{BADAFE13-6144-1124-AABF-2373E5845C79}"/>
          </ac:cxnSpMkLst>
        </pc:cxnChg>
      </pc:sldChg>
      <pc:sldChg chg="modSp mod">
        <pc:chgData name="Anne-Marie Haikio" userId="d857b0d5-b89d-4400-a0b9-0a9e2b406479" providerId="ADAL" clId="{84800F25-F894-42C9-909C-4CA095082E16}" dt="2023-12-11T08:28:06.716" v="3036" actId="20577"/>
        <pc:sldMkLst>
          <pc:docMk/>
          <pc:sldMk cId="954620620" sldId="267"/>
        </pc:sldMkLst>
        <pc:graphicFrameChg chg="modGraphic">
          <ac:chgData name="Anne-Marie Haikio" userId="d857b0d5-b89d-4400-a0b9-0a9e2b406479" providerId="ADAL" clId="{84800F25-F894-42C9-909C-4CA095082E16}" dt="2023-12-11T08:28:06.716" v="3036" actId="20577"/>
          <ac:graphicFrameMkLst>
            <pc:docMk/>
            <pc:sldMk cId="954620620" sldId="267"/>
            <ac:graphicFrameMk id="4" creationId="{DBB58218-5B8C-15E7-6C04-3D68B4B89353}"/>
          </ac:graphicFrameMkLst>
        </pc:graphicFrameChg>
      </pc:sldChg>
      <pc:sldChg chg="modSp">
        <pc:chgData name="Anne-Marie Haikio" userId="d857b0d5-b89d-4400-a0b9-0a9e2b406479" providerId="ADAL" clId="{84800F25-F894-42C9-909C-4CA095082E16}" dt="2023-12-11T08:22:52.892" v="2763"/>
        <pc:sldMkLst>
          <pc:docMk/>
          <pc:sldMk cId="273157890" sldId="275"/>
        </pc:sldMkLst>
        <pc:spChg chg="mod">
          <ac:chgData name="Anne-Marie Haikio" userId="d857b0d5-b89d-4400-a0b9-0a9e2b406479" providerId="ADAL" clId="{84800F25-F894-42C9-909C-4CA095082E16}" dt="2023-12-11T08:22:52.892" v="2763"/>
          <ac:spMkLst>
            <pc:docMk/>
            <pc:sldMk cId="273157890" sldId="275"/>
            <ac:spMk id="3" creationId="{F5040E88-F70F-BB9B-74A0-91AF67883EEB}"/>
          </ac:spMkLst>
        </pc:spChg>
      </pc:sldChg>
      <pc:sldChg chg="modSp mod">
        <pc:chgData name="Anne-Marie Haikio" userId="d857b0d5-b89d-4400-a0b9-0a9e2b406479" providerId="ADAL" clId="{84800F25-F894-42C9-909C-4CA095082E16}" dt="2023-12-11T08:23:29.412" v="2764" actId="6549"/>
        <pc:sldMkLst>
          <pc:docMk/>
          <pc:sldMk cId="4200154250" sldId="277"/>
        </pc:sldMkLst>
        <pc:spChg chg="mod">
          <ac:chgData name="Anne-Marie Haikio" userId="d857b0d5-b89d-4400-a0b9-0a9e2b406479" providerId="ADAL" clId="{84800F25-F894-42C9-909C-4CA095082E16}" dt="2023-12-11T08:23:29.412" v="2764" actId="6549"/>
          <ac:spMkLst>
            <pc:docMk/>
            <pc:sldMk cId="4200154250" sldId="277"/>
            <ac:spMk id="3" creationId="{01255F1E-FD55-C0C9-5B3F-379174CB2053}"/>
          </ac:spMkLst>
        </pc:spChg>
      </pc:sldChg>
      <pc:sldChg chg="modSp mod">
        <pc:chgData name="Anne-Marie Haikio" userId="d857b0d5-b89d-4400-a0b9-0a9e2b406479" providerId="ADAL" clId="{84800F25-F894-42C9-909C-4CA095082E16}" dt="2023-12-11T08:27:04.135" v="3017" actId="20577"/>
        <pc:sldMkLst>
          <pc:docMk/>
          <pc:sldMk cId="240016502" sldId="285"/>
        </pc:sldMkLst>
        <pc:spChg chg="mod">
          <ac:chgData name="Anne-Marie Haikio" userId="d857b0d5-b89d-4400-a0b9-0a9e2b406479" providerId="ADAL" clId="{84800F25-F894-42C9-909C-4CA095082E16}" dt="2023-12-11T08:26:55.020" v="3011" actId="20577"/>
          <ac:spMkLst>
            <pc:docMk/>
            <pc:sldMk cId="240016502" sldId="285"/>
            <ac:spMk id="4" creationId="{D6EF8946-E279-F9DC-B065-7946C31FE624}"/>
          </ac:spMkLst>
        </pc:spChg>
        <pc:spChg chg="mod">
          <ac:chgData name="Anne-Marie Haikio" userId="d857b0d5-b89d-4400-a0b9-0a9e2b406479" providerId="ADAL" clId="{84800F25-F894-42C9-909C-4CA095082E16}" dt="2023-12-11T08:26:57.802" v="3013" actId="20577"/>
          <ac:spMkLst>
            <pc:docMk/>
            <pc:sldMk cId="240016502" sldId="285"/>
            <ac:spMk id="5" creationId="{E728E9A3-EB96-4535-78BA-FCFFE5876E53}"/>
          </ac:spMkLst>
        </pc:spChg>
        <pc:spChg chg="mod">
          <ac:chgData name="Anne-Marie Haikio" userId="d857b0d5-b89d-4400-a0b9-0a9e2b406479" providerId="ADAL" clId="{84800F25-F894-42C9-909C-4CA095082E16}" dt="2023-12-11T08:27:01.196" v="3015" actId="20577"/>
          <ac:spMkLst>
            <pc:docMk/>
            <pc:sldMk cId="240016502" sldId="285"/>
            <ac:spMk id="6" creationId="{023026A8-E624-546B-25B8-AABF332265BC}"/>
          </ac:spMkLst>
        </pc:spChg>
        <pc:spChg chg="mod">
          <ac:chgData name="Anne-Marie Haikio" userId="d857b0d5-b89d-4400-a0b9-0a9e2b406479" providerId="ADAL" clId="{84800F25-F894-42C9-909C-4CA095082E16}" dt="2023-12-11T08:26:51.751" v="3009" actId="20577"/>
          <ac:spMkLst>
            <pc:docMk/>
            <pc:sldMk cId="240016502" sldId="285"/>
            <ac:spMk id="7" creationId="{94C8DB7B-8D84-967E-47D0-BBD8B08E1DA7}"/>
          </ac:spMkLst>
        </pc:spChg>
        <pc:spChg chg="mod">
          <ac:chgData name="Anne-Marie Haikio" userId="d857b0d5-b89d-4400-a0b9-0a9e2b406479" providerId="ADAL" clId="{84800F25-F894-42C9-909C-4CA095082E16}" dt="2023-12-11T08:27:04.135" v="3017" actId="20577"/>
          <ac:spMkLst>
            <pc:docMk/>
            <pc:sldMk cId="240016502" sldId="285"/>
            <ac:spMk id="10" creationId="{82313943-F8F3-3D7E-2F0E-EFA758D67CC2}"/>
          </ac:spMkLst>
        </pc:spChg>
      </pc:sldChg>
      <pc:sldChg chg="addSp delSp modSp mod">
        <pc:chgData name="Anne-Marie Haikio" userId="d857b0d5-b89d-4400-a0b9-0a9e2b406479" providerId="ADAL" clId="{84800F25-F894-42C9-909C-4CA095082E16}" dt="2023-12-11T08:30:53.537" v="3243" actId="20577"/>
        <pc:sldMkLst>
          <pc:docMk/>
          <pc:sldMk cId="558175702" sldId="287"/>
        </pc:sldMkLst>
        <pc:spChg chg="add mod">
          <ac:chgData name="Anne-Marie Haikio" userId="d857b0d5-b89d-4400-a0b9-0a9e2b406479" providerId="ADAL" clId="{84800F25-F894-42C9-909C-4CA095082E16}" dt="2023-12-11T08:30:53.537" v="3243" actId="20577"/>
          <ac:spMkLst>
            <pc:docMk/>
            <pc:sldMk cId="558175702" sldId="287"/>
            <ac:spMk id="2" creationId="{A20CF6EF-07E6-98B9-8509-D8F0E098FBEB}"/>
          </ac:spMkLst>
        </pc:spChg>
        <pc:picChg chg="add del mod">
          <ac:chgData name="Anne-Marie Haikio" userId="d857b0d5-b89d-4400-a0b9-0a9e2b406479" providerId="ADAL" clId="{84800F25-F894-42C9-909C-4CA095082E16}" dt="2023-12-07T05:29:34.401" v="565"/>
          <ac:picMkLst>
            <pc:docMk/>
            <pc:sldMk cId="558175702" sldId="287"/>
            <ac:picMk id="1026" creationId="{20548C03-0B56-469C-048A-DBD5616DD202}"/>
          </ac:picMkLst>
        </pc:picChg>
        <pc:picChg chg="add del mod">
          <ac:chgData name="Anne-Marie Haikio" userId="d857b0d5-b89d-4400-a0b9-0a9e2b406479" providerId="ADAL" clId="{84800F25-F894-42C9-909C-4CA095082E16}" dt="2023-12-07T05:29:32.114" v="562"/>
          <ac:picMkLst>
            <pc:docMk/>
            <pc:sldMk cId="558175702" sldId="287"/>
            <ac:picMk id="1028" creationId="{CF103E74-4970-A0F5-51D5-750578C030CA}"/>
          </ac:picMkLst>
        </pc:picChg>
        <pc:picChg chg="add del">
          <ac:chgData name="Anne-Marie Haikio" userId="d857b0d5-b89d-4400-a0b9-0a9e2b406479" providerId="ADAL" clId="{84800F25-F894-42C9-909C-4CA095082E16}" dt="2023-12-07T05:29:35.124" v="566" actId="478"/>
          <ac:picMkLst>
            <pc:docMk/>
            <pc:sldMk cId="558175702" sldId="287"/>
            <ac:picMk id="4098" creationId="{F0FFB0E6-56FA-9A3B-EC53-025AA9B238C5}"/>
          </ac:picMkLst>
        </pc:picChg>
      </pc:sldChg>
      <pc:sldChg chg="addSp delSp modSp mod">
        <pc:chgData name="Anne-Marie Haikio" userId="d857b0d5-b89d-4400-a0b9-0a9e2b406479" providerId="ADAL" clId="{84800F25-F894-42C9-909C-4CA095082E16}" dt="2023-11-22T15:44:38.299" v="545" actId="20577"/>
        <pc:sldMkLst>
          <pc:docMk/>
          <pc:sldMk cId="1338017491" sldId="290"/>
        </pc:sldMkLst>
        <pc:spChg chg="mod">
          <ac:chgData name="Anne-Marie Haikio" userId="d857b0d5-b89d-4400-a0b9-0a9e2b406479" providerId="ADAL" clId="{84800F25-F894-42C9-909C-4CA095082E16}" dt="2023-11-22T15:36:18.157" v="386" actId="1076"/>
          <ac:spMkLst>
            <pc:docMk/>
            <pc:sldMk cId="1338017491" sldId="290"/>
            <ac:spMk id="2" creationId="{73CD3343-9BBA-12F3-AB1A-A9315AAE5AA0}"/>
          </ac:spMkLst>
        </pc:spChg>
        <pc:spChg chg="mod">
          <ac:chgData name="Anne-Marie Haikio" userId="d857b0d5-b89d-4400-a0b9-0a9e2b406479" providerId="ADAL" clId="{84800F25-F894-42C9-909C-4CA095082E16}" dt="2023-11-22T15:42:02.214" v="527" actId="20577"/>
          <ac:spMkLst>
            <pc:docMk/>
            <pc:sldMk cId="1338017491" sldId="290"/>
            <ac:spMk id="5" creationId="{5EBC20BC-C327-D758-41E6-0F328FCE4BD4}"/>
          </ac:spMkLst>
        </pc:spChg>
        <pc:spChg chg="add mod">
          <ac:chgData name="Anne-Marie Haikio" userId="d857b0d5-b89d-4400-a0b9-0a9e2b406479" providerId="ADAL" clId="{84800F25-F894-42C9-909C-4CA095082E16}" dt="2023-11-22T15:40:12.914" v="448" actId="1076"/>
          <ac:spMkLst>
            <pc:docMk/>
            <pc:sldMk cId="1338017491" sldId="290"/>
            <ac:spMk id="24" creationId="{979E46A5-D72E-AD20-9C0F-EFD585A96AF8}"/>
          </ac:spMkLst>
        </pc:spChg>
        <pc:spChg chg="add mod">
          <ac:chgData name="Anne-Marie Haikio" userId="d857b0d5-b89d-4400-a0b9-0a9e2b406479" providerId="ADAL" clId="{84800F25-F894-42C9-909C-4CA095082E16}" dt="2023-11-22T15:44:38.299" v="545" actId="20577"/>
          <ac:spMkLst>
            <pc:docMk/>
            <pc:sldMk cId="1338017491" sldId="290"/>
            <ac:spMk id="25" creationId="{F0D66FD3-88AF-5136-AA4C-686DAAB8B99B}"/>
          </ac:spMkLst>
        </pc:spChg>
        <pc:spChg chg="add mod">
          <ac:chgData name="Anne-Marie Haikio" userId="d857b0d5-b89d-4400-a0b9-0a9e2b406479" providerId="ADAL" clId="{84800F25-F894-42C9-909C-4CA095082E16}" dt="2023-11-22T15:40:51.126" v="476" actId="20577"/>
          <ac:spMkLst>
            <pc:docMk/>
            <pc:sldMk cId="1338017491" sldId="290"/>
            <ac:spMk id="26" creationId="{79470AC7-CA3E-F250-0724-CC5FB9D5ACDB}"/>
          </ac:spMkLst>
        </pc:spChg>
        <pc:spChg chg="add mod">
          <ac:chgData name="Anne-Marie Haikio" userId="d857b0d5-b89d-4400-a0b9-0a9e2b406479" providerId="ADAL" clId="{84800F25-F894-42C9-909C-4CA095082E16}" dt="2023-11-22T15:40:43.574" v="470" actId="20577"/>
          <ac:spMkLst>
            <pc:docMk/>
            <pc:sldMk cId="1338017491" sldId="290"/>
            <ac:spMk id="27" creationId="{689D28C5-8176-1C92-4411-D1649B17C1B1}"/>
          </ac:spMkLst>
        </pc:spChg>
        <pc:spChg chg="add mod">
          <ac:chgData name="Anne-Marie Haikio" userId="d857b0d5-b89d-4400-a0b9-0a9e2b406479" providerId="ADAL" clId="{84800F25-F894-42C9-909C-4CA095082E16}" dt="2023-11-22T15:40:36.372" v="465" actId="20577"/>
          <ac:spMkLst>
            <pc:docMk/>
            <pc:sldMk cId="1338017491" sldId="290"/>
            <ac:spMk id="28" creationId="{EC71F40C-99AE-FACC-1B5D-2EDE463E128B}"/>
          </ac:spMkLst>
        </pc:spChg>
        <pc:spChg chg="add mod">
          <ac:chgData name="Anne-Marie Haikio" userId="d857b0d5-b89d-4400-a0b9-0a9e2b406479" providerId="ADAL" clId="{84800F25-F894-42C9-909C-4CA095082E16}" dt="2023-11-22T15:40:28.684" v="457" actId="20577"/>
          <ac:spMkLst>
            <pc:docMk/>
            <pc:sldMk cId="1338017491" sldId="290"/>
            <ac:spMk id="29" creationId="{75FA5165-DAA9-E93F-6920-A86E0587654A}"/>
          </ac:spMkLst>
        </pc:spChg>
        <pc:picChg chg="add mod">
          <ac:chgData name="Anne-Marie Haikio" userId="d857b0d5-b89d-4400-a0b9-0a9e2b406479" providerId="ADAL" clId="{84800F25-F894-42C9-909C-4CA095082E16}" dt="2023-11-22T15:36:32.538" v="390" actId="1076"/>
          <ac:picMkLst>
            <pc:docMk/>
            <pc:sldMk cId="1338017491" sldId="290"/>
            <ac:picMk id="7" creationId="{55314615-0520-F981-C8FC-BDFDCEC772A2}"/>
          </ac:picMkLst>
        </pc:picChg>
        <pc:picChg chg="add mod">
          <ac:chgData name="Anne-Marie Haikio" userId="d857b0d5-b89d-4400-a0b9-0a9e2b406479" providerId="ADAL" clId="{84800F25-F894-42C9-909C-4CA095082E16}" dt="2023-11-22T15:36:12.887" v="385" actId="1076"/>
          <ac:picMkLst>
            <pc:docMk/>
            <pc:sldMk cId="1338017491" sldId="290"/>
            <ac:picMk id="8" creationId="{BD8A6A18-A0ED-17CE-7CFA-AD914BAA7A21}"/>
          </ac:picMkLst>
        </pc:picChg>
        <pc:picChg chg="add mod">
          <ac:chgData name="Anne-Marie Haikio" userId="d857b0d5-b89d-4400-a0b9-0a9e2b406479" providerId="ADAL" clId="{84800F25-F894-42C9-909C-4CA095082E16}" dt="2023-11-22T15:38:51.998" v="410" actId="1076"/>
          <ac:picMkLst>
            <pc:docMk/>
            <pc:sldMk cId="1338017491" sldId="290"/>
            <ac:picMk id="9" creationId="{5F8D370C-A66F-A75D-01CF-004815FFEED1}"/>
          </ac:picMkLst>
        </pc:picChg>
        <pc:picChg chg="add mod">
          <ac:chgData name="Anne-Marie Haikio" userId="d857b0d5-b89d-4400-a0b9-0a9e2b406479" providerId="ADAL" clId="{84800F25-F894-42C9-909C-4CA095082E16}" dt="2023-11-22T15:39:22.010" v="420" actId="1076"/>
          <ac:picMkLst>
            <pc:docMk/>
            <pc:sldMk cId="1338017491" sldId="290"/>
            <ac:picMk id="10" creationId="{50290212-2936-93A5-815E-45A3BA4627F8}"/>
          </ac:picMkLst>
        </pc:picChg>
        <pc:picChg chg="add mod">
          <ac:chgData name="Anne-Marie Haikio" userId="d857b0d5-b89d-4400-a0b9-0a9e2b406479" providerId="ADAL" clId="{84800F25-F894-42C9-909C-4CA095082E16}" dt="2023-11-22T15:36:34.376" v="391" actId="1076"/>
          <ac:picMkLst>
            <pc:docMk/>
            <pc:sldMk cId="1338017491" sldId="290"/>
            <ac:picMk id="11" creationId="{0A9ED843-41AC-5061-52DA-E683C30A897B}"/>
          </ac:picMkLst>
        </pc:picChg>
        <pc:picChg chg="add mod">
          <ac:chgData name="Anne-Marie Haikio" userId="d857b0d5-b89d-4400-a0b9-0a9e2b406479" providerId="ADAL" clId="{84800F25-F894-42C9-909C-4CA095082E16}" dt="2023-11-22T15:36:20.714" v="387" actId="1076"/>
          <ac:picMkLst>
            <pc:docMk/>
            <pc:sldMk cId="1338017491" sldId="290"/>
            <ac:picMk id="12" creationId="{163F4635-CF24-139D-9979-42E001415443}"/>
          </ac:picMkLst>
        </pc:picChg>
        <pc:picChg chg="add mod">
          <ac:chgData name="Anne-Marie Haikio" userId="d857b0d5-b89d-4400-a0b9-0a9e2b406479" providerId="ADAL" clId="{84800F25-F894-42C9-909C-4CA095082E16}" dt="2023-11-22T15:38:57.350" v="412" actId="1076"/>
          <ac:picMkLst>
            <pc:docMk/>
            <pc:sldMk cId="1338017491" sldId="290"/>
            <ac:picMk id="13" creationId="{D89BC4C4-F136-D177-7F11-F90C05B43AA2}"/>
          </ac:picMkLst>
        </pc:picChg>
        <pc:picChg chg="add mod">
          <ac:chgData name="Anne-Marie Haikio" userId="d857b0d5-b89d-4400-a0b9-0a9e2b406479" providerId="ADAL" clId="{84800F25-F894-42C9-909C-4CA095082E16}" dt="2023-11-22T15:41:18.641" v="484" actId="1076"/>
          <ac:picMkLst>
            <pc:docMk/>
            <pc:sldMk cId="1338017491" sldId="290"/>
            <ac:picMk id="31" creationId="{43E64825-FE3F-54F1-3134-F73A059FD3E9}"/>
          </ac:picMkLst>
        </pc:picChg>
        <pc:picChg chg="del mod">
          <ac:chgData name="Anne-Marie Haikio" userId="d857b0d5-b89d-4400-a0b9-0a9e2b406479" providerId="ADAL" clId="{84800F25-F894-42C9-909C-4CA095082E16}" dt="2023-11-22T15:41:24.136" v="485" actId="478"/>
          <ac:picMkLst>
            <pc:docMk/>
            <pc:sldMk cId="1338017491" sldId="290"/>
            <ac:picMk id="2050" creationId="{B68B090C-0A78-7FB9-C6BB-62DF2AE5E2A7}"/>
          </ac:picMkLst>
        </pc:picChg>
        <pc:cxnChg chg="add mod">
          <ac:chgData name="Anne-Marie Haikio" userId="d857b0d5-b89d-4400-a0b9-0a9e2b406479" providerId="ADAL" clId="{84800F25-F894-42C9-909C-4CA095082E16}" dt="2023-11-22T15:37:59.396" v="400" actId="692"/>
          <ac:cxnSpMkLst>
            <pc:docMk/>
            <pc:sldMk cId="1338017491" sldId="290"/>
            <ac:cxnSpMk id="15" creationId="{BBBABF3C-A73F-5349-0754-51E952B2F4D0}"/>
          </ac:cxnSpMkLst>
        </pc:cxnChg>
        <pc:cxnChg chg="add del mod">
          <ac:chgData name="Anne-Marie Haikio" userId="d857b0d5-b89d-4400-a0b9-0a9e2b406479" providerId="ADAL" clId="{84800F25-F894-42C9-909C-4CA095082E16}" dt="2023-11-22T15:39:25.433" v="421" actId="478"/>
          <ac:cxnSpMkLst>
            <pc:docMk/>
            <pc:sldMk cId="1338017491" sldId="290"/>
            <ac:cxnSpMk id="16" creationId="{E8C493BC-6456-30E6-EEA0-AD1A7AAF5918}"/>
          </ac:cxnSpMkLst>
        </pc:cxnChg>
        <pc:cxnChg chg="add mod">
          <ac:chgData name="Anne-Marie Haikio" userId="d857b0d5-b89d-4400-a0b9-0a9e2b406479" providerId="ADAL" clId="{84800F25-F894-42C9-909C-4CA095082E16}" dt="2023-11-22T15:39:17.744" v="419" actId="1076"/>
          <ac:cxnSpMkLst>
            <pc:docMk/>
            <pc:sldMk cId="1338017491" sldId="290"/>
            <ac:cxnSpMk id="17" creationId="{44502E16-AFBB-69F5-2FDA-46A523136D17}"/>
          </ac:cxnSpMkLst>
        </pc:cxnChg>
        <pc:cxnChg chg="add mod">
          <ac:chgData name="Anne-Marie Haikio" userId="d857b0d5-b89d-4400-a0b9-0a9e2b406479" providerId="ADAL" clId="{84800F25-F894-42C9-909C-4CA095082E16}" dt="2023-11-22T15:39:29.846" v="425" actId="1038"/>
          <ac:cxnSpMkLst>
            <pc:docMk/>
            <pc:sldMk cId="1338017491" sldId="290"/>
            <ac:cxnSpMk id="18" creationId="{43E065D8-E53B-9F8C-243F-2C64AD1AA9AF}"/>
          </ac:cxnSpMkLst>
        </pc:cxnChg>
        <pc:cxnChg chg="add mod">
          <ac:chgData name="Anne-Marie Haikio" userId="d857b0d5-b89d-4400-a0b9-0a9e2b406479" providerId="ADAL" clId="{84800F25-F894-42C9-909C-4CA095082E16}" dt="2023-11-22T15:39:34.252" v="428" actId="1035"/>
          <ac:cxnSpMkLst>
            <pc:docMk/>
            <pc:sldMk cId="1338017491" sldId="290"/>
            <ac:cxnSpMk id="19" creationId="{6451D644-C416-94E2-CDE6-6819F0056C14}"/>
          </ac:cxnSpMkLst>
        </pc:cxnChg>
        <pc:cxnChg chg="add mod">
          <ac:chgData name="Anne-Marie Haikio" userId="d857b0d5-b89d-4400-a0b9-0a9e2b406479" providerId="ADAL" clId="{84800F25-F894-42C9-909C-4CA095082E16}" dt="2023-11-22T15:39:38.214" v="431" actId="1035"/>
          <ac:cxnSpMkLst>
            <pc:docMk/>
            <pc:sldMk cId="1338017491" sldId="290"/>
            <ac:cxnSpMk id="20" creationId="{D34724C2-ED15-BE81-6377-E9C84C055C4F}"/>
          </ac:cxnSpMkLst>
        </pc:cxnChg>
        <pc:cxnChg chg="add mod">
          <ac:chgData name="Anne-Marie Haikio" userId="d857b0d5-b89d-4400-a0b9-0a9e2b406479" providerId="ADAL" clId="{84800F25-F894-42C9-909C-4CA095082E16}" dt="2023-11-22T15:39:42.485" v="435" actId="1038"/>
          <ac:cxnSpMkLst>
            <pc:docMk/>
            <pc:sldMk cId="1338017491" sldId="290"/>
            <ac:cxnSpMk id="21" creationId="{518F45F5-D17B-40E2-2795-39D42288C80C}"/>
          </ac:cxnSpMkLst>
        </pc:cxnChg>
        <pc:cxnChg chg="add mod">
          <ac:chgData name="Anne-Marie Haikio" userId="d857b0d5-b89d-4400-a0b9-0a9e2b406479" providerId="ADAL" clId="{84800F25-F894-42C9-909C-4CA095082E16}" dt="2023-11-22T15:39:46.459" v="437" actId="1036"/>
          <ac:cxnSpMkLst>
            <pc:docMk/>
            <pc:sldMk cId="1338017491" sldId="290"/>
            <ac:cxnSpMk id="22" creationId="{48F4F7DF-5E9C-B714-C18A-0B51071D79F3}"/>
          </ac:cxnSpMkLst>
        </pc:cxnChg>
      </pc:sldChg>
      <pc:sldChg chg="addSp delSp modSp mod">
        <pc:chgData name="Anne-Marie Haikio" userId="d857b0d5-b89d-4400-a0b9-0a9e2b406479" providerId="ADAL" clId="{84800F25-F894-42C9-909C-4CA095082E16}" dt="2023-11-22T15:44:24.105" v="541"/>
        <pc:sldMkLst>
          <pc:docMk/>
          <pc:sldMk cId="3748633704" sldId="292"/>
        </pc:sldMkLst>
        <pc:spChg chg="del">
          <ac:chgData name="Anne-Marie Haikio" userId="d857b0d5-b89d-4400-a0b9-0a9e2b406479" providerId="ADAL" clId="{84800F25-F894-42C9-909C-4CA095082E16}" dt="2023-11-22T15:44:23.388" v="540" actId="478"/>
          <ac:spMkLst>
            <pc:docMk/>
            <pc:sldMk cId="3748633704" sldId="292"/>
            <ac:spMk id="4" creationId="{108BDDBC-E5B0-6357-2A0B-AC7DC71D82AD}"/>
          </ac:spMkLst>
        </pc:spChg>
        <pc:spChg chg="add mod">
          <ac:chgData name="Anne-Marie Haikio" userId="d857b0d5-b89d-4400-a0b9-0a9e2b406479" providerId="ADAL" clId="{84800F25-F894-42C9-909C-4CA095082E16}" dt="2023-11-22T15:44:24.105" v="541"/>
          <ac:spMkLst>
            <pc:docMk/>
            <pc:sldMk cId="3748633704" sldId="292"/>
            <ac:spMk id="10" creationId="{7AA614C6-CBBC-444E-A39F-91CE3F8C7869}"/>
          </ac:spMkLst>
        </pc:spChg>
        <pc:picChg chg="add mod">
          <ac:chgData name="Anne-Marie Haikio" userId="d857b0d5-b89d-4400-a0b9-0a9e2b406479" providerId="ADAL" clId="{84800F25-F894-42C9-909C-4CA095082E16}" dt="2023-11-22T15:43:14.461" v="533" actId="1076"/>
          <ac:picMkLst>
            <pc:docMk/>
            <pc:sldMk cId="3748633704" sldId="292"/>
            <ac:picMk id="7" creationId="{CB8660B3-6CD9-C114-CFAE-64AA78172C4A}"/>
          </ac:picMkLst>
        </pc:picChg>
        <pc:picChg chg="add mod">
          <ac:chgData name="Anne-Marie Haikio" userId="d857b0d5-b89d-4400-a0b9-0a9e2b406479" providerId="ADAL" clId="{84800F25-F894-42C9-909C-4CA095082E16}" dt="2023-11-22T15:44:20.171" v="539" actId="14100"/>
          <ac:picMkLst>
            <pc:docMk/>
            <pc:sldMk cId="3748633704" sldId="292"/>
            <ac:picMk id="9" creationId="{43933BC8-1FDB-6CFC-E532-DD18DA5210DE}"/>
          </ac:picMkLst>
        </pc:picChg>
        <pc:picChg chg="del">
          <ac:chgData name="Anne-Marie Haikio" userId="d857b0d5-b89d-4400-a0b9-0a9e2b406479" providerId="ADAL" clId="{84800F25-F894-42C9-909C-4CA095082E16}" dt="2023-11-22T15:43:12.167" v="532" actId="478"/>
          <ac:picMkLst>
            <pc:docMk/>
            <pc:sldMk cId="3748633704" sldId="292"/>
            <ac:picMk id="1026" creationId="{7202DB49-0C3E-A964-69C0-7BBE5ED7513F}"/>
          </ac:picMkLst>
        </pc:picChg>
        <pc:picChg chg="del mod">
          <ac:chgData name="Anne-Marie Haikio" userId="d857b0d5-b89d-4400-a0b9-0a9e2b406479" providerId="ADAL" clId="{84800F25-F894-42C9-909C-4CA095082E16}" dt="2023-11-22T15:44:16.375" v="537" actId="478"/>
          <ac:picMkLst>
            <pc:docMk/>
            <pc:sldMk cId="3748633704" sldId="292"/>
            <ac:picMk id="1028" creationId="{7191C3B8-BC86-4E2E-CB2B-320725D76856}"/>
          </ac:picMkLst>
        </pc:picChg>
      </pc:sldChg>
      <pc:sldChg chg="modSp mod">
        <pc:chgData name="Anne-Marie Haikio" userId="d857b0d5-b89d-4400-a0b9-0a9e2b406479" providerId="ADAL" clId="{84800F25-F894-42C9-909C-4CA095082E16}" dt="2023-12-11T08:25:57.473" v="3007" actId="20577"/>
        <pc:sldMkLst>
          <pc:docMk/>
          <pc:sldMk cId="1703774476" sldId="293"/>
        </pc:sldMkLst>
        <pc:spChg chg="mod">
          <ac:chgData name="Anne-Marie Haikio" userId="d857b0d5-b89d-4400-a0b9-0a9e2b406479" providerId="ADAL" clId="{84800F25-F894-42C9-909C-4CA095082E16}" dt="2023-12-11T08:25:57.473" v="3007" actId="20577"/>
          <ac:spMkLst>
            <pc:docMk/>
            <pc:sldMk cId="1703774476" sldId="293"/>
            <ac:spMk id="3" creationId="{36AEEF6E-2D30-9425-22C7-58DD85BFBFF8}"/>
          </ac:spMkLst>
        </pc:spChg>
      </pc:sldChg>
      <pc:sldChg chg="modSp mod">
        <pc:chgData name="Anne-Marie Haikio" userId="d857b0d5-b89d-4400-a0b9-0a9e2b406479" providerId="ADAL" clId="{84800F25-F894-42C9-909C-4CA095082E16}" dt="2023-12-11T08:34:01.126" v="3290" actId="20577"/>
        <pc:sldMkLst>
          <pc:docMk/>
          <pc:sldMk cId="3058138243" sldId="298"/>
        </pc:sldMkLst>
        <pc:spChg chg="mod">
          <ac:chgData name="Anne-Marie Haikio" userId="d857b0d5-b89d-4400-a0b9-0a9e2b406479" providerId="ADAL" clId="{84800F25-F894-42C9-909C-4CA095082E16}" dt="2023-12-11T08:34:01.126" v="3290" actId="20577"/>
          <ac:spMkLst>
            <pc:docMk/>
            <pc:sldMk cId="3058138243" sldId="298"/>
            <ac:spMk id="6" creationId="{7C9B7E88-50C0-C2B5-8590-90BC95CA6034}"/>
          </ac:spMkLst>
        </pc:spChg>
      </pc:sldChg>
      <pc:sldChg chg="addSp delSp modSp mod">
        <pc:chgData name="Anne-Marie Haikio" userId="d857b0d5-b89d-4400-a0b9-0a9e2b406479" providerId="ADAL" clId="{84800F25-F894-42C9-909C-4CA095082E16}" dt="2023-12-11T08:34:49.174" v="3292" actId="113"/>
        <pc:sldMkLst>
          <pc:docMk/>
          <pc:sldMk cId="3189072719" sldId="316"/>
        </pc:sldMkLst>
        <pc:spChg chg="add del mod">
          <ac:chgData name="Anne-Marie Haikio" userId="d857b0d5-b89d-4400-a0b9-0a9e2b406479" providerId="ADAL" clId="{84800F25-F894-42C9-909C-4CA095082E16}" dt="2023-12-11T08:34:49.174" v="3292" actId="113"/>
          <ac:spMkLst>
            <pc:docMk/>
            <pc:sldMk cId="3189072719" sldId="316"/>
            <ac:spMk id="3" creationId="{61506B62-E89E-50F3-6EDE-6D794621721D}"/>
          </ac:spMkLst>
        </pc:spChg>
        <pc:spChg chg="add del mod">
          <ac:chgData name="Anne-Marie Haikio" userId="d857b0d5-b89d-4400-a0b9-0a9e2b406479" providerId="ADAL" clId="{84800F25-F894-42C9-909C-4CA095082E16}" dt="2023-12-07T09:00:09.757" v="707" actId="478"/>
          <ac:spMkLst>
            <pc:docMk/>
            <pc:sldMk cId="3189072719" sldId="316"/>
            <ac:spMk id="4" creationId="{EA9B90E9-18DC-1073-E943-F1BC9CA23DFC}"/>
          </ac:spMkLst>
        </pc:spChg>
        <pc:spChg chg="mod">
          <ac:chgData name="Anne-Marie Haikio" userId="d857b0d5-b89d-4400-a0b9-0a9e2b406479" providerId="ADAL" clId="{84800F25-F894-42C9-909C-4CA095082E16}" dt="2023-12-07T09:12:19.866" v="1644"/>
          <ac:spMkLst>
            <pc:docMk/>
            <pc:sldMk cId="3189072719" sldId="316"/>
            <ac:spMk id="6" creationId="{2C0929D0-A16C-1DA1-E7B5-E021051DC048}"/>
          </ac:spMkLst>
        </pc:spChg>
        <pc:picChg chg="mod">
          <ac:chgData name="Anne-Marie Haikio" userId="d857b0d5-b89d-4400-a0b9-0a9e2b406479" providerId="ADAL" clId="{84800F25-F894-42C9-909C-4CA095082E16}" dt="2023-12-07T09:08:29.844" v="1573" actId="1076"/>
          <ac:picMkLst>
            <pc:docMk/>
            <pc:sldMk cId="3189072719" sldId="316"/>
            <ac:picMk id="5" creationId="{34085BB1-C957-166B-6059-E24EE15A456C}"/>
          </ac:picMkLst>
        </pc:picChg>
        <pc:picChg chg="mod">
          <ac:chgData name="Anne-Marie Haikio" userId="d857b0d5-b89d-4400-a0b9-0a9e2b406479" providerId="ADAL" clId="{84800F25-F894-42C9-909C-4CA095082E16}" dt="2023-12-07T09:08:26.145" v="1572" actId="1076"/>
          <ac:picMkLst>
            <pc:docMk/>
            <pc:sldMk cId="3189072719" sldId="316"/>
            <ac:picMk id="7" creationId="{901516BA-E2E8-B78A-CF81-86453C97E534}"/>
          </ac:picMkLst>
        </pc:picChg>
        <pc:picChg chg="add del mod">
          <ac:chgData name="Anne-Marie Haikio" userId="d857b0d5-b89d-4400-a0b9-0a9e2b406479" providerId="ADAL" clId="{84800F25-F894-42C9-909C-4CA095082E16}" dt="2023-12-07T08:55:57.672" v="698"/>
          <ac:picMkLst>
            <pc:docMk/>
            <pc:sldMk cId="3189072719" sldId="316"/>
            <ac:picMk id="2050" creationId="{007FF799-D3E7-7056-E450-678AD42FF9F1}"/>
          </ac:picMkLst>
        </pc:picChg>
        <pc:picChg chg="add del mod">
          <ac:chgData name="Anne-Marie Haikio" userId="d857b0d5-b89d-4400-a0b9-0a9e2b406479" providerId="ADAL" clId="{84800F25-F894-42C9-909C-4CA095082E16}" dt="2023-12-07T09:00:13.578" v="711"/>
          <ac:picMkLst>
            <pc:docMk/>
            <pc:sldMk cId="3189072719" sldId="316"/>
            <ac:picMk id="2052" creationId="{4D17B1A9-4AB8-A5F5-02C0-C6763C24251E}"/>
          </ac:picMkLst>
        </pc:picChg>
        <pc:picChg chg="add mod">
          <ac:chgData name="Anne-Marie Haikio" userId="d857b0d5-b89d-4400-a0b9-0a9e2b406479" providerId="ADAL" clId="{84800F25-F894-42C9-909C-4CA095082E16}" dt="2023-12-07T09:12:29.691" v="1647" actId="1076"/>
          <ac:picMkLst>
            <pc:docMk/>
            <pc:sldMk cId="3189072719" sldId="316"/>
            <ac:picMk id="2054" creationId="{FBA5A852-4EF2-CEEA-A11C-FA4834D8EF01}"/>
          </ac:picMkLst>
        </pc:picChg>
        <pc:cxnChg chg="add mod">
          <ac:chgData name="Anne-Marie Haikio" userId="d857b0d5-b89d-4400-a0b9-0a9e2b406479" providerId="ADAL" clId="{84800F25-F894-42C9-909C-4CA095082E16}" dt="2023-12-07T09:12:28.022" v="1646" actId="1076"/>
          <ac:cxnSpMkLst>
            <pc:docMk/>
            <pc:sldMk cId="3189072719" sldId="316"/>
            <ac:cxnSpMk id="10" creationId="{A9DE39A8-6EF9-2472-DEBB-43FC3B05D375}"/>
          </ac:cxnSpMkLst>
        </pc:cxnChg>
      </pc:sldChg>
      <pc:sldChg chg="addSp delSp modSp mod">
        <pc:chgData name="Anne-Marie Haikio" userId="d857b0d5-b89d-4400-a0b9-0a9e2b406479" providerId="ADAL" clId="{84800F25-F894-42C9-909C-4CA095082E16}" dt="2023-12-07T09:14:15.314" v="1715" actId="1076"/>
        <pc:sldMkLst>
          <pc:docMk/>
          <pc:sldMk cId="2327293899" sldId="319"/>
        </pc:sldMkLst>
        <pc:spChg chg="mod">
          <ac:chgData name="Anne-Marie Haikio" userId="d857b0d5-b89d-4400-a0b9-0a9e2b406479" providerId="ADAL" clId="{84800F25-F894-42C9-909C-4CA095082E16}" dt="2023-12-07T08:59:24.311" v="701" actId="20577"/>
          <ac:spMkLst>
            <pc:docMk/>
            <pc:sldMk cId="2327293899" sldId="319"/>
            <ac:spMk id="2" creationId="{A60F6FC4-3EA2-F8EE-15C0-0C6AA81A8EC8}"/>
          </ac:spMkLst>
        </pc:spChg>
        <pc:spChg chg="mod">
          <ac:chgData name="Anne-Marie Haikio" userId="d857b0d5-b89d-4400-a0b9-0a9e2b406479" providerId="ADAL" clId="{84800F25-F894-42C9-909C-4CA095082E16}" dt="2023-11-22T14:55:11.207" v="22" actId="20577"/>
          <ac:spMkLst>
            <pc:docMk/>
            <pc:sldMk cId="2327293899" sldId="319"/>
            <ac:spMk id="3" creationId="{66D3DE54-A328-F36D-8143-3820EFCE369A}"/>
          </ac:spMkLst>
        </pc:spChg>
        <pc:spChg chg="mod">
          <ac:chgData name="Anne-Marie Haikio" userId="d857b0d5-b89d-4400-a0b9-0a9e2b406479" providerId="ADAL" clId="{84800F25-F894-42C9-909C-4CA095082E16}" dt="2023-12-07T09:14:15.314" v="1715" actId="1076"/>
          <ac:spMkLst>
            <pc:docMk/>
            <pc:sldMk cId="2327293899" sldId="319"/>
            <ac:spMk id="5" creationId="{FBBB1067-1466-1C3B-A7EE-8A631000F330}"/>
          </ac:spMkLst>
        </pc:spChg>
        <pc:picChg chg="del">
          <ac:chgData name="Anne-Marie Haikio" userId="d857b0d5-b89d-4400-a0b9-0a9e2b406479" providerId="ADAL" clId="{84800F25-F894-42C9-909C-4CA095082E16}" dt="2023-12-07T09:13:20.629" v="1648" actId="478"/>
          <ac:picMkLst>
            <pc:docMk/>
            <pc:sldMk cId="2327293899" sldId="319"/>
            <ac:picMk id="2050" creationId="{761D3BDF-AD49-5E17-6B02-2873CD9F3204}"/>
          </ac:picMkLst>
        </pc:picChg>
        <pc:picChg chg="add mod">
          <ac:chgData name="Anne-Marie Haikio" userId="d857b0d5-b89d-4400-a0b9-0a9e2b406479" providerId="ADAL" clId="{84800F25-F894-42C9-909C-4CA095082E16}" dt="2023-12-07T09:13:28.290" v="1652" actId="1076"/>
          <ac:picMkLst>
            <pc:docMk/>
            <pc:sldMk cId="2327293899" sldId="319"/>
            <ac:picMk id="3074" creationId="{4FB0D9F8-1D93-5AB0-F46B-1469B767E64F}"/>
          </ac:picMkLst>
        </pc:picChg>
      </pc:sldChg>
      <pc:sldChg chg="modSp mod">
        <pc:chgData name="Anne-Marie Haikio" userId="d857b0d5-b89d-4400-a0b9-0a9e2b406479" providerId="ADAL" clId="{84800F25-F894-42C9-909C-4CA095082E16}" dt="2023-12-07T09:33:37.605" v="2481" actId="6549"/>
        <pc:sldMkLst>
          <pc:docMk/>
          <pc:sldMk cId="2557559364" sldId="324"/>
        </pc:sldMkLst>
        <pc:spChg chg="mod">
          <ac:chgData name="Anne-Marie Haikio" userId="d857b0d5-b89d-4400-a0b9-0a9e2b406479" providerId="ADAL" clId="{84800F25-F894-42C9-909C-4CA095082E16}" dt="2023-12-07T09:33:37.605" v="2481" actId="6549"/>
          <ac:spMkLst>
            <pc:docMk/>
            <pc:sldMk cId="2557559364" sldId="324"/>
            <ac:spMk id="3" creationId="{146D705A-BE75-E733-7AB4-9F7EEE2C997A}"/>
          </ac:spMkLst>
        </pc:spChg>
      </pc:sldChg>
      <pc:sldChg chg="modSp mod">
        <pc:chgData name="Anne-Marie Haikio" userId="d857b0d5-b89d-4400-a0b9-0a9e2b406479" providerId="ADAL" clId="{84800F25-F894-42C9-909C-4CA095082E16}" dt="2023-12-11T08:44:47.949" v="3328" actId="20577"/>
        <pc:sldMkLst>
          <pc:docMk/>
          <pc:sldMk cId="17466323" sldId="325"/>
        </pc:sldMkLst>
        <pc:spChg chg="mod">
          <ac:chgData name="Anne-Marie Haikio" userId="d857b0d5-b89d-4400-a0b9-0a9e2b406479" providerId="ADAL" clId="{84800F25-F894-42C9-909C-4CA095082E16}" dt="2023-12-11T08:35:35.276" v="3294" actId="20577"/>
          <ac:spMkLst>
            <pc:docMk/>
            <pc:sldMk cId="17466323" sldId="325"/>
            <ac:spMk id="19" creationId="{70E26C6D-65A7-FA1A-9FA9-7276871F4DAE}"/>
          </ac:spMkLst>
        </pc:spChg>
        <pc:spChg chg="mod">
          <ac:chgData name="Anne-Marie Haikio" userId="d857b0d5-b89d-4400-a0b9-0a9e2b406479" providerId="ADAL" clId="{84800F25-F894-42C9-909C-4CA095082E16}" dt="2023-12-11T08:35:38.570" v="3296" actId="20577"/>
          <ac:spMkLst>
            <pc:docMk/>
            <pc:sldMk cId="17466323" sldId="325"/>
            <ac:spMk id="20" creationId="{61387518-33C7-E024-B3E6-D5FBDA7C789D}"/>
          </ac:spMkLst>
        </pc:spChg>
        <pc:spChg chg="mod">
          <ac:chgData name="Anne-Marie Haikio" userId="d857b0d5-b89d-4400-a0b9-0a9e2b406479" providerId="ADAL" clId="{84800F25-F894-42C9-909C-4CA095082E16}" dt="2023-12-11T08:35:42.639" v="3298" actId="20577"/>
          <ac:spMkLst>
            <pc:docMk/>
            <pc:sldMk cId="17466323" sldId="325"/>
            <ac:spMk id="21" creationId="{93968558-6908-216B-3994-9D406D1E38B1}"/>
          </ac:spMkLst>
        </pc:spChg>
        <pc:spChg chg="mod">
          <ac:chgData name="Anne-Marie Haikio" userId="d857b0d5-b89d-4400-a0b9-0a9e2b406479" providerId="ADAL" clId="{84800F25-F894-42C9-909C-4CA095082E16}" dt="2023-12-11T08:35:49.651" v="3302" actId="20577"/>
          <ac:spMkLst>
            <pc:docMk/>
            <pc:sldMk cId="17466323" sldId="325"/>
            <ac:spMk id="22" creationId="{7B80D7EA-C0D7-3704-FAD6-E6573F810791}"/>
          </ac:spMkLst>
        </pc:spChg>
        <pc:spChg chg="mod">
          <ac:chgData name="Anne-Marie Haikio" userId="d857b0d5-b89d-4400-a0b9-0a9e2b406479" providerId="ADAL" clId="{84800F25-F894-42C9-909C-4CA095082E16}" dt="2023-12-11T08:35:56.898" v="3304" actId="20577"/>
          <ac:spMkLst>
            <pc:docMk/>
            <pc:sldMk cId="17466323" sldId="325"/>
            <ac:spMk id="23" creationId="{1DC88149-E5A0-63CF-879A-8002479ADDF7}"/>
          </ac:spMkLst>
        </pc:spChg>
        <pc:spChg chg="mod">
          <ac:chgData name="Anne-Marie Haikio" userId="d857b0d5-b89d-4400-a0b9-0a9e2b406479" providerId="ADAL" clId="{84800F25-F894-42C9-909C-4CA095082E16}" dt="2023-12-11T08:36:03.330" v="3308" actId="20577"/>
          <ac:spMkLst>
            <pc:docMk/>
            <pc:sldMk cId="17466323" sldId="325"/>
            <ac:spMk id="24" creationId="{6EE357B7-6920-D9EE-B742-D5A3D1B1C67C}"/>
          </ac:spMkLst>
        </pc:spChg>
        <pc:spChg chg="mod">
          <ac:chgData name="Anne-Marie Haikio" userId="d857b0d5-b89d-4400-a0b9-0a9e2b406479" providerId="ADAL" clId="{84800F25-F894-42C9-909C-4CA095082E16}" dt="2023-12-11T08:36:05.928" v="3310" actId="20577"/>
          <ac:spMkLst>
            <pc:docMk/>
            <pc:sldMk cId="17466323" sldId="325"/>
            <ac:spMk id="25" creationId="{A41D9B5A-B56B-B9EE-A747-97119395055E}"/>
          </ac:spMkLst>
        </pc:spChg>
        <pc:spChg chg="mod">
          <ac:chgData name="Anne-Marie Haikio" userId="d857b0d5-b89d-4400-a0b9-0a9e2b406479" providerId="ADAL" clId="{84800F25-F894-42C9-909C-4CA095082E16}" dt="2023-12-11T08:36:08.809" v="3312" actId="20577"/>
          <ac:spMkLst>
            <pc:docMk/>
            <pc:sldMk cId="17466323" sldId="325"/>
            <ac:spMk id="26" creationId="{2FE7C1DE-CB67-FCC0-0461-957EEB735E5C}"/>
          </ac:spMkLst>
        </pc:spChg>
        <pc:spChg chg="mod">
          <ac:chgData name="Anne-Marie Haikio" userId="d857b0d5-b89d-4400-a0b9-0a9e2b406479" providerId="ADAL" clId="{84800F25-F894-42C9-909C-4CA095082E16}" dt="2023-12-11T08:44:34.658" v="3320" actId="20577"/>
          <ac:spMkLst>
            <pc:docMk/>
            <pc:sldMk cId="17466323" sldId="325"/>
            <ac:spMk id="27" creationId="{50D6A780-6C55-F469-6BF6-D585239AAE42}"/>
          </ac:spMkLst>
        </pc:spChg>
        <pc:spChg chg="mod">
          <ac:chgData name="Anne-Marie Haikio" userId="d857b0d5-b89d-4400-a0b9-0a9e2b406479" providerId="ADAL" clId="{84800F25-F894-42C9-909C-4CA095082E16}" dt="2023-12-11T08:44:37.259" v="3322" actId="20577"/>
          <ac:spMkLst>
            <pc:docMk/>
            <pc:sldMk cId="17466323" sldId="325"/>
            <ac:spMk id="28" creationId="{BC120B9D-1CE3-5137-3F64-001160150B58}"/>
          </ac:spMkLst>
        </pc:spChg>
        <pc:spChg chg="mod">
          <ac:chgData name="Anne-Marie Haikio" userId="d857b0d5-b89d-4400-a0b9-0a9e2b406479" providerId="ADAL" clId="{84800F25-F894-42C9-909C-4CA095082E16}" dt="2023-12-11T08:36:11.541" v="3314" actId="20577"/>
          <ac:spMkLst>
            <pc:docMk/>
            <pc:sldMk cId="17466323" sldId="325"/>
            <ac:spMk id="29" creationId="{D441956C-2A6D-89E9-C8AB-8743A917CFA6}"/>
          </ac:spMkLst>
        </pc:spChg>
        <pc:spChg chg="mod">
          <ac:chgData name="Anne-Marie Haikio" userId="d857b0d5-b89d-4400-a0b9-0a9e2b406479" providerId="ADAL" clId="{84800F25-F894-42C9-909C-4CA095082E16}" dt="2023-12-11T08:44:27.592" v="3316" actId="20577"/>
          <ac:spMkLst>
            <pc:docMk/>
            <pc:sldMk cId="17466323" sldId="325"/>
            <ac:spMk id="34" creationId="{72007A6B-CD4D-BDC7-7655-A672AA66D58D}"/>
          </ac:spMkLst>
        </pc:spChg>
        <pc:spChg chg="mod">
          <ac:chgData name="Anne-Marie Haikio" userId="d857b0d5-b89d-4400-a0b9-0a9e2b406479" providerId="ADAL" clId="{84800F25-F894-42C9-909C-4CA095082E16}" dt="2023-12-11T08:44:40.580" v="3324" actId="20577"/>
          <ac:spMkLst>
            <pc:docMk/>
            <pc:sldMk cId="17466323" sldId="325"/>
            <ac:spMk id="35" creationId="{CEA8404E-2E47-6B24-9BF1-1654B47B6C00}"/>
          </ac:spMkLst>
        </pc:spChg>
        <pc:spChg chg="mod">
          <ac:chgData name="Anne-Marie Haikio" userId="d857b0d5-b89d-4400-a0b9-0a9e2b406479" providerId="ADAL" clId="{84800F25-F894-42C9-909C-4CA095082E16}" dt="2023-12-11T08:44:44.295" v="3326" actId="20577"/>
          <ac:spMkLst>
            <pc:docMk/>
            <pc:sldMk cId="17466323" sldId="325"/>
            <ac:spMk id="36" creationId="{CE77CE34-77A2-54C8-4AFA-991A88487E26}"/>
          </ac:spMkLst>
        </pc:spChg>
        <pc:spChg chg="mod">
          <ac:chgData name="Anne-Marie Haikio" userId="d857b0d5-b89d-4400-a0b9-0a9e2b406479" providerId="ADAL" clId="{84800F25-F894-42C9-909C-4CA095082E16}" dt="2023-12-11T08:44:30.334" v="3318" actId="20577"/>
          <ac:spMkLst>
            <pc:docMk/>
            <pc:sldMk cId="17466323" sldId="325"/>
            <ac:spMk id="40" creationId="{608B8862-8E81-8749-9E77-3781B89FD652}"/>
          </ac:spMkLst>
        </pc:spChg>
        <pc:spChg chg="mod">
          <ac:chgData name="Anne-Marie Haikio" userId="d857b0d5-b89d-4400-a0b9-0a9e2b406479" providerId="ADAL" clId="{84800F25-F894-42C9-909C-4CA095082E16}" dt="2023-12-11T08:35:59.575" v="3306" actId="20577"/>
          <ac:spMkLst>
            <pc:docMk/>
            <pc:sldMk cId="17466323" sldId="325"/>
            <ac:spMk id="42" creationId="{D8EB187D-8029-70B5-BB53-AE12D3117E4A}"/>
          </ac:spMkLst>
        </pc:spChg>
        <pc:spChg chg="mod">
          <ac:chgData name="Anne-Marie Haikio" userId="d857b0d5-b89d-4400-a0b9-0a9e2b406479" providerId="ADAL" clId="{84800F25-F894-42C9-909C-4CA095082E16}" dt="2023-12-11T08:44:47.949" v="3328" actId="20577"/>
          <ac:spMkLst>
            <pc:docMk/>
            <pc:sldMk cId="17466323" sldId="325"/>
            <ac:spMk id="45" creationId="{EA3721DC-C521-9E36-2A70-796D84085C3F}"/>
          </ac:spMkLst>
        </pc:spChg>
      </pc:sldChg>
      <pc:sldChg chg="modSp mod">
        <pc:chgData name="Anne-Marie Haikio" userId="d857b0d5-b89d-4400-a0b9-0a9e2b406479" providerId="ADAL" clId="{84800F25-F894-42C9-909C-4CA095082E16}" dt="2023-12-11T08:33:29.391" v="3282" actId="20577"/>
        <pc:sldMkLst>
          <pc:docMk/>
          <pc:sldMk cId="2310941555" sldId="348"/>
        </pc:sldMkLst>
        <pc:spChg chg="mod">
          <ac:chgData name="Anne-Marie Haikio" userId="d857b0d5-b89d-4400-a0b9-0a9e2b406479" providerId="ADAL" clId="{84800F25-F894-42C9-909C-4CA095082E16}" dt="2023-12-11T08:33:29.391" v="3282" actId="20577"/>
          <ac:spMkLst>
            <pc:docMk/>
            <pc:sldMk cId="2310941555" sldId="348"/>
            <ac:spMk id="3" creationId="{04609C77-038D-F6F4-D0B5-8D7C2F2D3C21}"/>
          </ac:spMkLst>
        </pc:spChg>
      </pc:sldChg>
      <pc:sldChg chg="modSp mod">
        <pc:chgData name="Anne-Marie Haikio" userId="d857b0d5-b89d-4400-a0b9-0a9e2b406479" providerId="ADAL" clId="{84800F25-F894-42C9-909C-4CA095082E16}" dt="2023-12-07T09:31:23.992" v="2447" actId="20577"/>
        <pc:sldMkLst>
          <pc:docMk/>
          <pc:sldMk cId="2523912576" sldId="349"/>
        </pc:sldMkLst>
        <pc:spChg chg="mod">
          <ac:chgData name="Anne-Marie Haikio" userId="d857b0d5-b89d-4400-a0b9-0a9e2b406479" providerId="ADAL" clId="{84800F25-F894-42C9-909C-4CA095082E16}" dt="2023-12-07T09:31:23.992" v="2447" actId="20577"/>
          <ac:spMkLst>
            <pc:docMk/>
            <pc:sldMk cId="2523912576" sldId="349"/>
            <ac:spMk id="3" creationId="{5836E86A-4D8A-E56F-CB98-67AFA6166EDE}"/>
          </ac:spMkLst>
        </pc:spChg>
        <pc:spChg chg="mod">
          <ac:chgData name="Anne-Marie Haikio" userId="d857b0d5-b89d-4400-a0b9-0a9e2b406479" providerId="ADAL" clId="{84800F25-F894-42C9-909C-4CA095082E16}" dt="2023-12-07T09:31:14.748" v="2444" actId="1076"/>
          <ac:spMkLst>
            <pc:docMk/>
            <pc:sldMk cId="2523912576" sldId="349"/>
            <ac:spMk id="6" creationId="{CEA4874A-EEEB-0D99-DDD1-C44DA4BAEBF7}"/>
          </ac:spMkLst>
        </pc:spChg>
      </pc:sldChg>
      <pc:sldChg chg="addSp modSp mod">
        <pc:chgData name="Anne-Marie Haikio" userId="d857b0d5-b89d-4400-a0b9-0a9e2b406479" providerId="ADAL" clId="{84800F25-F894-42C9-909C-4CA095082E16}" dt="2023-12-07T09:32:47.407" v="2476" actId="1076"/>
        <pc:sldMkLst>
          <pc:docMk/>
          <pc:sldMk cId="154843365" sldId="350"/>
        </pc:sldMkLst>
        <pc:spChg chg="mod">
          <ac:chgData name="Anne-Marie Haikio" userId="d857b0d5-b89d-4400-a0b9-0a9e2b406479" providerId="ADAL" clId="{84800F25-F894-42C9-909C-4CA095082E16}" dt="2023-12-07T09:32:47.407" v="2476" actId="1076"/>
          <ac:spMkLst>
            <pc:docMk/>
            <pc:sldMk cId="154843365" sldId="350"/>
            <ac:spMk id="3" creationId="{7FFF0F52-1B33-C37D-D55F-136D5B6BD453}"/>
          </ac:spMkLst>
        </pc:spChg>
        <pc:spChg chg="add mod">
          <ac:chgData name="Anne-Marie Haikio" userId="d857b0d5-b89d-4400-a0b9-0a9e2b406479" providerId="ADAL" clId="{84800F25-F894-42C9-909C-4CA095082E16}" dt="2023-12-07T09:32:12.868" v="2465" actId="20577"/>
          <ac:spMkLst>
            <pc:docMk/>
            <pc:sldMk cId="154843365" sldId="350"/>
            <ac:spMk id="5" creationId="{BC1F1908-951D-870A-2F18-6614B31A4861}"/>
          </ac:spMkLst>
        </pc:spChg>
      </pc:sldChg>
      <pc:sldChg chg="modSp mod">
        <pc:chgData name="Anne-Marie Haikio" userId="d857b0d5-b89d-4400-a0b9-0a9e2b406479" providerId="ADAL" clId="{84800F25-F894-42C9-909C-4CA095082E16}" dt="2023-11-22T14:55:28.559" v="28" actId="6549"/>
        <pc:sldMkLst>
          <pc:docMk/>
          <pc:sldMk cId="1082861258" sldId="354"/>
        </pc:sldMkLst>
        <pc:spChg chg="mod">
          <ac:chgData name="Anne-Marie Haikio" userId="d857b0d5-b89d-4400-a0b9-0a9e2b406479" providerId="ADAL" clId="{84800F25-F894-42C9-909C-4CA095082E16}" dt="2023-11-22T14:55:28.559" v="28" actId="6549"/>
          <ac:spMkLst>
            <pc:docMk/>
            <pc:sldMk cId="1082861258" sldId="354"/>
            <ac:spMk id="3" creationId="{7DB71D53-57B8-46B9-1620-86F9A181D332}"/>
          </ac:spMkLst>
        </pc:spChg>
      </pc:sldChg>
      <pc:sldChg chg="modSp mod">
        <pc:chgData name="Anne-Marie Haikio" userId="d857b0d5-b89d-4400-a0b9-0a9e2b406479" providerId="ADAL" clId="{84800F25-F894-42C9-909C-4CA095082E16}" dt="2023-12-07T05:33:11.548" v="574" actId="20577"/>
        <pc:sldMkLst>
          <pc:docMk/>
          <pc:sldMk cId="3986317223" sldId="357"/>
        </pc:sldMkLst>
        <pc:spChg chg="mod">
          <ac:chgData name="Anne-Marie Haikio" userId="d857b0d5-b89d-4400-a0b9-0a9e2b406479" providerId="ADAL" clId="{84800F25-F894-42C9-909C-4CA095082E16}" dt="2023-12-07T05:33:11.548" v="574" actId="20577"/>
          <ac:spMkLst>
            <pc:docMk/>
            <pc:sldMk cId="3986317223" sldId="357"/>
            <ac:spMk id="3" creationId="{66A7944B-9924-3C68-6266-ED69B75B55BD}"/>
          </ac:spMkLst>
        </pc:spChg>
      </pc:sldChg>
      <pc:sldChg chg="modSp mod">
        <pc:chgData name="Anne-Marie Haikio" userId="d857b0d5-b89d-4400-a0b9-0a9e2b406479" providerId="ADAL" clId="{84800F25-F894-42C9-909C-4CA095082E16}" dt="2023-12-11T08:31:19.898" v="3261" actId="20577"/>
        <pc:sldMkLst>
          <pc:docMk/>
          <pc:sldMk cId="2052724844" sldId="359"/>
        </pc:sldMkLst>
        <pc:spChg chg="mod">
          <ac:chgData name="Anne-Marie Haikio" userId="d857b0d5-b89d-4400-a0b9-0a9e2b406479" providerId="ADAL" clId="{84800F25-F894-42C9-909C-4CA095082E16}" dt="2023-12-11T08:31:19.898" v="3261" actId="20577"/>
          <ac:spMkLst>
            <pc:docMk/>
            <pc:sldMk cId="2052724844" sldId="359"/>
            <ac:spMk id="3" creationId="{4A13BC91-99AA-F1FF-E418-3457B80F2A4D}"/>
          </ac:spMkLst>
        </pc:spChg>
      </pc:sldChg>
      <pc:sldChg chg="modSp mod">
        <pc:chgData name="Anne-Marie Haikio" userId="d857b0d5-b89d-4400-a0b9-0a9e2b406479" providerId="ADAL" clId="{84800F25-F894-42C9-909C-4CA095082E16}" dt="2023-11-22T15:34:06.470" v="318" actId="20577"/>
        <pc:sldMkLst>
          <pc:docMk/>
          <pc:sldMk cId="3537102883" sldId="361"/>
        </pc:sldMkLst>
        <pc:spChg chg="mod">
          <ac:chgData name="Anne-Marie Haikio" userId="d857b0d5-b89d-4400-a0b9-0a9e2b406479" providerId="ADAL" clId="{84800F25-F894-42C9-909C-4CA095082E16}" dt="2023-11-22T15:34:06.470" v="318" actId="20577"/>
          <ac:spMkLst>
            <pc:docMk/>
            <pc:sldMk cId="3537102883" sldId="361"/>
            <ac:spMk id="3" creationId="{D01536CB-8D28-B48A-C6BF-416BDE234D3C}"/>
          </ac:spMkLst>
        </pc:spChg>
      </pc:sldChg>
    </pc:docChg>
  </pc:docChgLst>
  <pc:docChgLst>
    <pc:chgData name="Anne-Marie Haikio" userId="S::anne-marie.haikio_edu.turku.fi#ext#@turku.onmicrosoft.com::42e4cb36-e27e-464a-83d1-a770b44d64fb" providerId="AD" clId="Web-{9DA82C78-9E16-4D0C-BB63-0BF910883D88}"/>
    <pc:docChg chg="addSld delSld modSld">
      <pc:chgData name="Anne-Marie Haikio" userId="S::anne-marie.haikio_edu.turku.fi#ext#@turku.onmicrosoft.com::42e4cb36-e27e-464a-83d1-a770b44d64fb" providerId="AD" clId="Web-{9DA82C78-9E16-4D0C-BB63-0BF910883D88}" dt="2023-11-22T14:53:22.443" v="84" actId="20577"/>
      <pc:docMkLst>
        <pc:docMk/>
      </pc:docMkLst>
      <pc:sldChg chg="addSp delSp modSp">
        <pc:chgData name="Anne-Marie Haikio" userId="S::anne-marie.haikio_edu.turku.fi#ext#@turku.onmicrosoft.com::42e4cb36-e27e-464a-83d1-a770b44d64fb" providerId="AD" clId="Web-{9DA82C78-9E16-4D0C-BB63-0BF910883D88}" dt="2023-11-22T14:53:22.443" v="84" actId="20577"/>
        <pc:sldMkLst>
          <pc:docMk/>
          <pc:sldMk cId="3189072719" sldId="316"/>
        </pc:sldMkLst>
        <pc:spChg chg="mod">
          <ac:chgData name="Anne-Marie Haikio" userId="S::anne-marie.haikio_edu.turku.fi#ext#@turku.onmicrosoft.com::42e4cb36-e27e-464a-83d1-a770b44d64fb" providerId="AD" clId="Web-{9DA82C78-9E16-4D0C-BB63-0BF910883D88}" dt="2023-11-22T14:53:22.443" v="84" actId="20577"/>
          <ac:spMkLst>
            <pc:docMk/>
            <pc:sldMk cId="3189072719" sldId="316"/>
            <ac:spMk id="3" creationId="{61506B62-E89E-50F3-6EDE-6D794621721D}"/>
          </ac:spMkLst>
        </pc:spChg>
        <pc:spChg chg="add del mod">
          <ac:chgData name="Anne-Marie Haikio" userId="S::anne-marie.haikio_edu.turku.fi#ext#@turku.onmicrosoft.com::42e4cb36-e27e-464a-83d1-a770b44d64fb" providerId="AD" clId="Web-{9DA82C78-9E16-4D0C-BB63-0BF910883D88}" dt="2023-11-22T14:52:54.349" v="74"/>
          <ac:spMkLst>
            <pc:docMk/>
            <pc:sldMk cId="3189072719" sldId="316"/>
            <ac:spMk id="4" creationId="{CF9B6585-5E35-6CAC-F3DD-FB053C2BEC5D}"/>
          </ac:spMkLst>
        </pc:spChg>
      </pc:sldChg>
      <pc:sldChg chg="modSp">
        <pc:chgData name="Anne-Marie Haikio" userId="S::anne-marie.haikio_edu.turku.fi#ext#@turku.onmicrosoft.com::42e4cb36-e27e-464a-83d1-a770b44d64fb" providerId="AD" clId="Web-{9DA82C78-9E16-4D0C-BB63-0BF910883D88}" dt="2023-11-22T14:49:50.155" v="17" actId="20577"/>
        <pc:sldMkLst>
          <pc:docMk/>
          <pc:sldMk cId="3986317223" sldId="357"/>
        </pc:sldMkLst>
        <pc:spChg chg="mod">
          <ac:chgData name="Anne-Marie Haikio" userId="S::anne-marie.haikio_edu.turku.fi#ext#@turku.onmicrosoft.com::42e4cb36-e27e-464a-83d1-a770b44d64fb" providerId="AD" clId="Web-{9DA82C78-9E16-4D0C-BB63-0BF910883D88}" dt="2023-11-22T14:49:50.155" v="17" actId="20577"/>
          <ac:spMkLst>
            <pc:docMk/>
            <pc:sldMk cId="3986317223" sldId="357"/>
            <ac:spMk id="3" creationId="{66A7944B-9924-3C68-6266-ED69B75B55BD}"/>
          </ac:spMkLst>
        </pc:spChg>
      </pc:sldChg>
      <pc:sldChg chg="modSp new del">
        <pc:chgData name="Anne-Marie Haikio" userId="S::anne-marie.haikio_edu.turku.fi#ext#@turku.onmicrosoft.com::42e4cb36-e27e-464a-83d1-a770b44d64fb" providerId="AD" clId="Web-{9DA82C78-9E16-4D0C-BB63-0BF910883D88}" dt="2023-11-22T14:52:11.738" v="54"/>
        <pc:sldMkLst>
          <pc:docMk/>
          <pc:sldMk cId="4166239634" sldId="363"/>
        </pc:sldMkLst>
        <pc:spChg chg="mod">
          <ac:chgData name="Anne-Marie Haikio" userId="S::anne-marie.haikio_edu.turku.fi#ext#@turku.onmicrosoft.com::42e4cb36-e27e-464a-83d1-a770b44d64fb" providerId="AD" clId="Web-{9DA82C78-9E16-4D0C-BB63-0BF910883D88}" dt="2023-11-22T14:51:55.441" v="47" actId="20577"/>
          <ac:spMkLst>
            <pc:docMk/>
            <pc:sldMk cId="4166239634" sldId="363"/>
            <ac:spMk id="2" creationId="{48A5E90D-EC6C-9347-D206-B4E6B6668DB9}"/>
          </ac:spMkLst>
        </pc:spChg>
        <pc:spChg chg="mod">
          <ac:chgData name="Anne-Marie Haikio" userId="S::anne-marie.haikio_edu.turku.fi#ext#@turku.onmicrosoft.com::42e4cb36-e27e-464a-83d1-a770b44d64fb" providerId="AD" clId="Web-{9DA82C78-9E16-4D0C-BB63-0BF910883D88}" dt="2023-11-22T14:52:09.269" v="53" actId="20577"/>
          <ac:spMkLst>
            <pc:docMk/>
            <pc:sldMk cId="4166239634" sldId="363"/>
            <ac:spMk id="3" creationId="{34D64A17-507E-0369-283F-09D3DEFEDB65}"/>
          </ac:spMkLst>
        </pc:spChg>
      </pc:sldChg>
    </pc:docChg>
  </pc:docChgLst>
  <pc:docChgLst>
    <pc:chgData name="Anne-Marie Haikio" userId="d857b0d5-b89d-4400-a0b9-0a9e2b406479" providerId="ADAL" clId="{437B8CF8-384A-45D7-9981-766344267086}"/>
    <pc:docChg chg="custSel delSld modSld">
      <pc:chgData name="Anne-Marie Haikio" userId="d857b0d5-b89d-4400-a0b9-0a9e2b406479" providerId="ADAL" clId="{437B8CF8-384A-45D7-9981-766344267086}" dt="2024-03-26T10:18:07.654" v="196" actId="47"/>
      <pc:docMkLst>
        <pc:docMk/>
      </pc:docMkLst>
      <pc:sldChg chg="addSp delSp modSp mod">
        <pc:chgData name="Anne-Marie Haikio" userId="d857b0d5-b89d-4400-a0b9-0a9e2b406479" providerId="ADAL" clId="{437B8CF8-384A-45D7-9981-766344267086}" dt="2024-03-26T10:08:21.056" v="89" actId="20577"/>
        <pc:sldMkLst>
          <pc:docMk/>
          <pc:sldMk cId="4200154250" sldId="277"/>
        </pc:sldMkLst>
        <pc:spChg chg="add del mod">
          <ac:chgData name="Anne-Marie Haikio" userId="d857b0d5-b89d-4400-a0b9-0a9e2b406479" providerId="ADAL" clId="{437B8CF8-384A-45D7-9981-766344267086}" dt="2024-03-26T10:05:29.219" v="65" actId="478"/>
          <ac:spMkLst>
            <pc:docMk/>
            <pc:sldMk cId="4200154250" sldId="277"/>
            <ac:spMk id="4" creationId="{894F7D54-337D-AC87-6C75-23374C725EF7}"/>
          </ac:spMkLst>
        </pc:spChg>
        <pc:spChg chg="mod">
          <ac:chgData name="Anne-Marie Haikio" userId="d857b0d5-b89d-4400-a0b9-0a9e2b406479" providerId="ADAL" clId="{437B8CF8-384A-45D7-9981-766344267086}" dt="2024-03-26T10:08:21.056" v="89" actId="20577"/>
          <ac:spMkLst>
            <pc:docMk/>
            <pc:sldMk cId="4200154250" sldId="277"/>
            <ac:spMk id="5" creationId="{79A62DB4-F25B-D3FF-C344-C3362DBFE8A7}"/>
          </ac:spMkLst>
        </pc:spChg>
        <pc:spChg chg="add del mod">
          <ac:chgData name="Anne-Marie Haikio" userId="d857b0d5-b89d-4400-a0b9-0a9e2b406479" providerId="ADAL" clId="{437B8CF8-384A-45D7-9981-766344267086}" dt="2024-03-26T10:06:05.871" v="69" actId="478"/>
          <ac:spMkLst>
            <pc:docMk/>
            <pc:sldMk cId="4200154250" sldId="277"/>
            <ac:spMk id="7" creationId="{96573CE0-64EE-37C7-7DF7-0BFB8946B296}"/>
          </ac:spMkLst>
        </pc:spChg>
        <pc:spChg chg="add del mod">
          <ac:chgData name="Anne-Marie Haikio" userId="d857b0d5-b89d-4400-a0b9-0a9e2b406479" providerId="ADAL" clId="{437B8CF8-384A-45D7-9981-766344267086}" dt="2024-03-26T10:07:39.803" v="80" actId="478"/>
          <ac:spMkLst>
            <pc:docMk/>
            <pc:sldMk cId="4200154250" sldId="277"/>
            <ac:spMk id="8" creationId="{B45EDDD3-7EF9-DEF1-F5B0-59B1CC6844B6}"/>
          </ac:spMkLst>
        </pc:spChg>
        <pc:picChg chg="del mod">
          <ac:chgData name="Anne-Marie Haikio" userId="d857b0d5-b89d-4400-a0b9-0a9e2b406479" providerId="ADAL" clId="{437B8CF8-384A-45D7-9981-766344267086}" dt="2024-03-26T10:04:04.424" v="54" actId="478"/>
          <ac:picMkLst>
            <pc:docMk/>
            <pc:sldMk cId="4200154250" sldId="277"/>
            <ac:picMk id="1026" creationId="{E2E20044-0407-B828-31A1-AD28239ADFF1}"/>
          </ac:picMkLst>
        </pc:picChg>
        <pc:picChg chg="add del mod">
          <ac:chgData name="Anne-Marie Haikio" userId="d857b0d5-b89d-4400-a0b9-0a9e2b406479" providerId="ADAL" clId="{437B8CF8-384A-45D7-9981-766344267086}" dt="2024-03-26T10:04:04.424" v="54" actId="478"/>
          <ac:picMkLst>
            <pc:docMk/>
            <pc:sldMk cId="4200154250" sldId="277"/>
            <ac:picMk id="2050" creationId="{5C7DFB11-EDBB-8295-B5BC-0BDF0FB7CDF7}"/>
          </ac:picMkLst>
        </pc:picChg>
        <pc:picChg chg="add del mod">
          <ac:chgData name="Anne-Marie Haikio" userId="d857b0d5-b89d-4400-a0b9-0a9e2b406479" providerId="ADAL" clId="{437B8CF8-384A-45D7-9981-766344267086}" dt="2024-03-26T10:05:22.454" v="64" actId="478"/>
          <ac:picMkLst>
            <pc:docMk/>
            <pc:sldMk cId="4200154250" sldId="277"/>
            <ac:picMk id="2052" creationId="{B89888E5-4372-3B60-98AB-47BB7DABAF06}"/>
          </ac:picMkLst>
        </pc:picChg>
        <pc:picChg chg="add mod">
          <ac:chgData name="Anne-Marie Haikio" userId="d857b0d5-b89d-4400-a0b9-0a9e2b406479" providerId="ADAL" clId="{437B8CF8-384A-45D7-9981-766344267086}" dt="2024-03-26T10:08:14.667" v="82" actId="1076"/>
          <ac:picMkLst>
            <pc:docMk/>
            <pc:sldMk cId="4200154250" sldId="277"/>
            <ac:picMk id="2054" creationId="{9AAF512E-BFA1-F7BE-B713-CD0CD35EBACA}"/>
          </ac:picMkLst>
        </pc:picChg>
      </pc:sldChg>
      <pc:sldChg chg="modSp mod">
        <pc:chgData name="Anne-Marie Haikio" userId="d857b0d5-b89d-4400-a0b9-0a9e2b406479" providerId="ADAL" clId="{437B8CF8-384A-45D7-9981-766344267086}" dt="2024-03-26T10:07:31.411" v="79" actId="20577"/>
        <pc:sldMkLst>
          <pc:docMk/>
          <pc:sldMk cId="1347932082" sldId="281"/>
        </pc:sldMkLst>
        <pc:spChg chg="mod">
          <ac:chgData name="Anne-Marie Haikio" userId="d857b0d5-b89d-4400-a0b9-0a9e2b406479" providerId="ADAL" clId="{437B8CF8-384A-45D7-9981-766344267086}" dt="2024-03-26T10:07:31.411" v="79" actId="20577"/>
          <ac:spMkLst>
            <pc:docMk/>
            <pc:sldMk cId="1347932082" sldId="281"/>
            <ac:spMk id="4" creationId="{D86E11FB-AA62-A70F-6574-38ED75F17975}"/>
          </ac:spMkLst>
        </pc:spChg>
        <pc:picChg chg="mod">
          <ac:chgData name="Anne-Marie Haikio" userId="d857b0d5-b89d-4400-a0b9-0a9e2b406479" providerId="ADAL" clId="{437B8CF8-384A-45D7-9981-766344267086}" dt="2024-03-26T10:07:25.237" v="72" actId="14826"/>
          <ac:picMkLst>
            <pc:docMk/>
            <pc:sldMk cId="1347932082" sldId="281"/>
            <ac:picMk id="5" creationId="{FD979A3E-2EEA-6F3D-8959-6B66CB8B6AD6}"/>
          </ac:picMkLst>
        </pc:picChg>
      </pc:sldChg>
      <pc:sldChg chg="addSp delSp modSp mod">
        <pc:chgData name="Anne-Marie Haikio" userId="d857b0d5-b89d-4400-a0b9-0a9e2b406479" providerId="ADAL" clId="{437B8CF8-384A-45D7-9981-766344267086}" dt="2024-03-26T10:03:16.148" v="51" actId="20577"/>
        <pc:sldMkLst>
          <pc:docMk/>
          <pc:sldMk cId="3748633704" sldId="292"/>
        </pc:sldMkLst>
        <pc:spChg chg="mod">
          <ac:chgData name="Anne-Marie Haikio" userId="d857b0d5-b89d-4400-a0b9-0a9e2b406479" providerId="ADAL" clId="{437B8CF8-384A-45D7-9981-766344267086}" dt="2024-03-26T10:03:16.148" v="51" actId="20577"/>
          <ac:spMkLst>
            <pc:docMk/>
            <pc:sldMk cId="3748633704" sldId="292"/>
            <ac:spMk id="10" creationId="{7AA614C6-CBBC-444E-A39F-91CE3F8C7869}"/>
          </ac:spMkLst>
        </pc:spChg>
        <pc:picChg chg="del">
          <ac:chgData name="Anne-Marie Haikio" userId="d857b0d5-b89d-4400-a0b9-0a9e2b406479" providerId="ADAL" clId="{437B8CF8-384A-45D7-9981-766344267086}" dt="2024-03-26T10:02:07.902" v="2" actId="478"/>
          <ac:picMkLst>
            <pc:docMk/>
            <pc:sldMk cId="3748633704" sldId="292"/>
            <ac:picMk id="7" creationId="{CB8660B3-6CD9-C114-CFAE-64AA78172C4A}"/>
          </ac:picMkLst>
        </pc:picChg>
        <pc:picChg chg="del">
          <ac:chgData name="Anne-Marie Haikio" userId="d857b0d5-b89d-4400-a0b9-0a9e2b406479" providerId="ADAL" clId="{437B8CF8-384A-45D7-9981-766344267086}" dt="2024-03-26T10:02:44.480" v="4" actId="478"/>
          <ac:picMkLst>
            <pc:docMk/>
            <pc:sldMk cId="3748633704" sldId="292"/>
            <ac:picMk id="9" creationId="{43933BC8-1FDB-6CFC-E532-DD18DA5210DE}"/>
          </ac:picMkLst>
        </pc:picChg>
        <pc:picChg chg="add mod">
          <ac:chgData name="Anne-Marie Haikio" userId="d857b0d5-b89d-4400-a0b9-0a9e2b406479" providerId="ADAL" clId="{437B8CF8-384A-45D7-9981-766344267086}" dt="2024-03-26T10:02:10.060" v="3" actId="1076"/>
          <ac:picMkLst>
            <pc:docMk/>
            <pc:sldMk cId="3748633704" sldId="292"/>
            <ac:picMk id="1026" creationId="{996C7BC1-5A40-AB98-BE92-5A91CFD97076}"/>
          </ac:picMkLst>
        </pc:picChg>
        <pc:picChg chg="add mod">
          <ac:chgData name="Anne-Marie Haikio" userId="d857b0d5-b89d-4400-a0b9-0a9e2b406479" providerId="ADAL" clId="{437B8CF8-384A-45D7-9981-766344267086}" dt="2024-03-26T10:03:08.181" v="26" actId="14861"/>
          <ac:picMkLst>
            <pc:docMk/>
            <pc:sldMk cId="3748633704" sldId="292"/>
            <ac:picMk id="1028" creationId="{2F36DA88-15ED-762B-4E4F-862D215D9F77}"/>
          </ac:picMkLst>
        </pc:picChg>
      </pc:sldChg>
      <pc:sldChg chg="modSp mod">
        <pc:chgData name="Anne-Marie Haikio" userId="d857b0d5-b89d-4400-a0b9-0a9e2b406479" providerId="ADAL" clId="{437B8CF8-384A-45D7-9981-766344267086}" dt="2024-03-26T10:09:58.684" v="129" actId="20577"/>
        <pc:sldMkLst>
          <pc:docMk/>
          <pc:sldMk cId="854984547" sldId="294"/>
        </pc:sldMkLst>
        <pc:spChg chg="mod">
          <ac:chgData name="Anne-Marie Haikio" userId="d857b0d5-b89d-4400-a0b9-0a9e2b406479" providerId="ADAL" clId="{437B8CF8-384A-45D7-9981-766344267086}" dt="2024-03-26T10:09:58.684" v="129" actId="20577"/>
          <ac:spMkLst>
            <pc:docMk/>
            <pc:sldMk cId="854984547" sldId="294"/>
            <ac:spMk id="4" creationId="{F437DFDD-B25E-DE7E-30C1-98C634C90B62}"/>
          </ac:spMkLst>
        </pc:spChg>
        <pc:picChg chg="mod">
          <ac:chgData name="Anne-Marie Haikio" userId="d857b0d5-b89d-4400-a0b9-0a9e2b406479" providerId="ADAL" clId="{437B8CF8-384A-45D7-9981-766344267086}" dt="2024-03-26T10:09:48.181" v="92" actId="14826"/>
          <ac:picMkLst>
            <pc:docMk/>
            <pc:sldMk cId="854984547" sldId="294"/>
            <ac:picMk id="5" creationId="{AEF619F0-3E99-5ADE-53A8-1E96FD1E371B}"/>
          </ac:picMkLst>
        </pc:picChg>
      </pc:sldChg>
      <pc:sldChg chg="modSp mod">
        <pc:chgData name="Anne-Marie Haikio" userId="d857b0d5-b89d-4400-a0b9-0a9e2b406479" providerId="ADAL" clId="{437B8CF8-384A-45D7-9981-766344267086}" dt="2024-03-26T10:13:06.287" v="150" actId="13926"/>
        <pc:sldMkLst>
          <pc:docMk/>
          <pc:sldMk cId="3296721590" sldId="315"/>
        </pc:sldMkLst>
        <pc:spChg chg="mod">
          <ac:chgData name="Anne-Marie Haikio" userId="d857b0d5-b89d-4400-a0b9-0a9e2b406479" providerId="ADAL" clId="{437B8CF8-384A-45D7-9981-766344267086}" dt="2024-03-26T10:13:06.287" v="150" actId="13926"/>
          <ac:spMkLst>
            <pc:docMk/>
            <pc:sldMk cId="3296721590" sldId="315"/>
            <ac:spMk id="7" creationId="{1C3BB5E3-DE71-EAB3-93ED-2CD2F871D42A}"/>
          </ac:spMkLst>
        </pc:spChg>
        <pc:picChg chg="mod">
          <ac:chgData name="Anne-Marie Haikio" userId="d857b0d5-b89d-4400-a0b9-0a9e2b406479" providerId="ADAL" clId="{437B8CF8-384A-45D7-9981-766344267086}" dt="2024-03-26T10:12:49.311" v="131" actId="14826"/>
          <ac:picMkLst>
            <pc:docMk/>
            <pc:sldMk cId="3296721590" sldId="315"/>
            <ac:picMk id="5" creationId="{5924A885-4FF9-754C-E5D1-251498124226}"/>
          </ac:picMkLst>
        </pc:picChg>
      </pc:sldChg>
      <pc:sldChg chg="modSp mod">
        <pc:chgData name="Anne-Marie Haikio" userId="d857b0d5-b89d-4400-a0b9-0a9e2b406479" providerId="ADAL" clId="{437B8CF8-384A-45D7-9981-766344267086}" dt="2024-03-26T10:15:09.995" v="188" actId="20577"/>
        <pc:sldMkLst>
          <pc:docMk/>
          <pc:sldMk cId="2066559359" sldId="352"/>
        </pc:sldMkLst>
        <pc:spChg chg="mod">
          <ac:chgData name="Anne-Marie Haikio" userId="d857b0d5-b89d-4400-a0b9-0a9e2b406479" providerId="ADAL" clId="{437B8CF8-384A-45D7-9981-766344267086}" dt="2024-03-26T10:15:09.995" v="188" actId="20577"/>
          <ac:spMkLst>
            <pc:docMk/>
            <pc:sldMk cId="2066559359" sldId="352"/>
            <ac:spMk id="5" creationId="{10ACBF9B-0106-3593-04D5-4CEC39DE95A8}"/>
          </ac:spMkLst>
        </pc:spChg>
        <pc:picChg chg="mod">
          <ac:chgData name="Anne-Marie Haikio" userId="d857b0d5-b89d-4400-a0b9-0a9e2b406479" providerId="ADAL" clId="{437B8CF8-384A-45D7-9981-766344267086}" dt="2024-03-26T10:15:01.926" v="151" actId="14826"/>
          <ac:picMkLst>
            <pc:docMk/>
            <pc:sldMk cId="2066559359" sldId="352"/>
            <ac:picMk id="2050" creationId="{F9A6FFBC-3482-6DC8-22CE-0DDC91A08F43}"/>
          </ac:picMkLst>
        </pc:picChg>
      </pc:sldChg>
      <pc:sldChg chg="addSp delSp modSp del mod delDesignElem">
        <pc:chgData name="Anne-Marie Haikio" userId="d857b0d5-b89d-4400-a0b9-0a9e2b406479" providerId="ADAL" clId="{437B8CF8-384A-45D7-9981-766344267086}" dt="2024-03-26T10:18:07.654" v="196" actId="47"/>
        <pc:sldMkLst>
          <pc:docMk/>
          <pc:sldMk cId="41064661" sldId="370"/>
        </pc:sldMkLst>
        <pc:spChg chg="del">
          <ac:chgData name="Anne-Marie Haikio" userId="d857b0d5-b89d-4400-a0b9-0a9e2b406479" providerId="ADAL" clId="{437B8CF8-384A-45D7-9981-766344267086}" dt="2024-03-26T10:17:39.467" v="190" actId="478"/>
          <ac:spMkLst>
            <pc:docMk/>
            <pc:sldMk cId="41064661" sldId="370"/>
            <ac:spMk id="3" creationId="{01255F1E-FD55-C0C9-5B3F-379174CB2053}"/>
          </ac:spMkLst>
        </pc:spChg>
        <pc:spChg chg="add del mod">
          <ac:chgData name="Anne-Marie Haikio" userId="d857b0d5-b89d-4400-a0b9-0a9e2b406479" providerId="ADAL" clId="{437B8CF8-384A-45D7-9981-766344267086}" dt="2024-03-26T10:17:42.002" v="191"/>
          <ac:spMkLst>
            <pc:docMk/>
            <pc:sldMk cId="41064661" sldId="370"/>
            <ac:spMk id="7" creationId="{367E8C2E-5A17-F378-6ADC-A8493D3D12E6}"/>
          </ac:spMkLst>
        </pc:spChg>
        <pc:spChg chg="add mod">
          <ac:chgData name="Anne-Marie Haikio" userId="d857b0d5-b89d-4400-a0b9-0a9e2b406479" providerId="ADAL" clId="{437B8CF8-384A-45D7-9981-766344267086}" dt="2024-03-26T10:17:54.013" v="195" actId="1076"/>
          <ac:spMkLst>
            <pc:docMk/>
            <pc:sldMk cId="41064661" sldId="370"/>
            <ac:spMk id="8" creationId="{6842BAFA-7A19-6FAC-76E9-8EC55FD98745}"/>
          </ac:spMkLst>
        </pc:spChg>
      </pc:sldChg>
    </pc:docChg>
  </pc:docChgLst>
  <pc:docChgLst>
    <pc:chgData name="Sjögren, Lotta" userId="947c2ea3-6a35-43c8-ae96-4c48dcc59ff3" providerId="ADAL" clId="{0B0104E1-3B5D-4325-8A35-E52F0CDD8DF3}"/>
    <pc:docChg chg="undo custSel modSld">
      <pc:chgData name="Sjögren, Lotta" userId="947c2ea3-6a35-43c8-ae96-4c48dcc59ff3" providerId="ADAL" clId="{0B0104E1-3B5D-4325-8A35-E52F0CDD8DF3}" dt="2024-03-11T14:23:46.558" v="905" actId="20577"/>
      <pc:docMkLst>
        <pc:docMk/>
      </pc:docMkLst>
      <pc:sldChg chg="modSp">
        <pc:chgData name="Sjögren, Lotta" userId="947c2ea3-6a35-43c8-ae96-4c48dcc59ff3" providerId="ADAL" clId="{0B0104E1-3B5D-4325-8A35-E52F0CDD8DF3}" dt="2024-03-11T13:01:31.555" v="5" actId="14100"/>
        <pc:sldMkLst>
          <pc:docMk/>
          <pc:sldMk cId="2035658638" sldId="256"/>
        </pc:sldMkLst>
        <pc:picChg chg="mod">
          <ac:chgData name="Sjögren, Lotta" userId="947c2ea3-6a35-43c8-ae96-4c48dcc59ff3" providerId="ADAL" clId="{0B0104E1-3B5D-4325-8A35-E52F0CDD8DF3}" dt="2024-03-11T13:01:31.555" v="5" actId="14100"/>
          <ac:picMkLst>
            <pc:docMk/>
            <pc:sldMk cId="2035658638" sldId="256"/>
            <ac:picMk id="5" creationId="{9BD4BAF5-A38D-487F-ACEC-A625C2D1CDAA}"/>
          </ac:picMkLst>
        </pc:picChg>
      </pc:sldChg>
      <pc:sldChg chg="modSp mod">
        <pc:chgData name="Sjögren, Lotta" userId="947c2ea3-6a35-43c8-ae96-4c48dcc59ff3" providerId="ADAL" clId="{0B0104E1-3B5D-4325-8A35-E52F0CDD8DF3}" dt="2024-03-11T14:00:18.701" v="609" actId="208"/>
        <pc:sldMkLst>
          <pc:docMk/>
          <pc:sldMk cId="3945940759" sldId="259"/>
        </pc:sldMkLst>
        <pc:spChg chg="mod">
          <ac:chgData name="Sjögren, Lotta" userId="947c2ea3-6a35-43c8-ae96-4c48dcc59ff3" providerId="ADAL" clId="{0B0104E1-3B5D-4325-8A35-E52F0CDD8DF3}" dt="2024-03-11T14:00:18.701" v="609" actId="208"/>
          <ac:spMkLst>
            <pc:docMk/>
            <pc:sldMk cId="3945940759" sldId="259"/>
            <ac:spMk id="4" creationId="{3B32491E-A6E2-F26F-4556-C02BE3F770C2}"/>
          </ac:spMkLst>
        </pc:spChg>
        <pc:spChg chg="mod">
          <ac:chgData name="Sjögren, Lotta" userId="947c2ea3-6a35-43c8-ae96-4c48dcc59ff3" providerId="ADAL" clId="{0B0104E1-3B5D-4325-8A35-E52F0CDD8DF3}" dt="2024-03-11T14:00:14.563" v="608" actId="208"/>
          <ac:spMkLst>
            <pc:docMk/>
            <pc:sldMk cId="3945940759" sldId="259"/>
            <ac:spMk id="5" creationId="{15731AD0-6AE4-47AE-3C49-D1A639B3FEDA}"/>
          </ac:spMkLst>
        </pc:spChg>
      </pc:sldChg>
      <pc:sldChg chg="modSp mod">
        <pc:chgData name="Sjögren, Lotta" userId="947c2ea3-6a35-43c8-ae96-4c48dcc59ff3" providerId="ADAL" clId="{0B0104E1-3B5D-4325-8A35-E52F0CDD8DF3}" dt="2024-03-11T14:19:53.515" v="878" actId="20577"/>
        <pc:sldMkLst>
          <pc:docMk/>
          <pc:sldMk cId="3948493571" sldId="264"/>
        </pc:sldMkLst>
        <pc:spChg chg="mod">
          <ac:chgData name="Sjögren, Lotta" userId="947c2ea3-6a35-43c8-ae96-4c48dcc59ff3" providerId="ADAL" clId="{0B0104E1-3B5D-4325-8A35-E52F0CDD8DF3}" dt="2024-03-11T14:19:53.515" v="878" actId="20577"/>
          <ac:spMkLst>
            <pc:docMk/>
            <pc:sldMk cId="3948493571" sldId="264"/>
            <ac:spMk id="3" creationId="{626062A2-0A6A-8B7C-3386-4E690E260F05}"/>
          </ac:spMkLst>
        </pc:spChg>
        <pc:spChg chg="mod">
          <ac:chgData name="Sjögren, Lotta" userId="947c2ea3-6a35-43c8-ae96-4c48dcc59ff3" providerId="ADAL" clId="{0B0104E1-3B5D-4325-8A35-E52F0CDD8DF3}" dt="2024-03-11T14:18:17.980" v="805" actId="208"/>
          <ac:spMkLst>
            <pc:docMk/>
            <pc:sldMk cId="3948493571" sldId="264"/>
            <ac:spMk id="6" creationId="{18F88A4B-F551-7FA4-4297-60E57DC13DDC}"/>
          </ac:spMkLst>
        </pc:spChg>
        <pc:spChg chg="mod">
          <ac:chgData name="Sjögren, Lotta" userId="947c2ea3-6a35-43c8-ae96-4c48dcc59ff3" providerId="ADAL" clId="{0B0104E1-3B5D-4325-8A35-E52F0CDD8DF3}" dt="2024-03-11T14:18:09.500" v="802" actId="208"/>
          <ac:spMkLst>
            <pc:docMk/>
            <pc:sldMk cId="3948493571" sldId="264"/>
            <ac:spMk id="7" creationId="{922936A2-D601-4949-6DFC-BC2684DF2A62}"/>
          </ac:spMkLst>
        </pc:spChg>
        <pc:spChg chg="mod">
          <ac:chgData name="Sjögren, Lotta" userId="947c2ea3-6a35-43c8-ae96-4c48dcc59ff3" providerId="ADAL" clId="{0B0104E1-3B5D-4325-8A35-E52F0CDD8DF3}" dt="2024-03-11T14:18:27.419" v="808" actId="208"/>
          <ac:spMkLst>
            <pc:docMk/>
            <pc:sldMk cId="3948493571" sldId="264"/>
            <ac:spMk id="8" creationId="{B8590A1F-F727-C5AE-4018-DB83D04848AB}"/>
          </ac:spMkLst>
        </pc:spChg>
        <pc:spChg chg="mod">
          <ac:chgData name="Sjögren, Lotta" userId="947c2ea3-6a35-43c8-ae96-4c48dcc59ff3" providerId="ADAL" clId="{0B0104E1-3B5D-4325-8A35-E52F0CDD8DF3}" dt="2024-03-11T14:18:33.414" v="810" actId="208"/>
          <ac:spMkLst>
            <pc:docMk/>
            <pc:sldMk cId="3948493571" sldId="264"/>
            <ac:spMk id="9" creationId="{B487CB49-B594-499A-F744-78C12CE85F9F}"/>
          </ac:spMkLst>
        </pc:spChg>
        <pc:spChg chg="mod">
          <ac:chgData name="Sjögren, Lotta" userId="947c2ea3-6a35-43c8-ae96-4c48dcc59ff3" providerId="ADAL" clId="{0B0104E1-3B5D-4325-8A35-E52F0CDD8DF3}" dt="2024-03-11T14:18:07.027" v="801" actId="208"/>
          <ac:spMkLst>
            <pc:docMk/>
            <pc:sldMk cId="3948493571" sldId="264"/>
            <ac:spMk id="10" creationId="{34053736-E399-3BF2-8D90-553B7931679C}"/>
          </ac:spMkLst>
        </pc:spChg>
        <pc:spChg chg="mod">
          <ac:chgData name="Sjögren, Lotta" userId="947c2ea3-6a35-43c8-ae96-4c48dcc59ff3" providerId="ADAL" clId="{0B0104E1-3B5D-4325-8A35-E52F0CDD8DF3}" dt="2024-03-11T14:18:30.331" v="809" actId="208"/>
          <ac:spMkLst>
            <pc:docMk/>
            <pc:sldMk cId="3948493571" sldId="264"/>
            <ac:spMk id="11" creationId="{660FAB61-69F6-8EB4-6B28-DEBB9D8CC498}"/>
          </ac:spMkLst>
        </pc:spChg>
        <pc:spChg chg="mod">
          <ac:chgData name="Sjögren, Lotta" userId="947c2ea3-6a35-43c8-ae96-4c48dcc59ff3" providerId="ADAL" clId="{0B0104E1-3B5D-4325-8A35-E52F0CDD8DF3}" dt="2024-03-11T14:18:21.332" v="806" actId="208"/>
          <ac:spMkLst>
            <pc:docMk/>
            <pc:sldMk cId="3948493571" sldId="264"/>
            <ac:spMk id="12" creationId="{FF311D77-A3FC-74C9-14E8-F01FAA1CD19F}"/>
          </ac:spMkLst>
        </pc:spChg>
        <pc:spChg chg="mod">
          <ac:chgData name="Sjögren, Lotta" userId="947c2ea3-6a35-43c8-ae96-4c48dcc59ff3" providerId="ADAL" clId="{0B0104E1-3B5D-4325-8A35-E52F0CDD8DF3}" dt="2024-03-11T14:18:04.193" v="800" actId="208"/>
          <ac:spMkLst>
            <pc:docMk/>
            <pc:sldMk cId="3948493571" sldId="264"/>
            <ac:spMk id="13" creationId="{2D458632-437D-BFDE-B719-5532C9A6ED48}"/>
          </ac:spMkLst>
        </pc:spChg>
        <pc:spChg chg="mod">
          <ac:chgData name="Sjögren, Lotta" userId="947c2ea3-6a35-43c8-ae96-4c48dcc59ff3" providerId="ADAL" clId="{0B0104E1-3B5D-4325-8A35-E52F0CDD8DF3}" dt="2024-03-11T14:18:24.044" v="807" actId="208"/>
          <ac:spMkLst>
            <pc:docMk/>
            <pc:sldMk cId="3948493571" sldId="264"/>
            <ac:spMk id="14" creationId="{EF188D49-2186-399C-3163-2AFAD8721332}"/>
          </ac:spMkLst>
        </pc:spChg>
        <pc:spChg chg="mod">
          <ac:chgData name="Sjögren, Lotta" userId="947c2ea3-6a35-43c8-ae96-4c48dcc59ff3" providerId="ADAL" clId="{0B0104E1-3B5D-4325-8A35-E52F0CDD8DF3}" dt="2024-03-11T14:18:01.580" v="799" actId="208"/>
          <ac:spMkLst>
            <pc:docMk/>
            <pc:sldMk cId="3948493571" sldId="264"/>
            <ac:spMk id="17" creationId="{4DC32EE3-AC25-E932-6528-822D41678767}"/>
          </ac:spMkLst>
        </pc:spChg>
        <pc:spChg chg="mod">
          <ac:chgData name="Sjögren, Lotta" userId="947c2ea3-6a35-43c8-ae96-4c48dcc59ff3" providerId="ADAL" clId="{0B0104E1-3B5D-4325-8A35-E52F0CDD8DF3}" dt="2024-03-11T14:17:56.618" v="798" actId="208"/>
          <ac:spMkLst>
            <pc:docMk/>
            <pc:sldMk cId="3948493571" sldId="264"/>
            <ac:spMk id="18" creationId="{384FA397-8BEE-1627-3CA1-88376DFBAA7C}"/>
          </ac:spMkLst>
        </pc:spChg>
        <pc:spChg chg="mod">
          <ac:chgData name="Sjögren, Lotta" userId="947c2ea3-6a35-43c8-ae96-4c48dcc59ff3" providerId="ADAL" clId="{0B0104E1-3B5D-4325-8A35-E52F0CDD8DF3}" dt="2024-03-11T14:18:12.356" v="803" actId="208"/>
          <ac:spMkLst>
            <pc:docMk/>
            <pc:sldMk cId="3948493571" sldId="264"/>
            <ac:spMk id="20" creationId="{BFF1EF27-E96C-479A-F008-134D2D7C35E4}"/>
          </ac:spMkLst>
        </pc:spChg>
        <pc:spChg chg="mod">
          <ac:chgData name="Sjögren, Lotta" userId="947c2ea3-6a35-43c8-ae96-4c48dcc59ff3" providerId="ADAL" clId="{0B0104E1-3B5D-4325-8A35-E52F0CDD8DF3}" dt="2024-03-11T14:18:15.097" v="804" actId="208"/>
          <ac:spMkLst>
            <pc:docMk/>
            <pc:sldMk cId="3948493571" sldId="264"/>
            <ac:spMk id="21" creationId="{82118F88-4C23-49E3-14A4-F5666CCDB750}"/>
          </ac:spMkLst>
        </pc:spChg>
      </pc:sldChg>
      <pc:sldChg chg="modSp mod">
        <pc:chgData name="Sjögren, Lotta" userId="947c2ea3-6a35-43c8-ae96-4c48dcc59ff3" providerId="ADAL" clId="{0B0104E1-3B5D-4325-8A35-E52F0CDD8DF3}" dt="2024-03-11T14:00:04.174" v="607" actId="207"/>
        <pc:sldMkLst>
          <pc:docMk/>
          <pc:sldMk cId="273157890" sldId="275"/>
        </pc:sldMkLst>
        <pc:spChg chg="mod">
          <ac:chgData name="Sjögren, Lotta" userId="947c2ea3-6a35-43c8-ae96-4c48dcc59ff3" providerId="ADAL" clId="{0B0104E1-3B5D-4325-8A35-E52F0CDD8DF3}" dt="2024-03-11T13:06:56.905" v="21" actId="20578"/>
          <ac:spMkLst>
            <pc:docMk/>
            <pc:sldMk cId="273157890" sldId="275"/>
            <ac:spMk id="3" creationId="{F5040E88-F70F-BB9B-74A0-91AF67883EEB}"/>
          </ac:spMkLst>
        </pc:spChg>
        <pc:spChg chg="mod">
          <ac:chgData name="Sjögren, Lotta" userId="947c2ea3-6a35-43c8-ae96-4c48dcc59ff3" providerId="ADAL" clId="{0B0104E1-3B5D-4325-8A35-E52F0CDD8DF3}" dt="2024-03-11T13:59:50.629" v="605" actId="208"/>
          <ac:spMkLst>
            <pc:docMk/>
            <pc:sldMk cId="273157890" sldId="275"/>
            <ac:spMk id="4" creationId="{50BBAE66-6206-7164-58D1-BA7EC64C929F}"/>
          </ac:spMkLst>
        </pc:spChg>
        <pc:spChg chg="mod">
          <ac:chgData name="Sjögren, Lotta" userId="947c2ea3-6a35-43c8-ae96-4c48dcc59ff3" providerId="ADAL" clId="{0B0104E1-3B5D-4325-8A35-E52F0CDD8DF3}" dt="2024-03-11T13:59:58.421" v="606" actId="208"/>
          <ac:spMkLst>
            <pc:docMk/>
            <pc:sldMk cId="273157890" sldId="275"/>
            <ac:spMk id="5" creationId="{C3B27A8F-0A63-198B-F16E-EBB7D88C13C5}"/>
          </ac:spMkLst>
        </pc:spChg>
        <pc:spChg chg="mod">
          <ac:chgData name="Sjögren, Lotta" userId="947c2ea3-6a35-43c8-ae96-4c48dcc59ff3" providerId="ADAL" clId="{0B0104E1-3B5D-4325-8A35-E52F0CDD8DF3}" dt="2024-03-11T14:00:04.174" v="607" actId="207"/>
          <ac:spMkLst>
            <pc:docMk/>
            <pc:sldMk cId="273157890" sldId="275"/>
            <ac:spMk id="7" creationId="{6D689309-C536-6D09-7CAA-628FA047E1DF}"/>
          </ac:spMkLst>
        </pc:spChg>
      </pc:sldChg>
      <pc:sldChg chg="modSp mod">
        <pc:chgData name="Sjögren, Lotta" userId="947c2ea3-6a35-43c8-ae96-4c48dcc59ff3" providerId="ADAL" clId="{0B0104E1-3B5D-4325-8A35-E52F0CDD8DF3}" dt="2024-03-11T14:12:18.736" v="788" actId="1076"/>
        <pc:sldMkLst>
          <pc:docMk/>
          <pc:sldMk cId="1347932082" sldId="281"/>
        </pc:sldMkLst>
        <pc:spChg chg="mod">
          <ac:chgData name="Sjögren, Lotta" userId="947c2ea3-6a35-43c8-ae96-4c48dcc59ff3" providerId="ADAL" clId="{0B0104E1-3B5D-4325-8A35-E52F0CDD8DF3}" dt="2024-03-11T14:12:18.736" v="788" actId="1076"/>
          <ac:spMkLst>
            <pc:docMk/>
            <pc:sldMk cId="1347932082" sldId="281"/>
            <ac:spMk id="4" creationId="{D86E11FB-AA62-A70F-6574-38ED75F17975}"/>
          </ac:spMkLst>
        </pc:spChg>
      </pc:sldChg>
      <pc:sldChg chg="addSp delSp modSp mod">
        <pc:chgData name="Sjögren, Lotta" userId="947c2ea3-6a35-43c8-ae96-4c48dcc59ff3" providerId="ADAL" clId="{0B0104E1-3B5D-4325-8A35-E52F0CDD8DF3}" dt="2024-03-11T14:12:01.445" v="786" actId="1076"/>
        <pc:sldMkLst>
          <pc:docMk/>
          <pc:sldMk cId="1338017491" sldId="290"/>
        </pc:sldMkLst>
        <pc:spChg chg="mod">
          <ac:chgData name="Sjögren, Lotta" userId="947c2ea3-6a35-43c8-ae96-4c48dcc59ff3" providerId="ADAL" clId="{0B0104E1-3B5D-4325-8A35-E52F0CDD8DF3}" dt="2024-03-11T14:12:01.445" v="786" actId="1076"/>
          <ac:spMkLst>
            <pc:docMk/>
            <pc:sldMk cId="1338017491" sldId="290"/>
            <ac:spMk id="5" creationId="{5EBC20BC-C327-D758-41E6-0F328FCE4BD4}"/>
          </ac:spMkLst>
        </pc:spChg>
        <pc:spChg chg="mod">
          <ac:chgData name="Sjögren, Lotta" userId="947c2ea3-6a35-43c8-ae96-4c48dcc59ff3" providerId="ADAL" clId="{0B0104E1-3B5D-4325-8A35-E52F0CDD8DF3}" dt="2024-03-11T13:29:34.281" v="589" actId="113"/>
          <ac:spMkLst>
            <pc:docMk/>
            <pc:sldMk cId="1338017491" sldId="290"/>
            <ac:spMk id="24" creationId="{979E46A5-D72E-AD20-9C0F-EFD585A96AF8}"/>
          </ac:spMkLst>
        </pc:spChg>
        <pc:spChg chg="mod">
          <ac:chgData name="Sjögren, Lotta" userId="947c2ea3-6a35-43c8-ae96-4c48dcc59ff3" providerId="ADAL" clId="{0B0104E1-3B5D-4325-8A35-E52F0CDD8DF3}" dt="2024-03-11T13:30:08.542" v="591" actId="113"/>
          <ac:spMkLst>
            <pc:docMk/>
            <pc:sldMk cId="1338017491" sldId="290"/>
            <ac:spMk id="25" creationId="{F0D66FD3-88AF-5136-AA4C-686DAAB8B99B}"/>
          </ac:spMkLst>
        </pc:spChg>
        <pc:spChg chg="mod">
          <ac:chgData name="Sjögren, Lotta" userId="947c2ea3-6a35-43c8-ae96-4c48dcc59ff3" providerId="ADAL" clId="{0B0104E1-3B5D-4325-8A35-E52F0CDD8DF3}" dt="2024-03-11T13:30:21.079" v="594" actId="14100"/>
          <ac:spMkLst>
            <pc:docMk/>
            <pc:sldMk cId="1338017491" sldId="290"/>
            <ac:spMk id="26" creationId="{79470AC7-CA3E-F250-0724-CC5FB9D5ACDB}"/>
          </ac:spMkLst>
        </pc:spChg>
        <pc:spChg chg="mod">
          <ac:chgData name="Sjögren, Lotta" userId="947c2ea3-6a35-43c8-ae96-4c48dcc59ff3" providerId="ADAL" clId="{0B0104E1-3B5D-4325-8A35-E52F0CDD8DF3}" dt="2024-03-11T13:35:40.970" v="596" actId="113"/>
          <ac:spMkLst>
            <pc:docMk/>
            <pc:sldMk cId="1338017491" sldId="290"/>
            <ac:spMk id="27" creationId="{689D28C5-8176-1C92-4411-D1649B17C1B1}"/>
          </ac:spMkLst>
        </pc:spChg>
        <pc:spChg chg="mod">
          <ac:chgData name="Sjögren, Lotta" userId="947c2ea3-6a35-43c8-ae96-4c48dcc59ff3" providerId="ADAL" clId="{0B0104E1-3B5D-4325-8A35-E52F0CDD8DF3}" dt="2024-03-11T13:35:48.409" v="598" actId="113"/>
          <ac:spMkLst>
            <pc:docMk/>
            <pc:sldMk cId="1338017491" sldId="290"/>
            <ac:spMk id="28" creationId="{EC71F40C-99AE-FACC-1B5D-2EDE463E128B}"/>
          </ac:spMkLst>
        </pc:spChg>
        <pc:spChg chg="mod">
          <ac:chgData name="Sjögren, Lotta" userId="947c2ea3-6a35-43c8-ae96-4c48dcc59ff3" providerId="ADAL" clId="{0B0104E1-3B5D-4325-8A35-E52F0CDD8DF3}" dt="2024-03-11T13:35:54.680" v="600" actId="113"/>
          <ac:spMkLst>
            <pc:docMk/>
            <pc:sldMk cId="1338017491" sldId="290"/>
            <ac:spMk id="29" creationId="{75FA5165-DAA9-E93F-6920-A86E0587654A}"/>
          </ac:spMkLst>
        </pc:spChg>
        <pc:picChg chg="del">
          <ac:chgData name="Sjögren, Lotta" userId="947c2ea3-6a35-43c8-ae96-4c48dcc59ff3" providerId="ADAL" clId="{0B0104E1-3B5D-4325-8A35-E52F0CDD8DF3}" dt="2024-03-11T13:14:48.725" v="372" actId="478"/>
          <ac:picMkLst>
            <pc:docMk/>
            <pc:sldMk cId="1338017491" sldId="290"/>
            <ac:picMk id="4" creationId="{F6F76DCB-8B5F-3BCE-E01E-57CA4EBA737E}"/>
          </ac:picMkLst>
        </pc:picChg>
        <pc:picChg chg="add mod">
          <ac:chgData name="Sjögren, Lotta" userId="947c2ea3-6a35-43c8-ae96-4c48dcc59ff3" providerId="ADAL" clId="{0B0104E1-3B5D-4325-8A35-E52F0CDD8DF3}" dt="2024-03-11T13:15:08.770" v="377" actId="171"/>
          <ac:picMkLst>
            <pc:docMk/>
            <pc:sldMk cId="1338017491" sldId="290"/>
            <ac:picMk id="6" creationId="{D11F4718-907A-65F5-0207-2CEBBAEE349D}"/>
          </ac:picMkLst>
        </pc:picChg>
      </pc:sldChg>
      <pc:sldChg chg="modSp mod">
        <pc:chgData name="Sjögren, Lotta" userId="947c2ea3-6a35-43c8-ae96-4c48dcc59ff3" providerId="ADAL" clId="{0B0104E1-3B5D-4325-8A35-E52F0CDD8DF3}" dt="2024-03-11T14:03:06.639" v="615" actId="1076"/>
        <pc:sldMkLst>
          <pc:docMk/>
          <pc:sldMk cId="2651812166" sldId="302"/>
        </pc:sldMkLst>
        <pc:spChg chg="mod">
          <ac:chgData name="Sjögren, Lotta" userId="947c2ea3-6a35-43c8-ae96-4c48dcc59ff3" providerId="ADAL" clId="{0B0104E1-3B5D-4325-8A35-E52F0CDD8DF3}" dt="2024-03-11T14:02:24.218" v="611" actId="1076"/>
          <ac:spMkLst>
            <pc:docMk/>
            <pc:sldMk cId="2651812166" sldId="302"/>
            <ac:spMk id="4" creationId="{BA234DEC-776E-8B0B-E27F-866760F70A42}"/>
          </ac:spMkLst>
        </pc:spChg>
        <pc:spChg chg="mod">
          <ac:chgData name="Sjögren, Lotta" userId="947c2ea3-6a35-43c8-ae96-4c48dcc59ff3" providerId="ADAL" clId="{0B0104E1-3B5D-4325-8A35-E52F0CDD8DF3}" dt="2024-03-11T14:02:17.133" v="610" actId="1076"/>
          <ac:spMkLst>
            <pc:docMk/>
            <pc:sldMk cId="2651812166" sldId="302"/>
            <ac:spMk id="6" creationId="{72859399-54CD-89B2-B9EC-13A4D529E231}"/>
          </ac:spMkLst>
        </pc:spChg>
        <pc:spChg chg="mod">
          <ac:chgData name="Sjögren, Lotta" userId="947c2ea3-6a35-43c8-ae96-4c48dcc59ff3" providerId="ADAL" clId="{0B0104E1-3B5D-4325-8A35-E52F0CDD8DF3}" dt="2024-03-11T14:02:35.285" v="612" actId="1076"/>
          <ac:spMkLst>
            <pc:docMk/>
            <pc:sldMk cId="2651812166" sldId="302"/>
            <ac:spMk id="9" creationId="{6397223C-51E9-A6CC-9AAA-4AC22CBC96E2}"/>
          </ac:spMkLst>
        </pc:spChg>
        <pc:spChg chg="mod">
          <ac:chgData name="Sjögren, Lotta" userId="947c2ea3-6a35-43c8-ae96-4c48dcc59ff3" providerId="ADAL" clId="{0B0104E1-3B5D-4325-8A35-E52F0CDD8DF3}" dt="2024-03-11T14:02:49.387" v="613" actId="1076"/>
          <ac:spMkLst>
            <pc:docMk/>
            <pc:sldMk cId="2651812166" sldId="302"/>
            <ac:spMk id="10" creationId="{D9BCB825-673C-F4DA-0516-4154F0623C50}"/>
          </ac:spMkLst>
        </pc:spChg>
        <pc:spChg chg="mod">
          <ac:chgData name="Sjögren, Lotta" userId="947c2ea3-6a35-43c8-ae96-4c48dcc59ff3" providerId="ADAL" clId="{0B0104E1-3B5D-4325-8A35-E52F0CDD8DF3}" dt="2024-03-11T14:02:56.293" v="614" actId="1076"/>
          <ac:spMkLst>
            <pc:docMk/>
            <pc:sldMk cId="2651812166" sldId="302"/>
            <ac:spMk id="12" creationId="{3C451FD7-8A26-26A9-82CB-EB5126F43EBD}"/>
          </ac:spMkLst>
        </pc:spChg>
        <pc:spChg chg="mod">
          <ac:chgData name="Sjögren, Lotta" userId="947c2ea3-6a35-43c8-ae96-4c48dcc59ff3" providerId="ADAL" clId="{0B0104E1-3B5D-4325-8A35-E52F0CDD8DF3}" dt="2024-03-11T14:03:06.639" v="615" actId="1076"/>
          <ac:spMkLst>
            <pc:docMk/>
            <pc:sldMk cId="2651812166" sldId="302"/>
            <ac:spMk id="14" creationId="{E7D8AEC5-5759-ED84-E6E0-34BCA631CF55}"/>
          </ac:spMkLst>
        </pc:spChg>
      </pc:sldChg>
      <pc:sldChg chg="modSp mod">
        <pc:chgData name="Sjögren, Lotta" userId="947c2ea3-6a35-43c8-ae96-4c48dcc59ff3" providerId="ADAL" clId="{0B0104E1-3B5D-4325-8A35-E52F0CDD8DF3}" dt="2024-03-11T14:14:52.775" v="796" actId="20577"/>
        <pc:sldMkLst>
          <pc:docMk/>
          <pc:sldMk cId="3189072719" sldId="316"/>
        </pc:sldMkLst>
        <pc:spChg chg="mod">
          <ac:chgData name="Sjögren, Lotta" userId="947c2ea3-6a35-43c8-ae96-4c48dcc59ff3" providerId="ADAL" clId="{0B0104E1-3B5D-4325-8A35-E52F0CDD8DF3}" dt="2024-03-11T14:14:52.775" v="796" actId="20577"/>
          <ac:spMkLst>
            <pc:docMk/>
            <pc:sldMk cId="3189072719" sldId="316"/>
            <ac:spMk id="3" creationId="{61506B62-E89E-50F3-6EDE-6D794621721D}"/>
          </ac:spMkLst>
        </pc:spChg>
        <pc:picChg chg="mod">
          <ac:chgData name="Sjögren, Lotta" userId="947c2ea3-6a35-43c8-ae96-4c48dcc59ff3" providerId="ADAL" clId="{0B0104E1-3B5D-4325-8A35-E52F0CDD8DF3}" dt="2024-03-11T14:14:20.136" v="789" actId="1076"/>
          <ac:picMkLst>
            <pc:docMk/>
            <pc:sldMk cId="3189072719" sldId="316"/>
            <ac:picMk id="2054" creationId="{FBA5A852-4EF2-CEEA-A11C-FA4834D8EF01}"/>
          </ac:picMkLst>
        </pc:picChg>
        <pc:cxnChg chg="mod">
          <ac:chgData name="Sjögren, Lotta" userId="947c2ea3-6a35-43c8-ae96-4c48dcc59ff3" providerId="ADAL" clId="{0B0104E1-3B5D-4325-8A35-E52F0CDD8DF3}" dt="2024-03-11T14:14:23.868" v="790" actId="1076"/>
          <ac:cxnSpMkLst>
            <pc:docMk/>
            <pc:sldMk cId="3189072719" sldId="316"/>
            <ac:cxnSpMk id="10" creationId="{A9DE39A8-6EF9-2472-DEBB-43FC3B05D375}"/>
          </ac:cxnSpMkLst>
        </pc:cxnChg>
      </pc:sldChg>
      <pc:sldChg chg="modSp mod">
        <pc:chgData name="Sjögren, Lotta" userId="947c2ea3-6a35-43c8-ae96-4c48dcc59ff3" providerId="ADAL" clId="{0B0104E1-3B5D-4325-8A35-E52F0CDD8DF3}" dt="2024-03-11T14:15:22.762" v="797" actId="2711"/>
        <pc:sldMkLst>
          <pc:docMk/>
          <pc:sldMk cId="2327293899" sldId="319"/>
        </pc:sldMkLst>
        <pc:spChg chg="mod">
          <ac:chgData name="Sjögren, Lotta" userId="947c2ea3-6a35-43c8-ae96-4c48dcc59ff3" providerId="ADAL" clId="{0B0104E1-3B5D-4325-8A35-E52F0CDD8DF3}" dt="2024-03-11T14:15:22.762" v="797" actId="2711"/>
          <ac:spMkLst>
            <pc:docMk/>
            <pc:sldMk cId="2327293899" sldId="319"/>
            <ac:spMk id="5" creationId="{FBBB1067-1466-1C3B-A7EE-8A631000F330}"/>
          </ac:spMkLst>
        </pc:spChg>
      </pc:sldChg>
      <pc:sldChg chg="modSp mod">
        <pc:chgData name="Sjögren, Lotta" userId="947c2ea3-6a35-43c8-ae96-4c48dcc59ff3" providerId="ADAL" clId="{0B0104E1-3B5D-4325-8A35-E52F0CDD8DF3}" dt="2024-03-11T14:21:51.484" v="903" actId="20577"/>
        <pc:sldMkLst>
          <pc:docMk/>
          <pc:sldMk cId="533284923" sldId="323"/>
        </pc:sldMkLst>
        <pc:spChg chg="mod">
          <ac:chgData name="Sjögren, Lotta" userId="947c2ea3-6a35-43c8-ae96-4c48dcc59ff3" providerId="ADAL" clId="{0B0104E1-3B5D-4325-8A35-E52F0CDD8DF3}" dt="2024-03-11T14:21:51.484" v="903" actId="20577"/>
          <ac:spMkLst>
            <pc:docMk/>
            <pc:sldMk cId="533284923" sldId="323"/>
            <ac:spMk id="27" creationId="{96BB6ABC-3036-6F00-AC4F-2353D73BD6B1}"/>
          </ac:spMkLst>
        </pc:spChg>
      </pc:sldChg>
      <pc:sldChg chg="modSp mod">
        <pc:chgData name="Sjögren, Lotta" userId="947c2ea3-6a35-43c8-ae96-4c48dcc59ff3" providerId="ADAL" clId="{0B0104E1-3B5D-4325-8A35-E52F0CDD8DF3}" dt="2024-03-11T14:04:49.213" v="762" actId="20577"/>
        <pc:sldMkLst>
          <pc:docMk/>
          <pc:sldMk cId="2919682523" sldId="330"/>
        </pc:sldMkLst>
        <pc:spChg chg="mod">
          <ac:chgData name="Sjögren, Lotta" userId="947c2ea3-6a35-43c8-ae96-4c48dcc59ff3" providerId="ADAL" clId="{0B0104E1-3B5D-4325-8A35-E52F0CDD8DF3}" dt="2024-03-11T14:04:49.213" v="762" actId="20577"/>
          <ac:spMkLst>
            <pc:docMk/>
            <pc:sldMk cId="2919682523" sldId="330"/>
            <ac:spMk id="3" creationId="{DC8BAFA3-40AF-4629-FFBD-2E9205704FB4}"/>
          </ac:spMkLst>
        </pc:spChg>
      </pc:sldChg>
      <pc:sldChg chg="modSp mod">
        <pc:chgData name="Sjögren, Lotta" userId="947c2ea3-6a35-43c8-ae96-4c48dcc59ff3" providerId="ADAL" clId="{0B0104E1-3B5D-4325-8A35-E52F0CDD8DF3}" dt="2024-03-11T14:23:46.558" v="905" actId="20577"/>
        <pc:sldMkLst>
          <pc:docMk/>
          <pc:sldMk cId="154843365" sldId="350"/>
        </pc:sldMkLst>
        <pc:spChg chg="mod">
          <ac:chgData name="Sjögren, Lotta" userId="947c2ea3-6a35-43c8-ae96-4c48dcc59ff3" providerId="ADAL" clId="{0B0104E1-3B5D-4325-8A35-E52F0CDD8DF3}" dt="2024-03-11T14:23:46.558" v="905" actId="20577"/>
          <ac:spMkLst>
            <pc:docMk/>
            <pc:sldMk cId="154843365" sldId="350"/>
            <ac:spMk id="5" creationId="{BC1F1908-951D-870A-2F18-6614B31A4861}"/>
          </ac:spMkLst>
        </pc:spChg>
      </pc:sldChg>
      <pc:sldChg chg="modSp mod">
        <pc:chgData name="Sjögren, Lotta" userId="947c2ea3-6a35-43c8-ae96-4c48dcc59ff3" providerId="ADAL" clId="{0B0104E1-3B5D-4325-8A35-E52F0CDD8DF3}" dt="2024-03-11T13:15:55.719" v="381" actId="1076"/>
        <pc:sldMkLst>
          <pc:docMk/>
          <pc:sldMk cId="290607792" sldId="362"/>
        </pc:sldMkLst>
        <pc:spChg chg="mod">
          <ac:chgData name="Sjögren, Lotta" userId="947c2ea3-6a35-43c8-ae96-4c48dcc59ff3" providerId="ADAL" clId="{0B0104E1-3B5D-4325-8A35-E52F0CDD8DF3}" dt="2024-03-11T13:15:51.279" v="380" actId="1076"/>
          <ac:spMkLst>
            <pc:docMk/>
            <pc:sldMk cId="290607792" sldId="362"/>
            <ac:spMk id="2" creationId="{6A933CCF-6715-0659-93BE-E2FA9E4247D6}"/>
          </ac:spMkLst>
        </pc:spChg>
        <pc:spChg chg="mod">
          <ac:chgData name="Sjögren, Lotta" userId="947c2ea3-6a35-43c8-ae96-4c48dcc59ff3" providerId="ADAL" clId="{0B0104E1-3B5D-4325-8A35-E52F0CDD8DF3}" dt="2024-03-11T13:15:55.719" v="381" actId="1076"/>
          <ac:spMkLst>
            <pc:docMk/>
            <pc:sldMk cId="290607792" sldId="362"/>
            <ac:spMk id="3" creationId="{389140FC-FE0C-7899-54ED-07ADE3B35389}"/>
          </ac:spMkLst>
        </pc:spChg>
      </pc:sldChg>
      <pc:sldChg chg="addSp modSp mod">
        <pc:chgData name="Sjögren, Lotta" userId="947c2ea3-6a35-43c8-ae96-4c48dcc59ff3" providerId="ADAL" clId="{0B0104E1-3B5D-4325-8A35-E52F0CDD8DF3}" dt="2024-03-11T14:08:18.164" v="774" actId="20577"/>
        <pc:sldMkLst>
          <pc:docMk/>
          <pc:sldMk cId="2896562337" sldId="363"/>
        </pc:sldMkLst>
        <pc:spChg chg="mod">
          <ac:chgData name="Sjögren, Lotta" userId="947c2ea3-6a35-43c8-ae96-4c48dcc59ff3" providerId="ADAL" clId="{0B0104E1-3B5D-4325-8A35-E52F0CDD8DF3}" dt="2024-03-11T14:08:18.164" v="774" actId="20577"/>
          <ac:spMkLst>
            <pc:docMk/>
            <pc:sldMk cId="2896562337" sldId="363"/>
            <ac:spMk id="2" creationId="{C551196A-4DB5-BE1C-0EBB-657FAF018FED}"/>
          </ac:spMkLst>
        </pc:spChg>
        <pc:spChg chg="mod">
          <ac:chgData name="Sjögren, Lotta" userId="947c2ea3-6a35-43c8-ae96-4c48dcc59ff3" providerId="ADAL" clId="{0B0104E1-3B5D-4325-8A35-E52F0CDD8DF3}" dt="2024-03-11T13:58:13.479" v="602" actId="20577"/>
          <ac:spMkLst>
            <pc:docMk/>
            <pc:sldMk cId="2896562337" sldId="363"/>
            <ac:spMk id="3" creationId="{129A14AF-4832-3BDE-8927-62AB56A375C9}"/>
          </ac:spMkLst>
        </pc:spChg>
        <pc:picChg chg="add mod">
          <ac:chgData name="Sjögren, Lotta" userId="947c2ea3-6a35-43c8-ae96-4c48dcc59ff3" providerId="ADAL" clId="{0B0104E1-3B5D-4325-8A35-E52F0CDD8DF3}" dt="2024-03-11T13:05:35.689" v="18" actId="171"/>
          <ac:picMkLst>
            <pc:docMk/>
            <pc:sldMk cId="2896562337" sldId="363"/>
            <ac:picMk id="4" creationId="{A4D262F1-7D90-2EB7-7105-A9BB196D518C}"/>
          </ac:picMkLst>
        </pc:picChg>
      </pc:sldChg>
      <pc:sldChg chg="addSp modSp mod">
        <pc:chgData name="Sjögren, Lotta" userId="947c2ea3-6a35-43c8-ae96-4c48dcc59ff3" providerId="ADAL" clId="{0B0104E1-3B5D-4325-8A35-E52F0CDD8DF3}" dt="2024-03-11T14:09:03.886" v="782" actId="1076"/>
        <pc:sldMkLst>
          <pc:docMk/>
          <pc:sldMk cId="3062697409" sldId="364"/>
        </pc:sldMkLst>
        <pc:spChg chg="mod">
          <ac:chgData name="Sjögren, Lotta" userId="947c2ea3-6a35-43c8-ae96-4c48dcc59ff3" providerId="ADAL" clId="{0B0104E1-3B5D-4325-8A35-E52F0CDD8DF3}" dt="2024-03-11T14:08:52.329" v="781" actId="1076"/>
          <ac:spMkLst>
            <pc:docMk/>
            <pc:sldMk cId="3062697409" sldId="364"/>
            <ac:spMk id="2" creationId="{BCBAF8A5-5E74-9A9D-10C2-5D693831A297}"/>
          </ac:spMkLst>
        </pc:spChg>
        <pc:spChg chg="mod">
          <ac:chgData name="Sjögren, Lotta" userId="947c2ea3-6a35-43c8-ae96-4c48dcc59ff3" providerId="ADAL" clId="{0B0104E1-3B5D-4325-8A35-E52F0CDD8DF3}" dt="2024-03-11T14:09:03.886" v="782" actId="1076"/>
          <ac:spMkLst>
            <pc:docMk/>
            <pc:sldMk cId="3062697409" sldId="364"/>
            <ac:spMk id="3" creationId="{D911A09D-2189-784E-EA44-2EB4DAA6756F}"/>
          </ac:spMkLst>
        </pc:spChg>
        <pc:picChg chg="add mod">
          <ac:chgData name="Sjögren, Lotta" userId="947c2ea3-6a35-43c8-ae96-4c48dcc59ff3" providerId="ADAL" clId="{0B0104E1-3B5D-4325-8A35-E52F0CDD8DF3}" dt="2024-03-11T13:07:43.073" v="26" actId="171"/>
          <ac:picMkLst>
            <pc:docMk/>
            <pc:sldMk cId="3062697409" sldId="364"/>
            <ac:picMk id="4" creationId="{E62404B4-2E90-D1FC-A300-525263971C78}"/>
          </ac:picMkLst>
        </pc:picChg>
      </pc:sldChg>
      <pc:sldChg chg="addSp modSp mod">
        <pc:chgData name="Sjögren, Lotta" userId="947c2ea3-6a35-43c8-ae96-4c48dcc59ff3" providerId="ADAL" clId="{0B0104E1-3B5D-4325-8A35-E52F0CDD8DF3}" dt="2024-03-11T13:14:29.237" v="371" actId="1076"/>
        <pc:sldMkLst>
          <pc:docMk/>
          <pc:sldMk cId="2843997347" sldId="365"/>
        </pc:sldMkLst>
        <pc:spChg chg="mod">
          <ac:chgData name="Sjögren, Lotta" userId="947c2ea3-6a35-43c8-ae96-4c48dcc59ff3" providerId="ADAL" clId="{0B0104E1-3B5D-4325-8A35-E52F0CDD8DF3}" dt="2024-03-11T13:14:29.237" v="371" actId="1076"/>
          <ac:spMkLst>
            <pc:docMk/>
            <pc:sldMk cId="2843997347" sldId="365"/>
            <ac:spMk id="2" creationId="{1C328676-FE91-733B-81EA-63E39623C360}"/>
          </ac:spMkLst>
        </pc:spChg>
        <pc:spChg chg="mod">
          <ac:chgData name="Sjögren, Lotta" userId="947c2ea3-6a35-43c8-ae96-4c48dcc59ff3" providerId="ADAL" clId="{0B0104E1-3B5D-4325-8A35-E52F0CDD8DF3}" dt="2024-03-11T13:13:04.536" v="367" actId="20577"/>
          <ac:spMkLst>
            <pc:docMk/>
            <pc:sldMk cId="2843997347" sldId="365"/>
            <ac:spMk id="3" creationId="{5C922372-58D8-CA3F-57A9-33AD4A00E956}"/>
          </ac:spMkLst>
        </pc:spChg>
        <pc:picChg chg="add mod">
          <ac:chgData name="Sjögren, Lotta" userId="947c2ea3-6a35-43c8-ae96-4c48dcc59ff3" providerId="ADAL" clId="{0B0104E1-3B5D-4325-8A35-E52F0CDD8DF3}" dt="2024-03-11T13:14:23.170" v="370" actId="171"/>
          <ac:picMkLst>
            <pc:docMk/>
            <pc:sldMk cId="2843997347" sldId="365"/>
            <ac:picMk id="4" creationId="{067B8F58-AA30-72B6-2503-9479CDDE09AB}"/>
          </ac:picMkLst>
        </pc:picChg>
      </pc:sldChg>
      <pc:sldChg chg="addSp modSp mod">
        <pc:chgData name="Sjögren, Lotta" userId="947c2ea3-6a35-43c8-ae96-4c48dcc59ff3" providerId="ADAL" clId="{0B0104E1-3B5D-4325-8A35-E52F0CDD8DF3}" dt="2024-03-11T13:28:30.710" v="587" actId="1076"/>
        <pc:sldMkLst>
          <pc:docMk/>
          <pc:sldMk cId="336326288" sldId="366"/>
        </pc:sldMkLst>
        <pc:spChg chg="mod">
          <ac:chgData name="Sjögren, Lotta" userId="947c2ea3-6a35-43c8-ae96-4c48dcc59ff3" providerId="ADAL" clId="{0B0104E1-3B5D-4325-8A35-E52F0CDD8DF3}" dt="2024-03-11T13:27:18.958" v="582" actId="1076"/>
          <ac:spMkLst>
            <pc:docMk/>
            <pc:sldMk cId="336326288" sldId="366"/>
            <ac:spMk id="2" creationId="{B0A3B0D0-3E8F-A6F7-B856-45FC81C422DB}"/>
          </ac:spMkLst>
        </pc:spChg>
        <pc:spChg chg="mod">
          <ac:chgData name="Sjögren, Lotta" userId="947c2ea3-6a35-43c8-ae96-4c48dcc59ff3" providerId="ADAL" clId="{0B0104E1-3B5D-4325-8A35-E52F0CDD8DF3}" dt="2024-03-11T13:28:30.710" v="587" actId="1076"/>
          <ac:spMkLst>
            <pc:docMk/>
            <pc:sldMk cId="336326288" sldId="366"/>
            <ac:spMk id="3" creationId="{C4837A1A-41AF-8BA2-6C61-FB5B49591D67}"/>
          </ac:spMkLst>
        </pc:spChg>
        <pc:picChg chg="add mod">
          <ac:chgData name="Sjögren, Lotta" userId="947c2ea3-6a35-43c8-ae96-4c48dcc59ff3" providerId="ADAL" clId="{0B0104E1-3B5D-4325-8A35-E52F0CDD8DF3}" dt="2024-03-11T13:26:40.281" v="575" actId="171"/>
          <ac:picMkLst>
            <pc:docMk/>
            <pc:sldMk cId="336326288" sldId="366"/>
            <ac:picMk id="5" creationId="{465B8CE2-3302-1CC9-17E7-28C6F193FD5E}"/>
          </ac:picMkLst>
        </pc:picChg>
        <pc:picChg chg="mod">
          <ac:chgData name="Sjögren, Lotta" userId="947c2ea3-6a35-43c8-ae96-4c48dcc59ff3" providerId="ADAL" clId="{0B0104E1-3B5D-4325-8A35-E52F0CDD8DF3}" dt="2024-03-11T13:26:51.632" v="577" actId="1076"/>
          <ac:picMkLst>
            <pc:docMk/>
            <pc:sldMk cId="336326288" sldId="366"/>
            <ac:picMk id="1028" creationId="{E6548DA8-D78B-5F60-C137-4E7D7EF69629}"/>
          </ac:picMkLst>
        </pc:picChg>
        <pc:picChg chg="mod">
          <ac:chgData name="Sjögren, Lotta" userId="947c2ea3-6a35-43c8-ae96-4c48dcc59ff3" providerId="ADAL" clId="{0B0104E1-3B5D-4325-8A35-E52F0CDD8DF3}" dt="2024-03-11T13:26:55.104" v="578" actId="1076"/>
          <ac:picMkLst>
            <pc:docMk/>
            <pc:sldMk cId="336326288" sldId="366"/>
            <ac:picMk id="1034" creationId="{F754E6EA-42C0-0AF3-B79D-BA405C6F5989}"/>
          </ac:picMkLst>
        </pc:picChg>
      </pc:sldChg>
      <pc:sldChg chg="addSp modSp mod">
        <pc:chgData name="Sjögren, Lotta" userId="947c2ea3-6a35-43c8-ae96-4c48dcc59ff3" providerId="ADAL" clId="{0B0104E1-3B5D-4325-8A35-E52F0CDD8DF3}" dt="2024-03-11T14:07:51.455" v="772" actId="20577"/>
        <pc:sldMkLst>
          <pc:docMk/>
          <pc:sldMk cId="74330938" sldId="369"/>
        </pc:sldMkLst>
        <pc:spChg chg="mod">
          <ac:chgData name="Sjögren, Lotta" userId="947c2ea3-6a35-43c8-ae96-4c48dcc59ff3" providerId="ADAL" clId="{0B0104E1-3B5D-4325-8A35-E52F0CDD8DF3}" dt="2024-03-11T14:07:51.455" v="772" actId="20577"/>
          <ac:spMkLst>
            <pc:docMk/>
            <pc:sldMk cId="74330938" sldId="369"/>
            <ac:spMk id="2" creationId="{4394CFD8-20D6-B758-43C7-E604A6CC75D7}"/>
          </ac:spMkLst>
        </pc:spChg>
        <pc:spChg chg="mod">
          <ac:chgData name="Sjögren, Lotta" userId="947c2ea3-6a35-43c8-ae96-4c48dcc59ff3" providerId="ADAL" clId="{0B0104E1-3B5D-4325-8A35-E52F0CDD8DF3}" dt="2024-03-11T14:07:40.321" v="771" actId="255"/>
          <ac:spMkLst>
            <pc:docMk/>
            <pc:sldMk cId="74330938" sldId="369"/>
            <ac:spMk id="4" creationId="{BFDA81D6-FEAF-379B-C6A5-1A0D4557C0F6}"/>
          </ac:spMkLst>
        </pc:spChg>
        <pc:spChg chg="mod">
          <ac:chgData name="Sjögren, Lotta" userId="947c2ea3-6a35-43c8-ae96-4c48dcc59ff3" providerId="ADAL" clId="{0B0104E1-3B5D-4325-8A35-E52F0CDD8DF3}" dt="2024-03-11T14:06:38.017" v="763" actId="208"/>
          <ac:spMkLst>
            <pc:docMk/>
            <pc:sldMk cId="74330938" sldId="369"/>
            <ac:spMk id="7" creationId="{CEC0564E-8E73-EABC-1F7E-90565204FF86}"/>
          </ac:spMkLst>
        </pc:spChg>
        <pc:spChg chg="mod">
          <ac:chgData name="Sjögren, Lotta" userId="947c2ea3-6a35-43c8-ae96-4c48dcc59ff3" providerId="ADAL" clId="{0B0104E1-3B5D-4325-8A35-E52F0CDD8DF3}" dt="2024-03-11T14:06:43.554" v="764" actId="208"/>
          <ac:spMkLst>
            <pc:docMk/>
            <pc:sldMk cId="74330938" sldId="369"/>
            <ac:spMk id="8" creationId="{E2E08AE2-14B3-4D74-AC3B-06DF7CB8E1A0}"/>
          </ac:spMkLst>
        </pc:spChg>
        <pc:spChg chg="mod">
          <ac:chgData name="Sjögren, Lotta" userId="947c2ea3-6a35-43c8-ae96-4c48dcc59ff3" providerId="ADAL" clId="{0B0104E1-3B5D-4325-8A35-E52F0CDD8DF3}" dt="2024-03-11T14:06:46.990" v="765" actId="208"/>
          <ac:spMkLst>
            <pc:docMk/>
            <pc:sldMk cId="74330938" sldId="369"/>
            <ac:spMk id="9" creationId="{D69F5A32-6DB3-9C6C-10E0-D0EB5D27D33C}"/>
          </ac:spMkLst>
        </pc:spChg>
        <pc:picChg chg="add mod">
          <ac:chgData name="Sjögren, Lotta" userId="947c2ea3-6a35-43c8-ae96-4c48dcc59ff3" providerId="ADAL" clId="{0B0104E1-3B5D-4325-8A35-E52F0CDD8DF3}" dt="2024-03-11T14:07:00.938" v="766"/>
          <ac:picMkLst>
            <pc:docMk/>
            <pc:sldMk cId="74330938" sldId="369"/>
            <ac:picMk id="10" creationId="{AF3534D7-8648-1214-9757-972639D60C78}"/>
          </ac:picMkLst>
        </pc:picChg>
      </pc:sldChg>
    </pc:docChg>
  </pc:docChgLst>
  <pc:docChgLst>
    <pc:chgData name="Anne-Marie Haikio" userId="S::anne-marie.haikio_edu.turku.fi#ext#@turku.onmicrosoft.com::42e4cb36-e27e-464a-83d1-a770b44d64fb" providerId="AD" clId="Web-{A7A06DCE-A358-4609-8BC5-1198713B8841}"/>
    <pc:docChg chg="modSld">
      <pc:chgData name="Anne-Marie Haikio" userId="S::anne-marie.haikio_edu.turku.fi#ext#@turku.onmicrosoft.com::42e4cb36-e27e-464a-83d1-a770b44d64fb" providerId="AD" clId="Web-{A7A06DCE-A358-4609-8BC5-1198713B8841}" dt="2023-12-11T08:19:56.738" v="34" actId="20577"/>
      <pc:docMkLst>
        <pc:docMk/>
      </pc:docMkLst>
      <pc:sldChg chg="modSp">
        <pc:chgData name="Anne-Marie Haikio" userId="S::anne-marie.haikio_edu.turku.fi#ext#@turku.onmicrosoft.com::42e4cb36-e27e-464a-83d1-a770b44d64fb" providerId="AD" clId="Web-{A7A06DCE-A358-4609-8BC5-1198713B8841}" dt="2023-12-11T08:19:04.189" v="22" actId="20577"/>
        <pc:sldMkLst>
          <pc:docMk/>
          <pc:sldMk cId="533284923" sldId="323"/>
        </pc:sldMkLst>
        <pc:spChg chg="mod">
          <ac:chgData name="Anne-Marie Haikio" userId="S::anne-marie.haikio_edu.turku.fi#ext#@turku.onmicrosoft.com::42e4cb36-e27e-464a-83d1-a770b44d64fb" providerId="AD" clId="Web-{A7A06DCE-A358-4609-8BC5-1198713B8841}" dt="2023-12-11T08:15:49.261" v="1" actId="20577"/>
          <ac:spMkLst>
            <pc:docMk/>
            <pc:sldMk cId="533284923" sldId="323"/>
            <ac:spMk id="11" creationId="{FB9D5601-9B8C-FBE2-E46A-7AED0C8FBC71}"/>
          </ac:spMkLst>
        </pc:spChg>
        <pc:spChg chg="mod">
          <ac:chgData name="Anne-Marie Haikio" userId="S::anne-marie.haikio_edu.turku.fi#ext#@turku.onmicrosoft.com::42e4cb36-e27e-464a-83d1-a770b44d64fb" providerId="AD" clId="Web-{A7A06DCE-A358-4609-8BC5-1198713B8841}" dt="2023-12-11T08:15:54.511" v="3" actId="20577"/>
          <ac:spMkLst>
            <pc:docMk/>
            <pc:sldMk cId="533284923" sldId="323"/>
            <ac:spMk id="12" creationId="{24F3EB88-A0A0-7876-7C5A-F1B0585742BA}"/>
          </ac:spMkLst>
        </pc:spChg>
        <pc:spChg chg="mod">
          <ac:chgData name="Anne-Marie Haikio" userId="S::anne-marie.haikio_edu.turku.fi#ext#@turku.onmicrosoft.com::42e4cb36-e27e-464a-83d1-a770b44d64fb" providerId="AD" clId="Web-{A7A06DCE-A358-4609-8BC5-1198713B8841}" dt="2023-12-11T08:19:04.189" v="22" actId="20577"/>
          <ac:spMkLst>
            <pc:docMk/>
            <pc:sldMk cId="533284923" sldId="323"/>
            <ac:spMk id="13" creationId="{D201DEF0-65DC-14FB-85BE-0EF5C2119083}"/>
          </ac:spMkLst>
        </pc:spChg>
        <pc:spChg chg="mod">
          <ac:chgData name="Anne-Marie Haikio" userId="S::anne-marie.haikio_edu.turku.fi#ext#@turku.onmicrosoft.com::42e4cb36-e27e-464a-83d1-a770b44d64fb" providerId="AD" clId="Web-{A7A06DCE-A358-4609-8BC5-1198713B8841}" dt="2023-12-11T08:18:54.314" v="21" actId="20577"/>
          <ac:spMkLst>
            <pc:docMk/>
            <pc:sldMk cId="533284923" sldId="323"/>
            <ac:spMk id="19" creationId="{CE143F97-6909-75E3-63DF-CF9C144B9711}"/>
          </ac:spMkLst>
        </pc:spChg>
        <pc:spChg chg="mod">
          <ac:chgData name="Anne-Marie Haikio" userId="S::anne-marie.haikio_edu.turku.fi#ext#@turku.onmicrosoft.com::42e4cb36-e27e-464a-83d1-a770b44d64fb" providerId="AD" clId="Web-{A7A06DCE-A358-4609-8BC5-1198713B8841}" dt="2023-12-11T08:16:07.996" v="8" actId="20577"/>
          <ac:spMkLst>
            <pc:docMk/>
            <pc:sldMk cId="533284923" sldId="323"/>
            <ac:spMk id="20" creationId="{32A5EC59-5B82-E46E-6C3B-5FC317547A1E}"/>
          </ac:spMkLst>
        </pc:spChg>
        <pc:spChg chg="mod">
          <ac:chgData name="Anne-Marie Haikio" userId="S::anne-marie.haikio_edu.turku.fi#ext#@turku.onmicrosoft.com::42e4cb36-e27e-464a-83d1-a770b44d64fb" providerId="AD" clId="Web-{A7A06DCE-A358-4609-8BC5-1198713B8841}" dt="2023-12-11T08:16:01.246" v="6" actId="20577"/>
          <ac:spMkLst>
            <pc:docMk/>
            <pc:sldMk cId="533284923" sldId="323"/>
            <ac:spMk id="22" creationId="{E8F51033-D71C-3DFC-9B12-6A196297C2A9}"/>
          </ac:spMkLst>
        </pc:spChg>
        <pc:spChg chg="mod">
          <ac:chgData name="Anne-Marie Haikio" userId="S::anne-marie.haikio_edu.turku.fi#ext#@turku.onmicrosoft.com::42e4cb36-e27e-464a-83d1-a770b44d64fb" providerId="AD" clId="Web-{A7A06DCE-A358-4609-8BC5-1198713B8841}" dt="2023-12-11T08:16:05.027" v="7" actId="20577"/>
          <ac:spMkLst>
            <pc:docMk/>
            <pc:sldMk cId="533284923" sldId="323"/>
            <ac:spMk id="25" creationId="{CAE4F188-04D3-88F9-59E2-5760C85D89C4}"/>
          </ac:spMkLst>
        </pc:spChg>
        <pc:spChg chg="mod">
          <ac:chgData name="Anne-Marie Haikio" userId="S::anne-marie.haikio_edu.turku.fi#ext#@turku.onmicrosoft.com::42e4cb36-e27e-464a-83d1-a770b44d64fb" providerId="AD" clId="Web-{A7A06DCE-A358-4609-8BC5-1198713B8841}" dt="2023-12-11T08:15:56.870" v="4" actId="20577"/>
          <ac:spMkLst>
            <pc:docMk/>
            <pc:sldMk cId="533284923" sldId="323"/>
            <ac:spMk id="29" creationId="{307BAF89-EF3C-1EA0-C2AF-42F6B59D4988}"/>
          </ac:spMkLst>
        </pc:spChg>
        <pc:spChg chg="mod">
          <ac:chgData name="Anne-Marie Haikio" userId="S::anne-marie.haikio_edu.turku.fi#ext#@turku.onmicrosoft.com::42e4cb36-e27e-464a-83d1-a770b44d64fb" providerId="AD" clId="Web-{A7A06DCE-A358-4609-8BC5-1198713B8841}" dt="2023-12-11T08:16:11.074" v="10" actId="20577"/>
          <ac:spMkLst>
            <pc:docMk/>
            <pc:sldMk cId="533284923" sldId="323"/>
            <ac:spMk id="33" creationId="{8984D2D9-FA5E-3BE4-B81B-6F68234280F8}"/>
          </ac:spMkLst>
        </pc:spChg>
      </pc:sldChg>
      <pc:sldChg chg="modSp">
        <pc:chgData name="Anne-Marie Haikio" userId="S::anne-marie.haikio_edu.turku.fi#ext#@turku.onmicrosoft.com::42e4cb36-e27e-464a-83d1-a770b44d64fb" providerId="AD" clId="Web-{A7A06DCE-A358-4609-8BC5-1198713B8841}" dt="2023-12-11T08:19:26.346" v="32" actId="20577"/>
        <pc:sldMkLst>
          <pc:docMk/>
          <pc:sldMk cId="2557559364" sldId="324"/>
        </pc:sldMkLst>
        <pc:spChg chg="mod">
          <ac:chgData name="Anne-Marie Haikio" userId="S::anne-marie.haikio_edu.turku.fi#ext#@turku.onmicrosoft.com::42e4cb36-e27e-464a-83d1-a770b44d64fb" providerId="AD" clId="Web-{A7A06DCE-A358-4609-8BC5-1198713B8841}" dt="2023-12-11T08:19:26.346" v="32" actId="20577"/>
          <ac:spMkLst>
            <pc:docMk/>
            <pc:sldMk cId="2557559364" sldId="324"/>
            <ac:spMk id="3" creationId="{146D705A-BE75-E733-7AB4-9F7EEE2C997A}"/>
          </ac:spMkLst>
        </pc:spChg>
      </pc:sldChg>
      <pc:sldChg chg="modSp">
        <pc:chgData name="Anne-Marie Haikio" userId="S::anne-marie.haikio_edu.turku.fi#ext#@turku.onmicrosoft.com::42e4cb36-e27e-464a-83d1-a770b44d64fb" providerId="AD" clId="Web-{A7A06DCE-A358-4609-8BC5-1198713B8841}" dt="2023-12-11T08:19:56.738" v="34" actId="20577"/>
        <pc:sldMkLst>
          <pc:docMk/>
          <pc:sldMk cId="17466323" sldId="325"/>
        </pc:sldMkLst>
        <pc:spChg chg="mod">
          <ac:chgData name="Anne-Marie Haikio" userId="S::anne-marie.haikio_edu.turku.fi#ext#@turku.onmicrosoft.com::42e4cb36-e27e-464a-83d1-a770b44d64fb" providerId="AD" clId="Web-{A7A06DCE-A358-4609-8BC5-1198713B8841}" dt="2023-12-11T08:19:56.738" v="34" actId="20577"/>
          <ac:spMkLst>
            <pc:docMk/>
            <pc:sldMk cId="17466323" sldId="325"/>
            <ac:spMk id="32" creationId="{6C6AC9C2-E1B2-45A8-81E5-F3CBB990D47B}"/>
          </ac:spMkLst>
        </pc:spChg>
      </pc:sldChg>
    </pc:docChg>
  </pc:docChgLst>
  <pc:docChgLst>
    <pc:chgData name="Anne-Marie Haikio" userId="d857b0d5-b89d-4400-a0b9-0a9e2b406479" providerId="ADAL" clId="{F47C968D-1CF5-4F34-83B6-9A0C5C3A4CF8}"/>
    <pc:docChg chg="custSel addSld delSld modSld sldOrd">
      <pc:chgData name="Anne-Marie Haikio" userId="d857b0d5-b89d-4400-a0b9-0a9e2b406479" providerId="ADAL" clId="{F47C968D-1CF5-4F34-83B6-9A0C5C3A4CF8}" dt="2024-03-06T06:35:06.142" v="3103" actId="20577"/>
      <pc:docMkLst>
        <pc:docMk/>
      </pc:docMkLst>
      <pc:sldChg chg="modSp mod">
        <pc:chgData name="Anne-Marie Haikio" userId="d857b0d5-b89d-4400-a0b9-0a9e2b406479" providerId="ADAL" clId="{F47C968D-1CF5-4F34-83B6-9A0C5C3A4CF8}" dt="2024-02-21T05:10:56.303" v="22" actId="20577"/>
        <pc:sldMkLst>
          <pc:docMk/>
          <pc:sldMk cId="2035658638" sldId="256"/>
        </pc:sldMkLst>
        <pc:spChg chg="mod">
          <ac:chgData name="Anne-Marie Haikio" userId="d857b0d5-b89d-4400-a0b9-0a9e2b406479" providerId="ADAL" clId="{F47C968D-1CF5-4F34-83B6-9A0C5C3A4CF8}" dt="2024-02-21T05:10:52.016" v="12" actId="1076"/>
          <ac:spMkLst>
            <pc:docMk/>
            <pc:sldMk cId="2035658638" sldId="256"/>
            <ac:spMk id="2" creationId="{36A7F582-98DB-8A0D-38A9-33A4375F6050}"/>
          </ac:spMkLst>
        </pc:spChg>
        <pc:spChg chg="mod">
          <ac:chgData name="Anne-Marie Haikio" userId="d857b0d5-b89d-4400-a0b9-0a9e2b406479" providerId="ADAL" clId="{F47C968D-1CF5-4F34-83B6-9A0C5C3A4CF8}" dt="2024-02-21T05:10:56.303" v="22" actId="20577"/>
          <ac:spMkLst>
            <pc:docMk/>
            <pc:sldMk cId="2035658638" sldId="256"/>
            <ac:spMk id="3" creationId="{489AE5FC-6311-8F93-7B4A-A239E72DB16D}"/>
          </ac:spMkLst>
        </pc:spChg>
      </pc:sldChg>
      <pc:sldChg chg="modSp mod">
        <pc:chgData name="Anne-Marie Haikio" userId="d857b0d5-b89d-4400-a0b9-0a9e2b406479" providerId="ADAL" clId="{F47C968D-1CF5-4F34-83B6-9A0C5C3A4CF8}" dt="2024-02-21T10:03:43.516" v="2986" actId="20577"/>
        <pc:sldMkLst>
          <pc:docMk/>
          <pc:sldMk cId="2509475266" sldId="258"/>
        </pc:sldMkLst>
        <pc:spChg chg="mod">
          <ac:chgData name="Anne-Marie Haikio" userId="d857b0d5-b89d-4400-a0b9-0a9e2b406479" providerId="ADAL" clId="{F47C968D-1CF5-4F34-83B6-9A0C5C3A4CF8}" dt="2024-02-21T10:03:43.516" v="2986" actId="20577"/>
          <ac:spMkLst>
            <pc:docMk/>
            <pc:sldMk cId="2509475266" sldId="258"/>
            <ac:spMk id="3" creationId="{583B44C5-27CF-BE90-BAA0-773B80E4B972}"/>
          </ac:spMkLst>
        </pc:spChg>
      </pc:sldChg>
      <pc:sldChg chg="addSp modSp mod">
        <pc:chgData name="Anne-Marie Haikio" userId="d857b0d5-b89d-4400-a0b9-0a9e2b406479" providerId="ADAL" clId="{F47C968D-1CF5-4F34-83B6-9A0C5C3A4CF8}" dt="2024-02-21T05:30:14.082" v="179" actId="113"/>
        <pc:sldMkLst>
          <pc:docMk/>
          <pc:sldMk cId="3945940759" sldId="259"/>
        </pc:sldMkLst>
        <pc:spChg chg="mod">
          <ac:chgData name="Anne-Marie Haikio" userId="d857b0d5-b89d-4400-a0b9-0a9e2b406479" providerId="ADAL" clId="{F47C968D-1CF5-4F34-83B6-9A0C5C3A4CF8}" dt="2024-02-21T05:30:14.082" v="179" actId="113"/>
          <ac:spMkLst>
            <pc:docMk/>
            <pc:sldMk cId="3945940759" sldId="259"/>
            <ac:spMk id="3" creationId="{F742A0CC-75A5-F605-110F-9C4EC3290A88}"/>
          </ac:spMkLst>
        </pc:spChg>
        <pc:spChg chg="add mod">
          <ac:chgData name="Anne-Marie Haikio" userId="d857b0d5-b89d-4400-a0b9-0a9e2b406479" providerId="ADAL" clId="{F47C968D-1CF5-4F34-83B6-9A0C5C3A4CF8}" dt="2024-02-21T05:30:01.249" v="175" actId="113"/>
          <ac:spMkLst>
            <pc:docMk/>
            <pc:sldMk cId="3945940759" sldId="259"/>
            <ac:spMk id="4" creationId="{3B32491E-A6E2-F26F-4556-C02BE3F770C2}"/>
          </ac:spMkLst>
        </pc:spChg>
      </pc:sldChg>
      <pc:sldChg chg="modSp mod">
        <pc:chgData name="Anne-Marie Haikio" userId="d857b0d5-b89d-4400-a0b9-0a9e2b406479" providerId="ADAL" clId="{F47C968D-1CF5-4F34-83B6-9A0C5C3A4CF8}" dt="2024-03-06T06:35:06.142" v="3103" actId="20577"/>
        <pc:sldMkLst>
          <pc:docMk/>
          <pc:sldMk cId="3948493571" sldId="264"/>
        </pc:sldMkLst>
        <pc:spChg chg="mod">
          <ac:chgData name="Anne-Marie Haikio" userId="d857b0d5-b89d-4400-a0b9-0a9e2b406479" providerId="ADAL" clId="{F47C968D-1CF5-4F34-83B6-9A0C5C3A4CF8}" dt="2024-03-06T06:34:09.913" v="3085" actId="255"/>
          <ac:spMkLst>
            <pc:docMk/>
            <pc:sldMk cId="3948493571" sldId="264"/>
            <ac:spMk id="6" creationId="{18F88A4B-F551-7FA4-4297-60E57DC13DDC}"/>
          </ac:spMkLst>
        </pc:spChg>
        <pc:spChg chg="mod">
          <ac:chgData name="Anne-Marie Haikio" userId="d857b0d5-b89d-4400-a0b9-0a9e2b406479" providerId="ADAL" clId="{F47C968D-1CF5-4F34-83B6-9A0C5C3A4CF8}" dt="2024-03-06T06:34:00.097" v="3083" actId="255"/>
          <ac:spMkLst>
            <pc:docMk/>
            <pc:sldMk cId="3948493571" sldId="264"/>
            <ac:spMk id="7" creationId="{922936A2-D601-4949-6DFC-BC2684DF2A62}"/>
          </ac:spMkLst>
        </pc:spChg>
        <pc:spChg chg="mod">
          <ac:chgData name="Anne-Marie Haikio" userId="d857b0d5-b89d-4400-a0b9-0a9e2b406479" providerId="ADAL" clId="{F47C968D-1CF5-4F34-83B6-9A0C5C3A4CF8}" dt="2024-03-06T06:34:35.302" v="3091" actId="2711"/>
          <ac:spMkLst>
            <pc:docMk/>
            <pc:sldMk cId="3948493571" sldId="264"/>
            <ac:spMk id="8" creationId="{B8590A1F-F727-C5AE-4018-DB83D04848AB}"/>
          </ac:spMkLst>
        </pc:spChg>
        <pc:spChg chg="mod">
          <ac:chgData name="Anne-Marie Haikio" userId="d857b0d5-b89d-4400-a0b9-0a9e2b406479" providerId="ADAL" clId="{F47C968D-1CF5-4F34-83B6-9A0C5C3A4CF8}" dt="2024-03-06T06:35:06.142" v="3103" actId="20577"/>
          <ac:spMkLst>
            <pc:docMk/>
            <pc:sldMk cId="3948493571" sldId="264"/>
            <ac:spMk id="9" creationId="{B487CB49-B594-499A-F744-78C12CE85F9F}"/>
          </ac:spMkLst>
        </pc:spChg>
        <pc:spChg chg="mod">
          <ac:chgData name="Anne-Marie Haikio" userId="d857b0d5-b89d-4400-a0b9-0a9e2b406479" providerId="ADAL" clId="{F47C968D-1CF5-4F34-83B6-9A0C5C3A4CF8}" dt="2024-03-06T06:33:48.633" v="3081" actId="255"/>
          <ac:spMkLst>
            <pc:docMk/>
            <pc:sldMk cId="3948493571" sldId="264"/>
            <ac:spMk id="10" creationId="{34053736-E399-3BF2-8D90-553B7931679C}"/>
          </ac:spMkLst>
        </pc:spChg>
        <pc:spChg chg="mod">
          <ac:chgData name="Anne-Marie Haikio" userId="d857b0d5-b89d-4400-a0b9-0a9e2b406479" providerId="ADAL" clId="{F47C968D-1CF5-4F34-83B6-9A0C5C3A4CF8}" dt="2024-03-06T06:34:43.870" v="3093" actId="255"/>
          <ac:spMkLst>
            <pc:docMk/>
            <pc:sldMk cId="3948493571" sldId="264"/>
            <ac:spMk id="11" creationId="{660FAB61-69F6-8EB4-6B28-DEBB9D8CC498}"/>
          </ac:spMkLst>
        </pc:spChg>
        <pc:spChg chg="mod">
          <ac:chgData name="Anne-Marie Haikio" userId="d857b0d5-b89d-4400-a0b9-0a9e2b406479" providerId="ADAL" clId="{F47C968D-1CF5-4F34-83B6-9A0C5C3A4CF8}" dt="2024-03-06T06:34:19.167" v="3087" actId="2711"/>
          <ac:spMkLst>
            <pc:docMk/>
            <pc:sldMk cId="3948493571" sldId="264"/>
            <ac:spMk id="12" creationId="{FF311D77-A3FC-74C9-14E8-F01FAA1CD19F}"/>
          </ac:spMkLst>
        </pc:spChg>
        <pc:spChg chg="mod">
          <ac:chgData name="Anne-Marie Haikio" userId="d857b0d5-b89d-4400-a0b9-0a9e2b406479" providerId="ADAL" clId="{F47C968D-1CF5-4F34-83B6-9A0C5C3A4CF8}" dt="2024-03-06T06:33:43.077" v="3080" actId="255"/>
          <ac:spMkLst>
            <pc:docMk/>
            <pc:sldMk cId="3948493571" sldId="264"/>
            <ac:spMk id="13" creationId="{2D458632-437D-BFDE-B719-5532C9A6ED48}"/>
          </ac:spMkLst>
        </pc:spChg>
        <pc:spChg chg="mod">
          <ac:chgData name="Anne-Marie Haikio" userId="d857b0d5-b89d-4400-a0b9-0a9e2b406479" providerId="ADAL" clId="{F47C968D-1CF5-4F34-83B6-9A0C5C3A4CF8}" dt="2024-03-06T06:34:27.447" v="3089" actId="255"/>
          <ac:spMkLst>
            <pc:docMk/>
            <pc:sldMk cId="3948493571" sldId="264"/>
            <ac:spMk id="14" creationId="{EF188D49-2186-399C-3163-2AFAD8721332}"/>
          </ac:spMkLst>
        </pc:spChg>
        <pc:spChg chg="mod">
          <ac:chgData name="Anne-Marie Haikio" userId="d857b0d5-b89d-4400-a0b9-0a9e2b406479" providerId="ADAL" clId="{F47C968D-1CF5-4F34-83B6-9A0C5C3A4CF8}" dt="2024-03-06T06:32:54.244" v="3072" actId="20577"/>
          <ac:spMkLst>
            <pc:docMk/>
            <pc:sldMk cId="3948493571" sldId="264"/>
            <ac:spMk id="17" creationId="{4DC32EE3-AC25-E932-6528-822D41678767}"/>
          </ac:spMkLst>
        </pc:spChg>
        <pc:spChg chg="mod">
          <ac:chgData name="Anne-Marie Haikio" userId="d857b0d5-b89d-4400-a0b9-0a9e2b406479" providerId="ADAL" clId="{F47C968D-1CF5-4F34-83B6-9A0C5C3A4CF8}" dt="2024-03-06T06:32:39.255" v="3069" actId="20577"/>
          <ac:spMkLst>
            <pc:docMk/>
            <pc:sldMk cId="3948493571" sldId="264"/>
            <ac:spMk id="18" creationId="{384FA397-8BEE-1627-3CA1-88376DFBAA7C}"/>
          </ac:spMkLst>
        </pc:spChg>
        <pc:spChg chg="mod">
          <ac:chgData name="Anne-Marie Haikio" userId="d857b0d5-b89d-4400-a0b9-0a9e2b406479" providerId="ADAL" clId="{F47C968D-1CF5-4F34-83B6-9A0C5C3A4CF8}" dt="2024-03-06T06:33:10.393" v="3075" actId="20577"/>
          <ac:spMkLst>
            <pc:docMk/>
            <pc:sldMk cId="3948493571" sldId="264"/>
            <ac:spMk id="20" creationId="{BFF1EF27-E96C-479A-F008-134D2D7C35E4}"/>
          </ac:spMkLst>
        </pc:spChg>
        <pc:spChg chg="mod">
          <ac:chgData name="Anne-Marie Haikio" userId="d857b0d5-b89d-4400-a0b9-0a9e2b406479" providerId="ADAL" clId="{F47C968D-1CF5-4F34-83B6-9A0C5C3A4CF8}" dt="2024-03-06T06:33:30.225" v="3078" actId="20577"/>
          <ac:spMkLst>
            <pc:docMk/>
            <pc:sldMk cId="3948493571" sldId="264"/>
            <ac:spMk id="21" creationId="{82118F88-4C23-49E3-14A4-F5666CCDB750}"/>
          </ac:spMkLst>
        </pc:spChg>
      </pc:sldChg>
      <pc:sldChg chg="modSp mod">
        <pc:chgData name="Anne-Marie Haikio" userId="d857b0d5-b89d-4400-a0b9-0a9e2b406479" providerId="ADAL" clId="{F47C968D-1CF5-4F34-83B6-9A0C5C3A4CF8}" dt="2024-02-21T06:07:26.578" v="1365" actId="20577"/>
        <pc:sldMkLst>
          <pc:docMk/>
          <pc:sldMk cId="954620620" sldId="267"/>
        </pc:sldMkLst>
        <pc:spChg chg="mod">
          <ac:chgData name="Anne-Marie Haikio" userId="d857b0d5-b89d-4400-a0b9-0a9e2b406479" providerId="ADAL" clId="{F47C968D-1CF5-4F34-83B6-9A0C5C3A4CF8}" dt="2024-02-21T06:07:05.239" v="1352" actId="20577"/>
          <ac:spMkLst>
            <pc:docMk/>
            <pc:sldMk cId="954620620" sldId="267"/>
            <ac:spMk id="5" creationId="{1D590FED-B262-188A-837C-7187B3FDAA40}"/>
          </ac:spMkLst>
        </pc:spChg>
        <pc:spChg chg="mod">
          <ac:chgData name="Anne-Marie Haikio" userId="d857b0d5-b89d-4400-a0b9-0a9e2b406479" providerId="ADAL" clId="{F47C968D-1CF5-4F34-83B6-9A0C5C3A4CF8}" dt="2024-02-21T06:07:26.578" v="1365" actId="20577"/>
          <ac:spMkLst>
            <pc:docMk/>
            <pc:sldMk cId="954620620" sldId="267"/>
            <ac:spMk id="6" creationId="{40052D8A-095C-D583-B880-03103BCE79F9}"/>
          </ac:spMkLst>
        </pc:spChg>
      </pc:sldChg>
      <pc:sldChg chg="modSp mod">
        <pc:chgData name="Anne-Marie Haikio" userId="d857b0d5-b89d-4400-a0b9-0a9e2b406479" providerId="ADAL" clId="{F47C968D-1CF5-4F34-83B6-9A0C5C3A4CF8}" dt="2024-02-21T05:53:32.059" v="1331" actId="113"/>
        <pc:sldMkLst>
          <pc:docMk/>
          <pc:sldMk cId="273157890" sldId="275"/>
        </pc:sldMkLst>
        <pc:spChg chg="mod">
          <ac:chgData name="Anne-Marie Haikio" userId="d857b0d5-b89d-4400-a0b9-0a9e2b406479" providerId="ADAL" clId="{F47C968D-1CF5-4F34-83B6-9A0C5C3A4CF8}" dt="2024-02-21T05:53:32.059" v="1331" actId="113"/>
          <ac:spMkLst>
            <pc:docMk/>
            <pc:sldMk cId="273157890" sldId="275"/>
            <ac:spMk id="3" creationId="{F5040E88-F70F-BB9B-74A0-91AF67883EEB}"/>
          </ac:spMkLst>
        </pc:spChg>
        <pc:spChg chg="mod">
          <ac:chgData name="Anne-Marie Haikio" userId="d857b0d5-b89d-4400-a0b9-0a9e2b406479" providerId="ADAL" clId="{F47C968D-1CF5-4F34-83B6-9A0C5C3A4CF8}" dt="2024-02-21T05:35:51.929" v="545" actId="1076"/>
          <ac:spMkLst>
            <pc:docMk/>
            <pc:sldMk cId="273157890" sldId="275"/>
            <ac:spMk id="7" creationId="{6D689309-C536-6D09-7CAA-628FA047E1DF}"/>
          </ac:spMkLst>
        </pc:spChg>
      </pc:sldChg>
      <pc:sldChg chg="modSp mod">
        <pc:chgData name="Anne-Marie Haikio" userId="d857b0d5-b89d-4400-a0b9-0a9e2b406479" providerId="ADAL" clId="{F47C968D-1CF5-4F34-83B6-9A0C5C3A4CF8}" dt="2024-02-21T05:54:05.656" v="1334" actId="113"/>
        <pc:sldMkLst>
          <pc:docMk/>
          <pc:sldMk cId="1959698431" sldId="276"/>
        </pc:sldMkLst>
        <pc:spChg chg="mod">
          <ac:chgData name="Anne-Marie Haikio" userId="d857b0d5-b89d-4400-a0b9-0a9e2b406479" providerId="ADAL" clId="{F47C968D-1CF5-4F34-83B6-9A0C5C3A4CF8}" dt="2024-02-21T05:54:05.656" v="1334" actId="113"/>
          <ac:spMkLst>
            <pc:docMk/>
            <pc:sldMk cId="1959698431" sldId="276"/>
            <ac:spMk id="3" creationId="{FEEFDE83-69AE-4F2F-22DA-A6CEC9FF3E58}"/>
          </ac:spMkLst>
        </pc:spChg>
      </pc:sldChg>
      <pc:sldChg chg="modSp mod">
        <pc:chgData name="Anne-Marie Haikio" userId="d857b0d5-b89d-4400-a0b9-0a9e2b406479" providerId="ADAL" clId="{F47C968D-1CF5-4F34-83B6-9A0C5C3A4CF8}" dt="2024-02-21T05:18:42.964" v="28" actId="6549"/>
        <pc:sldMkLst>
          <pc:docMk/>
          <pc:sldMk cId="4251321407" sldId="278"/>
        </pc:sldMkLst>
        <pc:spChg chg="mod">
          <ac:chgData name="Anne-Marie Haikio" userId="d857b0d5-b89d-4400-a0b9-0a9e2b406479" providerId="ADAL" clId="{F47C968D-1CF5-4F34-83B6-9A0C5C3A4CF8}" dt="2024-02-21T05:18:42.964" v="28" actId="6549"/>
          <ac:spMkLst>
            <pc:docMk/>
            <pc:sldMk cId="4251321407" sldId="278"/>
            <ac:spMk id="3" creationId="{8004A7B5-B347-FFA8-A9D2-3FA064FD47EA}"/>
          </ac:spMkLst>
        </pc:spChg>
      </pc:sldChg>
      <pc:sldChg chg="ord">
        <pc:chgData name="Anne-Marie Haikio" userId="d857b0d5-b89d-4400-a0b9-0a9e2b406479" providerId="ADAL" clId="{F47C968D-1CF5-4F34-83B6-9A0C5C3A4CF8}" dt="2024-02-21T05:40:53.653" v="858"/>
        <pc:sldMkLst>
          <pc:docMk/>
          <pc:sldMk cId="3748633704" sldId="292"/>
        </pc:sldMkLst>
      </pc:sldChg>
      <pc:sldChg chg="modSp mod">
        <pc:chgData name="Anne-Marie Haikio" userId="d857b0d5-b89d-4400-a0b9-0a9e2b406479" providerId="ADAL" clId="{F47C968D-1CF5-4F34-83B6-9A0C5C3A4CF8}" dt="2024-02-21T05:51:28.785" v="1326" actId="20577"/>
        <pc:sldMkLst>
          <pc:docMk/>
          <pc:sldMk cId="3411386647" sldId="305"/>
        </pc:sldMkLst>
        <pc:spChg chg="mod">
          <ac:chgData name="Anne-Marie Haikio" userId="d857b0d5-b89d-4400-a0b9-0a9e2b406479" providerId="ADAL" clId="{F47C968D-1CF5-4F34-83B6-9A0C5C3A4CF8}" dt="2024-02-21T05:51:28.785" v="1326" actId="20577"/>
          <ac:spMkLst>
            <pc:docMk/>
            <pc:sldMk cId="3411386647" sldId="305"/>
            <ac:spMk id="3" creationId="{B72AD6E8-E353-37CC-13AA-B7AE7108BFE9}"/>
          </ac:spMkLst>
        </pc:spChg>
      </pc:sldChg>
      <pc:sldChg chg="modSp mod">
        <pc:chgData name="Anne-Marie Haikio" userId="d857b0d5-b89d-4400-a0b9-0a9e2b406479" providerId="ADAL" clId="{F47C968D-1CF5-4F34-83B6-9A0C5C3A4CF8}" dt="2024-02-21T05:51:59.305" v="1330" actId="113"/>
        <pc:sldMkLst>
          <pc:docMk/>
          <pc:sldMk cId="592047042" sldId="306"/>
        </pc:sldMkLst>
        <pc:spChg chg="mod">
          <ac:chgData name="Anne-Marie Haikio" userId="d857b0d5-b89d-4400-a0b9-0a9e2b406479" providerId="ADAL" clId="{F47C968D-1CF5-4F34-83B6-9A0C5C3A4CF8}" dt="2024-02-21T05:51:59.305" v="1330" actId="113"/>
          <ac:spMkLst>
            <pc:docMk/>
            <pc:sldMk cId="592047042" sldId="306"/>
            <ac:spMk id="3" creationId="{7DD5C9C2-D307-9967-CFE6-1E1C3000FC00}"/>
          </ac:spMkLst>
        </pc:spChg>
      </pc:sldChg>
      <pc:sldChg chg="modSp mod">
        <pc:chgData name="Anne-Marie Haikio" userId="d857b0d5-b89d-4400-a0b9-0a9e2b406479" providerId="ADAL" clId="{F47C968D-1CF5-4F34-83B6-9A0C5C3A4CF8}" dt="2024-02-21T09:39:02.087" v="2960" actId="20577"/>
        <pc:sldMkLst>
          <pc:docMk/>
          <pc:sldMk cId="998571247" sldId="307"/>
        </pc:sldMkLst>
        <pc:spChg chg="mod">
          <ac:chgData name="Anne-Marie Haikio" userId="d857b0d5-b89d-4400-a0b9-0a9e2b406479" providerId="ADAL" clId="{F47C968D-1CF5-4F34-83B6-9A0C5C3A4CF8}" dt="2024-02-21T09:39:02.087" v="2960" actId="20577"/>
          <ac:spMkLst>
            <pc:docMk/>
            <pc:sldMk cId="998571247" sldId="307"/>
            <ac:spMk id="2" creationId="{66936C40-DC21-0003-9BAA-D95321C2CADD}"/>
          </ac:spMkLst>
        </pc:spChg>
        <pc:spChg chg="mod">
          <ac:chgData name="Anne-Marie Haikio" userId="d857b0d5-b89d-4400-a0b9-0a9e2b406479" providerId="ADAL" clId="{F47C968D-1CF5-4F34-83B6-9A0C5C3A4CF8}" dt="2024-02-21T05:59:26.927" v="1350" actId="5793"/>
          <ac:spMkLst>
            <pc:docMk/>
            <pc:sldMk cId="998571247" sldId="307"/>
            <ac:spMk id="3" creationId="{0306E6DF-0D94-1A9E-23C3-F94D20650D0E}"/>
          </ac:spMkLst>
        </pc:spChg>
      </pc:sldChg>
      <pc:sldChg chg="del">
        <pc:chgData name="Anne-Marie Haikio" userId="d857b0d5-b89d-4400-a0b9-0a9e2b406479" providerId="ADAL" clId="{F47C968D-1CF5-4F34-83B6-9A0C5C3A4CF8}" dt="2024-02-21T06:36:36.783" v="2093" actId="47"/>
        <pc:sldMkLst>
          <pc:docMk/>
          <pc:sldMk cId="1978711731" sldId="308"/>
        </pc:sldMkLst>
      </pc:sldChg>
      <pc:sldChg chg="modSp mod">
        <pc:chgData name="Anne-Marie Haikio" userId="d857b0d5-b89d-4400-a0b9-0a9e2b406479" providerId="ADAL" clId="{F47C968D-1CF5-4F34-83B6-9A0C5C3A4CF8}" dt="2024-02-21T06:37:50.272" v="2096" actId="5793"/>
        <pc:sldMkLst>
          <pc:docMk/>
          <pc:sldMk cId="1844422981" sldId="309"/>
        </pc:sldMkLst>
        <pc:spChg chg="mod">
          <ac:chgData name="Anne-Marie Haikio" userId="d857b0d5-b89d-4400-a0b9-0a9e2b406479" providerId="ADAL" clId="{F47C968D-1CF5-4F34-83B6-9A0C5C3A4CF8}" dt="2024-02-21T06:37:50.272" v="2096" actId="5793"/>
          <ac:spMkLst>
            <pc:docMk/>
            <pc:sldMk cId="1844422981" sldId="309"/>
            <ac:spMk id="3" creationId="{235D017A-19D5-BA87-777F-1C69A51E3289}"/>
          </ac:spMkLst>
        </pc:spChg>
      </pc:sldChg>
      <pc:sldChg chg="modSp mod">
        <pc:chgData name="Anne-Marie Haikio" userId="d857b0d5-b89d-4400-a0b9-0a9e2b406479" providerId="ADAL" clId="{F47C968D-1CF5-4F34-83B6-9A0C5C3A4CF8}" dt="2024-02-21T06:50:13.446" v="2840" actId="20577"/>
        <pc:sldMkLst>
          <pc:docMk/>
          <pc:sldMk cId="43558202" sldId="310"/>
        </pc:sldMkLst>
        <pc:spChg chg="mod">
          <ac:chgData name="Anne-Marie Haikio" userId="d857b0d5-b89d-4400-a0b9-0a9e2b406479" providerId="ADAL" clId="{F47C968D-1CF5-4F34-83B6-9A0C5C3A4CF8}" dt="2024-02-21T06:50:13.446" v="2840" actId="20577"/>
          <ac:spMkLst>
            <pc:docMk/>
            <pc:sldMk cId="43558202" sldId="310"/>
            <ac:spMk id="3" creationId="{C2EAB5DB-3E96-41C7-0066-22ADC34DFDD8}"/>
          </ac:spMkLst>
        </pc:spChg>
      </pc:sldChg>
      <pc:sldChg chg="modSp mod">
        <pc:chgData name="Anne-Marie Haikio" userId="d857b0d5-b89d-4400-a0b9-0a9e2b406479" providerId="ADAL" clId="{F47C968D-1CF5-4F34-83B6-9A0C5C3A4CF8}" dt="2024-02-21T06:08:27.399" v="1411" actId="20577"/>
        <pc:sldMkLst>
          <pc:docMk/>
          <pc:sldMk cId="2919682523" sldId="330"/>
        </pc:sldMkLst>
        <pc:spChg chg="mod">
          <ac:chgData name="Anne-Marie Haikio" userId="d857b0d5-b89d-4400-a0b9-0a9e2b406479" providerId="ADAL" clId="{F47C968D-1CF5-4F34-83B6-9A0C5C3A4CF8}" dt="2024-02-21T06:08:27.399" v="1411" actId="20577"/>
          <ac:spMkLst>
            <pc:docMk/>
            <pc:sldMk cId="2919682523" sldId="330"/>
            <ac:spMk id="2" creationId="{4D84F3B5-0424-982A-0689-7ECD388DA490}"/>
          </ac:spMkLst>
        </pc:spChg>
      </pc:sldChg>
      <pc:sldChg chg="modSp mod">
        <pc:chgData name="Anne-Marie Haikio" userId="d857b0d5-b89d-4400-a0b9-0a9e2b406479" providerId="ADAL" clId="{F47C968D-1CF5-4F34-83B6-9A0C5C3A4CF8}" dt="2024-02-21T06:09:15.780" v="1417" actId="255"/>
        <pc:sldMkLst>
          <pc:docMk/>
          <pc:sldMk cId="1156702333" sldId="331"/>
        </pc:sldMkLst>
        <pc:spChg chg="mod">
          <ac:chgData name="Anne-Marie Haikio" userId="d857b0d5-b89d-4400-a0b9-0a9e2b406479" providerId="ADAL" clId="{F47C968D-1CF5-4F34-83B6-9A0C5C3A4CF8}" dt="2024-02-21T06:09:15.780" v="1417" actId="255"/>
          <ac:spMkLst>
            <pc:docMk/>
            <pc:sldMk cId="1156702333" sldId="331"/>
            <ac:spMk id="6" creationId="{3C2853E3-A574-D68C-5C5A-41DC6A34F31B}"/>
          </ac:spMkLst>
        </pc:spChg>
      </pc:sldChg>
      <pc:sldChg chg="modSp mod">
        <pc:chgData name="Anne-Marie Haikio" userId="d857b0d5-b89d-4400-a0b9-0a9e2b406479" providerId="ADAL" clId="{F47C968D-1CF5-4F34-83B6-9A0C5C3A4CF8}" dt="2024-02-21T06:09:10.085" v="1416" actId="255"/>
        <pc:sldMkLst>
          <pc:docMk/>
          <pc:sldMk cId="1213957570" sldId="332"/>
        </pc:sldMkLst>
        <pc:spChg chg="mod">
          <ac:chgData name="Anne-Marie Haikio" userId="d857b0d5-b89d-4400-a0b9-0a9e2b406479" providerId="ADAL" clId="{F47C968D-1CF5-4F34-83B6-9A0C5C3A4CF8}" dt="2024-02-21T06:09:10.085" v="1416" actId="255"/>
          <ac:spMkLst>
            <pc:docMk/>
            <pc:sldMk cId="1213957570" sldId="332"/>
            <ac:spMk id="6" creationId="{4F0E8C14-F2B7-B036-EFC3-7726BAD4364B}"/>
          </ac:spMkLst>
        </pc:spChg>
      </pc:sldChg>
      <pc:sldChg chg="modSp mod">
        <pc:chgData name="Anne-Marie Haikio" userId="d857b0d5-b89d-4400-a0b9-0a9e2b406479" providerId="ADAL" clId="{F47C968D-1CF5-4F34-83B6-9A0C5C3A4CF8}" dt="2024-02-21T06:09:35.053" v="1420" actId="255"/>
        <pc:sldMkLst>
          <pc:docMk/>
          <pc:sldMk cId="333802775" sldId="333"/>
        </pc:sldMkLst>
        <pc:spChg chg="mod">
          <ac:chgData name="Anne-Marie Haikio" userId="d857b0d5-b89d-4400-a0b9-0a9e2b406479" providerId="ADAL" clId="{F47C968D-1CF5-4F34-83B6-9A0C5C3A4CF8}" dt="2024-02-21T06:09:35.053" v="1420" actId="255"/>
          <ac:spMkLst>
            <pc:docMk/>
            <pc:sldMk cId="333802775" sldId="333"/>
            <ac:spMk id="6" creationId="{9455F136-893A-A0B0-276B-B2B6EC20AF4D}"/>
          </ac:spMkLst>
        </pc:spChg>
      </pc:sldChg>
      <pc:sldChg chg="modSp mod">
        <pc:chgData name="Anne-Marie Haikio" userId="d857b0d5-b89d-4400-a0b9-0a9e2b406479" providerId="ADAL" clId="{F47C968D-1CF5-4F34-83B6-9A0C5C3A4CF8}" dt="2024-02-21T06:52:17.679" v="2942" actId="20577"/>
        <pc:sldMkLst>
          <pc:docMk/>
          <pc:sldMk cId="1110326958" sldId="353"/>
        </pc:sldMkLst>
        <pc:spChg chg="mod">
          <ac:chgData name="Anne-Marie Haikio" userId="d857b0d5-b89d-4400-a0b9-0a9e2b406479" providerId="ADAL" clId="{F47C968D-1CF5-4F34-83B6-9A0C5C3A4CF8}" dt="2024-02-21T06:52:17.679" v="2942" actId="20577"/>
          <ac:spMkLst>
            <pc:docMk/>
            <pc:sldMk cId="1110326958" sldId="353"/>
            <ac:spMk id="11" creationId="{BBA5C8F5-7FA4-20F1-EC2D-DF5AFA678A27}"/>
          </ac:spMkLst>
        </pc:spChg>
      </pc:sldChg>
      <pc:sldChg chg="modSp mod">
        <pc:chgData name="Anne-Marie Haikio" userId="d857b0d5-b89d-4400-a0b9-0a9e2b406479" providerId="ADAL" clId="{F47C968D-1CF5-4F34-83B6-9A0C5C3A4CF8}" dt="2024-02-21T06:52:01.645" v="2922" actId="20577"/>
        <pc:sldMkLst>
          <pc:docMk/>
          <pc:sldMk cId="1082861258" sldId="354"/>
        </pc:sldMkLst>
        <pc:spChg chg="mod">
          <ac:chgData name="Anne-Marie Haikio" userId="d857b0d5-b89d-4400-a0b9-0a9e2b406479" providerId="ADAL" clId="{F47C968D-1CF5-4F34-83B6-9A0C5C3A4CF8}" dt="2024-02-21T06:52:01.645" v="2922" actId="20577"/>
          <ac:spMkLst>
            <pc:docMk/>
            <pc:sldMk cId="1082861258" sldId="354"/>
            <ac:spMk id="11" creationId="{4E17CCC0-84F0-97DB-26DC-A24A47C02AE6}"/>
          </ac:spMkLst>
        </pc:spChg>
      </pc:sldChg>
      <pc:sldChg chg="modSp mod">
        <pc:chgData name="Anne-Marie Haikio" userId="d857b0d5-b89d-4400-a0b9-0a9e2b406479" providerId="ADAL" clId="{F47C968D-1CF5-4F34-83B6-9A0C5C3A4CF8}" dt="2024-02-21T06:51:39.549" v="2884" actId="255"/>
        <pc:sldMkLst>
          <pc:docMk/>
          <pc:sldMk cId="1631620924" sldId="355"/>
        </pc:sldMkLst>
        <pc:spChg chg="mod">
          <ac:chgData name="Anne-Marie Haikio" userId="d857b0d5-b89d-4400-a0b9-0a9e2b406479" providerId="ADAL" clId="{F47C968D-1CF5-4F34-83B6-9A0C5C3A4CF8}" dt="2024-02-21T06:51:39.549" v="2884" actId="255"/>
          <ac:spMkLst>
            <pc:docMk/>
            <pc:sldMk cId="1631620924" sldId="355"/>
            <ac:spMk id="15" creationId="{890485BA-7B3B-5D8E-943A-D41FEE787FD0}"/>
          </ac:spMkLst>
        </pc:spChg>
      </pc:sldChg>
      <pc:sldChg chg="modSp mod">
        <pc:chgData name="Anne-Marie Haikio" userId="d857b0d5-b89d-4400-a0b9-0a9e2b406479" providerId="ADAL" clId="{F47C968D-1CF5-4F34-83B6-9A0C5C3A4CF8}" dt="2024-02-21T06:51:16.060" v="2881" actId="255"/>
        <pc:sldMkLst>
          <pc:docMk/>
          <pc:sldMk cId="2596710500" sldId="356"/>
        </pc:sldMkLst>
        <pc:spChg chg="mod">
          <ac:chgData name="Anne-Marie Haikio" userId="d857b0d5-b89d-4400-a0b9-0a9e2b406479" providerId="ADAL" clId="{F47C968D-1CF5-4F34-83B6-9A0C5C3A4CF8}" dt="2024-02-21T06:51:16.060" v="2881" actId="255"/>
          <ac:spMkLst>
            <pc:docMk/>
            <pc:sldMk cId="2596710500" sldId="356"/>
            <ac:spMk id="2" creationId="{C28EE4A2-0D73-FFBB-5811-B9BC186AAC16}"/>
          </ac:spMkLst>
        </pc:spChg>
      </pc:sldChg>
      <pc:sldChg chg="modSp mod">
        <pc:chgData name="Anne-Marie Haikio" userId="d857b0d5-b89d-4400-a0b9-0a9e2b406479" providerId="ADAL" clId="{F47C968D-1CF5-4F34-83B6-9A0C5C3A4CF8}" dt="2024-02-21T09:39:29.680" v="2961" actId="20577"/>
        <pc:sldMkLst>
          <pc:docMk/>
          <pc:sldMk cId="3537102883" sldId="361"/>
        </pc:sldMkLst>
        <pc:spChg chg="mod">
          <ac:chgData name="Anne-Marie Haikio" userId="d857b0d5-b89d-4400-a0b9-0a9e2b406479" providerId="ADAL" clId="{F47C968D-1CF5-4F34-83B6-9A0C5C3A4CF8}" dt="2024-02-21T09:39:29.680" v="2961" actId="20577"/>
          <ac:spMkLst>
            <pc:docMk/>
            <pc:sldMk cId="3537102883" sldId="361"/>
            <ac:spMk id="3" creationId="{D01536CB-8D28-B48A-C6BF-416BDE234D3C}"/>
          </ac:spMkLst>
        </pc:spChg>
      </pc:sldChg>
      <pc:sldChg chg="modSp mod">
        <pc:chgData name="Anne-Marie Haikio" userId="d857b0d5-b89d-4400-a0b9-0a9e2b406479" providerId="ADAL" clId="{F47C968D-1CF5-4F34-83B6-9A0C5C3A4CF8}" dt="2024-02-21T05:55:05.031" v="1347" actId="20577"/>
        <pc:sldMkLst>
          <pc:docMk/>
          <pc:sldMk cId="290607792" sldId="362"/>
        </pc:sldMkLst>
        <pc:spChg chg="mod">
          <ac:chgData name="Anne-Marie Haikio" userId="d857b0d5-b89d-4400-a0b9-0a9e2b406479" providerId="ADAL" clId="{F47C968D-1CF5-4F34-83B6-9A0C5C3A4CF8}" dt="2024-02-21T05:55:05.031" v="1347" actId="20577"/>
          <ac:spMkLst>
            <pc:docMk/>
            <pc:sldMk cId="290607792" sldId="362"/>
            <ac:spMk id="2" creationId="{6A933CCF-6715-0659-93BE-E2FA9E4247D6}"/>
          </ac:spMkLst>
        </pc:spChg>
      </pc:sldChg>
      <pc:sldChg chg="modSp new mod">
        <pc:chgData name="Anne-Marie Haikio" userId="d857b0d5-b89d-4400-a0b9-0a9e2b406479" providerId="ADAL" clId="{F47C968D-1CF5-4F34-83B6-9A0C5C3A4CF8}" dt="2024-02-21T05:39:36.713" v="856" actId="20577"/>
        <pc:sldMkLst>
          <pc:docMk/>
          <pc:sldMk cId="2896562337" sldId="363"/>
        </pc:sldMkLst>
        <pc:spChg chg="mod">
          <ac:chgData name="Anne-Marie Haikio" userId="d857b0d5-b89d-4400-a0b9-0a9e2b406479" providerId="ADAL" clId="{F47C968D-1CF5-4F34-83B6-9A0C5C3A4CF8}" dt="2024-02-21T05:30:45.658" v="252" actId="20577"/>
          <ac:spMkLst>
            <pc:docMk/>
            <pc:sldMk cId="2896562337" sldId="363"/>
            <ac:spMk id="2" creationId="{C551196A-4DB5-BE1C-0EBB-657FAF018FED}"/>
          </ac:spMkLst>
        </pc:spChg>
        <pc:spChg chg="mod">
          <ac:chgData name="Anne-Marie Haikio" userId="d857b0d5-b89d-4400-a0b9-0a9e2b406479" providerId="ADAL" clId="{F47C968D-1CF5-4F34-83B6-9A0C5C3A4CF8}" dt="2024-02-21T05:39:36.713" v="856" actId="20577"/>
          <ac:spMkLst>
            <pc:docMk/>
            <pc:sldMk cId="2896562337" sldId="363"/>
            <ac:spMk id="3" creationId="{129A14AF-4832-3BDE-8927-62AB56A375C9}"/>
          </ac:spMkLst>
        </pc:spChg>
      </pc:sldChg>
      <pc:sldChg chg="modSp new mod">
        <pc:chgData name="Anne-Marie Haikio" userId="d857b0d5-b89d-4400-a0b9-0a9e2b406479" providerId="ADAL" clId="{F47C968D-1CF5-4F34-83B6-9A0C5C3A4CF8}" dt="2024-03-06T06:28:31.500" v="3055" actId="2711"/>
        <pc:sldMkLst>
          <pc:docMk/>
          <pc:sldMk cId="3062697409" sldId="364"/>
        </pc:sldMkLst>
        <pc:spChg chg="mod">
          <ac:chgData name="Anne-Marie Haikio" userId="d857b0d5-b89d-4400-a0b9-0a9e2b406479" providerId="ADAL" clId="{F47C968D-1CF5-4F34-83B6-9A0C5C3A4CF8}" dt="2024-03-06T06:25:40.564" v="3053" actId="2711"/>
          <ac:spMkLst>
            <pc:docMk/>
            <pc:sldMk cId="3062697409" sldId="364"/>
            <ac:spMk id="2" creationId="{BCBAF8A5-5E74-9A9D-10C2-5D693831A297}"/>
          </ac:spMkLst>
        </pc:spChg>
        <pc:spChg chg="mod">
          <ac:chgData name="Anne-Marie Haikio" userId="d857b0d5-b89d-4400-a0b9-0a9e2b406479" providerId="ADAL" clId="{F47C968D-1CF5-4F34-83B6-9A0C5C3A4CF8}" dt="2024-03-06T06:28:31.500" v="3055" actId="2711"/>
          <ac:spMkLst>
            <pc:docMk/>
            <pc:sldMk cId="3062697409" sldId="364"/>
            <ac:spMk id="3" creationId="{D911A09D-2189-784E-EA44-2EB4DAA6756F}"/>
          </ac:spMkLst>
        </pc:spChg>
      </pc:sldChg>
      <pc:sldChg chg="modSp new mod">
        <pc:chgData name="Anne-Marie Haikio" userId="d857b0d5-b89d-4400-a0b9-0a9e2b406479" providerId="ADAL" clId="{F47C968D-1CF5-4F34-83B6-9A0C5C3A4CF8}" dt="2024-03-06T06:28:56.702" v="3057" actId="2711"/>
        <pc:sldMkLst>
          <pc:docMk/>
          <pc:sldMk cId="2843997347" sldId="365"/>
        </pc:sldMkLst>
        <pc:spChg chg="mod">
          <ac:chgData name="Anne-Marie Haikio" userId="d857b0d5-b89d-4400-a0b9-0a9e2b406479" providerId="ADAL" clId="{F47C968D-1CF5-4F34-83B6-9A0C5C3A4CF8}" dt="2024-02-21T05:54:42.330" v="1335" actId="2711"/>
          <ac:spMkLst>
            <pc:docMk/>
            <pc:sldMk cId="2843997347" sldId="365"/>
            <ac:spMk id="2" creationId="{1C328676-FE91-733B-81EA-63E39623C360}"/>
          </ac:spMkLst>
        </pc:spChg>
        <pc:spChg chg="mod">
          <ac:chgData name="Anne-Marie Haikio" userId="d857b0d5-b89d-4400-a0b9-0a9e2b406479" providerId="ADAL" clId="{F47C968D-1CF5-4F34-83B6-9A0C5C3A4CF8}" dt="2024-03-06T06:28:56.702" v="3057" actId="2711"/>
          <ac:spMkLst>
            <pc:docMk/>
            <pc:sldMk cId="2843997347" sldId="365"/>
            <ac:spMk id="3" creationId="{5C922372-58D8-CA3F-57A9-33AD4A00E956}"/>
          </ac:spMkLst>
        </pc:spChg>
      </pc:sldChg>
      <pc:sldChg chg="addSp modSp new mod">
        <pc:chgData name="Anne-Marie Haikio" userId="d857b0d5-b89d-4400-a0b9-0a9e2b406479" providerId="ADAL" clId="{F47C968D-1CF5-4F34-83B6-9A0C5C3A4CF8}" dt="2024-03-06T06:30:36.842" v="3063" actId="14100"/>
        <pc:sldMkLst>
          <pc:docMk/>
          <pc:sldMk cId="336326288" sldId="366"/>
        </pc:sldMkLst>
        <pc:spChg chg="add mod">
          <ac:chgData name="Anne-Marie Haikio" userId="d857b0d5-b89d-4400-a0b9-0a9e2b406479" providerId="ADAL" clId="{F47C968D-1CF5-4F34-83B6-9A0C5C3A4CF8}" dt="2024-03-06T06:30:09.871" v="3058" actId="2711"/>
          <ac:spMkLst>
            <pc:docMk/>
            <pc:sldMk cId="336326288" sldId="366"/>
            <ac:spMk id="2" creationId="{B0A3B0D0-3E8F-A6F7-B856-45FC81C422DB}"/>
          </ac:spMkLst>
        </pc:spChg>
        <pc:spChg chg="add mod">
          <ac:chgData name="Anne-Marie Haikio" userId="d857b0d5-b89d-4400-a0b9-0a9e2b406479" providerId="ADAL" clId="{F47C968D-1CF5-4F34-83B6-9A0C5C3A4CF8}" dt="2024-03-06T06:30:19.324" v="3060" actId="2711"/>
          <ac:spMkLst>
            <pc:docMk/>
            <pc:sldMk cId="336326288" sldId="366"/>
            <ac:spMk id="3" creationId="{C4837A1A-41AF-8BA2-6C61-FB5B49591D67}"/>
          </ac:spMkLst>
        </pc:spChg>
        <pc:spChg chg="add mod">
          <ac:chgData name="Anne-Marie Haikio" userId="d857b0d5-b89d-4400-a0b9-0a9e2b406479" providerId="ADAL" clId="{F47C968D-1CF5-4F34-83B6-9A0C5C3A4CF8}" dt="2024-03-06T06:30:36.842" v="3063" actId="14100"/>
          <ac:spMkLst>
            <pc:docMk/>
            <pc:sldMk cId="336326288" sldId="366"/>
            <ac:spMk id="4" creationId="{9066190E-FF38-3802-CECD-CE9BF980901F}"/>
          </ac:spMkLst>
        </pc:spChg>
        <pc:spChg chg="add mod">
          <ac:chgData name="Anne-Marie Haikio" userId="d857b0d5-b89d-4400-a0b9-0a9e2b406479" providerId="ADAL" clId="{F47C968D-1CF5-4F34-83B6-9A0C5C3A4CF8}" dt="2024-03-06T06:30:24.946" v="3061" actId="2711"/>
          <ac:spMkLst>
            <pc:docMk/>
            <pc:sldMk cId="336326288" sldId="366"/>
            <ac:spMk id="7" creationId="{AD55908E-2E52-2F0D-AC19-026C66F2AD9D}"/>
          </ac:spMkLst>
        </pc:spChg>
        <pc:picChg chg="add mod">
          <ac:chgData name="Anne-Marie Haikio" userId="d857b0d5-b89d-4400-a0b9-0a9e2b406479" providerId="ADAL" clId="{F47C968D-1CF5-4F34-83B6-9A0C5C3A4CF8}" dt="2024-02-21T06:22:58.472" v="1444" actId="1076"/>
          <ac:picMkLst>
            <pc:docMk/>
            <pc:sldMk cId="336326288" sldId="366"/>
            <ac:picMk id="1026" creationId="{4D3AA5EE-06CF-8D7B-B2DC-D20E8D73CF45}"/>
          </ac:picMkLst>
        </pc:picChg>
        <pc:picChg chg="add mod">
          <ac:chgData name="Anne-Marie Haikio" userId="d857b0d5-b89d-4400-a0b9-0a9e2b406479" providerId="ADAL" clId="{F47C968D-1CF5-4F34-83B6-9A0C5C3A4CF8}" dt="2024-02-21T06:23:00.960" v="1446" actId="1076"/>
          <ac:picMkLst>
            <pc:docMk/>
            <pc:sldMk cId="336326288" sldId="366"/>
            <ac:picMk id="1028" creationId="{E6548DA8-D78B-5F60-C137-4E7D7EF69629}"/>
          </ac:picMkLst>
        </pc:picChg>
        <pc:picChg chg="add mod">
          <ac:chgData name="Anne-Marie Haikio" userId="d857b0d5-b89d-4400-a0b9-0a9e2b406479" providerId="ADAL" clId="{F47C968D-1CF5-4F34-83B6-9A0C5C3A4CF8}" dt="2024-02-21T06:23:02.400" v="1447" actId="1076"/>
          <ac:picMkLst>
            <pc:docMk/>
            <pc:sldMk cId="336326288" sldId="366"/>
            <ac:picMk id="1030" creationId="{C7E92573-EB6C-DE66-73E3-245CA8F0BBB2}"/>
          </ac:picMkLst>
        </pc:picChg>
        <pc:picChg chg="add mod">
          <ac:chgData name="Anne-Marie Haikio" userId="d857b0d5-b89d-4400-a0b9-0a9e2b406479" providerId="ADAL" clId="{F47C968D-1CF5-4F34-83B6-9A0C5C3A4CF8}" dt="2024-02-21T06:23:04.327" v="1448" actId="1076"/>
          <ac:picMkLst>
            <pc:docMk/>
            <pc:sldMk cId="336326288" sldId="366"/>
            <ac:picMk id="1032" creationId="{B47B6D4A-FA18-D1F3-25FA-02E5ED6F5C66}"/>
          </ac:picMkLst>
        </pc:picChg>
        <pc:picChg chg="add mod">
          <ac:chgData name="Anne-Marie Haikio" userId="d857b0d5-b89d-4400-a0b9-0a9e2b406479" providerId="ADAL" clId="{F47C968D-1CF5-4F34-83B6-9A0C5C3A4CF8}" dt="2024-02-21T06:22:59.694" v="1445" actId="1076"/>
          <ac:picMkLst>
            <pc:docMk/>
            <pc:sldMk cId="336326288" sldId="366"/>
            <ac:picMk id="1034" creationId="{F754E6EA-42C0-0AF3-B79D-BA405C6F5989}"/>
          </ac:picMkLst>
        </pc:picChg>
        <pc:picChg chg="add mod">
          <ac:chgData name="Anne-Marie Haikio" userId="d857b0d5-b89d-4400-a0b9-0a9e2b406479" providerId="ADAL" clId="{F47C968D-1CF5-4F34-83B6-9A0C5C3A4CF8}" dt="2024-02-21T06:24:53.999" v="1537" actId="1076"/>
          <ac:picMkLst>
            <pc:docMk/>
            <pc:sldMk cId="336326288" sldId="366"/>
            <ac:picMk id="1036" creationId="{6E824384-E5AC-7D19-BE2C-C9CA7CAEEAA0}"/>
          </ac:picMkLst>
        </pc:picChg>
        <pc:picChg chg="add mod">
          <ac:chgData name="Anne-Marie Haikio" userId="d857b0d5-b89d-4400-a0b9-0a9e2b406479" providerId="ADAL" clId="{F47C968D-1CF5-4F34-83B6-9A0C5C3A4CF8}" dt="2024-02-21T06:26:09.125" v="1542" actId="1076"/>
          <ac:picMkLst>
            <pc:docMk/>
            <pc:sldMk cId="336326288" sldId="366"/>
            <ac:picMk id="1038" creationId="{143D6B06-207E-B556-F5EA-89B143767E90}"/>
          </ac:picMkLst>
        </pc:picChg>
        <pc:picChg chg="add mod">
          <ac:chgData name="Anne-Marie Haikio" userId="d857b0d5-b89d-4400-a0b9-0a9e2b406479" providerId="ADAL" clId="{F47C968D-1CF5-4F34-83B6-9A0C5C3A4CF8}" dt="2024-02-21T06:26:52.432" v="1545" actId="1076"/>
          <ac:picMkLst>
            <pc:docMk/>
            <pc:sldMk cId="336326288" sldId="366"/>
            <ac:picMk id="1040" creationId="{896B6A52-6F67-A698-4214-D0E247E9C131}"/>
          </ac:picMkLst>
        </pc:picChg>
        <pc:cxnChg chg="add mod">
          <ac:chgData name="Anne-Marie Haikio" userId="d857b0d5-b89d-4400-a0b9-0a9e2b406479" providerId="ADAL" clId="{F47C968D-1CF5-4F34-83B6-9A0C5C3A4CF8}" dt="2024-02-21T06:32:34.889" v="1858" actId="1582"/>
          <ac:cxnSpMkLst>
            <pc:docMk/>
            <pc:sldMk cId="336326288" sldId="366"/>
            <ac:cxnSpMk id="6" creationId="{BC7BF8DB-CF04-6FA8-C98D-DD702D4C0A71}"/>
          </ac:cxnSpMkLst>
        </pc:cxnChg>
      </pc:sldChg>
      <pc:sldChg chg="modSp new del mod">
        <pc:chgData name="Anne-Marie Haikio" userId="d857b0d5-b89d-4400-a0b9-0a9e2b406479" providerId="ADAL" clId="{F47C968D-1CF5-4F34-83B6-9A0C5C3A4CF8}" dt="2024-02-21T06:43:00.201" v="2491" actId="47"/>
        <pc:sldMkLst>
          <pc:docMk/>
          <pc:sldMk cId="1638473104" sldId="367"/>
        </pc:sldMkLst>
        <pc:spChg chg="mod">
          <ac:chgData name="Anne-Marie Haikio" userId="d857b0d5-b89d-4400-a0b9-0a9e2b406479" providerId="ADAL" clId="{F47C968D-1CF5-4F34-83B6-9A0C5C3A4CF8}" dt="2024-02-21T06:39:21.469" v="2251" actId="20577"/>
          <ac:spMkLst>
            <pc:docMk/>
            <pc:sldMk cId="1638473104" sldId="367"/>
            <ac:spMk id="2" creationId="{EECB523C-AC58-2956-123A-3159CB4281CF}"/>
          </ac:spMkLst>
        </pc:spChg>
      </pc:sldChg>
      <pc:sldChg chg="modSp new del mod">
        <pc:chgData name="Anne-Marie Haikio" userId="d857b0d5-b89d-4400-a0b9-0a9e2b406479" providerId="ADAL" clId="{F47C968D-1CF5-4F34-83B6-9A0C5C3A4CF8}" dt="2024-02-21T06:46:16.685" v="2739" actId="47"/>
        <pc:sldMkLst>
          <pc:docMk/>
          <pc:sldMk cId="3768143958" sldId="368"/>
        </pc:sldMkLst>
        <pc:spChg chg="mod">
          <ac:chgData name="Anne-Marie Haikio" userId="d857b0d5-b89d-4400-a0b9-0a9e2b406479" providerId="ADAL" clId="{F47C968D-1CF5-4F34-83B6-9A0C5C3A4CF8}" dt="2024-02-21T06:42:53.072" v="2490" actId="20577"/>
          <ac:spMkLst>
            <pc:docMk/>
            <pc:sldMk cId="3768143958" sldId="368"/>
            <ac:spMk id="3" creationId="{44BE03DC-93D0-4A89-774A-697E1F4A53A0}"/>
          </ac:spMkLst>
        </pc:spChg>
        <pc:spChg chg="mod">
          <ac:chgData name="Anne-Marie Haikio" userId="d857b0d5-b89d-4400-a0b9-0a9e2b406479" providerId="ADAL" clId="{F47C968D-1CF5-4F34-83B6-9A0C5C3A4CF8}" dt="2024-02-21T06:42:09.095" v="2459" actId="20577"/>
          <ac:spMkLst>
            <pc:docMk/>
            <pc:sldMk cId="3768143958" sldId="368"/>
            <ac:spMk id="4" creationId="{C157419E-6CD1-698F-1E65-891289337BC8}"/>
          </ac:spMkLst>
        </pc:spChg>
      </pc:sldChg>
      <pc:sldChg chg="addSp modSp new mod">
        <pc:chgData name="Anne-Marie Haikio" userId="d857b0d5-b89d-4400-a0b9-0a9e2b406479" providerId="ADAL" clId="{F47C968D-1CF5-4F34-83B6-9A0C5C3A4CF8}" dt="2024-03-06T06:31:09.127" v="3066" actId="2711"/>
        <pc:sldMkLst>
          <pc:docMk/>
          <pc:sldMk cId="74330938" sldId="369"/>
        </pc:sldMkLst>
        <pc:spChg chg="mod">
          <ac:chgData name="Anne-Marie Haikio" userId="d857b0d5-b89d-4400-a0b9-0a9e2b406479" providerId="ADAL" clId="{F47C968D-1CF5-4F34-83B6-9A0C5C3A4CF8}" dt="2024-03-06T06:30:53.306" v="3064" actId="2711"/>
          <ac:spMkLst>
            <pc:docMk/>
            <pc:sldMk cId="74330938" sldId="369"/>
            <ac:spMk id="2" creationId="{4394CFD8-20D6-B758-43C7-E604A6CC75D7}"/>
          </ac:spMkLst>
        </pc:spChg>
        <pc:spChg chg="mod">
          <ac:chgData name="Anne-Marie Haikio" userId="d857b0d5-b89d-4400-a0b9-0a9e2b406479" providerId="ADAL" clId="{F47C968D-1CF5-4F34-83B6-9A0C5C3A4CF8}" dt="2024-02-21T06:46:40.723" v="2743"/>
          <ac:spMkLst>
            <pc:docMk/>
            <pc:sldMk cId="74330938" sldId="369"/>
            <ac:spMk id="3" creationId="{9BCE8680-7554-C6B9-E453-2FCCA876E892}"/>
          </ac:spMkLst>
        </pc:spChg>
        <pc:spChg chg="mod">
          <ac:chgData name="Anne-Marie Haikio" userId="d857b0d5-b89d-4400-a0b9-0a9e2b406479" providerId="ADAL" clId="{F47C968D-1CF5-4F34-83B6-9A0C5C3A4CF8}" dt="2024-03-06T06:31:02.132" v="3065" actId="2711"/>
          <ac:spMkLst>
            <pc:docMk/>
            <pc:sldMk cId="74330938" sldId="369"/>
            <ac:spMk id="4" creationId="{BFDA81D6-FEAF-379B-C6A5-1A0D4557C0F6}"/>
          </ac:spMkLst>
        </pc:spChg>
        <pc:spChg chg="mod">
          <ac:chgData name="Anne-Marie Haikio" userId="d857b0d5-b89d-4400-a0b9-0a9e2b406479" providerId="ADAL" clId="{F47C968D-1CF5-4F34-83B6-9A0C5C3A4CF8}" dt="2024-02-21T06:46:34.386" v="2742"/>
          <ac:spMkLst>
            <pc:docMk/>
            <pc:sldMk cId="74330938" sldId="369"/>
            <ac:spMk id="5" creationId="{48D88271-ED5C-CE8C-2900-EEF8A8EC4F55}"/>
          </ac:spMkLst>
        </pc:spChg>
        <pc:spChg chg="mod">
          <ac:chgData name="Anne-Marie Haikio" userId="d857b0d5-b89d-4400-a0b9-0a9e2b406479" providerId="ADAL" clId="{F47C968D-1CF5-4F34-83B6-9A0C5C3A4CF8}" dt="2024-03-06T06:31:09.127" v="3066" actId="2711"/>
          <ac:spMkLst>
            <pc:docMk/>
            <pc:sldMk cId="74330938" sldId="369"/>
            <ac:spMk id="6" creationId="{2FFE4BF0-D784-544C-52D7-61A66ED61733}"/>
          </ac:spMkLst>
        </pc:spChg>
        <pc:spChg chg="add mod">
          <ac:chgData name="Anne-Marie Haikio" userId="d857b0d5-b89d-4400-a0b9-0a9e2b406479" providerId="ADAL" clId="{F47C968D-1CF5-4F34-83B6-9A0C5C3A4CF8}" dt="2024-02-21T06:45:39.989" v="2704" actId="1582"/>
          <ac:spMkLst>
            <pc:docMk/>
            <pc:sldMk cId="74330938" sldId="369"/>
            <ac:spMk id="7" creationId="{CEC0564E-8E73-EABC-1F7E-90565204FF86}"/>
          </ac:spMkLst>
        </pc:spChg>
        <pc:spChg chg="add mod">
          <ac:chgData name="Anne-Marie Haikio" userId="d857b0d5-b89d-4400-a0b9-0a9e2b406479" providerId="ADAL" clId="{F47C968D-1CF5-4F34-83B6-9A0C5C3A4CF8}" dt="2024-02-21T06:45:55.093" v="2706" actId="1076"/>
          <ac:spMkLst>
            <pc:docMk/>
            <pc:sldMk cId="74330938" sldId="369"/>
            <ac:spMk id="8" creationId="{E2E08AE2-14B3-4D74-AC3B-06DF7CB8E1A0}"/>
          </ac:spMkLst>
        </pc:spChg>
        <pc:spChg chg="add mod">
          <ac:chgData name="Anne-Marie Haikio" userId="d857b0d5-b89d-4400-a0b9-0a9e2b406479" providerId="ADAL" clId="{F47C968D-1CF5-4F34-83B6-9A0C5C3A4CF8}" dt="2024-02-21T06:48:17.046" v="2810" actId="20577"/>
          <ac:spMkLst>
            <pc:docMk/>
            <pc:sldMk cId="74330938" sldId="369"/>
            <ac:spMk id="9" creationId="{D69F5A32-6DB3-9C6C-10E0-D0EB5D27D33C}"/>
          </ac:spMkLst>
        </pc:spChg>
      </pc:sldChg>
    </pc:docChg>
  </pc:docChgLst>
  <pc:docChgLst>
    <pc:chgData name="Johanna Kulmala" userId="S::johanna.kulmala_edu.turku.fi#ext#@turku.onmicrosoft.com::7a6c61cc-dfab-44ea-9079-97dc8afdbb0b" providerId="AD" clId="Web-{F826820A-E165-4C64-BD32-9AE208D27A2E}"/>
    <pc:docChg chg="modSld">
      <pc:chgData name="Johanna Kulmala" userId="S::johanna.kulmala_edu.turku.fi#ext#@turku.onmicrosoft.com::7a6c61cc-dfab-44ea-9079-97dc8afdbb0b" providerId="AD" clId="Web-{F826820A-E165-4C64-BD32-9AE208D27A2E}" dt="2023-11-21T12:46:44.378" v="3"/>
      <pc:docMkLst>
        <pc:docMk/>
      </pc:docMkLst>
      <pc:sldChg chg="modSp">
        <pc:chgData name="Johanna Kulmala" userId="S::johanna.kulmala_edu.turku.fi#ext#@turku.onmicrosoft.com::7a6c61cc-dfab-44ea-9079-97dc8afdbb0b" providerId="AD" clId="Web-{F826820A-E165-4C64-BD32-9AE208D27A2E}" dt="2023-11-21T12:46:44.378" v="3"/>
        <pc:sldMkLst>
          <pc:docMk/>
          <pc:sldMk cId="364003326" sldId="336"/>
        </pc:sldMkLst>
        <pc:graphicFrameChg chg="mod modGraphic">
          <ac:chgData name="Johanna Kulmala" userId="S::johanna.kulmala_edu.turku.fi#ext#@turku.onmicrosoft.com::7a6c61cc-dfab-44ea-9079-97dc8afdbb0b" providerId="AD" clId="Web-{F826820A-E165-4C64-BD32-9AE208D27A2E}" dt="2023-11-21T12:46:44.378" v="3"/>
          <ac:graphicFrameMkLst>
            <pc:docMk/>
            <pc:sldMk cId="364003326" sldId="336"/>
            <ac:graphicFrameMk id="3" creationId="{7EE3FD1B-ED02-F826-8790-52D88AB2C653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407C74-10A7-4AAD-A20C-03B00F735E2B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CEB0F-8022-481A-81B1-2222AB72CDD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6059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DCEB0F-8022-481A-81B1-2222AB72CDD7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6774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DCEB0F-8022-481A-81B1-2222AB72CDD7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4993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DCEB0F-8022-481A-81B1-2222AB72CDD7}" type="slidenum">
              <a:rPr lang="fi-FI" smtClean="0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11662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DCEB0F-8022-481A-81B1-2222AB72CDD7}" type="slidenum">
              <a:rPr lang="fi-FI" smtClean="0"/>
              <a:t>47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7095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DCEB0F-8022-481A-81B1-2222AB72CDD7}" type="slidenum">
              <a:rPr lang="fi-FI" smtClean="0"/>
              <a:t>49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94880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DCEB0F-8022-481A-81B1-2222AB72CDD7}" type="slidenum">
              <a:rPr lang="fi-FI" smtClean="0"/>
              <a:t>60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92673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DCEB0F-8022-481A-81B1-2222AB72CDD7}" type="slidenum">
              <a:rPr lang="fi-FI" smtClean="0"/>
              <a:t>61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7008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DCEB0F-8022-481A-81B1-2222AB72CDD7}" type="slidenum">
              <a:rPr lang="fi-FI" smtClean="0"/>
              <a:t>63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4283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D34FC4-5934-7D16-0AC8-8223207A0B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2A0A2D71-72A0-E300-BD18-FF1FB0E9E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B863391-5614-AF35-EF35-C12D97950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B66CF-7FC9-4897-988A-F64AFA186A38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3D08324-EF98-7E50-3AD2-C6E745CF2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0991F54-C44E-F234-63B8-E65D9F051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2412-6C34-40F9-8279-3470E4740E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6867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4F85580-7F37-B178-52D2-67EDDB80C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33B56F72-6B57-8480-BDCF-0345A5FE0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99BBA26-65B9-3DE2-64F0-C6FA93C17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B66CF-7FC9-4897-988A-F64AFA186A38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9EF68CE-A49E-8CE4-FAF9-47AEB1CBD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1A114F7-AAB3-1093-D8FE-F057CC1D5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2412-6C34-40F9-8279-3470E4740E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2296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AD58393C-9616-830C-095E-044A4BA5A8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1215B50C-D6A4-EBAA-9159-8ACE086508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5724A5F-94FF-FD99-944A-C646FB8FF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B66CF-7FC9-4897-988A-F64AFA186A38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5C6EB39-A8BA-9FA0-6B4B-E04D34780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D28BF9E-F280-6EFF-A45B-1F4B16F13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2412-6C34-40F9-8279-3470E4740E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98931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9787373-0CA0-1F5C-D960-D25E68AAD4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C903B0A-60EC-6BCF-2EA6-C9F0D51E17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8AC4126-37AA-5027-D717-655E8B9D8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58CC9-9FAE-4161-B820-16AF1359AB29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9B122BD-3087-2870-4630-AD83580E9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8215EEC-6F99-4963-AF19-1397EA6B4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91F9-F1CB-4CDE-8A39-72C924F18B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91323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E94D751-35F3-77E1-732F-E8489F1B4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802FF49-0C26-A8D0-E70F-C54201ED6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698B878-1DD1-3C84-4BEE-FD654048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58CC9-9FAE-4161-B820-16AF1359AB29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1ED1DAE-F26D-7384-A1B2-A42618C10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155EAAA-5FCD-4682-1AE3-434C620DC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91F9-F1CB-4CDE-8A39-72C924F18B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43001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8D2241-4375-5BB0-42C6-F51607001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AD38812-4AD8-64FA-AA15-F3E01B674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B6CB224-C606-D144-F8DF-B83E22F39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58CC9-9FAE-4161-B820-16AF1359AB29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271D725-246E-4E87-76B4-7C29EA92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2486C58-0184-468D-E237-F128C7031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91F9-F1CB-4CDE-8A39-72C924F18B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30856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5F6A29-5F88-58E5-DB65-E151EADF8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F1199A2-18A9-7CD7-B351-D2B426E60F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92F20F5-DC5F-6070-687E-D4C29CC885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DA430DC-D6D3-FB57-DC90-221AFB835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58CC9-9FAE-4161-B820-16AF1359AB29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99A0C81-4313-37BE-43A4-D84E11C36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F0A1EA5-D557-A67B-3C88-B1332F2FE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91F9-F1CB-4CDE-8A39-72C924F18B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0138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BC352DA-3B4B-9E1D-B76A-8116E8B70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C865C95-C22E-926B-3245-9AC811119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77918DD-3DDC-AB1B-B9B0-C2C6FF70A9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97F453D-C76B-4195-D757-0626E76C8C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6FF39755-F991-BF16-FAB1-7F3B61A6CE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6DEC8898-B31F-3873-1CD5-F65F2289E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58CC9-9FAE-4161-B820-16AF1359AB29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CA0B3937-74E6-3344-FF9A-F6FE472B7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D85EA98B-A747-AC61-1127-B7233B05F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91F9-F1CB-4CDE-8A39-72C924F18B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6391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9D6F932-CFD6-06F5-E76E-C956AF261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C13BC5D-58E4-024D-4E72-A854E04E6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58CC9-9FAE-4161-B820-16AF1359AB29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240D368-F2AD-E70E-A63A-E2D257F3A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8962089-6F99-3DBF-9CE6-06A963D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91F9-F1CB-4CDE-8A39-72C924F18B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52469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A8C1E275-2637-B4B0-53B8-05ACCCF0E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58CC9-9FAE-4161-B820-16AF1359AB29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0B9F7AB-7954-C4FD-731F-DFCD04399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89B31E1-5CEF-BF86-633C-8ACCCB6D8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91F9-F1CB-4CDE-8A39-72C924F18B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0541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CDCF0BB-0ECA-2167-3FE6-B7B222D9C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58DC075-35B4-3EE7-94E1-446663C58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67C30E9-01FE-5961-D0A7-9FE841425F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741E8EF-4D1F-0331-1F25-E9E2498AF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58CC9-9FAE-4161-B820-16AF1359AB29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A489B31-EDBD-6E38-5FBE-6703B59B5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678C5A6-8540-8D95-7B53-37FBFFD0B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91F9-F1CB-4CDE-8A39-72C924F18B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1616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62A19E2-7828-2D09-B681-AF286776F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B2C2EAD-D9AF-634F-D932-E294D906F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D48961C-6E99-0ABD-1C30-CBA6D2120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B66CF-7FC9-4897-988A-F64AFA186A38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33E2B54-EC19-0F28-B6F1-EECC3B441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211513E-0C0E-F219-C4E1-B495E73C6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2412-6C34-40F9-8279-3470E4740E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61304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4D38870-D143-8D3C-B97D-6C67C3504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8594E640-ED8C-F04C-DCE4-D602361194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A0483AC-79CD-30B1-5FF5-E6CB811759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99A8DF9-0087-5B03-D067-CA7808307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58CC9-9FAE-4161-B820-16AF1359AB29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8B67681-3976-49E4-F864-B78B52D02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FE7DB69-E1D8-A235-7AC4-4BC4299DB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91F9-F1CB-4CDE-8A39-72C924F18B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33746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ACAC279-7589-8FB5-CCD0-59A0AC8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9A9738FB-CF92-51E6-54D8-526FAE940F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940B297-7F42-33A9-A5B1-02C87CCD4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58CC9-9FAE-4161-B820-16AF1359AB29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544B821-2E35-D8FF-5705-073C77C1A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3746673-0950-520A-69EF-49C69559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91F9-F1CB-4CDE-8A39-72C924F18B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4713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91DDB8A7-5742-7FC6-E956-6E56F746B9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60F8DDC8-4CBE-916D-ADA0-367477D40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7A001CC-F6E3-2E96-79C9-DACF56E2F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58CC9-9FAE-4161-B820-16AF1359AB29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CBD27E3-BAA4-C0F5-A43A-3A5E5D24C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05742D8-C43C-E051-E663-B9E825CD3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91F9-F1CB-4CDE-8A39-72C924F18B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62989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7CFEFCA-95EC-98FE-B318-96F6F1BEE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E759176-757D-4BE0-D708-10F46280C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BBC0694-55DD-07E6-8379-12B91D7BF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B66CF-7FC9-4897-988A-F64AFA186A38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817DF2D-6319-8914-13BF-FC050CAB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1CC6E71-7323-0320-40B2-7A0F30BF4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2412-6C34-40F9-8279-3470E4740E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08335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83D1876-671C-0BA9-C858-31A143CA3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ABB041E-315E-B6EC-77E9-E0D3D8A9C9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13C0F31-A1BA-D5CE-6A29-338C52A41F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F4F7080-757A-2414-8646-BD1F67A6A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B66CF-7FC9-4897-988A-F64AFA186A38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A3D02B7-0635-C2D5-7EC7-F9CCA47BF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9367430-0A0C-F346-BE35-A2D113C05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2412-6C34-40F9-8279-3470E4740E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3460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63A725C-D7F4-BF34-0A1F-9CC5067BF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9B848F1-3F27-856C-4D90-BF1D13A280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E3F13DF-5D11-2887-85AB-DAED724691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145E1696-EB49-66B6-96A4-CDA2C87F80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9DD37041-89C7-ED15-A6B5-6F2AC585E8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7351EEC4-8874-FCAE-286A-D3D587AB4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B66CF-7FC9-4897-988A-F64AFA186A38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CBA2E287-B15F-A392-10C5-A912FE112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5F57EAC0-69F4-360D-1137-265525CF2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2412-6C34-40F9-8279-3470E4740E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0893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7D3A425-3792-B207-75A2-B7CABB38C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1EC172E-E695-15BF-DAE4-8A060DD65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B66CF-7FC9-4897-988A-F64AFA186A38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034E001-B9E7-80FD-0D4B-4EB0F1657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126A5F3-9DB0-FF6D-64CF-93FDB1330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2412-6C34-40F9-8279-3470E4740E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6340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9484E02C-D781-7906-64AE-A9E35190F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B66CF-7FC9-4897-988A-F64AFA186A38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6D60C2B-7F0E-0783-78CD-4C8EE8C8D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91640DA-E370-E410-5F6E-6C0516077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2412-6C34-40F9-8279-3470E4740E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5998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F04AE01-F96C-03FA-A260-79A92F1BD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38A6AA-83F5-4818-359C-53B74791B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06B5079-ABC4-A9FF-1506-4A1D72ADA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C73756F-3D02-6AC0-7CD0-7361BFC88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B66CF-7FC9-4897-988A-F64AFA186A38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5D4F9E7-FCA1-B4B1-B820-47141A663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7090EA6-7BB0-CC8E-C761-CB76ACEAD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2412-6C34-40F9-8279-3470E4740E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42520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1DF4BCF-27F1-CFF6-A83C-59DA9048A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29999D5B-9861-8A7B-FDB1-32626E261C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3728E8A-A614-AE6D-9F49-DD10A1FCDC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7C06308-B613-307A-4EBE-102BDC4A7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B66CF-7FC9-4897-988A-F64AFA186A38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7B8C4D0-AA01-B32D-F362-C275EFBAA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DEE2E9A-6D3A-F117-3CE3-A13EDB1F2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2412-6C34-40F9-8279-3470E4740E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0307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9D73FBBB-69AB-34E3-3B31-13FDA07CA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AF214E8-B446-3924-6622-DFA5D6B9B7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5C0EC86-3E9E-B1A7-9B41-18D55CFDB9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B66CF-7FC9-4897-988A-F64AFA186A38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4335E94-0567-8175-3391-2AE1656F79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40F905-2F85-D429-CF14-F37CBF99D9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02412-6C34-40F9-8279-3470E4740E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5564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6122D79D-69C2-A6F0-15B7-FC05BA0CD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00C8C65-8B95-3A08-D3D5-13C5979AE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D90EAB4-FFAE-7DFA-B4A9-E59FE42FF8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58CC9-9FAE-4161-B820-16AF1359AB29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640ADF3-DDD9-32ED-5152-90D7198F81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AFA7380-D9F5-BB2F-066A-61D97EE2D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A91F9-F1CB-4CDE-8A39-72C924F18B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9974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2.png"/><Relationship Id="rId3" Type="http://schemas.openxmlformats.org/officeDocument/2006/relationships/slide" Target="slide6.xml"/><Relationship Id="rId7" Type="http://schemas.openxmlformats.org/officeDocument/2006/relationships/slide" Target="slide16.xml"/><Relationship Id="rId12" Type="http://schemas.openxmlformats.org/officeDocument/2006/relationships/slide" Target="slide3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3.xml"/><Relationship Id="rId11" Type="http://schemas.openxmlformats.org/officeDocument/2006/relationships/slide" Target="slide30.xml"/><Relationship Id="rId5" Type="http://schemas.openxmlformats.org/officeDocument/2006/relationships/slide" Target="slide11.xml"/><Relationship Id="rId10" Type="http://schemas.openxmlformats.org/officeDocument/2006/relationships/slide" Target="slide28.xml"/><Relationship Id="rId4" Type="http://schemas.openxmlformats.org/officeDocument/2006/relationships/slide" Target="slide10.xml"/><Relationship Id="rId9" Type="http://schemas.openxmlformats.org/officeDocument/2006/relationships/slide" Target="slide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9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0.xml"/><Relationship Id="rId13" Type="http://schemas.openxmlformats.org/officeDocument/2006/relationships/image" Target="../media/image2.png"/><Relationship Id="rId3" Type="http://schemas.openxmlformats.org/officeDocument/2006/relationships/slide" Target="slide44.xml"/><Relationship Id="rId7" Type="http://schemas.openxmlformats.org/officeDocument/2006/relationships/slide" Target="slide52.xml"/><Relationship Id="rId12" Type="http://schemas.openxmlformats.org/officeDocument/2006/relationships/slide" Target="slide68.xml"/><Relationship Id="rId2" Type="http://schemas.openxmlformats.org/officeDocument/2006/relationships/slide" Target="slide4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47.xml"/><Relationship Id="rId11" Type="http://schemas.openxmlformats.org/officeDocument/2006/relationships/slide" Target="slide67.xml"/><Relationship Id="rId5" Type="http://schemas.openxmlformats.org/officeDocument/2006/relationships/slide" Target="slide46.xml"/><Relationship Id="rId10" Type="http://schemas.openxmlformats.org/officeDocument/2006/relationships/slide" Target="slide64.xml"/><Relationship Id="rId4" Type="http://schemas.openxmlformats.org/officeDocument/2006/relationships/slide" Target="slide45.xml"/><Relationship Id="rId9" Type="http://schemas.openxmlformats.org/officeDocument/2006/relationships/slide" Target="slide6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.png"/><Relationship Id="rId10" Type="http://schemas.openxmlformats.org/officeDocument/2006/relationships/image" Target="../media/image31.jpe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fQ37VMYsig" TargetMode="External"/><Relationship Id="rId2" Type="http://schemas.openxmlformats.org/officeDocument/2006/relationships/hyperlink" Target="https://www.youtube.com/watch?v=fq2tRfHu5s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2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3" Type="http://schemas.openxmlformats.org/officeDocument/2006/relationships/image" Target="../media/image72.png"/><Relationship Id="rId21" Type="http://schemas.openxmlformats.org/officeDocument/2006/relationships/image" Target="../media/image90.jpe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image" Target="../media/image71.png"/><Relationship Id="rId16" Type="http://schemas.openxmlformats.org/officeDocument/2006/relationships/image" Target="../media/image85.pn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19" Type="http://schemas.openxmlformats.org/officeDocument/2006/relationships/image" Target="../media/image88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Relationship Id="rId22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t6T8qeTUWU" TargetMode="External"/><Relationship Id="rId2" Type="http://schemas.openxmlformats.org/officeDocument/2006/relationships/hyperlink" Target="https://www.youtube.com/watch?v=FHaObkHEkHQ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6A7F582-98DB-8A0D-38A9-33A4375F60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41021" y="3242494"/>
            <a:ext cx="4223319" cy="1834056"/>
          </a:xfrm>
        </p:spPr>
        <p:txBody>
          <a:bodyPr>
            <a:normAutofit/>
          </a:bodyPr>
          <a:lstStyle/>
          <a:p>
            <a:r>
              <a:rPr lang="fi-FI" sz="4000" dirty="0">
                <a:latin typeface="Arial"/>
                <a:cs typeface="Arial"/>
              </a:rPr>
              <a:t>Englannin alkeet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89AE5FC-6311-8F93-7B4A-A239E72DB1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000" dirty="0">
                <a:latin typeface="Arial"/>
                <a:cs typeface="Arial"/>
              </a:rPr>
              <a:t>Basic English</a:t>
            </a:r>
          </a:p>
          <a:p>
            <a:endParaRPr lang="fi-FI" sz="2000" dirty="0">
              <a:latin typeface="Arial"/>
              <a:cs typeface="Arial"/>
            </a:endParaRPr>
          </a:p>
        </p:txBody>
      </p: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iruutu 3">
            <a:extLst>
              <a:ext uri="{FF2B5EF4-FFF2-40B4-BE49-F238E27FC236}">
                <a16:creationId xmlns:a16="http://schemas.microsoft.com/office/drawing/2014/main" id="{81BED095-2766-E8EC-3666-83703BDD4246}"/>
              </a:ext>
            </a:extLst>
          </p:cNvPr>
          <p:cNvSpPr txBox="1"/>
          <p:nvPr/>
        </p:nvSpPr>
        <p:spPr>
          <a:xfrm>
            <a:off x="9355040" y="6517571"/>
            <a:ext cx="189130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>
                <a:solidFill>
                  <a:schemeClr val="bg1"/>
                </a:solidFill>
                <a:latin typeface="Arial"/>
                <a:cs typeface="Arial"/>
              </a:rPr>
              <a:t>Kuva: </a:t>
            </a:r>
            <a:r>
              <a:rPr lang="fi-FI" err="1">
                <a:solidFill>
                  <a:schemeClr val="bg1"/>
                </a:solidFill>
                <a:latin typeface="Arial"/>
                <a:cs typeface="Arial"/>
              </a:rPr>
              <a:t>pixabay</a:t>
            </a:r>
            <a:endParaRPr lang="fi-FI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9BD4BAF5-A38D-487F-ACEC-A625C2D1C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42" y="5925959"/>
            <a:ext cx="2932493" cy="76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511E611C-9302-495F-199C-555A3BF73CC2}"/>
              </a:ext>
            </a:extLst>
          </p:cNvPr>
          <p:cNvSpPr txBox="1"/>
          <p:nvPr/>
        </p:nvSpPr>
        <p:spPr>
          <a:xfrm rot="20030246">
            <a:off x="4752223" y="1549902"/>
            <a:ext cx="4153889" cy="1877437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i-FI" sz="4400" dirty="0" err="1">
                <a:solidFill>
                  <a:srgbClr val="00855F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Let’s</a:t>
            </a:r>
            <a:r>
              <a:rPr lang="fi-FI" sz="4400" dirty="0">
                <a:solidFill>
                  <a:srgbClr val="00855F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</a:t>
            </a:r>
            <a:r>
              <a:rPr lang="fi-FI" sz="4400" dirty="0" err="1">
                <a:solidFill>
                  <a:srgbClr val="00855F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speak</a:t>
            </a:r>
            <a:r>
              <a:rPr lang="fi-FI" sz="4400" dirty="0">
                <a:solidFill>
                  <a:srgbClr val="00855F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English</a:t>
            </a:r>
            <a:r>
              <a:rPr lang="fi-FI" sz="7200" dirty="0">
                <a:solidFill>
                  <a:srgbClr val="00855F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!</a:t>
            </a: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28550D80-547C-F3C2-97FB-B90C855994FB}"/>
              </a:ext>
            </a:extLst>
          </p:cNvPr>
          <p:cNvSpPr txBox="1"/>
          <p:nvPr/>
        </p:nvSpPr>
        <p:spPr>
          <a:xfrm>
            <a:off x="9856367" y="6385782"/>
            <a:ext cx="2335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latin typeface="Arial" panose="020B0604020202020204" pitchFamily="34" charset="0"/>
                <a:cs typeface="Arial" panose="020B0604020202020204" pitchFamily="34" charset="0"/>
              </a:rPr>
              <a:t>kuvat: MS o365 kuvapankki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6AC4132-A856-B747-ECCF-0AA74A599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607" y="6258209"/>
            <a:ext cx="1269102" cy="44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65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ECC4AD4E-26E5-E65E-9182-32F355393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A5F06ED-8866-CABD-9C2B-6DBBB36E2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3. Personal 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pronouns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Persoonapronominit.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1185C6B-7584-069B-EED4-CEBDA0342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298" y="1690688"/>
            <a:ext cx="10689404" cy="457517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I (ai)		minä</a:t>
            </a:r>
          </a:p>
          <a:p>
            <a:pPr marL="0" indent="0">
              <a:buNone/>
            </a:pPr>
            <a:r>
              <a:rPr lang="fi-FI" sz="2400" dirty="0" err="1">
                <a:latin typeface="Arial"/>
                <a:cs typeface="Arial"/>
              </a:rPr>
              <a:t>you</a:t>
            </a:r>
            <a:r>
              <a:rPr lang="fi-FI" sz="2400" dirty="0">
                <a:latin typeface="Arial"/>
                <a:cs typeface="Arial"/>
              </a:rPr>
              <a:t> (</a:t>
            </a:r>
            <a:r>
              <a:rPr lang="fi-FI" sz="2400" dirty="0" err="1">
                <a:latin typeface="Arial"/>
                <a:cs typeface="Arial"/>
              </a:rPr>
              <a:t>ju</a:t>
            </a:r>
            <a:r>
              <a:rPr lang="fi-FI" sz="2400" dirty="0">
                <a:latin typeface="Arial"/>
                <a:cs typeface="Arial"/>
              </a:rPr>
              <a:t>:)	sinä		</a:t>
            </a:r>
          </a:p>
          <a:p>
            <a:pPr marL="0" indent="0">
              <a:buNone/>
            </a:pPr>
            <a:r>
              <a:rPr lang="fi-FI" sz="2400" dirty="0">
                <a:latin typeface="Arial"/>
                <a:cs typeface="Arial"/>
              </a:rPr>
              <a:t>he (hi:)	hän (mies/poika)</a:t>
            </a:r>
          </a:p>
          <a:p>
            <a:pPr marL="0" indent="0">
              <a:buNone/>
            </a:pPr>
            <a:r>
              <a:rPr lang="fi-FI" sz="2400" dirty="0" err="1">
                <a:latin typeface="Arial"/>
                <a:cs typeface="Arial"/>
              </a:rPr>
              <a:t>she</a:t>
            </a:r>
            <a:r>
              <a:rPr lang="fi-FI" sz="2400" dirty="0">
                <a:latin typeface="Arial"/>
                <a:cs typeface="Arial"/>
              </a:rPr>
              <a:t> (</a:t>
            </a:r>
            <a:r>
              <a:rPr lang="fi-FI" sz="2400" b="0" i="0" dirty="0" err="1">
                <a:solidFill>
                  <a:srgbClr val="333333"/>
                </a:solidFill>
                <a:effectLst/>
                <a:latin typeface="Arial"/>
                <a:cs typeface="Arial"/>
              </a:rPr>
              <a:t>ʃi</a:t>
            </a:r>
            <a:r>
              <a:rPr lang="fi-FI" sz="2400" b="0" i="0" dirty="0">
                <a:solidFill>
                  <a:srgbClr val="333333"/>
                </a:solidFill>
                <a:effectLst/>
                <a:latin typeface="Arial"/>
                <a:cs typeface="Arial"/>
              </a:rPr>
              <a:t>:</a:t>
            </a:r>
            <a:r>
              <a:rPr lang="fi-FI" sz="2400" dirty="0">
                <a:solidFill>
                  <a:srgbClr val="333333"/>
                </a:solidFill>
                <a:latin typeface="Arial"/>
                <a:cs typeface="Arial"/>
                <a:sym typeface="Wingdings" panose="05000000000000000000" pitchFamily="2" charset="2"/>
              </a:rPr>
              <a:t>)	hän (nainen/tyttö)</a:t>
            </a:r>
            <a:endParaRPr lang="fi-FI" sz="24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sz="2400" dirty="0">
                <a:latin typeface="Arial"/>
                <a:cs typeface="Arial"/>
              </a:rPr>
              <a:t>it (it)		se</a:t>
            </a:r>
          </a:p>
          <a:p>
            <a:pPr marL="0" indent="0">
              <a:buNone/>
            </a:pPr>
            <a:r>
              <a:rPr lang="fi-FI" sz="2400" dirty="0" err="1">
                <a:latin typeface="Arial"/>
                <a:cs typeface="Arial"/>
              </a:rPr>
              <a:t>we</a:t>
            </a:r>
            <a:r>
              <a:rPr lang="fi-FI" sz="2400" dirty="0">
                <a:latin typeface="Arial"/>
                <a:cs typeface="Arial"/>
              </a:rPr>
              <a:t> (</a:t>
            </a:r>
            <a:r>
              <a:rPr lang="fi-FI" sz="2400" dirty="0" err="1">
                <a:latin typeface="Arial"/>
                <a:cs typeface="Arial"/>
              </a:rPr>
              <a:t>wi</a:t>
            </a:r>
            <a:r>
              <a:rPr lang="fi-FI" sz="2400" dirty="0">
                <a:latin typeface="Arial"/>
                <a:cs typeface="Arial"/>
              </a:rPr>
              <a:t>:)	me</a:t>
            </a:r>
          </a:p>
          <a:p>
            <a:pPr marL="0" indent="0">
              <a:buNone/>
            </a:pPr>
            <a:r>
              <a:rPr lang="fi-FI" sz="2400" dirty="0" err="1">
                <a:latin typeface="Arial"/>
                <a:cs typeface="Arial"/>
              </a:rPr>
              <a:t>you</a:t>
            </a:r>
            <a:r>
              <a:rPr lang="fi-FI" sz="2400" dirty="0">
                <a:latin typeface="Arial"/>
                <a:cs typeface="Arial"/>
              </a:rPr>
              <a:t> (</a:t>
            </a:r>
            <a:r>
              <a:rPr lang="fi-FI" sz="2400" dirty="0" err="1">
                <a:latin typeface="Arial"/>
                <a:cs typeface="Arial"/>
              </a:rPr>
              <a:t>ju</a:t>
            </a:r>
            <a:r>
              <a:rPr lang="fi-FI" sz="2400" dirty="0">
                <a:latin typeface="Arial"/>
                <a:cs typeface="Arial"/>
              </a:rPr>
              <a:t>:)	te</a:t>
            </a:r>
          </a:p>
          <a:p>
            <a:pPr marL="0" indent="0">
              <a:buNone/>
            </a:pPr>
            <a:r>
              <a:rPr lang="fi-FI" sz="2400" dirty="0" err="1">
                <a:latin typeface="Arial"/>
                <a:cs typeface="Arial"/>
              </a:rPr>
              <a:t>they</a:t>
            </a:r>
            <a:r>
              <a:rPr lang="fi-FI" sz="2400" dirty="0">
                <a:latin typeface="Arial"/>
                <a:cs typeface="Arial"/>
              </a:rPr>
              <a:t> (</a:t>
            </a:r>
            <a:r>
              <a:rPr lang="fi-FI" sz="2400" dirty="0" err="1">
                <a:latin typeface="Arial"/>
                <a:cs typeface="Arial"/>
              </a:rPr>
              <a:t>ðei</a:t>
            </a:r>
            <a:r>
              <a:rPr lang="fi-FI" sz="2400" dirty="0">
                <a:latin typeface="Arial"/>
                <a:cs typeface="Arial"/>
              </a:rPr>
              <a:t>)	he</a:t>
            </a:r>
          </a:p>
          <a:p>
            <a:pPr marL="0" indent="0">
              <a:buNone/>
            </a:pP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I (minä) kirjoitetaan aina isolla alkukirjaimella!</a:t>
            </a:r>
          </a:p>
        </p:txBody>
      </p:sp>
    </p:spTree>
    <p:extLst>
      <p:ext uri="{BB962C8B-B14F-4D97-AF65-F5344CB8AC3E}">
        <p14:creationId xmlns:p14="http://schemas.microsoft.com/office/powerpoint/2010/main" val="1249920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DB5EC00-6C56-CE62-62D8-E70379700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4. BE (olla) -verbin preesens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742A0CC-75A5-F605-110F-9C4EC3290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I 			</a:t>
            </a: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</a:p>
          <a:p>
            <a:pPr marL="0" indent="0">
              <a:buNone/>
            </a:pPr>
            <a:r>
              <a:rPr lang="fi-FI" dirty="0" err="1">
                <a:latin typeface="Arial"/>
                <a:cs typeface="Arial"/>
              </a:rPr>
              <a:t>you</a:t>
            </a:r>
            <a:r>
              <a:rPr lang="fi-FI" dirty="0">
                <a:latin typeface="Arial"/>
                <a:cs typeface="Arial"/>
              </a:rPr>
              <a:t> 			</a:t>
            </a:r>
            <a:r>
              <a:rPr lang="fi-FI" b="1" dirty="0" err="1">
                <a:latin typeface="Arial"/>
                <a:cs typeface="Arial"/>
              </a:rPr>
              <a:t>are</a:t>
            </a:r>
            <a:endParaRPr lang="fi-FI" b="1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dirty="0">
                <a:latin typeface="Arial"/>
                <a:cs typeface="Arial"/>
              </a:rPr>
              <a:t>he / </a:t>
            </a:r>
            <a:r>
              <a:rPr lang="fi-FI" dirty="0" err="1">
                <a:latin typeface="Arial"/>
                <a:cs typeface="Arial"/>
              </a:rPr>
              <a:t>she</a:t>
            </a:r>
            <a:r>
              <a:rPr lang="fi-FI" dirty="0">
                <a:latin typeface="Arial"/>
                <a:cs typeface="Arial"/>
              </a:rPr>
              <a:t> / it		</a:t>
            </a:r>
            <a:r>
              <a:rPr lang="fi-FI" b="1" dirty="0">
                <a:latin typeface="Arial"/>
                <a:cs typeface="Arial"/>
              </a:rPr>
              <a:t>is</a:t>
            </a:r>
            <a:endParaRPr lang="fi-FI" b="1" dirty="0"/>
          </a:p>
          <a:p>
            <a:pPr marL="0" indent="0">
              <a:buNone/>
            </a:pPr>
            <a:r>
              <a:rPr lang="fi-FI" dirty="0" err="1">
                <a:latin typeface="Arial"/>
                <a:cs typeface="Arial"/>
              </a:rPr>
              <a:t>we</a:t>
            </a:r>
            <a:r>
              <a:rPr lang="fi-FI" dirty="0">
                <a:latin typeface="Arial"/>
                <a:cs typeface="Arial"/>
              </a:rPr>
              <a:t>			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dirty="0" err="1">
                <a:latin typeface="Arial"/>
                <a:cs typeface="Arial"/>
              </a:rPr>
              <a:t>you</a:t>
            </a:r>
            <a:r>
              <a:rPr lang="fi-FI" dirty="0">
                <a:latin typeface="Arial"/>
                <a:cs typeface="Arial"/>
              </a:rPr>
              <a:t>			</a:t>
            </a:r>
            <a:r>
              <a:rPr lang="fi-FI" b="1" dirty="0" err="1">
                <a:latin typeface="Arial"/>
                <a:cs typeface="Arial"/>
              </a:rPr>
              <a:t>are</a:t>
            </a:r>
            <a:endParaRPr lang="fi-FI" b="1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dirty="0" err="1">
                <a:latin typeface="Arial"/>
                <a:cs typeface="Arial"/>
              </a:rPr>
              <a:t>they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ikea aaltosulje 4">
            <a:extLst>
              <a:ext uri="{FF2B5EF4-FFF2-40B4-BE49-F238E27FC236}">
                <a16:creationId xmlns:a16="http://schemas.microsoft.com/office/drawing/2014/main" id="{15731AD0-6AE4-47AE-3C49-D1A639B3FEDA}"/>
              </a:ext>
            </a:extLst>
          </p:cNvPr>
          <p:cNvSpPr/>
          <p:nvPr/>
        </p:nvSpPr>
        <p:spPr>
          <a:xfrm>
            <a:off x="2047875" y="3419475"/>
            <a:ext cx="819150" cy="1428750"/>
          </a:xfrm>
          <a:prstGeom prst="rightBrace">
            <a:avLst/>
          </a:prstGeom>
          <a:ln>
            <a:solidFill>
              <a:srgbClr val="0085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6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88C491E5-232D-BFD1-4874-9ECBC5A69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3B32491E-A6E2-F26F-4556-C02BE3F770C2}"/>
              </a:ext>
            </a:extLst>
          </p:cNvPr>
          <p:cNvSpPr txBox="1"/>
          <p:nvPr/>
        </p:nvSpPr>
        <p:spPr>
          <a:xfrm>
            <a:off x="7141845" y="2321877"/>
            <a:ext cx="3124200" cy="3139321"/>
          </a:xfrm>
          <a:custGeom>
            <a:avLst/>
            <a:gdLst>
              <a:gd name="connsiteX0" fmla="*/ 0 w 3124200"/>
              <a:gd name="connsiteY0" fmla="*/ 0 h 3139321"/>
              <a:gd name="connsiteX1" fmla="*/ 489458 w 3124200"/>
              <a:gd name="connsiteY1" fmla="*/ 0 h 3139321"/>
              <a:gd name="connsiteX2" fmla="*/ 1010158 w 3124200"/>
              <a:gd name="connsiteY2" fmla="*/ 0 h 3139321"/>
              <a:gd name="connsiteX3" fmla="*/ 1593342 w 3124200"/>
              <a:gd name="connsiteY3" fmla="*/ 0 h 3139321"/>
              <a:gd name="connsiteX4" fmla="*/ 2176526 w 3124200"/>
              <a:gd name="connsiteY4" fmla="*/ 0 h 3139321"/>
              <a:gd name="connsiteX5" fmla="*/ 2634742 w 3124200"/>
              <a:gd name="connsiteY5" fmla="*/ 0 h 3139321"/>
              <a:gd name="connsiteX6" fmla="*/ 3124200 w 3124200"/>
              <a:gd name="connsiteY6" fmla="*/ 0 h 3139321"/>
              <a:gd name="connsiteX7" fmla="*/ 3124200 w 3124200"/>
              <a:gd name="connsiteY7" fmla="*/ 491827 h 3139321"/>
              <a:gd name="connsiteX8" fmla="*/ 3124200 w 3124200"/>
              <a:gd name="connsiteY8" fmla="*/ 920867 h 3139321"/>
              <a:gd name="connsiteX9" fmla="*/ 3124200 w 3124200"/>
              <a:gd name="connsiteY9" fmla="*/ 1475481 h 3139321"/>
              <a:gd name="connsiteX10" fmla="*/ 3124200 w 3124200"/>
              <a:gd name="connsiteY10" fmla="*/ 2030094 h 3139321"/>
              <a:gd name="connsiteX11" fmla="*/ 3124200 w 3124200"/>
              <a:gd name="connsiteY11" fmla="*/ 2616101 h 3139321"/>
              <a:gd name="connsiteX12" fmla="*/ 3124200 w 3124200"/>
              <a:gd name="connsiteY12" fmla="*/ 3139321 h 3139321"/>
              <a:gd name="connsiteX13" fmla="*/ 2572258 w 3124200"/>
              <a:gd name="connsiteY13" fmla="*/ 3139321 h 3139321"/>
              <a:gd name="connsiteX14" fmla="*/ 2051558 w 3124200"/>
              <a:gd name="connsiteY14" fmla="*/ 3139321 h 3139321"/>
              <a:gd name="connsiteX15" fmla="*/ 1562100 w 3124200"/>
              <a:gd name="connsiteY15" fmla="*/ 3139321 h 3139321"/>
              <a:gd name="connsiteX16" fmla="*/ 1041400 w 3124200"/>
              <a:gd name="connsiteY16" fmla="*/ 3139321 h 3139321"/>
              <a:gd name="connsiteX17" fmla="*/ 520700 w 3124200"/>
              <a:gd name="connsiteY17" fmla="*/ 3139321 h 3139321"/>
              <a:gd name="connsiteX18" fmla="*/ 0 w 3124200"/>
              <a:gd name="connsiteY18" fmla="*/ 3139321 h 3139321"/>
              <a:gd name="connsiteX19" fmla="*/ 0 w 3124200"/>
              <a:gd name="connsiteY19" fmla="*/ 2553314 h 3139321"/>
              <a:gd name="connsiteX20" fmla="*/ 0 w 3124200"/>
              <a:gd name="connsiteY20" fmla="*/ 2030094 h 3139321"/>
              <a:gd name="connsiteX21" fmla="*/ 0 w 3124200"/>
              <a:gd name="connsiteY21" fmla="*/ 1444088 h 3139321"/>
              <a:gd name="connsiteX22" fmla="*/ 0 w 3124200"/>
              <a:gd name="connsiteY22" fmla="*/ 952261 h 3139321"/>
              <a:gd name="connsiteX23" fmla="*/ 0 w 3124200"/>
              <a:gd name="connsiteY23" fmla="*/ 0 h 313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124200" h="3139321" extrusionOk="0">
                <a:moveTo>
                  <a:pt x="0" y="0"/>
                </a:moveTo>
                <a:cubicBezTo>
                  <a:pt x="106119" y="-23553"/>
                  <a:pt x="307212" y="35513"/>
                  <a:pt x="489458" y="0"/>
                </a:cubicBezTo>
                <a:cubicBezTo>
                  <a:pt x="671704" y="-35513"/>
                  <a:pt x="827517" y="29097"/>
                  <a:pt x="1010158" y="0"/>
                </a:cubicBezTo>
                <a:cubicBezTo>
                  <a:pt x="1192799" y="-29097"/>
                  <a:pt x="1307058" y="65040"/>
                  <a:pt x="1593342" y="0"/>
                </a:cubicBezTo>
                <a:cubicBezTo>
                  <a:pt x="1879626" y="-65040"/>
                  <a:pt x="2054475" y="2739"/>
                  <a:pt x="2176526" y="0"/>
                </a:cubicBezTo>
                <a:cubicBezTo>
                  <a:pt x="2298577" y="-2739"/>
                  <a:pt x="2412630" y="6287"/>
                  <a:pt x="2634742" y="0"/>
                </a:cubicBezTo>
                <a:cubicBezTo>
                  <a:pt x="2856854" y="-6287"/>
                  <a:pt x="2999121" y="17567"/>
                  <a:pt x="3124200" y="0"/>
                </a:cubicBezTo>
                <a:cubicBezTo>
                  <a:pt x="3129292" y="137817"/>
                  <a:pt x="3078143" y="258850"/>
                  <a:pt x="3124200" y="491827"/>
                </a:cubicBezTo>
                <a:cubicBezTo>
                  <a:pt x="3170257" y="724804"/>
                  <a:pt x="3116631" y="714820"/>
                  <a:pt x="3124200" y="920867"/>
                </a:cubicBezTo>
                <a:cubicBezTo>
                  <a:pt x="3131769" y="1126914"/>
                  <a:pt x="3082850" y="1230284"/>
                  <a:pt x="3124200" y="1475481"/>
                </a:cubicBezTo>
                <a:cubicBezTo>
                  <a:pt x="3165550" y="1720678"/>
                  <a:pt x="3111500" y="1753663"/>
                  <a:pt x="3124200" y="2030094"/>
                </a:cubicBezTo>
                <a:cubicBezTo>
                  <a:pt x="3136900" y="2306525"/>
                  <a:pt x="3087759" y="2460069"/>
                  <a:pt x="3124200" y="2616101"/>
                </a:cubicBezTo>
                <a:cubicBezTo>
                  <a:pt x="3160641" y="2772133"/>
                  <a:pt x="3083185" y="2970708"/>
                  <a:pt x="3124200" y="3139321"/>
                </a:cubicBezTo>
                <a:cubicBezTo>
                  <a:pt x="2898961" y="3181308"/>
                  <a:pt x="2827923" y="3086792"/>
                  <a:pt x="2572258" y="3139321"/>
                </a:cubicBezTo>
                <a:cubicBezTo>
                  <a:pt x="2316593" y="3191850"/>
                  <a:pt x="2177173" y="3090612"/>
                  <a:pt x="2051558" y="3139321"/>
                </a:cubicBezTo>
                <a:cubicBezTo>
                  <a:pt x="1925943" y="3188030"/>
                  <a:pt x="1700123" y="3089258"/>
                  <a:pt x="1562100" y="3139321"/>
                </a:cubicBezTo>
                <a:cubicBezTo>
                  <a:pt x="1424077" y="3189384"/>
                  <a:pt x="1284396" y="3099664"/>
                  <a:pt x="1041400" y="3139321"/>
                </a:cubicBezTo>
                <a:cubicBezTo>
                  <a:pt x="798404" y="3178978"/>
                  <a:pt x="633755" y="3131367"/>
                  <a:pt x="520700" y="3139321"/>
                </a:cubicBezTo>
                <a:cubicBezTo>
                  <a:pt x="407645" y="3147275"/>
                  <a:pt x="195767" y="3134841"/>
                  <a:pt x="0" y="3139321"/>
                </a:cubicBezTo>
                <a:cubicBezTo>
                  <a:pt x="-35690" y="2910984"/>
                  <a:pt x="10525" y="2758692"/>
                  <a:pt x="0" y="2553314"/>
                </a:cubicBezTo>
                <a:cubicBezTo>
                  <a:pt x="-10525" y="2347936"/>
                  <a:pt x="560" y="2267542"/>
                  <a:pt x="0" y="2030094"/>
                </a:cubicBezTo>
                <a:cubicBezTo>
                  <a:pt x="-560" y="1792646"/>
                  <a:pt x="27064" y="1713622"/>
                  <a:pt x="0" y="1444088"/>
                </a:cubicBezTo>
                <a:cubicBezTo>
                  <a:pt x="-27064" y="1174554"/>
                  <a:pt x="49411" y="1180271"/>
                  <a:pt x="0" y="952261"/>
                </a:cubicBezTo>
                <a:cubicBezTo>
                  <a:pt x="-49411" y="724251"/>
                  <a:pt x="7245" y="330307"/>
                  <a:pt x="0" y="0"/>
                </a:cubicBezTo>
                <a:close/>
              </a:path>
            </a:pathLst>
          </a:custGeom>
          <a:noFill/>
          <a:ln>
            <a:solidFill>
              <a:srgbClr val="00855F"/>
            </a:solidFill>
            <a:extLst>
              <a:ext uri="{C807C97D-BFC1-408E-A445-0C87EB9F89A2}">
                <ask:lineSketchStyleProps xmlns:ask="http://schemas.microsoft.com/office/drawing/2018/sketchyshapes" sd="261438964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student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English.</a:t>
            </a:r>
          </a:p>
          <a:p>
            <a:pPr>
              <a:lnSpc>
                <a:spcPct val="200000"/>
              </a:lnSpc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warm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b="1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happy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b="1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teachers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45940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A4D262F1-7D90-2EB7-7105-A9BB196D5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551196A-4DB5-BE1C-0EBB-657FAF018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 BE -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verb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. Harjoittele BE -verbiä.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29A14AF-4832-3BDE-8927-62AB56A37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581831"/>
            <a:ext cx="10515600" cy="46447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Fill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correct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of BE. 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I ____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Joalin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He ____ a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dad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____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professionals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cat ____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grey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house ____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____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beautiful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cats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____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black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It ____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____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nice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6562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7C54FF6F-B7EC-7759-4C82-1BE304794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364786B-D7BD-80CF-85E7-9E483DF9C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5. HAVE (omistaa) –verbin preesens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5040E88-F70F-BB9B-74A0-91AF67883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I 		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		(got)		minulla on</a:t>
            </a: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		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				sinulla on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he						hänellä (mies) on</a:t>
            </a: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				hänellä (nainen) on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it						sillä on</a:t>
            </a: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						meillä on</a:t>
            </a: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		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				teillä on</a:t>
            </a: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						heillä</a:t>
            </a:r>
          </a:p>
        </p:txBody>
      </p:sp>
      <p:sp>
        <p:nvSpPr>
          <p:cNvPr id="4" name="Oikea aaltosulje 3">
            <a:extLst>
              <a:ext uri="{FF2B5EF4-FFF2-40B4-BE49-F238E27FC236}">
                <a16:creationId xmlns:a16="http://schemas.microsoft.com/office/drawing/2014/main" id="{50BBAE66-6206-7164-58D1-BA7EC64C929F}"/>
              </a:ext>
            </a:extLst>
          </p:cNvPr>
          <p:cNvSpPr/>
          <p:nvPr/>
        </p:nvSpPr>
        <p:spPr>
          <a:xfrm>
            <a:off x="1736975" y="2924656"/>
            <a:ext cx="819150" cy="1008687"/>
          </a:xfrm>
          <a:prstGeom prst="rightBrace">
            <a:avLst/>
          </a:prstGeom>
          <a:ln>
            <a:solidFill>
              <a:srgbClr val="0085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Oikea aaltosulje 4">
            <a:extLst>
              <a:ext uri="{FF2B5EF4-FFF2-40B4-BE49-F238E27FC236}">
                <a16:creationId xmlns:a16="http://schemas.microsoft.com/office/drawing/2014/main" id="{C3B27A8F-0A63-198B-F16E-EBB7D88C13C5}"/>
              </a:ext>
            </a:extLst>
          </p:cNvPr>
          <p:cNvSpPr/>
          <p:nvPr/>
        </p:nvSpPr>
        <p:spPr>
          <a:xfrm>
            <a:off x="1736975" y="4294793"/>
            <a:ext cx="819150" cy="1008687"/>
          </a:xfrm>
          <a:prstGeom prst="rightBrace">
            <a:avLst/>
          </a:prstGeom>
          <a:ln>
            <a:solidFill>
              <a:srgbClr val="0085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00855F"/>
              </a:solidFill>
              <a:highlight>
                <a:srgbClr val="00855F"/>
              </a:highlight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D689309-C536-6D09-7CAA-628FA047E1DF}"/>
              </a:ext>
            </a:extLst>
          </p:cNvPr>
          <p:cNvSpPr txBox="1"/>
          <p:nvPr/>
        </p:nvSpPr>
        <p:spPr>
          <a:xfrm>
            <a:off x="9752829" y="4223546"/>
            <a:ext cx="19829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0085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Brittienglannissa lisätään usein got-sana </a:t>
            </a:r>
            <a:r>
              <a:rPr lang="fi-FI" dirty="0" err="1">
                <a:solidFill>
                  <a:srgbClr val="0085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fi-FI" dirty="0">
                <a:solidFill>
                  <a:srgbClr val="0085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-verbin yhteyteen, kun tarkoitetaan, että jollakulla on jotakin.</a:t>
            </a:r>
          </a:p>
        </p:txBody>
      </p:sp>
    </p:spTree>
    <p:extLst>
      <p:ext uri="{BB962C8B-B14F-4D97-AF65-F5344CB8AC3E}">
        <p14:creationId xmlns:p14="http://schemas.microsoft.com/office/powerpoint/2010/main" val="273157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E62404B4-2E90-D1FC-A300-525263971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CBAF8A5-5E74-9A9D-10C2-5D693831A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>
            <a:normAutofit/>
          </a:bodyPr>
          <a:lstStyle/>
          <a:p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 HAVE -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verb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. Harjoittele HAVE- verbiä.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911A09D-2189-784E-EA44-2EB4DAA67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66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Fill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correct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of HAVE.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I _________ a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dog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He _________ a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car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_________  a long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It _________ a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nice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_________ a house.</a:t>
            </a: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_________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friends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I _________ a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brother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62697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6F29B10-0B25-CA2B-E7A0-5B712E70A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Harjoittele.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CC0A80B-56AF-6FA3-FE9C-231C91706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Kirjoita BE tai HAVE –verbin oikea muoto.</a:t>
            </a:r>
          </a:p>
          <a:p>
            <a:pPr marL="0" indent="0">
              <a:buNone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I __________ Alice.</a:t>
            </a:r>
          </a:p>
          <a:p>
            <a:pPr marL="0" indent="0">
              <a:buNone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I __________ a cat.</a:t>
            </a:r>
          </a:p>
          <a:p>
            <a:pPr marL="0" indent="0">
              <a:buNone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He __________ Mark.</a:t>
            </a:r>
          </a:p>
          <a:p>
            <a:pPr marL="0" indent="0">
              <a:buNone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He __________ a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dog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__________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__________ a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daughter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6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92A9960D-67A3-935D-ABE6-4720A6967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7AA614C6-CBBC-444E-A39F-91CE3F8C7869}"/>
              </a:ext>
            </a:extLst>
          </p:cNvPr>
          <p:cNvSpPr txBox="1"/>
          <p:nvPr/>
        </p:nvSpPr>
        <p:spPr>
          <a:xfrm>
            <a:off x="9856367" y="6385782"/>
            <a:ext cx="2335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latin typeface="Arial" panose="020B0604020202020204" pitchFamily="34" charset="0"/>
                <a:cs typeface="Arial" panose="020B0604020202020204" pitchFamily="34" charset="0"/>
              </a:rPr>
              <a:t>kuvat: </a:t>
            </a:r>
            <a:r>
              <a:rPr lang="fi-FI" sz="1200" dirty="0" err="1">
                <a:latin typeface="Arial" panose="020B0604020202020204" pitchFamily="34" charset="0"/>
                <a:cs typeface="Arial" panose="020B0604020202020204" pitchFamily="34" charset="0"/>
              </a:rPr>
              <a:t>Pixabay</a:t>
            </a:r>
            <a:endParaRPr lang="fi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Kissa, Kissanpentu, Lemmikki">
            <a:extLst>
              <a:ext uri="{FF2B5EF4-FFF2-40B4-BE49-F238E27FC236}">
                <a16:creationId xmlns:a16="http://schemas.microsoft.com/office/drawing/2014/main" id="{996C7BC1-5A40-AB98-BE92-5A91CFD97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475" y="2286001"/>
            <a:ext cx="2497049" cy="187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nglanti Bulldog, Bulldoggi, Pallo">
            <a:extLst>
              <a:ext uri="{FF2B5EF4-FFF2-40B4-BE49-F238E27FC236}">
                <a16:creationId xmlns:a16="http://schemas.microsoft.com/office/drawing/2014/main" id="{2F36DA88-15ED-762B-4E4F-862D215D9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340" y="4284908"/>
            <a:ext cx="2628368" cy="1765935"/>
          </a:xfrm>
          <a:prstGeom prst="rect">
            <a:avLst/>
          </a:prstGeom>
          <a:noFill/>
          <a:effectLst>
            <a:softEdge rad="292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633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3B3D239-F138-DB91-C284-F64F57B0D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6. Negative 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Kielteinen muoto.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EEFDE83-69AE-4F2F-22DA-A6CEC9FF3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9589"/>
            <a:ext cx="10515600" cy="4351338"/>
          </a:xfrm>
        </p:spPr>
        <p:txBody>
          <a:bodyPr>
            <a:normAutofit/>
          </a:bodyPr>
          <a:lstStyle/>
          <a:p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Kielteinen muoto 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saadaan lisäämällä verbiin kieltosana </a:t>
            </a:r>
            <a:r>
              <a:rPr lang="fi-FI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endParaRPr lang="fi-FI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He is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English.	Hän ei ole englantilainen.</a:t>
            </a:r>
          </a:p>
          <a:p>
            <a:endParaRPr lang="fi-FI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Puhekielessä se </a:t>
            </a:r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lyhenee 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muotoon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n’t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isn’t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aren’t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hasn’t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haven’t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isn’t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English.	Hän ei ole englantilainen.</a:t>
            </a:r>
          </a:p>
          <a:p>
            <a:pPr lvl="1"/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aren’t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Finnish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.	He eivät ole suomalaisia.</a:t>
            </a:r>
          </a:p>
          <a:p>
            <a:pPr lvl="1"/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haven’t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got a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car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	Meillä ei ole autoa.</a:t>
            </a:r>
          </a:p>
          <a:p>
            <a:pPr lvl="1"/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Ainoa poikkeus on</a:t>
            </a:r>
          </a:p>
          <a:p>
            <a:pPr lvl="1"/>
            <a:r>
              <a:rPr lang="fi-FI" b="1" dirty="0" err="1">
                <a:latin typeface="Arial" panose="020B0604020202020204" pitchFamily="34" charset="0"/>
                <a:cs typeface="Arial" panose="020B0604020202020204" pitchFamily="34" charset="0"/>
              </a:rPr>
              <a:t>I’m</a:t>
            </a: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b="1" dirty="0" err="1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endParaRPr lang="fi-FI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67BD9D3D-A242-1892-2BB4-24902A6AE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698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067B8F58-AA30-72B6-2503-9479CDDE0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C328676-FE91-733B-81EA-63E39623C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negative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. Harjoittele kieltoa.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C922372-58D8-CA3F-57A9-33AD4A00E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Make it to a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negative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cat is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	_________________________________</a:t>
            </a: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car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	_________________________________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dad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is at home.	_________________________________</a:t>
            </a: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happy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	_________________________________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I am a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doctor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	_________________________________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a cat.		_________________________________</a:t>
            </a: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dog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	_________________________________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I am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late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		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2843997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CDDCA84-28E9-705C-CAB3-47E3CBEB0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25369"/>
            <a:ext cx="6469637" cy="1956841"/>
          </a:xfrm>
        </p:spPr>
        <p:txBody>
          <a:bodyPr anchor="b">
            <a:normAutofit/>
          </a:bodyPr>
          <a:lstStyle/>
          <a:p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sentence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Kysymyslause.</a:t>
            </a:r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1255F1E-FD55-C0C9-5B3F-379174CB2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6130590" cy="3320668"/>
          </a:xfrm>
        </p:spPr>
        <p:txBody>
          <a:bodyPr>
            <a:normAutofit/>
          </a:bodyPr>
          <a:lstStyle/>
          <a:p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Kysymyslause saadaan vaihtamalla sanojen järjestystä</a:t>
            </a:r>
          </a:p>
          <a:p>
            <a:pPr lvl="1"/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Am I		Olenko minä?</a:t>
            </a:r>
          </a:p>
          <a:p>
            <a:pPr lvl="1"/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		Oletko sinä?</a:t>
            </a:r>
          </a:p>
          <a:p>
            <a:pPr lvl="1"/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Is he		Onko hän?</a:t>
            </a:r>
          </a:p>
          <a:p>
            <a:pPr lvl="1"/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		Olemmeko me?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79A62DB4-F25B-D3FF-C344-C3362DBFE8A7}"/>
              </a:ext>
            </a:extLst>
          </p:cNvPr>
          <p:cNvSpPr txBox="1"/>
          <p:nvPr/>
        </p:nvSpPr>
        <p:spPr>
          <a:xfrm>
            <a:off x="121186" y="6087062"/>
            <a:ext cx="3029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Kuva: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Pixabay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/>
          </a:p>
        </p:txBody>
      </p:sp>
      <p:pic>
        <p:nvPicPr>
          <p:cNvPr id="6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C7680426-E802-BF75-7201-7071A2C24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85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ysymysmerkki, Huomautus, Kaksoiskappale">
            <a:extLst>
              <a:ext uri="{FF2B5EF4-FFF2-40B4-BE49-F238E27FC236}">
                <a16:creationId xmlns:a16="http://schemas.microsoft.com/office/drawing/2014/main" id="{9AAF512E-BFA1-F7BE-B713-CD0CD35EB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662" y="1400175"/>
            <a:ext cx="60960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154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BC400E42-040C-E553-4FBB-6DBD68E7A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1D8DA7A-D60E-E174-6564-FD908CC1C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Harjoittele kysymyksiä.</a:t>
            </a:r>
            <a:r>
              <a:rPr lang="fi-FI" sz="2800"/>
              <a:t>		</a:t>
            </a:r>
            <a:endParaRPr lang="fi-FI" sz="20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6AEEF6E-2D30-9425-22C7-58DD85BFB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703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__________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phone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mine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__________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coming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tomorrow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, I am.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__________ he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tall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, he is.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__________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__________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way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, it is.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__________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police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car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, it is.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__________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English? No,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__________ I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wrong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? No,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3774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299057D-7531-925C-EAF2-E48EE978D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 err="1">
                <a:latin typeface="Arial"/>
                <a:cs typeface="Arial"/>
              </a:rPr>
              <a:t>Subjects</a:t>
            </a:r>
            <a:r>
              <a:rPr lang="fi-FI" sz="4000" dirty="0">
                <a:latin typeface="Arial"/>
                <a:cs typeface="Arial"/>
              </a:rPr>
              <a:t>. </a:t>
            </a:r>
            <a:r>
              <a:rPr lang="fi-FI" sz="2800" dirty="0">
                <a:latin typeface="Arial"/>
                <a:cs typeface="Arial"/>
              </a:rPr>
              <a:t>Sisällysluettelo.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01536CB-8D28-B48A-C6BF-416BDE234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Alphabets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 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		Aakkoset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3" action="ppaction://hlinksldjump"/>
              </a:rPr>
              <a:t>Greetings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			Tervehdykset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/>
              </a:rPr>
              <a:t>Personal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/>
              </a:rPr>
              <a:t>pronouns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/>
              </a:rPr>
              <a:t> 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	Persoonapronominit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BE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				(olla) -verbin preesens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6" action="ppaction://hlinksldjump"/>
              </a:rPr>
              <a:t>HAVE 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		(omistaa) –verbin preesens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Negative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form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 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	Kielteinen muoto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Question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sentence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 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	Kysymyslause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9" action="ppaction://hlinksldjump"/>
              </a:rPr>
              <a:t>Numbers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			Numerot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10" action="ppaction://hlinksldjump"/>
              </a:rPr>
              <a:t>Articles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			Artikkelit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11" action="ppaction://hlinksldjump"/>
              </a:rPr>
              <a:t>Plural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		Substantiivien monikko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12" action="ppaction://hlinksldjump"/>
              </a:rPr>
              <a:t>Verbs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		Verbit</a:t>
            </a:r>
          </a:p>
          <a:p>
            <a:pPr marL="457200" indent="-457200">
              <a:buFont typeface="+mj-lt"/>
              <a:buAutoNum type="arabicPeriod"/>
            </a:pP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AutoNum type="arabicPeriod"/>
            </a:pP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Calibri Light" panose="020F0302020204030204"/>
              <a:buAutoNum type="arabicPeriod"/>
            </a:pP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1C8C5560-14BA-349E-267B-B9863B6C3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102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E1F2FEA-A1DF-91A9-2404-5E7F15256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Kysymyssanat.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979A3E-2EEA-6F3D-8959-6B66CB8B6A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5" r="26045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8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FB67BEF-80F8-FBFD-185A-7A9121872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6861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			mikä, mitä</a:t>
            </a: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			kuka, ketkä</a:t>
            </a: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Whose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		kenen, keiden</a:t>
            </a: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			missä</a:t>
            </a: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		mistä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How			kuinka</a:t>
            </a: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			miksi</a:t>
            </a: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			milloin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D86E11FB-AA62-A70F-6574-38ED75F17975}"/>
              </a:ext>
            </a:extLst>
          </p:cNvPr>
          <p:cNvSpPr txBox="1"/>
          <p:nvPr/>
        </p:nvSpPr>
        <p:spPr>
          <a:xfrm>
            <a:off x="10218296" y="6290388"/>
            <a:ext cx="230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latin typeface="Arial" panose="020B0604020202020204" pitchFamily="34" charset="0"/>
                <a:cs typeface="Arial" panose="020B0604020202020204" pitchFamily="34" charset="0"/>
              </a:rPr>
              <a:t>Kuva: </a:t>
            </a:r>
            <a:r>
              <a:rPr lang="fi-FI" sz="1400" b="0" i="0" dirty="0" err="1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Pixabay</a:t>
            </a:r>
            <a:endParaRPr lang="fi-FI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/>
          </a:p>
        </p:txBody>
      </p:sp>
      <p:pic>
        <p:nvPicPr>
          <p:cNvPr id="7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337977AB-0FA6-FBCC-3928-27BBC4776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932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3CD3343-9BBA-12F3-AB1A-A9315AAE5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450" y="3588271"/>
            <a:ext cx="3290887" cy="3105139"/>
          </a:xfrm>
        </p:spPr>
        <p:txBody>
          <a:bodyPr anchor="ctr">
            <a:normAutofit/>
          </a:bodyPr>
          <a:lstStyle/>
          <a:p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Harjoittele kysymyksiä.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6C88B8A-627D-962F-239D-4525E6FC6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574" y="3557641"/>
            <a:ext cx="7485413" cy="31051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__________ is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calling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__________ is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__________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live?</a:t>
            </a: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__________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come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__________?</a:t>
            </a: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__________ city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__________?</a:t>
            </a: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__________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going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__________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5EBC20BC-C327-D758-41E6-0F328FCE4BD4}"/>
              </a:ext>
            </a:extLst>
          </p:cNvPr>
          <p:cNvSpPr txBox="1"/>
          <p:nvPr/>
        </p:nvSpPr>
        <p:spPr>
          <a:xfrm>
            <a:off x="10235101" y="6310886"/>
            <a:ext cx="2335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latin typeface="Arial" panose="020B0604020202020204" pitchFamily="34" charset="0"/>
                <a:cs typeface="Arial" panose="020B0604020202020204" pitchFamily="34" charset="0"/>
              </a:rPr>
              <a:t>Kuva: </a:t>
            </a:r>
            <a:r>
              <a:rPr lang="fi-FI" sz="1400" b="0" i="0" dirty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Microsoft365 kuvapankkisivusto</a:t>
            </a:r>
            <a:endParaRPr lang="fi-FI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Kuva 6" descr="Vesi ääriviiva">
            <a:extLst>
              <a:ext uri="{FF2B5EF4-FFF2-40B4-BE49-F238E27FC236}">
                <a16:creationId xmlns:a16="http://schemas.microsoft.com/office/drawing/2014/main" id="{55314615-0520-F981-C8FC-BDFDCEC77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11514" y="1732384"/>
            <a:ext cx="2410047" cy="1825255"/>
          </a:xfrm>
          <a:prstGeom prst="rect">
            <a:avLst/>
          </a:prstGeom>
        </p:spPr>
      </p:pic>
      <p:pic>
        <p:nvPicPr>
          <p:cNvPr id="8" name="Kuva 7" descr="Vesi ääriviiva">
            <a:extLst>
              <a:ext uri="{FF2B5EF4-FFF2-40B4-BE49-F238E27FC236}">
                <a16:creationId xmlns:a16="http://schemas.microsoft.com/office/drawing/2014/main" id="{BD8A6A18-A0ED-17CE-7CFA-AD914BAA7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35219" y="1761459"/>
            <a:ext cx="2410047" cy="1825255"/>
          </a:xfrm>
          <a:prstGeom prst="rect">
            <a:avLst/>
          </a:prstGeom>
        </p:spPr>
      </p:pic>
      <p:pic>
        <p:nvPicPr>
          <p:cNvPr id="9" name="Kuva 8" descr="Vesi ääriviiva">
            <a:extLst>
              <a:ext uri="{FF2B5EF4-FFF2-40B4-BE49-F238E27FC236}">
                <a16:creationId xmlns:a16="http://schemas.microsoft.com/office/drawing/2014/main" id="{5F8D370C-A66F-A75D-01CF-004815FFEE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87140" y="1735801"/>
            <a:ext cx="2410047" cy="1825255"/>
          </a:xfrm>
          <a:prstGeom prst="rect">
            <a:avLst/>
          </a:prstGeom>
        </p:spPr>
      </p:pic>
      <p:pic>
        <p:nvPicPr>
          <p:cNvPr id="10" name="Kuva 9" descr="Vesi ääriviiva">
            <a:extLst>
              <a:ext uri="{FF2B5EF4-FFF2-40B4-BE49-F238E27FC236}">
                <a16:creationId xmlns:a16="http://schemas.microsoft.com/office/drawing/2014/main" id="{50290212-2936-93A5-815E-45A3BA462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892192">
            <a:off x="8385976" y="1549845"/>
            <a:ext cx="2410047" cy="1825255"/>
          </a:xfrm>
          <a:prstGeom prst="rect">
            <a:avLst/>
          </a:prstGeom>
        </p:spPr>
      </p:pic>
      <p:pic>
        <p:nvPicPr>
          <p:cNvPr id="11" name="Kuva 10" descr="Vesi ääriviiva">
            <a:extLst>
              <a:ext uri="{FF2B5EF4-FFF2-40B4-BE49-F238E27FC236}">
                <a16:creationId xmlns:a16="http://schemas.microsoft.com/office/drawing/2014/main" id="{0A9ED843-41AC-5061-52DA-E683C30A89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8317" y="1761459"/>
            <a:ext cx="2410047" cy="1825255"/>
          </a:xfrm>
          <a:prstGeom prst="rect">
            <a:avLst/>
          </a:prstGeom>
        </p:spPr>
      </p:pic>
      <p:pic>
        <p:nvPicPr>
          <p:cNvPr id="12" name="Kuva 11" descr="Vesi ääriviiva">
            <a:extLst>
              <a:ext uri="{FF2B5EF4-FFF2-40B4-BE49-F238E27FC236}">
                <a16:creationId xmlns:a16="http://schemas.microsoft.com/office/drawing/2014/main" id="{163F4635-CF24-139D-9979-42E001415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08147" y="1732385"/>
            <a:ext cx="2410047" cy="1825255"/>
          </a:xfrm>
          <a:prstGeom prst="rect">
            <a:avLst/>
          </a:prstGeom>
        </p:spPr>
      </p:pic>
      <p:pic>
        <p:nvPicPr>
          <p:cNvPr id="13" name="Kuva 12" descr="Vesi ääriviiva">
            <a:extLst>
              <a:ext uri="{FF2B5EF4-FFF2-40B4-BE49-F238E27FC236}">
                <a16:creationId xmlns:a16="http://schemas.microsoft.com/office/drawing/2014/main" id="{D89BC4C4-F136-D177-7F11-F90C05B43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55611" y="1761459"/>
            <a:ext cx="2410047" cy="1825255"/>
          </a:xfrm>
          <a:prstGeom prst="rect">
            <a:avLst/>
          </a:prstGeom>
        </p:spPr>
      </p:pic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BBBABF3C-A73F-5349-0754-51E952B2F4D0}"/>
              </a:ext>
            </a:extLst>
          </p:cNvPr>
          <p:cNvCxnSpPr/>
          <p:nvPr/>
        </p:nvCxnSpPr>
        <p:spPr>
          <a:xfrm>
            <a:off x="793509" y="742716"/>
            <a:ext cx="0" cy="120375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uora yhdysviiva 16">
            <a:extLst>
              <a:ext uri="{FF2B5EF4-FFF2-40B4-BE49-F238E27FC236}">
                <a16:creationId xmlns:a16="http://schemas.microsoft.com/office/drawing/2014/main" id="{44502E16-AFBB-69F5-2FDA-46A523136D17}"/>
              </a:ext>
            </a:extLst>
          </p:cNvPr>
          <p:cNvCxnSpPr>
            <a:cxnSpLocks/>
          </p:cNvCxnSpPr>
          <p:nvPr/>
        </p:nvCxnSpPr>
        <p:spPr>
          <a:xfrm>
            <a:off x="8382653" y="760778"/>
            <a:ext cx="854789" cy="1127978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uora yhdysviiva 17">
            <a:extLst>
              <a:ext uri="{FF2B5EF4-FFF2-40B4-BE49-F238E27FC236}">
                <a16:creationId xmlns:a16="http://schemas.microsoft.com/office/drawing/2014/main" id="{43E065D8-E53B-9F8C-243F-2C64AD1AA9AF}"/>
              </a:ext>
            </a:extLst>
          </p:cNvPr>
          <p:cNvCxnSpPr/>
          <p:nvPr/>
        </p:nvCxnSpPr>
        <p:spPr>
          <a:xfrm>
            <a:off x="2041065" y="772398"/>
            <a:ext cx="0" cy="120375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uora yhdysviiva 18">
            <a:extLst>
              <a:ext uri="{FF2B5EF4-FFF2-40B4-BE49-F238E27FC236}">
                <a16:creationId xmlns:a16="http://schemas.microsoft.com/office/drawing/2014/main" id="{6451D644-C416-94E2-CDE6-6819F0056C14}"/>
              </a:ext>
            </a:extLst>
          </p:cNvPr>
          <p:cNvCxnSpPr/>
          <p:nvPr/>
        </p:nvCxnSpPr>
        <p:spPr>
          <a:xfrm>
            <a:off x="3302537" y="761765"/>
            <a:ext cx="0" cy="120375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uora yhdysviiva 19">
            <a:extLst>
              <a:ext uri="{FF2B5EF4-FFF2-40B4-BE49-F238E27FC236}">
                <a16:creationId xmlns:a16="http://schemas.microsoft.com/office/drawing/2014/main" id="{D34724C2-ED15-BE81-6377-E9C84C055C4F}"/>
              </a:ext>
            </a:extLst>
          </p:cNvPr>
          <p:cNvCxnSpPr/>
          <p:nvPr/>
        </p:nvCxnSpPr>
        <p:spPr>
          <a:xfrm>
            <a:off x="4640242" y="836193"/>
            <a:ext cx="0" cy="120375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uora yhdysviiva 20">
            <a:extLst>
              <a:ext uri="{FF2B5EF4-FFF2-40B4-BE49-F238E27FC236}">
                <a16:creationId xmlns:a16="http://schemas.microsoft.com/office/drawing/2014/main" id="{518F45F5-D17B-40E2-2795-39D42288C80C}"/>
              </a:ext>
            </a:extLst>
          </p:cNvPr>
          <p:cNvCxnSpPr/>
          <p:nvPr/>
        </p:nvCxnSpPr>
        <p:spPr>
          <a:xfrm>
            <a:off x="5986194" y="750441"/>
            <a:ext cx="0" cy="120375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uora yhdysviiva 21">
            <a:extLst>
              <a:ext uri="{FF2B5EF4-FFF2-40B4-BE49-F238E27FC236}">
                <a16:creationId xmlns:a16="http://schemas.microsoft.com/office/drawing/2014/main" id="{48F4F7DF-5E9C-B714-C18A-0B51071D79F3}"/>
              </a:ext>
            </a:extLst>
          </p:cNvPr>
          <p:cNvCxnSpPr/>
          <p:nvPr/>
        </p:nvCxnSpPr>
        <p:spPr>
          <a:xfrm>
            <a:off x="7360634" y="763982"/>
            <a:ext cx="0" cy="120375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kstiruutu 23">
            <a:extLst>
              <a:ext uri="{FF2B5EF4-FFF2-40B4-BE49-F238E27FC236}">
                <a16:creationId xmlns:a16="http://schemas.microsoft.com/office/drawing/2014/main" id="{979E46A5-D72E-AD20-9C0F-EFD585A96AF8}"/>
              </a:ext>
            </a:extLst>
          </p:cNvPr>
          <p:cNvSpPr txBox="1"/>
          <p:nvPr/>
        </p:nvSpPr>
        <p:spPr>
          <a:xfrm>
            <a:off x="315507" y="2674086"/>
            <a:ext cx="1173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latin typeface="Arial" panose="020B0604020202020204" pitchFamily="34" charset="0"/>
                <a:ea typeface="ADLaM Display" panose="02010000000000000000" pitchFamily="2" charset="0"/>
                <a:cs typeface="Arial" panose="020B0604020202020204" pitchFamily="34" charset="0"/>
              </a:rPr>
              <a:t>WHAT?</a:t>
            </a:r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F0D66FD3-88AF-5136-AA4C-686DAAB8B99B}"/>
              </a:ext>
            </a:extLst>
          </p:cNvPr>
          <p:cNvSpPr txBox="1"/>
          <p:nvPr/>
        </p:nvSpPr>
        <p:spPr>
          <a:xfrm>
            <a:off x="1596618" y="2709419"/>
            <a:ext cx="1173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latin typeface="Arial" panose="020B0604020202020204" pitchFamily="34" charset="0"/>
                <a:ea typeface="ADLaM Display" panose="02010000000000000000" pitchFamily="2" charset="0"/>
                <a:cs typeface="Arial" panose="020B0604020202020204" pitchFamily="34" charset="0"/>
              </a:rPr>
              <a:t>WHO?</a:t>
            </a: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79470AC7-CA3E-F250-0724-CC5FB9D5ACDB}"/>
              </a:ext>
            </a:extLst>
          </p:cNvPr>
          <p:cNvSpPr txBox="1"/>
          <p:nvPr/>
        </p:nvSpPr>
        <p:spPr>
          <a:xfrm>
            <a:off x="2758004" y="2734596"/>
            <a:ext cx="1350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latin typeface="Arial" panose="020B0604020202020204" pitchFamily="34" charset="0"/>
                <a:ea typeface="ADLaM Display" panose="02010000000000000000" pitchFamily="2" charset="0"/>
                <a:cs typeface="Arial" panose="020B0604020202020204" pitchFamily="34" charset="0"/>
              </a:rPr>
              <a:t>WHERE?</a:t>
            </a:r>
          </a:p>
        </p:txBody>
      </p:sp>
      <p:pic>
        <p:nvPicPr>
          <p:cNvPr id="6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D11F4718-907A-65F5-0207-2CEBBAEE3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kstiruutu 26">
            <a:extLst>
              <a:ext uri="{FF2B5EF4-FFF2-40B4-BE49-F238E27FC236}">
                <a16:creationId xmlns:a16="http://schemas.microsoft.com/office/drawing/2014/main" id="{689D28C5-8176-1C92-4411-D1649B17C1B1}"/>
              </a:ext>
            </a:extLst>
          </p:cNvPr>
          <p:cNvSpPr txBox="1"/>
          <p:nvPr/>
        </p:nvSpPr>
        <p:spPr>
          <a:xfrm>
            <a:off x="4108650" y="2704464"/>
            <a:ext cx="1173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latin typeface="Arial" panose="020B0604020202020204" pitchFamily="34" charset="0"/>
                <a:ea typeface="ADLaM Display" panose="02010000000000000000" pitchFamily="2" charset="0"/>
                <a:cs typeface="Arial" panose="020B0604020202020204" pitchFamily="34" charset="0"/>
              </a:rPr>
              <a:t>WHEN?</a:t>
            </a:r>
          </a:p>
        </p:txBody>
      </p:sp>
      <p:sp>
        <p:nvSpPr>
          <p:cNvPr id="28" name="Tekstiruutu 27">
            <a:extLst>
              <a:ext uri="{FF2B5EF4-FFF2-40B4-BE49-F238E27FC236}">
                <a16:creationId xmlns:a16="http://schemas.microsoft.com/office/drawing/2014/main" id="{EC71F40C-99AE-FACC-1B5D-2EDE463E128B}"/>
              </a:ext>
            </a:extLst>
          </p:cNvPr>
          <p:cNvSpPr txBox="1"/>
          <p:nvPr/>
        </p:nvSpPr>
        <p:spPr>
          <a:xfrm>
            <a:off x="5507884" y="2725676"/>
            <a:ext cx="1173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latin typeface="Arial" panose="020B0604020202020204" pitchFamily="34" charset="0"/>
                <a:ea typeface="ADLaM Display" panose="02010000000000000000" pitchFamily="2" charset="0"/>
                <a:cs typeface="Arial" panose="020B0604020202020204" pitchFamily="34" charset="0"/>
              </a:rPr>
              <a:t>HOW?</a:t>
            </a:r>
          </a:p>
        </p:txBody>
      </p:sp>
      <p:sp>
        <p:nvSpPr>
          <p:cNvPr id="29" name="Tekstiruutu 28">
            <a:extLst>
              <a:ext uri="{FF2B5EF4-FFF2-40B4-BE49-F238E27FC236}">
                <a16:creationId xmlns:a16="http://schemas.microsoft.com/office/drawing/2014/main" id="{75FA5165-DAA9-E93F-6920-A86E0587654A}"/>
              </a:ext>
            </a:extLst>
          </p:cNvPr>
          <p:cNvSpPr txBox="1"/>
          <p:nvPr/>
        </p:nvSpPr>
        <p:spPr>
          <a:xfrm>
            <a:off x="6838167" y="2758207"/>
            <a:ext cx="1173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latin typeface="Arial" panose="020B0604020202020204" pitchFamily="34" charset="0"/>
                <a:ea typeface="ADLaM Display" panose="02010000000000000000" pitchFamily="2" charset="0"/>
                <a:cs typeface="Arial" panose="020B0604020202020204" pitchFamily="34" charset="0"/>
              </a:rPr>
              <a:t>WHY?</a:t>
            </a:r>
          </a:p>
        </p:txBody>
      </p:sp>
      <p:pic>
        <p:nvPicPr>
          <p:cNvPr id="31" name="Kuva 30" descr="Kysymysmerkki tasaisella täytöllä">
            <a:extLst>
              <a:ext uri="{FF2B5EF4-FFF2-40B4-BE49-F238E27FC236}">
                <a16:creationId xmlns:a16="http://schemas.microsoft.com/office/drawing/2014/main" id="{43E64825-FE3F-54F1-3134-F73A059FD3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065763">
            <a:off x="9168143" y="20712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017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8509553E-0AE4-06D0-0655-4893691B1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933CCF-6715-0659-93BE-E2FA9E424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0763"/>
            <a:ext cx="10515600" cy="1325563"/>
          </a:xfrm>
        </p:spPr>
        <p:txBody>
          <a:bodyPr/>
          <a:lstStyle/>
          <a:p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questionwords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Harjoittele kysymyssanoja.</a:t>
            </a:r>
            <a:r>
              <a:rPr lang="fi-FI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89140FC-FE0C-7899-54ED-07ADE3B35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247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500" dirty="0">
                <a:latin typeface="Arial" panose="020B0604020202020204" pitchFamily="34" charset="0"/>
                <a:cs typeface="Arial" panose="020B0604020202020204" pitchFamily="34" charset="0"/>
              </a:rPr>
              <a:t>__________ is </a:t>
            </a:r>
            <a:r>
              <a:rPr lang="fi-FI" sz="25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fi-FI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500" dirty="0" err="1"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fi-FI" sz="25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r>
              <a:rPr lang="fi-FI" sz="2500" dirty="0">
                <a:latin typeface="Arial" panose="020B0604020202020204" pitchFamily="34" charset="0"/>
                <a:cs typeface="Arial" panose="020B0604020202020204" pitchFamily="34" charset="0"/>
              </a:rPr>
              <a:t>__________ </a:t>
            </a:r>
            <a:r>
              <a:rPr lang="fi-FI" sz="25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5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5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i-FI" sz="25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r>
              <a:rPr lang="fi-FI" sz="2500" dirty="0">
                <a:latin typeface="Arial" panose="020B0604020202020204" pitchFamily="34" charset="0"/>
                <a:cs typeface="Arial" panose="020B0604020202020204" pitchFamily="34" charset="0"/>
              </a:rPr>
              <a:t>__________ </a:t>
            </a:r>
            <a:r>
              <a:rPr lang="fi-FI" sz="25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5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500" dirty="0" err="1"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r>
              <a:rPr lang="fi-FI" sz="25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r>
              <a:rPr lang="fi-FI" sz="2500" dirty="0">
                <a:latin typeface="Arial" panose="020B0604020202020204" pitchFamily="34" charset="0"/>
                <a:cs typeface="Arial" panose="020B0604020202020204" pitchFamily="34" charset="0"/>
              </a:rPr>
              <a:t>__________ </a:t>
            </a:r>
            <a:r>
              <a:rPr lang="fi-FI" sz="2500" dirty="0" err="1"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fi-FI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5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500" dirty="0" err="1">
                <a:latin typeface="Arial" panose="020B0604020202020204" pitchFamily="34" charset="0"/>
                <a:cs typeface="Arial" panose="020B0604020202020204" pitchFamily="34" charset="0"/>
              </a:rPr>
              <a:t>wake</a:t>
            </a:r>
            <a:r>
              <a:rPr lang="fi-FI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500" dirty="0" err="1"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fi-FI" sz="25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r>
              <a:rPr lang="fi-FI" sz="2500" dirty="0">
                <a:latin typeface="Arial" panose="020B0604020202020204" pitchFamily="34" charset="0"/>
                <a:cs typeface="Arial" panose="020B0604020202020204" pitchFamily="34" charset="0"/>
              </a:rPr>
              <a:t>__________ </a:t>
            </a:r>
            <a:r>
              <a:rPr lang="fi-FI" sz="2500" dirty="0" err="1"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fi-FI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5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500" dirty="0" err="1">
                <a:latin typeface="Arial" panose="020B0604020202020204" pitchFamily="34" charset="0"/>
                <a:cs typeface="Arial" panose="020B0604020202020204" pitchFamily="34" charset="0"/>
              </a:rPr>
              <a:t>born</a:t>
            </a:r>
            <a:r>
              <a:rPr lang="fi-FI" sz="25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r>
              <a:rPr lang="fi-FI" sz="2500" dirty="0">
                <a:latin typeface="Arial" panose="020B0604020202020204" pitchFamily="34" charset="0"/>
                <a:cs typeface="Arial" panose="020B0604020202020204" pitchFamily="34" charset="0"/>
              </a:rPr>
              <a:t>__________ </a:t>
            </a:r>
            <a:r>
              <a:rPr lang="fi-FI" sz="25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sz="2500" dirty="0">
                <a:latin typeface="Arial" panose="020B0604020202020204" pitchFamily="34" charset="0"/>
                <a:cs typeface="Arial" panose="020B0604020202020204" pitchFamily="34" charset="0"/>
              </a:rPr>
              <a:t> my </a:t>
            </a:r>
            <a:r>
              <a:rPr lang="fi-FI" sz="2500" dirty="0" err="1">
                <a:latin typeface="Arial" panose="020B0604020202020204" pitchFamily="34" charset="0"/>
                <a:cs typeface="Arial" panose="020B0604020202020204" pitchFamily="34" charset="0"/>
              </a:rPr>
              <a:t>keys</a:t>
            </a:r>
            <a:r>
              <a:rPr lang="fi-FI" sz="25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r>
              <a:rPr lang="fi-FI" sz="2500" dirty="0">
                <a:latin typeface="Arial" panose="020B0604020202020204" pitchFamily="34" charset="0"/>
                <a:cs typeface="Arial" panose="020B0604020202020204" pitchFamily="34" charset="0"/>
              </a:rPr>
              <a:t>__________ </a:t>
            </a:r>
            <a:r>
              <a:rPr lang="fi-FI" sz="25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5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500" dirty="0" err="1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fi-FI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500" dirty="0" err="1">
                <a:latin typeface="Arial" panose="020B0604020202020204" pitchFamily="34" charset="0"/>
                <a:cs typeface="Arial" panose="020B0604020202020204" pitchFamily="34" charset="0"/>
              </a:rPr>
              <a:t>sad</a:t>
            </a:r>
            <a:r>
              <a:rPr lang="fi-FI" sz="25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0607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198ACB2-0870-D213-CEF2-045A91836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8.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Numerot.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3EF0F89-3D5E-1974-9AFA-76E41277D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Numero		Sanotaan		Numero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			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wan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			11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eleven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			12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twelve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thri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			13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thirteen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four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foo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			14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fourteen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five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faiv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			15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fifteen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six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siks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			16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sixteen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seven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seven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			17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seventeen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eight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eit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			18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eighteen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nine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			nain			19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nineteen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ten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ten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			20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twenty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A355C9D3-81E1-85B7-ECB1-F6B64A0F0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641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198ACB2-0870-D213-CEF2-045A91836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Numerot.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3EF0F89-3D5E-1974-9AFA-76E41277D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9589"/>
            <a:ext cx="10515600" cy="47132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2400" b="1">
                <a:latin typeface="Arial" panose="020B0604020202020204" pitchFamily="34" charset="0"/>
                <a:cs typeface="Arial" panose="020B0604020202020204" pitchFamily="34" charset="0"/>
              </a:rPr>
              <a:t>Numero				Numero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21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twenty-one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	30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thirty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twenty-two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	40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forty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23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twenty-three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	50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fifty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twenty-four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	60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sixty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twenty-five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	70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seventy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26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twenty-six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		80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eighty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27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twenty-seven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	90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ninety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28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twenty-eight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	100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hundred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29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twenty-nine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1156DF09-18CA-BA9B-1DA3-7B61FBD5D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8224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B9171FD-7C36-B89F-1836-43C06FED2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Kuinka monta?</a:t>
            </a:r>
          </a:p>
        </p:txBody>
      </p:sp>
      <p:pic>
        <p:nvPicPr>
          <p:cNvPr id="1026" name="Picture 2" descr="Laske kuinka monta | Papunet">
            <a:extLst>
              <a:ext uri="{FF2B5EF4-FFF2-40B4-BE49-F238E27FC236}">
                <a16:creationId xmlns:a16="http://schemas.microsoft.com/office/drawing/2014/main" id="{0A583467-27BE-F69F-B71B-83C6B51BE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072" y="1714470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ske kuinka monta | Papunet">
            <a:extLst>
              <a:ext uri="{FF2B5EF4-FFF2-40B4-BE49-F238E27FC236}">
                <a16:creationId xmlns:a16="http://schemas.microsoft.com/office/drawing/2014/main" id="{8089538F-DAE7-A9A8-3B46-26F8C5E54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45" y="4283817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ske kuinka monta | Papunet">
            <a:extLst>
              <a:ext uri="{FF2B5EF4-FFF2-40B4-BE49-F238E27FC236}">
                <a16:creationId xmlns:a16="http://schemas.microsoft.com/office/drawing/2014/main" id="{B3F72582-0304-ABE5-D607-268E62023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1609529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D6EF8946-E279-F9DC-B065-7946C31FE624}"/>
              </a:ext>
            </a:extLst>
          </p:cNvPr>
          <p:cNvSpPr txBox="1"/>
          <p:nvPr/>
        </p:nvSpPr>
        <p:spPr>
          <a:xfrm>
            <a:off x="4754739" y="3228945"/>
            <a:ext cx="2630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guitar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fi-FI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E728E9A3-EB96-4535-78BA-FCFFE5876E53}"/>
              </a:ext>
            </a:extLst>
          </p:cNvPr>
          <p:cNvSpPr txBox="1"/>
          <p:nvPr/>
        </p:nvSpPr>
        <p:spPr>
          <a:xfrm>
            <a:off x="9162835" y="3228945"/>
            <a:ext cx="1777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six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bed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fi-FI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023026A8-E624-546B-25B8-AABF332265BC}"/>
              </a:ext>
            </a:extLst>
          </p:cNvPr>
          <p:cNvSpPr txBox="1"/>
          <p:nvPr/>
        </p:nvSpPr>
        <p:spPr>
          <a:xfrm>
            <a:off x="909262" y="5798292"/>
            <a:ext cx="2697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thirteen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bowling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pin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fi-FI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41B97782-D88B-16A1-78A3-6AB57046A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780" y="169765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94C8DB7B-8D84-967E-47D0-BBD8B08E1DA7}"/>
              </a:ext>
            </a:extLst>
          </p:cNvPr>
          <p:cNvSpPr txBox="1"/>
          <p:nvPr/>
        </p:nvSpPr>
        <p:spPr>
          <a:xfrm>
            <a:off x="1818043" y="3244334"/>
            <a:ext cx="2434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euro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AE580D25-80D5-5B28-C877-2BF26A432B61}"/>
              </a:ext>
            </a:extLst>
          </p:cNvPr>
          <p:cNvSpPr txBox="1"/>
          <p:nvPr/>
        </p:nvSpPr>
        <p:spPr>
          <a:xfrm>
            <a:off x="7850792" y="6198402"/>
            <a:ext cx="4401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Kuvat: Papunetin kuvapankki, papunet.net, Sergio </a:t>
            </a:r>
            <a:r>
              <a:rPr lang="fi-FI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Palao</a:t>
            </a:r>
            <a:r>
              <a:rPr lang="fi-FI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ARASAAC</a:t>
            </a:r>
          </a:p>
        </p:txBody>
      </p:sp>
      <p:pic>
        <p:nvPicPr>
          <p:cNvPr id="1034" name="Picture 10" descr="setelit">
            <a:extLst>
              <a:ext uri="{FF2B5EF4-FFF2-40B4-BE49-F238E27FC236}">
                <a16:creationId xmlns:a16="http://schemas.microsoft.com/office/drawing/2014/main" id="{C8AA5482-1342-C6EF-72B1-D4D6470CD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843" y="3779286"/>
            <a:ext cx="2203672" cy="220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82313943-F8F3-3D7E-2F0E-EFA758D67CC2}"/>
              </a:ext>
            </a:extLst>
          </p:cNvPr>
          <p:cNvSpPr txBox="1"/>
          <p:nvPr/>
        </p:nvSpPr>
        <p:spPr>
          <a:xfrm>
            <a:off x="4644843" y="5798292"/>
            <a:ext cx="2486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eighty-five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euro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fi-FI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895C07F1-586B-8CC3-2F51-700C294A6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165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75D0BFE2-06DD-4DC3-8495-C86FFB38C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B1BDC03-AD2B-B6C9-AA44-90B860B8C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Harjoittele numeroita.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73580D4-4E7E-B202-241B-ADD5E26C2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777037" y="175026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D4E8FFC3-232C-FC62-6C18-D9B0D4D36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61" y="1720600"/>
            <a:ext cx="684463" cy="68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196207A8-9B40-2884-E3E3-3A7747732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524" y="1720599"/>
            <a:ext cx="684463" cy="68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8F0B058C-8AB1-BC07-E20D-EBE825D8C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987" y="1690688"/>
            <a:ext cx="684463" cy="68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9647CBD4-0DB2-F09B-8BFC-BAEDCC341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450" y="1690687"/>
            <a:ext cx="684463" cy="68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0A71E6-92B4-6530-9C61-712D7C7E8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913" y="1690686"/>
            <a:ext cx="684463" cy="68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A84DEDB8-97C7-368E-A3A0-29164CB64555}"/>
              </a:ext>
            </a:extLst>
          </p:cNvPr>
          <p:cNvSpPr txBox="1"/>
          <p:nvPr/>
        </p:nvSpPr>
        <p:spPr>
          <a:xfrm>
            <a:off x="4366517" y="1720599"/>
            <a:ext cx="630833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/>
          </a:p>
          <a:p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euro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E019E56-4DEB-DE0B-670A-5BCBDC75C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88" y="263926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8FE8E9E1-A56F-2645-42C5-F9FF994BE296}"/>
              </a:ext>
            </a:extLst>
          </p:cNvPr>
          <p:cNvSpPr txBox="1"/>
          <p:nvPr/>
        </p:nvSpPr>
        <p:spPr>
          <a:xfrm>
            <a:off x="4366517" y="2774450"/>
            <a:ext cx="61953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/>
          </a:p>
          <a:p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book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66393ECC-71A4-FDA8-B166-EF1172A5A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88" y="4068011"/>
            <a:ext cx="4572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3656FBD9-8027-39BA-7A42-B71C95DE1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88" y="4068013"/>
            <a:ext cx="4572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5A8CB380-0603-DF87-561A-4BC655F0D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763" y="4068012"/>
            <a:ext cx="4572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EC47CC6F-1218-B646-6E79-727A56602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813" y="4068012"/>
            <a:ext cx="4572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F148B4AB-C272-5BCA-8177-543671CD6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738" y="4068011"/>
            <a:ext cx="4572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D9FDAEC8-D26B-50C2-28A3-12EF9E1AC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938" y="4068010"/>
            <a:ext cx="4572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FC2D51B7-B156-AAB5-83F6-DE8C1B327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775" y="4068009"/>
            <a:ext cx="4572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293FB210-52E9-3F6A-D25D-DD511BB99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932" y="4070061"/>
            <a:ext cx="4572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iruutu 20">
            <a:extLst>
              <a:ext uri="{FF2B5EF4-FFF2-40B4-BE49-F238E27FC236}">
                <a16:creationId xmlns:a16="http://schemas.microsoft.com/office/drawing/2014/main" id="{593B5970-0529-0B83-74B5-5BE6FBFDE32B}"/>
              </a:ext>
            </a:extLst>
          </p:cNvPr>
          <p:cNvSpPr txBox="1"/>
          <p:nvPr/>
        </p:nvSpPr>
        <p:spPr>
          <a:xfrm>
            <a:off x="4373259" y="4173286"/>
            <a:ext cx="6337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pencil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7763E34A-59A2-A46F-BDCA-C27862C4F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45" y="521327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F02BEAE6-7617-216C-3847-257AF1D80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138" y="516731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kstiruutu 22">
            <a:extLst>
              <a:ext uri="{FF2B5EF4-FFF2-40B4-BE49-F238E27FC236}">
                <a16:creationId xmlns:a16="http://schemas.microsoft.com/office/drawing/2014/main" id="{11437131-526C-EE6D-A301-0F614C75CDDB}"/>
              </a:ext>
            </a:extLst>
          </p:cNvPr>
          <p:cNvSpPr txBox="1"/>
          <p:nvPr/>
        </p:nvSpPr>
        <p:spPr>
          <a:xfrm>
            <a:off x="4366517" y="5554412"/>
            <a:ext cx="60617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/>
          </a:p>
          <a:p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bag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Tekstiruutu 23">
            <a:extLst>
              <a:ext uri="{FF2B5EF4-FFF2-40B4-BE49-F238E27FC236}">
                <a16:creationId xmlns:a16="http://schemas.microsoft.com/office/drawing/2014/main" id="{675AA950-B4AA-F6F3-A508-58DFABA67F1F}"/>
              </a:ext>
            </a:extLst>
          </p:cNvPr>
          <p:cNvSpPr txBox="1"/>
          <p:nvPr/>
        </p:nvSpPr>
        <p:spPr>
          <a:xfrm>
            <a:off x="7772186" y="6272896"/>
            <a:ext cx="4419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Kuvat: Papunetin kuvapankki, papunet.net, Sergio </a:t>
            </a:r>
            <a:r>
              <a:rPr lang="fi-FI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Palao</a:t>
            </a:r>
            <a:r>
              <a:rPr lang="fi-FI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ARASAAC</a:t>
            </a:r>
          </a:p>
        </p:txBody>
      </p:sp>
    </p:spTree>
    <p:extLst>
      <p:ext uri="{BB962C8B-B14F-4D97-AF65-F5344CB8AC3E}">
        <p14:creationId xmlns:p14="http://schemas.microsoft.com/office/powerpoint/2010/main" val="36835468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E2A905-3994-1EA1-B720-1B3254DC6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983" y="1071608"/>
            <a:ext cx="3103652" cy="1623468"/>
          </a:xfrm>
        </p:spPr>
        <p:txBody>
          <a:bodyPr>
            <a:normAutofit fontScale="90000"/>
          </a:bodyPr>
          <a:lstStyle/>
          <a:p>
            <a:br>
              <a:rPr lang="fi-FI" dirty="0"/>
            </a:br>
            <a:r>
              <a:rPr lang="fi-FI" sz="2000" b="1" dirty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fi-FI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fi-FI" sz="2000" b="1" dirty="0">
                <a:latin typeface="Arial" panose="020B0604020202020204" pitchFamily="34" charset="0"/>
                <a:cs typeface="Arial" panose="020B0604020202020204" pitchFamily="34" charset="0"/>
              </a:rPr>
              <a:t> is it?</a:t>
            </a:r>
            <a:br>
              <a:rPr lang="fi-FI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000" b="1" dirty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fi-FI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fi-FI" sz="2000" b="1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fi-FI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fi-FI" sz="2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fi-FI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000" b="1" dirty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fi-FI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fi-FI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fi-FI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fi-FI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  <a:r>
              <a:rPr lang="fi-FI" sz="2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fi-FI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000" b="1" dirty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fi-FI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fi-FI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fi-FI" sz="2000" b="1" dirty="0">
                <a:latin typeface="Arial" panose="020B0604020202020204" pitchFamily="34" charset="0"/>
                <a:cs typeface="Arial" panose="020B0604020202020204" pitchFamily="34" charset="0"/>
              </a:rPr>
              <a:t> it </a:t>
            </a:r>
            <a:r>
              <a:rPr lang="fi-FI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  <a:r>
              <a:rPr lang="fi-FI" sz="2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fi-FI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  <a:r>
              <a:rPr lang="fi-FI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price</a:t>
            </a:r>
            <a:r>
              <a:rPr lang="fi-FI" sz="2000" b="1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i-FI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fi-FI" sz="2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fi-FI" dirty="0"/>
            </a:br>
            <a:endParaRPr lang="fi-FI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C1114F2-8771-C4AD-1448-9876F8F4B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56" y="3648598"/>
            <a:ext cx="1052245" cy="87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0A401775-4CDD-A9F6-F5B7-5B942A4C9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778" y="3725251"/>
            <a:ext cx="803963" cy="72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82D3874A-46AC-60FF-56FA-FAA3974DC604}"/>
              </a:ext>
            </a:extLst>
          </p:cNvPr>
          <p:cNvSpPr txBox="1"/>
          <p:nvPr/>
        </p:nvSpPr>
        <p:spPr>
          <a:xfrm>
            <a:off x="3648700" y="1150734"/>
            <a:ext cx="3103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= paljonko</a:t>
            </a:r>
          </a:p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= maksaa</a:t>
            </a:r>
          </a:p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Price = hinta</a:t>
            </a: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DCB54F12-BB07-EF9A-7D4D-3F97A4266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328" y="3444881"/>
            <a:ext cx="1338209" cy="133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BE612546-05B9-D88B-DB9A-A77CF8D7D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549" y="3477721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3D7ABD31-B83E-5D9B-BFA6-EE307F5593A3}"/>
              </a:ext>
            </a:extLst>
          </p:cNvPr>
          <p:cNvSpPr txBox="1"/>
          <p:nvPr/>
        </p:nvSpPr>
        <p:spPr>
          <a:xfrm>
            <a:off x="301566" y="2965264"/>
            <a:ext cx="1845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bread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C021FCA4-1335-DB62-CD94-57A55659BC1D}"/>
              </a:ext>
            </a:extLst>
          </p:cNvPr>
          <p:cNvSpPr txBox="1"/>
          <p:nvPr/>
        </p:nvSpPr>
        <p:spPr>
          <a:xfrm>
            <a:off x="301568" y="4615092"/>
            <a:ext cx="18457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bread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(3)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euros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Bread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costs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(3)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euros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BE7274E5-7141-43AB-C26F-F3D5960EB778}"/>
              </a:ext>
            </a:extLst>
          </p:cNvPr>
          <p:cNvSpPr txBox="1"/>
          <p:nvPr/>
        </p:nvSpPr>
        <p:spPr>
          <a:xfrm>
            <a:off x="2728351" y="4619625"/>
            <a:ext cx="22514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cheese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six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(6)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euros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fifty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(50)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cents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cheese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costs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six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(6)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euros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fifty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(50)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cents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9578875A-9885-CCAE-DB4F-58EAD334EC76}"/>
              </a:ext>
            </a:extLst>
          </p:cNvPr>
          <p:cNvSpPr txBox="1"/>
          <p:nvPr/>
        </p:nvSpPr>
        <p:spPr>
          <a:xfrm>
            <a:off x="2728351" y="2957511"/>
            <a:ext cx="2125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cheese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08BEEDEF-123A-6564-5988-D72B53FBAB6D}"/>
              </a:ext>
            </a:extLst>
          </p:cNvPr>
          <p:cNvSpPr txBox="1"/>
          <p:nvPr/>
        </p:nvSpPr>
        <p:spPr>
          <a:xfrm>
            <a:off x="8694611" y="4615092"/>
            <a:ext cx="31917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car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ten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thousand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five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hundred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(10 500)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euros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car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costs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ten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thousand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five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hundred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(10 500)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euros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B4A800BC-5282-8E84-1008-BFD04D24C8AC}"/>
              </a:ext>
            </a:extLst>
          </p:cNvPr>
          <p:cNvSpPr txBox="1"/>
          <p:nvPr/>
        </p:nvSpPr>
        <p:spPr>
          <a:xfrm>
            <a:off x="5436544" y="4912012"/>
            <a:ext cx="26784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jacket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ninety-two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(92)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euros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jacket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costs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ninety-two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(92)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euros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0D7708A4-D481-B4E3-974A-727BA8253E5F}"/>
              </a:ext>
            </a:extLst>
          </p:cNvPr>
          <p:cNvSpPr txBox="1"/>
          <p:nvPr/>
        </p:nvSpPr>
        <p:spPr>
          <a:xfrm>
            <a:off x="8694611" y="3010947"/>
            <a:ext cx="3320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price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car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6F459D07-5BAA-14C2-4283-9F23674C44C1}"/>
              </a:ext>
            </a:extLst>
          </p:cNvPr>
          <p:cNvSpPr txBox="1"/>
          <p:nvPr/>
        </p:nvSpPr>
        <p:spPr>
          <a:xfrm>
            <a:off x="5436544" y="2997161"/>
            <a:ext cx="2678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price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jacket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7377766B-E9D9-69BF-6F37-560587DDE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Puhekupla: Soikea 17">
            <a:extLst>
              <a:ext uri="{FF2B5EF4-FFF2-40B4-BE49-F238E27FC236}">
                <a16:creationId xmlns:a16="http://schemas.microsoft.com/office/drawing/2014/main" id="{7D87344C-DAF3-5F9A-9358-9399664436FF}"/>
              </a:ext>
            </a:extLst>
          </p:cNvPr>
          <p:cNvSpPr/>
          <p:nvPr/>
        </p:nvSpPr>
        <p:spPr>
          <a:xfrm>
            <a:off x="7304522" y="867679"/>
            <a:ext cx="1814780" cy="1015663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Can you give me a discount?</a:t>
            </a:r>
            <a:endParaRPr lang="fi-FI"/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EB0BC07D-1022-0F6C-75C8-01CDBC79C48C}"/>
              </a:ext>
            </a:extLst>
          </p:cNvPr>
          <p:cNvSpPr txBox="1"/>
          <p:nvPr/>
        </p:nvSpPr>
        <p:spPr>
          <a:xfrm>
            <a:off x="8694611" y="6127730"/>
            <a:ext cx="3497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Kuvat: Papunetin kuvapankki, papunet.net, Sergio </a:t>
            </a:r>
            <a:r>
              <a:rPr lang="fi-FI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Palao</a:t>
            </a:r>
            <a:r>
              <a:rPr lang="fi-FI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ARASAAC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AC950F2C-9B1B-2E12-3253-E447DABF3096}"/>
              </a:ext>
            </a:extLst>
          </p:cNvPr>
          <p:cNvSpPr txBox="1"/>
          <p:nvPr/>
        </p:nvSpPr>
        <p:spPr>
          <a:xfrm>
            <a:off x="5974323" y="1728750"/>
            <a:ext cx="2140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Voitteko antaa minulle alennusta?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1FE306E6-529A-C9DC-F1D0-CC4B6CC23AD1}"/>
              </a:ext>
            </a:extLst>
          </p:cNvPr>
          <p:cNvSpPr txBox="1"/>
          <p:nvPr/>
        </p:nvSpPr>
        <p:spPr>
          <a:xfrm>
            <a:off x="301567" y="297712"/>
            <a:ext cx="8698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Price. 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Hinta.</a:t>
            </a:r>
          </a:p>
        </p:txBody>
      </p:sp>
    </p:spTree>
    <p:extLst>
      <p:ext uri="{BB962C8B-B14F-4D97-AF65-F5344CB8AC3E}">
        <p14:creationId xmlns:p14="http://schemas.microsoft.com/office/powerpoint/2010/main" val="23809335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3D45715-52F0-AFF4-A788-1057761C2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9. 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Articles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Artikkelit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2AD6E8-E353-37CC-13AA-B7AE7108B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lnSpcReduction="10000"/>
          </a:bodyPr>
          <a:lstStyle/>
          <a:p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Englannin kielessä substantiivien edessä käytetään artikkelia </a:t>
            </a:r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a/an tai </a:t>
            </a:r>
            <a:r>
              <a:rPr lang="fi-FI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a tai an artikkelia käytetään, kun asiaa ei tiedetä tai asia mainitaan ensimmäisen kerran. A tai an artikkelista sanotaan, että se on epämääräinen.</a:t>
            </a:r>
          </a:p>
          <a:p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suomen kielessä sille ei ole käännöstä, mutta voidaan käyttää sanaa ”yksi” tai ”eräs”.</a:t>
            </a:r>
          </a:p>
          <a:p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Artikkeli riippuu siitä, miten seuraava äänne äännetään</a:t>
            </a:r>
          </a:p>
          <a:p>
            <a:pPr marL="0" indent="0">
              <a:buNone/>
            </a:pPr>
            <a:r>
              <a:rPr lang="fi-FI" sz="2400" b="1" dirty="0">
                <a:latin typeface="Arial"/>
                <a:cs typeface="Arial"/>
              </a:rPr>
              <a:t>A + konsonantti 			AN + vokaali</a:t>
            </a:r>
          </a:p>
          <a:p>
            <a:pPr marL="0" indent="0">
              <a:buNone/>
            </a:pPr>
            <a:r>
              <a:rPr lang="fi-FI" sz="2400" dirty="0">
                <a:latin typeface="Arial"/>
                <a:cs typeface="Arial"/>
              </a:rPr>
              <a:t> a </a:t>
            </a:r>
            <a:r>
              <a:rPr lang="fi-FI" sz="2400" dirty="0" err="1">
                <a:latin typeface="Arial"/>
                <a:cs typeface="Arial"/>
              </a:rPr>
              <a:t>car</a:t>
            </a:r>
            <a:r>
              <a:rPr lang="fi-FI" sz="2400" dirty="0">
                <a:latin typeface="Arial"/>
                <a:cs typeface="Arial"/>
              </a:rPr>
              <a:t>					 an </a:t>
            </a:r>
            <a:r>
              <a:rPr lang="fi-FI" sz="2400" dirty="0" err="1">
                <a:latin typeface="Arial"/>
                <a:cs typeface="Arial"/>
              </a:rPr>
              <a:t>area</a:t>
            </a:r>
            <a:r>
              <a:rPr lang="fi-FI" sz="2400" dirty="0">
                <a:latin typeface="Arial"/>
                <a:cs typeface="Arial"/>
              </a:rPr>
              <a:t> 	</a:t>
            </a:r>
          </a:p>
          <a:p>
            <a:pPr marL="0" indent="0">
              <a:buNone/>
            </a:pPr>
            <a:r>
              <a:rPr lang="fi-FI" sz="2400" dirty="0">
                <a:latin typeface="Arial"/>
                <a:cs typeface="Arial"/>
              </a:rPr>
              <a:t> a </a:t>
            </a:r>
            <a:r>
              <a:rPr lang="fi-FI" sz="2400" dirty="0" err="1">
                <a:latin typeface="Arial"/>
                <a:cs typeface="Arial"/>
              </a:rPr>
              <a:t>phone</a:t>
            </a:r>
            <a:r>
              <a:rPr lang="fi-FI" sz="2400" dirty="0">
                <a:latin typeface="Arial"/>
                <a:cs typeface="Arial"/>
              </a:rPr>
              <a:t>		 		an </a:t>
            </a:r>
            <a:r>
              <a:rPr lang="fi-FI" sz="2400" dirty="0" err="1">
                <a:latin typeface="Arial"/>
                <a:cs typeface="Arial"/>
              </a:rPr>
              <a:t>address</a:t>
            </a:r>
            <a:endParaRPr lang="fi-FI" sz="24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sz="2400" dirty="0">
                <a:latin typeface="Arial"/>
                <a:cs typeface="Arial"/>
              </a:rPr>
              <a:t> a </a:t>
            </a:r>
            <a:r>
              <a:rPr lang="fi-FI" sz="2400" dirty="0" err="1">
                <a:latin typeface="Arial"/>
                <a:cs typeface="Arial"/>
              </a:rPr>
              <a:t>year</a:t>
            </a:r>
            <a:r>
              <a:rPr lang="fi-FI" sz="2400" dirty="0">
                <a:latin typeface="Arial"/>
                <a:cs typeface="Arial"/>
              </a:rPr>
              <a:t> 				an </a:t>
            </a:r>
            <a:r>
              <a:rPr lang="fi-FI" sz="2400" dirty="0" err="1">
                <a:latin typeface="Arial"/>
                <a:cs typeface="Arial"/>
              </a:rPr>
              <a:t>hour</a:t>
            </a:r>
            <a:r>
              <a:rPr lang="fi-FI" sz="2400" dirty="0">
                <a:latin typeface="Arial"/>
                <a:cs typeface="Arial"/>
              </a:rPr>
              <a:t> </a:t>
            </a:r>
            <a:endParaRPr lang="fi-FI" sz="2400" dirty="0"/>
          </a:p>
        </p:txBody>
      </p:sp>
      <p:pic>
        <p:nvPicPr>
          <p:cNvPr id="5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D0141DD6-FE2E-CBD6-2F76-2E30173A9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386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B9668C7-9ED6-3440-0129-F6321444F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Articles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Artikkelit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DD5C9C2-D307-9967-CFE6-1E1C3000F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artikkelista sanotaan, että se on </a:t>
            </a:r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määräinen artikkeli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artikkelia käytetään, kun asia on </a:t>
            </a:r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tuttu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tai asia </a:t>
            </a:r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tiedetään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Suomen kielessä sille ei ole käännöstä, mutta voidaan käyttää sanoja tämä/nämä, tuo/nuo tai se/ne.</a:t>
            </a:r>
          </a:p>
          <a:p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Artikkeli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lausutaan [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thö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], jos seuraava sana alkaa konsonantilla.</a:t>
            </a:r>
          </a:p>
          <a:p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Artikkeli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lausutaan [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], jos seuraava sana alkaa vokaalilla.</a:t>
            </a:r>
          </a:p>
          <a:p>
            <a:pPr marL="457200" lvl="1" indent="0">
              <a:buNone/>
            </a:pP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thö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] house</a:t>
            </a:r>
          </a:p>
          <a:p>
            <a:pPr marL="457200" lvl="1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dirty="0">
              <a:solidFill>
                <a:srgbClr val="FF0000"/>
              </a:solidFill>
            </a:endParaRPr>
          </a:p>
        </p:txBody>
      </p:sp>
      <p:pic>
        <p:nvPicPr>
          <p:cNvPr id="5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B7537A4D-9E46-02D6-D01B-C3DABBB02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047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F6A836D-7864-5ED4-1C86-96FDD191A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12.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Days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 of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the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week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 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	Viikonpäivät</a:t>
            </a: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13.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3" action="ppaction://hlinksldjump"/>
              </a:rPr>
              <a:t>Months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3" action="ppaction://hlinksldjump"/>
              </a:rPr>
              <a:t> and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3" action="ppaction://hlinksldjump"/>
              </a:rPr>
              <a:t>seasons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3" action="ppaction://hlinksldjump"/>
              </a:rPr>
              <a:t> 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Kuukaudet ja vuodenajat</a:t>
            </a:r>
          </a:p>
          <a:p>
            <a:pPr marL="0" indent="0">
              <a:buNone/>
            </a:pPr>
            <a:r>
              <a:rPr lang="fi-FI" sz="2000" dirty="0">
                <a:latin typeface="Arial"/>
                <a:cs typeface="Arial"/>
              </a:rPr>
              <a:t>14</a:t>
            </a:r>
            <a:r>
              <a:rPr lang="fi-FI" sz="2000" dirty="0">
                <a:latin typeface="Arial"/>
                <a:cs typeface="Arial"/>
                <a:hlinkClick r:id="rId4" action="ppaction://hlinksldjump"/>
              </a:rPr>
              <a:t>. How is </a:t>
            </a:r>
            <a:r>
              <a:rPr lang="fi-FI" sz="2000" dirty="0" err="1">
                <a:latin typeface="Arial"/>
                <a:cs typeface="Arial"/>
                <a:hlinkClick r:id="rId4" action="ppaction://hlinksldjump"/>
              </a:rPr>
              <a:t>the</a:t>
            </a:r>
            <a:r>
              <a:rPr lang="fi-FI" sz="2000" dirty="0">
                <a:latin typeface="Arial"/>
                <a:cs typeface="Arial"/>
                <a:hlinkClick r:id="rId4" action="ppaction://hlinksldjump"/>
              </a:rPr>
              <a:t> </a:t>
            </a:r>
            <a:r>
              <a:rPr lang="fi-FI" sz="2000" dirty="0" err="1">
                <a:latin typeface="Arial"/>
                <a:cs typeface="Arial"/>
                <a:hlinkClick r:id="rId4" action="ppaction://hlinksldjump"/>
              </a:rPr>
              <a:t>weather</a:t>
            </a:r>
            <a:r>
              <a:rPr lang="fi-FI" sz="2000" dirty="0">
                <a:latin typeface="Arial"/>
                <a:cs typeface="Arial"/>
                <a:hlinkClick r:id="rId4" action="ppaction://hlinksldjump"/>
              </a:rPr>
              <a:t>?	</a:t>
            </a:r>
            <a:r>
              <a:rPr lang="fi-FI" sz="2000" dirty="0">
                <a:latin typeface="Arial"/>
                <a:cs typeface="Arial"/>
              </a:rPr>
              <a:t>	Millainen sää on</a:t>
            </a: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15.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Ordinal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numbers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	Järjestysluvut</a:t>
            </a:r>
          </a:p>
          <a:p>
            <a:pPr marL="0" indent="0">
              <a:buNone/>
            </a:pPr>
            <a:r>
              <a:rPr lang="fi-FI" sz="2000" dirty="0">
                <a:latin typeface="Arial"/>
                <a:cs typeface="Arial"/>
              </a:rPr>
              <a:t>16. </a:t>
            </a:r>
            <a:r>
              <a:rPr lang="fi-FI" sz="2000" dirty="0" err="1">
                <a:latin typeface="Arial"/>
                <a:cs typeface="Arial"/>
                <a:hlinkClick r:id="rId6" action="ppaction://hlinksldjump"/>
              </a:rPr>
              <a:t>What</a:t>
            </a:r>
            <a:r>
              <a:rPr lang="fi-FI" sz="2000" dirty="0">
                <a:latin typeface="Arial"/>
                <a:cs typeface="Arial"/>
                <a:hlinkClick r:id="rId6" action="ppaction://hlinksldjump"/>
              </a:rPr>
              <a:t> </a:t>
            </a:r>
            <a:r>
              <a:rPr lang="fi-FI" sz="2000" dirty="0" err="1">
                <a:latin typeface="Arial"/>
                <a:cs typeface="Arial"/>
                <a:hlinkClick r:id="rId6" action="ppaction://hlinksldjump"/>
              </a:rPr>
              <a:t>time</a:t>
            </a:r>
            <a:r>
              <a:rPr lang="fi-FI" sz="2000" dirty="0">
                <a:latin typeface="Arial"/>
                <a:cs typeface="Arial"/>
                <a:hlinkClick r:id="rId6" action="ppaction://hlinksldjump"/>
              </a:rPr>
              <a:t> is it?</a:t>
            </a:r>
            <a:r>
              <a:rPr lang="fi-FI" sz="2000" dirty="0">
                <a:latin typeface="Arial"/>
                <a:cs typeface="Arial"/>
              </a:rPr>
              <a:t>		Paljonko kello on?</a:t>
            </a: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.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Adjective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: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what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kind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 of?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Adjektiivi: Millainen?</a:t>
            </a: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18.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When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you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get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sick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	Kun sairastut</a:t>
            </a: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19.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9" action="ppaction://hlinksldjump"/>
              </a:rPr>
              <a:t>Body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9" action="ppaction://hlinksldjump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9" action="ppaction://hlinksldjump"/>
              </a:rPr>
              <a:t>parts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		Kehonosat</a:t>
            </a: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20. 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10" action="ppaction://hlinksldjump"/>
              </a:rPr>
              <a:t>Food and drink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	Ruoka ja juoma</a:t>
            </a: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21.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11" action="ppaction://hlinksldjump"/>
              </a:rPr>
              <a:t>Clothes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		Vaatteet</a:t>
            </a: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22.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12" action="ppaction://hlinksldjump"/>
              </a:rPr>
              <a:t>Family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		Perhe</a:t>
            </a:r>
          </a:p>
          <a:p>
            <a:pPr marL="0" indent="0">
              <a:buNone/>
            </a:pP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B619EAFD-5BD8-8275-1D09-CCF53C29B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Subjects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Sisällysluettelo.</a:t>
            </a:r>
          </a:p>
        </p:txBody>
      </p:sp>
      <p:pic>
        <p:nvPicPr>
          <p:cNvPr id="2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1FF2F259-F0CF-3EEF-B059-E6BF8EA07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61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8AED4C51-43B8-5935-8641-F31B1A7CF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936C40-DC21-0003-9BAA-D95321C2C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289"/>
            <a:ext cx="10515600" cy="1325563"/>
          </a:xfrm>
        </p:spPr>
        <p:txBody>
          <a:bodyPr/>
          <a:lstStyle/>
          <a:p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10. 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Plural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Substantiivien monikko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306E6DF-0D94-1A9E-23C3-F94D20650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886" y="1311918"/>
            <a:ext cx="11599524" cy="50786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Substantiivit ovat esineiden ja asioiden sanoja.</a:t>
            </a: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Substantiivit jaetaan kahteen ryhmään</a:t>
            </a:r>
          </a:p>
          <a:p>
            <a:pPr lvl="1"/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Countables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, voidaan laskea					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cars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euros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clothes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lvl="1"/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Uncountables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, ei voida laskea					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happiness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sadness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joy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Countables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-sanat ovat substantiiveja, joita voidaan laskea, joilla on siis myös monikkomuoto.</a:t>
            </a:r>
            <a:b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000" b="1" dirty="0">
                <a:latin typeface="Arial" panose="020B0604020202020204" pitchFamily="34" charset="0"/>
                <a:cs typeface="Arial" panose="020B0604020202020204" pitchFamily="34" charset="0"/>
              </a:rPr>
              <a:t>Monikossa sanan lopussa on yleensä s.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pencils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bags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Jos perusmuodossa sana loppuu kirjaimiin s, sh,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, x ja o, </a:t>
            </a:r>
            <a:b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monikossa loppuun lisätään </a:t>
            </a:r>
            <a:r>
              <a:rPr lang="fi-FI" sz="2000" b="1" dirty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.						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glasses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brushes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tomatoes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Joskus o-loppuisten sanojen monikossa on vain s			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radios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photos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pianos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sz="2000" dirty="0"/>
          </a:p>
          <a:p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9985712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FC4B334-24FD-DF9B-BEE9-46647F37C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11. 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Verbs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Verbit.</a:t>
            </a:r>
            <a:br>
              <a:rPr lang="fi-FI" dirty="0"/>
            </a:br>
            <a:endParaRPr lang="fi-FI" sz="2800" dirty="0"/>
          </a:p>
        </p:txBody>
      </p:sp>
      <p:graphicFrame>
        <p:nvGraphicFramePr>
          <p:cNvPr id="4" name="Taulukko 4">
            <a:extLst>
              <a:ext uri="{FF2B5EF4-FFF2-40B4-BE49-F238E27FC236}">
                <a16:creationId xmlns:a16="http://schemas.microsoft.com/office/drawing/2014/main" id="{DBB58218-5B8C-15E7-6C04-3D68B4B893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143693"/>
              </p:ext>
            </p:extLst>
          </p:nvPr>
        </p:nvGraphicFramePr>
        <p:xfrm>
          <a:off x="1517430" y="1849858"/>
          <a:ext cx="9144000" cy="4088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71063346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495174189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818231267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702513808"/>
                    </a:ext>
                  </a:extLst>
                </a:gridCol>
              </a:tblGrid>
              <a:tr h="584092">
                <a:tc>
                  <a:txBody>
                    <a:bodyPr/>
                    <a:lstStyle/>
                    <a:p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 </a:t>
                      </a:r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teach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Learn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2440062"/>
                  </a:ext>
                </a:extLst>
              </a:tr>
              <a:tr h="584092">
                <a:tc>
                  <a:txBody>
                    <a:bodyPr/>
                    <a:lstStyle/>
                    <a:p>
                      <a:r>
                        <a:rPr lang="fi-FI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teach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learn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0555835"/>
                  </a:ext>
                </a:extLst>
              </a:tr>
              <a:tr h="584092"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teach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learn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8175004"/>
                  </a:ext>
                </a:extLst>
              </a:tr>
              <a:tr h="584092"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she</a:t>
                      </a:r>
                      <a:r>
                        <a:rPr lang="fi-FI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he/ 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teach</a:t>
                      </a:r>
                      <a:r>
                        <a:rPr lang="fi-FI" sz="2000" b="1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</a:t>
                      </a:r>
                      <a:endParaRPr lang="fi-FI" sz="2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studies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learns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3121382"/>
                  </a:ext>
                </a:extLst>
              </a:tr>
              <a:tr h="584092"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teach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learn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6695911"/>
                  </a:ext>
                </a:extLst>
              </a:tr>
              <a:tr h="584092"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teach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learn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661099"/>
                  </a:ext>
                </a:extLst>
              </a:tr>
              <a:tr h="584092"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they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teach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learn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1246015"/>
                  </a:ext>
                </a:extLst>
              </a:tr>
            </a:tbl>
          </a:graphicData>
        </a:graphic>
      </p:graphicFrame>
      <p:sp>
        <p:nvSpPr>
          <p:cNvPr id="5" name="Tekstiruutu 4">
            <a:extLst>
              <a:ext uri="{FF2B5EF4-FFF2-40B4-BE49-F238E27FC236}">
                <a16:creationId xmlns:a16="http://schemas.microsoft.com/office/drawing/2014/main" id="{1D590FED-B262-188A-837C-7187B3FDAA40}"/>
              </a:ext>
            </a:extLst>
          </p:cNvPr>
          <p:cNvSpPr txBox="1"/>
          <p:nvPr/>
        </p:nvSpPr>
        <p:spPr>
          <a:xfrm>
            <a:off x="919843" y="1291361"/>
            <a:ext cx="5247648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English. Minä opiskelen englantia.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0052D8A-095C-D583-B880-03103BCE79F9}"/>
              </a:ext>
            </a:extLst>
          </p:cNvPr>
          <p:cNvSpPr txBox="1"/>
          <p:nvPr/>
        </p:nvSpPr>
        <p:spPr>
          <a:xfrm>
            <a:off x="926224" y="6174827"/>
            <a:ext cx="516320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Miten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/he/it -muoto on erilainen?</a:t>
            </a:r>
          </a:p>
        </p:txBody>
      </p:sp>
      <p:pic>
        <p:nvPicPr>
          <p:cNvPr id="7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0572AD34-C799-4E88-A5C9-C4DC010CD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6206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D84F3B5-0424-982A-0689-7ECD388DA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verbs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Opettele verbejä.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C8BAFA3-40AF-4629-FFBD-2E9205704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Käännä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suomeksi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omalle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äidinkielelle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ask		</a:t>
            </a:r>
            <a:b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be	</a:t>
            </a:r>
            <a:b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become</a:t>
            </a:r>
            <a:b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begin		</a:t>
            </a:r>
            <a:b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call		</a:t>
            </a:r>
            <a:b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can	</a:t>
            </a:r>
            <a:b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come		</a:t>
            </a:r>
            <a:b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feel		</a:t>
            </a:r>
            <a:b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find		</a:t>
            </a:r>
            <a:b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get		</a:t>
            </a:r>
            <a:b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give	</a:t>
            </a:r>
            <a:br>
              <a:rPr lang="en-US" dirty="0"/>
            </a:br>
            <a:endParaRPr lang="fi-FI" dirty="0"/>
          </a:p>
        </p:txBody>
      </p:sp>
      <p:pic>
        <p:nvPicPr>
          <p:cNvPr id="4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8EA32DC8-641B-80ED-AE72-5381AC20D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6825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D2D613D-1012-954F-9D8B-05389EB2F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hear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help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keep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know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leave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let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live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look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3C2853E3-A574-D68C-5C5A-41DC6A34F31B}"/>
              </a:ext>
            </a:extLst>
          </p:cNvPr>
          <p:cNvSpPr txBox="1">
            <a:spLocks/>
          </p:cNvSpPr>
          <p:nvPr/>
        </p:nvSpPr>
        <p:spPr>
          <a:xfrm>
            <a:off x="838200" y="423067"/>
            <a:ext cx="10668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verbs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Opettele verbejä.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14445365-0386-3679-F934-B1A41FD89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7023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4F76C5F-C7FA-1961-278E-C682E5029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move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put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run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say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show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take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4F0E8C14-F2B7-B036-EFC3-7726BAD43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verbs</a:t>
            </a:r>
            <a:r>
              <a:rPr lang="fi-FI" sz="5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Opettele verbejä.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441653DB-33E2-63F7-C214-7A78B4312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9575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E0F47B3-97BC-289B-1365-CF76CE5036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tell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think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try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turn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want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br>
              <a:rPr lang="en-US" dirty="0"/>
            </a:br>
            <a:endParaRPr lang="fi-FI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9455F136-893A-A0B0-276B-B2B6EC20A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verbs</a:t>
            </a:r>
            <a:r>
              <a:rPr lang="fi-FI" sz="5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Opettele verbejä.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2B312242-DD50-6777-9AB8-FF63CEC42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027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ysyä">
            <a:extLst>
              <a:ext uri="{FF2B5EF4-FFF2-40B4-BE49-F238E27FC236}">
                <a16:creationId xmlns:a16="http://schemas.microsoft.com/office/drawing/2014/main" id="{4D3AA5EE-06CF-8D7B-B2DC-D20E8D73C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370" y="779145"/>
            <a:ext cx="1946910" cy="194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oittaa puhelimella">
            <a:extLst>
              <a:ext uri="{FF2B5EF4-FFF2-40B4-BE49-F238E27FC236}">
                <a16:creationId xmlns:a16="http://schemas.microsoft.com/office/drawing/2014/main" id="{E6548DA8-D78B-5F60-C137-4E7D7EF69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528" y="2207895"/>
            <a:ext cx="1527810" cy="152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jatella">
            <a:extLst>
              <a:ext uri="{FF2B5EF4-FFF2-40B4-BE49-F238E27FC236}">
                <a16:creationId xmlns:a16="http://schemas.microsoft.com/office/drawing/2014/main" id="{C7E92573-EB6C-DE66-73E3-245CA8F0B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055" y="2971800"/>
            <a:ext cx="196215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465B8CE2-3302-1CC9-17E7-28C6F193F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ähdä">
            <a:extLst>
              <a:ext uri="{FF2B5EF4-FFF2-40B4-BE49-F238E27FC236}">
                <a16:creationId xmlns:a16="http://schemas.microsoft.com/office/drawing/2014/main" id="{B47B6D4A-FA18-D1F3-25FA-02E5ED6F5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205" y="3979545"/>
            <a:ext cx="1588770" cy="158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sua">
            <a:extLst>
              <a:ext uri="{FF2B5EF4-FFF2-40B4-BE49-F238E27FC236}">
                <a16:creationId xmlns:a16="http://schemas.microsoft.com/office/drawing/2014/main" id="{F754E6EA-42C0-0AF3-B79D-BA405C6F5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310" y="792480"/>
            <a:ext cx="1291590" cy="129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B0A3B0D0-3E8F-A6F7-B856-45FC81C422DB}"/>
              </a:ext>
            </a:extLst>
          </p:cNvPr>
          <p:cNvSpPr txBox="1"/>
          <p:nvPr/>
        </p:nvSpPr>
        <p:spPr>
          <a:xfrm>
            <a:off x="640080" y="488345"/>
            <a:ext cx="7253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verbs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Harjoittele verbejä. </a:t>
            </a:r>
          </a:p>
        </p:txBody>
      </p:sp>
      <p:pic>
        <p:nvPicPr>
          <p:cNvPr id="1036" name="Picture 12" descr="saapua">
            <a:extLst>
              <a:ext uri="{FF2B5EF4-FFF2-40B4-BE49-F238E27FC236}">
                <a16:creationId xmlns:a16="http://schemas.microsoft.com/office/drawing/2014/main" id="{6E824384-E5AC-7D19-BE2C-C9CA7CAEE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363" y="4747260"/>
            <a:ext cx="1613535" cy="161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kuunnella">
            <a:extLst>
              <a:ext uri="{FF2B5EF4-FFF2-40B4-BE49-F238E27FC236}">
                <a16:creationId xmlns:a16="http://schemas.microsoft.com/office/drawing/2014/main" id="{143D6B06-207E-B556-F5EA-89B143767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740" y="2809875"/>
            <a:ext cx="1386840" cy="138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eskustella">
            <a:extLst>
              <a:ext uri="{FF2B5EF4-FFF2-40B4-BE49-F238E27FC236}">
                <a16:creationId xmlns:a16="http://schemas.microsoft.com/office/drawing/2014/main" id="{896B6A52-6F67-A698-4214-D0E247E9C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924" y="4280535"/>
            <a:ext cx="1520190" cy="152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C4837A1A-41AF-8BA2-6C61-FB5B49591D67}"/>
              </a:ext>
            </a:extLst>
          </p:cNvPr>
          <p:cNvSpPr txBox="1"/>
          <p:nvPr/>
        </p:nvSpPr>
        <p:spPr>
          <a:xfrm>
            <a:off x="640080" y="1423065"/>
            <a:ext cx="4464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doing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pictures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Kerro englanniksi, mitä ihmiset tekevät.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9066190E-FF38-3802-CECD-CE9BF980901F}"/>
              </a:ext>
            </a:extLst>
          </p:cNvPr>
          <p:cNvSpPr txBox="1"/>
          <p:nvPr/>
        </p:nvSpPr>
        <p:spPr>
          <a:xfrm>
            <a:off x="8086725" y="6193274"/>
            <a:ext cx="3312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”Mr. Suominen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comes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home.”</a:t>
            </a:r>
          </a:p>
        </p:txBody>
      </p:sp>
      <p:cxnSp>
        <p:nvCxnSpPr>
          <p:cNvPr id="6" name="Suora nuoliyhdysviiva 5">
            <a:extLst>
              <a:ext uri="{FF2B5EF4-FFF2-40B4-BE49-F238E27FC236}">
                <a16:creationId xmlns:a16="http://schemas.microsoft.com/office/drawing/2014/main" id="{BC7BF8DB-CF04-6FA8-C98D-DD702D4C0A71}"/>
              </a:ext>
            </a:extLst>
          </p:cNvPr>
          <p:cNvCxnSpPr/>
          <p:nvPr/>
        </p:nvCxnSpPr>
        <p:spPr>
          <a:xfrm flipH="1" flipV="1">
            <a:off x="9085898" y="5800725"/>
            <a:ext cx="717232" cy="2781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iruutu 6">
            <a:extLst>
              <a:ext uri="{FF2B5EF4-FFF2-40B4-BE49-F238E27FC236}">
                <a16:creationId xmlns:a16="http://schemas.microsoft.com/office/drawing/2014/main" id="{AD55908E-2E52-2F0D-AC19-026C66F2AD9D}"/>
              </a:ext>
            </a:extLst>
          </p:cNvPr>
          <p:cNvSpPr txBox="1"/>
          <p:nvPr/>
        </p:nvSpPr>
        <p:spPr>
          <a:xfrm>
            <a:off x="640080" y="5432524"/>
            <a:ext cx="4518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Find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some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verbs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Etsi lisää englanninkielisiä verbejä ja kirjoita muistiin. (istua, seisoa, ostaa jne.)</a:t>
            </a:r>
          </a:p>
        </p:txBody>
      </p:sp>
    </p:spTree>
    <p:extLst>
      <p:ext uri="{BB962C8B-B14F-4D97-AF65-F5344CB8AC3E}">
        <p14:creationId xmlns:p14="http://schemas.microsoft.com/office/powerpoint/2010/main" val="3363262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4C686F1-1EAE-97C0-7EDF-3A95B6623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 -muoto.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D034E73-97B9-6A2C-8A99-F98ED36C3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Verbin -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–muodosta käytetään sanaa kestopreesens</a:t>
            </a:r>
          </a:p>
          <a:p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Verbistä käytetään -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–muotoa, kun kerrotaan, mitä tapahtuu sillä hetkellä:</a:t>
            </a:r>
          </a:p>
          <a:p>
            <a:pPr lvl="1"/>
            <a:r>
              <a:rPr lang="fi-FI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You</a:t>
            </a:r>
            <a:r>
              <a:rPr lang="fi-FI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fi-FI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are</a:t>
            </a:r>
            <a:r>
              <a:rPr lang="fi-FI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fi-FI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study</a:t>
            </a:r>
            <a:r>
              <a:rPr lang="fi-FI" b="1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ing</a:t>
            </a:r>
            <a:r>
              <a:rPr lang="fi-FI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English.</a:t>
            </a:r>
            <a:endParaRPr lang="en-US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lvl="1"/>
            <a:r>
              <a:rPr lang="fi-FI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What</a:t>
            </a:r>
            <a:r>
              <a:rPr lang="fi-FI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fi-FI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are</a:t>
            </a:r>
            <a:r>
              <a:rPr lang="fi-FI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fi-FI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you</a:t>
            </a:r>
            <a:r>
              <a:rPr lang="fi-FI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fi-FI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eat</a:t>
            </a:r>
            <a:r>
              <a:rPr lang="fi-FI" b="1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ing</a:t>
            </a:r>
            <a:r>
              <a:rPr lang="fi-FI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?</a:t>
            </a:r>
          </a:p>
          <a:p>
            <a:pPr lvl="1"/>
            <a:r>
              <a:rPr lang="fi-FI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Are</a:t>
            </a:r>
            <a:r>
              <a:rPr lang="fi-FI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you</a:t>
            </a:r>
            <a:r>
              <a:rPr lang="fi-FI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still</a:t>
            </a:r>
            <a:r>
              <a:rPr lang="fi-FI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work</a:t>
            </a:r>
            <a:r>
              <a:rPr lang="fi-FI" b="1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ing</a:t>
            </a:r>
            <a:r>
              <a:rPr lang="fi-FI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for </a:t>
            </a:r>
            <a:r>
              <a:rPr lang="fi-FI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the</a:t>
            </a:r>
            <a:r>
              <a:rPr lang="fi-FI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same</a:t>
            </a:r>
            <a:r>
              <a:rPr lang="fi-FI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company</a:t>
            </a:r>
            <a:r>
              <a:rPr lang="fi-FI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? </a:t>
            </a:r>
          </a:p>
          <a:p>
            <a:pPr lvl="1"/>
            <a:r>
              <a:rPr lang="fi-FI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More and </a:t>
            </a:r>
            <a:r>
              <a:rPr lang="fi-FI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more</a:t>
            </a:r>
            <a:r>
              <a:rPr lang="fi-FI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people</a:t>
            </a:r>
            <a:r>
              <a:rPr lang="fi-FI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are</a:t>
            </a:r>
            <a:r>
              <a:rPr lang="fi-FI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becom</a:t>
            </a:r>
            <a:r>
              <a:rPr lang="fi-FI" b="1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ing</a:t>
            </a:r>
            <a:r>
              <a:rPr lang="fi-FI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vegetarian</a:t>
            </a:r>
            <a:r>
              <a:rPr lang="fi-FI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.</a:t>
            </a:r>
          </a:p>
          <a:p>
            <a:pPr marL="457200" lvl="1" indent="0">
              <a:buNone/>
            </a:pPr>
            <a:endParaRPr lang="fi-FI">
              <a:cs typeface="Calibri" panose="020F0502020204030204"/>
            </a:endParaRPr>
          </a:p>
          <a:p>
            <a:pPr lvl="1"/>
            <a:endParaRPr lang="fi-FI">
              <a:cs typeface="Calibri" panose="020F0502020204030204"/>
            </a:endParaRPr>
          </a:p>
          <a:p>
            <a:pPr lvl="1"/>
            <a:endParaRPr lang="fi-FI">
              <a:cs typeface="Calibri" panose="020F0502020204030204"/>
            </a:endParaRPr>
          </a:p>
        </p:txBody>
      </p:sp>
      <p:pic>
        <p:nvPicPr>
          <p:cNvPr id="5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9E2CF683-7F63-02BB-877A-6508598E7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2082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7C61431E-4B7D-8F56-2CB8-E0083DB5F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4435D3D-B4AD-797C-F4A7-56B2FD487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doing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Mitä sinä teet nyt?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ulukko 3">
            <a:extLst>
              <a:ext uri="{FF2B5EF4-FFF2-40B4-BE49-F238E27FC236}">
                <a16:creationId xmlns:a16="http://schemas.microsoft.com/office/drawing/2014/main" id="{7EE3FD1B-ED02-F826-8790-52D88AB2C6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668107"/>
              </p:ext>
            </p:extLst>
          </p:nvPr>
        </p:nvGraphicFramePr>
        <p:xfrm>
          <a:off x="1664413" y="1547674"/>
          <a:ext cx="8866067" cy="505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3427">
                  <a:extLst>
                    <a:ext uri="{9D8B030D-6E8A-4147-A177-3AD203B41FA5}">
                      <a16:colId xmlns:a16="http://schemas.microsoft.com/office/drawing/2014/main" val="250560359"/>
                    </a:ext>
                  </a:extLst>
                </a:gridCol>
                <a:gridCol w="2956320">
                  <a:extLst>
                    <a:ext uri="{9D8B030D-6E8A-4147-A177-3AD203B41FA5}">
                      <a16:colId xmlns:a16="http://schemas.microsoft.com/office/drawing/2014/main" val="2055175229"/>
                    </a:ext>
                  </a:extLst>
                </a:gridCol>
                <a:gridCol w="2956320">
                  <a:extLst>
                    <a:ext uri="{9D8B030D-6E8A-4147-A177-3AD203B41FA5}">
                      <a16:colId xmlns:a16="http://schemas.microsoft.com/office/drawing/2014/main" val="196555618"/>
                    </a:ext>
                  </a:extLst>
                </a:gridCol>
              </a:tblGrid>
              <a:tr h="689864">
                <a:tc>
                  <a:txBody>
                    <a:bodyPr/>
                    <a:lstStyle/>
                    <a:p>
                      <a:r>
                        <a:rPr lang="fi-FI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perusmuoto englanniksi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Perusmuoto suomeksi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kestopreesens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0810766"/>
                  </a:ext>
                </a:extLst>
              </a:tr>
              <a:tr h="389923"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tehdä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doing</a:t>
                      </a:r>
                      <a:endParaRPr lang="fi-FI" sz="2000" err="1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6680650"/>
                  </a:ext>
                </a:extLst>
              </a:tr>
              <a:tr h="389923"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write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kirjoittaa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writing</a:t>
                      </a:r>
                      <a:endParaRPr lang="fi-FI" sz="2000" err="1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2257743"/>
                  </a:ext>
                </a:extLst>
              </a:tr>
              <a:tr h="389923"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lukea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reading</a:t>
                      </a:r>
                      <a:endParaRPr lang="fi-FI" sz="2000" err="1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7024098"/>
                  </a:ext>
                </a:extLst>
              </a:tr>
              <a:tr h="389923"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give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giving</a:t>
                      </a:r>
                      <a:endParaRPr lang="fi-FI" sz="2000" err="1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0413027"/>
                  </a:ext>
                </a:extLst>
              </a:tr>
              <a:tr h="389923"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take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ottaa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taking</a:t>
                      </a:r>
                      <a:endParaRPr lang="fi-FI" sz="2000" err="1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9966580"/>
                  </a:ext>
                </a:extLst>
              </a:tr>
              <a:tr h="389923"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istua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sitting</a:t>
                      </a:r>
                      <a:endParaRPr lang="fi-FI" sz="2000" err="1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2117436"/>
                  </a:ext>
                </a:extLst>
              </a:tr>
              <a:tr h="389923"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seisoa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standing</a:t>
                      </a:r>
                      <a:endParaRPr lang="fi-FI" sz="2000" err="1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094809"/>
                  </a:ext>
                </a:extLst>
              </a:tr>
              <a:tr h="38992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get</a:t>
                      </a:r>
                      <a:r>
                        <a:rPr lang="fi-FI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nousta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2000" err="1">
                          <a:latin typeface="Arial"/>
                          <a:cs typeface="Arial"/>
                        </a:rPr>
                        <a:t>getting</a:t>
                      </a:r>
                      <a:r>
                        <a:rPr lang="fi-FI" sz="2000">
                          <a:latin typeface="Arial"/>
                          <a:cs typeface="Arial"/>
                        </a:rPr>
                        <a:t> </a:t>
                      </a:r>
                      <a:r>
                        <a:rPr lang="fi-FI" sz="2000" err="1">
                          <a:latin typeface="Arial"/>
                          <a:cs typeface="Arial"/>
                        </a:rPr>
                        <a:t>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656823"/>
                  </a:ext>
                </a:extLst>
              </a:tr>
              <a:tr h="38992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come</a:t>
                      </a:r>
                      <a:endParaRPr lang="fi-FI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tulla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coming</a:t>
                      </a:r>
                      <a:endParaRPr lang="fi-FI" sz="2000" err="1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29480"/>
                  </a:ext>
                </a:extLst>
              </a:tr>
              <a:tr h="38992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mennä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going</a:t>
                      </a:r>
                      <a:endParaRPr lang="fi-FI" sz="2000" err="1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98389"/>
                  </a:ext>
                </a:extLst>
              </a:tr>
              <a:tr h="38992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leave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lähteä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leaving</a:t>
                      </a:r>
                      <a:endParaRPr lang="fi-FI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74652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0033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42F4542-2DBF-5337-B14C-92BF74DB7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DO -apuverbi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35D017A-19D5-BA87-777F-1C69A51E3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-apuverbiä käytetään kysymyksissä verbin kanssa.</a:t>
            </a: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-apuverbiä käytetään myös kieltolauseissa ja lyhyissä vastauksissa. </a:t>
            </a:r>
          </a:p>
          <a:p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smoke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?			No, I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don’t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beer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?			No, I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don’t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wine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?			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, I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food?		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, I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fi-FI" sz="2400" dirty="0">
                <a:latin typeface="Arial"/>
                <a:cs typeface="Arial"/>
              </a:rPr>
              <a:t>I </a:t>
            </a:r>
            <a:r>
              <a:rPr lang="fi-FI" sz="2400" dirty="0" err="1">
                <a:latin typeface="Arial"/>
                <a:cs typeface="Arial"/>
              </a:rPr>
              <a:t>don’t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speak</a:t>
            </a:r>
            <a:r>
              <a:rPr lang="fi-FI" sz="2400" dirty="0">
                <a:latin typeface="Arial"/>
                <a:cs typeface="Arial"/>
              </a:rPr>
              <a:t> Spanish. </a:t>
            </a:r>
            <a:r>
              <a:rPr lang="fi-FI" sz="2400" dirty="0" err="1">
                <a:latin typeface="Arial"/>
                <a:cs typeface="Arial"/>
              </a:rPr>
              <a:t>Do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you</a:t>
            </a:r>
            <a:r>
              <a:rPr lang="fi-FI" sz="2400" dirty="0">
                <a:latin typeface="Arial"/>
                <a:cs typeface="Arial"/>
              </a:rPr>
              <a:t>?</a:t>
            </a:r>
          </a:p>
          <a:p>
            <a:pPr marL="0" indent="0">
              <a:buNone/>
            </a:pP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cs typeface="Calibri" panose="020F0502020204030204"/>
            </a:endParaRPr>
          </a:p>
          <a:p>
            <a:endParaRPr lang="fi-FI" dirty="0">
              <a:cs typeface="Calibri" panose="020F0502020204030204"/>
            </a:endParaRPr>
          </a:p>
        </p:txBody>
      </p:sp>
      <p:pic>
        <p:nvPicPr>
          <p:cNvPr id="5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11980AAD-5A70-20E6-17F5-DD3B76207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422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95F589F-3AC2-AC15-55AE-6A274A9DF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Alphabets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Aakkoset. 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6203F5-1438-7888-C546-4DCCD5FF1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9589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Kirjain		Sanotaan	Kirjain		Sanotaan	 Kirjain 		Sanotaan</a:t>
            </a: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A 		ei		J		</a:t>
            </a:r>
            <a:r>
              <a:rPr lang="fi-FI" sz="20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dʒeɪ</a:t>
            </a:r>
            <a:r>
              <a:rPr lang="fi-FI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 S		 es</a:t>
            </a: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B		bi		K		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kei</a:t>
            </a:r>
            <a:r>
              <a:rPr lang="fi-FI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	 T		 ti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C		ci		L		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	 U		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ju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D		di		M		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	 V		 vi</a:t>
            </a: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E		i		N		en		 W		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dabl-ju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F		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		</a:t>
            </a:r>
            <a:r>
              <a:rPr lang="fi-FI" sz="20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fi-FI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 X	 	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eks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G		</a:t>
            </a:r>
            <a:r>
              <a:rPr lang="fi-FI" sz="20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dʒi</a:t>
            </a:r>
            <a:r>
              <a:rPr lang="fi-FI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	P		</a:t>
            </a:r>
            <a:r>
              <a:rPr lang="fi-FI" sz="20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		 Y		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wai</a:t>
            </a:r>
            <a:endParaRPr lang="fi-FI" sz="20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		</a:t>
            </a:r>
            <a:r>
              <a:rPr lang="fi-FI" sz="20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eɪtʃ</a:t>
            </a:r>
            <a:r>
              <a:rPr lang="fi-FI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	Q		</a:t>
            </a:r>
            <a:r>
              <a:rPr lang="fi-FI" sz="20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kju</a:t>
            </a:r>
            <a:r>
              <a:rPr lang="fi-FI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	 Z		 </a:t>
            </a:r>
            <a:r>
              <a:rPr lang="fi-FI" sz="20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zed</a:t>
            </a:r>
            <a:r>
              <a:rPr lang="fi-FI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i-FI" sz="20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</a:t>
            </a:r>
            <a:r>
              <a:rPr lang="fi-FI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I		ai</a:t>
            </a:r>
            <a:r>
              <a:rPr lang="fi-FI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	R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	a:				 </a:t>
            </a:r>
            <a:r>
              <a:rPr lang="fi-FI" sz="20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zi</a:t>
            </a:r>
            <a:r>
              <a:rPr lang="fi-FI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(Am)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973E62DF-ADF1-154F-D248-CAD16E9DD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3949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394CFD8-20D6-B758-43C7-E604A6CC7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DO -apuverbin muodot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BCE8680-7554-C6B9-E453-2FCCA876E8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KYSYMYS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FDA81D6-FEAF-379B-C6A5-1A0D4557C0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</a:p>
          <a:p>
            <a:pPr marL="0" indent="0">
              <a:buNone/>
            </a:pP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b="1" dirty="0" err="1"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/he/it</a:t>
            </a:r>
          </a:p>
          <a:p>
            <a:pPr marL="0" indent="0">
              <a:buNone/>
            </a:pP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speak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Finnish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8D88271-ED5C-CE8C-2900-EEF8A8EC4F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KIELTO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2FFE4BF0-D784-544C-52D7-61A66ED617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6278880" cy="3684588"/>
          </a:xfrm>
        </p:spPr>
        <p:txBody>
          <a:bodyPr/>
          <a:lstStyle/>
          <a:p>
            <a:pPr marL="0" indent="0">
              <a:buNone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don’t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don’t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/He/It </a:t>
            </a:r>
            <a:r>
              <a:rPr lang="fi-FI" b="1" dirty="0" err="1">
                <a:latin typeface="Arial" panose="020B0604020202020204" pitchFamily="34" charset="0"/>
                <a:cs typeface="Arial" panose="020B0604020202020204" pitchFamily="34" charset="0"/>
              </a:rPr>
              <a:t>doesn’t</a:t>
            </a:r>
            <a:endParaRPr lang="fi-FI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don’t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speak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Finnish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don’t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don’t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ikea aaltosulje 6">
            <a:extLst>
              <a:ext uri="{FF2B5EF4-FFF2-40B4-BE49-F238E27FC236}">
                <a16:creationId xmlns:a16="http://schemas.microsoft.com/office/drawing/2014/main" id="{CEC0564E-8E73-EABC-1F7E-90565204FF86}"/>
              </a:ext>
            </a:extLst>
          </p:cNvPr>
          <p:cNvSpPr/>
          <p:nvPr/>
        </p:nvSpPr>
        <p:spPr>
          <a:xfrm>
            <a:off x="2865120" y="2735580"/>
            <a:ext cx="624840" cy="2560320"/>
          </a:xfrm>
          <a:prstGeom prst="rightBrace">
            <a:avLst>
              <a:gd name="adj1" fmla="val 9553"/>
              <a:gd name="adj2" fmla="val 48841"/>
            </a:avLst>
          </a:prstGeom>
          <a:ln w="12700">
            <a:solidFill>
              <a:srgbClr val="0085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8" name="Oikea aaltosulje 7">
            <a:extLst>
              <a:ext uri="{FF2B5EF4-FFF2-40B4-BE49-F238E27FC236}">
                <a16:creationId xmlns:a16="http://schemas.microsoft.com/office/drawing/2014/main" id="{E2E08AE2-14B3-4D74-AC3B-06DF7CB8E1A0}"/>
              </a:ext>
            </a:extLst>
          </p:cNvPr>
          <p:cNvSpPr/>
          <p:nvPr/>
        </p:nvSpPr>
        <p:spPr>
          <a:xfrm>
            <a:off x="8846820" y="2834640"/>
            <a:ext cx="624840" cy="2560320"/>
          </a:xfrm>
          <a:prstGeom prst="rightBrace">
            <a:avLst>
              <a:gd name="adj1" fmla="val 9553"/>
              <a:gd name="adj2" fmla="val 48841"/>
            </a:avLst>
          </a:prstGeom>
          <a:ln w="12700">
            <a:solidFill>
              <a:srgbClr val="0085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D69F5A32-6DB3-9C6C-10E0-D0EB5D27D33C}"/>
              </a:ext>
            </a:extLst>
          </p:cNvPr>
          <p:cNvSpPr txBox="1"/>
          <p:nvPr/>
        </p:nvSpPr>
        <p:spPr>
          <a:xfrm>
            <a:off x="6522720" y="6263640"/>
            <a:ext cx="4175760" cy="369332"/>
          </a:xfrm>
          <a:custGeom>
            <a:avLst/>
            <a:gdLst>
              <a:gd name="connsiteX0" fmla="*/ 0 w 4175760"/>
              <a:gd name="connsiteY0" fmla="*/ 0 h 369332"/>
              <a:gd name="connsiteX1" fmla="*/ 638295 w 4175760"/>
              <a:gd name="connsiteY1" fmla="*/ 0 h 369332"/>
              <a:gd name="connsiteX2" fmla="*/ 1193074 w 4175760"/>
              <a:gd name="connsiteY2" fmla="*/ 0 h 369332"/>
              <a:gd name="connsiteX3" fmla="*/ 1873127 w 4175760"/>
              <a:gd name="connsiteY3" fmla="*/ 0 h 369332"/>
              <a:gd name="connsiteX4" fmla="*/ 2344391 w 4175760"/>
              <a:gd name="connsiteY4" fmla="*/ 0 h 369332"/>
              <a:gd name="connsiteX5" fmla="*/ 2940928 w 4175760"/>
              <a:gd name="connsiteY5" fmla="*/ 0 h 369332"/>
              <a:gd name="connsiteX6" fmla="*/ 3620980 w 4175760"/>
              <a:gd name="connsiteY6" fmla="*/ 0 h 369332"/>
              <a:gd name="connsiteX7" fmla="*/ 4175760 w 4175760"/>
              <a:gd name="connsiteY7" fmla="*/ 0 h 369332"/>
              <a:gd name="connsiteX8" fmla="*/ 4175760 w 4175760"/>
              <a:gd name="connsiteY8" fmla="*/ 369332 h 369332"/>
              <a:gd name="connsiteX9" fmla="*/ 3495708 w 4175760"/>
              <a:gd name="connsiteY9" fmla="*/ 369332 h 369332"/>
              <a:gd name="connsiteX10" fmla="*/ 2982686 w 4175760"/>
              <a:gd name="connsiteY10" fmla="*/ 369332 h 369332"/>
              <a:gd name="connsiteX11" fmla="*/ 2469664 w 4175760"/>
              <a:gd name="connsiteY11" fmla="*/ 369332 h 369332"/>
              <a:gd name="connsiteX12" fmla="*/ 1873127 w 4175760"/>
              <a:gd name="connsiteY12" fmla="*/ 369332 h 369332"/>
              <a:gd name="connsiteX13" fmla="*/ 1276589 w 4175760"/>
              <a:gd name="connsiteY13" fmla="*/ 369332 h 369332"/>
              <a:gd name="connsiteX14" fmla="*/ 805325 w 4175760"/>
              <a:gd name="connsiteY14" fmla="*/ 369332 h 369332"/>
              <a:gd name="connsiteX15" fmla="*/ 0 w 4175760"/>
              <a:gd name="connsiteY15" fmla="*/ 369332 h 369332"/>
              <a:gd name="connsiteX16" fmla="*/ 0 w 4175760"/>
              <a:gd name="connsiteY16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175760" h="369332" extrusionOk="0">
                <a:moveTo>
                  <a:pt x="0" y="0"/>
                </a:moveTo>
                <a:cubicBezTo>
                  <a:pt x="149323" y="-23949"/>
                  <a:pt x="398284" y="39411"/>
                  <a:pt x="638295" y="0"/>
                </a:cubicBezTo>
                <a:cubicBezTo>
                  <a:pt x="878307" y="-39411"/>
                  <a:pt x="989434" y="6269"/>
                  <a:pt x="1193074" y="0"/>
                </a:cubicBezTo>
                <a:cubicBezTo>
                  <a:pt x="1396714" y="-6269"/>
                  <a:pt x="1637190" y="45931"/>
                  <a:pt x="1873127" y="0"/>
                </a:cubicBezTo>
                <a:cubicBezTo>
                  <a:pt x="2109064" y="-45931"/>
                  <a:pt x="2230407" y="27937"/>
                  <a:pt x="2344391" y="0"/>
                </a:cubicBezTo>
                <a:cubicBezTo>
                  <a:pt x="2458375" y="-27937"/>
                  <a:pt x="2732186" y="5618"/>
                  <a:pt x="2940928" y="0"/>
                </a:cubicBezTo>
                <a:cubicBezTo>
                  <a:pt x="3149670" y="-5618"/>
                  <a:pt x="3313065" y="67730"/>
                  <a:pt x="3620980" y="0"/>
                </a:cubicBezTo>
                <a:cubicBezTo>
                  <a:pt x="3928895" y="-67730"/>
                  <a:pt x="4029386" y="54061"/>
                  <a:pt x="4175760" y="0"/>
                </a:cubicBezTo>
                <a:cubicBezTo>
                  <a:pt x="4182045" y="103501"/>
                  <a:pt x="4160268" y="252671"/>
                  <a:pt x="4175760" y="369332"/>
                </a:cubicBezTo>
                <a:cubicBezTo>
                  <a:pt x="3870500" y="383730"/>
                  <a:pt x="3748817" y="359579"/>
                  <a:pt x="3495708" y="369332"/>
                </a:cubicBezTo>
                <a:cubicBezTo>
                  <a:pt x="3242599" y="379085"/>
                  <a:pt x="3155603" y="322564"/>
                  <a:pt x="2982686" y="369332"/>
                </a:cubicBezTo>
                <a:cubicBezTo>
                  <a:pt x="2809769" y="416100"/>
                  <a:pt x="2614758" y="358626"/>
                  <a:pt x="2469664" y="369332"/>
                </a:cubicBezTo>
                <a:cubicBezTo>
                  <a:pt x="2324570" y="380038"/>
                  <a:pt x="2012529" y="319244"/>
                  <a:pt x="1873127" y="369332"/>
                </a:cubicBezTo>
                <a:cubicBezTo>
                  <a:pt x="1733725" y="419420"/>
                  <a:pt x="1440925" y="333275"/>
                  <a:pt x="1276589" y="369332"/>
                </a:cubicBezTo>
                <a:cubicBezTo>
                  <a:pt x="1112253" y="405389"/>
                  <a:pt x="1000990" y="333925"/>
                  <a:pt x="805325" y="369332"/>
                </a:cubicBezTo>
                <a:cubicBezTo>
                  <a:pt x="609660" y="404739"/>
                  <a:pt x="322052" y="304184"/>
                  <a:pt x="0" y="369332"/>
                </a:cubicBezTo>
                <a:cubicBezTo>
                  <a:pt x="-16534" y="249333"/>
                  <a:pt x="7424" y="182468"/>
                  <a:pt x="0" y="0"/>
                </a:cubicBezTo>
                <a:close/>
              </a:path>
            </a:pathLst>
          </a:custGeom>
          <a:noFill/>
          <a:ln>
            <a:solidFill>
              <a:srgbClr val="00855F"/>
            </a:solidFill>
            <a:extLst>
              <a:ext uri="{C807C97D-BFC1-408E-A445-0C87EB9F89A2}">
                <ask:lineSketchStyleProps xmlns:ask="http://schemas.microsoft.com/office/drawing/2018/sketchyshapes" sd="136388792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i-FI" dirty="0" err="1"/>
              <a:t>do</a:t>
            </a:r>
            <a:r>
              <a:rPr lang="fi-FI" dirty="0"/>
              <a:t> </a:t>
            </a:r>
            <a:r>
              <a:rPr lang="fi-FI" dirty="0" err="1"/>
              <a:t>not</a:t>
            </a:r>
            <a:r>
              <a:rPr lang="fi-FI" dirty="0"/>
              <a:t> = </a:t>
            </a:r>
            <a:r>
              <a:rPr lang="fi-FI" dirty="0" err="1"/>
              <a:t>don’t</a:t>
            </a:r>
            <a:r>
              <a:rPr lang="fi-FI" dirty="0"/>
              <a:t> / </a:t>
            </a:r>
            <a:r>
              <a:rPr lang="fi-FI" dirty="0" err="1"/>
              <a:t>does</a:t>
            </a:r>
            <a:r>
              <a:rPr lang="fi-FI" dirty="0"/>
              <a:t> </a:t>
            </a:r>
            <a:r>
              <a:rPr lang="fi-FI" dirty="0" err="1"/>
              <a:t>not</a:t>
            </a:r>
            <a:r>
              <a:rPr lang="fi-FI" dirty="0"/>
              <a:t> = </a:t>
            </a:r>
            <a:r>
              <a:rPr lang="fi-FI" dirty="0" err="1"/>
              <a:t>doesn’t</a:t>
            </a:r>
            <a:endParaRPr lang="fi-FI" dirty="0"/>
          </a:p>
        </p:txBody>
      </p:sp>
      <p:pic>
        <p:nvPicPr>
          <p:cNvPr id="10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AF3534D7-8648-1214-9757-972639D60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309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B3D73B0B-87B9-739B-B2BB-A272742F2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D7FB79B-77E0-CA59-3553-EAD162EC1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verb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 + 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verb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Harjoittele apuverbiä.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2EAB5DB-3E96-41C7-0066-22ADC34DF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Muuta lauseet kysymyksiksi ja kielloiksi. Käytä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-apuverbiä.</a:t>
            </a:r>
          </a:p>
          <a:p>
            <a:pPr marL="0" indent="0">
              <a:buNone/>
            </a:pP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live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here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cats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dogs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I live in Finland.</a:t>
            </a: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a house.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plays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guitar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Johan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calls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Ben.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35582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2FFD25-388B-E498-71FD-81129DB0F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12.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Viikonpäivät.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671B40F-A656-92FB-8349-E3948F7DC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Monday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		Maanantai</a:t>
            </a: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Tuesday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		Tiistai</a:t>
            </a: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Wednesday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		Keskiviikko</a:t>
            </a: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Thursday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		Torstai</a:t>
            </a: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Friday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			Perjantai</a:t>
            </a: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Saturday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		Lauantai</a:t>
            </a: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Sunday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		Sunnuntai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59BF6BA1-094C-8AB0-431F-D1BC20C09EAA}"/>
              </a:ext>
            </a:extLst>
          </p:cNvPr>
          <p:cNvSpPr txBox="1"/>
          <p:nvPr/>
        </p:nvSpPr>
        <p:spPr>
          <a:xfrm>
            <a:off x="7510408" y="2431634"/>
            <a:ext cx="4376791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2400" b="1">
                <a:solidFill>
                  <a:srgbClr val="0085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Mikä päivä tänään on?</a:t>
            </a:r>
          </a:p>
          <a:p>
            <a:endParaRPr lang="fi-FI" sz="2400" b="1">
              <a:solidFill>
                <a:srgbClr val="0085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400" b="1" err="1">
                <a:solidFill>
                  <a:srgbClr val="0085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i-FI" sz="2400" b="1">
                <a:solidFill>
                  <a:srgbClr val="0085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b="1" err="1">
                <a:solidFill>
                  <a:srgbClr val="0085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r>
              <a:rPr lang="fi-FI" sz="2400" b="1">
                <a:solidFill>
                  <a:srgbClr val="0085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it?</a:t>
            </a:r>
          </a:p>
          <a:p>
            <a:r>
              <a:rPr lang="fi-FI" sz="2400" b="1" err="1">
                <a:solidFill>
                  <a:srgbClr val="0085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i-FI" sz="2400" b="1">
                <a:solidFill>
                  <a:srgbClr val="0085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b="1" err="1">
                <a:solidFill>
                  <a:srgbClr val="0085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r>
              <a:rPr lang="fi-FI" sz="2400" b="1">
                <a:solidFill>
                  <a:srgbClr val="0085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it </a:t>
            </a:r>
            <a:r>
              <a:rPr lang="fi-FI" sz="2400" b="1" err="1">
                <a:solidFill>
                  <a:srgbClr val="0085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r>
              <a:rPr lang="fi-FI" sz="2400" b="1">
                <a:solidFill>
                  <a:srgbClr val="0085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7A610901-5E60-98C4-F342-53D5F1EFC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521AFE0C-985E-64D0-6A29-025070E04C7C}"/>
              </a:ext>
            </a:extLst>
          </p:cNvPr>
          <p:cNvSpPr txBox="1"/>
          <p:nvPr/>
        </p:nvSpPr>
        <p:spPr>
          <a:xfrm>
            <a:off x="719191" y="5506948"/>
            <a:ext cx="4222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/>
              <a:t>Viikonpäivät ja kuukaudet kirjoitetaan englanniksi isolla alkukirjaimella: </a:t>
            </a:r>
            <a:r>
              <a:rPr lang="fi-FI" u="sng" err="1"/>
              <a:t>M</a:t>
            </a:r>
            <a:r>
              <a:rPr lang="fi-FI" err="1"/>
              <a:t>onday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5601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B0E39B6-8556-B202-E4CD-492BC59DB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Harjoittele päiviä.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EF9552E-14D2-A7F4-EFC5-DF9CD1D07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Thursday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Tomorrow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is ____________________.</a:t>
            </a: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tomorrow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is ____________________.</a:t>
            </a: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Yesterday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____________________.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F619F0-3E99-5ADE-53A8-1E96FD1E37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3" b="12613"/>
          <a:stretch/>
        </p:blipFill>
        <p:spPr>
          <a:xfrm>
            <a:off x="5310177" y="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F437DFDD-B25E-DE7E-30C1-98C634C90B62}"/>
              </a:ext>
            </a:extLst>
          </p:cNvPr>
          <p:cNvSpPr txBox="1"/>
          <p:nvPr/>
        </p:nvSpPr>
        <p:spPr>
          <a:xfrm>
            <a:off x="253387" y="6347965"/>
            <a:ext cx="5310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Kuva: </a:t>
            </a:r>
            <a:r>
              <a:rPr lang="fi-FI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Pixabay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DEB1A786-4799-B3FD-7990-C71A440E6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5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9845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uodenajat, Vuosi, Puu, Luonto, Luonne">
            <a:extLst>
              <a:ext uri="{FF2B5EF4-FFF2-40B4-BE49-F238E27FC236}">
                <a16:creationId xmlns:a16="http://schemas.microsoft.com/office/drawing/2014/main" id="{F0FFB0E6-56FA-9A3B-EC53-025AA9B23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618" y="1040632"/>
            <a:ext cx="5034620" cy="506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D6ABAB4B-4487-24E5-CC11-1D84509A331B}"/>
              </a:ext>
            </a:extLst>
          </p:cNvPr>
          <p:cNvSpPr txBox="1"/>
          <p:nvPr/>
        </p:nvSpPr>
        <p:spPr>
          <a:xfrm>
            <a:off x="7605439" y="1416035"/>
            <a:ext cx="32148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>
                <a:latin typeface="Arial" panose="020B0604020202020204" pitchFamily="34" charset="0"/>
                <a:cs typeface="Arial" panose="020B0604020202020204" pitchFamily="34" charset="0"/>
              </a:rPr>
              <a:t>SPRING		KEVÄT</a:t>
            </a:r>
          </a:p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March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maaliskuu</a:t>
            </a:r>
          </a:p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April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huhtikuu</a:t>
            </a:r>
          </a:p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toukokuu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4CB8F676-CC4C-0668-2AC9-A71855A49297}"/>
              </a:ext>
            </a:extLst>
          </p:cNvPr>
          <p:cNvSpPr txBox="1"/>
          <p:nvPr/>
        </p:nvSpPr>
        <p:spPr>
          <a:xfrm>
            <a:off x="7573646" y="4251912"/>
            <a:ext cx="3246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>
                <a:latin typeface="Arial" panose="020B0604020202020204" pitchFamily="34" charset="0"/>
                <a:cs typeface="Arial" panose="020B0604020202020204" pitchFamily="34" charset="0"/>
              </a:rPr>
              <a:t>SUMMER	KESÄ</a:t>
            </a:r>
          </a:p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June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kesäkuu</a:t>
            </a:r>
          </a:p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July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heinäkuu</a:t>
            </a:r>
          </a:p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August		elokuu</a:t>
            </a: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220E097F-1C06-9194-21E4-1163862D6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218" y="-13861"/>
            <a:ext cx="10990894" cy="1325563"/>
          </a:xfrm>
        </p:spPr>
        <p:txBody>
          <a:bodyPr/>
          <a:lstStyle/>
          <a:p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13.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Months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seasons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Kuukaudet ja vuodenajat.</a:t>
            </a:r>
            <a:endParaRPr lang="fi-FI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2F9074CF-6459-C9B4-BDE9-204BD417313C}"/>
              </a:ext>
            </a:extLst>
          </p:cNvPr>
          <p:cNvSpPr txBox="1"/>
          <p:nvPr/>
        </p:nvSpPr>
        <p:spPr>
          <a:xfrm>
            <a:off x="593218" y="4251912"/>
            <a:ext cx="3093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>
                <a:latin typeface="Arial" panose="020B0604020202020204" pitchFamily="34" charset="0"/>
                <a:cs typeface="Arial" panose="020B0604020202020204" pitchFamily="34" charset="0"/>
              </a:rPr>
              <a:t>AUTUMN	SYKSY</a:t>
            </a:r>
          </a:p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September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syyskuu</a:t>
            </a:r>
          </a:p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October		lokakuu</a:t>
            </a:r>
          </a:p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November	marraskuu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E22FF665-93F7-195D-9911-F4E8E38E28CA}"/>
              </a:ext>
            </a:extLst>
          </p:cNvPr>
          <p:cNvSpPr txBox="1"/>
          <p:nvPr/>
        </p:nvSpPr>
        <p:spPr>
          <a:xfrm>
            <a:off x="593218" y="1416035"/>
            <a:ext cx="3093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>
                <a:latin typeface="Arial" panose="020B0604020202020204" pitchFamily="34" charset="0"/>
                <a:cs typeface="Arial" panose="020B0604020202020204" pitchFamily="34" charset="0"/>
              </a:rPr>
              <a:t>WINTER	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b="1">
                <a:latin typeface="Arial" panose="020B0604020202020204" pitchFamily="34" charset="0"/>
                <a:cs typeface="Arial" panose="020B0604020202020204" pitchFamily="34" charset="0"/>
              </a:rPr>
              <a:t>TALVI</a:t>
            </a:r>
          </a:p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December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joulukuu</a:t>
            </a:r>
          </a:p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January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tammikuu</a:t>
            </a:r>
          </a:p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February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helmikuu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0E67672F-BB8A-9D65-9733-05863DC0BCBC}"/>
              </a:ext>
            </a:extLst>
          </p:cNvPr>
          <p:cNvSpPr txBox="1"/>
          <p:nvPr/>
        </p:nvSpPr>
        <p:spPr>
          <a:xfrm>
            <a:off x="10627604" y="6421778"/>
            <a:ext cx="1564396" cy="37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/>
              <a:t>Kuva: </a:t>
            </a:r>
            <a:r>
              <a:rPr lang="fi-FI" err="1"/>
              <a:t>pixabay</a:t>
            </a:r>
            <a:endParaRPr lang="fi-FI"/>
          </a:p>
        </p:txBody>
      </p:sp>
      <p:pic>
        <p:nvPicPr>
          <p:cNvPr id="9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B24EF2CD-9491-6E2D-5E20-94ADBBC22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0" y="38829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A20CF6EF-07E6-98B9-8509-D8F0E098FBEB}"/>
              </a:ext>
            </a:extLst>
          </p:cNvPr>
          <p:cNvSpPr txBox="1"/>
          <p:nvPr/>
        </p:nvSpPr>
        <p:spPr>
          <a:xfrm>
            <a:off x="791110" y="5917915"/>
            <a:ext cx="3390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/>
              <a:t>Kuukausien nimet kirjoitetaan englannin kielessä isolla alkukirjaimella: </a:t>
            </a:r>
            <a:r>
              <a:rPr lang="fi-FI" u="sng" err="1"/>
              <a:t>April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81757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2BE5CBE4-2117-114A-DBFA-EAD2F943D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80EAB47F-0475-F9D5-000F-6C29B3A36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5082"/>
            <a:ext cx="10515600" cy="1325563"/>
          </a:xfrm>
        </p:spPr>
        <p:txBody>
          <a:bodyPr/>
          <a:lstStyle/>
          <a:p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14. How is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weather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Millainen sää on?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A13BC91-99AA-F1FF-E418-3457B80F2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sunny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rainy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windy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foggy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cloudy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partly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cloudy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snowy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4F2C2A7-D1F9-65E4-8D81-8D489ECF1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085" y="2095627"/>
            <a:ext cx="1510301" cy="151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1EF965B-16B0-2193-B931-85B5442DE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40" y="4534756"/>
            <a:ext cx="1346128" cy="134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305714D-911A-60AB-E70B-1BF9A4CF0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25" y="2218219"/>
            <a:ext cx="1259807" cy="105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552F85C8-DBDF-537B-B952-F982E5E14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615" y="2105205"/>
            <a:ext cx="1359587" cy="135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AF501C2-ED25-9CA5-A7DF-25FA8C3F2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912" y="4534756"/>
            <a:ext cx="1556814" cy="122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E07BCF4E-49A3-02A1-81DC-D44EB7CF9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171" y="4534756"/>
            <a:ext cx="1346128" cy="134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044C9C7F-72E8-FB88-FF4B-C131CC1CA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140" y="2208524"/>
            <a:ext cx="1382787" cy="138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383CDA18-47BE-37C1-3395-DCE9F0484DF4}"/>
              </a:ext>
            </a:extLst>
          </p:cNvPr>
          <p:cNvSpPr txBox="1"/>
          <p:nvPr/>
        </p:nvSpPr>
        <p:spPr>
          <a:xfrm>
            <a:off x="8957606" y="5840376"/>
            <a:ext cx="3387047" cy="12311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14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Kuvat: Papunetin kuvapankki, papunet.net, </a:t>
            </a:r>
            <a:r>
              <a:rPr lang="fi-FI" sz="1400" i="1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Annakaisa</a:t>
            </a:r>
            <a:r>
              <a:rPr lang="fi-FI" sz="14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Ojanen, Toisto/Tuija </a:t>
            </a:r>
            <a:r>
              <a:rPr lang="fi-FI" sz="1400" i="1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Helkiö</a:t>
            </a:r>
            <a:r>
              <a:rPr lang="fi-FI" sz="14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 Sergio </a:t>
            </a:r>
            <a:r>
              <a:rPr lang="fi-FI" sz="1400" i="1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Palao</a:t>
            </a:r>
            <a:r>
              <a:rPr lang="fi-FI" sz="14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ARASAAC, </a:t>
            </a:r>
            <a:r>
              <a:rPr lang="fi-FI" sz="1400" i="1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Sclera</a:t>
            </a:r>
            <a:r>
              <a:rPr lang="fi-FI" sz="14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Elina Vanninen</a:t>
            </a:r>
            <a:endParaRPr lang="fi-FI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27248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FB86C1C-AD1A-C6E2-1011-03392F272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15. 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Ordinal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Järjestysluvut.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4609C77-038D-F6F4-D0B5-8D7C2F2D3C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1st	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	11th	</a:t>
            </a:r>
            <a:r>
              <a:rPr lang="fi-FI" sz="20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eleventh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21st	</a:t>
            </a:r>
            <a:r>
              <a:rPr lang="fi-FI" sz="20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twenty-first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2nd	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second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	12th	</a:t>
            </a:r>
            <a:r>
              <a:rPr lang="fi-FI" sz="20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twelfth</a:t>
            </a:r>
            <a:r>
              <a:rPr lang="fi-FI" sz="20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	22nd	</a:t>
            </a:r>
            <a:r>
              <a:rPr lang="fi-FI" sz="20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twenty-second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3rd	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third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	13th	</a:t>
            </a:r>
            <a:r>
              <a:rPr lang="fi-FI" sz="20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thirteenth</a:t>
            </a:r>
            <a:r>
              <a:rPr lang="fi-FI" sz="20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23rd	</a:t>
            </a:r>
            <a:r>
              <a:rPr lang="fi-FI" sz="20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twenty-third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4th	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fourth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	14th	</a:t>
            </a:r>
            <a:r>
              <a:rPr lang="fi-FI" sz="20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fourteenth</a:t>
            </a:r>
            <a:r>
              <a:rPr lang="fi-FI" sz="20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24th	</a:t>
            </a:r>
            <a:r>
              <a:rPr lang="fi-FI" sz="20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twenty-fourth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5th	fifth		15th	</a:t>
            </a:r>
            <a:r>
              <a:rPr lang="fi-FI" sz="20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fifteenth</a:t>
            </a:r>
            <a:r>
              <a:rPr lang="fi-FI" sz="20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	25th	</a:t>
            </a:r>
            <a:r>
              <a:rPr lang="fi-FI" sz="20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twenty-fifth</a:t>
            </a:r>
            <a:endParaRPr lang="en-US" sz="2000" b="0" i="0" dirty="0">
              <a:solidFill>
                <a:srgbClr val="20212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6th 	sixth		16th	</a:t>
            </a:r>
            <a:r>
              <a:rPr lang="fi-FI" sz="20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sixteenth</a:t>
            </a:r>
            <a:r>
              <a:rPr lang="fi-FI" sz="20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26th	</a:t>
            </a:r>
            <a:r>
              <a:rPr lang="fi-FI" sz="20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twenty-sixth</a:t>
            </a:r>
            <a:endParaRPr lang="en-US" sz="2000" b="0" i="0" dirty="0">
              <a:solidFill>
                <a:srgbClr val="20212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7th 	seventh		17th	</a:t>
            </a:r>
            <a:r>
              <a:rPr lang="fi-FI" sz="20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seventeenth</a:t>
            </a:r>
            <a:r>
              <a:rPr lang="fi-FI" sz="20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27th	</a:t>
            </a:r>
            <a:r>
              <a:rPr lang="fi-FI" sz="20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twenty-seventh</a:t>
            </a:r>
            <a:endParaRPr lang="en-US" sz="2000" b="0" i="0" dirty="0">
              <a:solidFill>
                <a:srgbClr val="20212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8th 	eighth		18th	</a:t>
            </a:r>
            <a:r>
              <a:rPr lang="fi-FI" sz="20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eighteenth</a:t>
            </a:r>
            <a:r>
              <a:rPr lang="fi-FI" sz="20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28th	</a:t>
            </a:r>
            <a:r>
              <a:rPr lang="fi-FI" sz="20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twenty-eighth</a:t>
            </a:r>
            <a:endParaRPr lang="en-US" sz="2000" b="0" i="0" dirty="0">
              <a:solidFill>
                <a:srgbClr val="20212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9th	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ninth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	19th	</a:t>
            </a:r>
            <a:r>
              <a:rPr lang="fi-FI" sz="20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nineteenth</a:t>
            </a:r>
            <a:r>
              <a:rPr lang="fi-FI" sz="20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29th	</a:t>
            </a:r>
            <a:r>
              <a:rPr lang="fi-FI" sz="20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twenty-ninth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10th	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tenth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	20th	</a:t>
            </a:r>
            <a:r>
              <a:rPr lang="fi-FI" sz="20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twentieth</a:t>
            </a:r>
            <a:r>
              <a:rPr lang="fi-FI" sz="20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30th	</a:t>
            </a:r>
            <a:r>
              <a:rPr lang="fi-FI" sz="20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thirtieth</a:t>
            </a:r>
            <a:endParaRPr lang="fi-FI" sz="2000" b="0" i="0" dirty="0">
              <a:solidFill>
                <a:srgbClr val="19191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0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31th	</a:t>
            </a:r>
            <a:r>
              <a:rPr lang="fi-FI" sz="20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thirty-first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593A95C3-D7B8-811A-7813-D2AD3DB2C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9415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91C0326A-EA77-98C6-D78B-9AFD0EA5D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B7155E5-F072-8DF3-109A-71CB2296E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16.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 is it? 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Paljonko kello on?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9F536A82-5DFD-225D-97F1-D0507175DBF4}"/>
              </a:ext>
            </a:extLst>
          </p:cNvPr>
          <p:cNvSpPr txBox="1"/>
          <p:nvPr/>
        </p:nvSpPr>
        <p:spPr>
          <a:xfrm>
            <a:off x="614576" y="5526910"/>
            <a:ext cx="2305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o’clock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6BE5FB75-E6CF-47C6-6441-8D4F05F321BC}"/>
              </a:ext>
            </a:extLst>
          </p:cNvPr>
          <p:cNvSpPr txBox="1"/>
          <p:nvPr/>
        </p:nvSpPr>
        <p:spPr>
          <a:xfrm>
            <a:off x="3301751" y="5466927"/>
            <a:ext cx="21652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quarter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six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15 (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minutes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six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30" name="Picture 6" descr="vartin yli neljä | Papunet">
            <a:extLst>
              <a:ext uri="{FF2B5EF4-FFF2-40B4-BE49-F238E27FC236}">
                <a16:creationId xmlns:a16="http://schemas.microsoft.com/office/drawing/2014/main" id="{E0961719-CEA9-AF3B-22CA-CF66DD485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801" y="3377245"/>
            <a:ext cx="2097911" cy="209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4364E868-9626-05F6-B63C-2BCE7AF8B0E2}"/>
              </a:ext>
            </a:extLst>
          </p:cNvPr>
          <p:cNvSpPr txBox="1"/>
          <p:nvPr/>
        </p:nvSpPr>
        <p:spPr>
          <a:xfrm>
            <a:off x="6104117" y="5573077"/>
            <a:ext cx="2165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quarter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past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four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32" name="Picture 8" descr="kello 08.30 | Papunet">
            <a:extLst>
              <a:ext uri="{FF2B5EF4-FFF2-40B4-BE49-F238E27FC236}">
                <a16:creationId xmlns:a16="http://schemas.microsoft.com/office/drawing/2014/main" id="{904BC94F-4162-3424-D0D7-0E98CAB05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950" y="3418086"/>
            <a:ext cx="2097911" cy="209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0D117ECD-1122-113E-4EED-6D693FEF976C}"/>
              </a:ext>
            </a:extLst>
          </p:cNvPr>
          <p:cNvSpPr txBox="1"/>
          <p:nvPr/>
        </p:nvSpPr>
        <p:spPr>
          <a:xfrm>
            <a:off x="8924950" y="5526910"/>
            <a:ext cx="2404153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half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past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eight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eight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thirty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230ADD2B-E540-E536-07D5-7A6B832245F4}"/>
              </a:ext>
            </a:extLst>
          </p:cNvPr>
          <p:cNvSpPr txBox="1"/>
          <p:nvPr/>
        </p:nvSpPr>
        <p:spPr>
          <a:xfrm>
            <a:off x="8708848" y="1683073"/>
            <a:ext cx="220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7.00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a.m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 = 7.00</a:t>
            </a:r>
          </a:p>
          <a:p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7.00 p.m. = 19.00 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E367DD09-F8AA-4E5A-C620-FBDED3E219BF}"/>
              </a:ext>
            </a:extLst>
          </p:cNvPr>
          <p:cNvSpPr txBox="1">
            <a:spLocks/>
          </p:cNvSpPr>
          <p:nvPr/>
        </p:nvSpPr>
        <p:spPr>
          <a:xfrm>
            <a:off x="513759" y="1608492"/>
            <a:ext cx="7007831" cy="1494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got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tell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me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E5500990-5AE4-5A2F-86AB-EF6DA7EED1C7}"/>
              </a:ext>
            </a:extLst>
          </p:cNvPr>
          <p:cNvSpPr txBox="1"/>
          <p:nvPr/>
        </p:nvSpPr>
        <p:spPr>
          <a:xfrm>
            <a:off x="40936" y="6278421"/>
            <a:ext cx="34529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Kuvat: Papunetin kuvapankki, papunet.net, Sergio </a:t>
            </a:r>
            <a:r>
              <a:rPr lang="fi-FI" sz="1400" i="1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Palao</a:t>
            </a:r>
            <a:r>
              <a:rPr lang="fi-FI" sz="14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ARASAAC</a:t>
            </a:r>
          </a:p>
          <a:p>
            <a:r>
              <a:rPr lang="fi-FI"/>
              <a:t> </a:t>
            </a:r>
          </a:p>
        </p:txBody>
      </p:sp>
      <p:pic>
        <p:nvPicPr>
          <p:cNvPr id="1036" name="Picture 12" descr="kello 03.00">
            <a:extLst>
              <a:ext uri="{FF2B5EF4-FFF2-40B4-BE49-F238E27FC236}">
                <a16:creationId xmlns:a16="http://schemas.microsoft.com/office/drawing/2014/main" id="{AC971630-13F1-37E0-DCB3-219B402E3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59" y="3259256"/>
            <a:ext cx="2215900" cy="2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1D597D9D-322B-155C-0B62-7558E23D0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664" y="3259256"/>
            <a:ext cx="2215900" cy="2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0800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D029F0D-ECDA-BC84-BD22-D78E716A6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 is it? 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Paljonko kello on?</a:t>
            </a:r>
          </a:p>
          <a:p>
            <a:endParaRPr lang="fi-FI">
              <a:cs typeface="Calibri Light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CC5BB7D-2A9E-9366-4853-2D2FA524AB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Teoriaa</a:t>
            </a:r>
          </a:p>
          <a:p>
            <a:pPr marL="0" indent="0">
              <a:buNone/>
            </a:pPr>
            <a:r>
              <a:rPr lang="fi-FI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https://www.youtube.com/watch?v=fq2tRfHu5s8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Harjoituksia</a:t>
            </a:r>
          </a:p>
          <a:p>
            <a:pPr marL="0" indent="0">
              <a:buNone/>
            </a:pPr>
            <a:r>
              <a:rPr lang="fi-FI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https://www.youtube.com/watch?v=NfQ37VMYsig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/>
          </a:p>
        </p:txBody>
      </p:sp>
      <p:pic>
        <p:nvPicPr>
          <p:cNvPr id="5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6B32B101-6A1D-8F1A-3C6E-C2738026D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7501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81044DD-20B8-E268-AF78-2B259C17F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 is it? 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Paljonko kello on?</a:t>
            </a:r>
          </a:p>
          <a:p>
            <a:endParaRPr lang="fi-FI">
              <a:cs typeface="Calibri Light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FBE5802-C515-3CBC-427A-2B53F98E0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847" y="144170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5B389E5D-C603-950E-2604-1C63514F1BB2}"/>
              </a:ext>
            </a:extLst>
          </p:cNvPr>
          <p:cNvSpPr txBox="1"/>
          <p:nvPr/>
        </p:nvSpPr>
        <p:spPr>
          <a:xfrm>
            <a:off x="838200" y="2996380"/>
            <a:ext cx="2013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morning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>
                <a:solidFill>
                  <a:srgbClr val="0085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breakfast.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5847403F-5302-8940-CD34-FFFB8411B808}"/>
              </a:ext>
            </a:extLst>
          </p:cNvPr>
          <p:cNvSpPr txBox="1"/>
          <p:nvPr/>
        </p:nvSpPr>
        <p:spPr>
          <a:xfrm>
            <a:off x="4477847" y="2998975"/>
            <a:ext cx="2143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solidFill>
                  <a:srgbClr val="0085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lunch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7C9B7E88-50C0-C2B5-8590-90BC95CA6034}"/>
              </a:ext>
            </a:extLst>
          </p:cNvPr>
          <p:cNvSpPr txBox="1"/>
          <p:nvPr/>
        </p:nvSpPr>
        <p:spPr>
          <a:xfrm>
            <a:off x="8827598" y="1694994"/>
            <a:ext cx="31219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>
                <a:solidFill>
                  <a:srgbClr val="0085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= aamiainen</a:t>
            </a:r>
          </a:p>
          <a:p>
            <a:r>
              <a:rPr lang="fi-FI" sz="2000" err="1">
                <a:solidFill>
                  <a:srgbClr val="0085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lunch</a:t>
            </a:r>
            <a:r>
              <a:rPr lang="fi-FI" sz="2000">
                <a:solidFill>
                  <a:srgbClr val="0085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lounas</a:t>
            </a:r>
          </a:p>
          <a:p>
            <a:r>
              <a:rPr lang="fi-FI" sz="2000" err="1">
                <a:solidFill>
                  <a:srgbClr val="0085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dinner</a:t>
            </a:r>
            <a:r>
              <a:rPr lang="fi-FI" sz="2000">
                <a:solidFill>
                  <a:srgbClr val="0085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päivällinen</a:t>
            </a:r>
          </a:p>
          <a:p>
            <a:r>
              <a:rPr lang="fi-FI" sz="2000" err="1">
                <a:solidFill>
                  <a:srgbClr val="0085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supper</a:t>
            </a:r>
            <a:r>
              <a:rPr lang="fi-FI" sz="2000">
                <a:solidFill>
                  <a:srgbClr val="0085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illallinen</a:t>
            </a:r>
          </a:p>
        </p:txBody>
      </p:sp>
      <p:graphicFrame>
        <p:nvGraphicFramePr>
          <p:cNvPr id="9" name="Taulukko 9">
            <a:extLst>
              <a:ext uri="{FF2B5EF4-FFF2-40B4-BE49-F238E27FC236}">
                <a16:creationId xmlns:a16="http://schemas.microsoft.com/office/drawing/2014/main" id="{DE898A73-388A-7E38-94C7-1DD992937D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125746"/>
              </p:ext>
            </p:extLst>
          </p:nvPr>
        </p:nvGraphicFramePr>
        <p:xfrm>
          <a:off x="7294411" y="3403648"/>
          <a:ext cx="4847688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5896">
                  <a:extLst>
                    <a:ext uri="{9D8B030D-6E8A-4147-A177-3AD203B41FA5}">
                      <a16:colId xmlns:a16="http://schemas.microsoft.com/office/drawing/2014/main" val="2337610631"/>
                    </a:ext>
                  </a:extLst>
                </a:gridCol>
                <a:gridCol w="1615896">
                  <a:extLst>
                    <a:ext uri="{9D8B030D-6E8A-4147-A177-3AD203B41FA5}">
                      <a16:colId xmlns:a16="http://schemas.microsoft.com/office/drawing/2014/main" val="1947031775"/>
                    </a:ext>
                  </a:extLst>
                </a:gridCol>
                <a:gridCol w="1615896">
                  <a:extLst>
                    <a:ext uri="{9D8B030D-6E8A-4147-A177-3AD203B41FA5}">
                      <a16:colId xmlns:a16="http://schemas.microsoft.com/office/drawing/2014/main" val="2763350145"/>
                    </a:ext>
                  </a:extLst>
                </a:gridCol>
              </a:tblGrid>
              <a:tr h="339583"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/>
                        <a:t>EAT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/>
                        <a:t>DRINK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4802963"/>
                  </a:ext>
                </a:extLst>
              </a:tr>
              <a:tr h="339583">
                <a:tc>
                  <a:txBody>
                    <a:bodyPr/>
                    <a:lstStyle/>
                    <a:p>
                      <a:r>
                        <a:rPr lang="fi-FI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err="1"/>
                        <a:t>eat</a:t>
                      </a:r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/>
                        <a:t>drink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2013676"/>
                  </a:ext>
                </a:extLst>
              </a:tr>
              <a:tr h="339583">
                <a:tc>
                  <a:txBody>
                    <a:bodyPr/>
                    <a:lstStyle/>
                    <a:p>
                      <a:r>
                        <a:rPr lang="fi-FI" err="1"/>
                        <a:t>You</a:t>
                      </a:r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err="1"/>
                        <a:t>eat</a:t>
                      </a:r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/>
                        <a:t>drink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8469721"/>
                  </a:ext>
                </a:extLst>
              </a:tr>
              <a:tr h="339583">
                <a:tc>
                  <a:txBody>
                    <a:bodyPr/>
                    <a:lstStyle/>
                    <a:p>
                      <a:r>
                        <a:rPr lang="fi-FI" err="1"/>
                        <a:t>She</a:t>
                      </a:r>
                      <a:r>
                        <a:rPr lang="fi-FI"/>
                        <a:t>/He/it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err="1"/>
                        <a:t>eat</a:t>
                      </a:r>
                      <a:r>
                        <a:rPr lang="fi-FI" b="1" err="1"/>
                        <a:t>s</a:t>
                      </a:r>
                      <a:endParaRPr lang="fi-FI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err="1"/>
                        <a:t>drink</a:t>
                      </a:r>
                      <a:r>
                        <a:rPr lang="fi-FI" b="1" err="1"/>
                        <a:t>s</a:t>
                      </a:r>
                      <a:endParaRPr lang="fi-FI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0612318"/>
                  </a:ext>
                </a:extLst>
              </a:tr>
              <a:tr h="339583">
                <a:tc>
                  <a:txBody>
                    <a:bodyPr/>
                    <a:lstStyle/>
                    <a:p>
                      <a:r>
                        <a:rPr lang="fi-FI" err="1"/>
                        <a:t>We</a:t>
                      </a:r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err="1"/>
                        <a:t>eat</a:t>
                      </a:r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/>
                        <a:t>drink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1458584"/>
                  </a:ext>
                </a:extLst>
              </a:tr>
              <a:tr h="339583">
                <a:tc>
                  <a:txBody>
                    <a:bodyPr/>
                    <a:lstStyle/>
                    <a:p>
                      <a:r>
                        <a:rPr lang="fi-FI" err="1"/>
                        <a:t>You</a:t>
                      </a:r>
                      <a:r>
                        <a:rPr lang="fi-FI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err="1"/>
                        <a:t>eat</a:t>
                      </a:r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/>
                        <a:t>drink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512788"/>
                  </a:ext>
                </a:extLst>
              </a:tr>
              <a:tr h="339583">
                <a:tc>
                  <a:txBody>
                    <a:bodyPr/>
                    <a:lstStyle/>
                    <a:p>
                      <a:r>
                        <a:rPr lang="fi-FI" err="1"/>
                        <a:t>They</a:t>
                      </a:r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err="1"/>
                        <a:t>eat</a:t>
                      </a:r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/>
                        <a:t>drink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881824"/>
                  </a:ext>
                </a:extLst>
              </a:tr>
            </a:tbl>
          </a:graphicData>
        </a:graphic>
      </p:graphicFrame>
      <p:sp>
        <p:nvSpPr>
          <p:cNvPr id="10" name="Tekstiruutu 9">
            <a:extLst>
              <a:ext uri="{FF2B5EF4-FFF2-40B4-BE49-F238E27FC236}">
                <a16:creationId xmlns:a16="http://schemas.microsoft.com/office/drawing/2014/main" id="{952D53F2-B03B-9503-144C-F50D4A175277}"/>
              </a:ext>
            </a:extLst>
          </p:cNvPr>
          <p:cNvSpPr txBox="1"/>
          <p:nvPr/>
        </p:nvSpPr>
        <p:spPr>
          <a:xfrm>
            <a:off x="2510613" y="1441704"/>
            <a:ext cx="1294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seven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o’clock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i-FI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7.00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a.m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208D0CED-9837-6269-6EEF-0E3EC35DCA87}"/>
              </a:ext>
            </a:extLst>
          </p:cNvPr>
          <p:cNvSpPr txBox="1"/>
          <p:nvPr/>
        </p:nvSpPr>
        <p:spPr>
          <a:xfrm>
            <a:off x="6166059" y="1441125"/>
            <a:ext cx="1970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half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past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eleven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o’clock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i-FI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11.30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a.m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97F88CBB-66CA-68CB-6138-FC72393DD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43" y="415142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1B916C08-8846-AD33-4BF0-FC873AB3465D}"/>
              </a:ext>
            </a:extLst>
          </p:cNvPr>
          <p:cNvSpPr txBox="1"/>
          <p:nvPr/>
        </p:nvSpPr>
        <p:spPr>
          <a:xfrm>
            <a:off x="838200" y="5767502"/>
            <a:ext cx="2013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afternoon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solidFill>
                  <a:srgbClr val="0085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dinner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BD7C2B62-ABE1-036C-E8BD-0BFA5C778214}"/>
              </a:ext>
            </a:extLst>
          </p:cNvPr>
          <p:cNvSpPr txBox="1"/>
          <p:nvPr/>
        </p:nvSpPr>
        <p:spPr>
          <a:xfrm>
            <a:off x="2510613" y="4166659"/>
            <a:ext cx="1294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five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o’clock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i-FI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5.00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p.m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412D5799-7435-1138-C121-B37831C95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847" y="415142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F4A106FB-242A-77CC-38FB-19A760A2EA79}"/>
              </a:ext>
            </a:extLst>
          </p:cNvPr>
          <p:cNvSpPr txBox="1"/>
          <p:nvPr/>
        </p:nvSpPr>
        <p:spPr>
          <a:xfrm>
            <a:off x="4477847" y="5790266"/>
            <a:ext cx="2143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evening</a:t>
            </a:r>
            <a:endParaRPr lang="fi-FI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solidFill>
                  <a:srgbClr val="0085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supper</a:t>
            </a:r>
            <a:r>
              <a:rPr lang="fi-FI" sz="2000">
                <a:solidFill>
                  <a:srgbClr val="0085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4960368C-B877-5802-1DA7-E6B69607A71F}"/>
              </a:ext>
            </a:extLst>
          </p:cNvPr>
          <p:cNvSpPr txBox="1"/>
          <p:nvPr/>
        </p:nvSpPr>
        <p:spPr>
          <a:xfrm>
            <a:off x="6096000" y="4353428"/>
            <a:ext cx="14287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nine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o’clock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i-FI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9.00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p.m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B2A29CC8-BB45-B3A8-C9E6-50D09539F8FB}"/>
              </a:ext>
            </a:extLst>
          </p:cNvPr>
          <p:cNvSpPr txBox="1"/>
          <p:nvPr/>
        </p:nvSpPr>
        <p:spPr>
          <a:xfrm>
            <a:off x="8840055" y="6092765"/>
            <a:ext cx="323293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Kuvat: Papunetin kuvapankki, papunet.net, Sergio </a:t>
            </a:r>
            <a:r>
              <a:rPr lang="fi-FI" sz="1400" i="1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Palao</a:t>
            </a:r>
            <a:r>
              <a:rPr lang="fi-FI" sz="14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ARASAAC</a:t>
            </a:r>
          </a:p>
          <a:p>
            <a:r>
              <a:rPr lang="fi-FI"/>
              <a:t> </a:t>
            </a:r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B2684C7C-AF4E-E103-1363-7A5671F45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43" y="144170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E5FAD418-F60A-3AAA-C63F-41D88C4F2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138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67CD706-1CFC-9FBB-BBE7-5B91E7CD1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say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Harjoittele sanomaan.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83B44C5-27CF-BE90-BAA0-773B80E4B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4114"/>
            <a:ext cx="10515600" cy="37326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A N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				B R I A N			M A R K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S T E P H E N		B R A N D O N		S O P H I A	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J O H N			A L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A N			D E R E K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C A I T L Y N			S E A N			J A M E S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L I N D S A Y			A L I S O N			R O B E R T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S A R A H			M E G A N			P A T R I C I A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C O N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O R			L U C A S			C A T H E R I N E	</a:t>
            </a:r>
          </a:p>
          <a:p>
            <a:pPr marL="0" indent="0">
              <a:buNone/>
            </a:pPr>
            <a:r>
              <a:rPr lang="fi-FI" dirty="0"/>
              <a:t>	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08FA4576-7BAB-B5F0-D04F-D6A168697D3D}"/>
              </a:ext>
            </a:extLst>
          </p:cNvPr>
          <p:cNvSpPr txBox="1"/>
          <p:nvPr/>
        </p:nvSpPr>
        <p:spPr>
          <a:xfrm>
            <a:off x="215758" y="5850235"/>
            <a:ext cx="3595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= etunimi</a:t>
            </a:r>
          </a:p>
          <a:p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Last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= sukunimi</a:t>
            </a:r>
          </a:p>
          <a:p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= sukunimi</a:t>
            </a:r>
          </a:p>
        </p:txBody>
      </p:sp>
      <p:pic>
        <p:nvPicPr>
          <p:cNvPr id="6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B93636C0-02EF-0087-673A-44FBAB619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4752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B256A7FD-884C-D9A1-ABD3-0378147C4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46CBA35-689F-C401-67BB-0CACA2601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Harjoittele kellonaikoja.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4254AAF-3C62-D0F9-243C-4772D8019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b="1">
                <a:latin typeface="Arial" panose="020B0604020202020204" pitchFamily="34" charset="0"/>
                <a:cs typeface="Arial" panose="020B0604020202020204" pitchFamily="34" charset="0"/>
              </a:rPr>
              <a:t>Connect.</a:t>
            </a:r>
          </a:p>
          <a:p>
            <a:pPr marL="0" indent="0">
              <a:buNone/>
            </a:pP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7.00 a.m.						I go to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sleep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11.00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a.m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.					I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wake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p.m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.						I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lunch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p.m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.						Office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hours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ends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14A6A4B6-638E-9E33-031D-A05EA1B201CD}"/>
              </a:ext>
            </a:extLst>
          </p:cNvPr>
          <p:cNvSpPr/>
          <p:nvPr/>
        </p:nvSpPr>
        <p:spPr>
          <a:xfrm>
            <a:off x="3080535" y="2774022"/>
            <a:ext cx="369870" cy="339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2D2BC394-5E0C-15CF-4487-18285758DC2E}"/>
              </a:ext>
            </a:extLst>
          </p:cNvPr>
          <p:cNvSpPr/>
          <p:nvPr/>
        </p:nvSpPr>
        <p:spPr>
          <a:xfrm>
            <a:off x="3080535" y="3662246"/>
            <a:ext cx="369870" cy="339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6E8F3C1D-C0CC-ED25-5B19-164312346EA6}"/>
              </a:ext>
            </a:extLst>
          </p:cNvPr>
          <p:cNvSpPr/>
          <p:nvPr/>
        </p:nvSpPr>
        <p:spPr>
          <a:xfrm>
            <a:off x="3080535" y="4664467"/>
            <a:ext cx="369870" cy="339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D439BA64-8ADF-1573-D4CF-03807A28068B}"/>
              </a:ext>
            </a:extLst>
          </p:cNvPr>
          <p:cNvSpPr/>
          <p:nvPr/>
        </p:nvSpPr>
        <p:spPr>
          <a:xfrm>
            <a:off x="3080535" y="5497164"/>
            <a:ext cx="369870" cy="339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20062B54-619E-8F7B-26D4-EBDC7F4C6CC4}"/>
              </a:ext>
            </a:extLst>
          </p:cNvPr>
          <p:cNvSpPr/>
          <p:nvPr/>
        </p:nvSpPr>
        <p:spPr>
          <a:xfrm>
            <a:off x="6667930" y="2774022"/>
            <a:ext cx="369870" cy="339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193893AA-54F5-7482-82C9-EBB2B059DF6F}"/>
              </a:ext>
            </a:extLst>
          </p:cNvPr>
          <p:cNvSpPr/>
          <p:nvPr/>
        </p:nvSpPr>
        <p:spPr>
          <a:xfrm>
            <a:off x="6667929" y="3662246"/>
            <a:ext cx="369870" cy="339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273C7EBA-F79D-C67D-5490-759783F42958}"/>
              </a:ext>
            </a:extLst>
          </p:cNvPr>
          <p:cNvSpPr/>
          <p:nvPr/>
        </p:nvSpPr>
        <p:spPr>
          <a:xfrm>
            <a:off x="6667929" y="4664467"/>
            <a:ext cx="369870" cy="339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6417E871-1A87-649F-188F-0A3BA97E7067}"/>
              </a:ext>
            </a:extLst>
          </p:cNvPr>
          <p:cNvSpPr/>
          <p:nvPr/>
        </p:nvSpPr>
        <p:spPr>
          <a:xfrm>
            <a:off x="6667929" y="5497164"/>
            <a:ext cx="369870" cy="339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98716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4D20DA-97AA-4110-99F0-4517390D1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627" y="295304"/>
            <a:ext cx="10515600" cy="1325563"/>
          </a:xfrm>
        </p:spPr>
        <p:txBody>
          <a:bodyPr/>
          <a:lstStyle/>
          <a:p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Harjoittele kellonaikoja.</a:t>
            </a:r>
          </a:p>
          <a:p>
            <a:endParaRPr lang="fi-FI" sz="2800">
              <a:cs typeface="Calibri Light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0031A3A-39F9-5BF5-3031-EA683D9D1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06743"/>
            <a:ext cx="1723811" cy="172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112A3D6-9C61-3C8E-791C-23BA2BEF1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207" y="1806743"/>
            <a:ext cx="1723811" cy="172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670255A-5B79-A9A4-A987-7D4CA7074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232" y="1818244"/>
            <a:ext cx="1723811" cy="172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0F4D65E-E349-7076-5287-938F89D45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826" y="1812538"/>
            <a:ext cx="1723811" cy="172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240C243-F954-732D-1E3E-CCBE7D038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23255"/>
            <a:ext cx="1723811" cy="172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FD80B17-DC4C-EC85-89C3-C863F785F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04" y="4323255"/>
            <a:ext cx="1723811" cy="172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25DC18B-7DEC-3E95-8910-6CB0AC3A7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234" y="4323254"/>
            <a:ext cx="1723811" cy="172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86E7BF8-885B-00BD-0025-39A89C35E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232" y="4323255"/>
            <a:ext cx="1723811" cy="172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6E2DB7B0-1002-D8D2-4C19-F4DFDC805019}"/>
              </a:ext>
            </a:extLst>
          </p:cNvPr>
          <p:cNvSpPr txBox="1"/>
          <p:nvPr/>
        </p:nvSpPr>
        <p:spPr>
          <a:xfrm>
            <a:off x="838200" y="1168377"/>
            <a:ext cx="7709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Draw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correct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clock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Piirrä kelloon oikea aika.</a:t>
            </a:r>
            <a:endParaRPr lang="fi-FI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102D0A50-C920-DCCC-76A5-E3C766874D3D}"/>
              </a:ext>
            </a:extLst>
          </p:cNvPr>
          <p:cNvSpPr txBox="1"/>
          <p:nvPr/>
        </p:nvSpPr>
        <p:spPr>
          <a:xfrm>
            <a:off x="838200" y="3569202"/>
            <a:ext cx="2034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ten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o’clock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09F9B6A8-E2B6-6410-F92F-CB4FC298549F}"/>
              </a:ext>
            </a:extLst>
          </p:cNvPr>
          <p:cNvSpPr txBox="1"/>
          <p:nvPr/>
        </p:nvSpPr>
        <p:spPr>
          <a:xfrm>
            <a:off x="3347207" y="3569202"/>
            <a:ext cx="2034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o’clock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732194E4-C53E-F82B-DFBC-A9748CCE9412}"/>
              </a:ext>
            </a:extLst>
          </p:cNvPr>
          <p:cNvSpPr txBox="1"/>
          <p:nvPr/>
        </p:nvSpPr>
        <p:spPr>
          <a:xfrm>
            <a:off x="5947959" y="3569202"/>
            <a:ext cx="1723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half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past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eight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o’clock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8D333EEF-5610-4C1F-3677-1879AE92DAEE}"/>
              </a:ext>
            </a:extLst>
          </p:cNvPr>
          <p:cNvSpPr txBox="1"/>
          <p:nvPr/>
        </p:nvSpPr>
        <p:spPr>
          <a:xfrm>
            <a:off x="8347826" y="3615369"/>
            <a:ext cx="1723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half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past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five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o’clock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DC19620C-0746-F2A7-EAAA-DD942FEF92A8}"/>
              </a:ext>
            </a:extLst>
          </p:cNvPr>
          <p:cNvSpPr txBox="1"/>
          <p:nvPr/>
        </p:nvSpPr>
        <p:spPr>
          <a:xfrm>
            <a:off x="834049" y="6047066"/>
            <a:ext cx="1723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quarter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six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o’clock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8B416D73-4B02-CF74-482D-FBA28BFAF835}"/>
              </a:ext>
            </a:extLst>
          </p:cNvPr>
          <p:cNvSpPr txBox="1"/>
          <p:nvPr/>
        </p:nvSpPr>
        <p:spPr>
          <a:xfrm>
            <a:off x="3231671" y="6083552"/>
            <a:ext cx="2034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quarter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past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o’clock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2B5B3C48-11E8-63BB-57F7-9CBC4D7F04A1}"/>
              </a:ext>
            </a:extLst>
          </p:cNvPr>
          <p:cNvSpPr txBox="1"/>
          <p:nvPr/>
        </p:nvSpPr>
        <p:spPr>
          <a:xfrm>
            <a:off x="5871232" y="6108941"/>
            <a:ext cx="1906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five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nine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o’clock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4209E072-F035-940C-FB38-4CD8165D94CA}"/>
              </a:ext>
            </a:extLst>
          </p:cNvPr>
          <p:cNvSpPr txBox="1"/>
          <p:nvPr/>
        </p:nvSpPr>
        <p:spPr>
          <a:xfrm>
            <a:off x="8346781" y="6047066"/>
            <a:ext cx="2048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ten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past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eleven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o’clock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7127B9C2-E44B-757A-AFE0-84BAF18014BD}"/>
              </a:ext>
            </a:extLst>
          </p:cNvPr>
          <p:cNvSpPr txBox="1"/>
          <p:nvPr/>
        </p:nvSpPr>
        <p:spPr>
          <a:xfrm>
            <a:off x="10835085" y="5216068"/>
            <a:ext cx="150891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Kuvat: Papunetin kuvapankki, papunet.net, Sergio </a:t>
            </a:r>
            <a:r>
              <a:rPr lang="fi-FI" sz="1400" i="1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Palao</a:t>
            </a:r>
            <a:r>
              <a:rPr lang="fi-FI" sz="14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ARASAAC</a:t>
            </a:r>
          </a:p>
          <a:p>
            <a:r>
              <a:rPr lang="fi-FI"/>
              <a:t> </a:t>
            </a:r>
          </a:p>
        </p:txBody>
      </p:sp>
      <p:pic>
        <p:nvPicPr>
          <p:cNvPr id="22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64C53509-12FD-7321-269C-2FC509CDA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0275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6A7944B-9924-3C68-6266-ED69B75B5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Adjektiivi kertoo millainen joku on.</a:t>
            </a:r>
          </a:p>
          <a:p>
            <a:pPr marL="0" indent="0">
              <a:buNone/>
            </a:pP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A cat is</a:t>
            </a:r>
            <a:r>
              <a:rPr lang="fi-FI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A house is </a:t>
            </a: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I am </a:t>
            </a: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tall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I am 21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. I am </a:t>
            </a: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young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75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teacher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8D982F16-61CF-EA52-7507-3C6F3519E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17.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Adjective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kind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 of? </a:t>
            </a:r>
            <a:b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Adjektiivi: Millainen?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24DCC092-6F8B-F3F6-6A7E-D4E2F9021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3172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70EDB8F8-8A4B-168C-3A10-DCC657C18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28EE4A2-0D73-FFBB-5811-B9BC186AA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adjectives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 Opettele adjektiiveja.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4B20AED-197D-C964-FC36-FEFE29601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Käännä omalle äidinkielelle tai suomeksi.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bad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best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better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certain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clear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easy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7105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D1DAD702-8F4E-25DA-7C8F-1AD5DB761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7732CAA-A1E1-72CA-DA12-69DC625DE0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full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great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hard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890485BA-7B3B-5D8E-943A-D41FEE787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adjectives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Opettele adjektiiveja.</a:t>
            </a:r>
          </a:p>
        </p:txBody>
      </p:sp>
    </p:spTree>
    <p:extLst>
      <p:ext uri="{BB962C8B-B14F-4D97-AF65-F5344CB8AC3E}">
        <p14:creationId xmlns:p14="http://schemas.microsoft.com/office/powerpoint/2010/main" val="16316209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DB71D53-57B8-46B9-1620-86F9A181D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late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little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B6A9FA67-8AE1-7B3F-A33C-F997F865B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4E17CCC0-84F0-97DB-26DC-A24A47C02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adjectives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Opettele adjektiiveja.</a:t>
            </a:r>
          </a:p>
        </p:txBody>
      </p:sp>
    </p:spTree>
    <p:extLst>
      <p:ext uri="{BB962C8B-B14F-4D97-AF65-F5344CB8AC3E}">
        <p14:creationId xmlns:p14="http://schemas.microsoft.com/office/powerpoint/2010/main" val="10828612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FE190E6-E075-3884-890E-F09C1493A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public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real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special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strong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sure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young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E6A3331E-BC2E-A98E-9CC6-DC64D5CAF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BBA5C8F5-7FA4-20F1-EC2D-DF5AFA678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adjectives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Opettele adjektiiveja.</a:t>
            </a:r>
          </a:p>
        </p:txBody>
      </p:sp>
    </p:spTree>
    <p:extLst>
      <p:ext uri="{BB962C8B-B14F-4D97-AF65-F5344CB8AC3E}">
        <p14:creationId xmlns:p14="http://schemas.microsoft.com/office/powerpoint/2010/main" val="11103269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1506B62-E89E-50F3-6EDE-6D7946217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917" y="1376733"/>
            <a:ext cx="11243727" cy="4902881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 marL="0" indent="0">
              <a:buNone/>
            </a:pPr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HAIR		</a:t>
            </a:r>
            <a:r>
              <a:rPr lang="fi-FI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blond</a:t>
            </a:r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fi-FI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brown</a:t>
            </a:r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fi-FI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fi-FI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grey</a:t>
            </a:r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fi-FI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black</a:t>
            </a:r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fi-FI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dark</a:t>
            </a:r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fi-FI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light</a:t>
            </a:r>
            <a:endParaRPr lang="fi-FI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		Linda </a:t>
            </a:r>
            <a:r>
              <a:rPr lang="fi-FI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dark</a:t>
            </a: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hair</a:t>
            </a: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parents</a:t>
            </a: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grey</a:t>
            </a: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hair</a:t>
            </a: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EYES 		</a:t>
            </a:r>
            <a:r>
              <a:rPr lang="fi-FI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i-FI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green</a:t>
            </a:r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fi-FI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grey</a:t>
            </a:r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i-FI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brown</a:t>
            </a:r>
            <a:endParaRPr lang="fi-FI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		Ben </a:t>
            </a:r>
            <a:r>
              <a:rPr lang="fi-FI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eyes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fi-FI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brothers</a:t>
            </a: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green</a:t>
            </a: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eyes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AGE		</a:t>
            </a:r>
            <a:r>
              <a:rPr lang="fi-FI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young</a:t>
            </a:r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middle</a:t>
            </a:r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aged</a:t>
            </a:r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mid-twentie</a:t>
            </a:r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forties</a:t>
            </a:r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elderly</a:t>
            </a:r>
            <a:endParaRPr lang="fi-FI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		Mr. </a:t>
            </a:r>
            <a:r>
              <a:rPr lang="fi-FI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Darian</a:t>
            </a: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 is an </a:t>
            </a:r>
            <a:r>
              <a:rPr lang="fi-FI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elderly</a:t>
            </a: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man</a:t>
            </a: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i-FI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forties</a:t>
            </a: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SIZE 		</a:t>
            </a:r>
            <a:r>
              <a:rPr lang="fi-FI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tall</a:t>
            </a:r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endParaRPr lang="fi-FI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		My </a:t>
            </a:r>
            <a:r>
              <a:rPr lang="fi-FI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fi-FI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tall</a:t>
            </a: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 190 cm. My </a:t>
            </a:r>
            <a:r>
              <a:rPr lang="fi-FI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granparents</a:t>
            </a: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quite</a:t>
            </a: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 		170 cm.</a:t>
            </a:r>
          </a:p>
          <a:p>
            <a:pPr marL="0" indent="0">
              <a:buNone/>
            </a:pPr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OTHER 	</a:t>
            </a:r>
            <a:r>
              <a:rPr lang="fi-FI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beard</a:t>
            </a:r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moustache</a:t>
            </a:r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, (</a:t>
            </a:r>
            <a:r>
              <a:rPr lang="fi-FI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eye</a:t>
            </a:r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-)</a:t>
            </a:r>
            <a:r>
              <a:rPr lang="fi-FI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glasses</a:t>
            </a:r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freckles</a:t>
            </a:r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Mr</a:t>
            </a: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Wesson</a:t>
            </a: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i-FI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beard</a:t>
            </a: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 and he </a:t>
            </a:r>
            <a:r>
              <a:rPr lang="fi-FI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wears</a:t>
            </a: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glasses</a:t>
            </a: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2054" name="Picture 6" descr="pisamat">
            <a:extLst>
              <a:ext uri="{FF2B5EF4-FFF2-40B4-BE49-F238E27FC236}">
                <a16:creationId xmlns:a16="http://schemas.microsoft.com/office/drawing/2014/main" id="{FBA5A852-4EF2-CEEA-A11C-FA4834D8E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216" y="5129372"/>
            <a:ext cx="856879" cy="85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83CF005F-6D3E-9013-AC26-4FC84D983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400" y="180191"/>
            <a:ext cx="10515600" cy="1325563"/>
          </a:xfrm>
        </p:spPr>
        <p:txBody>
          <a:bodyPr/>
          <a:lstStyle/>
          <a:p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Millaisia he ovat?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uva 4" descr="Silmälasit tasaisella täytöllä">
            <a:extLst>
              <a:ext uri="{FF2B5EF4-FFF2-40B4-BE49-F238E27FC236}">
                <a16:creationId xmlns:a16="http://schemas.microsoft.com/office/drawing/2014/main" id="{34085BB1-C957-166B-6059-E24EE15A4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5086171"/>
            <a:ext cx="457200" cy="457200"/>
          </a:xfrm>
          <a:prstGeom prst="rect">
            <a:avLst/>
          </a:prstGeom>
        </p:spPr>
      </p:pic>
      <p:pic>
        <p:nvPicPr>
          <p:cNvPr id="7" name="Kuva 6" descr="Viikset tasaisella täytöllä">
            <a:extLst>
              <a:ext uri="{FF2B5EF4-FFF2-40B4-BE49-F238E27FC236}">
                <a16:creationId xmlns:a16="http://schemas.microsoft.com/office/drawing/2014/main" id="{901516BA-E2E8-B78A-CF81-86453C97E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64027" y="5086171"/>
            <a:ext cx="457200" cy="45720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2C0929D0-A16C-1DA1-E7B5-E021051DC048}"/>
              </a:ext>
            </a:extLst>
          </p:cNvPr>
          <p:cNvSpPr txBox="1"/>
          <p:nvPr/>
        </p:nvSpPr>
        <p:spPr>
          <a:xfrm>
            <a:off x="9276202" y="6279614"/>
            <a:ext cx="2754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latin typeface="Arial" panose="020B0604020202020204" pitchFamily="34" charset="0"/>
                <a:cs typeface="Arial" panose="020B0604020202020204" pitchFamily="34" charset="0"/>
              </a:rPr>
              <a:t>Kuvat: O365 kuvapankkikuvat</a:t>
            </a:r>
          </a:p>
          <a:p>
            <a:r>
              <a:rPr lang="fi-FI" sz="1200" dirty="0">
                <a:latin typeface="Arial" panose="020B0604020202020204" pitchFamily="34" charset="0"/>
                <a:cs typeface="Arial" panose="020B0604020202020204" pitchFamily="34" charset="0"/>
              </a:rPr>
              <a:t>Papunet, kuvapankki.papunet.fi/ </a:t>
            </a:r>
            <a:r>
              <a:rPr lang="fi-FI" sz="1200" b="0" i="0" dirty="0" err="1">
                <a:solidFill>
                  <a:srgbClr val="212529"/>
                </a:solidFill>
                <a:effectLst/>
                <a:latin typeface="-apple-system"/>
              </a:rPr>
              <a:t>Paxtoncrafts</a:t>
            </a:r>
            <a:r>
              <a:rPr lang="fi-FI" sz="1200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fi-FI" sz="1200" b="0" i="0" dirty="0" err="1">
                <a:solidFill>
                  <a:srgbClr val="212529"/>
                </a:solidFill>
                <a:effectLst/>
                <a:latin typeface="-apple-system"/>
              </a:rPr>
              <a:t>Charitable</a:t>
            </a:r>
            <a:r>
              <a:rPr lang="fi-FI" sz="1200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fi-FI" sz="1200" b="0" i="0" dirty="0" err="1">
                <a:solidFill>
                  <a:srgbClr val="212529"/>
                </a:solidFill>
                <a:effectLst/>
                <a:latin typeface="-apple-system"/>
              </a:rPr>
              <a:t>Trust</a:t>
            </a:r>
            <a:r>
              <a:rPr lang="fi-FI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A942E53E-534F-D5A1-B7CD-674A74364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uora nuoliyhdysviiva 9">
            <a:extLst>
              <a:ext uri="{FF2B5EF4-FFF2-40B4-BE49-F238E27FC236}">
                <a16:creationId xmlns:a16="http://schemas.microsoft.com/office/drawing/2014/main" id="{A9DE39A8-6EF9-2472-DEBB-43FC3B05D375}"/>
              </a:ext>
            </a:extLst>
          </p:cNvPr>
          <p:cNvCxnSpPr/>
          <p:nvPr/>
        </p:nvCxnSpPr>
        <p:spPr>
          <a:xfrm>
            <a:off x="9053432" y="5565428"/>
            <a:ext cx="77566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90727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0F6FC4-3EA2-F8EE-15C0-0C6AA81A8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090" y="381212"/>
            <a:ext cx="6551835" cy="2090399"/>
          </a:xfrm>
        </p:spPr>
        <p:txBody>
          <a:bodyPr>
            <a:normAutofit/>
          </a:bodyPr>
          <a:lstStyle/>
          <a:p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 to 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tell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 look. </a:t>
            </a:r>
            <a:b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Harjoittele kertomaan miltä sinä näytät</a:t>
            </a:r>
            <a:r>
              <a:rPr lang="fi-FI" sz="3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6D3DE54-A328-F36D-8143-3820EFCE3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9876"/>
            <a:ext cx="5393361" cy="398621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endParaRPr lang="fi-FI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600" dirty="0">
                <a:latin typeface="Arial" panose="020B0604020202020204" pitchFamily="34" charset="0"/>
                <a:cs typeface="Arial" panose="020B0604020202020204" pitchFamily="34" charset="0"/>
              </a:rPr>
              <a:t>Kirjoita kuvaus itsestäsi. Menet lentokentälle vastaan henkilöä, jota et tunne (vielä). Kerro hänelle etukäteen, miltä sinä näytät. Lue kuvaus parille.</a:t>
            </a:r>
            <a:br>
              <a:rPr lang="fi-FI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600" dirty="0">
                <a:latin typeface="Arial" panose="020B0604020202020204" pitchFamily="34" charset="0"/>
                <a:cs typeface="Arial" panose="020B0604020202020204" pitchFamily="34" charset="0"/>
              </a:rPr>
              <a:t>Write a </a:t>
            </a:r>
            <a:r>
              <a:rPr lang="fi-FI" sz="2600" dirty="0" err="1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r>
              <a:rPr lang="fi-FI" sz="26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i-FI" sz="2600" dirty="0" err="1">
                <a:latin typeface="Arial" panose="020B0604020202020204" pitchFamily="34" charset="0"/>
                <a:cs typeface="Arial" panose="020B0604020202020204" pitchFamily="34" charset="0"/>
              </a:rPr>
              <a:t>yourself</a:t>
            </a:r>
            <a:r>
              <a:rPr lang="fi-FI" sz="2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6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600" dirty="0">
                <a:latin typeface="Arial" panose="020B0604020202020204" pitchFamily="34" charset="0"/>
                <a:cs typeface="Arial" panose="020B0604020202020204" pitchFamily="34" charset="0"/>
              </a:rPr>
              <a:t> go to </a:t>
            </a:r>
            <a:r>
              <a:rPr lang="fi-FI" sz="26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600" dirty="0" err="1">
                <a:latin typeface="Arial" panose="020B0604020202020204" pitchFamily="34" charset="0"/>
                <a:cs typeface="Arial" panose="020B0604020202020204" pitchFamily="34" charset="0"/>
              </a:rPr>
              <a:t>airport</a:t>
            </a:r>
            <a:r>
              <a:rPr lang="fi-FI" sz="26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i-FI" sz="2600" dirty="0" err="1"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r>
              <a:rPr lang="fi-FI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600" dirty="0" err="1">
                <a:latin typeface="Arial" panose="020B0604020202020204" pitchFamily="34" charset="0"/>
                <a:cs typeface="Arial" panose="020B0604020202020204" pitchFamily="34" charset="0"/>
              </a:rPr>
              <a:t>someone</a:t>
            </a:r>
            <a:r>
              <a:rPr lang="fi-FI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6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600" dirty="0" err="1">
                <a:latin typeface="Arial" panose="020B0604020202020204" pitchFamily="34" charset="0"/>
                <a:cs typeface="Arial" panose="020B0604020202020204" pitchFamily="34" charset="0"/>
              </a:rPr>
              <a:t>don’t</a:t>
            </a:r>
            <a:r>
              <a:rPr lang="fi-FI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600" dirty="0" err="1">
                <a:latin typeface="Arial" panose="020B0604020202020204" pitchFamily="34" charset="0"/>
                <a:cs typeface="Arial" panose="020B0604020202020204" pitchFamily="34" charset="0"/>
              </a:rPr>
              <a:t>know</a:t>
            </a:r>
            <a:r>
              <a:rPr lang="fi-FI" sz="2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i-FI" sz="2600" dirty="0" err="1">
                <a:latin typeface="Arial" panose="020B0604020202020204" pitchFamily="34" charset="0"/>
                <a:cs typeface="Arial" panose="020B0604020202020204" pitchFamily="34" charset="0"/>
              </a:rPr>
              <a:t>yet</a:t>
            </a:r>
            <a:r>
              <a:rPr lang="fi-FI" sz="2600" dirty="0">
                <a:latin typeface="Arial" panose="020B0604020202020204" pitchFamily="34" charset="0"/>
                <a:cs typeface="Arial" panose="020B0604020202020204" pitchFamily="34" charset="0"/>
              </a:rPr>
              <a:t>). Tell </a:t>
            </a:r>
            <a:r>
              <a:rPr lang="fi-FI" sz="2600" dirty="0" err="1"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  <a:r>
              <a:rPr lang="fi-FI" sz="2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i-FI" sz="2600" dirty="0" err="1">
                <a:latin typeface="Arial" panose="020B0604020202020204" pitchFamily="34" charset="0"/>
                <a:cs typeface="Arial" panose="020B0604020202020204" pitchFamily="34" charset="0"/>
              </a:rPr>
              <a:t>him</a:t>
            </a:r>
            <a:r>
              <a:rPr lang="fi-FI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600" dirty="0" err="1">
                <a:latin typeface="Arial" panose="020B0604020202020204" pitchFamily="34" charset="0"/>
                <a:cs typeface="Arial" panose="020B0604020202020204" pitchFamily="34" charset="0"/>
              </a:rPr>
              <a:t>beforehand</a:t>
            </a:r>
            <a:r>
              <a:rPr lang="fi-FI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600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i-FI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6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600" dirty="0">
                <a:latin typeface="Arial" panose="020B0604020202020204" pitchFamily="34" charset="0"/>
                <a:cs typeface="Arial" panose="020B0604020202020204" pitchFamily="34" charset="0"/>
              </a:rPr>
              <a:t> look </a:t>
            </a:r>
            <a:r>
              <a:rPr lang="fi-FI" sz="2600" dirty="0" err="1"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fi-FI" sz="2600" dirty="0">
                <a:latin typeface="Arial" panose="020B0604020202020204" pitchFamily="34" charset="0"/>
                <a:cs typeface="Arial" panose="020B0604020202020204" pitchFamily="34" charset="0"/>
              </a:rPr>
              <a:t>. Read </a:t>
            </a:r>
            <a:r>
              <a:rPr lang="fi-FI" sz="26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600" dirty="0" err="1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r>
              <a:rPr lang="fi-FI" sz="26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i-FI" sz="26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fi-FI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600" dirty="0" err="1">
                <a:latin typeface="Arial" panose="020B0604020202020204" pitchFamily="34" charset="0"/>
                <a:cs typeface="Arial" panose="020B0604020202020204" pitchFamily="34" charset="0"/>
              </a:rPr>
              <a:t>partner</a:t>
            </a:r>
            <a:r>
              <a:rPr lang="fi-FI" sz="2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68125145-BB77-6AF6-425D-CE0801DCE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FBBB1067-1466-1C3B-A7EE-8A631000F330}"/>
              </a:ext>
            </a:extLst>
          </p:cNvPr>
          <p:cNvSpPr txBox="1"/>
          <p:nvPr/>
        </p:nvSpPr>
        <p:spPr>
          <a:xfrm>
            <a:off x="8800528" y="6203969"/>
            <a:ext cx="369415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400" dirty="0">
                <a:latin typeface="Arial" panose="020B0604020202020204" pitchFamily="34" charset="0"/>
                <a:cs typeface="Arial" panose="020B0604020202020204" pitchFamily="34" charset="0"/>
              </a:rPr>
              <a:t>Kuva: Papunet, kuvapankki.papunet.fi, </a:t>
            </a:r>
            <a:r>
              <a:rPr lang="fi-FI" sz="14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Sergio </a:t>
            </a:r>
            <a:r>
              <a:rPr lang="fi-FI" sz="14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Palao</a:t>
            </a:r>
            <a:r>
              <a:rPr lang="fi-FI" sz="14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/ ARASAAC</a:t>
            </a:r>
            <a:endParaRPr lang="fi-FI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enkilöstö">
            <a:extLst>
              <a:ext uri="{FF2B5EF4-FFF2-40B4-BE49-F238E27FC236}">
                <a16:creationId xmlns:a16="http://schemas.microsoft.com/office/drawing/2014/main" id="{4FB0D9F8-1D93-5AB0-F46B-1469B767E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231" y="2137510"/>
            <a:ext cx="2984595" cy="298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2938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108708B-243C-7B80-6A1E-2999AB2B0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746" y="392275"/>
            <a:ext cx="5010707" cy="1956841"/>
          </a:xfrm>
        </p:spPr>
        <p:txBody>
          <a:bodyPr anchor="b">
            <a:normAutofit fontScale="90000"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. How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/he look? </a:t>
            </a:r>
            <a:br>
              <a:rPr lang="fi-FI"/>
            </a:br>
            <a:r>
              <a:rPr lang="fi-FI" sz="3100">
                <a:latin typeface="Arial" panose="020B0604020202020204" pitchFamily="34" charset="0"/>
                <a:cs typeface="Arial" panose="020B0604020202020204" pitchFamily="34" charset="0"/>
              </a:rPr>
              <a:t>Harjoittele. Miltä hän näyttää?</a:t>
            </a: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2FD3DFC-B5E7-901B-5A8F-36427A420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871" y="2748235"/>
            <a:ext cx="5544963" cy="33206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Keskustelkaa ryhmänne henkilöistä pareittain tai ryhmissä. Tehkää esimerkiksi tällaisia kysymyksiä:</a:t>
            </a:r>
          </a:p>
          <a:p>
            <a:pPr lvl="1"/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lvl="1" indent="0">
              <a:buNone/>
            </a:pP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hair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1"/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eyes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1"/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kind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hair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/he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1"/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/he?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24A885-4FF9-754C-E5D1-2514981242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" b="151"/>
          <a:stretch/>
        </p:blipFill>
        <p:spPr>
          <a:xfrm>
            <a:off x="5310177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6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98861673-6652-16A2-8A0A-75811012A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45942"/>
            <a:ext cx="308610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1C3BB5E3-DE71-EAB3-93ED-2CD2F871D42A}"/>
              </a:ext>
            </a:extLst>
          </p:cNvPr>
          <p:cNvSpPr txBox="1"/>
          <p:nvPr/>
        </p:nvSpPr>
        <p:spPr>
          <a:xfrm>
            <a:off x="10047284" y="6068903"/>
            <a:ext cx="225855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dirty="0">
                <a:highlight>
                  <a:srgbClr val="FFFF00"/>
                </a:highlight>
                <a:latin typeface="Arial" panose="020B0604020202020204" pitchFamily="34" charset="0"/>
                <a:cs typeface="Calibri"/>
              </a:rPr>
              <a:t>Kuva: </a:t>
            </a:r>
            <a:r>
              <a:rPr lang="fi-FI" dirty="0" err="1">
                <a:highlight>
                  <a:srgbClr val="FFFF00"/>
                </a:highlight>
                <a:latin typeface="Arial" panose="020B0604020202020204" pitchFamily="34" charset="0"/>
                <a:cs typeface="Calibri"/>
              </a:rPr>
              <a:t>Pixabay</a:t>
            </a:r>
            <a:endParaRPr lang="fi-FI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96721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07948A8-A476-E6E8-233E-A5FFA6610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2. Greetings. 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Tervehdykset.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A69DBA6-0648-82FA-0CCF-4A4A456DB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Autofit/>
          </a:bodyPr>
          <a:lstStyle/>
          <a:p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Hi!						Hei.</a:t>
            </a:r>
          </a:p>
          <a:p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!					Hei.</a:t>
            </a:r>
            <a:b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morning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!				Hyvää huomenta!</a:t>
            </a:r>
          </a:p>
          <a:p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afternoon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!				Hyvää iltapäivää!</a:t>
            </a:r>
          </a:p>
          <a:p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evening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!				Hyvää iltaa!</a:t>
            </a:r>
          </a:p>
          <a:p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night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!					Hyvää yötä!</a:t>
            </a:r>
          </a:p>
          <a:p>
            <a:pPr marL="0" indent="0">
              <a:buNone/>
            </a:pP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?				Mitä kuuluu?</a:t>
            </a:r>
          </a:p>
          <a:p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Fine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thanks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 And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?		Kiitos hyvää. Entä sinulle?</a:t>
            </a:r>
          </a:p>
        </p:txBody>
      </p:sp>
      <p:pic>
        <p:nvPicPr>
          <p:cNvPr id="5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6608AA8E-4101-83E4-F717-B6A19967E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7691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8EFF3596-1001-57FA-7F20-67B070744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ED53C7A-E75E-80F9-97F5-87EE3DC6A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732" y="365125"/>
            <a:ext cx="10515600" cy="1079375"/>
          </a:xfrm>
        </p:spPr>
        <p:txBody>
          <a:bodyPr/>
          <a:lstStyle/>
          <a:p>
            <a:r>
              <a:rPr lang="fi-FI"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 </a:t>
            </a:r>
            <a:r>
              <a:rPr lang="fi-FI" sz="40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fi-FI" sz="40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i-FI" sz="4000" b="0" i="0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40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i-FI" sz="4000" b="0" i="0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get</a:t>
            </a:r>
            <a:r>
              <a:rPr lang="fi-FI" sz="40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i-FI" sz="4000" b="0" i="0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sick</a:t>
            </a:r>
            <a:r>
              <a:rPr lang="fi-FI" sz="40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fi-FI" sz="2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Kun sairastut.</a:t>
            </a:r>
            <a:r>
              <a:rPr lang="fi-FI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br>
              <a:rPr lang="fi-FI" sz="1800" b="0" i="0">
                <a:effectLst/>
                <a:latin typeface="Calibri Light" panose="020F0302020204030204" pitchFamily="34" charset="0"/>
              </a:rPr>
            </a:br>
            <a:r>
              <a:rPr lang="fi-FI" sz="1800" b="0" i="0">
                <a:solidFill>
                  <a:srgbClr val="000000"/>
                </a:solidFill>
                <a:effectLst/>
                <a:latin typeface="Calibri Light"/>
                <a:cs typeface="Calibri Light"/>
              </a:rPr>
              <a:t>​</a:t>
            </a:r>
            <a:endParaRPr lang="fi-FI">
              <a:latin typeface="Calibri Light"/>
              <a:cs typeface="Calibri Light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5B56D9-C434-1C3B-1239-C58B9989D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4500"/>
            <a:ext cx="10515600" cy="473246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fi-FI" sz="2600" b="1" dirty="0">
                <a:latin typeface="Arial"/>
                <a:cs typeface="Arial"/>
              </a:rPr>
              <a:t>Minulla on…				I </a:t>
            </a:r>
            <a:r>
              <a:rPr lang="fi-FI" sz="2600" b="1" dirty="0" err="1">
                <a:latin typeface="Arial"/>
                <a:cs typeface="Arial"/>
              </a:rPr>
              <a:t>have</a:t>
            </a:r>
            <a:r>
              <a:rPr lang="fi-FI" sz="2600" b="1" dirty="0">
                <a:latin typeface="Arial"/>
                <a:cs typeface="Arial"/>
              </a:rPr>
              <a:t> a/an…</a:t>
            </a:r>
          </a:p>
          <a:p>
            <a:pPr marL="0" indent="0">
              <a:buNone/>
            </a:pPr>
            <a:r>
              <a:rPr lang="fi-FI" sz="3000" dirty="0">
                <a:latin typeface="Arial"/>
                <a:cs typeface="Arial"/>
              </a:rPr>
              <a:t>flunssa, nuha, yskä, kuume	</a:t>
            </a:r>
            <a:r>
              <a:rPr lang="fi-FI" sz="3000" dirty="0" err="1">
                <a:latin typeface="Arial"/>
                <a:cs typeface="Arial"/>
              </a:rPr>
              <a:t>flu</a:t>
            </a:r>
            <a:r>
              <a:rPr lang="fi-FI" sz="3000" dirty="0">
                <a:latin typeface="Arial"/>
                <a:cs typeface="Arial"/>
              </a:rPr>
              <a:t>, </a:t>
            </a:r>
            <a:r>
              <a:rPr lang="fi-FI" sz="3000" dirty="0" err="1">
                <a:latin typeface="Arial"/>
                <a:cs typeface="Arial"/>
              </a:rPr>
              <a:t>cold</a:t>
            </a:r>
            <a:r>
              <a:rPr lang="fi-FI" sz="3000" dirty="0">
                <a:latin typeface="Arial"/>
                <a:cs typeface="Arial"/>
              </a:rPr>
              <a:t>, </a:t>
            </a:r>
            <a:r>
              <a:rPr lang="fi-FI" sz="3000" dirty="0" err="1">
                <a:latin typeface="Arial"/>
                <a:cs typeface="Arial"/>
              </a:rPr>
              <a:t>cough</a:t>
            </a:r>
            <a:r>
              <a:rPr lang="fi-FI" sz="3000" dirty="0">
                <a:latin typeface="Arial"/>
                <a:cs typeface="Arial"/>
              </a:rPr>
              <a:t>, </a:t>
            </a:r>
            <a:r>
              <a:rPr lang="fi-FI" sz="3000" dirty="0" err="1">
                <a:latin typeface="Arial"/>
                <a:cs typeface="Arial"/>
              </a:rPr>
              <a:t>fever</a:t>
            </a:r>
            <a:endParaRPr lang="fi-FI" sz="30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sz="3000" dirty="0">
                <a:latin typeface="Arial"/>
                <a:cs typeface="Arial"/>
              </a:rPr>
              <a:t>kipu					</a:t>
            </a:r>
            <a:r>
              <a:rPr lang="fi-FI" sz="3000" dirty="0" err="1">
                <a:latin typeface="Arial"/>
                <a:cs typeface="Arial"/>
              </a:rPr>
              <a:t>ache</a:t>
            </a:r>
            <a:r>
              <a:rPr lang="fi-FI" sz="3000" dirty="0">
                <a:latin typeface="Arial"/>
                <a:cs typeface="Arial"/>
              </a:rPr>
              <a:t>, pain</a:t>
            </a:r>
          </a:p>
          <a:p>
            <a:pPr marL="0" indent="0">
              <a:buNone/>
            </a:pPr>
            <a:r>
              <a:rPr lang="fi-FI" sz="3000" dirty="0">
                <a:latin typeface="Arial"/>
                <a:cs typeface="Arial"/>
              </a:rPr>
              <a:t>mustelma, haava			</a:t>
            </a:r>
            <a:r>
              <a:rPr lang="fi-FI" sz="3000" dirty="0" err="1">
                <a:latin typeface="Arial"/>
                <a:cs typeface="Arial"/>
              </a:rPr>
              <a:t>bruise</a:t>
            </a:r>
            <a:r>
              <a:rPr lang="fi-FI" sz="3000" dirty="0">
                <a:latin typeface="Arial"/>
                <a:cs typeface="Arial"/>
              </a:rPr>
              <a:t>, </a:t>
            </a:r>
            <a:r>
              <a:rPr lang="fi-FI" sz="3000" dirty="0" err="1">
                <a:latin typeface="Arial"/>
                <a:cs typeface="Arial"/>
              </a:rPr>
              <a:t>cut</a:t>
            </a:r>
            <a:endParaRPr lang="fi-FI" sz="30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sz="3000" dirty="0">
                <a:latin typeface="Arial"/>
                <a:cs typeface="Arial"/>
              </a:rPr>
              <a:t>verenvuoto				</a:t>
            </a:r>
            <a:r>
              <a:rPr lang="fi-FI" sz="3000" dirty="0" err="1">
                <a:latin typeface="Arial"/>
                <a:cs typeface="Arial"/>
              </a:rPr>
              <a:t>bleeding</a:t>
            </a:r>
            <a:endParaRPr lang="fi-FI" sz="30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sz="3000" dirty="0">
                <a:latin typeface="Arial"/>
                <a:cs typeface="Arial"/>
              </a:rPr>
              <a:t>murtunut				</a:t>
            </a:r>
            <a:r>
              <a:rPr lang="fi-FI" sz="3000" dirty="0" err="1">
                <a:latin typeface="Arial"/>
                <a:cs typeface="Arial"/>
              </a:rPr>
              <a:t>broken</a:t>
            </a:r>
            <a:r>
              <a:rPr lang="fi-FI" sz="3000" dirty="0">
                <a:latin typeface="Arial"/>
                <a:cs typeface="Arial"/>
              </a:rPr>
              <a:t> (</a:t>
            </a:r>
            <a:r>
              <a:rPr lang="fi-FI" sz="3000" dirty="0" err="1">
                <a:latin typeface="Arial"/>
                <a:cs typeface="Arial"/>
              </a:rPr>
              <a:t>arm</a:t>
            </a:r>
            <a:r>
              <a:rPr lang="fi-FI" sz="3000" dirty="0">
                <a:latin typeface="Arial"/>
                <a:cs typeface="Arial"/>
              </a:rPr>
              <a:t>/</a:t>
            </a:r>
            <a:r>
              <a:rPr lang="fi-FI" sz="3000" dirty="0" err="1">
                <a:latin typeface="Arial"/>
                <a:cs typeface="Arial"/>
              </a:rPr>
              <a:t>leg</a:t>
            </a:r>
            <a:r>
              <a:rPr lang="fi-FI" sz="3000" dirty="0">
                <a:latin typeface="Arial"/>
                <a:cs typeface="Arial"/>
              </a:rPr>
              <a:t>/</a:t>
            </a:r>
            <a:r>
              <a:rPr lang="fi-FI" sz="3000" dirty="0" err="1">
                <a:latin typeface="Arial"/>
                <a:cs typeface="Arial"/>
              </a:rPr>
              <a:t>bone</a:t>
            </a:r>
            <a:r>
              <a:rPr lang="fi-FI" sz="3000" dirty="0">
                <a:latin typeface="Arial"/>
                <a:cs typeface="Arial"/>
              </a:rPr>
              <a:t>)</a:t>
            </a:r>
          </a:p>
          <a:p>
            <a:pPr marL="0" indent="0">
              <a:buNone/>
            </a:pPr>
            <a:r>
              <a:rPr lang="fi-FI" sz="3000" dirty="0">
                <a:latin typeface="Arial"/>
                <a:cs typeface="Arial"/>
              </a:rPr>
              <a:t>murtuma				</a:t>
            </a:r>
            <a:r>
              <a:rPr lang="fi-FI" sz="3000" dirty="0" err="1">
                <a:latin typeface="Arial"/>
                <a:cs typeface="Arial"/>
              </a:rPr>
              <a:t>fracture</a:t>
            </a:r>
            <a:endParaRPr lang="fi-FI" sz="30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sz="3000" dirty="0">
                <a:latin typeface="Arial"/>
                <a:cs typeface="Arial"/>
              </a:rPr>
              <a:t>selkäkipu				</a:t>
            </a:r>
            <a:r>
              <a:rPr lang="fi-FI" sz="3000" dirty="0" err="1">
                <a:latin typeface="Arial"/>
                <a:cs typeface="Arial"/>
              </a:rPr>
              <a:t>backache</a:t>
            </a:r>
            <a:endParaRPr lang="fi-FI" sz="30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sz="3000" dirty="0">
                <a:latin typeface="Arial"/>
                <a:cs typeface="Arial"/>
              </a:rPr>
              <a:t>pääkipu				</a:t>
            </a:r>
            <a:r>
              <a:rPr lang="fi-FI" sz="3000" dirty="0" err="1">
                <a:latin typeface="Arial"/>
                <a:cs typeface="Arial"/>
              </a:rPr>
              <a:t>headache</a:t>
            </a:r>
            <a:endParaRPr lang="fi-FI" sz="30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sz="3000" dirty="0">
                <a:latin typeface="Arial"/>
                <a:cs typeface="Arial"/>
              </a:rPr>
              <a:t>huimaus				</a:t>
            </a:r>
            <a:r>
              <a:rPr lang="fi-FI" sz="3000" dirty="0" err="1">
                <a:latin typeface="Arial"/>
                <a:cs typeface="Arial"/>
              </a:rPr>
              <a:t>dizziness</a:t>
            </a:r>
            <a:endParaRPr lang="fi-FI" sz="30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sz="3000" dirty="0">
                <a:latin typeface="Arial"/>
                <a:cs typeface="Arial"/>
              </a:rPr>
              <a:t>ruokamyrkytys			food </a:t>
            </a:r>
            <a:r>
              <a:rPr lang="fi-FI" sz="3000" dirty="0" err="1">
                <a:latin typeface="Arial"/>
                <a:cs typeface="Arial"/>
              </a:rPr>
              <a:t>poisoning</a:t>
            </a:r>
            <a:r>
              <a:rPr lang="fi-FI" sz="3000" dirty="0"/>
              <a:t>				</a:t>
            </a:r>
            <a:endParaRPr lang="fi-FI" sz="3000" dirty="0">
              <a:cs typeface="Calibri"/>
            </a:endParaRPr>
          </a:p>
          <a:p>
            <a:pPr marL="0" indent="0">
              <a:buNone/>
            </a:pPr>
            <a:endParaRPr lang="fi-FI" sz="3000" dirty="0"/>
          </a:p>
          <a:p>
            <a:endParaRPr lang="fi-FI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9A6FFBC-3482-6DC8-22CE-0DDC91A08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96279" y="4045226"/>
            <a:ext cx="2816667" cy="227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10ACBF9B-0106-3593-04D5-4CEC39DE95A8}"/>
              </a:ext>
            </a:extLst>
          </p:cNvPr>
          <p:cNvSpPr txBox="1"/>
          <p:nvPr/>
        </p:nvSpPr>
        <p:spPr>
          <a:xfrm>
            <a:off x="7875232" y="6348284"/>
            <a:ext cx="425876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Kuva: </a:t>
            </a:r>
            <a:r>
              <a:rPr lang="fi-FI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Pixabay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5593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FFF0F52-1B33-C37D-D55F-136D5B6BD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035" y="1801990"/>
            <a:ext cx="6000965" cy="48021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600" b="1" dirty="0">
                <a:latin typeface="Arial" panose="020B0604020202020204" pitchFamily="34" charset="0"/>
                <a:cs typeface="Arial" panose="020B0604020202020204" pitchFamily="34" charset="0"/>
              </a:rPr>
              <a:t>Minulla on…	I </a:t>
            </a:r>
            <a:r>
              <a:rPr lang="fi-FI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fi-FI" sz="2600" b="1" dirty="0">
                <a:latin typeface="Arial" panose="020B0604020202020204" pitchFamily="34" charset="0"/>
                <a:cs typeface="Arial" panose="020B0604020202020204" pitchFamily="34" charset="0"/>
              </a:rPr>
              <a:t> a/an…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flunssa 		a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flu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murtunut nilkka	a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broken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ankle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kipu 			a pain in…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päänsärky		an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headache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yskä 			a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cough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korkea kuume 	a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fewer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kipeä kurkku		a 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soar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throat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/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7F05C940-EBAE-A64A-16EB-41C70297B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 sz="4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fi-FI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i-FI" sz="4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i-FI" sz="4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get</a:t>
            </a:r>
            <a:r>
              <a:rPr lang="fi-FI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i-FI" sz="4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sick</a:t>
            </a:r>
            <a:r>
              <a:rPr lang="fi-FI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fi-FI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Kun sairastut.</a:t>
            </a:r>
            <a:r>
              <a:rPr lang="fi-FI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br>
              <a:rPr lang="fi-FI" sz="1800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</a:br>
            <a:r>
              <a:rPr lang="fi-FI" sz="1800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​</a:t>
            </a:r>
            <a:endParaRPr lang="fi-FI" dirty="0"/>
          </a:p>
        </p:txBody>
      </p:sp>
      <p:pic>
        <p:nvPicPr>
          <p:cNvPr id="2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3BAC8573-E284-A5D3-B585-DC8DCB28D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BC1F1908-951D-870A-2F18-6614B31A4861}"/>
              </a:ext>
            </a:extLst>
          </p:cNvPr>
          <p:cNvSpPr txBox="1">
            <a:spLocks/>
          </p:cNvSpPr>
          <p:nvPr/>
        </p:nvSpPr>
        <p:spPr>
          <a:xfrm>
            <a:off x="426379" y="1801991"/>
            <a:ext cx="5420474" cy="4802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Minulla on…		I </a:t>
            </a:r>
            <a:r>
              <a:rPr lang="fi-FI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 a/an…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allergia		an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allergy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sairaus		a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tartunta		an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infection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tulehdus		an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inflammation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vamma		an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injury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paleltuma		a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frostbite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rakko			a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blister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ihottuma		a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rash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48433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756B39A-1E4F-7FE9-2974-E73CBC44E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Health 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Terveyssanastoa.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836E86A-4D8A-E56F-CB98-67AFA6166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lääke 			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medicine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pilleri 			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pill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tabletti			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tablet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terveyskeskus 		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center 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sairaala 		 	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hospital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apteekki 			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pharmacy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dirty="0">
                <a:latin typeface="Arial"/>
                <a:cs typeface="Arial"/>
              </a:rPr>
              <a:t>odotushuone		</a:t>
            </a:r>
            <a:r>
              <a:rPr lang="fi-FI" sz="2400" dirty="0" err="1">
                <a:latin typeface="Arial"/>
                <a:cs typeface="Arial"/>
              </a:rPr>
              <a:t>waiting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room</a:t>
            </a:r>
            <a:endParaRPr lang="fi-FI" sz="24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lääkäri, hoitaja		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doctor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nurse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potilas			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leikkaus			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surgery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diagnoosi		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diagnosis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lääkemääräys,resepti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prescription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rokotus 			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vaccination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sairausloma	 	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sick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leave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			</a:t>
            </a:r>
          </a:p>
        </p:txBody>
      </p:sp>
      <p:pic>
        <p:nvPicPr>
          <p:cNvPr id="4" name="Picture 4" descr="Ruisku, Pilleri, Kapseli, Morfiini">
            <a:extLst>
              <a:ext uri="{FF2B5EF4-FFF2-40B4-BE49-F238E27FC236}">
                <a16:creationId xmlns:a16="http://schemas.microsoft.com/office/drawing/2014/main" id="{7DC5FBDA-866B-806B-12E9-0453C7C66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195" y="4409784"/>
            <a:ext cx="2941833" cy="176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CEA4874A-EEEB-0D99-DDD1-C44DA4BAEBF7}"/>
              </a:ext>
            </a:extLst>
          </p:cNvPr>
          <p:cNvSpPr txBox="1"/>
          <p:nvPr/>
        </p:nvSpPr>
        <p:spPr>
          <a:xfrm>
            <a:off x="8374346" y="6336016"/>
            <a:ext cx="447284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 sz="1200">
                <a:latin typeface="Arial" panose="020B0604020202020204" pitchFamily="34" charset="0"/>
                <a:cs typeface="Arial" panose="020B0604020202020204" pitchFamily="34" charset="0"/>
              </a:rPr>
              <a:t>Kuva: </a:t>
            </a:r>
            <a:r>
              <a:rPr lang="fi-FI" sz="1200" b="0" i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Microsoft365 kuvapankkisivusto</a:t>
            </a:r>
            <a:endParaRPr lang="fi-FI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92F89D38-09A9-4BC9-A4F2-94EE5BED9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9125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iesten anatomianäkymä kuvapankkikuva">
            <a:extLst>
              <a:ext uri="{FF2B5EF4-FFF2-40B4-BE49-F238E27FC236}">
                <a16:creationId xmlns:a16="http://schemas.microsoft.com/office/drawing/2014/main" id="{5F985BA0-A491-E30C-7C48-5B76A1208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016" y="450350"/>
            <a:ext cx="5591175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2084636-8AC2-10EB-DC55-91F20FD3A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812" y="-115388"/>
            <a:ext cx="10519087" cy="1325563"/>
          </a:xfrm>
        </p:spPr>
        <p:txBody>
          <a:bodyPr/>
          <a:lstStyle/>
          <a:p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 19.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Body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parts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Kehon osat.</a:t>
            </a:r>
          </a:p>
        </p:txBody>
      </p:sp>
      <p:sp>
        <p:nvSpPr>
          <p:cNvPr id="4" name="Ellipsi 3">
            <a:extLst>
              <a:ext uri="{FF2B5EF4-FFF2-40B4-BE49-F238E27FC236}">
                <a16:creationId xmlns:a16="http://schemas.microsoft.com/office/drawing/2014/main" id="{0E0DA09D-D588-57F0-46C9-A6823F64125E}"/>
              </a:ext>
            </a:extLst>
          </p:cNvPr>
          <p:cNvSpPr/>
          <p:nvPr/>
        </p:nvSpPr>
        <p:spPr>
          <a:xfrm>
            <a:off x="4592548" y="948086"/>
            <a:ext cx="441789" cy="5342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6" name="Suora yhdysviiva 5">
            <a:extLst>
              <a:ext uri="{FF2B5EF4-FFF2-40B4-BE49-F238E27FC236}">
                <a16:creationId xmlns:a16="http://schemas.microsoft.com/office/drawing/2014/main" id="{E25E30BA-8CCA-65BC-DD36-89CF5C44557A}"/>
              </a:ext>
            </a:extLst>
          </p:cNvPr>
          <p:cNvCxnSpPr>
            <a:stCxn id="4" idx="2"/>
          </p:cNvCxnSpPr>
          <p:nvPr/>
        </p:nvCxnSpPr>
        <p:spPr>
          <a:xfrm flipH="1">
            <a:off x="2034283" y="1215214"/>
            <a:ext cx="2558265" cy="410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6DD27572-9E3A-8959-1AB4-2EBB8BB0B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15C7D36E-702F-7029-127E-C207C366B693}"/>
              </a:ext>
            </a:extLst>
          </p:cNvPr>
          <p:cNvSpPr txBox="1"/>
          <p:nvPr/>
        </p:nvSpPr>
        <p:spPr>
          <a:xfrm>
            <a:off x="381587" y="1120201"/>
            <a:ext cx="1628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Face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(kasvot)</a:t>
            </a:r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EF1561BC-7666-E2B8-DA04-577DF670487A}"/>
              </a:ext>
            </a:extLst>
          </p:cNvPr>
          <p:cNvSpPr/>
          <p:nvPr/>
        </p:nvSpPr>
        <p:spPr>
          <a:xfrm>
            <a:off x="7036085" y="743093"/>
            <a:ext cx="441789" cy="5342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0" name="Suora yhdysviiva 9">
            <a:extLst>
              <a:ext uri="{FF2B5EF4-FFF2-40B4-BE49-F238E27FC236}">
                <a16:creationId xmlns:a16="http://schemas.microsoft.com/office/drawing/2014/main" id="{9A132892-FB54-93F8-9A83-9AAD417136AE}"/>
              </a:ext>
            </a:extLst>
          </p:cNvPr>
          <p:cNvCxnSpPr>
            <a:stCxn id="8" idx="6"/>
          </p:cNvCxnSpPr>
          <p:nvPr/>
        </p:nvCxnSpPr>
        <p:spPr>
          <a:xfrm>
            <a:off x="7477874" y="1010221"/>
            <a:ext cx="19024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uora yhdysviiva 4">
            <a:extLst>
              <a:ext uri="{FF2B5EF4-FFF2-40B4-BE49-F238E27FC236}">
                <a16:creationId xmlns:a16="http://schemas.microsoft.com/office/drawing/2014/main" id="{59A791DA-8602-C241-9296-169E5C292F85}"/>
              </a:ext>
            </a:extLst>
          </p:cNvPr>
          <p:cNvCxnSpPr/>
          <p:nvPr/>
        </p:nvCxnSpPr>
        <p:spPr>
          <a:xfrm flipH="1">
            <a:off x="2034283" y="1277349"/>
            <a:ext cx="2784297" cy="51035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iruutu 8">
            <a:extLst>
              <a:ext uri="{FF2B5EF4-FFF2-40B4-BE49-F238E27FC236}">
                <a16:creationId xmlns:a16="http://schemas.microsoft.com/office/drawing/2014/main" id="{49D5FE4B-56C6-A0B3-0D61-82679549B90E}"/>
              </a:ext>
            </a:extLst>
          </p:cNvPr>
          <p:cNvSpPr txBox="1"/>
          <p:nvPr/>
        </p:nvSpPr>
        <p:spPr>
          <a:xfrm>
            <a:off x="528043" y="1603037"/>
            <a:ext cx="1468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Nose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(nenä)</a:t>
            </a:r>
          </a:p>
        </p:txBody>
      </p:sp>
      <p:cxnSp>
        <p:nvCxnSpPr>
          <p:cNvPr id="13" name="Suora yhdysviiva 12">
            <a:extLst>
              <a:ext uri="{FF2B5EF4-FFF2-40B4-BE49-F238E27FC236}">
                <a16:creationId xmlns:a16="http://schemas.microsoft.com/office/drawing/2014/main" id="{0D9122CF-3328-87CD-000F-6BF58A0495E1}"/>
              </a:ext>
            </a:extLst>
          </p:cNvPr>
          <p:cNvCxnSpPr/>
          <p:nvPr/>
        </p:nvCxnSpPr>
        <p:spPr>
          <a:xfrm flipH="1">
            <a:off x="2167847" y="1376468"/>
            <a:ext cx="2645595" cy="8324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iruutu 13">
            <a:extLst>
              <a:ext uri="{FF2B5EF4-FFF2-40B4-BE49-F238E27FC236}">
                <a16:creationId xmlns:a16="http://schemas.microsoft.com/office/drawing/2014/main" id="{ABECF82E-91B5-8179-CE74-BA5F9AC93B95}"/>
              </a:ext>
            </a:extLst>
          </p:cNvPr>
          <p:cNvSpPr txBox="1"/>
          <p:nvPr/>
        </p:nvSpPr>
        <p:spPr>
          <a:xfrm>
            <a:off x="620191" y="2059229"/>
            <a:ext cx="1542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Mouth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(suu)</a:t>
            </a:r>
          </a:p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Lip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(huuli)</a:t>
            </a:r>
          </a:p>
        </p:txBody>
      </p:sp>
      <p:cxnSp>
        <p:nvCxnSpPr>
          <p:cNvPr id="16" name="Suora yhdysviiva 15">
            <a:extLst>
              <a:ext uri="{FF2B5EF4-FFF2-40B4-BE49-F238E27FC236}">
                <a16:creationId xmlns:a16="http://schemas.microsoft.com/office/drawing/2014/main" id="{FB83D7AE-845A-518A-C9C6-D6A270D623AA}"/>
              </a:ext>
            </a:extLst>
          </p:cNvPr>
          <p:cNvCxnSpPr/>
          <p:nvPr/>
        </p:nvCxnSpPr>
        <p:spPr>
          <a:xfrm>
            <a:off x="5034337" y="1131462"/>
            <a:ext cx="54453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iruutu 16">
            <a:extLst>
              <a:ext uri="{FF2B5EF4-FFF2-40B4-BE49-F238E27FC236}">
                <a16:creationId xmlns:a16="http://schemas.microsoft.com/office/drawing/2014/main" id="{66600B83-3D42-E5DC-F820-49F42858CBC6}"/>
              </a:ext>
            </a:extLst>
          </p:cNvPr>
          <p:cNvSpPr txBox="1"/>
          <p:nvPr/>
        </p:nvSpPr>
        <p:spPr>
          <a:xfrm>
            <a:off x="5577152" y="956706"/>
            <a:ext cx="1409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Ear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(korva)</a:t>
            </a:r>
          </a:p>
        </p:txBody>
      </p:sp>
      <p:cxnSp>
        <p:nvCxnSpPr>
          <p:cNvPr id="19" name="Suora yhdysviiva 18">
            <a:extLst>
              <a:ext uri="{FF2B5EF4-FFF2-40B4-BE49-F238E27FC236}">
                <a16:creationId xmlns:a16="http://schemas.microsoft.com/office/drawing/2014/main" id="{0725C97E-9B72-091C-84C7-C5B30A1B35F5}"/>
              </a:ext>
            </a:extLst>
          </p:cNvPr>
          <p:cNvCxnSpPr/>
          <p:nvPr/>
        </p:nvCxnSpPr>
        <p:spPr>
          <a:xfrm flipH="1">
            <a:off x="2162709" y="2208944"/>
            <a:ext cx="2049695" cy="6780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kstiruutu 19">
            <a:extLst>
              <a:ext uri="{FF2B5EF4-FFF2-40B4-BE49-F238E27FC236}">
                <a16:creationId xmlns:a16="http://schemas.microsoft.com/office/drawing/2014/main" id="{B63627DB-C181-02FE-AA5D-8A07FDF9AF21}"/>
              </a:ext>
            </a:extLst>
          </p:cNvPr>
          <p:cNvSpPr txBox="1"/>
          <p:nvPr/>
        </p:nvSpPr>
        <p:spPr>
          <a:xfrm>
            <a:off x="400692" y="2855275"/>
            <a:ext cx="184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Arm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(käsivarsi)</a:t>
            </a:r>
          </a:p>
        </p:txBody>
      </p:sp>
      <p:cxnSp>
        <p:nvCxnSpPr>
          <p:cNvPr id="22" name="Suora yhdysviiva 21">
            <a:extLst>
              <a:ext uri="{FF2B5EF4-FFF2-40B4-BE49-F238E27FC236}">
                <a16:creationId xmlns:a16="http://schemas.microsoft.com/office/drawing/2014/main" id="{1FCD8F9D-7555-025E-2C72-D049E6757546}"/>
              </a:ext>
            </a:extLst>
          </p:cNvPr>
          <p:cNvCxnSpPr/>
          <p:nvPr/>
        </p:nvCxnSpPr>
        <p:spPr>
          <a:xfrm flipH="1">
            <a:off x="2162709" y="3698697"/>
            <a:ext cx="18544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iruutu 10">
            <a:extLst>
              <a:ext uri="{FF2B5EF4-FFF2-40B4-BE49-F238E27FC236}">
                <a16:creationId xmlns:a16="http://schemas.microsoft.com/office/drawing/2014/main" id="{C838A85C-CF2C-A0B3-9C43-B3103662FD81}"/>
              </a:ext>
            </a:extLst>
          </p:cNvPr>
          <p:cNvSpPr txBox="1"/>
          <p:nvPr/>
        </p:nvSpPr>
        <p:spPr>
          <a:xfrm>
            <a:off x="9501025" y="822470"/>
            <a:ext cx="1458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Head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(pää)</a:t>
            </a: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505F457E-5BDB-B079-6677-136796AFB1BB}"/>
              </a:ext>
            </a:extLst>
          </p:cNvPr>
          <p:cNvSpPr txBox="1"/>
          <p:nvPr/>
        </p:nvSpPr>
        <p:spPr>
          <a:xfrm>
            <a:off x="482885" y="3429000"/>
            <a:ext cx="1591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Hand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(käsi)</a:t>
            </a:r>
          </a:p>
        </p:txBody>
      </p:sp>
      <p:cxnSp>
        <p:nvCxnSpPr>
          <p:cNvPr id="25" name="Suora yhdysviiva 24">
            <a:extLst>
              <a:ext uri="{FF2B5EF4-FFF2-40B4-BE49-F238E27FC236}">
                <a16:creationId xmlns:a16="http://schemas.microsoft.com/office/drawing/2014/main" id="{1B7C0AB5-055D-BB4E-7ED1-33E5A263AC15}"/>
              </a:ext>
            </a:extLst>
          </p:cNvPr>
          <p:cNvCxnSpPr/>
          <p:nvPr/>
        </p:nvCxnSpPr>
        <p:spPr>
          <a:xfrm>
            <a:off x="4931596" y="1326038"/>
            <a:ext cx="645556" cy="1180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kstiruutu 25">
            <a:extLst>
              <a:ext uri="{FF2B5EF4-FFF2-40B4-BE49-F238E27FC236}">
                <a16:creationId xmlns:a16="http://schemas.microsoft.com/office/drawing/2014/main" id="{34F9B885-8C64-7D00-61D7-DEE2C1358408}"/>
              </a:ext>
            </a:extLst>
          </p:cNvPr>
          <p:cNvSpPr txBox="1"/>
          <p:nvPr/>
        </p:nvSpPr>
        <p:spPr>
          <a:xfrm>
            <a:off x="5496356" y="1256311"/>
            <a:ext cx="172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Cheek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(poski)</a:t>
            </a:r>
          </a:p>
        </p:txBody>
      </p:sp>
      <p:cxnSp>
        <p:nvCxnSpPr>
          <p:cNvPr id="28" name="Suora yhdysviiva 27">
            <a:extLst>
              <a:ext uri="{FF2B5EF4-FFF2-40B4-BE49-F238E27FC236}">
                <a16:creationId xmlns:a16="http://schemas.microsoft.com/office/drawing/2014/main" id="{CE617661-2D15-20F5-38F1-9044C0CAD516}"/>
              </a:ext>
            </a:extLst>
          </p:cNvPr>
          <p:cNvCxnSpPr/>
          <p:nvPr/>
        </p:nvCxnSpPr>
        <p:spPr>
          <a:xfrm flipH="1">
            <a:off x="2332234" y="4685016"/>
            <a:ext cx="22603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kstiruutu 29">
            <a:extLst>
              <a:ext uri="{FF2B5EF4-FFF2-40B4-BE49-F238E27FC236}">
                <a16:creationId xmlns:a16="http://schemas.microsoft.com/office/drawing/2014/main" id="{233D1681-6A08-E6DB-56B0-E426C16B2770}"/>
              </a:ext>
            </a:extLst>
          </p:cNvPr>
          <p:cNvSpPr txBox="1"/>
          <p:nvPr/>
        </p:nvSpPr>
        <p:spPr>
          <a:xfrm>
            <a:off x="708029" y="4517792"/>
            <a:ext cx="167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Knee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(polvi)</a:t>
            </a:r>
          </a:p>
        </p:txBody>
      </p:sp>
      <p:cxnSp>
        <p:nvCxnSpPr>
          <p:cNvPr id="32" name="Suora yhdysviiva 31">
            <a:extLst>
              <a:ext uri="{FF2B5EF4-FFF2-40B4-BE49-F238E27FC236}">
                <a16:creationId xmlns:a16="http://schemas.microsoft.com/office/drawing/2014/main" id="{4553FA08-44EA-C702-B77B-32B232FED52C}"/>
              </a:ext>
            </a:extLst>
          </p:cNvPr>
          <p:cNvCxnSpPr/>
          <p:nvPr/>
        </p:nvCxnSpPr>
        <p:spPr>
          <a:xfrm flipH="1">
            <a:off x="2293482" y="5816113"/>
            <a:ext cx="23378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kstiruutu 32">
            <a:extLst>
              <a:ext uri="{FF2B5EF4-FFF2-40B4-BE49-F238E27FC236}">
                <a16:creationId xmlns:a16="http://schemas.microsoft.com/office/drawing/2014/main" id="{713B182B-B3FB-53F6-68E9-F1D42EA29D35}"/>
              </a:ext>
            </a:extLst>
          </p:cNvPr>
          <p:cNvSpPr txBox="1"/>
          <p:nvPr/>
        </p:nvSpPr>
        <p:spPr>
          <a:xfrm>
            <a:off x="698643" y="5650787"/>
            <a:ext cx="1594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Ankle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(nilkka)</a:t>
            </a:r>
          </a:p>
        </p:txBody>
      </p:sp>
      <p:cxnSp>
        <p:nvCxnSpPr>
          <p:cNvPr id="35" name="Suora yhdysviiva 34">
            <a:extLst>
              <a:ext uri="{FF2B5EF4-FFF2-40B4-BE49-F238E27FC236}">
                <a16:creationId xmlns:a16="http://schemas.microsoft.com/office/drawing/2014/main" id="{6E2AE293-E0DD-BF05-6DA0-771267EA91DF}"/>
              </a:ext>
            </a:extLst>
          </p:cNvPr>
          <p:cNvCxnSpPr/>
          <p:nvPr/>
        </p:nvCxnSpPr>
        <p:spPr>
          <a:xfrm>
            <a:off x="4813442" y="6133672"/>
            <a:ext cx="333911" cy="3390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kstiruutu 35">
            <a:extLst>
              <a:ext uri="{FF2B5EF4-FFF2-40B4-BE49-F238E27FC236}">
                <a16:creationId xmlns:a16="http://schemas.microsoft.com/office/drawing/2014/main" id="{7917F2DC-3A82-B9AA-35CC-D355E0B7D029}"/>
              </a:ext>
            </a:extLst>
          </p:cNvPr>
          <p:cNvSpPr txBox="1"/>
          <p:nvPr/>
        </p:nvSpPr>
        <p:spPr>
          <a:xfrm>
            <a:off x="5090525" y="6354468"/>
            <a:ext cx="152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Toe (varvas)</a:t>
            </a:r>
          </a:p>
        </p:txBody>
      </p:sp>
      <p:cxnSp>
        <p:nvCxnSpPr>
          <p:cNvPr id="38" name="Suora yhdysviiva 37">
            <a:extLst>
              <a:ext uri="{FF2B5EF4-FFF2-40B4-BE49-F238E27FC236}">
                <a16:creationId xmlns:a16="http://schemas.microsoft.com/office/drawing/2014/main" id="{BAEDC39D-9551-7004-7C58-0FCA9C07B678}"/>
              </a:ext>
            </a:extLst>
          </p:cNvPr>
          <p:cNvCxnSpPr/>
          <p:nvPr/>
        </p:nvCxnSpPr>
        <p:spPr>
          <a:xfrm flipV="1">
            <a:off x="4980397" y="5901294"/>
            <a:ext cx="437509" cy="118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kstiruutu 38">
            <a:extLst>
              <a:ext uri="{FF2B5EF4-FFF2-40B4-BE49-F238E27FC236}">
                <a16:creationId xmlns:a16="http://schemas.microsoft.com/office/drawing/2014/main" id="{2F9D7792-D799-05BE-6F54-9516C4698156}"/>
              </a:ext>
            </a:extLst>
          </p:cNvPr>
          <p:cNvSpPr txBox="1"/>
          <p:nvPr/>
        </p:nvSpPr>
        <p:spPr>
          <a:xfrm>
            <a:off x="5295868" y="5711707"/>
            <a:ext cx="172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Foot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(jalkaterä)</a:t>
            </a:r>
          </a:p>
        </p:txBody>
      </p:sp>
      <p:cxnSp>
        <p:nvCxnSpPr>
          <p:cNvPr id="41" name="Suora yhdysviiva 40">
            <a:extLst>
              <a:ext uri="{FF2B5EF4-FFF2-40B4-BE49-F238E27FC236}">
                <a16:creationId xmlns:a16="http://schemas.microsoft.com/office/drawing/2014/main" id="{AD683827-C90D-8D9D-B996-DD683B3451D4}"/>
              </a:ext>
            </a:extLst>
          </p:cNvPr>
          <p:cNvCxnSpPr/>
          <p:nvPr/>
        </p:nvCxnSpPr>
        <p:spPr>
          <a:xfrm flipH="1">
            <a:off x="3637052" y="2989780"/>
            <a:ext cx="11763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kstiruutu 41">
            <a:extLst>
              <a:ext uri="{FF2B5EF4-FFF2-40B4-BE49-F238E27FC236}">
                <a16:creationId xmlns:a16="http://schemas.microsoft.com/office/drawing/2014/main" id="{AD0E9CE6-6292-8B6B-4F5C-10F2FA1EC2BF}"/>
              </a:ext>
            </a:extLst>
          </p:cNvPr>
          <p:cNvSpPr txBox="1"/>
          <p:nvPr/>
        </p:nvSpPr>
        <p:spPr>
          <a:xfrm>
            <a:off x="2561688" y="2716775"/>
            <a:ext cx="1143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Stomach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(vatsa)</a:t>
            </a:r>
          </a:p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Tummy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Suora yhdysviiva 43">
            <a:extLst>
              <a:ext uri="{FF2B5EF4-FFF2-40B4-BE49-F238E27FC236}">
                <a16:creationId xmlns:a16="http://schemas.microsoft.com/office/drawing/2014/main" id="{DA3900BD-0F75-901A-924A-FAEF49D6616B}"/>
              </a:ext>
            </a:extLst>
          </p:cNvPr>
          <p:cNvCxnSpPr/>
          <p:nvPr/>
        </p:nvCxnSpPr>
        <p:spPr>
          <a:xfrm>
            <a:off x="7685070" y="1715784"/>
            <a:ext cx="14794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kstiruutu 44">
            <a:extLst>
              <a:ext uri="{FF2B5EF4-FFF2-40B4-BE49-F238E27FC236}">
                <a16:creationId xmlns:a16="http://schemas.microsoft.com/office/drawing/2014/main" id="{786D1A5A-4810-2F76-7CFB-B5601DDF4982}"/>
              </a:ext>
            </a:extLst>
          </p:cNvPr>
          <p:cNvSpPr txBox="1"/>
          <p:nvPr/>
        </p:nvSpPr>
        <p:spPr>
          <a:xfrm>
            <a:off x="9144000" y="1444108"/>
            <a:ext cx="2170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Shoulder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(olkapää)</a:t>
            </a:r>
          </a:p>
        </p:txBody>
      </p:sp>
      <p:cxnSp>
        <p:nvCxnSpPr>
          <p:cNvPr id="47" name="Suora yhdysviiva 46">
            <a:extLst>
              <a:ext uri="{FF2B5EF4-FFF2-40B4-BE49-F238E27FC236}">
                <a16:creationId xmlns:a16="http://schemas.microsoft.com/office/drawing/2014/main" id="{776288D4-5FA2-A954-E435-E616C3B48177}"/>
              </a:ext>
            </a:extLst>
          </p:cNvPr>
          <p:cNvCxnSpPr/>
          <p:nvPr/>
        </p:nvCxnSpPr>
        <p:spPr>
          <a:xfrm>
            <a:off x="4813442" y="1444108"/>
            <a:ext cx="95036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kstiruutu 47">
            <a:extLst>
              <a:ext uri="{FF2B5EF4-FFF2-40B4-BE49-F238E27FC236}">
                <a16:creationId xmlns:a16="http://schemas.microsoft.com/office/drawing/2014/main" id="{8F7A394D-8F1D-94F6-5F05-5271FB508C0D}"/>
              </a:ext>
            </a:extLst>
          </p:cNvPr>
          <p:cNvSpPr txBox="1"/>
          <p:nvPr/>
        </p:nvSpPr>
        <p:spPr>
          <a:xfrm>
            <a:off x="5697717" y="1638683"/>
            <a:ext cx="882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Chin (leuka)</a:t>
            </a:r>
          </a:p>
        </p:txBody>
      </p:sp>
      <p:cxnSp>
        <p:nvCxnSpPr>
          <p:cNvPr id="50" name="Suora yhdysviiva 49">
            <a:extLst>
              <a:ext uri="{FF2B5EF4-FFF2-40B4-BE49-F238E27FC236}">
                <a16:creationId xmlns:a16="http://schemas.microsoft.com/office/drawing/2014/main" id="{CE10ADA3-9EE1-7B67-D4D3-556182749560}"/>
              </a:ext>
            </a:extLst>
          </p:cNvPr>
          <p:cNvCxnSpPr/>
          <p:nvPr/>
        </p:nvCxnSpPr>
        <p:spPr>
          <a:xfrm>
            <a:off x="7880279" y="2855275"/>
            <a:ext cx="12637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kstiruutu 50">
            <a:extLst>
              <a:ext uri="{FF2B5EF4-FFF2-40B4-BE49-F238E27FC236}">
                <a16:creationId xmlns:a16="http://schemas.microsoft.com/office/drawing/2014/main" id="{79B7F198-B26F-4A17-BA78-B9610CBF3A44}"/>
              </a:ext>
            </a:extLst>
          </p:cNvPr>
          <p:cNvSpPr txBox="1"/>
          <p:nvPr/>
        </p:nvSpPr>
        <p:spPr>
          <a:xfrm>
            <a:off x="9164547" y="2424701"/>
            <a:ext cx="2170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Elbow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(kyynärpää)</a:t>
            </a:r>
          </a:p>
        </p:txBody>
      </p:sp>
      <p:cxnSp>
        <p:nvCxnSpPr>
          <p:cNvPr id="53" name="Suora yhdysviiva 52">
            <a:extLst>
              <a:ext uri="{FF2B5EF4-FFF2-40B4-BE49-F238E27FC236}">
                <a16:creationId xmlns:a16="http://schemas.microsoft.com/office/drawing/2014/main" id="{5AEF52CC-9F11-5E5A-D9FA-92920FC92AA4}"/>
              </a:ext>
            </a:extLst>
          </p:cNvPr>
          <p:cNvCxnSpPr/>
          <p:nvPr/>
        </p:nvCxnSpPr>
        <p:spPr>
          <a:xfrm>
            <a:off x="8003569" y="3429000"/>
            <a:ext cx="8736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kstiruutu 53">
            <a:extLst>
              <a:ext uri="{FF2B5EF4-FFF2-40B4-BE49-F238E27FC236}">
                <a16:creationId xmlns:a16="http://schemas.microsoft.com/office/drawing/2014/main" id="{1781E6C5-B121-670A-1CDE-C7AC93F11767}"/>
              </a:ext>
            </a:extLst>
          </p:cNvPr>
          <p:cNvSpPr txBox="1"/>
          <p:nvPr/>
        </p:nvSpPr>
        <p:spPr>
          <a:xfrm>
            <a:off x="8877191" y="3213392"/>
            <a:ext cx="1501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Wrist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(ranne)</a:t>
            </a:r>
          </a:p>
        </p:txBody>
      </p:sp>
      <p:sp>
        <p:nvSpPr>
          <p:cNvPr id="55" name="Oikea hakasulje 54">
            <a:extLst>
              <a:ext uri="{FF2B5EF4-FFF2-40B4-BE49-F238E27FC236}">
                <a16:creationId xmlns:a16="http://schemas.microsoft.com/office/drawing/2014/main" id="{BDCF7E68-A2CA-7AD2-1B6B-65A190840EDA}"/>
              </a:ext>
            </a:extLst>
          </p:cNvPr>
          <p:cNvSpPr/>
          <p:nvPr/>
        </p:nvSpPr>
        <p:spPr>
          <a:xfrm>
            <a:off x="7685070" y="3698697"/>
            <a:ext cx="107555" cy="2434968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57" name="Suora yhdysviiva 56">
            <a:extLst>
              <a:ext uri="{FF2B5EF4-FFF2-40B4-BE49-F238E27FC236}">
                <a16:creationId xmlns:a16="http://schemas.microsoft.com/office/drawing/2014/main" id="{4B22F111-69F8-043E-FFF1-D4891A5BE7A2}"/>
              </a:ext>
            </a:extLst>
          </p:cNvPr>
          <p:cNvCxnSpPr>
            <a:stCxn id="55" idx="2"/>
          </p:cNvCxnSpPr>
          <p:nvPr/>
        </p:nvCxnSpPr>
        <p:spPr>
          <a:xfrm>
            <a:off x="7792625" y="4916181"/>
            <a:ext cx="519168" cy="154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kstiruutu 57">
            <a:extLst>
              <a:ext uri="{FF2B5EF4-FFF2-40B4-BE49-F238E27FC236}">
                <a16:creationId xmlns:a16="http://schemas.microsoft.com/office/drawing/2014/main" id="{30B1F30F-A483-44D4-1990-826AE9649DE5}"/>
              </a:ext>
            </a:extLst>
          </p:cNvPr>
          <p:cNvSpPr txBox="1"/>
          <p:nvPr/>
        </p:nvSpPr>
        <p:spPr>
          <a:xfrm>
            <a:off x="8311793" y="4549526"/>
            <a:ext cx="1289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Leg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(jalka)</a:t>
            </a:r>
          </a:p>
        </p:txBody>
      </p:sp>
      <p:cxnSp>
        <p:nvCxnSpPr>
          <p:cNvPr id="60" name="Suora yhdysviiva 59">
            <a:extLst>
              <a:ext uri="{FF2B5EF4-FFF2-40B4-BE49-F238E27FC236}">
                <a16:creationId xmlns:a16="http://schemas.microsoft.com/office/drawing/2014/main" id="{44F595D3-51E7-3C81-6FE1-99A429CA5D12}"/>
              </a:ext>
            </a:extLst>
          </p:cNvPr>
          <p:cNvCxnSpPr/>
          <p:nvPr/>
        </p:nvCxnSpPr>
        <p:spPr>
          <a:xfrm flipV="1">
            <a:off x="7477874" y="2208944"/>
            <a:ext cx="1666126" cy="2157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kstiruutu 60">
            <a:extLst>
              <a:ext uri="{FF2B5EF4-FFF2-40B4-BE49-F238E27FC236}">
                <a16:creationId xmlns:a16="http://schemas.microsoft.com/office/drawing/2014/main" id="{6E20634E-FD4D-E0F0-7830-0B53E2B8E326}"/>
              </a:ext>
            </a:extLst>
          </p:cNvPr>
          <p:cNvSpPr txBox="1"/>
          <p:nvPr/>
        </p:nvSpPr>
        <p:spPr>
          <a:xfrm>
            <a:off x="9154273" y="1901898"/>
            <a:ext cx="1666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Back (selkä)</a:t>
            </a:r>
          </a:p>
        </p:txBody>
      </p:sp>
      <p:cxnSp>
        <p:nvCxnSpPr>
          <p:cNvPr id="1025" name="Suora yhdysviiva 1024">
            <a:extLst>
              <a:ext uri="{FF2B5EF4-FFF2-40B4-BE49-F238E27FC236}">
                <a16:creationId xmlns:a16="http://schemas.microsoft.com/office/drawing/2014/main" id="{B1DE4AAC-DBF1-8F19-A510-614A80A24394}"/>
              </a:ext>
            </a:extLst>
          </p:cNvPr>
          <p:cNvCxnSpPr>
            <a:cxnSpLocks/>
          </p:cNvCxnSpPr>
          <p:nvPr/>
        </p:nvCxnSpPr>
        <p:spPr>
          <a:xfrm>
            <a:off x="5090525" y="2073901"/>
            <a:ext cx="620199" cy="4305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Tekstiruutu 1027">
            <a:extLst>
              <a:ext uri="{FF2B5EF4-FFF2-40B4-BE49-F238E27FC236}">
                <a16:creationId xmlns:a16="http://schemas.microsoft.com/office/drawing/2014/main" id="{8361BEEA-D470-B484-B9B9-17CC391C8C6C}"/>
              </a:ext>
            </a:extLst>
          </p:cNvPr>
          <p:cNvSpPr txBox="1"/>
          <p:nvPr/>
        </p:nvSpPr>
        <p:spPr>
          <a:xfrm>
            <a:off x="5639014" y="2382395"/>
            <a:ext cx="796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Chest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(rinta)</a:t>
            </a:r>
          </a:p>
        </p:txBody>
      </p:sp>
      <p:cxnSp>
        <p:nvCxnSpPr>
          <p:cNvPr id="1030" name="Suora yhdysviiva 1029">
            <a:extLst>
              <a:ext uri="{FF2B5EF4-FFF2-40B4-BE49-F238E27FC236}">
                <a16:creationId xmlns:a16="http://schemas.microsoft.com/office/drawing/2014/main" id="{D61F393E-C19E-28A0-B5AE-A5123D5EBEBC}"/>
              </a:ext>
            </a:extLst>
          </p:cNvPr>
          <p:cNvCxnSpPr/>
          <p:nvPr/>
        </p:nvCxnSpPr>
        <p:spPr>
          <a:xfrm flipH="1">
            <a:off x="2640458" y="3924728"/>
            <a:ext cx="12842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" name="Tekstiruutu 1030">
            <a:extLst>
              <a:ext uri="{FF2B5EF4-FFF2-40B4-BE49-F238E27FC236}">
                <a16:creationId xmlns:a16="http://schemas.microsoft.com/office/drawing/2014/main" id="{F5C5B310-9498-E507-8C8B-CF6C0C24B7DF}"/>
              </a:ext>
            </a:extLst>
          </p:cNvPr>
          <p:cNvSpPr txBox="1"/>
          <p:nvPr/>
        </p:nvSpPr>
        <p:spPr>
          <a:xfrm>
            <a:off x="1085569" y="3777313"/>
            <a:ext cx="167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Finger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(sormi)</a:t>
            </a:r>
          </a:p>
        </p:txBody>
      </p:sp>
      <p:cxnSp>
        <p:nvCxnSpPr>
          <p:cNvPr id="1033" name="Suora yhdysviiva 1032">
            <a:extLst>
              <a:ext uri="{FF2B5EF4-FFF2-40B4-BE49-F238E27FC236}">
                <a16:creationId xmlns:a16="http://schemas.microsoft.com/office/drawing/2014/main" id="{4EC9EA62-C18D-27B5-010C-11CC64071199}"/>
              </a:ext>
            </a:extLst>
          </p:cNvPr>
          <p:cNvCxnSpPr/>
          <p:nvPr/>
        </p:nvCxnSpPr>
        <p:spPr>
          <a:xfrm>
            <a:off x="7685070" y="3071032"/>
            <a:ext cx="28955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4" name="Tekstiruutu 1033">
            <a:extLst>
              <a:ext uri="{FF2B5EF4-FFF2-40B4-BE49-F238E27FC236}">
                <a16:creationId xmlns:a16="http://schemas.microsoft.com/office/drawing/2014/main" id="{16F130D4-AF71-45E2-E0DA-1477DED7AA56}"/>
              </a:ext>
            </a:extLst>
          </p:cNvPr>
          <p:cNvSpPr txBox="1"/>
          <p:nvPr/>
        </p:nvSpPr>
        <p:spPr>
          <a:xfrm>
            <a:off x="10547812" y="2886366"/>
            <a:ext cx="1327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Hip (lantio)</a:t>
            </a:r>
          </a:p>
        </p:txBody>
      </p:sp>
      <p:cxnSp>
        <p:nvCxnSpPr>
          <p:cNvPr id="1036" name="Suora yhdysviiva 1035">
            <a:extLst>
              <a:ext uri="{FF2B5EF4-FFF2-40B4-BE49-F238E27FC236}">
                <a16:creationId xmlns:a16="http://schemas.microsoft.com/office/drawing/2014/main" id="{7108DECB-C302-B178-7DE5-8E15F219EB5E}"/>
              </a:ext>
            </a:extLst>
          </p:cNvPr>
          <p:cNvCxnSpPr/>
          <p:nvPr/>
        </p:nvCxnSpPr>
        <p:spPr>
          <a:xfrm>
            <a:off x="7477874" y="3503488"/>
            <a:ext cx="1501739" cy="5342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7" name="Tekstiruutu 1036">
            <a:extLst>
              <a:ext uri="{FF2B5EF4-FFF2-40B4-BE49-F238E27FC236}">
                <a16:creationId xmlns:a16="http://schemas.microsoft.com/office/drawing/2014/main" id="{8D7C733C-BD40-06D2-50AB-FCC5D3260ACF}"/>
              </a:ext>
            </a:extLst>
          </p:cNvPr>
          <p:cNvSpPr txBox="1"/>
          <p:nvPr/>
        </p:nvSpPr>
        <p:spPr>
          <a:xfrm>
            <a:off x="8969339" y="3798332"/>
            <a:ext cx="155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Butt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(peppu)</a:t>
            </a:r>
          </a:p>
        </p:txBody>
      </p:sp>
      <p:cxnSp>
        <p:nvCxnSpPr>
          <p:cNvPr id="1039" name="Suora yhdysviiva 1038">
            <a:extLst>
              <a:ext uri="{FF2B5EF4-FFF2-40B4-BE49-F238E27FC236}">
                <a16:creationId xmlns:a16="http://schemas.microsoft.com/office/drawing/2014/main" id="{D77ABE60-3D96-3C54-DB14-DC2A0C936D11}"/>
              </a:ext>
            </a:extLst>
          </p:cNvPr>
          <p:cNvCxnSpPr/>
          <p:nvPr/>
        </p:nvCxnSpPr>
        <p:spPr>
          <a:xfrm flipH="1">
            <a:off x="3051425" y="1191802"/>
            <a:ext cx="1664413" cy="1846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0" name="Tekstiruutu 1039">
            <a:extLst>
              <a:ext uri="{FF2B5EF4-FFF2-40B4-BE49-F238E27FC236}">
                <a16:creationId xmlns:a16="http://schemas.microsoft.com/office/drawing/2014/main" id="{F3E5847E-2E0D-E313-E2D1-F6D17EC0AD31}"/>
              </a:ext>
            </a:extLst>
          </p:cNvPr>
          <p:cNvSpPr txBox="1"/>
          <p:nvPr/>
        </p:nvSpPr>
        <p:spPr>
          <a:xfrm>
            <a:off x="1799552" y="1233166"/>
            <a:ext cx="1376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Eye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(silmä)</a:t>
            </a:r>
          </a:p>
        </p:txBody>
      </p:sp>
      <p:sp>
        <p:nvSpPr>
          <p:cNvPr id="1041" name="Tekstiruutu 1040">
            <a:extLst>
              <a:ext uri="{FF2B5EF4-FFF2-40B4-BE49-F238E27FC236}">
                <a16:creationId xmlns:a16="http://schemas.microsoft.com/office/drawing/2014/main" id="{FD1E50C4-4AD4-2BB0-4856-FB421AB77199}"/>
              </a:ext>
            </a:extLst>
          </p:cNvPr>
          <p:cNvSpPr txBox="1"/>
          <p:nvPr/>
        </p:nvSpPr>
        <p:spPr>
          <a:xfrm>
            <a:off x="10522663" y="6461639"/>
            <a:ext cx="1426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>
                <a:latin typeface="Arial" panose="020B0604020202020204" pitchFamily="34" charset="0"/>
                <a:cs typeface="Arial" panose="020B0604020202020204" pitchFamily="34" charset="0"/>
              </a:rPr>
              <a:t>Kuva: </a:t>
            </a:r>
            <a:r>
              <a:rPr lang="fi-FI" sz="1400" err="1">
                <a:latin typeface="Arial" panose="020B0604020202020204" pitchFamily="34" charset="0"/>
                <a:cs typeface="Arial" panose="020B0604020202020204" pitchFamily="34" charset="0"/>
              </a:rPr>
              <a:t>pixabay</a:t>
            </a:r>
            <a:endParaRPr lang="fi-FI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43" name="Suora yhdysviiva 1042">
            <a:extLst>
              <a:ext uri="{FF2B5EF4-FFF2-40B4-BE49-F238E27FC236}">
                <a16:creationId xmlns:a16="http://schemas.microsoft.com/office/drawing/2014/main" id="{E7AF7AB0-0C45-3A8F-2716-82B8F3A98941}"/>
              </a:ext>
            </a:extLst>
          </p:cNvPr>
          <p:cNvCxnSpPr/>
          <p:nvPr/>
        </p:nvCxnSpPr>
        <p:spPr>
          <a:xfrm>
            <a:off x="7263829" y="1376468"/>
            <a:ext cx="10479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4" name="Tekstiruutu 1043">
            <a:extLst>
              <a:ext uri="{FF2B5EF4-FFF2-40B4-BE49-F238E27FC236}">
                <a16:creationId xmlns:a16="http://schemas.microsoft.com/office/drawing/2014/main" id="{121079E5-A388-81B9-0AAE-0FCBCB2EBDA8}"/>
              </a:ext>
            </a:extLst>
          </p:cNvPr>
          <p:cNvSpPr txBox="1"/>
          <p:nvPr/>
        </p:nvSpPr>
        <p:spPr>
          <a:xfrm>
            <a:off x="8311793" y="1131462"/>
            <a:ext cx="2401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Neck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(kaula/niska)</a:t>
            </a:r>
          </a:p>
        </p:txBody>
      </p:sp>
    </p:spTree>
    <p:extLst>
      <p:ext uri="{BB962C8B-B14F-4D97-AF65-F5344CB8AC3E}">
        <p14:creationId xmlns:p14="http://schemas.microsoft.com/office/powerpoint/2010/main" val="31179949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uva 21" descr="Kuva, joka sisältää kohteen clipart-kuva&#10;&#10;Kuvaus luotu automaattisesti">
            <a:extLst>
              <a:ext uri="{FF2B5EF4-FFF2-40B4-BE49-F238E27FC236}">
                <a16:creationId xmlns:a16="http://schemas.microsoft.com/office/drawing/2014/main" id="{B5DCD163-64E1-500F-698B-B96F1D762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715" y="3023810"/>
            <a:ext cx="952500" cy="9525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B917118-6B30-77F7-A1DC-6E2BCA9D0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486" y="220518"/>
            <a:ext cx="7727775" cy="1325563"/>
          </a:xfrm>
        </p:spPr>
        <p:txBody>
          <a:bodyPr/>
          <a:lstStyle/>
          <a:p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20. Food and drink. 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Ruoka ja juoma.</a:t>
            </a:r>
          </a:p>
        </p:txBody>
      </p:sp>
      <p:pic>
        <p:nvPicPr>
          <p:cNvPr id="6" name="Kuva 6" descr="Kuva, joka sisältää kohteen soseutin, työntökärryt, paperiliitin, pannu&#10;&#10;Kuvaus luotu automaattisesti">
            <a:extLst>
              <a:ext uri="{FF2B5EF4-FFF2-40B4-BE49-F238E27FC236}">
                <a16:creationId xmlns:a16="http://schemas.microsoft.com/office/drawing/2014/main" id="{997A7DFD-84AD-BF7A-92DD-F6D24D6BA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29" y="1411666"/>
            <a:ext cx="971939" cy="952500"/>
          </a:xfrm>
          <a:prstGeom prst="rect">
            <a:avLst/>
          </a:prstGeom>
        </p:spPr>
      </p:pic>
      <p:pic>
        <p:nvPicPr>
          <p:cNvPr id="7" name="Kuva 7">
            <a:extLst>
              <a:ext uri="{FF2B5EF4-FFF2-40B4-BE49-F238E27FC236}">
                <a16:creationId xmlns:a16="http://schemas.microsoft.com/office/drawing/2014/main" id="{A3FBB51D-0368-0EA5-2797-EE0F4ADB2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1382" y="1530735"/>
            <a:ext cx="952500" cy="857250"/>
          </a:xfrm>
          <a:prstGeom prst="rect">
            <a:avLst/>
          </a:prstGeom>
        </p:spPr>
      </p:pic>
      <p:pic>
        <p:nvPicPr>
          <p:cNvPr id="8" name="Kuva 8" descr="Kuva, joka sisältää kohteen teksti, yleisurheilu, urheilu&#10;&#10;Kuvaus luotu automaattisesti">
            <a:extLst>
              <a:ext uri="{FF2B5EF4-FFF2-40B4-BE49-F238E27FC236}">
                <a16:creationId xmlns:a16="http://schemas.microsoft.com/office/drawing/2014/main" id="{35713F20-B8EA-B2A4-AB3F-FD92A9836C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24" y="3038098"/>
            <a:ext cx="952500" cy="923925"/>
          </a:xfrm>
          <a:prstGeom prst="rect">
            <a:avLst/>
          </a:prstGeom>
        </p:spPr>
      </p:pic>
      <p:pic>
        <p:nvPicPr>
          <p:cNvPr id="10" name="Kuva 10" descr="Kuva, joka sisältää kohteen varuste, posliini&#10;&#10;Kuvaus luotu automaattisesti">
            <a:extLst>
              <a:ext uri="{FF2B5EF4-FFF2-40B4-BE49-F238E27FC236}">
                <a16:creationId xmlns:a16="http://schemas.microsoft.com/office/drawing/2014/main" id="{791ABF11-64F6-2E83-EC92-F4D5DCCAE1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0579" y="4633544"/>
            <a:ext cx="1332324" cy="1565298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FB9D5601-9B8C-FBE2-E46A-7AED0C8FBC71}"/>
              </a:ext>
            </a:extLst>
          </p:cNvPr>
          <p:cNvSpPr txBox="1"/>
          <p:nvPr/>
        </p:nvSpPr>
        <p:spPr>
          <a:xfrm>
            <a:off x="716388" y="2367897"/>
            <a:ext cx="8980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/>
                <a:cs typeface="Arial"/>
              </a:rPr>
              <a:t>butter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24F3EB88-A0A0-7876-7C5A-F1B0585742BA}"/>
              </a:ext>
            </a:extLst>
          </p:cNvPr>
          <p:cNvSpPr txBox="1"/>
          <p:nvPr/>
        </p:nvSpPr>
        <p:spPr>
          <a:xfrm>
            <a:off x="2323616" y="2370204"/>
            <a:ext cx="10123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/>
                <a:cs typeface="Arial"/>
              </a:rPr>
              <a:t>cheese</a:t>
            </a:r>
            <a:endParaRPr lang="fi-FI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D201DEF0-65DC-14FB-85BE-0EF5C2119083}"/>
              </a:ext>
            </a:extLst>
          </p:cNvPr>
          <p:cNvSpPr txBox="1"/>
          <p:nvPr/>
        </p:nvSpPr>
        <p:spPr>
          <a:xfrm rot="10800000" flipH="1" flipV="1">
            <a:off x="2323430" y="6108690"/>
            <a:ext cx="9524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Soup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Kuva 14" descr="Kuva, joka sisältää kohteen teksti, kitara&#10;&#10;Kuvaus luotu automaattisesti">
            <a:extLst>
              <a:ext uri="{FF2B5EF4-FFF2-40B4-BE49-F238E27FC236}">
                <a16:creationId xmlns:a16="http://schemas.microsoft.com/office/drawing/2014/main" id="{016DF76A-A218-5767-A496-70F65CEB47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7706" y="3053174"/>
            <a:ext cx="952500" cy="952500"/>
          </a:xfrm>
          <a:prstGeom prst="rect">
            <a:avLst/>
          </a:prstGeom>
        </p:spPr>
      </p:pic>
      <p:pic>
        <p:nvPicPr>
          <p:cNvPr id="16" name="Kuva 16" descr="Kuva, joka sisältää kohteen clipart-kuva&#10;&#10;Kuvaus luotu automaattisesti">
            <a:extLst>
              <a:ext uri="{FF2B5EF4-FFF2-40B4-BE49-F238E27FC236}">
                <a16:creationId xmlns:a16="http://schemas.microsoft.com/office/drawing/2014/main" id="{99F8249C-F9E7-F7CF-CB1D-C2456B47B0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0657" y="4826899"/>
            <a:ext cx="1265012" cy="1234158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CE143F97-6909-75E3-63DF-CF9C144B9711}"/>
              </a:ext>
            </a:extLst>
          </p:cNvPr>
          <p:cNvSpPr txBox="1"/>
          <p:nvPr/>
        </p:nvSpPr>
        <p:spPr>
          <a:xfrm>
            <a:off x="4052645" y="6114531"/>
            <a:ext cx="8980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Salad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32A5EC59-5B82-E46E-6C3B-5FC317547A1E}"/>
              </a:ext>
            </a:extLst>
          </p:cNvPr>
          <p:cNvSpPr txBox="1"/>
          <p:nvPr/>
        </p:nvSpPr>
        <p:spPr>
          <a:xfrm>
            <a:off x="4313804" y="4134943"/>
            <a:ext cx="8980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/>
                <a:cs typeface="Arial"/>
              </a:rPr>
              <a:t>meat</a:t>
            </a:r>
            <a:endParaRPr lang="fi-FI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E8F51033-D71C-3DFC-9B12-6A196297C2A9}"/>
              </a:ext>
            </a:extLst>
          </p:cNvPr>
          <p:cNvSpPr txBox="1"/>
          <p:nvPr/>
        </p:nvSpPr>
        <p:spPr>
          <a:xfrm>
            <a:off x="600726" y="4139108"/>
            <a:ext cx="11293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/>
                <a:cs typeface="Arial"/>
              </a:rPr>
              <a:t>sausage</a:t>
            </a:r>
            <a:endParaRPr lang="fi-FI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Kuva 23" descr="Kuva, joka sisältää kohteen clipart-kuva&#10;&#10;Kuvaus luotu automaattisesti">
            <a:extLst>
              <a:ext uri="{FF2B5EF4-FFF2-40B4-BE49-F238E27FC236}">
                <a16:creationId xmlns:a16="http://schemas.microsoft.com/office/drawing/2014/main" id="{F2AF0F1F-51CB-0E2F-8373-B25E256625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5090" y="3113638"/>
            <a:ext cx="939669" cy="939669"/>
          </a:xfrm>
          <a:prstGeom prst="rect">
            <a:avLst/>
          </a:prstGeom>
        </p:spPr>
      </p:pic>
      <p:pic>
        <p:nvPicPr>
          <p:cNvPr id="24" name="Kuva 24" descr="Kuva, joka sisältää kohteen clipart-kuva&#10;&#10;Kuvaus luotu automaattisesti">
            <a:extLst>
              <a:ext uri="{FF2B5EF4-FFF2-40B4-BE49-F238E27FC236}">
                <a16:creationId xmlns:a16="http://schemas.microsoft.com/office/drawing/2014/main" id="{44EFD64E-BA95-6D2E-A2C7-D9C72F2350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5634" y="3053174"/>
            <a:ext cx="952500" cy="952500"/>
          </a:xfrm>
          <a:prstGeom prst="rect">
            <a:avLst/>
          </a:prstGeom>
        </p:spPr>
      </p:pic>
      <p:sp>
        <p:nvSpPr>
          <p:cNvPr id="25" name="Tekstiruutu 24">
            <a:extLst>
              <a:ext uri="{FF2B5EF4-FFF2-40B4-BE49-F238E27FC236}">
                <a16:creationId xmlns:a16="http://schemas.microsoft.com/office/drawing/2014/main" id="{CAE4F188-04D3-88F9-59E2-5760C85D89C4}"/>
              </a:ext>
            </a:extLst>
          </p:cNvPr>
          <p:cNvSpPr txBox="1"/>
          <p:nvPr/>
        </p:nvSpPr>
        <p:spPr>
          <a:xfrm>
            <a:off x="2334443" y="4134943"/>
            <a:ext cx="107496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/>
                <a:cs typeface="Arial"/>
              </a:rPr>
              <a:t>chicken</a:t>
            </a:r>
            <a:endParaRPr lang="fi-FI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6184AEBB-A41F-B216-280E-233BC501DEA1}"/>
              </a:ext>
            </a:extLst>
          </p:cNvPr>
          <p:cNvSpPr txBox="1"/>
          <p:nvPr/>
        </p:nvSpPr>
        <p:spPr>
          <a:xfrm>
            <a:off x="5865080" y="4539030"/>
            <a:ext cx="2830177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b="1">
                <a:latin typeface="Arial" panose="020B0604020202020204" pitchFamily="34" charset="0"/>
                <a:cs typeface="Arial" panose="020B0604020202020204" pitchFamily="34" charset="0"/>
              </a:rPr>
              <a:t>MEALS</a:t>
            </a:r>
          </a:p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aamupala = breakfast</a:t>
            </a:r>
          </a:p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lounas =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lunch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päivällinen =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dinner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iltapala =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evening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snack</a:t>
            </a:r>
          </a:p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(illallinen) =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supper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kstiruutu 26">
            <a:extLst>
              <a:ext uri="{FF2B5EF4-FFF2-40B4-BE49-F238E27FC236}">
                <a16:creationId xmlns:a16="http://schemas.microsoft.com/office/drawing/2014/main" id="{96BB6ABC-3036-6F00-AC4F-2353D73BD6B1}"/>
              </a:ext>
            </a:extLst>
          </p:cNvPr>
          <p:cNvSpPr txBox="1"/>
          <p:nvPr/>
        </p:nvSpPr>
        <p:spPr>
          <a:xfrm>
            <a:off x="5869559" y="1461452"/>
            <a:ext cx="2459730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DRINKS</a:t>
            </a:r>
          </a:p>
          <a:p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= vesi</a:t>
            </a:r>
          </a:p>
          <a:p>
            <a:pPr algn="l"/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milk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= maito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juice = mehu</a:t>
            </a:r>
          </a:p>
          <a:p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lemonade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soda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pop,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soda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= limsa</a:t>
            </a:r>
          </a:p>
          <a:p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wine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= viini</a:t>
            </a:r>
          </a:p>
          <a:p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beer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= olut</a:t>
            </a:r>
          </a:p>
          <a:p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coffee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= kahvi</a:t>
            </a:r>
          </a:p>
          <a:p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tea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= tee</a:t>
            </a:r>
          </a:p>
        </p:txBody>
      </p:sp>
      <p:pic>
        <p:nvPicPr>
          <p:cNvPr id="28" name="Kuva 28">
            <a:extLst>
              <a:ext uri="{FF2B5EF4-FFF2-40B4-BE49-F238E27FC236}">
                <a16:creationId xmlns:a16="http://schemas.microsoft.com/office/drawing/2014/main" id="{447663B7-0A01-E96D-DE53-251B21DB0E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45911">
            <a:off x="4098782" y="1478873"/>
            <a:ext cx="914400" cy="952500"/>
          </a:xfrm>
          <a:prstGeom prst="rect">
            <a:avLst/>
          </a:prstGeom>
        </p:spPr>
      </p:pic>
      <p:sp>
        <p:nvSpPr>
          <p:cNvPr id="29" name="Tekstiruutu 28">
            <a:extLst>
              <a:ext uri="{FF2B5EF4-FFF2-40B4-BE49-F238E27FC236}">
                <a16:creationId xmlns:a16="http://schemas.microsoft.com/office/drawing/2014/main" id="{307BAF89-EF3C-1EA0-C2AF-42F6B59D4988}"/>
              </a:ext>
            </a:extLst>
          </p:cNvPr>
          <p:cNvSpPr txBox="1"/>
          <p:nvPr/>
        </p:nvSpPr>
        <p:spPr>
          <a:xfrm>
            <a:off x="3964200" y="2367276"/>
            <a:ext cx="107496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/>
                <a:cs typeface="Arial"/>
              </a:rPr>
              <a:t>fish</a:t>
            </a:r>
            <a:endParaRPr lang="fi-FI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Kuva 31" descr="Kuva, joka sisältää kohteen clipart-kuva&#10;&#10;Kuvaus luotu automaattisesti">
            <a:extLst>
              <a:ext uri="{FF2B5EF4-FFF2-40B4-BE49-F238E27FC236}">
                <a16:creationId xmlns:a16="http://schemas.microsoft.com/office/drawing/2014/main" id="{29FF206F-4AC0-5F98-9F62-0310D6F144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3679" y="4990626"/>
            <a:ext cx="691636" cy="934642"/>
          </a:xfrm>
          <a:prstGeom prst="rect">
            <a:avLst/>
          </a:prstGeom>
        </p:spPr>
      </p:pic>
      <p:sp>
        <p:nvSpPr>
          <p:cNvPr id="33" name="Tekstiruutu 32">
            <a:extLst>
              <a:ext uri="{FF2B5EF4-FFF2-40B4-BE49-F238E27FC236}">
                <a16:creationId xmlns:a16="http://schemas.microsoft.com/office/drawing/2014/main" id="{8984D2D9-FA5E-3BE4-B81B-6F68234280F8}"/>
              </a:ext>
            </a:extLst>
          </p:cNvPr>
          <p:cNvSpPr txBox="1"/>
          <p:nvPr/>
        </p:nvSpPr>
        <p:spPr>
          <a:xfrm>
            <a:off x="574800" y="6108690"/>
            <a:ext cx="11293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/>
                <a:cs typeface="Arial"/>
              </a:rPr>
              <a:t>yog</a:t>
            </a:r>
            <a:r>
              <a:rPr lang="fi-FI">
                <a:latin typeface="Arial"/>
                <a:cs typeface="Arial"/>
              </a:rPr>
              <a:t>(h)</a:t>
            </a:r>
            <a:r>
              <a:rPr lang="fi-FI" err="1">
                <a:latin typeface="Arial"/>
                <a:cs typeface="Arial"/>
              </a:rPr>
              <a:t>urt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1B96129A-C33B-08A7-D920-830F3AEA4809}"/>
              </a:ext>
            </a:extLst>
          </p:cNvPr>
          <p:cNvSpPr txBox="1"/>
          <p:nvPr/>
        </p:nvSpPr>
        <p:spPr>
          <a:xfrm>
            <a:off x="8695257" y="6114870"/>
            <a:ext cx="3496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Kuvat: </a:t>
            </a:r>
            <a:r>
              <a:rPr lang="fi-FI" sz="1200" i="1">
                <a:latin typeface="Arial" panose="020B0604020202020204" pitchFamily="34" charset="0"/>
                <a:cs typeface="Arial" panose="020B0604020202020204" pitchFamily="34" charset="0"/>
              </a:rPr>
              <a:t>Papunetin kuvapankki, papunet.net, Elina Vanninen, </a:t>
            </a:r>
            <a:r>
              <a:rPr lang="fi-FI" sz="1200" i="1" err="1">
                <a:latin typeface="Arial" panose="020B0604020202020204" pitchFamily="34" charset="0"/>
                <a:cs typeface="Arial" panose="020B0604020202020204" pitchFamily="34" charset="0"/>
              </a:rPr>
              <a:t>Paxtoncrafts</a:t>
            </a:r>
            <a:r>
              <a:rPr lang="fi-FI" sz="12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200" i="1" err="1">
                <a:latin typeface="Arial" panose="020B0604020202020204" pitchFamily="34" charset="0"/>
                <a:cs typeface="Arial" panose="020B0604020202020204" pitchFamily="34" charset="0"/>
              </a:rPr>
              <a:t>Charitable</a:t>
            </a:r>
            <a:r>
              <a:rPr lang="fi-FI" sz="12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200" i="1" err="1">
                <a:latin typeface="Arial" panose="020B0604020202020204" pitchFamily="34" charset="0"/>
                <a:cs typeface="Arial" panose="020B0604020202020204" pitchFamily="34" charset="0"/>
              </a:rPr>
              <a:t>Trust</a:t>
            </a:r>
            <a:r>
              <a:rPr lang="fi-FI" sz="1200" i="1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1200" i="1" err="1">
                <a:latin typeface="Arial" panose="020B0604020202020204" pitchFamily="34" charset="0"/>
                <a:cs typeface="Arial" panose="020B0604020202020204" pitchFamily="34" charset="0"/>
              </a:rPr>
              <a:t>Sclera</a:t>
            </a:r>
            <a:r>
              <a:rPr lang="fi-FI" sz="1200" i="1">
                <a:latin typeface="Arial" panose="020B0604020202020204" pitchFamily="34" charset="0"/>
                <a:cs typeface="Arial" panose="020B0604020202020204" pitchFamily="34" charset="0"/>
              </a:rPr>
              <a:t>, Sergio </a:t>
            </a:r>
            <a:r>
              <a:rPr lang="fi-FI" sz="1200" i="1" err="1">
                <a:latin typeface="Arial" panose="020B0604020202020204" pitchFamily="34" charset="0"/>
                <a:cs typeface="Arial" panose="020B0604020202020204" pitchFamily="34" charset="0"/>
              </a:rPr>
              <a:t>Palao</a:t>
            </a:r>
            <a:r>
              <a:rPr lang="fi-FI" sz="1200" i="1">
                <a:latin typeface="Arial" panose="020B0604020202020204" pitchFamily="34" charset="0"/>
                <a:cs typeface="Arial" panose="020B0604020202020204" pitchFamily="34" charset="0"/>
              </a:rPr>
              <a:t> / ARASAAC</a:t>
            </a:r>
          </a:p>
          <a:p>
            <a:r>
              <a:rPr lang="fi-FI"/>
              <a:t> 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09841A31-B33C-847C-54E5-14DC68289355}"/>
              </a:ext>
            </a:extLst>
          </p:cNvPr>
          <p:cNvSpPr txBox="1"/>
          <p:nvPr/>
        </p:nvSpPr>
        <p:spPr>
          <a:xfrm>
            <a:off x="8695257" y="1505901"/>
            <a:ext cx="3499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cook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= kokata, laittaa ruokaa</a:t>
            </a:r>
          </a:p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boil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= keittää</a:t>
            </a:r>
          </a:p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fry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= paistaa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213735F2-1915-2ED6-EA08-2A70E123DE4B}"/>
              </a:ext>
            </a:extLst>
          </p:cNvPr>
          <p:cNvSpPr txBox="1"/>
          <p:nvPr/>
        </p:nvSpPr>
        <p:spPr>
          <a:xfrm>
            <a:off x="8695257" y="2682199"/>
            <a:ext cx="2930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= syödä</a:t>
            </a:r>
          </a:p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to drink = juoda</a:t>
            </a:r>
          </a:p>
          <a:p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BAFCC621-B369-3AAD-38F0-0211A38C8EEC}"/>
              </a:ext>
            </a:extLst>
          </p:cNvPr>
          <p:cNvSpPr txBox="1"/>
          <p:nvPr/>
        </p:nvSpPr>
        <p:spPr>
          <a:xfrm>
            <a:off x="8695257" y="3494610"/>
            <a:ext cx="3044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dishes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, = tiskata</a:t>
            </a:r>
          </a:p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wash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dishes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7D485999-2849-2F74-F6CF-5EBF24DD4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2849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9D9B2CDB-575C-0567-9AC1-E4A3AB643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274" y="0"/>
            <a:ext cx="3521725" cy="92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46D705A-BE75-E733-7AB4-9F7EEE2C9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045" y="445462"/>
            <a:ext cx="10754382" cy="6129997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sokeri	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sugar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		piirakka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pie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suola	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salt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		kurkku	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cucumber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pippuri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pepper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	tomaatti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tomato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ketsuppi	ketchup			päärynä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pear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sinappi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mustard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	banaani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banana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kastike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sauce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		omena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apple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Jäätelö	ice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cream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	persikka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peach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keksi	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cookie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		luumu	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plum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pulla	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bun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		appelsiini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orange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kakku	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cake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		paprika	(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sweet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pepper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karkki	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candy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		porkkana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carrot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sipuli	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onion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		valkosipuli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garlic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mansikka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strawberry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	mustikka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blueberry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kirsikka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cherry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		viinirypäle	grape</a:t>
            </a:r>
          </a:p>
          <a:p>
            <a:pPr marL="0" indent="0">
              <a:buNone/>
            </a:pP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vadelma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rasberry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	puolukka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lingonberry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cowberry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5575593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CF7A756-E249-C325-D4B4-BD8802BF3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7690"/>
            <a:ext cx="10515600" cy="4536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hampurilainen	hamburger				lautanen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plate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ranskalaiset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french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fries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		lasi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glass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lihapullat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meatballs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		muki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mug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perunamuussi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mashed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potatoes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	lusikka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spoon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puuro	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porridge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		haarukka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fork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riisi	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rice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			veitsi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knife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pasta			pasta					kuppi		cup</a:t>
            </a: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peruna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potato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leipä	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bread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pitsa			pizza</a:t>
            </a:r>
          </a:p>
          <a:p>
            <a:endParaRPr lang="fi-FI"/>
          </a:p>
          <a:p>
            <a:pPr marL="0" indent="0">
              <a:buNone/>
            </a:pPr>
            <a:endParaRPr lang="fi-FI"/>
          </a:p>
          <a:p>
            <a:endParaRPr lang="fi-FI"/>
          </a:p>
          <a:p>
            <a:endParaRPr lang="fi-FI"/>
          </a:p>
        </p:txBody>
      </p:sp>
      <p:pic>
        <p:nvPicPr>
          <p:cNvPr id="2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52E281AD-4D86-9C21-FA2F-B99AA5D12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3614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A524C20-23AF-989B-A0B0-B5B591EA3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95" y="-16080"/>
            <a:ext cx="10515600" cy="1325563"/>
          </a:xfrm>
        </p:spPr>
        <p:txBody>
          <a:bodyPr/>
          <a:lstStyle/>
          <a:p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21.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Clothes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Vaatteet.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34236F9B-2762-29B3-CDCB-88C3A2334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57" y="1713223"/>
            <a:ext cx="994186" cy="994186"/>
          </a:xfrm>
          <a:prstGeom prst="rect">
            <a:avLst/>
          </a:prstGeom>
        </p:spPr>
      </p:pic>
      <p:pic>
        <p:nvPicPr>
          <p:cNvPr id="5" name="Kuva 5">
            <a:extLst>
              <a:ext uri="{FF2B5EF4-FFF2-40B4-BE49-F238E27FC236}">
                <a16:creationId xmlns:a16="http://schemas.microsoft.com/office/drawing/2014/main" id="{0478D671-6B2F-6F24-7752-1C1C79F93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611" y="1726204"/>
            <a:ext cx="647199" cy="995691"/>
          </a:xfrm>
          <a:prstGeom prst="rect">
            <a:avLst/>
          </a:prstGeom>
        </p:spPr>
      </p:pic>
      <p:pic>
        <p:nvPicPr>
          <p:cNvPr id="6" name="Kuva 6">
            <a:extLst>
              <a:ext uri="{FF2B5EF4-FFF2-40B4-BE49-F238E27FC236}">
                <a16:creationId xmlns:a16="http://schemas.microsoft.com/office/drawing/2014/main" id="{92DDB7EE-A823-B9DD-A4C8-C7F25837F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454" y="1634950"/>
            <a:ext cx="1154176" cy="1050300"/>
          </a:xfrm>
          <a:prstGeom prst="rect">
            <a:avLst/>
          </a:prstGeom>
        </p:spPr>
      </p:pic>
      <p:pic>
        <p:nvPicPr>
          <p:cNvPr id="7" name="Kuva 7">
            <a:extLst>
              <a:ext uri="{FF2B5EF4-FFF2-40B4-BE49-F238E27FC236}">
                <a16:creationId xmlns:a16="http://schemas.microsoft.com/office/drawing/2014/main" id="{2367FEAA-FEB1-67DA-C844-893223F3D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4641" y="1669207"/>
            <a:ext cx="1077625" cy="1077058"/>
          </a:xfrm>
          <a:prstGeom prst="rect">
            <a:avLst/>
          </a:prstGeom>
        </p:spPr>
      </p:pic>
      <p:pic>
        <p:nvPicPr>
          <p:cNvPr id="8" name="Kuva 8">
            <a:extLst>
              <a:ext uri="{FF2B5EF4-FFF2-40B4-BE49-F238E27FC236}">
                <a16:creationId xmlns:a16="http://schemas.microsoft.com/office/drawing/2014/main" id="{91082705-F5C7-3F6E-9EC1-616A48CEE6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8734" y="1662142"/>
            <a:ext cx="691704" cy="1050454"/>
          </a:xfrm>
          <a:prstGeom prst="rect">
            <a:avLst/>
          </a:prstGeom>
        </p:spPr>
      </p:pic>
      <p:pic>
        <p:nvPicPr>
          <p:cNvPr id="9" name="Kuva 9">
            <a:extLst>
              <a:ext uri="{FF2B5EF4-FFF2-40B4-BE49-F238E27FC236}">
                <a16:creationId xmlns:a16="http://schemas.microsoft.com/office/drawing/2014/main" id="{F90550DD-143C-AD7A-D7BA-1A75D8BB47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045" y="3421415"/>
            <a:ext cx="1077625" cy="1077625"/>
          </a:xfrm>
          <a:prstGeom prst="rect">
            <a:avLst/>
          </a:prstGeom>
        </p:spPr>
      </p:pic>
      <p:pic>
        <p:nvPicPr>
          <p:cNvPr id="10" name="Kuva 10" descr="Kuva, joka sisältää kohteen hame&#10;&#10;Kuvaus luotu automaattisesti">
            <a:extLst>
              <a:ext uri="{FF2B5EF4-FFF2-40B4-BE49-F238E27FC236}">
                <a16:creationId xmlns:a16="http://schemas.microsoft.com/office/drawing/2014/main" id="{419C87F5-1523-AEDC-AD5C-52CCD6CFB2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6059" y="3566376"/>
            <a:ext cx="914400" cy="952500"/>
          </a:xfrm>
          <a:prstGeom prst="rect">
            <a:avLst/>
          </a:prstGeom>
        </p:spPr>
      </p:pic>
      <p:pic>
        <p:nvPicPr>
          <p:cNvPr id="11" name="Kuva 11" descr="Kuva, joka sisältää kohteen astia, pullo, purkki&#10;&#10;Kuvaus luotu automaattisesti">
            <a:extLst>
              <a:ext uri="{FF2B5EF4-FFF2-40B4-BE49-F238E27FC236}">
                <a16:creationId xmlns:a16="http://schemas.microsoft.com/office/drawing/2014/main" id="{A9F49836-55A8-9ABA-00AB-B26FE8DA13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3309" y="3334522"/>
            <a:ext cx="891268" cy="1204416"/>
          </a:xfrm>
          <a:prstGeom prst="rect">
            <a:avLst/>
          </a:prstGeom>
        </p:spPr>
      </p:pic>
      <p:pic>
        <p:nvPicPr>
          <p:cNvPr id="12" name="Kuva 1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414952FD-BE8F-888B-09C8-686D7068CC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35829" y="5028641"/>
            <a:ext cx="952500" cy="952500"/>
          </a:xfrm>
          <a:prstGeom prst="rect">
            <a:avLst/>
          </a:prstGeom>
        </p:spPr>
      </p:pic>
      <p:pic>
        <p:nvPicPr>
          <p:cNvPr id="13" name="Kuva 13">
            <a:extLst>
              <a:ext uri="{FF2B5EF4-FFF2-40B4-BE49-F238E27FC236}">
                <a16:creationId xmlns:a16="http://schemas.microsoft.com/office/drawing/2014/main" id="{B004D78B-0FE4-8712-FF2A-ECBB16B8C1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4671" y="5180404"/>
            <a:ext cx="1029287" cy="699915"/>
          </a:xfrm>
          <a:prstGeom prst="rect">
            <a:avLst/>
          </a:prstGeom>
        </p:spPr>
      </p:pic>
      <p:pic>
        <p:nvPicPr>
          <p:cNvPr id="14" name="Kuva 14" descr="Kuva, joka sisältää kohteen ripustin, kaulakoru&#10;&#10;Kuvaus luotu automaattisesti">
            <a:extLst>
              <a:ext uri="{FF2B5EF4-FFF2-40B4-BE49-F238E27FC236}">
                <a16:creationId xmlns:a16="http://schemas.microsoft.com/office/drawing/2014/main" id="{4C9F5F34-4969-2EE2-DC6D-8EA7D6796F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5820" y="5042194"/>
            <a:ext cx="852700" cy="1039878"/>
          </a:xfrm>
          <a:prstGeom prst="rect">
            <a:avLst/>
          </a:prstGeom>
        </p:spPr>
      </p:pic>
      <p:pic>
        <p:nvPicPr>
          <p:cNvPr id="15" name="Kuva 15" descr="Kuva, joka sisältää kohteen varuste, kaulakoru&#10;&#10;Kuvaus luotu automaattisesti">
            <a:extLst>
              <a:ext uri="{FF2B5EF4-FFF2-40B4-BE49-F238E27FC236}">
                <a16:creationId xmlns:a16="http://schemas.microsoft.com/office/drawing/2014/main" id="{34CC6B60-C58C-1F47-9B03-C7ABA10139D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15214" y="1750158"/>
            <a:ext cx="1157310" cy="948995"/>
          </a:xfrm>
          <a:prstGeom prst="rect">
            <a:avLst/>
          </a:prstGeom>
        </p:spPr>
      </p:pic>
      <p:pic>
        <p:nvPicPr>
          <p:cNvPr id="16" name="Kuva 16">
            <a:extLst>
              <a:ext uri="{FF2B5EF4-FFF2-40B4-BE49-F238E27FC236}">
                <a16:creationId xmlns:a16="http://schemas.microsoft.com/office/drawing/2014/main" id="{61340EEC-0082-287C-0121-08F486F78B2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92440" y="3400837"/>
            <a:ext cx="661424" cy="1102373"/>
          </a:xfrm>
          <a:prstGeom prst="rect">
            <a:avLst/>
          </a:prstGeom>
        </p:spPr>
      </p:pic>
      <p:pic>
        <p:nvPicPr>
          <p:cNvPr id="17" name="Kuva 17">
            <a:extLst>
              <a:ext uri="{FF2B5EF4-FFF2-40B4-BE49-F238E27FC236}">
                <a16:creationId xmlns:a16="http://schemas.microsoft.com/office/drawing/2014/main" id="{B9D19CBE-7313-0831-F242-05FE90DC612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49122" y="5028641"/>
            <a:ext cx="876300" cy="952500"/>
          </a:xfrm>
          <a:prstGeom prst="rect">
            <a:avLst/>
          </a:prstGeom>
        </p:spPr>
      </p:pic>
      <p:pic>
        <p:nvPicPr>
          <p:cNvPr id="18" name="Kuva 18">
            <a:extLst>
              <a:ext uri="{FF2B5EF4-FFF2-40B4-BE49-F238E27FC236}">
                <a16:creationId xmlns:a16="http://schemas.microsoft.com/office/drawing/2014/main" id="{D3E3AA85-62D6-EE78-50A5-FF860240DD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23215" y="5209389"/>
            <a:ext cx="1001296" cy="690894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70E26C6D-65A7-FA1A-9FA9-7276871F4DAE}"/>
              </a:ext>
            </a:extLst>
          </p:cNvPr>
          <p:cNvSpPr txBox="1"/>
          <p:nvPr/>
        </p:nvSpPr>
        <p:spPr>
          <a:xfrm>
            <a:off x="709957" y="2797462"/>
            <a:ext cx="1000125" cy="3673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socks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61387518-33C7-E024-B3E6-D5FBDA7C789D}"/>
              </a:ext>
            </a:extLst>
          </p:cNvPr>
          <p:cNvSpPr txBox="1"/>
          <p:nvPr/>
        </p:nvSpPr>
        <p:spPr>
          <a:xfrm>
            <a:off x="2164849" y="2796616"/>
            <a:ext cx="136207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pantyhose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tights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7506B6C1-C988-2E55-828A-A5376A9B403E}"/>
              </a:ext>
            </a:extLst>
          </p:cNvPr>
          <p:cNvSpPr txBox="1"/>
          <p:nvPr/>
        </p:nvSpPr>
        <p:spPr>
          <a:xfrm>
            <a:off x="3826479" y="2796267"/>
            <a:ext cx="1000125" cy="3673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T-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shirt</a:t>
            </a:r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93968558-6908-216B-3994-9D406D1E38B1}"/>
              </a:ext>
            </a:extLst>
          </p:cNvPr>
          <p:cNvSpPr txBox="1"/>
          <p:nvPr/>
        </p:nvSpPr>
        <p:spPr>
          <a:xfrm>
            <a:off x="5623090" y="2796267"/>
            <a:ext cx="1000125" cy="3673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blouse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7B80D7EA-C0D7-3704-FAD6-E6573F810791}"/>
              </a:ext>
            </a:extLst>
          </p:cNvPr>
          <p:cNvSpPr txBox="1"/>
          <p:nvPr/>
        </p:nvSpPr>
        <p:spPr>
          <a:xfrm>
            <a:off x="6937770" y="2777348"/>
            <a:ext cx="1884588" cy="6647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trousers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jeans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(farkut)</a:t>
            </a: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1DC88149-E5A0-63CF-879A-8002479ADDF7}"/>
              </a:ext>
            </a:extLst>
          </p:cNvPr>
          <p:cNvSpPr txBox="1"/>
          <p:nvPr/>
        </p:nvSpPr>
        <p:spPr>
          <a:xfrm>
            <a:off x="8926284" y="2796267"/>
            <a:ext cx="1000125" cy="3673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shoes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kstiruutu 23">
            <a:extLst>
              <a:ext uri="{FF2B5EF4-FFF2-40B4-BE49-F238E27FC236}">
                <a16:creationId xmlns:a16="http://schemas.microsoft.com/office/drawing/2014/main" id="{6EE357B7-6920-D9EE-B742-D5A3D1B1C67C}"/>
              </a:ext>
            </a:extLst>
          </p:cNvPr>
          <p:cNvSpPr txBox="1"/>
          <p:nvPr/>
        </p:nvSpPr>
        <p:spPr>
          <a:xfrm>
            <a:off x="684195" y="4475889"/>
            <a:ext cx="1000125" cy="3673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hoodie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A41D9B5A-B56B-B9EE-A747-97119395055E}"/>
              </a:ext>
            </a:extLst>
          </p:cNvPr>
          <p:cNvSpPr txBox="1"/>
          <p:nvPr/>
        </p:nvSpPr>
        <p:spPr>
          <a:xfrm>
            <a:off x="2279148" y="4454908"/>
            <a:ext cx="1000125" cy="3673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skirt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2FE7C1DE-CB67-FCC0-0461-957EEB735E5C}"/>
              </a:ext>
            </a:extLst>
          </p:cNvPr>
          <p:cNvSpPr txBox="1"/>
          <p:nvPr/>
        </p:nvSpPr>
        <p:spPr>
          <a:xfrm>
            <a:off x="3898368" y="4458227"/>
            <a:ext cx="1000125" cy="3673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dress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kstiruutu 26">
            <a:extLst>
              <a:ext uri="{FF2B5EF4-FFF2-40B4-BE49-F238E27FC236}">
                <a16:creationId xmlns:a16="http://schemas.microsoft.com/office/drawing/2014/main" id="{50D6A780-6C55-F469-6BF6-D585239AAE42}"/>
              </a:ext>
            </a:extLst>
          </p:cNvPr>
          <p:cNvSpPr txBox="1"/>
          <p:nvPr/>
        </p:nvSpPr>
        <p:spPr>
          <a:xfrm>
            <a:off x="1022896" y="5974725"/>
            <a:ext cx="1000125" cy="3673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scarf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kstiruutu 27">
            <a:extLst>
              <a:ext uri="{FF2B5EF4-FFF2-40B4-BE49-F238E27FC236}">
                <a16:creationId xmlns:a16="http://schemas.microsoft.com/office/drawing/2014/main" id="{BC120B9D-1CE3-5137-3F64-001160150B58}"/>
              </a:ext>
            </a:extLst>
          </p:cNvPr>
          <p:cNvSpPr txBox="1"/>
          <p:nvPr/>
        </p:nvSpPr>
        <p:spPr>
          <a:xfrm>
            <a:off x="3130047" y="5981141"/>
            <a:ext cx="1000125" cy="3673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gloves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kstiruutu 28">
            <a:extLst>
              <a:ext uri="{FF2B5EF4-FFF2-40B4-BE49-F238E27FC236}">
                <a16:creationId xmlns:a16="http://schemas.microsoft.com/office/drawing/2014/main" id="{D441956C-2A6D-89E9-C8AB-8743A917CFA6}"/>
              </a:ext>
            </a:extLst>
          </p:cNvPr>
          <p:cNvSpPr txBox="1"/>
          <p:nvPr/>
        </p:nvSpPr>
        <p:spPr>
          <a:xfrm>
            <a:off x="5649328" y="4457399"/>
            <a:ext cx="1000125" cy="3673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coat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Kuva 30">
            <a:extLst>
              <a:ext uri="{FF2B5EF4-FFF2-40B4-BE49-F238E27FC236}">
                <a16:creationId xmlns:a16="http://schemas.microsoft.com/office/drawing/2014/main" id="{39C1CCDA-2A25-1F8B-5A8B-781C34CAC22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42037" y="3452199"/>
            <a:ext cx="938589" cy="1117368"/>
          </a:xfrm>
          <a:prstGeom prst="rect">
            <a:avLst/>
          </a:prstGeom>
        </p:spPr>
      </p:pic>
      <p:sp>
        <p:nvSpPr>
          <p:cNvPr id="34" name="Tekstiruutu 33">
            <a:extLst>
              <a:ext uri="{FF2B5EF4-FFF2-40B4-BE49-F238E27FC236}">
                <a16:creationId xmlns:a16="http://schemas.microsoft.com/office/drawing/2014/main" id="{72007A6B-CD4D-BDC7-7655-A672AA66D58D}"/>
              </a:ext>
            </a:extLst>
          </p:cNvPr>
          <p:cNvSpPr txBox="1"/>
          <p:nvPr/>
        </p:nvSpPr>
        <p:spPr>
          <a:xfrm>
            <a:off x="7405953" y="4461464"/>
            <a:ext cx="1000125" cy="3673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jacket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kstiruutu 34">
            <a:extLst>
              <a:ext uri="{FF2B5EF4-FFF2-40B4-BE49-F238E27FC236}">
                <a16:creationId xmlns:a16="http://schemas.microsoft.com/office/drawing/2014/main" id="{CEA8404E-2E47-6B24-9BF1-1654B47B6C00}"/>
              </a:ext>
            </a:extLst>
          </p:cNvPr>
          <p:cNvSpPr txBox="1"/>
          <p:nvPr/>
        </p:nvSpPr>
        <p:spPr>
          <a:xfrm>
            <a:off x="4713861" y="5951437"/>
            <a:ext cx="135391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beanie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woolly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hat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kstiruutu 35">
            <a:extLst>
              <a:ext uri="{FF2B5EF4-FFF2-40B4-BE49-F238E27FC236}">
                <a16:creationId xmlns:a16="http://schemas.microsoft.com/office/drawing/2014/main" id="{CE77CE34-77A2-54C8-4AFA-991A88487E26}"/>
              </a:ext>
            </a:extLst>
          </p:cNvPr>
          <p:cNvSpPr txBox="1"/>
          <p:nvPr/>
        </p:nvSpPr>
        <p:spPr>
          <a:xfrm>
            <a:off x="6665482" y="5983081"/>
            <a:ext cx="1000125" cy="3673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hat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Kuva 38" descr="Kuva, joka sisältää kohteen jakkara, pöytä, sivupöytä&#10;&#10;Kuvaus luotu automaattisesti">
            <a:extLst>
              <a:ext uri="{FF2B5EF4-FFF2-40B4-BE49-F238E27FC236}">
                <a16:creationId xmlns:a16="http://schemas.microsoft.com/office/drawing/2014/main" id="{9364D8AD-7FE0-60FE-E85B-54534AEED71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68333" y="3484865"/>
            <a:ext cx="952500" cy="952500"/>
          </a:xfrm>
          <a:prstGeom prst="rect">
            <a:avLst/>
          </a:prstGeom>
        </p:spPr>
      </p:pic>
      <p:pic>
        <p:nvPicPr>
          <p:cNvPr id="39" name="Kuva 39" descr="Kuva, joka sisältää kohteen kuppi, lasi&#10;&#10;Kuvaus luotu automaattisesti">
            <a:extLst>
              <a:ext uri="{FF2B5EF4-FFF2-40B4-BE49-F238E27FC236}">
                <a16:creationId xmlns:a16="http://schemas.microsoft.com/office/drawing/2014/main" id="{9AB96F94-6977-5EFA-2030-FEE6D173C43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70645" y="3475773"/>
            <a:ext cx="952500" cy="952500"/>
          </a:xfrm>
          <a:prstGeom prst="rect">
            <a:avLst/>
          </a:prstGeom>
        </p:spPr>
      </p:pic>
      <p:sp>
        <p:nvSpPr>
          <p:cNvPr id="40" name="Tekstiruutu 39">
            <a:extLst>
              <a:ext uri="{FF2B5EF4-FFF2-40B4-BE49-F238E27FC236}">
                <a16:creationId xmlns:a16="http://schemas.microsoft.com/office/drawing/2014/main" id="{608B8862-8E81-8749-9E77-3781B89FD652}"/>
              </a:ext>
            </a:extLst>
          </p:cNvPr>
          <p:cNvSpPr txBox="1"/>
          <p:nvPr/>
        </p:nvSpPr>
        <p:spPr>
          <a:xfrm>
            <a:off x="9764400" y="4475889"/>
            <a:ext cx="1000125" cy="3673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boots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Kuva 41" descr="Kuva, joka sisältää kohteen sakset&#10;&#10;Kuvaus luotu automaattisesti">
            <a:extLst>
              <a:ext uri="{FF2B5EF4-FFF2-40B4-BE49-F238E27FC236}">
                <a16:creationId xmlns:a16="http://schemas.microsoft.com/office/drawing/2014/main" id="{55E0597E-FB85-A9CB-DDF8-F847D7E66C5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478566" y="1717842"/>
            <a:ext cx="1150271" cy="954725"/>
          </a:xfrm>
          <a:prstGeom prst="rect">
            <a:avLst/>
          </a:prstGeom>
        </p:spPr>
      </p:pic>
      <p:sp>
        <p:nvSpPr>
          <p:cNvPr id="42" name="Tekstiruutu 41">
            <a:extLst>
              <a:ext uri="{FF2B5EF4-FFF2-40B4-BE49-F238E27FC236}">
                <a16:creationId xmlns:a16="http://schemas.microsoft.com/office/drawing/2014/main" id="{D8EB187D-8029-70B5-BB53-AE12D3117E4A}"/>
              </a:ext>
            </a:extLst>
          </p:cNvPr>
          <p:cNvSpPr txBox="1"/>
          <p:nvPr/>
        </p:nvSpPr>
        <p:spPr>
          <a:xfrm>
            <a:off x="10522419" y="2796267"/>
            <a:ext cx="10625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sandals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kstiruutu 44">
            <a:extLst>
              <a:ext uri="{FF2B5EF4-FFF2-40B4-BE49-F238E27FC236}">
                <a16:creationId xmlns:a16="http://schemas.microsoft.com/office/drawing/2014/main" id="{EA3721DC-C521-9E36-2A70-796D84085C3F}"/>
              </a:ext>
            </a:extLst>
          </p:cNvPr>
          <p:cNvSpPr txBox="1"/>
          <p:nvPr/>
        </p:nvSpPr>
        <p:spPr>
          <a:xfrm>
            <a:off x="8406078" y="5981141"/>
            <a:ext cx="144803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underwear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kstiruutu 30">
            <a:extLst>
              <a:ext uri="{FF2B5EF4-FFF2-40B4-BE49-F238E27FC236}">
                <a16:creationId xmlns:a16="http://schemas.microsoft.com/office/drawing/2014/main" id="{2D9F51E9-DAA0-1DBE-5C2E-BE9800AC8255}"/>
              </a:ext>
            </a:extLst>
          </p:cNvPr>
          <p:cNvSpPr txBox="1"/>
          <p:nvPr/>
        </p:nvSpPr>
        <p:spPr>
          <a:xfrm>
            <a:off x="0" y="6335700"/>
            <a:ext cx="4892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i="1">
                <a:latin typeface="Arial" panose="020B0604020202020204" pitchFamily="34" charset="0"/>
                <a:cs typeface="Arial" panose="020B0604020202020204" pitchFamily="34" charset="0"/>
              </a:rPr>
              <a:t>Kuvat: Papunetin kuvapankki, papunet.net, </a:t>
            </a:r>
            <a:r>
              <a:rPr lang="fi-FI" sz="1200" i="1" err="1">
                <a:latin typeface="Arial" panose="020B0604020202020204" pitchFamily="34" charset="0"/>
                <a:cs typeface="Arial" panose="020B0604020202020204" pitchFamily="34" charset="0"/>
              </a:rPr>
              <a:t>Sclera</a:t>
            </a:r>
            <a:r>
              <a:rPr lang="fi-FI" sz="1200" i="1">
                <a:latin typeface="Arial" panose="020B0604020202020204" pitchFamily="34" charset="0"/>
                <a:cs typeface="Arial" panose="020B0604020202020204" pitchFamily="34" charset="0"/>
              </a:rPr>
              <a:t>, Elina Vanninen, </a:t>
            </a:r>
            <a:r>
              <a:rPr lang="fi-FI" sz="1200" i="1" err="1">
                <a:latin typeface="Arial" panose="020B0604020202020204" pitchFamily="34" charset="0"/>
                <a:cs typeface="Arial" panose="020B0604020202020204" pitchFamily="34" charset="0"/>
              </a:rPr>
              <a:t>Paxtoncrafts</a:t>
            </a:r>
            <a:r>
              <a:rPr lang="fi-FI" sz="12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200" i="1" err="1">
                <a:latin typeface="Arial" panose="020B0604020202020204" pitchFamily="34" charset="0"/>
                <a:cs typeface="Arial" panose="020B0604020202020204" pitchFamily="34" charset="0"/>
              </a:rPr>
              <a:t>Charitable</a:t>
            </a:r>
            <a:r>
              <a:rPr lang="fi-FI" sz="12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200" i="1" err="1">
                <a:latin typeface="Arial" panose="020B0604020202020204" pitchFamily="34" charset="0"/>
                <a:cs typeface="Arial" panose="020B0604020202020204" pitchFamily="34" charset="0"/>
              </a:rPr>
              <a:t>Trust</a:t>
            </a:r>
            <a:r>
              <a:rPr lang="fi-FI" sz="1200" i="1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1200" i="1" err="1">
                <a:latin typeface="Arial" panose="020B0604020202020204" pitchFamily="34" charset="0"/>
                <a:cs typeface="Arial" panose="020B0604020202020204" pitchFamily="34" charset="0"/>
              </a:rPr>
              <a:t>Sclera</a:t>
            </a:r>
            <a:r>
              <a:rPr lang="fi-FI" sz="1200" i="1">
                <a:latin typeface="Arial" panose="020B0604020202020204" pitchFamily="34" charset="0"/>
                <a:cs typeface="Arial" panose="020B0604020202020204" pitchFamily="34" charset="0"/>
              </a:rPr>
              <a:t>, Kuvako, </a:t>
            </a:r>
            <a:r>
              <a:rPr lang="fi-FI" sz="1200" i="1" err="1">
                <a:latin typeface="Arial" panose="020B0604020202020204" pitchFamily="34" charset="0"/>
                <a:cs typeface="Arial" panose="020B0604020202020204" pitchFamily="34" charset="0"/>
              </a:rPr>
              <a:t>Annakaisa</a:t>
            </a:r>
            <a:r>
              <a:rPr lang="fi-FI" sz="1200" i="1">
                <a:latin typeface="Arial" panose="020B0604020202020204" pitchFamily="34" charset="0"/>
                <a:cs typeface="Arial" panose="020B0604020202020204" pitchFamily="34" charset="0"/>
              </a:rPr>
              <a:t> Ojanen</a:t>
            </a:r>
            <a:endParaRPr lang="fi-FI" sz="1200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C1611EC-7950-08B7-967C-6F05B31E5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814" y="4882567"/>
            <a:ext cx="1170674" cy="11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kstiruutu 31">
            <a:extLst>
              <a:ext uri="{FF2B5EF4-FFF2-40B4-BE49-F238E27FC236}">
                <a16:creationId xmlns:a16="http://schemas.microsoft.com/office/drawing/2014/main" id="{6C6AC9C2-E1B2-45A8-81E5-F3CBB990D47B}"/>
              </a:ext>
            </a:extLst>
          </p:cNvPr>
          <p:cNvSpPr txBox="1"/>
          <p:nvPr/>
        </p:nvSpPr>
        <p:spPr>
          <a:xfrm>
            <a:off x="10220907" y="5103978"/>
            <a:ext cx="1932738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>
                <a:latin typeface="Arial"/>
                <a:cs typeface="Arial"/>
              </a:rPr>
              <a:t>pukea = </a:t>
            </a:r>
            <a:r>
              <a:rPr lang="fi-FI" err="1">
                <a:latin typeface="Arial"/>
                <a:cs typeface="Arial"/>
              </a:rPr>
              <a:t>dress</a:t>
            </a:r>
            <a:endParaRPr lang="fi-FI">
              <a:latin typeface="Arial"/>
              <a:cs typeface="Arial"/>
            </a:endParaRPr>
          </a:p>
          <a:p>
            <a:r>
              <a:rPr lang="fi-FI">
                <a:latin typeface="Arial"/>
                <a:cs typeface="Arial"/>
              </a:rPr>
              <a:t>riisua = </a:t>
            </a:r>
            <a:r>
              <a:rPr lang="fi-FI" err="1">
                <a:latin typeface="Arial"/>
                <a:cs typeface="Arial"/>
              </a:rPr>
              <a:t>undress</a:t>
            </a:r>
            <a:endParaRPr lang="fi-FI">
              <a:latin typeface="Arial"/>
              <a:cs typeface="Arial"/>
            </a:endParaRPr>
          </a:p>
          <a:p>
            <a:r>
              <a:rPr lang="fi-FI">
                <a:latin typeface="Arial"/>
                <a:cs typeface="Arial"/>
              </a:rPr>
              <a:t>pestä pyykkiä =</a:t>
            </a:r>
          </a:p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laundry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>
                <a:latin typeface="Arial"/>
                <a:cs typeface="Arial"/>
              </a:rPr>
              <a:t>silittää = </a:t>
            </a:r>
            <a:r>
              <a:rPr lang="fi-FI" err="1">
                <a:latin typeface="Arial"/>
                <a:cs typeface="Arial"/>
              </a:rPr>
              <a:t>iron</a:t>
            </a:r>
            <a:endParaRPr lang="fi-FI">
              <a:latin typeface="Arial"/>
              <a:cs typeface="Arial"/>
            </a:endParaRPr>
          </a:p>
          <a:p>
            <a:endParaRPr lang="fi-FI"/>
          </a:p>
        </p:txBody>
      </p:sp>
      <p:sp>
        <p:nvSpPr>
          <p:cNvPr id="33" name="Tekstiruutu 32">
            <a:extLst>
              <a:ext uri="{FF2B5EF4-FFF2-40B4-BE49-F238E27FC236}">
                <a16:creationId xmlns:a16="http://schemas.microsoft.com/office/drawing/2014/main" id="{E6A69626-C3B4-71CE-BF2C-9C995C0F0B9A}"/>
              </a:ext>
            </a:extLst>
          </p:cNvPr>
          <p:cNvSpPr txBox="1"/>
          <p:nvPr/>
        </p:nvSpPr>
        <p:spPr>
          <a:xfrm>
            <a:off x="334409" y="1004104"/>
            <a:ext cx="740465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I'm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wearing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... 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Tänään minulla on päälläni...</a:t>
            </a:r>
          </a:p>
        </p:txBody>
      </p:sp>
      <p:pic>
        <p:nvPicPr>
          <p:cNvPr id="43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639B73F5-165F-9545-3FCB-58E84F659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63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97EAE1-B67A-0B3A-859F-2914F52DD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22.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Perhe.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892F9B9-E2B3-206A-5CEA-0F5BD5ED8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SISTER		sisko		in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law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käly</a:t>
            </a: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BROTHER		veli		in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law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lanko</a:t>
            </a: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MOTHER		äiti		in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law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anoppi</a:t>
            </a: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FATHER		isä		in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law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appi</a:t>
            </a:r>
          </a:p>
          <a:p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https://www.youtube.com/watch?v=FHaObkHEkHQ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https://www.youtube.com/watch?v=9t6T8qeTUWU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/>
          </a:p>
        </p:txBody>
      </p:sp>
      <p:pic>
        <p:nvPicPr>
          <p:cNvPr id="4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FF33D348-CD22-CFF0-743D-1163059EA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1898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BC9D0A7-D818-7DBF-8AFB-9AC9A00B7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Minun perhe.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26062A2-0A6A-8B7C-3386-4E690E260F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Piirrä kuva tai sukupuu omasta perheestäsi. Kirjoita sanat englanniksi ja henkilöiden nimet.</a:t>
            </a:r>
          </a:p>
          <a:p>
            <a:pPr marL="0" indent="0">
              <a:buNone/>
            </a:pPr>
            <a:r>
              <a:rPr lang="fi-FI" b="1" dirty="0">
                <a:latin typeface="Arial"/>
                <a:cs typeface="Arial"/>
              </a:rPr>
              <a:t>äiti		</a:t>
            </a:r>
            <a:r>
              <a:rPr lang="fi-FI" dirty="0" err="1">
                <a:latin typeface="Arial"/>
                <a:cs typeface="Arial"/>
              </a:rPr>
              <a:t>mother</a:t>
            </a:r>
            <a:r>
              <a:rPr lang="fi-FI" dirty="0">
                <a:latin typeface="Arial"/>
                <a:cs typeface="Arial"/>
              </a:rPr>
              <a:t> / </a:t>
            </a:r>
            <a:r>
              <a:rPr lang="fi-FI" dirty="0" err="1">
                <a:latin typeface="Arial"/>
                <a:cs typeface="Arial"/>
              </a:rPr>
              <a:t>mum</a:t>
            </a:r>
            <a:b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b="1" dirty="0">
                <a:latin typeface="Arial"/>
                <a:cs typeface="Arial"/>
              </a:rPr>
              <a:t>isä		</a:t>
            </a:r>
            <a:r>
              <a:rPr lang="fi-FI" dirty="0" err="1">
                <a:latin typeface="Arial"/>
                <a:cs typeface="Arial"/>
              </a:rPr>
              <a:t>father</a:t>
            </a:r>
            <a:r>
              <a:rPr lang="fi-FI" dirty="0">
                <a:latin typeface="Arial"/>
                <a:cs typeface="Arial"/>
              </a:rPr>
              <a:t> / </a:t>
            </a:r>
            <a:r>
              <a:rPr lang="fi-FI" dirty="0" err="1">
                <a:latin typeface="Arial"/>
                <a:cs typeface="Arial"/>
              </a:rPr>
              <a:t>dad</a:t>
            </a:r>
            <a:b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b="1" dirty="0">
                <a:latin typeface="Arial"/>
                <a:cs typeface="Arial"/>
              </a:rPr>
              <a:t>sisko		</a:t>
            </a:r>
            <a:r>
              <a:rPr lang="fi-FI" dirty="0" err="1">
                <a:latin typeface="Arial"/>
                <a:cs typeface="Arial"/>
              </a:rPr>
              <a:t>sister</a:t>
            </a:r>
            <a:b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b="1" dirty="0">
                <a:latin typeface="Arial"/>
                <a:cs typeface="Arial"/>
              </a:rPr>
              <a:t>veli		</a:t>
            </a:r>
            <a:r>
              <a:rPr lang="fi-FI" dirty="0" err="1">
                <a:latin typeface="Arial"/>
                <a:cs typeface="Arial"/>
              </a:rPr>
              <a:t>brother</a:t>
            </a:r>
            <a:b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b="1" dirty="0">
                <a:latin typeface="Arial"/>
                <a:cs typeface="Arial"/>
              </a:rPr>
              <a:t>isoäiti		</a:t>
            </a:r>
            <a:r>
              <a:rPr lang="fi-FI" dirty="0" err="1">
                <a:latin typeface="Arial"/>
                <a:cs typeface="Arial"/>
              </a:rPr>
              <a:t>grandmother</a:t>
            </a:r>
            <a:b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b="1" dirty="0">
                <a:latin typeface="Arial"/>
                <a:cs typeface="Arial"/>
              </a:rPr>
              <a:t>isoisä		</a:t>
            </a:r>
            <a:r>
              <a:rPr lang="fi-FI" dirty="0" err="1">
                <a:latin typeface="Arial"/>
                <a:cs typeface="Arial"/>
              </a:rPr>
              <a:t>grandfather</a:t>
            </a:r>
            <a:b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b="1" dirty="0">
                <a:latin typeface="Arial"/>
                <a:cs typeface="Arial"/>
              </a:rPr>
              <a:t>täti		</a:t>
            </a:r>
            <a:r>
              <a:rPr lang="fi-FI" dirty="0" err="1">
                <a:latin typeface="Arial"/>
                <a:cs typeface="Arial"/>
              </a:rPr>
              <a:t>aunt</a:t>
            </a:r>
            <a:b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b="1">
                <a:latin typeface="Arial"/>
                <a:cs typeface="Arial"/>
              </a:rPr>
              <a:t>setä, eno  </a:t>
            </a:r>
            <a:r>
              <a:rPr lang="fi-FI">
                <a:latin typeface="Arial"/>
                <a:cs typeface="Arial"/>
              </a:rPr>
              <a:t>uncle</a:t>
            </a:r>
            <a:b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b="1">
                <a:latin typeface="Arial"/>
                <a:cs typeface="Arial"/>
              </a:rPr>
              <a:t>serkku	</a:t>
            </a:r>
            <a:r>
              <a:rPr lang="fi-FI">
                <a:latin typeface="Arial"/>
                <a:cs typeface="Arial"/>
              </a:rPr>
              <a:t>cousin</a:t>
            </a:r>
            <a:b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b="1">
                <a:latin typeface="Arial"/>
                <a:cs typeface="Arial"/>
              </a:rPr>
              <a:t>äitipuoli	</a:t>
            </a:r>
            <a:r>
              <a:rPr lang="fi-FI">
                <a:latin typeface="Arial"/>
                <a:cs typeface="Arial"/>
              </a:rPr>
              <a:t>stepmother</a:t>
            </a:r>
            <a:b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b="1">
                <a:latin typeface="Arial"/>
                <a:cs typeface="Arial"/>
              </a:rPr>
              <a:t>isäpuoli	</a:t>
            </a:r>
            <a:r>
              <a:rPr lang="fi-FI">
                <a:latin typeface="Arial"/>
                <a:cs typeface="Arial"/>
              </a:rPr>
              <a:t>stepfather</a:t>
            </a:r>
            <a:b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b="1">
                <a:latin typeface="Arial"/>
                <a:cs typeface="Arial"/>
              </a:rPr>
              <a:t>siskopuoli	</a:t>
            </a:r>
            <a:r>
              <a:rPr lang="fi-FI">
                <a:latin typeface="Arial"/>
                <a:cs typeface="Arial"/>
              </a:rPr>
              <a:t>stepsister</a:t>
            </a:r>
            <a:b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b="1">
                <a:latin typeface="Arial"/>
                <a:cs typeface="Arial"/>
              </a:rPr>
              <a:t>velipuoli 	</a:t>
            </a:r>
            <a:r>
              <a:rPr lang="fi-FI" dirty="0" err="1">
                <a:latin typeface="Arial"/>
                <a:cs typeface="Arial"/>
              </a:rPr>
              <a:t>stepbrother</a:t>
            </a:r>
            <a:endParaRPr lang="fi-FI" dirty="0">
              <a:latin typeface="Arial"/>
              <a:cs typeface="Arial"/>
            </a:endParaRPr>
          </a:p>
        </p:txBody>
      </p:sp>
      <p:pic>
        <p:nvPicPr>
          <p:cNvPr id="4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8ADC2B55-EE26-B2F6-33EE-99A6D4B03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orakulmio: Pyöristetyt kulmat 5">
            <a:extLst>
              <a:ext uri="{FF2B5EF4-FFF2-40B4-BE49-F238E27FC236}">
                <a16:creationId xmlns:a16="http://schemas.microsoft.com/office/drawing/2014/main" id="{18F88A4B-F551-7FA4-4297-60E57DC13DDC}"/>
              </a:ext>
            </a:extLst>
          </p:cNvPr>
          <p:cNvSpPr/>
          <p:nvPr/>
        </p:nvSpPr>
        <p:spPr>
          <a:xfrm>
            <a:off x="8244591" y="4619527"/>
            <a:ext cx="1438382" cy="654978"/>
          </a:xfrm>
          <a:prstGeom prst="roundRect">
            <a:avLst/>
          </a:prstGeom>
          <a:ln>
            <a:solidFill>
              <a:srgbClr val="00855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400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fi-FI" sz="1400" dirty="0" err="1"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  <a:endParaRPr lang="fi-FI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uorakulmio: Pyöristetyt kulmat 6">
            <a:extLst>
              <a:ext uri="{FF2B5EF4-FFF2-40B4-BE49-F238E27FC236}">
                <a16:creationId xmlns:a16="http://schemas.microsoft.com/office/drawing/2014/main" id="{922936A2-D601-4949-6DFC-BC2684DF2A62}"/>
              </a:ext>
            </a:extLst>
          </p:cNvPr>
          <p:cNvSpPr/>
          <p:nvPr/>
        </p:nvSpPr>
        <p:spPr>
          <a:xfrm>
            <a:off x="6697038" y="4636384"/>
            <a:ext cx="1438382" cy="654978"/>
          </a:xfrm>
          <a:prstGeom prst="roundRect">
            <a:avLst/>
          </a:prstGeom>
          <a:ln>
            <a:solidFill>
              <a:srgbClr val="00855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400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fi-FI" sz="1400" dirty="0" err="1"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  <a:endParaRPr lang="fi-FI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uorakulmio: Pyöristetyt kulmat 7">
            <a:extLst>
              <a:ext uri="{FF2B5EF4-FFF2-40B4-BE49-F238E27FC236}">
                <a16:creationId xmlns:a16="http://schemas.microsoft.com/office/drawing/2014/main" id="{B8590A1F-F727-C5AE-4018-DB83D04848AB}"/>
              </a:ext>
            </a:extLst>
          </p:cNvPr>
          <p:cNvSpPr/>
          <p:nvPr/>
        </p:nvSpPr>
        <p:spPr>
          <a:xfrm>
            <a:off x="6813896" y="5711233"/>
            <a:ext cx="804809" cy="878306"/>
          </a:xfrm>
          <a:prstGeom prst="roundRect">
            <a:avLst/>
          </a:prstGeom>
          <a:ln>
            <a:solidFill>
              <a:srgbClr val="00855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400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fi-FI" sz="1400" dirty="0" err="1">
                <a:latin typeface="Arial" panose="020B0604020202020204" pitchFamily="34" charset="0"/>
                <a:cs typeface="Arial" panose="020B0604020202020204" pitchFamily="34" charset="0"/>
              </a:rPr>
              <a:t>sister</a:t>
            </a:r>
            <a:endParaRPr lang="fi-FI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B487CB49-B594-499A-F744-78C12CE85F9F}"/>
              </a:ext>
            </a:extLst>
          </p:cNvPr>
          <p:cNvSpPr/>
          <p:nvPr/>
        </p:nvSpPr>
        <p:spPr>
          <a:xfrm>
            <a:off x="8609325" y="5677662"/>
            <a:ext cx="1073648" cy="878306"/>
          </a:xfrm>
          <a:prstGeom prst="roundRect">
            <a:avLst/>
          </a:prstGeom>
          <a:ln>
            <a:solidFill>
              <a:srgbClr val="00855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400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fi-FI" sz="1400" dirty="0" err="1">
                <a:latin typeface="Arial" panose="020B0604020202020204" pitchFamily="34" charset="0"/>
                <a:cs typeface="Arial" panose="020B0604020202020204" pitchFamily="34" charset="0"/>
              </a:rPr>
              <a:t>brother</a:t>
            </a:r>
            <a:endParaRPr lang="fi-FI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34053736-E399-3BF2-8D90-553B7931679C}"/>
              </a:ext>
            </a:extLst>
          </p:cNvPr>
          <p:cNvSpPr/>
          <p:nvPr/>
        </p:nvSpPr>
        <p:spPr>
          <a:xfrm>
            <a:off x="5575443" y="4581154"/>
            <a:ext cx="876728" cy="654978"/>
          </a:xfrm>
          <a:prstGeom prst="roundRect">
            <a:avLst/>
          </a:prstGeom>
          <a:ln>
            <a:solidFill>
              <a:srgbClr val="00855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400" dirty="0"/>
              <a:t>my </a:t>
            </a:r>
            <a:r>
              <a:rPr lang="fi-FI" sz="1400" dirty="0" err="1"/>
              <a:t>uncle</a:t>
            </a:r>
            <a:endParaRPr lang="fi-FI" sz="1400" dirty="0"/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660FAB61-69F6-8EB4-6B28-DEBB9D8CC498}"/>
              </a:ext>
            </a:extLst>
          </p:cNvPr>
          <p:cNvSpPr/>
          <p:nvPr/>
        </p:nvSpPr>
        <p:spPr>
          <a:xfrm>
            <a:off x="7733015" y="5711233"/>
            <a:ext cx="804809" cy="878306"/>
          </a:xfrm>
          <a:prstGeom prst="roundRect">
            <a:avLst/>
          </a:prstGeom>
          <a:ln>
            <a:solidFill>
              <a:srgbClr val="00855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400" dirty="0">
                <a:latin typeface="Arial" panose="020B0604020202020204" pitchFamily="34" charset="0"/>
                <a:cs typeface="Arial" panose="020B0604020202020204" pitchFamily="34" charset="0"/>
              </a:rPr>
              <a:t>ME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FF311D77-A3FC-74C9-14E8-F01FAA1CD19F}"/>
              </a:ext>
            </a:extLst>
          </p:cNvPr>
          <p:cNvSpPr/>
          <p:nvPr/>
        </p:nvSpPr>
        <p:spPr>
          <a:xfrm>
            <a:off x="9927840" y="4595287"/>
            <a:ext cx="780836" cy="654978"/>
          </a:xfrm>
          <a:prstGeom prst="roundRect">
            <a:avLst/>
          </a:prstGeom>
          <a:ln>
            <a:solidFill>
              <a:srgbClr val="00855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400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fi-FI" sz="1400" dirty="0" err="1">
                <a:latin typeface="Arial" panose="020B0604020202020204" pitchFamily="34" charset="0"/>
                <a:cs typeface="Arial" panose="020B0604020202020204" pitchFamily="34" charset="0"/>
              </a:rPr>
              <a:t>uncle</a:t>
            </a:r>
            <a:endParaRPr lang="fi-FI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2D458632-437D-BFDE-B719-5532C9A6ED48}"/>
              </a:ext>
            </a:extLst>
          </p:cNvPr>
          <p:cNvSpPr/>
          <p:nvPr/>
        </p:nvSpPr>
        <p:spPr>
          <a:xfrm>
            <a:off x="4589980" y="4552059"/>
            <a:ext cx="780836" cy="684073"/>
          </a:xfrm>
          <a:prstGeom prst="roundRect">
            <a:avLst/>
          </a:prstGeom>
          <a:ln>
            <a:solidFill>
              <a:srgbClr val="00855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200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fi-FI" sz="1200" dirty="0" err="1">
                <a:latin typeface="Arial" panose="020B0604020202020204" pitchFamily="34" charset="0"/>
                <a:cs typeface="Arial" panose="020B0604020202020204" pitchFamily="34" charset="0"/>
              </a:rPr>
              <a:t>aunt</a:t>
            </a:r>
            <a:endParaRPr lang="fi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uorakulmio: Pyöristetyt kulmat 13">
            <a:extLst>
              <a:ext uri="{FF2B5EF4-FFF2-40B4-BE49-F238E27FC236}">
                <a16:creationId xmlns:a16="http://schemas.microsoft.com/office/drawing/2014/main" id="{EF188D49-2186-399C-3163-2AFAD8721332}"/>
              </a:ext>
            </a:extLst>
          </p:cNvPr>
          <p:cNvSpPr/>
          <p:nvPr/>
        </p:nvSpPr>
        <p:spPr>
          <a:xfrm>
            <a:off x="10830253" y="4619527"/>
            <a:ext cx="780836" cy="654978"/>
          </a:xfrm>
          <a:prstGeom prst="roundRect">
            <a:avLst/>
          </a:prstGeom>
          <a:ln>
            <a:solidFill>
              <a:srgbClr val="00855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400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fi-FI" sz="1400" dirty="0" err="1">
                <a:latin typeface="Arial" panose="020B0604020202020204" pitchFamily="34" charset="0"/>
                <a:cs typeface="Arial" panose="020B0604020202020204" pitchFamily="34" charset="0"/>
              </a:rPr>
              <a:t>uncle</a:t>
            </a:r>
            <a:endParaRPr lang="fi-FI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orakulmio: Pyöristetyt kulmat 16">
            <a:extLst>
              <a:ext uri="{FF2B5EF4-FFF2-40B4-BE49-F238E27FC236}">
                <a16:creationId xmlns:a16="http://schemas.microsoft.com/office/drawing/2014/main" id="{4DC32EE3-AC25-E932-6528-822D41678767}"/>
              </a:ext>
            </a:extLst>
          </p:cNvPr>
          <p:cNvSpPr/>
          <p:nvPr/>
        </p:nvSpPr>
        <p:spPr>
          <a:xfrm>
            <a:off x="5859493" y="3096381"/>
            <a:ext cx="1070225" cy="1198344"/>
          </a:xfrm>
          <a:prstGeom prst="roundRect">
            <a:avLst/>
          </a:prstGeom>
          <a:ln>
            <a:solidFill>
              <a:srgbClr val="00855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400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fi-FI" sz="1400" dirty="0" err="1">
                <a:latin typeface="Arial" panose="020B0604020202020204" pitchFamily="34" charset="0"/>
                <a:cs typeface="Arial" panose="020B0604020202020204" pitchFamily="34" charset="0"/>
              </a:rPr>
              <a:t>grand-</a:t>
            </a:r>
            <a:endParaRPr lang="fi-FI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i-FI" sz="1400" dirty="0" err="1"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  <a:endParaRPr lang="fi-FI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uorakulmio: Pyöristetyt kulmat 17">
            <a:extLst>
              <a:ext uri="{FF2B5EF4-FFF2-40B4-BE49-F238E27FC236}">
                <a16:creationId xmlns:a16="http://schemas.microsoft.com/office/drawing/2014/main" id="{384FA397-8BEE-1627-3CA1-88376DFBAA7C}"/>
              </a:ext>
            </a:extLst>
          </p:cNvPr>
          <p:cNvSpPr/>
          <p:nvPr/>
        </p:nvSpPr>
        <p:spPr>
          <a:xfrm>
            <a:off x="4919408" y="3096381"/>
            <a:ext cx="848677" cy="1198344"/>
          </a:xfrm>
          <a:prstGeom prst="roundRect">
            <a:avLst/>
          </a:prstGeom>
          <a:ln>
            <a:solidFill>
              <a:srgbClr val="00855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400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fi-FI" sz="1400" dirty="0" err="1">
                <a:latin typeface="Arial" panose="020B0604020202020204" pitchFamily="34" charset="0"/>
                <a:cs typeface="Arial" panose="020B0604020202020204" pitchFamily="34" charset="0"/>
              </a:rPr>
              <a:t>grand-father</a:t>
            </a:r>
            <a:endParaRPr lang="fi-FI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uorakulmio: Pyöristetyt kulmat 19">
            <a:extLst>
              <a:ext uri="{FF2B5EF4-FFF2-40B4-BE49-F238E27FC236}">
                <a16:creationId xmlns:a16="http://schemas.microsoft.com/office/drawing/2014/main" id="{BFF1EF27-E96C-479A-F008-134D2D7C35E4}"/>
              </a:ext>
            </a:extLst>
          </p:cNvPr>
          <p:cNvSpPr/>
          <p:nvPr/>
        </p:nvSpPr>
        <p:spPr>
          <a:xfrm>
            <a:off x="9159132" y="3113532"/>
            <a:ext cx="848677" cy="1134275"/>
          </a:xfrm>
          <a:prstGeom prst="roundRect">
            <a:avLst/>
          </a:prstGeom>
          <a:ln>
            <a:solidFill>
              <a:srgbClr val="00855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400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fi-FI" sz="1400" dirty="0" err="1">
                <a:latin typeface="Arial" panose="020B0604020202020204" pitchFamily="34" charset="0"/>
                <a:cs typeface="Arial" panose="020B0604020202020204" pitchFamily="34" charset="0"/>
              </a:rPr>
              <a:t>grand-father</a:t>
            </a:r>
            <a:endParaRPr lang="fi-FI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uorakulmio: Pyöristetyt kulmat 20">
            <a:extLst>
              <a:ext uri="{FF2B5EF4-FFF2-40B4-BE49-F238E27FC236}">
                <a16:creationId xmlns:a16="http://schemas.microsoft.com/office/drawing/2014/main" id="{82118F88-4C23-49E3-14A4-F5666CCDB750}"/>
              </a:ext>
            </a:extLst>
          </p:cNvPr>
          <p:cNvSpPr/>
          <p:nvPr/>
        </p:nvSpPr>
        <p:spPr>
          <a:xfrm>
            <a:off x="10036778" y="3085278"/>
            <a:ext cx="1052042" cy="1162529"/>
          </a:xfrm>
          <a:prstGeom prst="roundRect">
            <a:avLst/>
          </a:prstGeom>
          <a:ln>
            <a:solidFill>
              <a:srgbClr val="00855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400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fi-FI" sz="1400" dirty="0" err="1">
                <a:latin typeface="Arial" panose="020B0604020202020204" pitchFamily="34" charset="0"/>
                <a:cs typeface="Arial" panose="020B0604020202020204" pitchFamily="34" charset="0"/>
              </a:rPr>
              <a:t>grand-</a:t>
            </a:r>
            <a:endParaRPr lang="fi-FI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i-FI" sz="1400" dirty="0" err="1"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  <a:endParaRPr lang="fi-FI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5" name="Ryhmä 54">
            <a:extLst>
              <a:ext uri="{FF2B5EF4-FFF2-40B4-BE49-F238E27FC236}">
                <a16:creationId xmlns:a16="http://schemas.microsoft.com/office/drawing/2014/main" id="{CAD66610-507A-4A6C-459B-4D5E0E2631CF}"/>
              </a:ext>
            </a:extLst>
          </p:cNvPr>
          <p:cNvGrpSpPr/>
          <p:nvPr/>
        </p:nvGrpSpPr>
        <p:grpSpPr>
          <a:xfrm>
            <a:off x="9071225" y="4363671"/>
            <a:ext cx="2188797" cy="241838"/>
            <a:chOff x="4912358" y="4374435"/>
            <a:chExt cx="2188797" cy="241838"/>
          </a:xfrm>
        </p:grpSpPr>
        <p:cxnSp>
          <p:nvCxnSpPr>
            <p:cNvPr id="42" name="Suora yhdysviiva 41">
              <a:extLst>
                <a:ext uri="{FF2B5EF4-FFF2-40B4-BE49-F238E27FC236}">
                  <a16:creationId xmlns:a16="http://schemas.microsoft.com/office/drawing/2014/main" id="{C8A2677C-4159-7D4F-08AE-2995F24B08A7}"/>
                </a:ext>
              </a:extLst>
            </p:cNvPr>
            <p:cNvCxnSpPr>
              <a:cxnSpLocks/>
            </p:cNvCxnSpPr>
            <p:nvPr/>
          </p:nvCxnSpPr>
          <p:spPr>
            <a:xfrm>
              <a:off x="7101155" y="4374435"/>
              <a:ext cx="0" cy="24183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uora yhdysviiva 42">
              <a:extLst>
                <a:ext uri="{FF2B5EF4-FFF2-40B4-BE49-F238E27FC236}">
                  <a16:creationId xmlns:a16="http://schemas.microsoft.com/office/drawing/2014/main" id="{C2F2A67E-70C2-EC34-1303-BC7922C94F6D}"/>
                </a:ext>
              </a:extLst>
            </p:cNvPr>
            <p:cNvCxnSpPr>
              <a:cxnSpLocks/>
            </p:cNvCxnSpPr>
            <p:nvPr/>
          </p:nvCxnSpPr>
          <p:spPr>
            <a:xfrm>
              <a:off x="4918552" y="4390534"/>
              <a:ext cx="2182603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uora yhdysviiva 50">
              <a:extLst>
                <a:ext uri="{FF2B5EF4-FFF2-40B4-BE49-F238E27FC236}">
                  <a16:creationId xmlns:a16="http://schemas.microsoft.com/office/drawing/2014/main" id="{6CA9CE39-E9D8-1418-1CE1-7C09A5A4E439}"/>
                </a:ext>
              </a:extLst>
            </p:cNvPr>
            <p:cNvCxnSpPr>
              <a:cxnSpLocks/>
            </p:cNvCxnSpPr>
            <p:nvPr/>
          </p:nvCxnSpPr>
          <p:spPr>
            <a:xfrm>
              <a:off x="4912358" y="4382133"/>
              <a:ext cx="0" cy="16517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uora yhdysviiva 51">
              <a:extLst>
                <a:ext uri="{FF2B5EF4-FFF2-40B4-BE49-F238E27FC236}">
                  <a16:creationId xmlns:a16="http://schemas.microsoft.com/office/drawing/2014/main" id="{8FBD2B90-52EC-A1BB-1E4A-470239B864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98532" y="4383278"/>
              <a:ext cx="2564" cy="1768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Ryhmä 55">
            <a:extLst>
              <a:ext uri="{FF2B5EF4-FFF2-40B4-BE49-F238E27FC236}">
                <a16:creationId xmlns:a16="http://schemas.microsoft.com/office/drawing/2014/main" id="{0C71F1E9-0DED-136A-667B-B97BD040812A}"/>
              </a:ext>
            </a:extLst>
          </p:cNvPr>
          <p:cNvGrpSpPr/>
          <p:nvPr/>
        </p:nvGrpSpPr>
        <p:grpSpPr>
          <a:xfrm>
            <a:off x="4919408" y="4392767"/>
            <a:ext cx="2188797" cy="241838"/>
            <a:chOff x="4912358" y="4374435"/>
            <a:chExt cx="2188797" cy="241838"/>
          </a:xfrm>
        </p:grpSpPr>
        <p:cxnSp>
          <p:nvCxnSpPr>
            <p:cNvPr id="57" name="Suora yhdysviiva 56">
              <a:extLst>
                <a:ext uri="{FF2B5EF4-FFF2-40B4-BE49-F238E27FC236}">
                  <a16:creationId xmlns:a16="http://schemas.microsoft.com/office/drawing/2014/main" id="{EDCD83BD-1B96-4645-B7A5-77E01A719420}"/>
                </a:ext>
              </a:extLst>
            </p:cNvPr>
            <p:cNvCxnSpPr>
              <a:cxnSpLocks/>
            </p:cNvCxnSpPr>
            <p:nvPr/>
          </p:nvCxnSpPr>
          <p:spPr>
            <a:xfrm>
              <a:off x="7101155" y="4374435"/>
              <a:ext cx="0" cy="24183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uora yhdysviiva 57">
              <a:extLst>
                <a:ext uri="{FF2B5EF4-FFF2-40B4-BE49-F238E27FC236}">
                  <a16:creationId xmlns:a16="http://schemas.microsoft.com/office/drawing/2014/main" id="{C135C108-CD9A-8297-6275-D0D7871CC1B0}"/>
                </a:ext>
              </a:extLst>
            </p:cNvPr>
            <p:cNvCxnSpPr>
              <a:cxnSpLocks/>
            </p:cNvCxnSpPr>
            <p:nvPr/>
          </p:nvCxnSpPr>
          <p:spPr>
            <a:xfrm>
              <a:off x="4918552" y="4390534"/>
              <a:ext cx="2182603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uora yhdysviiva 58">
              <a:extLst>
                <a:ext uri="{FF2B5EF4-FFF2-40B4-BE49-F238E27FC236}">
                  <a16:creationId xmlns:a16="http://schemas.microsoft.com/office/drawing/2014/main" id="{0C0C9B35-2C08-0B9C-193B-981BBA972572}"/>
                </a:ext>
              </a:extLst>
            </p:cNvPr>
            <p:cNvCxnSpPr>
              <a:cxnSpLocks/>
            </p:cNvCxnSpPr>
            <p:nvPr/>
          </p:nvCxnSpPr>
          <p:spPr>
            <a:xfrm>
              <a:off x="4912358" y="4382133"/>
              <a:ext cx="0" cy="16517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uora yhdysviiva 59">
              <a:extLst>
                <a:ext uri="{FF2B5EF4-FFF2-40B4-BE49-F238E27FC236}">
                  <a16:creationId xmlns:a16="http://schemas.microsoft.com/office/drawing/2014/main" id="{158AAC8D-F7D8-7B78-2685-F97824C3ED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98532" y="4383278"/>
              <a:ext cx="2564" cy="1768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1" name="Ryhmä 60">
            <a:extLst>
              <a:ext uri="{FF2B5EF4-FFF2-40B4-BE49-F238E27FC236}">
                <a16:creationId xmlns:a16="http://schemas.microsoft.com/office/drawing/2014/main" id="{17EDEEC1-4E6A-BDFE-201F-C9E51DB30FD6}"/>
              </a:ext>
            </a:extLst>
          </p:cNvPr>
          <p:cNvGrpSpPr/>
          <p:nvPr/>
        </p:nvGrpSpPr>
        <p:grpSpPr>
          <a:xfrm>
            <a:off x="7099579" y="5492324"/>
            <a:ext cx="2188797" cy="241838"/>
            <a:chOff x="4912358" y="4374435"/>
            <a:chExt cx="2188797" cy="241838"/>
          </a:xfrm>
        </p:grpSpPr>
        <p:cxnSp>
          <p:nvCxnSpPr>
            <p:cNvPr id="62" name="Suora yhdysviiva 61">
              <a:extLst>
                <a:ext uri="{FF2B5EF4-FFF2-40B4-BE49-F238E27FC236}">
                  <a16:creationId xmlns:a16="http://schemas.microsoft.com/office/drawing/2014/main" id="{1E8C7CB8-9F50-1194-352C-DCCABEB31C83}"/>
                </a:ext>
              </a:extLst>
            </p:cNvPr>
            <p:cNvCxnSpPr>
              <a:cxnSpLocks/>
            </p:cNvCxnSpPr>
            <p:nvPr/>
          </p:nvCxnSpPr>
          <p:spPr>
            <a:xfrm>
              <a:off x="7101155" y="4374435"/>
              <a:ext cx="0" cy="24183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uora yhdysviiva 62">
              <a:extLst>
                <a:ext uri="{FF2B5EF4-FFF2-40B4-BE49-F238E27FC236}">
                  <a16:creationId xmlns:a16="http://schemas.microsoft.com/office/drawing/2014/main" id="{33CE8EF0-553F-1E7E-162E-04E25C5459B3}"/>
                </a:ext>
              </a:extLst>
            </p:cNvPr>
            <p:cNvCxnSpPr>
              <a:cxnSpLocks/>
            </p:cNvCxnSpPr>
            <p:nvPr/>
          </p:nvCxnSpPr>
          <p:spPr>
            <a:xfrm>
              <a:off x="4918552" y="4390534"/>
              <a:ext cx="2182603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uora yhdysviiva 63">
              <a:extLst>
                <a:ext uri="{FF2B5EF4-FFF2-40B4-BE49-F238E27FC236}">
                  <a16:creationId xmlns:a16="http://schemas.microsoft.com/office/drawing/2014/main" id="{811E5AE2-A33B-9FD4-5736-1BF901CF5F42}"/>
                </a:ext>
              </a:extLst>
            </p:cNvPr>
            <p:cNvCxnSpPr>
              <a:cxnSpLocks/>
            </p:cNvCxnSpPr>
            <p:nvPr/>
          </p:nvCxnSpPr>
          <p:spPr>
            <a:xfrm>
              <a:off x="4912358" y="4382133"/>
              <a:ext cx="0" cy="16517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uora yhdysviiva 64">
              <a:extLst>
                <a:ext uri="{FF2B5EF4-FFF2-40B4-BE49-F238E27FC236}">
                  <a16:creationId xmlns:a16="http://schemas.microsoft.com/office/drawing/2014/main" id="{BADAFE13-6144-1124-AABF-2373E5845C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98532" y="4383278"/>
              <a:ext cx="2564" cy="1768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8493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9CE9A1C-DBA3-5DAC-97A9-67BF63209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Greetings. 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Tervehdykset.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004A7B5-B347-FFA8-A9D2-3FA064FD47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sz="2600" dirty="0" err="1">
                <a:latin typeface="Arial" panose="020B0604020202020204" pitchFamily="34" charset="0"/>
                <a:cs typeface="Arial" panose="020B0604020202020204" pitchFamily="34" charset="0"/>
              </a:rPr>
              <a:t>Nice</a:t>
            </a:r>
            <a:r>
              <a:rPr lang="fi-FI" sz="26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i-FI" sz="2600" dirty="0" err="1"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r>
              <a:rPr lang="fi-FI" sz="26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fi-FI" sz="2600" dirty="0" err="1">
                <a:latin typeface="Arial" panose="020B0604020202020204" pitchFamily="34" charset="0"/>
                <a:cs typeface="Arial" panose="020B0604020202020204" pitchFamily="34" charset="0"/>
              </a:rPr>
              <a:t>Nice</a:t>
            </a:r>
            <a:r>
              <a:rPr lang="fi-FI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600" dirty="0" err="1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fi-FI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6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600" dirty="0">
                <a:latin typeface="Arial" panose="020B0604020202020204" pitchFamily="34" charset="0"/>
                <a:cs typeface="Arial" panose="020B0604020202020204" pitchFamily="34" charset="0"/>
              </a:rPr>
              <a:t>!			Hauska tavata!</a:t>
            </a:r>
          </a:p>
          <a:p>
            <a:endParaRPr lang="fi-FI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600" dirty="0" err="1">
                <a:latin typeface="Arial" panose="020B0604020202020204" pitchFamily="34" charset="0"/>
                <a:cs typeface="Arial" panose="020B0604020202020204" pitchFamily="34" charset="0"/>
              </a:rPr>
              <a:t>Welcome</a:t>
            </a:r>
            <a:r>
              <a:rPr lang="fi-FI" sz="2600" dirty="0">
                <a:latin typeface="Arial" panose="020B0604020202020204" pitchFamily="34" charset="0"/>
                <a:cs typeface="Arial" panose="020B0604020202020204" pitchFamily="34" charset="0"/>
              </a:rPr>
              <a:t>!						Tervetuloa!</a:t>
            </a:r>
          </a:p>
          <a:p>
            <a:r>
              <a:rPr lang="fi-FI" sz="2600" dirty="0" err="1"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fi-FI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6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600" dirty="0">
                <a:latin typeface="Arial" panose="020B0604020202020204" pitchFamily="34" charset="0"/>
                <a:cs typeface="Arial" panose="020B0604020202020204" pitchFamily="34" charset="0"/>
              </a:rPr>
              <a:t>! / </a:t>
            </a:r>
            <a:r>
              <a:rPr lang="fi-FI" sz="2600" dirty="0" err="1">
                <a:latin typeface="Arial" panose="020B0604020202020204" pitchFamily="34" charset="0"/>
                <a:cs typeface="Arial" panose="020B0604020202020204" pitchFamily="34" charset="0"/>
              </a:rPr>
              <a:t>Thanks</a:t>
            </a:r>
            <a:r>
              <a:rPr lang="fi-FI" sz="2600" dirty="0">
                <a:latin typeface="Arial" panose="020B0604020202020204" pitchFamily="34" charset="0"/>
                <a:cs typeface="Arial" panose="020B0604020202020204" pitchFamily="34" charset="0"/>
              </a:rPr>
              <a:t>!				Kiitos!</a:t>
            </a:r>
          </a:p>
          <a:p>
            <a:r>
              <a:rPr lang="fi-FI" sz="2600" dirty="0" err="1">
                <a:latin typeface="Arial" panose="020B0604020202020204" pitchFamily="34" charset="0"/>
                <a:cs typeface="Arial" panose="020B0604020202020204" pitchFamily="34" charset="0"/>
              </a:rPr>
              <a:t>You’re</a:t>
            </a:r>
            <a:r>
              <a:rPr lang="fi-FI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600" dirty="0" err="1">
                <a:latin typeface="Arial" panose="020B0604020202020204" pitchFamily="34" charset="0"/>
                <a:cs typeface="Arial" panose="020B0604020202020204" pitchFamily="34" charset="0"/>
              </a:rPr>
              <a:t>welcome</a:t>
            </a:r>
            <a:r>
              <a:rPr lang="fi-FI" sz="2600" dirty="0">
                <a:latin typeface="Arial" panose="020B0604020202020204" pitchFamily="34" charset="0"/>
                <a:cs typeface="Arial" panose="020B0604020202020204" pitchFamily="34" charset="0"/>
              </a:rPr>
              <a:t>!					Ole hyvä!</a:t>
            </a:r>
          </a:p>
          <a:p>
            <a:endParaRPr lang="fi-FI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600" dirty="0" err="1">
                <a:latin typeface="Arial" panose="020B0604020202020204" pitchFamily="34" charset="0"/>
                <a:cs typeface="Arial" panose="020B0604020202020204" pitchFamily="34" charset="0"/>
              </a:rPr>
              <a:t>Please</a:t>
            </a:r>
            <a:r>
              <a:rPr lang="fi-FI" sz="2600" dirty="0"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</a:p>
          <a:p>
            <a:endParaRPr lang="fi-FI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Have a nice day / weekend / holiday!		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Mukavaa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päivää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/ 									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viikonloppua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lomaa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fi-FI" sz="2600" dirty="0" err="1">
                <a:latin typeface="Arial" panose="020B0604020202020204" pitchFamily="34" charset="0"/>
                <a:cs typeface="Arial" panose="020B0604020202020204" pitchFamily="34" charset="0"/>
              </a:rPr>
              <a:t>Thanks</a:t>
            </a:r>
            <a:r>
              <a:rPr lang="fi-FI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6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600" dirty="0" err="1">
                <a:latin typeface="Arial" panose="020B0604020202020204" pitchFamily="34" charset="0"/>
                <a:cs typeface="Arial" panose="020B0604020202020204" pitchFamily="34" charset="0"/>
              </a:rPr>
              <a:t>too</a:t>
            </a:r>
            <a:r>
              <a:rPr lang="fi-FI" sz="2600" dirty="0">
                <a:latin typeface="Arial" panose="020B0604020202020204" pitchFamily="34" charset="0"/>
                <a:cs typeface="Arial" panose="020B0604020202020204" pitchFamily="34" charset="0"/>
              </a:rPr>
              <a:t>!					Kiitos, samoin!</a:t>
            </a:r>
          </a:p>
          <a:p>
            <a:endParaRPr lang="fi-FI" dirty="0"/>
          </a:p>
        </p:txBody>
      </p:sp>
      <p:pic>
        <p:nvPicPr>
          <p:cNvPr id="5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35176D2A-2D25-9782-549A-B2050A9AF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321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2FB5238-9FAF-5EC7-EC11-D483DC247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Greetings. 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Tervehdykset.</a:t>
            </a:r>
            <a:endParaRPr lang="fi-FI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9EA2E9C-1B25-D18B-29BF-AE4B98CF5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Goodbye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!			Näkemiin!</a:t>
            </a:r>
          </a:p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Bye-bye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!			Hei hei!</a:t>
            </a:r>
          </a:p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Bye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!				Heippa!</a:t>
            </a:r>
          </a:p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!			Nähdään!</a:t>
            </a:r>
          </a:p>
          <a:p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Sorry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!			Anteeksi!</a:t>
            </a:r>
          </a:p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Excuse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me.			</a:t>
            </a:r>
          </a:p>
          <a:p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err="1">
                <a:latin typeface="Arial"/>
                <a:cs typeface="Arial"/>
              </a:rPr>
              <a:t>Do</a:t>
            </a:r>
            <a:r>
              <a:rPr lang="fi-FI">
                <a:latin typeface="Arial"/>
                <a:cs typeface="Arial"/>
              </a:rPr>
              <a:t> </a:t>
            </a:r>
            <a:r>
              <a:rPr lang="fi-FI" err="1">
                <a:latin typeface="Arial"/>
                <a:cs typeface="Arial"/>
              </a:rPr>
              <a:t>you</a:t>
            </a:r>
            <a:r>
              <a:rPr lang="fi-FI">
                <a:latin typeface="Arial"/>
                <a:cs typeface="Arial"/>
              </a:rPr>
              <a:t> speak English?	Puhutko englantia?</a:t>
            </a:r>
          </a:p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.				Kyllä.</a:t>
            </a:r>
          </a:p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No.				En.</a:t>
            </a:r>
          </a:p>
          <a:p>
            <a:endParaRPr lang="fi-FI"/>
          </a:p>
          <a:p>
            <a:endParaRPr lang="fi-FI"/>
          </a:p>
        </p:txBody>
      </p:sp>
      <p:pic>
        <p:nvPicPr>
          <p:cNvPr id="5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1A103F6D-6D02-A895-57E1-78B7CC0F8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178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5CD6ACF2-C7D3-6CAA-09E9-84C3D8576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021" y="0"/>
            <a:ext cx="3686979" cy="96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53A5933-2718-1C22-08C7-5932AFF33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906"/>
            <a:ext cx="10515600" cy="1325563"/>
          </a:xfrm>
        </p:spPr>
        <p:txBody>
          <a:bodyPr/>
          <a:lstStyle/>
          <a:p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greetings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Harjoittele tervehdyksiä.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C716B0-3559-A215-52A0-9C588D1FE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I’m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sorry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!				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I’m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Laura.</a:t>
            </a:r>
          </a:p>
          <a:p>
            <a:pPr marL="0" indent="0">
              <a:buNone/>
            </a:pP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Nice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!			Hi!</a:t>
            </a:r>
          </a:p>
          <a:p>
            <a:pPr marL="0" indent="0">
              <a:buNone/>
            </a:pP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?				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You’re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welcome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.			No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problem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?				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Nice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too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</a:p>
          <a:p>
            <a:pPr marL="0" indent="0">
              <a:buNone/>
            </a:pP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!					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I’m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fine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thanks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. How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endParaRPr lang="fi-FI" sz="2000" dirty="0"/>
          </a:p>
          <a:p>
            <a:pPr marL="0" indent="0">
              <a:buNone/>
            </a:pPr>
            <a:endParaRPr lang="fi-FI" sz="2000" dirty="0"/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BA234DEC-776E-8B0B-E27F-866760F70A42}"/>
              </a:ext>
            </a:extLst>
          </p:cNvPr>
          <p:cNvSpPr/>
          <p:nvPr/>
        </p:nvSpPr>
        <p:spPr>
          <a:xfrm>
            <a:off x="2958400" y="1825625"/>
            <a:ext cx="369870" cy="339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C24F6E1B-1960-9A22-64E9-BFF17A65FB50}"/>
              </a:ext>
            </a:extLst>
          </p:cNvPr>
          <p:cNvSpPr/>
          <p:nvPr/>
        </p:nvSpPr>
        <p:spPr>
          <a:xfrm>
            <a:off x="4907623" y="1825625"/>
            <a:ext cx="369870" cy="339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72859399-54CD-89B2-B9EC-13A4D529E231}"/>
              </a:ext>
            </a:extLst>
          </p:cNvPr>
          <p:cNvSpPr/>
          <p:nvPr/>
        </p:nvSpPr>
        <p:spPr>
          <a:xfrm>
            <a:off x="2958400" y="2503104"/>
            <a:ext cx="369870" cy="339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C6FAD817-1B47-7D39-9C0A-52482BB0A18B}"/>
              </a:ext>
            </a:extLst>
          </p:cNvPr>
          <p:cNvSpPr/>
          <p:nvPr/>
        </p:nvSpPr>
        <p:spPr>
          <a:xfrm>
            <a:off x="4907623" y="2532829"/>
            <a:ext cx="369870" cy="339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F66A3572-1234-291D-0E94-E4CF840C8790}"/>
              </a:ext>
            </a:extLst>
          </p:cNvPr>
          <p:cNvSpPr/>
          <p:nvPr/>
        </p:nvSpPr>
        <p:spPr>
          <a:xfrm>
            <a:off x="4907623" y="3259476"/>
            <a:ext cx="369870" cy="339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6397223C-51E9-A6CC-9AAA-4AC22CBC96E2}"/>
              </a:ext>
            </a:extLst>
          </p:cNvPr>
          <p:cNvSpPr/>
          <p:nvPr/>
        </p:nvSpPr>
        <p:spPr>
          <a:xfrm>
            <a:off x="2958400" y="3268889"/>
            <a:ext cx="369870" cy="339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D9BCB825-673C-F4DA-0516-4154F0623C50}"/>
              </a:ext>
            </a:extLst>
          </p:cNvPr>
          <p:cNvSpPr/>
          <p:nvPr/>
        </p:nvSpPr>
        <p:spPr>
          <a:xfrm>
            <a:off x="2958400" y="4005705"/>
            <a:ext cx="369870" cy="339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4AAE65EF-96A4-3FD4-822A-F4D80A08F88C}"/>
              </a:ext>
            </a:extLst>
          </p:cNvPr>
          <p:cNvSpPr/>
          <p:nvPr/>
        </p:nvSpPr>
        <p:spPr>
          <a:xfrm>
            <a:off x="4907623" y="3986123"/>
            <a:ext cx="369870" cy="339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3C451FD7-8A26-26A9-82CB-EB5126F43EBD}"/>
              </a:ext>
            </a:extLst>
          </p:cNvPr>
          <p:cNvSpPr/>
          <p:nvPr/>
        </p:nvSpPr>
        <p:spPr>
          <a:xfrm>
            <a:off x="2958400" y="4791183"/>
            <a:ext cx="369870" cy="339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CD2009A8-4708-5601-DDD3-ED021052EB11}"/>
              </a:ext>
            </a:extLst>
          </p:cNvPr>
          <p:cNvSpPr/>
          <p:nvPr/>
        </p:nvSpPr>
        <p:spPr>
          <a:xfrm>
            <a:off x="4907623" y="4785554"/>
            <a:ext cx="369870" cy="339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E7D8AEC5-5759-ED84-E6E0-34BCA631CF55}"/>
              </a:ext>
            </a:extLst>
          </p:cNvPr>
          <p:cNvSpPr/>
          <p:nvPr/>
        </p:nvSpPr>
        <p:spPr>
          <a:xfrm>
            <a:off x="2958400" y="5481258"/>
            <a:ext cx="369870" cy="339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FA233DA9-DFB8-1DC4-EB4B-AEA1B7B4E07F}"/>
              </a:ext>
            </a:extLst>
          </p:cNvPr>
          <p:cNvSpPr/>
          <p:nvPr/>
        </p:nvSpPr>
        <p:spPr>
          <a:xfrm>
            <a:off x="4907623" y="5481258"/>
            <a:ext cx="369870" cy="339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5DCA9DCC-94BE-FC0F-52D9-705CE326E47E}"/>
              </a:ext>
            </a:extLst>
          </p:cNvPr>
          <p:cNvSpPr txBox="1"/>
          <p:nvPr/>
        </p:nvSpPr>
        <p:spPr>
          <a:xfrm>
            <a:off x="838200" y="1204466"/>
            <a:ext cx="3493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/>
              <a:t>Connect.</a:t>
            </a:r>
          </a:p>
        </p:txBody>
      </p:sp>
    </p:spTree>
    <p:extLst>
      <p:ext uri="{BB962C8B-B14F-4D97-AF65-F5344CB8AC3E}">
        <p14:creationId xmlns:p14="http://schemas.microsoft.com/office/powerpoint/2010/main" val="2651812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7E8EE5B427E84C814C1C43F4283ED5" ma:contentTypeVersion="15" ma:contentTypeDescription="Create a new document." ma:contentTypeScope="" ma:versionID="3918171476c73bbed385c42388f33c78">
  <xsd:schema xmlns:xsd="http://www.w3.org/2001/XMLSchema" xmlns:xs="http://www.w3.org/2001/XMLSchema" xmlns:p="http://schemas.microsoft.com/office/2006/metadata/properties" xmlns:ns2="9fd5d5ac-0589-4c2a-a5a3-715f97564b00" xmlns:ns3="90585d02-f098-4b66-9e9b-c8e628037c7e" targetNamespace="http://schemas.microsoft.com/office/2006/metadata/properties" ma:root="true" ma:fieldsID="01b5fb6c26ae983e2e225f37d39be4a0" ns2:_="" ns3:_="">
    <xsd:import namespace="9fd5d5ac-0589-4c2a-a5a3-715f97564b00"/>
    <xsd:import namespace="90585d02-f098-4b66-9e9b-c8e628037c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bjectDetectorVersions" minOccurs="0"/>
                <xsd:element ref="ns2:Ohj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d5d5ac-0589-4c2a-a5a3-715f97564b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fb9b281-25f8-4ed3-b6e8-f02703d6e01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Ohje" ma:index="21" nillable="true" ma:displayName="Ohje" ma:format="Dropdown" ma:internalName="Ohj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585d02-f098-4b66-9e9b-c8e628037c7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0004512-f088-4111-aab8-e4d3d56dec56}" ma:internalName="TaxCatchAll" ma:showField="CatchAllData" ma:web="90585d02-f098-4b66-9e9b-c8e628037c7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hje xmlns="9fd5d5ac-0589-4c2a-a5a3-715f97564b00" xsi:nil="true"/>
    <lcf76f155ced4ddcb4097134ff3c332f xmlns="9fd5d5ac-0589-4c2a-a5a3-715f97564b00">
      <Terms xmlns="http://schemas.microsoft.com/office/infopath/2007/PartnerControls"/>
    </lcf76f155ced4ddcb4097134ff3c332f>
    <TaxCatchAll xmlns="90585d02-f098-4b66-9e9b-c8e628037c7e" xsi:nil="true"/>
  </documentManagement>
</p:properties>
</file>

<file path=customXml/itemProps1.xml><?xml version="1.0" encoding="utf-8"?>
<ds:datastoreItem xmlns:ds="http://schemas.openxmlformats.org/officeDocument/2006/customXml" ds:itemID="{EA0DB220-A4CD-4B5F-A214-E82058F548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d5d5ac-0589-4c2a-a5a3-715f97564b00"/>
    <ds:schemaRef ds:uri="90585d02-f098-4b66-9e9b-c8e628037c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BF4200B-9124-42C6-B20E-F86D9B67031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35E953-D0EA-4CAA-9F15-5CE34FB39689}">
  <ds:schemaRefs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2006/metadata/properties"/>
    <ds:schemaRef ds:uri="http://purl.org/dc/elements/1.1/"/>
    <ds:schemaRef ds:uri="http://schemas.microsoft.com/office/infopath/2007/PartnerControls"/>
    <ds:schemaRef ds:uri="90585d02-f098-4b66-9e9b-c8e628037c7e"/>
    <ds:schemaRef ds:uri="9fd5d5ac-0589-4c2a-a5a3-715f97564b00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5398</Words>
  <Application>Microsoft Office PowerPoint</Application>
  <PresentationFormat>Laajakuva</PresentationFormat>
  <Paragraphs>850</Paragraphs>
  <Slides>69</Slides>
  <Notes>8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69</vt:i4>
      </vt:variant>
    </vt:vector>
  </HeadingPairs>
  <TitlesOfParts>
    <vt:vector size="77" baseType="lpstr">
      <vt:lpstr>-apple-system</vt:lpstr>
      <vt:lpstr>Arial</vt:lpstr>
      <vt:lpstr>Arial</vt:lpstr>
      <vt:lpstr>Calibri</vt:lpstr>
      <vt:lpstr>Calibri Light</vt:lpstr>
      <vt:lpstr>Dreaming Outloud Script Pro</vt:lpstr>
      <vt:lpstr>Office-teema</vt:lpstr>
      <vt:lpstr>Office-teema</vt:lpstr>
      <vt:lpstr>Englannin alkeet</vt:lpstr>
      <vt:lpstr>Subjects. Sisällysluettelo.</vt:lpstr>
      <vt:lpstr>Subjects. Sisällysluettelo.</vt:lpstr>
      <vt:lpstr>1. Alphabets. Aakkoset. </vt:lpstr>
      <vt:lpstr>Practise to say. Harjoittele sanomaan.</vt:lpstr>
      <vt:lpstr>2. Greetings. Tervehdykset.</vt:lpstr>
      <vt:lpstr>Greetings. Tervehdykset.</vt:lpstr>
      <vt:lpstr>Greetings. Tervehdykset.</vt:lpstr>
      <vt:lpstr>Practise greetings. Harjoittele tervehdyksiä.</vt:lpstr>
      <vt:lpstr>3. Personal pronouns. Persoonapronominit.</vt:lpstr>
      <vt:lpstr>4. BE (olla) -verbin preesens</vt:lpstr>
      <vt:lpstr>Practise BE -verb. Harjoittele BE -verbiä.</vt:lpstr>
      <vt:lpstr>5. HAVE (omistaa) –verbin preesens</vt:lpstr>
      <vt:lpstr>Practise HAVE -verb. Harjoittele HAVE- verbiä.</vt:lpstr>
      <vt:lpstr>Practise. Harjoittele.</vt:lpstr>
      <vt:lpstr>6. Negative form. Kielteinen muoto.</vt:lpstr>
      <vt:lpstr>Practise negative form. Harjoittele kieltoa.</vt:lpstr>
      <vt:lpstr>7. Question sentence. Kysymyslause.</vt:lpstr>
      <vt:lpstr>Practise questions. Harjoittele kysymyksiä.  </vt:lpstr>
      <vt:lpstr>Question words. Kysymyssanat.</vt:lpstr>
      <vt:lpstr>Practise questions. Harjoittele kysymyksiä.</vt:lpstr>
      <vt:lpstr>Practise questionwords. Harjoittele kysymyssanoja. </vt:lpstr>
      <vt:lpstr>8. Numbers. Numerot.</vt:lpstr>
      <vt:lpstr>Numbers. Numerot.</vt:lpstr>
      <vt:lpstr>How many? Kuinka monta?</vt:lpstr>
      <vt:lpstr>Practise numbers. Harjoittele numeroita.</vt:lpstr>
      <vt:lpstr> How much is it? How much is this? How much does this cost? How much does it cost? What’s the price for this? </vt:lpstr>
      <vt:lpstr>9. Articles. Artikkelit</vt:lpstr>
      <vt:lpstr>Articles. Artikkelit</vt:lpstr>
      <vt:lpstr>10. Plural. Substantiivien monikko</vt:lpstr>
      <vt:lpstr>11. Verbs. Verbit. </vt:lpstr>
      <vt:lpstr>Learn verbs. Opettele verbejä. </vt:lpstr>
      <vt:lpstr>PowerPoint-esitys</vt:lpstr>
      <vt:lpstr>Learn verbs. Opettele verbejä. </vt:lpstr>
      <vt:lpstr>Learn verbs. Opettele verbejä. </vt:lpstr>
      <vt:lpstr>PowerPoint-esitys</vt:lpstr>
      <vt:lpstr>Form –ing. –ing -muoto.</vt:lpstr>
      <vt:lpstr>What are you doing now? Mitä sinä teet nyt?</vt:lpstr>
      <vt:lpstr>DO -apuverbi</vt:lpstr>
      <vt:lpstr>DO -apuverbin muodot</vt:lpstr>
      <vt:lpstr>Practise verb + verb. Harjoittele apuverbiä.</vt:lpstr>
      <vt:lpstr>12. Days of the week. Viikonpäivät.</vt:lpstr>
      <vt:lpstr>Practise days. Harjoittele päiviä.</vt:lpstr>
      <vt:lpstr>13. Months and seasons.  Kuukaudet ja vuodenajat.</vt:lpstr>
      <vt:lpstr>14. How is the weather? Millainen sää on?</vt:lpstr>
      <vt:lpstr>15. Ordinal numbers. Järjestysluvut.</vt:lpstr>
      <vt:lpstr>16. What time is it? Paljonko kello on?</vt:lpstr>
      <vt:lpstr>What time is it? Paljonko kello on? </vt:lpstr>
      <vt:lpstr>What time is it? Paljonko kello on? </vt:lpstr>
      <vt:lpstr>Practise time of day. Harjoittele kellonaikoja.</vt:lpstr>
      <vt:lpstr>Practise time. Harjoittele kellonaikoja. </vt:lpstr>
      <vt:lpstr>17. Adjective: What kind of?  Adjektiivi: Millainen?</vt:lpstr>
      <vt:lpstr>Learn adjectives. Opettele adjektiiveja.</vt:lpstr>
      <vt:lpstr>Learn adjectives. Opettele adjektiiveja.</vt:lpstr>
      <vt:lpstr>Learn adjectives. Opettele adjektiiveja.</vt:lpstr>
      <vt:lpstr>Learn adjectives. Opettele adjektiiveja.</vt:lpstr>
      <vt:lpstr>What are they like? Millaisia he ovat?</vt:lpstr>
      <vt:lpstr>Practise to tell about how you look.  Harjoittele kertomaan miltä sinä näytät.</vt:lpstr>
      <vt:lpstr>Practise. How does she/he look?  Harjoittele. Miltä hän näyttää?</vt:lpstr>
      <vt:lpstr>18. When you get sick. Kun sairastut.​ ​</vt:lpstr>
      <vt:lpstr>When you get sick. Kun sairastut.​ ​</vt:lpstr>
      <vt:lpstr>Health vocabulary. Terveyssanastoa.</vt:lpstr>
      <vt:lpstr> 19. Body parts. Kehon osat.</vt:lpstr>
      <vt:lpstr>20. Food and drink. Ruoka ja juoma.</vt:lpstr>
      <vt:lpstr>PowerPoint-esitys</vt:lpstr>
      <vt:lpstr>PowerPoint-esitys</vt:lpstr>
      <vt:lpstr>21. Clothes. Vaatteet.</vt:lpstr>
      <vt:lpstr>22. Family. Perhe.</vt:lpstr>
      <vt:lpstr>My family. Minun perhe.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Murtoniemi, Heli</dc:creator>
  <cp:lastModifiedBy>Anne-Marie Haikio</cp:lastModifiedBy>
  <cp:revision>8</cp:revision>
  <cp:lastPrinted>2023-03-22T13:47:06Z</cp:lastPrinted>
  <dcterms:created xsi:type="dcterms:W3CDTF">2022-11-30T11:03:18Z</dcterms:created>
  <dcterms:modified xsi:type="dcterms:W3CDTF">2024-03-26T10:18:09Z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0x0101003C7E8EE5B427E84C814C1C43F4283ED5</vt:lpwstr>
  </property>
  <property fmtid="{D5CDD505-2E9C-101B-9397-08002B2CF9AE}" pid="3" name="MediaServiceImageTags">
    <vt:lpwstr/>
  </property>
</Properties>
</file>