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399" r:id="rId6"/>
    <p:sldId id="402" r:id="rId7"/>
    <p:sldId id="389" r:id="rId8"/>
    <p:sldId id="390" r:id="rId9"/>
    <p:sldId id="391" r:id="rId10"/>
    <p:sldId id="395" r:id="rId11"/>
    <p:sldId id="330" r:id="rId12"/>
    <p:sldId id="333" r:id="rId13"/>
    <p:sldId id="336" r:id="rId14"/>
    <p:sldId id="277" r:id="rId15"/>
    <p:sldId id="281" r:id="rId16"/>
    <p:sldId id="351" r:id="rId17"/>
    <p:sldId id="257" r:id="rId18"/>
    <p:sldId id="301" r:id="rId19"/>
    <p:sldId id="279" r:id="rId20"/>
    <p:sldId id="404" r:id="rId21"/>
    <p:sldId id="367" r:id="rId22"/>
    <p:sldId id="283" r:id="rId23"/>
    <p:sldId id="360" r:id="rId24"/>
    <p:sldId id="362" r:id="rId25"/>
    <p:sldId id="405" r:id="rId26"/>
    <p:sldId id="292" r:id="rId27"/>
    <p:sldId id="300" r:id="rId28"/>
    <p:sldId id="299" r:id="rId29"/>
    <p:sldId id="406" r:id="rId30"/>
    <p:sldId id="293" r:id="rId31"/>
    <p:sldId id="302" r:id="rId32"/>
    <p:sldId id="303" r:id="rId33"/>
    <p:sldId id="407" r:id="rId34"/>
    <p:sldId id="364" r:id="rId35"/>
    <p:sldId id="353" r:id="rId36"/>
    <p:sldId id="368" r:id="rId37"/>
    <p:sldId id="408" r:id="rId38"/>
    <p:sldId id="341" r:id="rId39"/>
    <p:sldId id="285" r:id="rId40"/>
    <p:sldId id="280" r:id="rId41"/>
    <p:sldId id="282" r:id="rId42"/>
    <p:sldId id="409" r:id="rId43"/>
    <p:sldId id="335" r:id="rId44"/>
    <p:sldId id="410" r:id="rId45"/>
    <p:sldId id="271" r:id="rId46"/>
    <p:sldId id="305" r:id="rId47"/>
    <p:sldId id="411" r:id="rId48"/>
    <p:sldId id="337" r:id="rId49"/>
    <p:sldId id="412" r:id="rId50"/>
    <p:sldId id="413" r:id="rId51"/>
    <p:sldId id="306" r:id="rId52"/>
    <p:sldId id="309" r:id="rId53"/>
    <p:sldId id="310" r:id="rId54"/>
    <p:sldId id="323" r:id="rId55"/>
    <p:sldId id="338" r:id="rId56"/>
    <p:sldId id="414" r:id="rId57"/>
    <p:sldId id="322" r:id="rId58"/>
    <p:sldId id="320" r:id="rId59"/>
    <p:sldId id="332" r:id="rId60"/>
    <p:sldId id="361" r:id="rId61"/>
    <p:sldId id="415" r:id="rId62"/>
    <p:sldId id="325" r:id="rId63"/>
    <p:sldId id="329" r:id="rId64"/>
    <p:sldId id="416" r:id="rId65"/>
    <p:sldId id="326" r:id="rId66"/>
    <p:sldId id="363" r:id="rId67"/>
    <p:sldId id="417" r:id="rId68"/>
    <p:sldId id="327" r:id="rId69"/>
    <p:sldId id="328" r:id="rId70"/>
    <p:sldId id="352" r:id="rId71"/>
    <p:sldId id="321" r:id="rId72"/>
    <p:sldId id="418" r:id="rId73"/>
    <p:sldId id="318" r:id="rId74"/>
    <p:sldId id="319" r:id="rId75"/>
    <p:sldId id="294" r:id="rId76"/>
    <p:sldId id="365" r:id="rId77"/>
    <p:sldId id="297" r:id="rId78"/>
    <p:sldId id="358" r:id="rId79"/>
    <p:sldId id="259" r:id="rId80"/>
    <p:sldId id="286" r:id="rId81"/>
    <p:sldId id="287" r:id="rId82"/>
    <p:sldId id="262" r:id="rId83"/>
    <p:sldId id="311" r:id="rId84"/>
    <p:sldId id="289" r:id="rId85"/>
    <p:sldId id="290" r:id="rId86"/>
    <p:sldId id="387" r:id="rId87"/>
    <p:sldId id="267" r:id="rId88"/>
    <p:sldId id="369" r:id="rId89"/>
    <p:sldId id="268" r:id="rId90"/>
    <p:sldId id="419" r:id="rId91"/>
    <p:sldId id="370" r:id="rId92"/>
    <p:sldId id="420" r:id="rId93"/>
    <p:sldId id="388" r:id="rId94"/>
    <p:sldId id="384" r:id="rId95"/>
    <p:sldId id="385" r:id="rId96"/>
    <p:sldId id="421" r:id="rId97"/>
    <p:sldId id="275" r:id="rId98"/>
    <p:sldId id="312" r:id="rId99"/>
    <p:sldId id="307" r:id="rId100"/>
    <p:sldId id="276" r:id="rId101"/>
    <p:sldId id="378" r:id="rId102"/>
    <p:sldId id="396" r:id="rId103"/>
    <p:sldId id="343" r:id="rId104"/>
    <p:sldId id="344" r:id="rId105"/>
    <p:sldId id="375" r:id="rId106"/>
    <p:sldId id="345" r:id="rId107"/>
    <p:sldId id="359" r:id="rId108"/>
    <p:sldId id="371" r:id="rId109"/>
    <p:sldId id="374" r:id="rId110"/>
    <p:sldId id="291" r:id="rId111"/>
    <p:sldId id="314" r:id="rId112"/>
    <p:sldId id="313" r:id="rId113"/>
    <p:sldId id="380" r:id="rId114"/>
    <p:sldId id="381" r:id="rId115"/>
    <p:sldId id="422" r:id="rId116"/>
    <p:sldId id="383" r:id="rId117"/>
    <p:sldId id="423" r:id="rId118"/>
    <p:sldId id="316" r:id="rId119"/>
    <p:sldId id="403" r:id="rId120"/>
    <p:sldId id="424" r:id="rId121"/>
    <p:sldId id="386" r:id="rId122"/>
    <p:sldId id="317" r:id="rId123"/>
    <p:sldId id="377" r:id="rId124"/>
    <p:sldId id="394" r:id="rId125"/>
    <p:sldId id="393" r:id="rId126"/>
    <p:sldId id="342" r:id="rId127"/>
    <p:sldId id="425" r:id="rId128"/>
    <p:sldId id="392" r:id="rId129"/>
    <p:sldId id="426" r:id="rId130"/>
    <p:sldId id="372" r:id="rId131"/>
    <p:sldId id="401" r:id="rId132"/>
    <p:sldId id="397" r:id="rId133"/>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E99A3F-0B4B-6D87-8A56-15094645A6D2}" name="Antti Pitkänen" initials="AP" userId="S::antti.pitkanen_kpedu.fi#ext#@turku.onmicrosoft.com::6c168c1c-1972-40a4-a7d6-73307fdfa068" providerId="AD"/>
  <p188:author id="{BA99336B-C5CA-0F5D-69DA-10E7E88CB036}" name="Anne-Marie Haikio" initials="AH" userId="S::anne-marie.haikio_edu.turku.fi#ext#@turku.onmicrosoft.com::42e4cb36-e27e-464a-83d1-a770b44d64fb" providerId="AD"/>
  <p188:author id="{FFABC5EE-5FE4-1E1D-7D2F-3152F5AF07FF}" name="Anne-Marie Haikio" initials="AH" userId="S::anne-marie.haikio@edu.turku.fi::d857b0d5-b89d-4400-a0b9-0a9e2b40647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08080"/>
    <a:srgbClr val="FF3399"/>
    <a:srgbClr val="FF9933"/>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C5A10D-29B0-4EFA-8FF5-6892D285C7DE}" v="31" dt="2024-02-21T09:06:29.264"/>
    <p1510:client id="{C4AD7393-DBFD-2DB6-7808-766D3BF14ACF}" v="554" dt="2024-02-21T08:13:22.598"/>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Normaali tyyli 2 - Korostu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Normaali tyyli 1 - Korostu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microsoft.com/office/2016/11/relationships/changesInfo" Target="changesInfos/changesInfo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presProps" Target="presProps.xml"/><Relationship Id="rId139" Type="http://schemas.microsoft.com/office/2015/10/relationships/revisionInfo" Target="revisionInfo.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viewProps" Target="view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Marie Haikio" userId="S::anne-marie.haikio_edu.turku.fi#ext#@turku.onmicrosoft.com::42e4cb36-e27e-464a-83d1-a770b44d64fb" providerId="AD" clId="Web-{C4AD7393-DBFD-2DB6-7808-766D3BF14ACF}"/>
    <pc:docChg chg="addSld modSld">
      <pc:chgData name="Anne-Marie Haikio" userId="S::anne-marie.haikio_edu.turku.fi#ext#@turku.onmicrosoft.com::42e4cb36-e27e-464a-83d1-a770b44d64fb" providerId="AD" clId="Web-{C4AD7393-DBFD-2DB6-7808-766D3BF14ACF}" dt="2024-02-21T08:13:22.583" v="538" actId="20577"/>
      <pc:docMkLst>
        <pc:docMk/>
      </pc:docMkLst>
      <pc:sldChg chg="modSp">
        <pc:chgData name="Anne-Marie Haikio" userId="S::anne-marie.haikio_edu.turku.fi#ext#@turku.onmicrosoft.com::42e4cb36-e27e-464a-83d1-a770b44d64fb" providerId="AD" clId="Web-{C4AD7393-DBFD-2DB6-7808-766D3BF14ACF}" dt="2024-02-21T08:04:00.727" v="171" actId="20577"/>
        <pc:sldMkLst>
          <pc:docMk/>
          <pc:sldMk cId="2761026255" sldId="299"/>
        </pc:sldMkLst>
        <pc:spChg chg="mod">
          <ac:chgData name="Anne-Marie Haikio" userId="S::anne-marie.haikio_edu.turku.fi#ext#@turku.onmicrosoft.com::42e4cb36-e27e-464a-83d1-a770b44d64fb" providerId="AD" clId="Web-{C4AD7393-DBFD-2DB6-7808-766D3BF14ACF}" dt="2024-02-21T08:04:00.727" v="171" actId="20577"/>
          <ac:spMkLst>
            <pc:docMk/>
            <pc:sldMk cId="2761026255" sldId="299"/>
            <ac:spMk id="6" creationId="{4340B116-6A5F-5DBC-CFF4-0B245AF342CE}"/>
          </ac:spMkLst>
        </pc:spChg>
      </pc:sldChg>
      <pc:sldChg chg="modSp">
        <pc:chgData name="Anne-Marie Haikio" userId="S::anne-marie.haikio_edu.turku.fi#ext#@turku.onmicrosoft.com::42e4cb36-e27e-464a-83d1-a770b44d64fb" providerId="AD" clId="Web-{C4AD7393-DBFD-2DB6-7808-766D3BF14ACF}" dt="2024-02-21T08:02:15.037" v="129" actId="20577"/>
        <pc:sldMkLst>
          <pc:docMk/>
          <pc:sldMk cId="1154617495" sldId="362"/>
        </pc:sldMkLst>
        <pc:spChg chg="mod">
          <ac:chgData name="Anne-Marie Haikio" userId="S::anne-marie.haikio_edu.turku.fi#ext#@turku.onmicrosoft.com::42e4cb36-e27e-464a-83d1-a770b44d64fb" providerId="AD" clId="Web-{C4AD7393-DBFD-2DB6-7808-766D3BF14ACF}" dt="2024-02-21T08:02:15.037" v="129" actId="20577"/>
          <ac:spMkLst>
            <pc:docMk/>
            <pc:sldMk cId="1154617495" sldId="362"/>
            <ac:spMk id="3" creationId="{DB083F56-DE92-B1D4-26A3-94BBFC5EFCA5}"/>
          </ac:spMkLst>
        </pc:spChg>
      </pc:sldChg>
      <pc:sldChg chg="modSp">
        <pc:chgData name="Anne-Marie Haikio" userId="S::anne-marie.haikio_edu.turku.fi#ext#@turku.onmicrosoft.com::42e4cb36-e27e-464a-83d1-a770b44d64fb" providerId="AD" clId="Web-{C4AD7393-DBFD-2DB6-7808-766D3BF14ACF}" dt="2024-02-21T08:11:17.065" v="466" actId="20577"/>
        <pc:sldMkLst>
          <pc:docMk/>
          <pc:sldMk cId="3202348986" sldId="368"/>
        </pc:sldMkLst>
        <pc:spChg chg="mod">
          <ac:chgData name="Anne-Marie Haikio" userId="S::anne-marie.haikio_edu.turku.fi#ext#@turku.onmicrosoft.com::42e4cb36-e27e-464a-83d1-a770b44d64fb" providerId="AD" clId="Web-{C4AD7393-DBFD-2DB6-7808-766D3BF14ACF}" dt="2024-02-21T08:11:17.065" v="466" actId="20577"/>
          <ac:spMkLst>
            <pc:docMk/>
            <pc:sldMk cId="3202348986" sldId="368"/>
            <ac:spMk id="4" creationId="{882942E5-2C47-4FAF-6161-98BC14EA59CC}"/>
          </ac:spMkLst>
        </pc:spChg>
      </pc:sldChg>
      <pc:sldChg chg="modSp add replId">
        <pc:chgData name="Anne-Marie Haikio" userId="S::anne-marie.haikio_edu.turku.fi#ext#@turku.onmicrosoft.com::42e4cb36-e27e-464a-83d1-a770b44d64fb" providerId="AD" clId="Web-{C4AD7393-DBFD-2DB6-7808-766D3BF14ACF}" dt="2024-02-21T08:00:35.645" v="55" actId="20577"/>
        <pc:sldMkLst>
          <pc:docMk/>
          <pc:sldMk cId="3360613516" sldId="404"/>
        </pc:sldMkLst>
        <pc:spChg chg="mod">
          <ac:chgData name="Anne-Marie Haikio" userId="S::anne-marie.haikio_edu.turku.fi#ext#@turku.onmicrosoft.com::42e4cb36-e27e-464a-83d1-a770b44d64fb" providerId="AD" clId="Web-{C4AD7393-DBFD-2DB6-7808-766D3BF14ACF}" dt="2024-02-21T07:59:21.393" v="4" actId="20577"/>
          <ac:spMkLst>
            <pc:docMk/>
            <pc:sldMk cId="3360613516" sldId="404"/>
            <ac:spMk id="2" creationId="{16C7B4A8-388D-EFE0-41D0-7CFB2EBFE992}"/>
          </ac:spMkLst>
        </pc:spChg>
        <pc:spChg chg="mod">
          <ac:chgData name="Anne-Marie Haikio" userId="S::anne-marie.haikio_edu.turku.fi#ext#@turku.onmicrosoft.com::42e4cb36-e27e-464a-83d1-a770b44d64fb" providerId="AD" clId="Web-{C4AD7393-DBFD-2DB6-7808-766D3BF14ACF}" dt="2024-02-21T08:00:13.050" v="36" actId="20577"/>
          <ac:spMkLst>
            <pc:docMk/>
            <pc:sldMk cId="3360613516" sldId="404"/>
            <ac:spMk id="3" creationId="{019ED12D-DF12-03E3-451F-E6A93E8F8744}"/>
          </ac:spMkLst>
        </pc:spChg>
        <pc:spChg chg="mod">
          <ac:chgData name="Anne-Marie Haikio" userId="S::anne-marie.haikio_edu.turku.fi#ext#@turku.onmicrosoft.com::42e4cb36-e27e-464a-83d1-a770b44d64fb" providerId="AD" clId="Web-{C4AD7393-DBFD-2DB6-7808-766D3BF14ACF}" dt="2024-02-21T08:00:35.645" v="55" actId="20577"/>
          <ac:spMkLst>
            <pc:docMk/>
            <pc:sldMk cId="3360613516" sldId="404"/>
            <ac:spMk id="4" creationId="{30DBE6D8-A08D-3E90-D6F7-9C1F46C9A9BE}"/>
          </ac:spMkLst>
        </pc:spChg>
      </pc:sldChg>
      <pc:sldChg chg="modSp add replId">
        <pc:chgData name="Anne-Marie Haikio" userId="S::anne-marie.haikio_edu.turku.fi#ext#@turku.onmicrosoft.com::42e4cb36-e27e-464a-83d1-a770b44d64fb" providerId="AD" clId="Web-{C4AD7393-DBFD-2DB6-7808-766D3BF14ACF}" dt="2024-02-21T08:02:10.412" v="128" actId="20577"/>
        <pc:sldMkLst>
          <pc:docMk/>
          <pc:sldMk cId="1183452681" sldId="405"/>
        </pc:sldMkLst>
        <pc:spChg chg="mod">
          <ac:chgData name="Anne-Marie Haikio" userId="S::anne-marie.haikio_edu.turku.fi#ext#@turku.onmicrosoft.com::42e4cb36-e27e-464a-83d1-a770b44d64fb" providerId="AD" clId="Web-{C4AD7393-DBFD-2DB6-7808-766D3BF14ACF}" dt="2024-02-21T08:01:06.942" v="62" actId="20577"/>
          <ac:spMkLst>
            <pc:docMk/>
            <pc:sldMk cId="1183452681" sldId="405"/>
            <ac:spMk id="2" creationId="{799B46F5-1D17-AE8D-E39C-336D64019AB2}"/>
          </ac:spMkLst>
        </pc:spChg>
        <pc:spChg chg="mod">
          <ac:chgData name="Anne-Marie Haikio" userId="S::anne-marie.haikio_edu.turku.fi#ext#@turku.onmicrosoft.com::42e4cb36-e27e-464a-83d1-a770b44d64fb" providerId="AD" clId="Web-{C4AD7393-DBFD-2DB6-7808-766D3BF14ACF}" dt="2024-02-21T08:02:10.412" v="128" actId="20577"/>
          <ac:spMkLst>
            <pc:docMk/>
            <pc:sldMk cId="1183452681" sldId="405"/>
            <ac:spMk id="3" creationId="{DB083F56-DE92-B1D4-26A3-94BBFC5EFCA5}"/>
          </ac:spMkLst>
        </pc:spChg>
      </pc:sldChg>
      <pc:sldChg chg="modSp add replId">
        <pc:chgData name="Anne-Marie Haikio" userId="S::anne-marie.haikio_edu.turku.fi#ext#@turku.onmicrosoft.com::42e4cb36-e27e-464a-83d1-a770b44d64fb" providerId="AD" clId="Web-{C4AD7393-DBFD-2DB6-7808-766D3BF14ACF}" dt="2024-02-21T08:05:29.401" v="268" actId="20577"/>
        <pc:sldMkLst>
          <pc:docMk/>
          <pc:sldMk cId="385546534" sldId="406"/>
        </pc:sldMkLst>
        <pc:spChg chg="mod">
          <ac:chgData name="Anne-Marie Haikio" userId="S::anne-marie.haikio_edu.turku.fi#ext#@turku.onmicrosoft.com::42e4cb36-e27e-464a-83d1-a770b44d64fb" providerId="AD" clId="Web-{C4AD7393-DBFD-2DB6-7808-766D3BF14ACF}" dt="2024-02-21T08:02:30.319" v="131" actId="20577"/>
          <ac:spMkLst>
            <pc:docMk/>
            <pc:sldMk cId="385546534" sldId="406"/>
            <ac:spMk id="2" creationId="{046075D8-EF29-0FFE-ACA8-DC532B4302AF}"/>
          </ac:spMkLst>
        </pc:spChg>
        <pc:spChg chg="mod">
          <ac:chgData name="Anne-Marie Haikio" userId="S::anne-marie.haikio_edu.turku.fi#ext#@turku.onmicrosoft.com::42e4cb36-e27e-464a-83d1-a770b44d64fb" providerId="AD" clId="Web-{C4AD7393-DBFD-2DB6-7808-766D3BF14ACF}" dt="2024-02-21T08:05:17.869" v="252" actId="20577"/>
          <ac:spMkLst>
            <pc:docMk/>
            <pc:sldMk cId="385546534" sldId="406"/>
            <ac:spMk id="4" creationId="{823D2DF7-7CCA-616F-5B6A-B68DD51D1041}"/>
          </ac:spMkLst>
        </pc:spChg>
        <pc:spChg chg="mod">
          <ac:chgData name="Anne-Marie Haikio" userId="S::anne-marie.haikio_edu.turku.fi#ext#@turku.onmicrosoft.com::42e4cb36-e27e-464a-83d1-a770b44d64fb" providerId="AD" clId="Web-{C4AD7393-DBFD-2DB6-7808-766D3BF14ACF}" dt="2024-02-21T08:05:29.401" v="268" actId="20577"/>
          <ac:spMkLst>
            <pc:docMk/>
            <pc:sldMk cId="385546534" sldId="406"/>
            <ac:spMk id="6" creationId="{4340B116-6A5F-5DBC-CFF4-0B245AF342CE}"/>
          </ac:spMkLst>
        </pc:spChg>
      </pc:sldChg>
      <pc:sldChg chg="modSp add replId">
        <pc:chgData name="Anne-Marie Haikio" userId="S::anne-marie.haikio_edu.turku.fi#ext#@turku.onmicrosoft.com::42e4cb36-e27e-464a-83d1-a770b44d64fb" providerId="AD" clId="Web-{C4AD7393-DBFD-2DB6-7808-766D3BF14ACF}" dt="2024-02-21T08:06:43.981" v="303" actId="1076"/>
        <pc:sldMkLst>
          <pc:docMk/>
          <pc:sldMk cId="2454025798" sldId="407"/>
        </pc:sldMkLst>
        <pc:spChg chg="mod">
          <ac:chgData name="Anne-Marie Haikio" userId="S::anne-marie.haikio_edu.turku.fi#ext#@turku.onmicrosoft.com::42e4cb36-e27e-464a-83d1-a770b44d64fb" providerId="AD" clId="Web-{C4AD7393-DBFD-2DB6-7808-766D3BF14ACF}" dt="2024-02-21T08:06:39.059" v="301" actId="20577"/>
          <ac:spMkLst>
            <pc:docMk/>
            <pc:sldMk cId="2454025798" sldId="407"/>
            <ac:spMk id="2" creationId="{72F70BDF-5616-13B1-38B0-BD4B7615B0B6}"/>
          </ac:spMkLst>
        </pc:spChg>
        <pc:spChg chg="mod">
          <ac:chgData name="Anne-Marie Haikio" userId="S::anne-marie.haikio_edu.turku.fi#ext#@turku.onmicrosoft.com::42e4cb36-e27e-464a-83d1-a770b44d64fb" providerId="AD" clId="Web-{C4AD7393-DBFD-2DB6-7808-766D3BF14ACF}" dt="2024-02-21T08:06:26.590" v="299" actId="20577"/>
          <ac:spMkLst>
            <pc:docMk/>
            <pc:sldMk cId="2454025798" sldId="407"/>
            <ac:spMk id="3" creationId="{B7FC59DD-0574-CBA9-2919-17CC0E2C7EFF}"/>
          </ac:spMkLst>
        </pc:spChg>
        <pc:picChg chg="mod">
          <ac:chgData name="Anne-Marie Haikio" userId="S::anne-marie.haikio_edu.turku.fi#ext#@turku.onmicrosoft.com::42e4cb36-e27e-464a-83d1-a770b44d64fb" providerId="AD" clId="Web-{C4AD7393-DBFD-2DB6-7808-766D3BF14ACF}" dt="2024-02-21T08:06:43.981" v="303" actId="1076"/>
          <ac:picMkLst>
            <pc:docMk/>
            <pc:sldMk cId="2454025798" sldId="407"/>
            <ac:picMk id="4" creationId="{202B90EA-7EF0-8406-A5EF-287B6FA92958}"/>
          </ac:picMkLst>
        </pc:picChg>
        <pc:picChg chg="mod">
          <ac:chgData name="Anne-Marie Haikio" userId="S::anne-marie.haikio_edu.turku.fi#ext#@turku.onmicrosoft.com::42e4cb36-e27e-464a-83d1-a770b44d64fb" providerId="AD" clId="Web-{C4AD7393-DBFD-2DB6-7808-766D3BF14ACF}" dt="2024-02-21T08:06:42.496" v="302" actId="1076"/>
          <ac:picMkLst>
            <pc:docMk/>
            <pc:sldMk cId="2454025798" sldId="407"/>
            <ac:picMk id="5" creationId="{574B91A4-8849-DE3E-4C1C-255365A016EC}"/>
          </ac:picMkLst>
        </pc:picChg>
      </pc:sldChg>
      <pc:sldChg chg="modSp add replId">
        <pc:chgData name="Anne-Marie Haikio" userId="S::anne-marie.haikio_edu.turku.fi#ext#@turku.onmicrosoft.com::42e4cb36-e27e-464a-83d1-a770b44d64fb" providerId="AD" clId="Web-{C4AD7393-DBFD-2DB6-7808-766D3BF14ACF}" dt="2024-02-21T08:13:22.583" v="538" actId="20577"/>
        <pc:sldMkLst>
          <pc:docMk/>
          <pc:sldMk cId="1377453801" sldId="408"/>
        </pc:sldMkLst>
        <pc:spChg chg="mod">
          <ac:chgData name="Anne-Marie Haikio" userId="S::anne-marie.haikio_edu.turku.fi#ext#@turku.onmicrosoft.com::42e4cb36-e27e-464a-83d1-a770b44d64fb" providerId="AD" clId="Web-{C4AD7393-DBFD-2DB6-7808-766D3BF14ACF}" dt="2024-02-21T08:06:59.043" v="307" actId="20577"/>
          <ac:spMkLst>
            <pc:docMk/>
            <pc:sldMk cId="1377453801" sldId="408"/>
            <ac:spMk id="2" creationId="{E4F0C1F2-D4E9-CE99-F01F-419BD9AF8B25}"/>
          </ac:spMkLst>
        </pc:spChg>
        <pc:spChg chg="mod">
          <ac:chgData name="Anne-Marie Haikio" userId="S::anne-marie.haikio_edu.turku.fi#ext#@turku.onmicrosoft.com::42e4cb36-e27e-464a-83d1-a770b44d64fb" providerId="AD" clId="Web-{C4AD7393-DBFD-2DB6-7808-766D3BF14ACF}" dt="2024-02-21T08:11:46.300" v="491" actId="1076"/>
          <ac:spMkLst>
            <pc:docMk/>
            <pc:sldMk cId="1377453801" sldId="408"/>
            <ac:spMk id="3" creationId="{6CCE6549-FFF3-4E40-B8C2-045DA244134A}"/>
          </ac:spMkLst>
        </pc:spChg>
        <pc:spChg chg="mod">
          <ac:chgData name="Anne-Marie Haikio" userId="S::anne-marie.haikio_edu.turku.fi#ext#@turku.onmicrosoft.com::42e4cb36-e27e-464a-83d1-a770b44d64fb" providerId="AD" clId="Web-{C4AD7393-DBFD-2DB6-7808-766D3BF14ACF}" dt="2024-02-21T08:13:22.583" v="538" actId="20577"/>
          <ac:spMkLst>
            <pc:docMk/>
            <pc:sldMk cId="1377453801" sldId="408"/>
            <ac:spMk id="4" creationId="{882942E5-2C47-4FAF-6161-98BC14EA59CC}"/>
          </ac:spMkLst>
        </pc:spChg>
        <pc:spChg chg="mod">
          <ac:chgData name="Anne-Marie Haikio" userId="S::anne-marie.haikio_edu.turku.fi#ext#@turku.onmicrosoft.com::42e4cb36-e27e-464a-83d1-a770b44d64fb" providerId="AD" clId="Web-{C4AD7393-DBFD-2DB6-7808-766D3BF14ACF}" dt="2024-02-21T08:11:54.518" v="493" actId="1076"/>
          <ac:spMkLst>
            <pc:docMk/>
            <pc:sldMk cId="1377453801" sldId="408"/>
            <ac:spMk id="5" creationId="{ABE1B83E-8127-C554-4B32-A09673DF8C84}"/>
          </ac:spMkLst>
        </pc:spChg>
        <pc:spChg chg="mod">
          <ac:chgData name="Anne-Marie Haikio" userId="S::anne-marie.haikio_edu.turku.fi#ext#@turku.onmicrosoft.com::42e4cb36-e27e-464a-83d1-a770b44d64fb" providerId="AD" clId="Web-{C4AD7393-DBFD-2DB6-7808-766D3BF14ACF}" dt="2024-02-21T08:13:05.192" v="535" actId="20577"/>
          <ac:spMkLst>
            <pc:docMk/>
            <pc:sldMk cId="1377453801" sldId="408"/>
            <ac:spMk id="6" creationId="{1707CC9E-D565-2356-D183-9E1DA2E17D1F}"/>
          </ac:spMkLst>
        </pc:spChg>
      </pc:sldChg>
    </pc:docChg>
  </pc:docChgLst>
  <pc:docChgLst>
    <pc:chgData name="Anne-Marie Haikio" userId="d857b0d5-b89d-4400-a0b9-0a9e2b406479" providerId="ADAL" clId="{0BFB7AE8-4CDF-488A-9E7F-8B8E3A21DA56}"/>
    <pc:docChg chg="custSel addSld modSld">
      <pc:chgData name="Anne-Marie Haikio" userId="d857b0d5-b89d-4400-a0b9-0a9e2b406479" providerId="ADAL" clId="{0BFB7AE8-4CDF-488A-9E7F-8B8E3A21DA56}" dt="2023-12-21T14:44:03.161" v="3527" actId="20577"/>
      <pc:docMkLst>
        <pc:docMk/>
      </pc:docMkLst>
      <pc:sldChg chg="modSp mod">
        <pc:chgData name="Anne-Marie Haikio" userId="d857b0d5-b89d-4400-a0b9-0a9e2b406479" providerId="ADAL" clId="{0BFB7AE8-4CDF-488A-9E7F-8B8E3A21DA56}" dt="2023-12-21T14:18:04.602" v="2051" actId="207"/>
        <pc:sldMkLst>
          <pc:docMk/>
          <pc:sldMk cId="1155315871" sldId="259"/>
        </pc:sldMkLst>
        <pc:picChg chg="mod">
          <ac:chgData name="Anne-Marie Haikio" userId="d857b0d5-b89d-4400-a0b9-0a9e2b406479" providerId="ADAL" clId="{0BFB7AE8-4CDF-488A-9E7F-8B8E3A21DA56}" dt="2023-12-21T14:17:36.283" v="2045" actId="207"/>
          <ac:picMkLst>
            <pc:docMk/>
            <pc:sldMk cId="1155315871" sldId="259"/>
            <ac:picMk id="13" creationId="{FB859313-F6A0-F124-7014-627FEF818354}"/>
          </ac:picMkLst>
        </pc:picChg>
        <pc:picChg chg="mod">
          <ac:chgData name="Anne-Marie Haikio" userId="d857b0d5-b89d-4400-a0b9-0a9e2b406479" providerId="ADAL" clId="{0BFB7AE8-4CDF-488A-9E7F-8B8E3A21DA56}" dt="2023-12-21T14:17:43.292" v="2046" actId="207"/>
          <ac:picMkLst>
            <pc:docMk/>
            <pc:sldMk cId="1155315871" sldId="259"/>
            <ac:picMk id="15" creationId="{E3673682-50C5-1DDE-08E4-6F4B5D005720}"/>
          </ac:picMkLst>
        </pc:picChg>
        <pc:picChg chg="mod">
          <ac:chgData name="Anne-Marie Haikio" userId="d857b0d5-b89d-4400-a0b9-0a9e2b406479" providerId="ADAL" clId="{0BFB7AE8-4CDF-488A-9E7F-8B8E3A21DA56}" dt="2023-12-21T14:18:04.602" v="2051" actId="207"/>
          <ac:picMkLst>
            <pc:docMk/>
            <pc:sldMk cId="1155315871" sldId="259"/>
            <ac:picMk id="21" creationId="{B86FCCD3-9E24-CDF1-7DEB-C26F13705EDB}"/>
          </ac:picMkLst>
        </pc:picChg>
        <pc:picChg chg="mod">
          <ac:chgData name="Anne-Marie Haikio" userId="d857b0d5-b89d-4400-a0b9-0a9e2b406479" providerId="ADAL" clId="{0BFB7AE8-4CDF-488A-9E7F-8B8E3A21DA56}" dt="2023-12-21T14:17:49.650" v="2047" actId="207"/>
          <ac:picMkLst>
            <pc:docMk/>
            <pc:sldMk cId="1155315871" sldId="259"/>
            <ac:picMk id="25" creationId="{1CE2EB6F-D490-724A-7708-AB5D055E143F}"/>
          </ac:picMkLst>
        </pc:picChg>
        <pc:picChg chg="mod">
          <ac:chgData name="Anne-Marie Haikio" userId="d857b0d5-b89d-4400-a0b9-0a9e2b406479" providerId="ADAL" clId="{0BFB7AE8-4CDF-488A-9E7F-8B8E3A21DA56}" dt="2023-12-21T14:18:00.094" v="2049" actId="207"/>
          <ac:picMkLst>
            <pc:docMk/>
            <pc:sldMk cId="1155315871" sldId="259"/>
            <ac:picMk id="27" creationId="{ECE026B5-ED3F-8915-679E-7D06EC33A6A7}"/>
          </ac:picMkLst>
        </pc:picChg>
        <pc:picChg chg="mod">
          <ac:chgData name="Anne-Marie Haikio" userId="d857b0d5-b89d-4400-a0b9-0a9e2b406479" providerId="ADAL" clId="{0BFB7AE8-4CDF-488A-9E7F-8B8E3A21DA56}" dt="2023-12-21T14:17:55.082" v="2048" actId="207"/>
          <ac:picMkLst>
            <pc:docMk/>
            <pc:sldMk cId="1155315871" sldId="259"/>
            <ac:picMk id="31" creationId="{747B4C45-9DC1-C016-1630-5BDF8E1ABEFA}"/>
          </ac:picMkLst>
        </pc:picChg>
      </pc:sldChg>
      <pc:sldChg chg="modSp mod">
        <pc:chgData name="Anne-Marie Haikio" userId="d857b0d5-b89d-4400-a0b9-0a9e2b406479" providerId="ADAL" clId="{0BFB7AE8-4CDF-488A-9E7F-8B8E3A21DA56}" dt="2023-12-21T14:19:10.905" v="2056" actId="12"/>
        <pc:sldMkLst>
          <pc:docMk/>
          <pc:sldMk cId="1088384007" sldId="262"/>
        </pc:sldMkLst>
        <pc:spChg chg="mod">
          <ac:chgData name="Anne-Marie Haikio" userId="d857b0d5-b89d-4400-a0b9-0a9e2b406479" providerId="ADAL" clId="{0BFB7AE8-4CDF-488A-9E7F-8B8E3A21DA56}" dt="2023-12-21T14:19:10.905" v="2056" actId="12"/>
          <ac:spMkLst>
            <pc:docMk/>
            <pc:sldMk cId="1088384007" sldId="262"/>
            <ac:spMk id="3" creationId="{D24B8233-1447-8AC0-0C52-DAA6B4E22465}"/>
          </ac:spMkLst>
        </pc:spChg>
      </pc:sldChg>
      <pc:sldChg chg="addSp modSp mod">
        <pc:chgData name="Anne-Marie Haikio" userId="d857b0d5-b89d-4400-a0b9-0a9e2b406479" providerId="ADAL" clId="{0BFB7AE8-4CDF-488A-9E7F-8B8E3A21DA56}" dt="2023-12-21T14:21:36.262" v="2085" actId="1076"/>
        <pc:sldMkLst>
          <pc:docMk/>
          <pc:sldMk cId="2588155922" sldId="267"/>
        </pc:sldMkLst>
        <pc:spChg chg="mod">
          <ac:chgData name="Anne-Marie Haikio" userId="d857b0d5-b89d-4400-a0b9-0a9e2b406479" providerId="ADAL" clId="{0BFB7AE8-4CDF-488A-9E7F-8B8E3A21DA56}" dt="2023-12-21T14:20:21.146" v="2074" actId="113"/>
          <ac:spMkLst>
            <pc:docMk/>
            <pc:sldMk cId="2588155922" sldId="267"/>
            <ac:spMk id="2" creationId="{9D9D8F14-27A8-195E-8DE8-269C363E5A45}"/>
          </ac:spMkLst>
        </pc:spChg>
        <pc:spChg chg="add mod">
          <ac:chgData name="Anne-Marie Haikio" userId="d857b0d5-b89d-4400-a0b9-0a9e2b406479" providerId="ADAL" clId="{0BFB7AE8-4CDF-488A-9E7F-8B8E3A21DA56}" dt="2023-12-21T14:20:40.061" v="2076" actId="207"/>
          <ac:spMkLst>
            <pc:docMk/>
            <pc:sldMk cId="2588155922" sldId="267"/>
            <ac:spMk id="6" creationId="{6CDEFA39-601C-5C30-33F8-FE6605D34AA2}"/>
          </ac:spMkLst>
        </pc:spChg>
        <pc:spChg chg="add mod">
          <ac:chgData name="Anne-Marie Haikio" userId="d857b0d5-b89d-4400-a0b9-0a9e2b406479" providerId="ADAL" clId="{0BFB7AE8-4CDF-488A-9E7F-8B8E3A21DA56}" dt="2023-12-21T14:21:25.925" v="2083" actId="1076"/>
          <ac:spMkLst>
            <pc:docMk/>
            <pc:sldMk cId="2588155922" sldId="267"/>
            <ac:spMk id="7" creationId="{BD71BB7E-952A-2A1B-1BED-E8229CE3808F}"/>
          </ac:spMkLst>
        </pc:spChg>
        <pc:spChg chg="mod">
          <ac:chgData name="Anne-Marie Haikio" userId="d857b0d5-b89d-4400-a0b9-0a9e2b406479" providerId="ADAL" clId="{0BFB7AE8-4CDF-488A-9E7F-8B8E3A21DA56}" dt="2023-12-21T14:21:32.862" v="2084" actId="1076"/>
          <ac:spMkLst>
            <pc:docMk/>
            <pc:sldMk cId="2588155922" sldId="267"/>
            <ac:spMk id="8" creationId="{0C3F3FD8-E6CD-ABBC-D825-0FA4BECD2949}"/>
          </ac:spMkLst>
        </pc:spChg>
        <pc:picChg chg="mod">
          <ac:chgData name="Anne-Marie Haikio" userId="d857b0d5-b89d-4400-a0b9-0a9e2b406479" providerId="ADAL" clId="{0BFB7AE8-4CDF-488A-9E7F-8B8E3A21DA56}" dt="2023-12-21T14:21:36.262" v="2085" actId="1076"/>
          <ac:picMkLst>
            <pc:docMk/>
            <pc:sldMk cId="2588155922" sldId="267"/>
            <ac:picMk id="10" creationId="{1EB85DE3-B967-1269-72BD-EABF46E4785E}"/>
          </ac:picMkLst>
        </pc:picChg>
        <pc:picChg chg="mod">
          <ac:chgData name="Anne-Marie Haikio" userId="d857b0d5-b89d-4400-a0b9-0a9e2b406479" providerId="ADAL" clId="{0BFB7AE8-4CDF-488A-9E7F-8B8E3A21DA56}" dt="2023-12-21T14:21:16.825" v="2082" actId="1076"/>
          <ac:picMkLst>
            <pc:docMk/>
            <pc:sldMk cId="2588155922" sldId="267"/>
            <ac:picMk id="13" creationId="{F82EE453-A9DA-F20E-8B2D-CF7893B9696F}"/>
          </ac:picMkLst>
        </pc:picChg>
        <pc:picChg chg="mod">
          <ac:chgData name="Anne-Marie Haikio" userId="d857b0d5-b89d-4400-a0b9-0a9e2b406479" providerId="ADAL" clId="{0BFB7AE8-4CDF-488A-9E7F-8B8E3A21DA56}" dt="2023-12-21T14:21:14.874" v="2081" actId="1076"/>
          <ac:picMkLst>
            <pc:docMk/>
            <pc:sldMk cId="2588155922" sldId="267"/>
            <ac:picMk id="14" creationId="{C3FAD11B-541A-E667-D20A-40BF071C76D2}"/>
          </ac:picMkLst>
        </pc:picChg>
        <pc:picChg chg="mod">
          <ac:chgData name="Anne-Marie Haikio" userId="d857b0d5-b89d-4400-a0b9-0a9e2b406479" providerId="ADAL" clId="{0BFB7AE8-4CDF-488A-9E7F-8B8E3A21DA56}" dt="2023-12-21T14:21:00.203" v="2079" actId="1076"/>
          <ac:picMkLst>
            <pc:docMk/>
            <pc:sldMk cId="2588155922" sldId="267"/>
            <ac:picMk id="15" creationId="{ED4E599C-7E2E-1544-78C4-6247FA3BB612}"/>
          </ac:picMkLst>
        </pc:picChg>
      </pc:sldChg>
      <pc:sldChg chg="modSp mod">
        <pc:chgData name="Anne-Marie Haikio" userId="d857b0d5-b89d-4400-a0b9-0a9e2b406479" providerId="ADAL" clId="{0BFB7AE8-4CDF-488A-9E7F-8B8E3A21DA56}" dt="2023-12-21T14:22:13.356" v="2089" actId="113"/>
        <pc:sldMkLst>
          <pc:docMk/>
          <pc:sldMk cId="3975515742" sldId="268"/>
        </pc:sldMkLst>
        <pc:spChg chg="mod">
          <ac:chgData name="Anne-Marie Haikio" userId="d857b0d5-b89d-4400-a0b9-0a9e2b406479" providerId="ADAL" clId="{0BFB7AE8-4CDF-488A-9E7F-8B8E3A21DA56}" dt="2023-12-21T14:22:13.356" v="2089" actId="113"/>
          <ac:spMkLst>
            <pc:docMk/>
            <pc:sldMk cId="3975515742" sldId="268"/>
            <ac:spMk id="2" creationId="{F6A7AA4E-FCAD-5180-1962-7213A787D55C}"/>
          </ac:spMkLst>
        </pc:spChg>
      </pc:sldChg>
      <pc:sldChg chg="modSp mod">
        <pc:chgData name="Anne-Marie Haikio" userId="d857b0d5-b89d-4400-a0b9-0a9e2b406479" providerId="ADAL" clId="{0BFB7AE8-4CDF-488A-9E7F-8B8E3A21DA56}" dt="2023-12-21T13:25:42.746" v="1011" actId="113"/>
        <pc:sldMkLst>
          <pc:docMk/>
          <pc:sldMk cId="2758872190" sldId="275"/>
        </pc:sldMkLst>
        <pc:spChg chg="mod">
          <ac:chgData name="Anne-Marie Haikio" userId="d857b0d5-b89d-4400-a0b9-0a9e2b406479" providerId="ADAL" clId="{0BFB7AE8-4CDF-488A-9E7F-8B8E3A21DA56}" dt="2023-12-21T13:25:42.746" v="1011" actId="113"/>
          <ac:spMkLst>
            <pc:docMk/>
            <pc:sldMk cId="2758872190" sldId="275"/>
            <ac:spMk id="2" creationId="{7F0DBAA9-4879-4CAD-5EDB-443DFD6F8252}"/>
          </ac:spMkLst>
        </pc:spChg>
      </pc:sldChg>
      <pc:sldChg chg="addSp modSp mod">
        <pc:chgData name="Anne-Marie Haikio" userId="d857b0d5-b89d-4400-a0b9-0a9e2b406479" providerId="ADAL" clId="{0BFB7AE8-4CDF-488A-9E7F-8B8E3A21DA56}" dt="2023-12-21T12:59:01.958" v="475" actId="1076"/>
        <pc:sldMkLst>
          <pc:docMk/>
          <pc:sldMk cId="437371064" sldId="276"/>
        </pc:sldMkLst>
        <pc:spChg chg="mod">
          <ac:chgData name="Anne-Marie Haikio" userId="d857b0d5-b89d-4400-a0b9-0a9e2b406479" providerId="ADAL" clId="{0BFB7AE8-4CDF-488A-9E7F-8B8E3A21DA56}" dt="2023-12-21T12:57:00.450" v="404" actId="20577"/>
          <ac:spMkLst>
            <pc:docMk/>
            <pc:sldMk cId="437371064" sldId="276"/>
            <ac:spMk id="2" creationId="{658B0CB9-D5F2-E4EF-6A24-7EAC1F0C777A}"/>
          </ac:spMkLst>
        </pc:spChg>
        <pc:spChg chg="add mod">
          <ac:chgData name="Anne-Marie Haikio" userId="d857b0d5-b89d-4400-a0b9-0a9e2b406479" providerId="ADAL" clId="{0BFB7AE8-4CDF-488A-9E7F-8B8E3A21DA56}" dt="2023-12-21T12:58:14.705" v="431" actId="1076"/>
          <ac:spMkLst>
            <pc:docMk/>
            <pc:sldMk cId="437371064" sldId="276"/>
            <ac:spMk id="5" creationId="{28827670-1C08-D069-90BA-754960D0D634}"/>
          </ac:spMkLst>
        </pc:spChg>
        <pc:spChg chg="add mod">
          <ac:chgData name="Anne-Marie Haikio" userId="d857b0d5-b89d-4400-a0b9-0a9e2b406479" providerId="ADAL" clId="{0BFB7AE8-4CDF-488A-9E7F-8B8E3A21DA56}" dt="2023-12-21T12:58:08.557" v="430" actId="207"/>
          <ac:spMkLst>
            <pc:docMk/>
            <pc:sldMk cId="437371064" sldId="276"/>
            <ac:spMk id="6" creationId="{C39073D2-9451-F0DD-4669-4257D54781E9}"/>
          </ac:spMkLst>
        </pc:spChg>
        <pc:spChg chg="add mod">
          <ac:chgData name="Anne-Marie Haikio" userId="d857b0d5-b89d-4400-a0b9-0a9e2b406479" providerId="ADAL" clId="{0BFB7AE8-4CDF-488A-9E7F-8B8E3A21DA56}" dt="2023-12-21T12:58:43.697" v="473" actId="20577"/>
          <ac:spMkLst>
            <pc:docMk/>
            <pc:sldMk cId="437371064" sldId="276"/>
            <ac:spMk id="7" creationId="{FF925219-0BDF-F678-C13D-590D3B6CDCB1}"/>
          </ac:spMkLst>
        </pc:spChg>
        <pc:spChg chg="add mod">
          <ac:chgData name="Anne-Marie Haikio" userId="d857b0d5-b89d-4400-a0b9-0a9e2b406479" providerId="ADAL" clId="{0BFB7AE8-4CDF-488A-9E7F-8B8E3A21DA56}" dt="2023-12-21T12:59:01.958" v="475" actId="1076"/>
          <ac:spMkLst>
            <pc:docMk/>
            <pc:sldMk cId="437371064" sldId="276"/>
            <ac:spMk id="10" creationId="{21E2FC3B-691C-8354-EEC9-8FFA45B4CE5D}"/>
          </ac:spMkLst>
        </pc:spChg>
        <pc:picChg chg="mod">
          <ac:chgData name="Anne-Marie Haikio" userId="d857b0d5-b89d-4400-a0b9-0a9e2b406479" providerId="ADAL" clId="{0BFB7AE8-4CDF-488A-9E7F-8B8E3A21DA56}" dt="2023-12-21T12:56:50.369" v="389" actId="1076"/>
          <ac:picMkLst>
            <pc:docMk/>
            <pc:sldMk cId="437371064" sldId="276"/>
            <ac:picMk id="9" creationId="{7C759F3B-E70F-5291-1556-EFDE0BC3727F}"/>
          </ac:picMkLst>
        </pc:picChg>
      </pc:sldChg>
      <pc:sldChg chg="addSp modSp mod">
        <pc:chgData name="Anne-Marie Haikio" userId="d857b0d5-b89d-4400-a0b9-0a9e2b406479" providerId="ADAL" clId="{0BFB7AE8-4CDF-488A-9E7F-8B8E3A21DA56}" dt="2023-12-21T14:10:37.762" v="1929" actId="20577"/>
        <pc:sldMkLst>
          <pc:docMk/>
          <pc:sldMk cId="26116647" sldId="282"/>
        </pc:sldMkLst>
        <pc:spChg chg="mod">
          <ac:chgData name="Anne-Marie Haikio" userId="d857b0d5-b89d-4400-a0b9-0a9e2b406479" providerId="ADAL" clId="{0BFB7AE8-4CDF-488A-9E7F-8B8E3A21DA56}" dt="2023-12-21T14:10:37.762" v="1929" actId="20577"/>
          <ac:spMkLst>
            <pc:docMk/>
            <pc:sldMk cId="26116647" sldId="282"/>
            <ac:spMk id="2" creationId="{962822FA-74E2-8CEF-CF9E-DF264606370E}"/>
          </ac:spMkLst>
        </pc:spChg>
        <pc:picChg chg="mod">
          <ac:chgData name="Anne-Marie Haikio" userId="d857b0d5-b89d-4400-a0b9-0a9e2b406479" providerId="ADAL" clId="{0BFB7AE8-4CDF-488A-9E7F-8B8E3A21DA56}" dt="2023-12-21T14:10:27.303" v="1917" actId="1076"/>
          <ac:picMkLst>
            <pc:docMk/>
            <pc:sldMk cId="26116647" sldId="282"/>
            <ac:picMk id="5" creationId="{EBFA7B67-A3C2-1E2E-F1BE-254D28CEACC0}"/>
          </ac:picMkLst>
        </pc:picChg>
        <pc:picChg chg="add mod">
          <ac:chgData name="Anne-Marie Haikio" userId="d857b0d5-b89d-4400-a0b9-0a9e2b406479" providerId="ADAL" clId="{0BFB7AE8-4CDF-488A-9E7F-8B8E3A21DA56}" dt="2023-12-21T14:10:23.047" v="1915" actId="1076"/>
          <ac:picMkLst>
            <pc:docMk/>
            <pc:sldMk cId="26116647" sldId="282"/>
            <ac:picMk id="7" creationId="{93CDC3B9-A532-53A7-BFB2-7B5B802C9C07}"/>
          </ac:picMkLst>
        </pc:picChg>
      </pc:sldChg>
      <pc:sldChg chg="modSp mod">
        <pc:chgData name="Anne-Marie Haikio" userId="d857b0d5-b89d-4400-a0b9-0a9e2b406479" providerId="ADAL" clId="{0BFB7AE8-4CDF-488A-9E7F-8B8E3A21DA56}" dt="2023-12-21T14:18:33.439" v="2054" actId="207"/>
        <pc:sldMkLst>
          <pc:docMk/>
          <pc:sldMk cId="2492320969" sldId="286"/>
        </pc:sldMkLst>
        <pc:spChg chg="mod">
          <ac:chgData name="Anne-Marie Haikio" userId="d857b0d5-b89d-4400-a0b9-0a9e2b406479" providerId="ADAL" clId="{0BFB7AE8-4CDF-488A-9E7F-8B8E3A21DA56}" dt="2023-12-21T14:18:21.244" v="2052" actId="113"/>
          <ac:spMkLst>
            <pc:docMk/>
            <pc:sldMk cId="2492320969" sldId="286"/>
            <ac:spMk id="2" creationId="{24F9D1E3-C1C1-9F98-F86F-5DA3695ADBC3}"/>
          </ac:spMkLst>
        </pc:spChg>
        <pc:picChg chg="mod">
          <ac:chgData name="Anne-Marie Haikio" userId="d857b0d5-b89d-4400-a0b9-0a9e2b406479" providerId="ADAL" clId="{0BFB7AE8-4CDF-488A-9E7F-8B8E3A21DA56}" dt="2023-12-21T14:18:33.439" v="2054" actId="207"/>
          <ac:picMkLst>
            <pc:docMk/>
            <pc:sldMk cId="2492320969" sldId="286"/>
            <ac:picMk id="9" creationId="{DA4F9EC4-BFB7-A289-4467-198CBC2BEB4B}"/>
          </ac:picMkLst>
        </pc:picChg>
      </pc:sldChg>
      <pc:sldChg chg="modSp mod">
        <pc:chgData name="Anne-Marie Haikio" userId="d857b0d5-b89d-4400-a0b9-0a9e2b406479" providerId="ADAL" clId="{0BFB7AE8-4CDF-488A-9E7F-8B8E3A21DA56}" dt="2023-12-21T14:18:42.951" v="2055" actId="207"/>
        <pc:sldMkLst>
          <pc:docMk/>
          <pc:sldMk cId="618533108" sldId="287"/>
        </pc:sldMkLst>
        <pc:picChg chg="mod">
          <ac:chgData name="Anne-Marie Haikio" userId="d857b0d5-b89d-4400-a0b9-0a9e2b406479" providerId="ADAL" clId="{0BFB7AE8-4CDF-488A-9E7F-8B8E3A21DA56}" dt="2023-12-21T14:18:42.951" v="2055" actId="207"/>
          <ac:picMkLst>
            <pc:docMk/>
            <pc:sldMk cId="618533108" sldId="287"/>
            <ac:picMk id="9" creationId="{406AB33B-70CE-08B5-8F5C-3DE5F8BFC8A6}"/>
          </ac:picMkLst>
        </pc:picChg>
      </pc:sldChg>
      <pc:sldChg chg="modSp mod">
        <pc:chgData name="Anne-Marie Haikio" userId="d857b0d5-b89d-4400-a0b9-0a9e2b406479" providerId="ADAL" clId="{0BFB7AE8-4CDF-488A-9E7F-8B8E3A21DA56}" dt="2023-12-21T14:19:51.588" v="2069" actId="113"/>
        <pc:sldMkLst>
          <pc:docMk/>
          <pc:sldMk cId="1451607139" sldId="289"/>
        </pc:sldMkLst>
        <pc:spChg chg="mod">
          <ac:chgData name="Anne-Marie Haikio" userId="d857b0d5-b89d-4400-a0b9-0a9e2b406479" providerId="ADAL" clId="{0BFB7AE8-4CDF-488A-9E7F-8B8E3A21DA56}" dt="2023-12-21T14:19:51.588" v="2069" actId="113"/>
          <ac:spMkLst>
            <pc:docMk/>
            <pc:sldMk cId="1451607139" sldId="289"/>
            <ac:spMk id="2" creationId="{32936C5B-B9DC-AC76-A05A-F9BAFBFE85BD}"/>
          </ac:spMkLst>
        </pc:spChg>
      </pc:sldChg>
      <pc:sldChg chg="modSp mod">
        <pc:chgData name="Anne-Marie Haikio" userId="d857b0d5-b89d-4400-a0b9-0a9e2b406479" providerId="ADAL" clId="{0BFB7AE8-4CDF-488A-9E7F-8B8E3A21DA56}" dt="2023-12-21T14:20:00.847" v="2071" actId="1076"/>
        <pc:sldMkLst>
          <pc:docMk/>
          <pc:sldMk cId="2456288987" sldId="290"/>
        </pc:sldMkLst>
        <pc:spChg chg="mod">
          <ac:chgData name="Anne-Marie Haikio" userId="d857b0d5-b89d-4400-a0b9-0a9e2b406479" providerId="ADAL" clId="{0BFB7AE8-4CDF-488A-9E7F-8B8E3A21DA56}" dt="2023-12-21T14:19:59.058" v="2070" actId="113"/>
          <ac:spMkLst>
            <pc:docMk/>
            <pc:sldMk cId="2456288987" sldId="290"/>
            <ac:spMk id="2" creationId="{C4CB9B6A-BAA4-D7BB-5A81-CE7C6CEAFE0C}"/>
          </ac:spMkLst>
        </pc:spChg>
        <pc:picChg chg="mod">
          <ac:chgData name="Anne-Marie Haikio" userId="d857b0d5-b89d-4400-a0b9-0a9e2b406479" providerId="ADAL" clId="{0BFB7AE8-4CDF-488A-9E7F-8B8E3A21DA56}" dt="2023-12-21T14:20:00.847" v="2071" actId="1076"/>
          <ac:picMkLst>
            <pc:docMk/>
            <pc:sldMk cId="2456288987" sldId="290"/>
            <ac:picMk id="7" creationId="{92852C80-B109-A1E1-031D-74A360FADC7F}"/>
          </ac:picMkLst>
        </pc:picChg>
      </pc:sldChg>
      <pc:sldChg chg="addSp modSp mod">
        <pc:chgData name="Anne-Marie Haikio" userId="d857b0d5-b89d-4400-a0b9-0a9e2b406479" providerId="ADAL" clId="{0BFB7AE8-4CDF-488A-9E7F-8B8E3A21DA56}" dt="2023-12-21T13:23:54.069" v="976"/>
        <pc:sldMkLst>
          <pc:docMk/>
          <pc:sldMk cId="2863184604" sldId="291"/>
        </pc:sldMkLst>
        <pc:spChg chg="mod">
          <ac:chgData name="Anne-Marie Haikio" userId="d857b0d5-b89d-4400-a0b9-0a9e2b406479" providerId="ADAL" clId="{0BFB7AE8-4CDF-488A-9E7F-8B8E3A21DA56}" dt="2023-12-21T13:07:05.546" v="673"/>
          <ac:spMkLst>
            <pc:docMk/>
            <pc:sldMk cId="2863184604" sldId="291"/>
            <ac:spMk id="3" creationId="{0C5CF8E6-A479-292E-9C13-E104E953A8DB}"/>
          </ac:spMkLst>
        </pc:spChg>
        <pc:spChg chg="mod">
          <ac:chgData name="Anne-Marie Haikio" userId="d857b0d5-b89d-4400-a0b9-0a9e2b406479" providerId="ADAL" clId="{0BFB7AE8-4CDF-488A-9E7F-8B8E3A21DA56}" dt="2023-12-21T13:06:35.851" v="631" actId="20577"/>
          <ac:spMkLst>
            <pc:docMk/>
            <pc:sldMk cId="2863184604" sldId="291"/>
            <ac:spMk id="4" creationId="{6B5E0E45-A0D2-7822-457A-3BC6547E4160}"/>
          </ac:spMkLst>
        </pc:spChg>
        <pc:spChg chg="add mod">
          <ac:chgData name="Anne-Marie Haikio" userId="d857b0d5-b89d-4400-a0b9-0a9e2b406479" providerId="ADAL" clId="{0BFB7AE8-4CDF-488A-9E7F-8B8E3A21DA56}" dt="2023-12-21T13:23:54.069" v="976"/>
          <ac:spMkLst>
            <pc:docMk/>
            <pc:sldMk cId="2863184604" sldId="291"/>
            <ac:spMk id="6" creationId="{03AD3EF4-CDD5-EB15-A853-F3520E954F06}"/>
          </ac:spMkLst>
        </pc:spChg>
        <pc:picChg chg="add mod">
          <ac:chgData name="Anne-Marie Haikio" userId="d857b0d5-b89d-4400-a0b9-0a9e2b406479" providerId="ADAL" clId="{0BFB7AE8-4CDF-488A-9E7F-8B8E3A21DA56}" dt="2023-12-21T13:04:11.624" v="522" actId="1076"/>
          <ac:picMkLst>
            <pc:docMk/>
            <pc:sldMk cId="2863184604" sldId="291"/>
            <ac:picMk id="5" creationId="{E786706B-759E-FB2A-4A20-D908BB81D395}"/>
          </ac:picMkLst>
        </pc:picChg>
        <pc:picChg chg="mod">
          <ac:chgData name="Anne-Marie Haikio" userId="d857b0d5-b89d-4400-a0b9-0a9e2b406479" providerId="ADAL" clId="{0BFB7AE8-4CDF-488A-9E7F-8B8E3A21DA56}" dt="2023-12-21T13:04:32.441" v="540" actId="29295"/>
          <ac:picMkLst>
            <pc:docMk/>
            <pc:sldMk cId="2863184604" sldId="291"/>
            <ac:picMk id="8" creationId="{5675530A-7A84-0860-DDAB-8EA6463A2433}"/>
          </ac:picMkLst>
        </pc:picChg>
        <pc:picChg chg="mod">
          <ac:chgData name="Anne-Marie Haikio" userId="d857b0d5-b89d-4400-a0b9-0a9e2b406479" providerId="ADAL" clId="{0BFB7AE8-4CDF-488A-9E7F-8B8E3A21DA56}" dt="2023-12-21T13:04:40.717" v="587" actId="29295"/>
          <ac:picMkLst>
            <pc:docMk/>
            <pc:sldMk cId="2863184604" sldId="291"/>
            <ac:picMk id="10" creationId="{88B78D1F-2191-5C19-F85C-3D80741B0942}"/>
          </ac:picMkLst>
        </pc:picChg>
      </pc:sldChg>
      <pc:sldChg chg="addSp modSp mod">
        <pc:chgData name="Anne-Marie Haikio" userId="d857b0d5-b89d-4400-a0b9-0a9e2b406479" providerId="ADAL" clId="{0BFB7AE8-4CDF-488A-9E7F-8B8E3A21DA56}" dt="2023-12-21T14:08:59.950" v="1876" actId="1076"/>
        <pc:sldMkLst>
          <pc:docMk/>
          <pc:sldMk cId="1593520544" sldId="292"/>
        </pc:sldMkLst>
        <pc:picChg chg="add mod">
          <ac:chgData name="Anne-Marie Haikio" userId="d857b0d5-b89d-4400-a0b9-0a9e2b406479" providerId="ADAL" clId="{0BFB7AE8-4CDF-488A-9E7F-8B8E3A21DA56}" dt="2023-12-21T14:08:59.950" v="1876" actId="1076"/>
          <ac:picMkLst>
            <pc:docMk/>
            <pc:sldMk cId="1593520544" sldId="292"/>
            <ac:picMk id="4" creationId="{5F448A0C-6CE3-0484-891C-2C29CC81AE42}"/>
          </ac:picMkLst>
        </pc:picChg>
      </pc:sldChg>
      <pc:sldChg chg="addSp modSp mod">
        <pc:chgData name="Anne-Marie Haikio" userId="d857b0d5-b89d-4400-a0b9-0a9e2b406479" providerId="ADAL" clId="{0BFB7AE8-4CDF-488A-9E7F-8B8E3A21DA56}" dt="2023-12-21T14:09:19.579" v="1880" actId="14100"/>
        <pc:sldMkLst>
          <pc:docMk/>
          <pc:sldMk cId="68339559" sldId="293"/>
        </pc:sldMkLst>
        <pc:spChg chg="mod">
          <ac:chgData name="Anne-Marie Haikio" userId="d857b0d5-b89d-4400-a0b9-0a9e2b406479" providerId="ADAL" clId="{0BFB7AE8-4CDF-488A-9E7F-8B8E3A21DA56}" dt="2023-12-21T14:09:15.466" v="1878" actId="1076"/>
          <ac:spMkLst>
            <pc:docMk/>
            <pc:sldMk cId="68339559" sldId="293"/>
            <ac:spMk id="3" creationId="{0843CC08-EBD9-F13A-733B-4767924BFCC3}"/>
          </ac:spMkLst>
        </pc:spChg>
        <pc:picChg chg="add mod">
          <ac:chgData name="Anne-Marie Haikio" userId="d857b0d5-b89d-4400-a0b9-0a9e2b406479" providerId="ADAL" clId="{0BFB7AE8-4CDF-488A-9E7F-8B8E3A21DA56}" dt="2023-12-21T14:09:19.579" v="1880" actId="14100"/>
          <ac:picMkLst>
            <pc:docMk/>
            <pc:sldMk cId="68339559" sldId="293"/>
            <ac:picMk id="4" creationId="{36632350-CF0C-1034-5F86-B0EE0F262EAD}"/>
          </ac:picMkLst>
        </pc:picChg>
      </pc:sldChg>
      <pc:sldChg chg="addSp modSp mod">
        <pc:chgData name="Anne-Marie Haikio" userId="d857b0d5-b89d-4400-a0b9-0a9e2b406479" providerId="ADAL" clId="{0BFB7AE8-4CDF-488A-9E7F-8B8E3A21DA56}" dt="2023-12-21T14:16:45.464" v="2003" actId="207"/>
        <pc:sldMkLst>
          <pc:docMk/>
          <pc:sldMk cId="81600662" sldId="297"/>
        </pc:sldMkLst>
        <pc:picChg chg="add mod">
          <ac:chgData name="Anne-Marie Haikio" userId="d857b0d5-b89d-4400-a0b9-0a9e2b406479" providerId="ADAL" clId="{0BFB7AE8-4CDF-488A-9E7F-8B8E3A21DA56}" dt="2023-12-21T14:16:45.464" v="2003" actId="207"/>
          <ac:picMkLst>
            <pc:docMk/>
            <pc:sldMk cId="81600662" sldId="297"/>
            <ac:picMk id="7" creationId="{855E0306-596B-E524-9B60-21AC0F35957D}"/>
          </ac:picMkLst>
        </pc:picChg>
      </pc:sldChg>
      <pc:sldChg chg="modSp mod">
        <pc:chgData name="Anne-Marie Haikio" userId="d857b0d5-b89d-4400-a0b9-0a9e2b406479" providerId="ADAL" clId="{0BFB7AE8-4CDF-488A-9E7F-8B8E3A21DA56}" dt="2023-12-21T14:08:27.105" v="1871" actId="1076"/>
        <pc:sldMkLst>
          <pc:docMk/>
          <pc:sldMk cId="2080584868" sldId="301"/>
        </pc:sldMkLst>
        <pc:spChg chg="mod">
          <ac:chgData name="Anne-Marie Haikio" userId="d857b0d5-b89d-4400-a0b9-0a9e2b406479" providerId="ADAL" clId="{0BFB7AE8-4CDF-488A-9E7F-8B8E3A21DA56}" dt="2023-12-21T14:08:27.105" v="1871" actId="1076"/>
          <ac:spMkLst>
            <pc:docMk/>
            <pc:sldMk cId="2080584868" sldId="301"/>
            <ac:spMk id="4" creationId="{BDCE0DBC-D890-F2F5-9FA0-D96F92AC8A08}"/>
          </ac:spMkLst>
        </pc:spChg>
      </pc:sldChg>
      <pc:sldChg chg="delSp mod">
        <pc:chgData name="Anne-Marie Haikio" userId="d857b0d5-b89d-4400-a0b9-0a9e2b406479" providerId="ADAL" clId="{0BFB7AE8-4CDF-488A-9E7F-8B8E3A21DA56}" dt="2023-12-21T13:25:29.608" v="1010" actId="21"/>
        <pc:sldMkLst>
          <pc:docMk/>
          <pc:sldMk cId="1643387901" sldId="307"/>
        </pc:sldMkLst>
        <pc:spChg chg="del">
          <ac:chgData name="Anne-Marie Haikio" userId="d857b0d5-b89d-4400-a0b9-0a9e2b406479" providerId="ADAL" clId="{0BFB7AE8-4CDF-488A-9E7F-8B8E3A21DA56}" dt="2023-12-21T13:25:29.608" v="1010" actId="21"/>
          <ac:spMkLst>
            <pc:docMk/>
            <pc:sldMk cId="1643387901" sldId="307"/>
            <ac:spMk id="4" creationId="{9B2395DB-6537-1182-3387-55A199E7519C}"/>
          </ac:spMkLst>
        </pc:spChg>
      </pc:sldChg>
      <pc:sldChg chg="modSp mod">
        <pc:chgData name="Anne-Marie Haikio" userId="d857b0d5-b89d-4400-a0b9-0a9e2b406479" providerId="ADAL" clId="{0BFB7AE8-4CDF-488A-9E7F-8B8E3A21DA56}" dt="2023-12-21T06:12:49.931" v="75" actId="20577"/>
        <pc:sldMkLst>
          <pc:docMk/>
          <pc:sldMk cId="2536611385" sldId="309"/>
        </pc:sldMkLst>
        <pc:spChg chg="mod">
          <ac:chgData name="Anne-Marie Haikio" userId="d857b0d5-b89d-4400-a0b9-0a9e2b406479" providerId="ADAL" clId="{0BFB7AE8-4CDF-488A-9E7F-8B8E3A21DA56}" dt="2023-12-21T06:12:49.931" v="75" actId="20577"/>
          <ac:spMkLst>
            <pc:docMk/>
            <pc:sldMk cId="2536611385" sldId="309"/>
            <ac:spMk id="3" creationId="{7E084C5C-243E-D504-AF36-66B93EB621B6}"/>
          </ac:spMkLst>
        </pc:spChg>
        <pc:spChg chg="mod">
          <ac:chgData name="Anne-Marie Haikio" userId="d857b0d5-b89d-4400-a0b9-0a9e2b406479" providerId="ADAL" clId="{0BFB7AE8-4CDF-488A-9E7F-8B8E3A21DA56}" dt="2023-12-21T06:12:25.342" v="57" actId="20577"/>
          <ac:spMkLst>
            <pc:docMk/>
            <pc:sldMk cId="2536611385" sldId="309"/>
            <ac:spMk id="4" creationId="{F3EB1E44-347A-4216-E3A3-241F253EE1BD}"/>
          </ac:spMkLst>
        </pc:spChg>
      </pc:sldChg>
      <pc:sldChg chg="modSp mod">
        <pc:chgData name="Anne-Marie Haikio" userId="d857b0d5-b89d-4400-a0b9-0a9e2b406479" providerId="ADAL" clId="{0BFB7AE8-4CDF-488A-9E7F-8B8E3A21DA56}" dt="2023-12-21T14:19:45.191" v="2068" actId="20577"/>
        <pc:sldMkLst>
          <pc:docMk/>
          <pc:sldMk cId="3631661857" sldId="311"/>
        </pc:sldMkLst>
        <pc:spChg chg="mod">
          <ac:chgData name="Anne-Marie Haikio" userId="d857b0d5-b89d-4400-a0b9-0a9e2b406479" providerId="ADAL" clId="{0BFB7AE8-4CDF-488A-9E7F-8B8E3A21DA56}" dt="2023-12-21T14:19:25.030" v="2064" actId="20577"/>
          <ac:spMkLst>
            <pc:docMk/>
            <pc:sldMk cId="3631661857" sldId="311"/>
            <ac:spMk id="2" creationId="{6EE8666D-E029-AE3E-AFD9-602EF6F4F333}"/>
          </ac:spMkLst>
        </pc:spChg>
        <pc:spChg chg="mod">
          <ac:chgData name="Anne-Marie Haikio" userId="d857b0d5-b89d-4400-a0b9-0a9e2b406479" providerId="ADAL" clId="{0BFB7AE8-4CDF-488A-9E7F-8B8E3A21DA56}" dt="2023-12-21T14:19:45.191" v="2068" actId="20577"/>
          <ac:spMkLst>
            <pc:docMk/>
            <pc:sldMk cId="3631661857" sldId="311"/>
            <ac:spMk id="6" creationId="{2A14D665-9094-6D6D-C5C7-B79BFC457433}"/>
          </ac:spMkLst>
        </pc:spChg>
        <pc:picChg chg="mod">
          <ac:chgData name="Anne-Marie Haikio" userId="d857b0d5-b89d-4400-a0b9-0a9e2b406479" providerId="ADAL" clId="{0BFB7AE8-4CDF-488A-9E7F-8B8E3A21DA56}" dt="2023-12-21T14:19:34.309" v="2067" actId="1076"/>
          <ac:picMkLst>
            <pc:docMk/>
            <pc:sldMk cId="3631661857" sldId="311"/>
            <ac:picMk id="7" creationId="{CA8C0A90-DFE6-A128-3DAC-489699D1E25C}"/>
          </ac:picMkLst>
        </pc:picChg>
      </pc:sldChg>
      <pc:sldChg chg="addSp modSp mod">
        <pc:chgData name="Anne-Marie Haikio" userId="d857b0d5-b89d-4400-a0b9-0a9e2b406479" providerId="ADAL" clId="{0BFB7AE8-4CDF-488A-9E7F-8B8E3A21DA56}" dt="2023-12-21T14:24:16.294" v="2131" actId="1076"/>
        <pc:sldMkLst>
          <pc:docMk/>
          <pc:sldMk cId="3406965622" sldId="312"/>
        </pc:sldMkLst>
        <pc:spChg chg="mod">
          <ac:chgData name="Anne-Marie Haikio" userId="d857b0d5-b89d-4400-a0b9-0a9e2b406479" providerId="ADAL" clId="{0BFB7AE8-4CDF-488A-9E7F-8B8E3A21DA56}" dt="2023-12-21T14:24:07.953" v="2130" actId="404"/>
          <ac:spMkLst>
            <pc:docMk/>
            <pc:sldMk cId="3406965622" sldId="312"/>
            <ac:spMk id="2" creationId="{9935C00E-5C4D-BF8D-F0C6-9BDFC7CC87B1}"/>
          </ac:spMkLst>
        </pc:spChg>
        <pc:picChg chg="add mod">
          <ac:chgData name="Anne-Marie Haikio" userId="d857b0d5-b89d-4400-a0b9-0a9e2b406479" providerId="ADAL" clId="{0BFB7AE8-4CDF-488A-9E7F-8B8E3A21DA56}" dt="2023-12-21T14:24:16.294" v="2131" actId="1076"/>
          <ac:picMkLst>
            <pc:docMk/>
            <pc:sldMk cId="3406965622" sldId="312"/>
            <ac:picMk id="3" creationId="{0A3B9812-B4DE-04FB-9949-351F89F7F132}"/>
          </ac:picMkLst>
        </pc:picChg>
      </pc:sldChg>
      <pc:sldChg chg="addSp modSp mod">
        <pc:chgData name="Anne-Marie Haikio" userId="d857b0d5-b89d-4400-a0b9-0a9e2b406479" providerId="ADAL" clId="{0BFB7AE8-4CDF-488A-9E7F-8B8E3A21DA56}" dt="2023-12-21T14:28:34.948" v="2210" actId="113"/>
        <pc:sldMkLst>
          <pc:docMk/>
          <pc:sldMk cId="1412552022" sldId="313"/>
        </pc:sldMkLst>
        <pc:spChg chg="mod">
          <ac:chgData name="Anne-Marie Haikio" userId="d857b0d5-b89d-4400-a0b9-0a9e2b406479" providerId="ADAL" clId="{0BFB7AE8-4CDF-488A-9E7F-8B8E3A21DA56}" dt="2023-12-21T14:28:34.948" v="2210" actId="113"/>
          <ac:spMkLst>
            <pc:docMk/>
            <pc:sldMk cId="1412552022" sldId="313"/>
            <ac:spMk id="2" creationId="{E1001F85-20A2-35D9-6B1C-20C81F19294F}"/>
          </ac:spMkLst>
        </pc:spChg>
        <pc:picChg chg="add mod">
          <ac:chgData name="Anne-Marie Haikio" userId="d857b0d5-b89d-4400-a0b9-0a9e2b406479" providerId="ADAL" clId="{0BFB7AE8-4CDF-488A-9E7F-8B8E3A21DA56}" dt="2023-12-21T14:28:32.550" v="2209" actId="1076"/>
          <ac:picMkLst>
            <pc:docMk/>
            <pc:sldMk cId="1412552022" sldId="313"/>
            <ac:picMk id="5" creationId="{A38B81D6-30B7-5A9B-B7B3-307F3E221F8E}"/>
          </ac:picMkLst>
        </pc:picChg>
      </pc:sldChg>
      <pc:sldChg chg="addSp modSp mod">
        <pc:chgData name="Anne-Marie Haikio" userId="d857b0d5-b89d-4400-a0b9-0a9e2b406479" providerId="ADAL" clId="{0BFB7AE8-4CDF-488A-9E7F-8B8E3A21DA56}" dt="2023-12-21T14:28:25.165" v="2208" actId="20577"/>
        <pc:sldMkLst>
          <pc:docMk/>
          <pc:sldMk cId="3720651818" sldId="314"/>
        </pc:sldMkLst>
        <pc:spChg chg="add mod">
          <ac:chgData name="Anne-Marie Haikio" userId="d857b0d5-b89d-4400-a0b9-0a9e2b406479" providerId="ADAL" clId="{0BFB7AE8-4CDF-488A-9E7F-8B8E3A21DA56}" dt="2023-12-21T14:28:25.165" v="2208" actId="20577"/>
          <ac:spMkLst>
            <pc:docMk/>
            <pc:sldMk cId="3720651818" sldId="314"/>
            <ac:spMk id="12" creationId="{91064972-1727-F1AA-3165-03310587DE74}"/>
          </ac:spMkLst>
        </pc:spChg>
        <pc:spChg chg="add mod">
          <ac:chgData name="Anne-Marie Haikio" userId="d857b0d5-b89d-4400-a0b9-0a9e2b406479" providerId="ADAL" clId="{0BFB7AE8-4CDF-488A-9E7F-8B8E3A21DA56}" dt="2023-12-21T13:23:48.513" v="975"/>
          <ac:spMkLst>
            <pc:docMk/>
            <pc:sldMk cId="3720651818" sldId="314"/>
            <ac:spMk id="18" creationId="{BA71B000-A81B-971B-7244-941939A0664C}"/>
          </ac:spMkLst>
        </pc:spChg>
        <pc:picChg chg="add mod">
          <ac:chgData name="Anne-Marie Haikio" userId="d857b0d5-b89d-4400-a0b9-0a9e2b406479" providerId="ADAL" clId="{0BFB7AE8-4CDF-488A-9E7F-8B8E3A21DA56}" dt="2023-12-21T13:03:53.050" v="520" actId="1076"/>
          <ac:picMkLst>
            <pc:docMk/>
            <pc:sldMk cId="3720651818" sldId="314"/>
            <ac:picMk id="3" creationId="{B95B2048-437C-52EA-18B5-80F98307A1FE}"/>
          </ac:picMkLst>
        </pc:picChg>
      </pc:sldChg>
      <pc:sldChg chg="addSp modSp mod">
        <pc:chgData name="Anne-Marie Haikio" userId="d857b0d5-b89d-4400-a0b9-0a9e2b406479" providerId="ADAL" clId="{0BFB7AE8-4CDF-488A-9E7F-8B8E3A21DA56}" dt="2023-12-21T14:36:05.513" v="3174" actId="1076"/>
        <pc:sldMkLst>
          <pc:docMk/>
          <pc:sldMk cId="3736964645" sldId="316"/>
        </pc:sldMkLst>
        <pc:spChg chg="mod">
          <ac:chgData name="Anne-Marie Haikio" userId="d857b0d5-b89d-4400-a0b9-0a9e2b406479" providerId="ADAL" clId="{0BFB7AE8-4CDF-488A-9E7F-8B8E3A21DA56}" dt="2023-12-21T12:54:44.774" v="318" actId="113"/>
          <ac:spMkLst>
            <pc:docMk/>
            <pc:sldMk cId="3736964645" sldId="316"/>
            <ac:spMk id="2" creationId="{6FFE0C4C-6190-C882-D817-782CAE9C42C7}"/>
          </ac:spMkLst>
        </pc:spChg>
        <pc:spChg chg="add mod">
          <ac:chgData name="Anne-Marie Haikio" userId="d857b0d5-b89d-4400-a0b9-0a9e2b406479" providerId="ADAL" clId="{0BFB7AE8-4CDF-488A-9E7F-8B8E3A21DA56}" dt="2023-12-21T12:56:23.883" v="387" actId="1076"/>
          <ac:spMkLst>
            <pc:docMk/>
            <pc:sldMk cId="3736964645" sldId="316"/>
            <ac:spMk id="5" creationId="{91034B67-B3DE-C5C1-BFDF-35F5B9BA2C2B}"/>
          </ac:spMkLst>
        </pc:spChg>
        <pc:picChg chg="add mod">
          <ac:chgData name="Anne-Marie Haikio" userId="d857b0d5-b89d-4400-a0b9-0a9e2b406479" providerId="ADAL" clId="{0BFB7AE8-4CDF-488A-9E7F-8B8E3A21DA56}" dt="2023-12-21T14:36:05.513" v="3174" actId="1076"/>
          <ac:picMkLst>
            <pc:docMk/>
            <pc:sldMk cId="3736964645" sldId="316"/>
            <ac:picMk id="7" creationId="{BE5E2B33-8D99-D90F-2106-13B04032D6CA}"/>
          </ac:picMkLst>
        </pc:picChg>
      </pc:sldChg>
      <pc:sldChg chg="addSp modSp mod">
        <pc:chgData name="Anne-Marie Haikio" userId="d857b0d5-b89d-4400-a0b9-0a9e2b406479" providerId="ADAL" clId="{0BFB7AE8-4CDF-488A-9E7F-8B8E3A21DA56}" dt="2023-12-21T14:39:18.586" v="3325" actId="113"/>
        <pc:sldMkLst>
          <pc:docMk/>
          <pc:sldMk cId="851095538" sldId="317"/>
        </pc:sldMkLst>
        <pc:spChg chg="mod">
          <ac:chgData name="Anne-Marie Haikio" userId="d857b0d5-b89d-4400-a0b9-0a9e2b406479" providerId="ADAL" clId="{0BFB7AE8-4CDF-488A-9E7F-8B8E3A21DA56}" dt="2023-12-21T14:39:18.586" v="3325" actId="113"/>
          <ac:spMkLst>
            <pc:docMk/>
            <pc:sldMk cId="851095538" sldId="317"/>
            <ac:spMk id="2" creationId="{35B95540-EF2A-3FB2-981A-EBB7C28643A8}"/>
          </ac:spMkLst>
        </pc:spChg>
        <pc:picChg chg="add mod">
          <ac:chgData name="Anne-Marie Haikio" userId="d857b0d5-b89d-4400-a0b9-0a9e2b406479" providerId="ADAL" clId="{0BFB7AE8-4CDF-488A-9E7F-8B8E3A21DA56}" dt="2023-12-21T13:02:42.895" v="513"/>
          <ac:picMkLst>
            <pc:docMk/>
            <pc:sldMk cId="851095538" sldId="317"/>
            <ac:picMk id="9" creationId="{AC24427F-9966-7BFF-0445-B3DA0B0C0170}"/>
          </ac:picMkLst>
        </pc:picChg>
      </pc:sldChg>
      <pc:sldChg chg="modSp mod">
        <pc:chgData name="Anne-Marie Haikio" userId="d857b0d5-b89d-4400-a0b9-0a9e2b406479" providerId="ADAL" clId="{0BFB7AE8-4CDF-488A-9E7F-8B8E3A21DA56}" dt="2023-12-21T14:14:40.984" v="1991" actId="6549"/>
        <pc:sldMkLst>
          <pc:docMk/>
          <pc:sldMk cId="3243882307" sldId="321"/>
        </pc:sldMkLst>
        <pc:spChg chg="mod">
          <ac:chgData name="Anne-Marie Haikio" userId="d857b0d5-b89d-4400-a0b9-0a9e2b406479" providerId="ADAL" clId="{0BFB7AE8-4CDF-488A-9E7F-8B8E3A21DA56}" dt="2023-12-21T14:14:33.434" v="1990" actId="20577"/>
          <ac:spMkLst>
            <pc:docMk/>
            <pc:sldMk cId="3243882307" sldId="321"/>
            <ac:spMk id="2" creationId="{B1C57B37-5882-7A5C-D7B8-E519CFE7A4CC}"/>
          </ac:spMkLst>
        </pc:spChg>
        <pc:spChg chg="mod">
          <ac:chgData name="Anne-Marie Haikio" userId="d857b0d5-b89d-4400-a0b9-0a9e2b406479" providerId="ADAL" clId="{0BFB7AE8-4CDF-488A-9E7F-8B8E3A21DA56}" dt="2023-12-21T14:14:40.984" v="1991" actId="6549"/>
          <ac:spMkLst>
            <pc:docMk/>
            <pc:sldMk cId="3243882307" sldId="321"/>
            <ac:spMk id="4" creationId="{1A126B04-ACF3-5F97-FC97-D712C982FF00}"/>
          </ac:spMkLst>
        </pc:spChg>
      </pc:sldChg>
      <pc:sldChg chg="modSp mod">
        <pc:chgData name="Anne-Marie Haikio" userId="d857b0d5-b89d-4400-a0b9-0a9e2b406479" providerId="ADAL" clId="{0BFB7AE8-4CDF-488A-9E7F-8B8E3A21DA56}" dt="2023-12-21T06:13:04.955" v="102" actId="20577"/>
        <pc:sldMkLst>
          <pc:docMk/>
          <pc:sldMk cId="283225579" sldId="322"/>
        </pc:sldMkLst>
        <pc:spChg chg="mod">
          <ac:chgData name="Anne-Marie Haikio" userId="d857b0d5-b89d-4400-a0b9-0a9e2b406479" providerId="ADAL" clId="{0BFB7AE8-4CDF-488A-9E7F-8B8E3A21DA56}" dt="2023-12-21T06:13:04.955" v="102" actId="20577"/>
          <ac:spMkLst>
            <pc:docMk/>
            <pc:sldMk cId="283225579" sldId="322"/>
            <ac:spMk id="7" creationId="{BBC789C3-1161-5D0F-B47F-B2216DC7BC56}"/>
          </ac:spMkLst>
        </pc:spChg>
      </pc:sldChg>
      <pc:sldChg chg="modSp mod">
        <pc:chgData name="Anne-Marie Haikio" userId="d857b0d5-b89d-4400-a0b9-0a9e2b406479" providerId="ADAL" clId="{0BFB7AE8-4CDF-488A-9E7F-8B8E3A21DA56}" dt="2023-12-21T14:11:36.077" v="1938" actId="1076"/>
        <pc:sldMkLst>
          <pc:docMk/>
          <pc:sldMk cId="1671721056" sldId="323"/>
        </pc:sldMkLst>
        <pc:spChg chg="mod">
          <ac:chgData name="Anne-Marie Haikio" userId="d857b0d5-b89d-4400-a0b9-0a9e2b406479" providerId="ADAL" clId="{0BFB7AE8-4CDF-488A-9E7F-8B8E3A21DA56}" dt="2023-12-21T14:11:28.166" v="1937" actId="207"/>
          <ac:spMkLst>
            <pc:docMk/>
            <pc:sldMk cId="1671721056" sldId="323"/>
            <ac:spMk id="2" creationId="{9D4D3AC6-BF47-0DD6-9CF3-4DE971FC5545}"/>
          </ac:spMkLst>
        </pc:spChg>
        <pc:spChg chg="mod">
          <ac:chgData name="Anne-Marie Haikio" userId="d857b0d5-b89d-4400-a0b9-0a9e2b406479" providerId="ADAL" clId="{0BFB7AE8-4CDF-488A-9E7F-8B8E3A21DA56}" dt="2023-12-21T14:11:36.077" v="1938" actId="1076"/>
          <ac:spMkLst>
            <pc:docMk/>
            <pc:sldMk cId="1671721056" sldId="323"/>
            <ac:spMk id="4" creationId="{F2D75621-EC2B-A3D0-29B2-78E3739EBE56}"/>
          </ac:spMkLst>
        </pc:spChg>
      </pc:sldChg>
      <pc:sldChg chg="modSp mod">
        <pc:chgData name="Anne-Marie Haikio" userId="d857b0d5-b89d-4400-a0b9-0a9e2b406479" providerId="ADAL" clId="{0BFB7AE8-4CDF-488A-9E7F-8B8E3A21DA56}" dt="2023-12-21T14:12:47.039" v="1958" actId="12"/>
        <pc:sldMkLst>
          <pc:docMk/>
          <pc:sldMk cId="2057278121" sldId="326"/>
        </pc:sldMkLst>
        <pc:spChg chg="mod">
          <ac:chgData name="Anne-Marie Haikio" userId="d857b0d5-b89d-4400-a0b9-0a9e2b406479" providerId="ADAL" clId="{0BFB7AE8-4CDF-488A-9E7F-8B8E3A21DA56}" dt="2023-12-21T14:12:47.039" v="1958" actId="12"/>
          <ac:spMkLst>
            <pc:docMk/>
            <pc:sldMk cId="2057278121" sldId="326"/>
            <ac:spMk id="3" creationId="{E10960EA-26FB-1493-0C4B-65DD8ADA01F6}"/>
          </ac:spMkLst>
        </pc:spChg>
      </pc:sldChg>
      <pc:sldChg chg="modSp mod">
        <pc:chgData name="Anne-Marie Haikio" userId="d857b0d5-b89d-4400-a0b9-0a9e2b406479" providerId="ADAL" clId="{0BFB7AE8-4CDF-488A-9E7F-8B8E3A21DA56}" dt="2023-12-21T14:13:33.600" v="1968" actId="113"/>
        <pc:sldMkLst>
          <pc:docMk/>
          <pc:sldMk cId="1303520105" sldId="327"/>
        </pc:sldMkLst>
        <pc:spChg chg="mod">
          <ac:chgData name="Anne-Marie Haikio" userId="d857b0d5-b89d-4400-a0b9-0a9e2b406479" providerId="ADAL" clId="{0BFB7AE8-4CDF-488A-9E7F-8B8E3A21DA56}" dt="2023-12-21T14:13:33.600" v="1968" actId="113"/>
          <ac:spMkLst>
            <pc:docMk/>
            <pc:sldMk cId="1303520105" sldId="327"/>
            <ac:spMk id="2" creationId="{2A25DD9A-A6A9-6068-B43D-647840FAC41C}"/>
          </ac:spMkLst>
        </pc:spChg>
        <pc:spChg chg="mod">
          <ac:chgData name="Anne-Marie Haikio" userId="d857b0d5-b89d-4400-a0b9-0a9e2b406479" providerId="ADAL" clId="{0BFB7AE8-4CDF-488A-9E7F-8B8E3A21DA56}" dt="2023-12-21T14:13:26.748" v="1966" actId="114"/>
          <ac:spMkLst>
            <pc:docMk/>
            <pc:sldMk cId="1303520105" sldId="327"/>
            <ac:spMk id="3" creationId="{45BFCA94-BB1E-4B8B-7E68-D143E8ACD7DC}"/>
          </ac:spMkLst>
        </pc:spChg>
        <pc:picChg chg="mod">
          <ac:chgData name="Anne-Marie Haikio" userId="d857b0d5-b89d-4400-a0b9-0a9e2b406479" providerId="ADAL" clId="{0BFB7AE8-4CDF-488A-9E7F-8B8E3A21DA56}" dt="2023-12-21T14:13:17.314" v="1964" actId="1076"/>
          <ac:picMkLst>
            <pc:docMk/>
            <pc:sldMk cId="1303520105" sldId="327"/>
            <ac:picMk id="7" creationId="{339970F1-636C-AF3E-ABD0-6F1FBF313A8A}"/>
          </ac:picMkLst>
        </pc:picChg>
      </pc:sldChg>
      <pc:sldChg chg="modSp mod">
        <pc:chgData name="Anne-Marie Haikio" userId="d857b0d5-b89d-4400-a0b9-0a9e2b406479" providerId="ADAL" clId="{0BFB7AE8-4CDF-488A-9E7F-8B8E3A21DA56}" dt="2023-12-21T14:14:07.469" v="1978" actId="1076"/>
        <pc:sldMkLst>
          <pc:docMk/>
          <pc:sldMk cId="1701477447" sldId="328"/>
        </pc:sldMkLst>
        <pc:spChg chg="mod">
          <ac:chgData name="Anne-Marie Haikio" userId="d857b0d5-b89d-4400-a0b9-0a9e2b406479" providerId="ADAL" clId="{0BFB7AE8-4CDF-488A-9E7F-8B8E3A21DA56}" dt="2023-12-21T14:13:42.662" v="1969" actId="113"/>
          <ac:spMkLst>
            <pc:docMk/>
            <pc:sldMk cId="1701477447" sldId="328"/>
            <ac:spMk id="2" creationId="{E58BA8D3-856C-7817-AA4B-A40B835E5CC0}"/>
          </ac:spMkLst>
        </pc:spChg>
        <pc:spChg chg="mod">
          <ac:chgData name="Anne-Marie Haikio" userId="d857b0d5-b89d-4400-a0b9-0a9e2b406479" providerId="ADAL" clId="{0BFB7AE8-4CDF-488A-9E7F-8B8E3A21DA56}" dt="2023-12-21T14:14:02.435" v="1976" actId="404"/>
          <ac:spMkLst>
            <pc:docMk/>
            <pc:sldMk cId="1701477447" sldId="328"/>
            <ac:spMk id="3" creationId="{260F1E65-1CFF-B469-5723-6F46CB457DC8}"/>
          </ac:spMkLst>
        </pc:spChg>
        <pc:spChg chg="mod">
          <ac:chgData name="Anne-Marie Haikio" userId="d857b0d5-b89d-4400-a0b9-0a9e2b406479" providerId="ADAL" clId="{0BFB7AE8-4CDF-488A-9E7F-8B8E3A21DA56}" dt="2023-12-21T14:13:57.381" v="1974" actId="1076"/>
          <ac:spMkLst>
            <pc:docMk/>
            <pc:sldMk cId="1701477447" sldId="328"/>
            <ac:spMk id="6" creationId="{D490A25F-DCAE-2BF3-674E-B237A264B5B9}"/>
          </ac:spMkLst>
        </pc:spChg>
        <pc:picChg chg="mod">
          <ac:chgData name="Anne-Marie Haikio" userId="d857b0d5-b89d-4400-a0b9-0a9e2b406479" providerId="ADAL" clId="{0BFB7AE8-4CDF-488A-9E7F-8B8E3A21DA56}" dt="2023-12-21T14:14:07.469" v="1978" actId="1076"/>
          <ac:picMkLst>
            <pc:docMk/>
            <pc:sldMk cId="1701477447" sldId="328"/>
            <ac:picMk id="7" creationId="{E198FA8D-6396-CD26-39CA-DD25C709C3EC}"/>
          </ac:picMkLst>
        </pc:picChg>
      </pc:sldChg>
      <pc:sldChg chg="modSp mod">
        <pc:chgData name="Anne-Marie Haikio" userId="d857b0d5-b89d-4400-a0b9-0a9e2b406479" providerId="ADAL" clId="{0BFB7AE8-4CDF-488A-9E7F-8B8E3A21DA56}" dt="2023-12-21T14:12:38.425" v="1957" actId="11"/>
        <pc:sldMkLst>
          <pc:docMk/>
          <pc:sldMk cId="3770448151" sldId="329"/>
        </pc:sldMkLst>
        <pc:spChg chg="mod">
          <ac:chgData name="Anne-Marie Haikio" userId="d857b0d5-b89d-4400-a0b9-0a9e2b406479" providerId="ADAL" clId="{0BFB7AE8-4CDF-488A-9E7F-8B8E3A21DA56}" dt="2023-12-21T14:12:38.425" v="1957" actId="11"/>
          <ac:spMkLst>
            <pc:docMk/>
            <pc:sldMk cId="3770448151" sldId="329"/>
            <ac:spMk id="3" creationId="{A64BCA2F-8592-05E3-8F1F-D44A8B8FA290}"/>
          </ac:spMkLst>
        </pc:spChg>
      </pc:sldChg>
      <pc:sldChg chg="addSp modSp mod">
        <pc:chgData name="Anne-Marie Haikio" userId="d857b0d5-b89d-4400-a0b9-0a9e2b406479" providerId="ADAL" clId="{0BFB7AE8-4CDF-488A-9E7F-8B8E3A21DA56}" dt="2023-12-21T14:10:55.926" v="1936" actId="1076"/>
        <pc:sldMkLst>
          <pc:docMk/>
          <pc:sldMk cId="3887310286" sldId="335"/>
        </pc:sldMkLst>
        <pc:picChg chg="add mod">
          <ac:chgData name="Anne-Marie Haikio" userId="d857b0d5-b89d-4400-a0b9-0a9e2b406479" providerId="ADAL" clId="{0BFB7AE8-4CDF-488A-9E7F-8B8E3A21DA56}" dt="2023-12-21T14:10:49.370" v="1933" actId="1076"/>
          <ac:picMkLst>
            <pc:docMk/>
            <pc:sldMk cId="3887310286" sldId="335"/>
            <ac:picMk id="5" creationId="{F6A2E4E3-48E9-7F7A-7012-3B200D310907}"/>
          </ac:picMkLst>
        </pc:picChg>
        <pc:picChg chg="mod">
          <ac:chgData name="Anne-Marie Haikio" userId="d857b0d5-b89d-4400-a0b9-0a9e2b406479" providerId="ADAL" clId="{0BFB7AE8-4CDF-488A-9E7F-8B8E3A21DA56}" dt="2023-12-21T14:10:55.926" v="1936" actId="1076"/>
          <ac:picMkLst>
            <pc:docMk/>
            <pc:sldMk cId="3887310286" sldId="335"/>
            <ac:picMk id="6" creationId="{F41C5524-83BC-E96C-EA9F-5572D56EC140}"/>
          </ac:picMkLst>
        </pc:picChg>
      </pc:sldChg>
      <pc:sldChg chg="modSp mod">
        <pc:chgData name="Anne-Marie Haikio" userId="d857b0d5-b89d-4400-a0b9-0a9e2b406479" providerId="ADAL" clId="{0BFB7AE8-4CDF-488A-9E7F-8B8E3A21DA56}" dt="2023-12-21T06:11:10.566" v="37" actId="20577"/>
        <pc:sldMkLst>
          <pc:docMk/>
          <pc:sldMk cId="742333257" sldId="337"/>
        </pc:sldMkLst>
        <pc:spChg chg="mod">
          <ac:chgData name="Anne-Marie Haikio" userId="d857b0d5-b89d-4400-a0b9-0a9e2b406479" providerId="ADAL" clId="{0BFB7AE8-4CDF-488A-9E7F-8B8E3A21DA56}" dt="2023-12-21T06:11:10.566" v="37" actId="20577"/>
          <ac:spMkLst>
            <pc:docMk/>
            <pc:sldMk cId="742333257" sldId="337"/>
            <ac:spMk id="2" creationId="{4FF834EC-897C-BDCF-6683-F6A62759DFDB}"/>
          </ac:spMkLst>
        </pc:spChg>
      </pc:sldChg>
      <pc:sldChg chg="addSp modSp mod">
        <pc:chgData name="Anne-Marie Haikio" userId="d857b0d5-b89d-4400-a0b9-0a9e2b406479" providerId="ADAL" clId="{0BFB7AE8-4CDF-488A-9E7F-8B8E3A21DA56}" dt="2023-12-21T14:11:54.518" v="1955" actId="20577"/>
        <pc:sldMkLst>
          <pc:docMk/>
          <pc:sldMk cId="4259936650" sldId="338"/>
        </pc:sldMkLst>
        <pc:spChg chg="mod">
          <ac:chgData name="Anne-Marie Haikio" userId="d857b0d5-b89d-4400-a0b9-0a9e2b406479" providerId="ADAL" clId="{0BFB7AE8-4CDF-488A-9E7F-8B8E3A21DA56}" dt="2023-12-21T14:11:54.518" v="1955" actId="20577"/>
          <ac:spMkLst>
            <pc:docMk/>
            <pc:sldMk cId="4259936650" sldId="338"/>
            <ac:spMk id="2" creationId="{3EC652B2-A140-8E56-9795-F82BA78EAD29}"/>
          </ac:spMkLst>
        </pc:spChg>
        <pc:picChg chg="add mod">
          <ac:chgData name="Anne-Marie Haikio" userId="d857b0d5-b89d-4400-a0b9-0a9e2b406479" providerId="ADAL" clId="{0BFB7AE8-4CDF-488A-9E7F-8B8E3A21DA56}" dt="2023-12-21T14:11:48.544" v="1941" actId="1076"/>
          <ac:picMkLst>
            <pc:docMk/>
            <pc:sldMk cId="4259936650" sldId="338"/>
            <ac:picMk id="6" creationId="{4F5935E4-BBFC-E45E-E348-F368F27F1188}"/>
          </ac:picMkLst>
        </pc:picChg>
      </pc:sldChg>
      <pc:sldChg chg="modSp mod">
        <pc:chgData name="Anne-Marie Haikio" userId="d857b0d5-b89d-4400-a0b9-0a9e2b406479" providerId="ADAL" clId="{0BFB7AE8-4CDF-488A-9E7F-8B8E3A21DA56}" dt="2023-12-21T14:40:09.564" v="3353" actId="1076"/>
        <pc:sldMkLst>
          <pc:docMk/>
          <pc:sldMk cId="593915455" sldId="342"/>
        </pc:sldMkLst>
        <pc:spChg chg="mod">
          <ac:chgData name="Anne-Marie Haikio" userId="d857b0d5-b89d-4400-a0b9-0a9e2b406479" providerId="ADAL" clId="{0BFB7AE8-4CDF-488A-9E7F-8B8E3A21DA56}" dt="2023-12-21T14:39:57.020" v="3349" actId="404"/>
          <ac:spMkLst>
            <pc:docMk/>
            <pc:sldMk cId="593915455" sldId="342"/>
            <ac:spMk id="2" creationId="{BA1BFD0C-7E80-6BC7-127F-F23D26394E11}"/>
          </ac:spMkLst>
        </pc:spChg>
        <pc:spChg chg="mod">
          <ac:chgData name="Anne-Marie Haikio" userId="d857b0d5-b89d-4400-a0b9-0a9e2b406479" providerId="ADAL" clId="{0BFB7AE8-4CDF-488A-9E7F-8B8E3A21DA56}" dt="2023-12-21T14:40:04.256" v="3351" actId="1076"/>
          <ac:spMkLst>
            <pc:docMk/>
            <pc:sldMk cId="593915455" sldId="342"/>
            <ac:spMk id="8" creationId="{8A5D9F3C-64AD-B8F5-A9EF-AD7FAB1ED43D}"/>
          </ac:spMkLst>
        </pc:spChg>
        <pc:spChg chg="mod">
          <ac:chgData name="Anne-Marie Haikio" userId="d857b0d5-b89d-4400-a0b9-0a9e2b406479" providerId="ADAL" clId="{0BFB7AE8-4CDF-488A-9E7F-8B8E3A21DA56}" dt="2023-12-21T14:40:09.564" v="3353" actId="1076"/>
          <ac:spMkLst>
            <pc:docMk/>
            <pc:sldMk cId="593915455" sldId="342"/>
            <ac:spMk id="13" creationId="{EFF7C30B-2537-F21E-8D0F-BFD4EDBAB26B}"/>
          </ac:spMkLst>
        </pc:spChg>
        <pc:picChg chg="mod">
          <ac:chgData name="Anne-Marie Haikio" userId="d857b0d5-b89d-4400-a0b9-0a9e2b406479" providerId="ADAL" clId="{0BFB7AE8-4CDF-488A-9E7F-8B8E3A21DA56}" dt="2023-12-21T14:40:06.313" v="3352" actId="1076"/>
          <ac:picMkLst>
            <pc:docMk/>
            <pc:sldMk cId="593915455" sldId="342"/>
            <ac:picMk id="11" creationId="{ED3E9258-53C1-AB53-B8B6-7DA0538E9E24}"/>
          </ac:picMkLst>
        </pc:picChg>
      </pc:sldChg>
      <pc:sldChg chg="modSp mod">
        <pc:chgData name="Anne-Marie Haikio" userId="d857b0d5-b89d-4400-a0b9-0a9e2b406479" providerId="ADAL" clId="{0BFB7AE8-4CDF-488A-9E7F-8B8E3A21DA56}" dt="2023-12-21T13:25:05.936" v="1008" actId="1076"/>
        <pc:sldMkLst>
          <pc:docMk/>
          <pc:sldMk cId="3617504396" sldId="343"/>
        </pc:sldMkLst>
        <pc:spChg chg="mod">
          <ac:chgData name="Anne-Marie Haikio" userId="d857b0d5-b89d-4400-a0b9-0a9e2b406479" providerId="ADAL" clId="{0BFB7AE8-4CDF-488A-9E7F-8B8E3A21DA56}" dt="2023-12-21T13:00:25.904" v="504" actId="20577"/>
          <ac:spMkLst>
            <pc:docMk/>
            <pc:sldMk cId="3617504396" sldId="343"/>
            <ac:spMk id="2" creationId="{914F8ADA-BFFF-D383-AE6A-0DE7288CE719}"/>
          </ac:spMkLst>
        </pc:spChg>
        <pc:spChg chg="mod">
          <ac:chgData name="Anne-Marie Haikio" userId="d857b0d5-b89d-4400-a0b9-0a9e2b406479" providerId="ADAL" clId="{0BFB7AE8-4CDF-488A-9E7F-8B8E3A21DA56}" dt="2023-12-21T13:25:05.936" v="1008" actId="1076"/>
          <ac:spMkLst>
            <pc:docMk/>
            <pc:sldMk cId="3617504396" sldId="343"/>
            <ac:spMk id="3" creationId="{DADDD9A4-D123-BAAE-EC4B-AACFC54F3DE8}"/>
          </ac:spMkLst>
        </pc:spChg>
      </pc:sldChg>
      <pc:sldChg chg="addSp modSp mod">
        <pc:chgData name="Anne-Marie Haikio" userId="d857b0d5-b89d-4400-a0b9-0a9e2b406479" providerId="ADAL" clId="{0BFB7AE8-4CDF-488A-9E7F-8B8E3A21DA56}" dt="2023-12-21T13:24:56.809" v="1007" actId="14100"/>
        <pc:sldMkLst>
          <pc:docMk/>
          <pc:sldMk cId="2311819334" sldId="344"/>
        </pc:sldMkLst>
        <pc:spChg chg="mod">
          <ac:chgData name="Anne-Marie Haikio" userId="d857b0d5-b89d-4400-a0b9-0a9e2b406479" providerId="ADAL" clId="{0BFB7AE8-4CDF-488A-9E7F-8B8E3A21DA56}" dt="2023-12-21T13:24:56.809" v="1007" actId="14100"/>
          <ac:spMkLst>
            <pc:docMk/>
            <pc:sldMk cId="2311819334" sldId="344"/>
            <ac:spMk id="2" creationId="{C073270B-214D-2A27-8630-AC1A7E0C4044}"/>
          </ac:spMkLst>
        </pc:spChg>
        <pc:picChg chg="add mod">
          <ac:chgData name="Anne-Marie Haikio" userId="d857b0d5-b89d-4400-a0b9-0a9e2b406479" providerId="ADAL" clId="{0BFB7AE8-4CDF-488A-9E7F-8B8E3A21DA56}" dt="2023-12-21T13:24:39.623" v="1004" actId="1076"/>
          <ac:picMkLst>
            <pc:docMk/>
            <pc:sldMk cId="2311819334" sldId="344"/>
            <ac:picMk id="3" creationId="{EEE10B3E-611C-840C-9F4A-2F0FAF67DD2C}"/>
          </ac:picMkLst>
        </pc:picChg>
      </pc:sldChg>
      <pc:sldChg chg="addSp modSp mod">
        <pc:chgData name="Anne-Marie Haikio" userId="d857b0d5-b89d-4400-a0b9-0a9e2b406479" providerId="ADAL" clId="{0BFB7AE8-4CDF-488A-9E7F-8B8E3A21DA56}" dt="2023-12-21T14:25:06.328" v="2137" actId="1076"/>
        <pc:sldMkLst>
          <pc:docMk/>
          <pc:sldMk cId="3734839614" sldId="345"/>
        </pc:sldMkLst>
        <pc:picChg chg="add mod">
          <ac:chgData name="Anne-Marie Haikio" userId="d857b0d5-b89d-4400-a0b9-0a9e2b406479" providerId="ADAL" clId="{0BFB7AE8-4CDF-488A-9E7F-8B8E3A21DA56}" dt="2023-12-21T14:25:06.328" v="2137" actId="1076"/>
          <ac:picMkLst>
            <pc:docMk/>
            <pc:sldMk cId="3734839614" sldId="345"/>
            <ac:picMk id="3" creationId="{4004C155-B5F5-5BCE-CA52-ED70A75062B8}"/>
          </ac:picMkLst>
        </pc:picChg>
      </pc:sldChg>
      <pc:sldChg chg="modSp mod">
        <pc:chgData name="Anne-Marie Haikio" userId="d857b0d5-b89d-4400-a0b9-0a9e2b406479" providerId="ADAL" clId="{0BFB7AE8-4CDF-488A-9E7F-8B8E3A21DA56}" dt="2023-12-21T12:50:03.264" v="108" actId="208"/>
        <pc:sldMkLst>
          <pc:docMk/>
          <pc:sldMk cId="1505363547" sldId="351"/>
        </pc:sldMkLst>
        <pc:spChg chg="mod">
          <ac:chgData name="Anne-Marie Haikio" userId="d857b0d5-b89d-4400-a0b9-0a9e2b406479" providerId="ADAL" clId="{0BFB7AE8-4CDF-488A-9E7F-8B8E3A21DA56}" dt="2023-12-21T12:49:52.383" v="104" actId="208"/>
          <ac:spMkLst>
            <pc:docMk/>
            <pc:sldMk cId="1505363547" sldId="351"/>
            <ac:spMk id="13" creationId="{A0D49CD7-F93E-7CF8-673B-37C3D10477D2}"/>
          </ac:spMkLst>
        </pc:spChg>
        <pc:spChg chg="mod">
          <ac:chgData name="Anne-Marie Haikio" userId="d857b0d5-b89d-4400-a0b9-0a9e2b406479" providerId="ADAL" clId="{0BFB7AE8-4CDF-488A-9E7F-8B8E3A21DA56}" dt="2023-12-21T12:49:59.791" v="106" actId="208"/>
          <ac:spMkLst>
            <pc:docMk/>
            <pc:sldMk cId="1505363547" sldId="351"/>
            <ac:spMk id="14" creationId="{82D39D75-1D77-6587-A0E6-26417308A030}"/>
          </ac:spMkLst>
        </pc:spChg>
        <pc:spChg chg="mod">
          <ac:chgData name="Anne-Marie Haikio" userId="d857b0d5-b89d-4400-a0b9-0a9e2b406479" providerId="ADAL" clId="{0BFB7AE8-4CDF-488A-9E7F-8B8E3A21DA56}" dt="2023-12-21T12:50:03.264" v="108" actId="208"/>
          <ac:spMkLst>
            <pc:docMk/>
            <pc:sldMk cId="1505363547" sldId="351"/>
            <ac:spMk id="15" creationId="{07C3A058-A591-0947-39CD-4D732ABCB08F}"/>
          </ac:spMkLst>
        </pc:spChg>
      </pc:sldChg>
      <pc:sldChg chg="modSp mod">
        <pc:chgData name="Anne-Marie Haikio" userId="d857b0d5-b89d-4400-a0b9-0a9e2b406479" providerId="ADAL" clId="{0BFB7AE8-4CDF-488A-9E7F-8B8E3A21DA56}" dt="2023-12-21T14:14:19.626" v="1980" actId="1076"/>
        <pc:sldMkLst>
          <pc:docMk/>
          <pc:sldMk cId="1197007744" sldId="352"/>
        </pc:sldMkLst>
        <pc:spChg chg="mod">
          <ac:chgData name="Anne-Marie Haikio" userId="d857b0d5-b89d-4400-a0b9-0a9e2b406479" providerId="ADAL" clId="{0BFB7AE8-4CDF-488A-9E7F-8B8E3A21DA56}" dt="2023-12-21T14:14:14.807" v="1979" actId="12"/>
          <ac:spMkLst>
            <pc:docMk/>
            <pc:sldMk cId="1197007744" sldId="352"/>
            <ac:spMk id="3" creationId="{232D3A18-166A-8AD9-29AF-E1528C3A6FC7}"/>
          </ac:spMkLst>
        </pc:spChg>
        <pc:picChg chg="mod">
          <ac:chgData name="Anne-Marie Haikio" userId="d857b0d5-b89d-4400-a0b9-0a9e2b406479" providerId="ADAL" clId="{0BFB7AE8-4CDF-488A-9E7F-8B8E3A21DA56}" dt="2023-12-21T14:14:19.626" v="1980" actId="1076"/>
          <ac:picMkLst>
            <pc:docMk/>
            <pc:sldMk cId="1197007744" sldId="352"/>
            <ac:picMk id="6" creationId="{FA1126BD-F2E7-B026-3002-9E8FA9DDFBD3}"/>
          </ac:picMkLst>
        </pc:picChg>
      </pc:sldChg>
      <pc:sldChg chg="modSp mod">
        <pc:chgData name="Anne-Marie Haikio" userId="d857b0d5-b89d-4400-a0b9-0a9e2b406479" providerId="ADAL" clId="{0BFB7AE8-4CDF-488A-9E7F-8B8E3A21DA56}" dt="2023-12-21T14:17:16.375" v="2044" actId="20577"/>
        <pc:sldMkLst>
          <pc:docMk/>
          <pc:sldMk cId="2286895967" sldId="358"/>
        </pc:sldMkLst>
        <pc:spChg chg="mod">
          <ac:chgData name="Anne-Marie Haikio" userId="d857b0d5-b89d-4400-a0b9-0a9e2b406479" providerId="ADAL" clId="{0BFB7AE8-4CDF-488A-9E7F-8B8E3A21DA56}" dt="2023-12-21T14:17:16.375" v="2044" actId="20577"/>
          <ac:spMkLst>
            <pc:docMk/>
            <pc:sldMk cId="2286895967" sldId="358"/>
            <ac:spMk id="2" creationId="{C887D6E8-AD47-A205-6557-00EB3E2F6E60}"/>
          </ac:spMkLst>
        </pc:spChg>
      </pc:sldChg>
      <pc:sldChg chg="modSp mod">
        <pc:chgData name="Anne-Marie Haikio" userId="d857b0d5-b89d-4400-a0b9-0a9e2b406479" providerId="ADAL" clId="{0BFB7AE8-4CDF-488A-9E7F-8B8E3A21DA56}" dt="2023-12-21T14:12:17.327" v="1956" actId="20577"/>
        <pc:sldMkLst>
          <pc:docMk/>
          <pc:sldMk cId="1669286594" sldId="361"/>
        </pc:sldMkLst>
        <pc:spChg chg="mod">
          <ac:chgData name="Anne-Marie Haikio" userId="d857b0d5-b89d-4400-a0b9-0a9e2b406479" providerId="ADAL" clId="{0BFB7AE8-4CDF-488A-9E7F-8B8E3A21DA56}" dt="2023-12-21T14:12:17.327" v="1956" actId="20577"/>
          <ac:spMkLst>
            <pc:docMk/>
            <pc:sldMk cId="1669286594" sldId="361"/>
            <ac:spMk id="3" creationId="{7943DF9C-51D8-A4B7-BD72-002DDD6377C6}"/>
          </ac:spMkLst>
        </pc:spChg>
      </pc:sldChg>
      <pc:sldChg chg="modSp mod">
        <pc:chgData name="Anne-Marie Haikio" userId="d857b0d5-b89d-4400-a0b9-0a9e2b406479" providerId="ADAL" clId="{0BFB7AE8-4CDF-488A-9E7F-8B8E3A21DA56}" dt="2023-12-21T14:08:47.104" v="1873" actId="1076"/>
        <pc:sldMkLst>
          <pc:docMk/>
          <pc:sldMk cId="1154617495" sldId="362"/>
        </pc:sldMkLst>
        <pc:picChg chg="mod">
          <ac:chgData name="Anne-Marie Haikio" userId="d857b0d5-b89d-4400-a0b9-0a9e2b406479" providerId="ADAL" clId="{0BFB7AE8-4CDF-488A-9E7F-8B8E3A21DA56}" dt="2023-12-21T14:08:47.104" v="1873" actId="1076"/>
          <ac:picMkLst>
            <pc:docMk/>
            <pc:sldMk cId="1154617495" sldId="362"/>
            <ac:picMk id="4" creationId="{6184E1FD-BD6D-99B1-9A47-6719E052AA7B}"/>
          </ac:picMkLst>
        </pc:picChg>
        <pc:picChg chg="mod">
          <ac:chgData name="Anne-Marie Haikio" userId="d857b0d5-b89d-4400-a0b9-0a9e2b406479" providerId="ADAL" clId="{0BFB7AE8-4CDF-488A-9E7F-8B8E3A21DA56}" dt="2023-12-21T14:08:45.080" v="1872" actId="1076"/>
          <ac:picMkLst>
            <pc:docMk/>
            <pc:sldMk cId="1154617495" sldId="362"/>
            <ac:picMk id="7" creationId="{0E705365-9E0C-C96C-F7EC-B9EAA51D32F5}"/>
          </ac:picMkLst>
        </pc:picChg>
      </pc:sldChg>
      <pc:sldChg chg="modSp mod">
        <pc:chgData name="Anne-Marie Haikio" userId="d857b0d5-b89d-4400-a0b9-0a9e2b406479" providerId="ADAL" clId="{0BFB7AE8-4CDF-488A-9E7F-8B8E3A21DA56}" dt="2023-12-21T14:12:55.008" v="1959" actId="12"/>
        <pc:sldMkLst>
          <pc:docMk/>
          <pc:sldMk cId="2516377197" sldId="363"/>
        </pc:sldMkLst>
        <pc:spChg chg="mod">
          <ac:chgData name="Anne-Marie Haikio" userId="d857b0d5-b89d-4400-a0b9-0a9e2b406479" providerId="ADAL" clId="{0BFB7AE8-4CDF-488A-9E7F-8B8E3A21DA56}" dt="2023-12-21T14:12:55.008" v="1959" actId="12"/>
          <ac:spMkLst>
            <pc:docMk/>
            <pc:sldMk cId="2516377197" sldId="363"/>
            <ac:spMk id="3" creationId="{29923D46-4DC3-52CD-6ECB-40AC160D205F}"/>
          </ac:spMkLst>
        </pc:spChg>
      </pc:sldChg>
      <pc:sldChg chg="addSp modSp mod">
        <pc:chgData name="Anne-Marie Haikio" userId="d857b0d5-b89d-4400-a0b9-0a9e2b406479" providerId="ADAL" clId="{0BFB7AE8-4CDF-488A-9E7F-8B8E3A21DA56}" dt="2023-12-21T14:09:44.728" v="1884" actId="1076"/>
        <pc:sldMkLst>
          <pc:docMk/>
          <pc:sldMk cId="3479138897" sldId="364"/>
        </pc:sldMkLst>
        <pc:picChg chg="add mod">
          <ac:chgData name="Anne-Marie Haikio" userId="d857b0d5-b89d-4400-a0b9-0a9e2b406479" providerId="ADAL" clId="{0BFB7AE8-4CDF-488A-9E7F-8B8E3A21DA56}" dt="2023-12-21T14:09:44.728" v="1884" actId="1076"/>
          <ac:picMkLst>
            <pc:docMk/>
            <pc:sldMk cId="3479138897" sldId="364"/>
            <ac:picMk id="7" creationId="{0EDCA8BC-7975-FD23-C057-E901C7E709E0}"/>
          </ac:picMkLst>
        </pc:picChg>
      </pc:sldChg>
      <pc:sldChg chg="addSp modSp mod">
        <pc:chgData name="Anne-Marie Haikio" userId="d857b0d5-b89d-4400-a0b9-0a9e2b406479" providerId="ADAL" clId="{0BFB7AE8-4CDF-488A-9E7F-8B8E3A21DA56}" dt="2023-12-21T14:15:45.429" v="1999" actId="208"/>
        <pc:sldMkLst>
          <pc:docMk/>
          <pc:sldMk cId="2716554555" sldId="365"/>
        </pc:sldMkLst>
        <pc:spChg chg="mod">
          <ac:chgData name="Anne-Marie Haikio" userId="d857b0d5-b89d-4400-a0b9-0a9e2b406479" providerId="ADAL" clId="{0BFB7AE8-4CDF-488A-9E7F-8B8E3A21DA56}" dt="2023-12-21T14:14:56.937" v="1992" actId="113"/>
          <ac:spMkLst>
            <pc:docMk/>
            <pc:sldMk cId="2716554555" sldId="365"/>
            <ac:spMk id="2" creationId="{236C2A2A-2142-443B-D149-2B88F10C31AF}"/>
          </ac:spMkLst>
        </pc:spChg>
        <pc:spChg chg="mod">
          <ac:chgData name="Anne-Marie Haikio" userId="d857b0d5-b89d-4400-a0b9-0a9e2b406479" providerId="ADAL" clId="{0BFB7AE8-4CDF-488A-9E7F-8B8E3A21DA56}" dt="2023-12-21T14:15:06.825" v="1993" actId="12"/>
          <ac:spMkLst>
            <pc:docMk/>
            <pc:sldMk cId="2716554555" sldId="365"/>
            <ac:spMk id="3" creationId="{63C66949-9B46-E2E3-3373-0B00406C66E0}"/>
          </ac:spMkLst>
        </pc:spChg>
        <pc:spChg chg="mod">
          <ac:chgData name="Anne-Marie Haikio" userId="d857b0d5-b89d-4400-a0b9-0a9e2b406479" providerId="ADAL" clId="{0BFB7AE8-4CDF-488A-9E7F-8B8E3A21DA56}" dt="2023-12-21T14:15:12.128" v="1994" actId="12"/>
          <ac:spMkLst>
            <pc:docMk/>
            <pc:sldMk cId="2716554555" sldId="365"/>
            <ac:spMk id="4" creationId="{F51BAA7D-2684-2E59-28A5-CEA28C704911}"/>
          </ac:spMkLst>
        </pc:spChg>
        <pc:picChg chg="add mod">
          <ac:chgData name="Anne-Marie Haikio" userId="d857b0d5-b89d-4400-a0b9-0a9e2b406479" providerId="ADAL" clId="{0BFB7AE8-4CDF-488A-9E7F-8B8E3A21DA56}" dt="2023-12-21T14:15:45.429" v="1999" actId="208"/>
          <ac:picMkLst>
            <pc:docMk/>
            <pc:sldMk cId="2716554555" sldId="365"/>
            <ac:picMk id="8" creationId="{CF7A5768-96AC-EE85-CA5E-EA178706B139}"/>
          </ac:picMkLst>
        </pc:picChg>
      </pc:sldChg>
      <pc:sldChg chg="addSp modSp mod">
        <pc:chgData name="Anne-Marie Haikio" userId="d857b0d5-b89d-4400-a0b9-0a9e2b406479" providerId="ADAL" clId="{0BFB7AE8-4CDF-488A-9E7F-8B8E3A21DA56}" dt="2023-12-21T14:22:04.890" v="2088" actId="1076"/>
        <pc:sldMkLst>
          <pc:docMk/>
          <pc:sldMk cId="3766578172" sldId="369"/>
        </pc:sldMkLst>
        <pc:spChg chg="mod">
          <ac:chgData name="Anne-Marie Haikio" userId="d857b0d5-b89d-4400-a0b9-0a9e2b406479" providerId="ADAL" clId="{0BFB7AE8-4CDF-488A-9E7F-8B8E3A21DA56}" dt="2023-12-21T14:21:49.659" v="2086" actId="113"/>
          <ac:spMkLst>
            <pc:docMk/>
            <pc:sldMk cId="3766578172" sldId="369"/>
            <ac:spMk id="2" creationId="{125E3A11-0A27-FF33-B19D-B0A6774B0782}"/>
          </ac:spMkLst>
        </pc:spChg>
        <pc:picChg chg="add mod">
          <ac:chgData name="Anne-Marie Haikio" userId="d857b0d5-b89d-4400-a0b9-0a9e2b406479" providerId="ADAL" clId="{0BFB7AE8-4CDF-488A-9E7F-8B8E3A21DA56}" dt="2023-12-21T14:22:04.890" v="2088" actId="1076"/>
          <ac:picMkLst>
            <pc:docMk/>
            <pc:sldMk cId="3766578172" sldId="369"/>
            <ac:picMk id="5" creationId="{E510E020-20D4-8337-242F-70CBD2581037}"/>
          </ac:picMkLst>
        </pc:picChg>
      </pc:sldChg>
      <pc:sldChg chg="addSp modSp mod">
        <pc:chgData name="Anne-Marie Haikio" userId="d857b0d5-b89d-4400-a0b9-0a9e2b406479" providerId="ADAL" clId="{0BFB7AE8-4CDF-488A-9E7F-8B8E3A21DA56}" dt="2023-12-21T14:23:11.676" v="2101" actId="1076"/>
        <pc:sldMkLst>
          <pc:docMk/>
          <pc:sldMk cId="3804223087" sldId="370"/>
        </pc:sldMkLst>
        <pc:spChg chg="mod">
          <ac:chgData name="Anne-Marie Haikio" userId="d857b0d5-b89d-4400-a0b9-0a9e2b406479" providerId="ADAL" clId="{0BFB7AE8-4CDF-488A-9E7F-8B8E3A21DA56}" dt="2023-12-21T14:22:22.089" v="2091" actId="20577"/>
          <ac:spMkLst>
            <pc:docMk/>
            <pc:sldMk cId="3804223087" sldId="370"/>
            <ac:spMk id="2" creationId="{3CEF368D-232E-C40B-53E7-07540CD71267}"/>
          </ac:spMkLst>
        </pc:spChg>
        <pc:spChg chg="mod">
          <ac:chgData name="Anne-Marie Haikio" userId="d857b0d5-b89d-4400-a0b9-0a9e2b406479" providerId="ADAL" clId="{0BFB7AE8-4CDF-488A-9E7F-8B8E3A21DA56}" dt="2023-12-21T14:23:08.485" v="2100" actId="404"/>
          <ac:spMkLst>
            <pc:docMk/>
            <pc:sldMk cId="3804223087" sldId="370"/>
            <ac:spMk id="8" creationId="{DC061F31-F15F-B4AA-480C-9565162E1F37}"/>
          </ac:spMkLst>
        </pc:spChg>
        <pc:picChg chg="add mod">
          <ac:chgData name="Anne-Marie Haikio" userId="d857b0d5-b89d-4400-a0b9-0a9e2b406479" providerId="ADAL" clId="{0BFB7AE8-4CDF-488A-9E7F-8B8E3A21DA56}" dt="2023-12-21T14:22:58.763" v="2095" actId="1076"/>
          <ac:picMkLst>
            <pc:docMk/>
            <pc:sldMk cId="3804223087" sldId="370"/>
            <ac:picMk id="7" creationId="{3E750B54-5B39-36F0-17A0-C7855243BA2B}"/>
          </ac:picMkLst>
        </pc:picChg>
        <pc:picChg chg="mod">
          <ac:chgData name="Anne-Marie Haikio" userId="d857b0d5-b89d-4400-a0b9-0a9e2b406479" providerId="ADAL" clId="{0BFB7AE8-4CDF-488A-9E7F-8B8E3A21DA56}" dt="2023-12-21T14:23:11.676" v="2101" actId="1076"/>
          <ac:picMkLst>
            <pc:docMk/>
            <pc:sldMk cId="3804223087" sldId="370"/>
            <ac:picMk id="9" creationId="{72B225C7-F3B6-F81E-B5BC-F3A2EAB3A99D}"/>
          </ac:picMkLst>
        </pc:picChg>
      </pc:sldChg>
      <pc:sldChg chg="addSp modSp mod">
        <pc:chgData name="Anne-Marie Haikio" userId="d857b0d5-b89d-4400-a0b9-0a9e2b406479" providerId="ADAL" clId="{0BFB7AE8-4CDF-488A-9E7F-8B8E3A21DA56}" dt="2023-12-21T14:25:48.797" v="2174" actId="12"/>
        <pc:sldMkLst>
          <pc:docMk/>
          <pc:sldMk cId="1988851383" sldId="371"/>
        </pc:sldMkLst>
        <pc:spChg chg="mod">
          <ac:chgData name="Anne-Marie Haikio" userId="d857b0d5-b89d-4400-a0b9-0a9e2b406479" providerId="ADAL" clId="{0BFB7AE8-4CDF-488A-9E7F-8B8E3A21DA56}" dt="2023-12-21T14:25:34.492" v="2172" actId="404"/>
          <ac:spMkLst>
            <pc:docMk/>
            <pc:sldMk cId="1988851383" sldId="371"/>
            <ac:spMk id="2" creationId="{DF1350F9-8507-B34F-BA70-FA950C328BAD}"/>
          </ac:spMkLst>
        </pc:spChg>
        <pc:spChg chg="mod">
          <ac:chgData name="Anne-Marie Haikio" userId="d857b0d5-b89d-4400-a0b9-0a9e2b406479" providerId="ADAL" clId="{0BFB7AE8-4CDF-488A-9E7F-8B8E3A21DA56}" dt="2023-12-21T14:25:48.797" v="2174" actId="12"/>
          <ac:spMkLst>
            <pc:docMk/>
            <pc:sldMk cId="1988851383" sldId="371"/>
            <ac:spMk id="3" creationId="{475AC28B-CF72-CF66-2BF4-1971D95357F5}"/>
          </ac:spMkLst>
        </pc:spChg>
        <pc:spChg chg="add mod">
          <ac:chgData name="Anne-Marie Haikio" userId="d857b0d5-b89d-4400-a0b9-0a9e2b406479" providerId="ADAL" clId="{0BFB7AE8-4CDF-488A-9E7F-8B8E3A21DA56}" dt="2023-12-21T13:24:02.584" v="978"/>
          <ac:spMkLst>
            <pc:docMk/>
            <pc:sldMk cId="1988851383" sldId="371"/>
            <ac:spMk id="4" creationId="{D02C81A2-2DA8-FD99-69F2-0053A80BDE87}"/>
          </ac:spMkLst>
        </pc:spChg>
      </pc:sldChg>
      <pc:sldChg chg="addSp delSp modSp mod">
        <pc:chgData name="Anne-Marie Haikio" userId="d857b0d5-b89d-4400-a0b9-0a9e2b406479" providerId="ADAL" clId="{0BFB7AE8-4CDF-488A-9E7F-8B8E3A21DA56}" dt="2023-12-21T14:41:39.902" v="3405" actId="478"/>
        <pc:sldMkLst>
          <pc:docMk/>
          <pc:sldMk cId="2888269520" sldId="372"/>
        </pc:sldMkLst>
        <pc:picChg chg="del">
          <ac:chgData name="Anne-Marie Haikio" userId="d857b0d5-b89d-4400-a0b9-0a9e2b406479" providerId="ADAL" clId="{0BFB7AE8-4CDF-488A-9E7F-8B8E3A21DA56}" dt="2023-12-21T14:41:39.902" v="3405" actId="478"/>
          <ac:picMkLst>
            <pc:docMk/>
            <pc:sldMk cId="2888269520" sldId="372"/>
            <ac:picMk id="7" creationId="{D130BAF3-D7BE-AC10-A365-CAF552E1D2EA}"/>
          </ac:picMkLst>
        </pc:picChg>
        <pc:picChg chg="add mod">
          <ac:chgData name="Anne-Marie Haikio" userId="d857b0d5-b89d-4400-a0b9-0a9e2b406479" providerId="ADAL" clId="{0BFB7AE8-4CDF-488A-9E7F-8B8E3A21DA56}" dt="2023-12-21T13:03:06.228" v="515" actId="1076"/>
          <ac:picMkLst>
            <pc:docMk/>
            <pc:sldMk cId="2888269520" sldId="372"/>
            <ac:picMk id="8" creationId="{062E0B2A-205E-1F18-8904-EE837DAB849A}"/>
          </ac:picMkLst>
        </pc:picChg>
      </pc:sldChg>
      <pc:sldChg chg="addSp delSp modSp mod">
        <pc:chgData name="Anne-Marie Haikio" userId="d857b0d5-b89d-4400-a0b9-0a9e2b406479" providerId="ADAL" clId="{0BFB7AE8-4CDF-488A-9E7F-8B8E3A21DA56}" dt="2023-12-21T14:27:58.320" v="2195" actId="1076"/>
        <pc:sldMkLst>
          <pc:docMk/>
          <pc:sldMk cId="2424612442" sldId="374"/>
        </pc:sldMkLst>
        <pc:spChg chg="mod">
          <ac:chgData name="Anne-Marie Haikio" userId="d857b0d5-b89d-4400-a0b9-0a9e2b406479" providerId="ADAL" clId="{0BFB7AE8-4CDF-488A-9E7F-8B8E3A21DA56}" dt="2023-12-21T13:23:23.121" v="974" actId="20577"/>
          <ac:spMkLst>
            <pc:docMk/>
            <pc:sldMk cId="2424612442" sldId="374"/>
            <ac:spMk id="2" creationId="{522DF60E-64EA-D8A2-1A1A-57F6B7E17196}"/>
          </ac:spMkLst>
        </pc:spChg>
        <pc:spChg chg="mod">
          <ac:chgData name="Anne-Marie Haikio" userId="d857b0d5-b89d-4400-a0b9-0a9e2b406479" providerId="ADAL" clId="{0BFB7AE8-4CDF-488A-9E7F-8B8E3A21DA56}" dt="2023-12-21T13:17:52.905" v="676" actId="14100"/>
          <ac:spMkLst>
            <pc:docMk/>
            <pc:sldMk cId="2424612442" sldId="374"/>
            <ac:spMk id="3" creationId="{0AD4E3B5-D939-4579-833E-527E97660018}"/>
          </ac:spMkLst>
        </pc:spChg>
        <pc:spChg chg="add mod">
          <ac:chgData name="Anne-Marie Haikio" userId="d857b0d5-b89d-4400-a0b9-0a9e2b406479" providerId="ADAL" clId="{0BFB7AE8-4CDF-488A-9E7F-8B8E3A21DA56}" dt="2023-12-21T14:26:12.714" v="2180" actId="404"/>
          <ac:spMkLst>
            <pc:docMk/>
            <pc:sldMk cId="2424612442" sldId="374"/>
            <ac:spMk id="5" creationId="{9BCF6D44-A941-AB3A-8A89-5DFEDD4F225F}"/>
          </ac:spMkLst>
        </pc:spChg>
        <pc:spChg chg="add mod">
          <ac:chgData name="Anne-Marie Haikio" userId="d857b0d5-b89d-4400-a0b9-0a9e2b406479" providerId="ADAL" clId="{0BFB7AE8-4CDF-488A-9E7F-8B8E3A21DA56}" dt="2023-12-21T13:23:57.585" v="977"/>
          <ac:spMkLst>
            <pc:docMk/>
            <pc:sldMk cId="2424612442" sldId="374"/>
            <ac:spMk id="6" creationId="{B3ECFA56-D8E9-12EE-A597-EEB06D9642E6}"/>
          </ac:spMkLst>
        </pc:spChg>
        <pc:picChg chg="add mod">
          <ac:chgData name="Anne-Marie Haikio" userId="d857b0d5-b89d-4400-a0b9-0a9e2b406479" providerId="ADAL" clId="{0BFB7AE8-4CDF-488A-9E7F-8B8E3A21DA56}" dt="2023-12-21T14:26:00.918" v="2175" actId="1076"/>
          <ac:picMkLst>
            <pc:docMk/>
            <pc:sldMk cId="2424612442" sldId="374"/>
            <ac:picMk id="4" creationId="{A35209AE-A38A-5A9B-6623-256F7B9F0DD2}"/>
          </ac:picMkLst>
        </pc:picChg>
        <pc:picChg chg="add del mod">
          <ac:chgData name="Anne-Marie Haikio" userId="d857b0d5-b89d-4400-a0b9-0a9e2b406479" providerId="ADAL" clId="{0BFB7AE8-4CDF-488A-9E7F-8B8E3A21DA56}" dt="2023-12-21T14:27:37.741" v="2191" actId="478"/>
          <ac:picMkLst>
            <pc:docMk/>
            <pc:sldMk cId="2424612442" sldId="374"/>
            <ac:picMk id="8" creationId="{400DDE69-B5D3-6FDE-8A1E-D9C8EE1AF2A0}"/>
          </ac:picMkLst>
        </pc:picChg>
        <pc:picChg chg="add del mod">
          <ac:chgData name="Anne-Marie Haikio" userId="d857b0d5-b89d-4400-a0b9-0a9e2b406479" providerId="ADAL" clId="{0BFB7AE8-4CDF-488A-9E7F-8B8E3A21DA56}" dt="2023-12-21T14:27:25.089" v="2189" actId="478"/>
          <ac:picMkLst>
            <pc:docMk/>
            <pc:sldMk cId="2424612442" sldId="374"/>
            <ac:picMk id="10" creationId="{C2D150C3-C867-7111-BDE7-ADB0888082DB}"/>
          </ac:picMkLst>
        </pc:picChg>
        <pc:picChg chg="add mod">
          <ac:chgData name="Anne-Marie Haikio" userId="d857b0d5-b89d-4400-a0b9-0a9e2b406479" providerId="ADAL" clId="{0BFB7AE8-4CDF-488A-9E7F-8B8E3A21DA56}" dt="2023-12-21T14:27:51.457" v="2194" actId="1076"/>
          <ac:picMkLst>
            <pc:docMk/>
            <pc:sldMk cId="2424612442" sldId="374"/>
            <ac:picMk id="12" creationId="{D5278E06-F8C1-BB75-22FA-DCA21B6D9927}"/>
          </ac:picMkLst>
        </pc:picChg>
        <pc:picChg chg="add mod">
          <ac:chgData name="Anne-Marie Haikio" userId="d857b0d5-b89d-4400-a0b9-0a9e2b406479" providerId="ADAL" clId="{0BFB7AE8-4CDF-488A-9E7F-8B8E3A21DA56}" dt="2023-12-21T14:27:58.320" v="2195" actId="1076"/>
          <ac:picMkLst>
            <pc:docMk/>
            <pc:sldMk cId="2424612442" sldId="374"/>
            <ac:picMk id="14" creationId="{85455ED8-8972-4E22-2A6A-1AC6C47080F4}"/>
          </ac:picMkLst>
        </pc:picChg>
        <pc:picChg chg="add mod">
          <ac:chgData name="Anne-Marie Haikio" userId="d857b0d5-b89d-4400-a0b9-0a9e2b406479" providerId="ADAL" clId="{0BFB7AE8-4CDF-488A-9E7F-8B8E3A21DA56}" dt="2023-12-21T14:27:42.734" v="2192" actId="1076"/>
          <ac:picMkLst>
            <pc:docMk/>
            <pc:sldMk cId="2424612442" sldId="374"/>
            <ac:picMk id="16" creationId="{FB720548-09C6-2BE5-AB06-2083D21E7074}"/>
          </ac:picMkLst>
        </pc:picChg>
        <pc:picChg chg="add mod">
          <ac:chgData name="Anne-Marie Haikio" userId="d857b0d5-b89d-4400-a0b9-0a9e2b406479" providerId="ADAL" clId="{0BFB7AE8-4CDF-488A-9E7F-8B8E3A21DA56}" dt="2023-12-21T14:27:48.642" v="2193" actId="1076"/>
          <ac:picMkLst>
            <pc:docMk/>
            <pc:sldMk cId="2424612442" sldId="374"/>
            <ac:picMk id="18" creationId="{5E666260-8DB7-1FC0-CDFB-89624EEE48D9}"/>
          </ac:picMkLst>
        </pc:picChg>
      </pc:sldChg>
      <pc:sldChg chg="addSp modSp mod">
        <pc:chgData name="Anne-Marie Haikio" userId="d857b0d5-b89d-4400-a0b9-0a9e2b406479" providerId="ADAL" clId="{0BFB7AE8-4CDF-488A-9E7F-8B8E3A21DA56}" dt="2023-12-21T14:24:52.183" v="2135" actId="1076"/>
        <pc:sldMkLst>
          <pc:docMk/>
          <pc:sldMk cId="609608803" sldId="375"/>
        </pc:sldMkLst>
        <pc:spChg chg="mod">
          <ac:chgData name="Anne-Marie Haikio" userId="d857b0d5-b89d-4400-a0b9-0a9e2b406479" providerId="ADAL" clId="{0BFB7AE8-4CDF-488A-9E7F-8B8E3A21DA56}" dt="2023-12-21T13:24:23.426" v="1002" actId="20577"/>
          <ac:spMkLst>
            <pc:docMk/>
            <pc:sldMk cId="609608803" sldId="375"/>
            <ac:spMk id="2" creationId="{02A81629-21E5-943C-E434-7E408E390AB2}"/>
          </ac:spMkLst>
        </pc:spChg>
        <pc:picChg chg="add mod">
          <ac:chgData name="Anne-Marie Haikio" userId="d857b0d5-b89d-4400-a0b9-0a9e2b406479" providerId="ADAL" clId="{0BFB7AE8-4CDF-488A-9E7F-8B8E3A21DA56}" dt="2023-12-21T14:24:52.183" v="2135" actId="1076"/>
          <ac:picMkLst>
            <pc:docMk/>
            <pc:sldMk cId="609608803" sldId="375"/>
            <ac:picMk id="5" creationId="{ED9F35AE-0A3F-C032-FBA7-DB9330CEB60A}"/>
          </ac:picMkLst>
        </pc:picChg>
      </pc:sldChg>
      <pc:sldChg chg="modSp mod">
        <pc:chgData name="Anne-Marie Haikio" userId="d857b0d5-b89d-4400-a0b9-0a9e2b406479" providerId="ADAL" clId="{0BFB7AE8-4CDF-488A-9E7F-8B8E3A21DA56}" dt="2023-12-21T12:52:02.670" v="211" actId="113"/>
        <pc:sldMkLst>
          <pc:docMk/>
          <pc:sldMk cId="2787846293" sldId="377"/>
        </pc:sldMkLst>
        <pc:spChg chg="mod">
          <ac:chgData name="Anne-Marie Haikio" userId="d857b0d5-b89d-4400-a0b9-0a9e2b406479" providerId="ADAL" clId="{0BFB7AE8-4CDF-488A-9E7F-8B8E3A21DA56}" dt="2023-12-21T12:52:02.670" v="211" actId="113"/>
          <ac:spMkLst>
            <pc:docMk/>
            <pc:sldMk cId="2787846293" sldId="377"/>
            <ac:spMk id="2" creationId="{765B9038-2B0C-7DD4-468D-B97FFC8096E2}"/>
          </ac:spMkLst>
        </pc:spChg>
      </pc:sldChg>
      <pc:sldChg chg="modSp mod">
        <pc:chgData name="Anne-Marie Haikio" userId="d857b0d5-b89d-4400-a0b9-0a9e2b406479" providerId="ADAL" clId="{0BFB7AE8-4CDF-488A-9E7F-8B8E3A21DA56}" dt="2023-12-21T12:59:53.107" v="476" actId="12"/>
        <pc:sldMkLst>
          <pc:docMk/>
          <pc:sldMk cId="3773802084" sldId="378"/>
        </pc:sldMkLst>
        <pc:spChg chg="mod">
          <ac:chgData name="Anne-Marie Haikio" userId="d857b0d5-b89d-4400-a0b9-0a9e2b406479" providerId="ADAL" clId="{0BFB7AE8-4CDF-488A-9E7F-8B8E3A21DA56}" dt="2023-12-21T12:59:53.107" v="476" actId="12"/>
          <ac:spMkLst>
            <pc:docMk/>
            <pc:sldMk cId="3773802084" sldId="378"/>
            <ac:spMk id="3" creationId="{CECD0C81-E7F2-74B5-EFE5-87023DCCBB55}"/>
          </ac:spMkLst>
        </pc:spChg>
      </pc:sldChg>
      <pc:sldChg chg="addSp modSp mod">
        <pc:chgData name="Anne-Marie Haikio" userId="d857b0d5-b89d-4400-a0b9-0a9e2b406479" providerId="ADAL" clId="{0BFB7AE8-4CDF-488A-9E7F-8B8E3A21DA56}" dt="2023-12-21T14:28:49.011" v="2224" actId="20577"/>
        <pc:sldMkLst>
          <pc:docMk/>
          <pc:sldMk cId="3219040817" sldId="380"/>
        </pc:sldMkLst>
        <pc:spChg chg="mod">
          <ac:chgData name="Anne-Marie Haikio" userId="d857b0d5-b89d-4400-a0b9-0a9e2b406479" providerId="ADAL" clId="{0BFB7AE8-4CDF-488A-9E7F-8B8E3A21DA56}" dt="2023-12-21T14:28:49.011" v="2224" actId="20577"/>
          <ac:spMkLst>
            <pc:docMk/>
            <pc:sldMk cId="3219040817" sldId="380"/>
            <ac:spMk id="2" creationId="{585EC90C-C0DD-BA22-4A6D-3C3155D41336}"/>
          </ac:spMkLst>
        </pc:spChg>
        <pc:picChg chg="add mod">
          <ac:chgData name="Anne-Marie Haikio" userId="d857b0d5-b89d-4400-a0b9-0a9e2b406479" providerId="ADAL" clId="{0BFB7AE8-4CDF-488A-9E7F-8B8E3A21DA56}" dt="2023-12-21T14:28:42.502" v="2211" actId="1076"/>
          <ac:picMkLst>
            <pc:docMk/>
            <pc:sldMk cId="3219040817" sldId="380"/>
            <ac:picMk id="4" creationId="{D5AF65EE-9A94-B3F8-9D56-2C9F493D3B07}"/>
          </ac:picMkLst>
        </pc:picChg>
      </pc:sldChg>
      <pc:sldChg chg="addSp modSp mod">
        <pc:chgData name="Anne-Marie Haikio" userId="d857b0d5-b89d-4400-a0b9-0a9e2b406479" providerId="ADAL" clId="{0BFB7AE8-4CDF-488A-9E7F-8B8E3A21DA56}" dt="2023-12-21T14:29:41.381" v="2293" actId="1076"/>
        <pc:sldMkLst>
          <pc:docMk/>
          <pc:sldMk cId="640509834" sldId="381"/>
        </pc:sldMkLst>
        <pc:spChg chg="mod">
          <ac:chgData name="Anne-Marie Haikio" userId="d857b0d5-b89d-4400-a0b9-0a9e2b406479" providerId="ADAL" clId="{0BFB7AE8-4CDF-488A-9E7F-8B8E3A21DA56}" dt="2023-12-21T14:29:19.938" v="2290" actId="404"/>
          <ac:spMkLst>
            <pc:docMk/>
            <pc:sldMk cId="640509834" sldId="381"/>
            <ac:spMk id="2" creationId="{42BE2AAB-9644-6B1A-5A32-32C60865BA9C}"/>
          </ac:spMkLst>
        </pc:spChg>
        <pc:picChg chg="add mod">
          <ac:chgData name="Anne-Marie Haikio" userId="d857b0d5-b89d-4400-a0b9-0a9e2b406479" providerId="ADAL" clId="{0BFB7AE8-4CDF-488A-9E7F-8B8E3A21DA56}" dt="2023-12-21T14:29:23.286" v="2291" actId="1076"/>
          <ac:picMkLst>
            <pc:docMk/>
            <pc:sldMk cId="640509834" sldId="381"/>
            <ac:picMk id="4" creationId="{4D476D0A-8821-286F-32A3-E1A860C44C82}"/>
          </ac:picMkLst>
        </pc:picChg>
        <pc:picChg chg="add mod">
          <ac:chgData name="Anne-Marie Haikio" userId="d857b0d5-b89d-4400-a0b9-0a9e2b406479" providerId="ADAL" clId="{0BFB7AE8-4CDF-488A-9E7F-8B8E3A21DA56}" dt="2023-12-21T14:29:41.381" v="2293" actId="1076"/>
          <ac:picMkLst>
            <pc:docMk/>
            <pc:sldMk cId="640509834" sldId="381"/>
            <ac:picMk id="6" creationId="{AFC86ACC-F1A0-B4F0-6489-7BCC7D73991D}"/>
          </ac:picMkLst>
        </pc:picChg>
      </pc:sldChg>
      <pc:sldChg chg="addSp modSp mod">
        <pc:chgData name="Anne-Marie Haikio" userId="d857b0d5-b89d-4400-a0b9-0a9e2b406479" providerId="ADAL" clId="{0BFB7AE8-4CDF-488A-9E7F-8B8E3A21DA56}" dt="2023-12-21T14:30:09.562" v="2303" actId="113"/>
        <pc:sldMkLst>
          <pc:docMk/>
          <pc:sldMk cId="1640874643" sldId="383"/>
        </pc:sldMkLst>
        <pc:spChg chg="mod">
          <ac:chgData name="Anne-Marie Haikio" userId="d857b0d5-b89d-4400-a0b9-0a9e2b406479" providerId="ADAL" clId="{0BFB7AE8-4CDF-488A-9E7F-8B8E3A21DA56}" dt="2023-12-21T14:30:09.562" v="2303" actId="113"/>
          <ac:spMkLst>
            <pc:docMk/>
            <pc:sldMk cId="1640874643" sldId="383"/>
            <ac:spMk id="2" creationId="{BBC938A6-9EDC-0CAA-6453-F2E844D42FEF}"/>
          </ac:spMkLst>
        </pc:spChg>
        <pc:picChg chg="add mod">
          <ac:chgData name="Anne-Marie Haikio" userId="d857b0d5-b89d-4400-a0b9-0a9e2b406479" providerId="ADAL" clId="{0BFB7AE8-4CDF-488A-9E7F-8B8E3A21DA56}" dt="2023-12-21T14:29:51.882" v="2294"/>
          <ac:picMkLst>
            <pc:docMk/>
            <pc:sldMk cId="1640874643" sldId="383"/>
            <ac:picMk id="5" creationId="{9B066F3C-78E9-EFF3-381C-13A8EADD2721}"/>
          </ac:picMkLst>
        </pc:picChg>
      </pc:sldChg>
      <pc:sldChg chg="addSp modSp mod">
        <pc:chgData name="Anne-Marie Haikio" userId="d857b0d5-b89d-4400-a0b9-0a9e2b406479" providerId="ADAL" clId="{0BFB7AE8-4CDF-488A-9E7F-8B8E3A21DA56}" dt="2023-12-21T14:22:41.405" v="2093" actId="1076"/>
        <pc:sldMkLst>
          <pc:docMk/>
          <pc:sldMk cId="1573621728" sldId="384"/>
        </pc:sldMkLst>
        <pc:spChg chg="mod">
          <ac:chgData name="Anne-Marie Haikio" userId="d857b0d5-b89d-4400-a0b9-0a9e2b406479" providerId="ADAL" clId="{0BFB7AE8-4CDF-488A-9E7F-8B8E3A21DA56}" dt="2023-12-21T13:27:35.007" v="1152" actId="1076"/>
          <ac:spMkLst>
            <pc:docMk/>
            <pc:sldMk cId="1573621728" sldId="384"/>
            <ac:spMk id="4" creationId="{13D9F60C-02F4-92D2-FDF4-BF822418BA46}"/>
          </ac:spMkLst>
        </pc:spChg>
        <pc:spChg chg="add mod">
          <ac:chgData name="Anne-Marie Haikio" userId="d857b0d5-b89d-4400-a0b9-0a9e2b406479" providerId="ADAL" clId="{0BFB7AE8-4CDF-488A-9E7F-8B8E3A21DA56}" dt="2023-12-21T13:25:55.183" v="1013"/>
          <ac:spMkLst>
            <pc:docMk/>
            <pc:sldMk cId="1573621728" sldId="384"/>
            <ac:spMk id="5" creationId="{4D5CAB20-FB48-F1D8-1624-2CC8BC844BAC}"/>
          </ac:spMkLst>
        </pc:spChg>
        <pc:spChg chg="add mod">
          <ac:chgData name="Anne-Marie Haikio" userId="d857b0d5-b89d-4400-a0b9-0a9e2b406479" providerId="ADAL" clId="{0BFB7AE8-4CDF-488A-9E7F-8B8E3A21DA56}" dt="2023-12-21T13:28:11.576" v="1163" actId="114"/>
          <ac:spMkLst>
            <pc:docMk/>
            <pc:sldMk cId="1573621728" sldId="384"/>
            <ac:spMk id="6" creationId="{F6AC6E4A-C43A-FC90-5E27-B2431FF0FC0E}"/>
          </ac:spMkLst>
        </pc:spChg>
        <pc:spChg chg="add mod">
          <ac:chgData name="Anne-Marie Haikio" userId="d857b0d5-b89d-4400-a0b9-0a9e2b406479" providerId="ADAL" clId="{0BFB7AE8-4CDF-488A-9E7F-8B8E3A21DA56}" dt="2023-12-21T13:27:44.687" v="1156" actId="1076"/>
          <ac:spMkLst>
            <pc:docMk/>
            <pc:sldMk cId="1573621728" sldId="384"/>
            <ac:spMk id="9" creationId="{19510E26-2554-A99E-CB12-4F961EC8AB48}"/>
          </ac:spMkLst>
        </pc:spChg>
        <pc:picChg chg="add mod">
          <ac:chgData name="Anne-Marie Haikio" userId="d857b0d5-b89d-4400-a0b9-0a9e2b406479" providerId="ADAL" clId="{0BFB7AE8-4CDF-488A-9E7F-8B8E3A21DA56}" dt="2023-12-21T13:28:19.104" v="1165" actId="1076"/>
          <ac:picMkLst>
            <pc:docMk/>
            <pc:sldMk cId="1573621728" sldId="384"/>
            <ac:picMk id="8" creationId="{7FF204FA-7800-7E9E-81B3-2C81BE4D1B07}"/>
          </ac:picMkLst>
        </pc:picChg>
        <pc:picChg chg="add mod">
          <ac:chgData name="Anne-Marie Haikio" userId="d857b0d5-b89d-4400-a0b9-0a9e2b406479" providerId="ADAL" clId="{0BFB7AE8-4CDF-488A-9E7F-8B8E3A21DA56}" dt="2023-12-21T14:22:41.405" v="2093" actId="1076"/>
          <ac:picMkLst>
            <pc:docMk/>
            <pc:sldMk cId="1573621728" sldId="384"/>
            <ac:picMk id="10" creationId="{73BA89B7-C460-6827-4243-B7DA2BAF7490}"/>
          </ac:picMkLst>
        </pc:picChg>
      </pc:sldChg>
      <pc:sldChg chg="addSp modSp mod">
        <pc:chgData name="Anne-Marie Haikio" userId="d857b0d5-b89d-4400-a0b9-0a9e2b406479" providerId="ADAL" clId="{0BFB7AE8-4CDF-488A-9E7F-8B8E3A21DA56}" dt="2023-12-21T13:28:39.688" v="1183" actId="113"/>
        <pc:sldMkLst>
          <pc:docMk/>
          <pc:sldMk cId="3900812106" sldId="385"/>
        </pc:sldMkLst>
        <pc:spChg chg="mod">
          <ac:chgData name="Anne-Marie Haikio" userId="d857b0d5-b89d-4400-a0b9-0a9e2b406479" providerId="ADAL" clId="{0BFB7AE8-4CDF-488A-9E7F-8B8E3A21DA56}" dt="2023-12-21T13:28:39.688" v="1183" actId="113"/>
          <ac:spMkLst>
            <pc:docMk/>
            <pc:sldMk cId="3900812106" sldId="385"/>
            <ac:spMk id="2" creationId="{9D4581F7-6620-3038-1953-F48A3F6DE97C}"/>
          </ac:spMkLst>
        </pc:spChg>
        <pc:spChg chg="add mod">
          <ac:chgData name="Anne-Marie Haikio" userId="d857b0d5-b89d-4400-a0b9-0a9e2b406479" providerId="ADAL" clId="{0BFB7AE8-4CDF-488A-9E7F-8B8E3A21DA56}" dt="2023-12-21T13:25:49.884" v="1012"/>
          <ac:spMkLst>
            <pc:docMk/>
            <pc:sldMk cId="3900812106" sldId="385"/>
            <ac:spMk id="5" creationId="{F29ACC6D-6C14-150A-E1D0-6BFA2EF2602C}"/>
          </ac:spMkLst>
        </pc:spChg>
      </pc:sldChg>
      <pc:sldChg chg="addSp delSp modSp mod">
        <pc:chgData name="Anne-Marie Haikio" userId="d857b0d5-b89d-4400-a0b9-0a9e2b406479" providerId="ADAL" clId="{0BFB7AE8-4CDF-488A-9E7F-8B8E3A21DA56}" dt="2023-12-21T14:39:11.742" v="3324" actId="1076"/>
        <pc:sldMkLst>
          <pc:docMk/>
          <pc:sldMk cId="724377723" sldId="386"/>
        </pc:sldMkLst>
        <pc:spChg chg="mod">
          <ac:chgData name="Anne-Marie Haikio" userId="d857b0d5-b89d-4400-a0b9-0a9e2b406479" providerId="ADAL" clId="{0BFB7AE8-4CDF-488A-9E7F-8B8E3A21DA56}" dt="2023-12-21T14:37:51.867" v="3259" actId="113"/>
          <ac:spMkLst>
            <pc:docMk/>
            <pc:sldMk cId="724377723" sldId="386"/>
            <ac:spMk id="2" creationId="{48D35374-70C6-221B-2FA8-522CEB967464}"/>
          </ac:spMkLst>
        </pc:spChg>
        <pc:spChg chg="mod">
          <ac:chgData name="Anne-Marie Haikio" userId="d857b0d5-b89d-4400-a0b9-0a9e2b406479" providerId="ADAL" clId="{0BFB7AE8-4CDF-488A-9E7F-8B8E3A21DA56}" dt="2023-12-21T14:39:11.742" v="3324" actId="1076"/>
          <ac:spMkLst>
            <pc:docMk/>
            <pc:sldMk cId="724377723" sldId="386"/>
            <ac:spMk id="3" creationId="{FEB53E79-5400-1643-C0E5-367D689A9858}"/>
          </ac:spMkLst>
        </pc:spChg>
        <pc:spChg chg="add mod">
          <ac:chgData name="Anne-Marie Haikio" userId="d857b0d5-b89d-4400-a0b9-0a9e2b406479" providerId="ADAL" clId="{0BFB7AE8-4CDF-488A-9E7F-8B8E3A21DA56}" dt="2023-12-21T14:38:56.793" v="3321" actId="208"/>
          <ac:spMkLst>
            <pc:docMk/>
            <pc:sldMk cId="724377723" sldId="386"/>
            <ac:spMk id="6" creationId="{97D774C7-ED76-AD1D-3E33-CA6E0AC2125F}"/>
          </ac:spMkLst>
        </pc:spChg>
        <pc:picChg chg="add mod">
          <ac:chgData name="Anne-Marie Haikio" userId="d857b0d5-b89d-4400-a0b9-0a9e2b406479" providerId="ADAL" clId="{0BFB7AE8-4CDF-488A-9E7F-8B8E3A21DA56}" dt="2023-12-21T14:37:48.019" v="3258" actId="1076"/>
          <ac:picMkLst>
            <pc:docMk/>
            <pc:sldMk cId="724377723" sldId="386"/>
            <ac:picMk id="4" creationId="{491DA61A-79F7-51D3-1594-324FC76DEE64}"/>
          </ac:picMkLst>
        </pc:picChg>
        <pc:picChg chg="add del mod">
          <ac:chgData name="Anne-Marie Haikio" userId="d857b0d5-b89d-4400-a0b9-0a9e2b406479" providerId="ADAL" clId="{0BFB7AE8-4CDF-488A-9E7F-8B8E3A21DA56}" dt="2023-12-21T14:38:16.706" v="3262"/>
          <ac:picMkLst>
            <pc:docMk/>
            <pc:sldMk cId="724377723" sldId="386"/>
            <ac:picMk id="5" creationId="{72DBCF77-63CE-B192-BFA3-30BDCAB1043F}"/>
          </ac:picMkLst>
        </pc:picChg>
        <pc:picChg chg="add mod">
          <ac:chgData name="Anne-Marie Haikio" userId="d857b0d5-b89d-4400-a0b9-0a9e2b406479" providerId="ADAL" clId="{0BFB7AE8-4CDF-488A-9E7F-8B8E3A21DA56}" dt="2023-12-21T14:39:11.088" v="3323" actId="1076"/>
          <ac:picMkLst>
            <pc:docMk/>
            <pc:sldMk cId="724377723" sldId="386"/>
            <ac:picMk id="8" creationId="{159CE69F-3AA8-FCC8-84FC-2B7C7FE320E2}"/>
          </ac:picMkLst>
        </pc:picChg>
      </pc:sldChg>
      <pc:sldChg chg="modSp mod">
        <pc:chgData name="Anne-Marie Haikio" userId="d857b0d5-b89d-4400-a0b9-0a9e2b406479" providerId="ADAL" clId="{0BFB7AE8-4CDF-488A-9E7F-8B8E3A21DA56}" dt="2023-12-21T14:20:08.398" v="2073" actId="113"/>
        <pc:sldMkLst>
          <pc:docMk/>
          <pc:sldMk cId="1194368120" sldId="387"/>
        </pc:sldMkLst>
        <pc:spChg chg="mod">
          <ac:chgData name="Anne-Marie Haikio" userId="d857b0d5-b89d-4400-a0b9-0a9e2b406479" providerId="ADAL" clId="{0BFB7AE8-4CDF-488A-9E7F-8B8E3A21DA56}" dt="2023-12-21T14:20:08.398" v="2073" actId="113"/>
          <ac:spMkLst>
            <pc:docMk/>
            <pc:sldMk cId="1194368120" sldId="387"/>
            <ac:spMk id="2" creationId="{FDD514A2-22FC-A0DF-D7D0-C6FEEF783DC4}"/>
          </ac:spMkLst>
        </pc:spChg>
      </pc:sldChg>
      <pc:sldChg chg="addSp modSp mod">
        <pc:chgData name="Anne-Marie Haikio" userId="d857b0d5-b89d-4400-a0b9-0a9e2b406479" providerId="ADAL" clId="{0BFB7AE8-4CDF-488A-9E7F-8B8E3A21DA56}" dt="2023-12-21T14:23:31.614" v="2105" actId="1076"/>
        <pc:sldMkLst>
          <pc:docMk/>
          <pc:sldMk cId="2307278474" sldId="388"/>
        </pc:sldMkLst>
        <pc:spChg chg="mod">
          <ac:chgData name="Anne-Marie Haikio" userId="d857b0d5-b89d-4400-a0b9-0a9e2b406479" providerId="ADAL" clId="{0BFB7AE8-4CDF-488A-9E7F-8B8E3A21DA56}" dt="2023-12-21T13:28:33.092" v="1182" actId="113"/>
          <ac:spMkLst>
            <pc:docMk/>
            <pc:sldMk cId="2307278474" sldId="388"/>
            <ac:spMk id="2" creationId="{D6CB6E7E-3E3A-EBCA-01D6-11A339BE643C}"/>
          </ac:spMkLst>
        </pc:spChg>
        <pc:picChg chg="add mod">
          <ac:chgData name="Anne-Marie Haikio" userId="d857b0d5-b89d-4400-a0b9-0a9e2b406479" providerId="ADAL" clId="{0BFB7AE8-4CDF-488A-9E7F-8B8E3A21DA56}" dt="2023-12-21T14:23:31.614" v="2105" actId="1076"/>
          <ac:picMkLst>
            <pc:docMk/>
            <pc:sldMk cId="2307278474" sldId="388"/>
            <ac:picMk id="4" creationId="{B7E0CD12-F37C-5D12-D556-188A6958347B}"/>
          </ac:picMkLst>
        </pc:picChg>
      </pc:sldChg>
      <pc:sldChg chg="addSp modSp mod">
        <pc:chgData name="Anne-Marie Haikio" userId="d857b0d5-b89d-4400-a0b9-0a9e2b406479" providerId="ADAL" clId="{0BFB7AE8-4CDF-488A-9E7F-8B8E3A21DA56}" dt="2023-12-21T14:08:03.727" v="1866" actId="207"/>
        <pc:sldMkLst>
          <pc:docMk/>
          <pc:sldMk cId="140318915" sldId="389"/>
        </pc:sldMkLst>
        <pc:spChg chg="add mod">
          <ac:chgData name="Anne-Marie Haikio" userId="d857b0d5-b89d-4400-a0b9-0a9e2b406479" providerId="ADAL" clId="{0BFB7AE8-4CDF-488A-9E7F-8B8E3A21DA56}" dt="2023-12-21T14:08:03.727" v="1866" actId="207"/>
          <ac:spMkLst>
            <pc:docMk/>
            <pc:sldMk cId="140318915" sldId="389"/>
            <ac:spMk id="6" creationId="{03ACF2C2-F6DF-BAAB-3630-FB3F2CB605C0}"/>
          </ac:spMkLst>
        </pc:spChg>
        <pc:picChg chg="add mod">
          <ac:chgData name="Anne-Marie Haikio" userId="d857b0d5-b89d-4400-a0b9-0a9e2b406479" providerId="ADAL" clId="{0BFB7AE8-4CDF-488A-9E7F-8B8E3A21DA56}" dt="2023-12-21T14:07:18.382" v="1804" actId="1076"/>
          <ac:picMkLst>
            <pc:docMk/>
            <pc:sldMk cId="140318915" sldId="389"/>
            <ac:picMk id="5" creationId="{2B7FFB41-5B63-1003-AF45-52E1EDCEBE77}"/>
          </ac:picMkLst>
        </pc:picChg>
      </pc:sldChg>
      <pc:sldChg chg="addSp modSp mod">
        <pc:chgData name="Anne-Marie Haikio" userId="d857b0d5-b89d-4400-a0b9-0a9e2b406479" providerId="ADAL" clId="{0BFB7AE8-4CDF-488A-9E7F-8B8E3A21DA56}" dt="2023-12-21T14:08:08.404" v="1868" actId="207"/>
        <pc:sldMkLst>
          <pc:docMk/>
          <pc:sldMk cId="847997403" sldId="390"/>
        </pc:sldMkLst>
        <pc:spChg chg="mod">
          <ac:chgData name="Anne-Marie Haikio" userId="d857b0d5-b89d-4400-a0b9-0a9e2b406479" providerId="ADAL" clId="{0BFB7AE8-4CDF-488A-9E7F-8B8E3A21DA56}" dt="2023-12-21T14:07:33.557" v="1827" actId="5793"/>
          <ac:spMkLst>
            <pc:docMk/>
            <pc:sldMk cId="847997403" sldId="390"/>
            <ac:spMk id="2" creationId="{11E14CED-DC4A-CC14-17E4-A1CF2BF273AA}"/>
          </ac:spMkLst>
        </pc:spChg>
        <pc:spChg chg="add mod">
          <ac:chgData name="Anne-Marie Haikio" userId="d857b0d5-b89d-4400-a0b9-0a9e2b406479" providerId="ADAL" clId="{0BFB7AE8-4CDF-488A-9E7F-8B8E3A21DA56}" dt="2023-12-21T14:08:08.404" v="1868" actId="207"/>
          <ac:spMkLst>
            <pc:docMk/>
            <pc:sldMk cId="847997403" sldId="390"/>
            <ac:spMk id="5" creationId="{3941E763-0FB6-5E90-75DD-497A07782C3E}"/>
          </ac:spMkLst>
        </pc:spChg>
        <pc:picChg chg="add mod">
          <ac:chgData name="Anne-Marie Haikio" userId="d857b0d5-b89d-4400-a0b9-0a9e2b406479" providerId="ADAL" clId="{0BFB7AE8-4CDF-488A-9E7F-8B8E3A21DA56}" dt="2023-12-21T14:07:34.456" v="1828"/>
          <ac:picMkLst>
            <pc:docMk/>
            <pc:sldMk cId="847997403" sldId="390"/>
            <ac:picMk id="4" creationId="{943E0EB5-9306-979D-0A29-2D1EC0FD0080}"/>
          </ac:picMkLst>
        </pc:picChg>
      </pc:sldChg>
      <pc:sldChg chg="addSp modSp mod">
        <pc:chgData name="Anne-Marie Haikio" userId="d857b0d5-b89d-4400-a0b9-0a9e2b406479" providerId="ADAL" clId="{0BFB7AE8-4CDF-488A-9E7F-8B8E3A21DA56}" dt="2023-12-21T14:08:13.108" v="1870" actId="207"/>
        <pc:sldMkLst>
          <pc:docMk/>
          <pc:sldMk cId="2022854791" sldId="391"/>
        </pc:sldMkLst>
        <pc:spChg chg="mod">
          <ac:chgData name="Anne-Marie Haikio" userId="d857b0d5-b89d-4400-a0b9-0a9e2b406479" providerId="ADAL" clId="{0BFB7AE8-4CDF-488A-9E7F-8B8E3A21DA56}" dt="2023-12-21T14:07:45.186" v="1863" actId="5793"/>
          <ac:spMkLst>
            <pc:docMk/>
            <pc:sldMk cId="2022854791" sldId="391"/>
            <ac:spMk id="2" creationId="{055B427C-F6F5-432B-BC98-CA3DD8FFA312}"/>
          </ac:spMkLst>
        </pc:spChg>
        <pc:spChg chg="add mod">
          <ac:chgData name="Anne-Marie Haikio" userId="d857b0d5-b89d-4400-a0b9-0a9e2b406479" providerId="ADAL" clId="{0BFB7AE8-4CDF-488A-9E7F-8B8E3A21DA56}" dt="2023-12-21T14:08:13.108" v="1870" actId="207"/>
          <ac:spMkLst>
            <pc:docMk/>
            <pc:sldMk cId="2022854791" sldId="391"/>
            <ac:spMk id="5" creationId="{A92172A3-5E80-0A06-B24D-2101D03C675C}"/>
          </ac:spMkLst>
        </pc:spChg>
        <pc:picChg chg="add mod">
          <ac:chgData name="Anne-Marie Haikio" userId="d857b0d5-b89d-4400-a0b9-0a9e2b406479" providerId="ADAL" clId="{0BFB7AE8-4CDF-488A-9E7F-8B8E3A21DA56}" dt="2023-12-21T14:07:46.095" v="1864"/>
          <ac:picMkLst>
            <pc:docMk/>
            <pc:sldMk cId="2022854791" sldId="391"/>
            <ac:picMk id="4" creationId="{F704F30E-2FF0-FF86-A145-C3CE33437C1A}"/>
          </ac:picMkLst>
        </pc:picChg>
      </pc:sldChg>
      <pc:sldChg chg="addSp modSp mod">
        <pc:chgData name="Anne-Marie Haikio" userId="d857b0d5-b89d-4400-a0b9-0a9e2b406479" providerId="ADAL" clId="{0BFB7AE8-4CDF-488A-9E7F-8B8E3A21DA56}" dt="2023-12-21T14:41:24.070" v="3404" actId="20577"/>
        <pc:sldMkLst>
          <pc:docMk/>
          <pc:sldMk cId="2753336044" sldId="392"/>
        </pc:sldMkLst>
        <pc:spChg chg="mod">
          <ac:chgData name="Anne-Marie Haikio" userId="d857b0d5-b89d-4400-a0b9-0a9e2b406479" providerId="ADAL" clId="{0BFB7AE8-4CDF-488A-9E7F-8B8E3A21DA56}" dt="2023-12-21T14:41:24.070" v="3404" actId="20577"/>
          <ac:spMkLst>
            <pc:docMk/>
            <pc:sldMk cId="2753336044" sldId="392"/>
            <ac:spMk id="2" creationId="{7393D5C5-FFF7-87BF-EAD1-C9A4E3D67762}"/>
          </ac:spMkLst>
        </pc:spChg>
        <pc:spChg chg="mod">
          <ac:chgData name="Anne-Marie Haikio" userId="d857b0d5-b89d-4400-a0b9-0a9e2b406479" providerId="ADAL" clId="{0BFB7AE8-4CDF-488A-9E7F-8B8E3A21DA56}" dt="2023-12-21T12:53:17.827" v="217" actId="1076"/>
          <ac:spMkLst>
            <pc:docMk/>
            <pc:sldMk cId="2753336044" sldId="392"/>
            <ac:spMk id="5" creationId="{933809E8-1706-E75B-81C6-3733F9C0213D}"/>
          </ac:spMkLst>
        </pc:spChg>
        <pc:spChg chg="add mod">
          <ac:chgData name="Anne-Marie Haikio" userId="d857b0d5-b89d-4400-a0b9-0a9e2b406479" providerId="ADAL" clId="{0BFB7AE8-4CDF-488A-9E7F-8B8E3A21DA56}" dt="2023-12-21T12:53:11.883" v="216"/>
          <ac:spMkLst>
            <pc:docMk/>
            <pc:sldMk cId="2753336044" sldId="392"/>
            <ac:spMk id="6" creationId="{17922725-E856-CC01-E302-D8D0B053B763}"/>
          </ac:spMkLst>
        </pc:spChg>
        <pc:picChg chg="mod">
          <ac:chgData name="Anne-Marie Haikio" userId="d857b0d5-b89d-4400-a0b9-0a9e2b406479" providerId="ADAL" clId="{0BFB7AE8-4CDF-488A-9E7F-8B8E3A21DA56}" dt="2023-12-21T12:53:19.701" v="218" actId="1076"/>
          <ac:picMkLst>
            <pc:docMk/>
            <pc:sldMk cId="2753336044" sldId="392"/>
            <ac:picMk id="7" creationId="{71D074CE-0986-73B6-C6B1-0E5ABEE85F18}"/>
          </ac:picMkLst>
        </pc:picChg>
        <pc:picChg chg="add mod">
          <ac:chgData name="Anne-Marie Haikio" userId="d857b0d5-b89d-4400-a0b9-0a9e2b406479" providerId="ADAL" clId="{0BFB7AE8-4CDF-488A-9E7F-8B8E3A21DA56}" dt="2023-12-21T14:41:17.557" v="3389" actId="1076"/>
          <ac:picMkLst>
            <pc:docMk/>
            <pc:sldMk cId="2753336044" sldId="392"/>
            <ac:picMk id="8" creationId="{C7ECBFA4-2ADA-EFA0-0619-0734854A5FB3}"/>
          </ac:picMkLst>
        </pc:picChg>
        <pc:picChg chg="add mod">
          <ac:chgData name="Anne-Marie Haikio" userId="d857b0d5-b89d-4400-a0b9-0a9e2b406479" providerId="ADAL" clId="{0BFB7AE8-4CDF-488A-9E7F-8B8E3A21DA56}" dt="2023-12-21T14:41:16.195" v="3388" actId="1076"/>
          <ac:picMkLst>
            <pc:docMk/>
            <pc:sldMk cId="2753336044" sldId="392"/>
            <ac:picMk id="9" creationId="{F51DE58F-F534-1F2E-E03F-073C59680317}"/>
          </ac:picMkLst>
        </pc:picChg>
      </pc:sldChg>
      <pc:sldChg chg="addSp modSp mod">
        <pc:chgData name="Anne-Marie Haikio" userId="d857b0d5-b89d-4400-a0b9-0a9e2b406479" providerId="ADAL" clId="{0BFB7AE8-4CDF-488A-9E7F-8B8E3A21DA56}" dt="2023-12-21T12:53:04.067" v="215"/>
        <pc:sldMkLst>
          <pc:docMk/>
          <pc:sldMk cId="3092185100" sldId="393"/>
        </pc:sldMkLst>
        <pc:spChg chg="mod">
          <ac:chgData name="Anne-Marie Haikio" userId="d857b0d5-b89d-4400-a0b9-0a9e2b406479" providerId="ADAL" clId="{0BFB7AE8-4CDF-488A-9E7F-8B8E3A21DA56}" dt="2023-12-21T12:51:29.795" v="186" actId="113"/>
          <ac:spMkLst>
            <pc:docMk/>
            <pc:sldMk cId="3092185100" sldId="393"/>
            <ac:spMk id="2" creationId="{A96DF3EE-741D-7E7B-8CF9-17F34D55ED01}"/>
          </ac:spMkLst>
        </pc:spChg>
        <pc:spChg chg="add mod">
          <ac:chgData name="Anne-Marie Haikio" userId="d857b0d5-b89d-4400-a0b9-0a9e2b406479" providerId="ADAL" clId="{0BFB7AE8-4CDF-488A-9E7F-8B8E3A21DA56}" dt="2023-12-21T12:53:04.067" v="215"/>
          <ac:spMkLst>
            <pc:docMk/>
            <pc:sldMk cId="3092185100" sldId="393"/>
            <ac:spMk id="7" creationId="{C8DDF61E-3522-1ED0-7C92-8285F4697900}"/>
          </ac:spMkLst>
        </pc:spChg>
        <pc:picChg chg="add mod">
          <ac:chgData name="Anne-Marie Haikio" userId="d857b0d5-b89d-4400-a0b9-0a9e2b406479" providerId="ADAL" clId="{0BFB7AE8-4CDF-488A-9E7F-8B8E3A21DA56}" dt="2023-12-21T12:52:46.013" v="213" actId="1076"/>
          <ac:picMkLst>
            <pc:docMk/>
            <pc:sldMk cId="3092185100" sldId="393"/>
            <ac:picMk id="6" creationId="{7BBA4451-BB9A-41BD-E5D2-B42D4C616F02}"/>
          </ac:picMkLst>
        </pc:picChg>
      </pc:sldChg>
      <pc:sldChg chg="addSp modSp mod">
        <pc:chgData name="Anne-Marie Haikio" userId="d857b0d5-b89d-4400-a0b9-0a9e2b406479" providerId="ADAL" clId="{0BFB7AE8-4CDF-488A-9E7F-8B8E3A21DA56}" dt="2023-12-21T14:39:41.905" v="3348" actId="1076"/>
        <pc:sldMkLst>
          <pc:docMk/>
          <pc:sldMk cId="2720014625" sldId="394"/>
        </pc:sldMkLst>
        <pc:spChg chg="mod">
          <ac:chgData name="Anne-Marie Haikio" userId="d857b0d5-b89d-4400-a0b9-0a9e2b406479" providerId="ADAL" clId="{0BFB7AE8-4CDF-488A-9E7F-8B8E3A21DA56}" dt="2023-12-21T14:39:38.305" v="3347" actId="20577"/>
          <ac:spMkLst>
            <pc:docMk/>
            <pc:sldMk cId="2720014625" sldId="394"/>
            <ac:spMk id="2" creationId="{DD3B777F-8D64-8D8C-46B1-1AE092AADBEF}"/>
          </ac:spMkLst>
        </pc:spChg>
        <pc:spChg chg="add mod">
          <ac:chgData name="Anne-Marie Haikio" userId="d857b0d5-b89d-4400-a0b9-0a9e2b406479" providerId="ADAL" clId="{0BFB7AE8-4CDF-488A-9E7F-8B8E3A21DA56}" dt="2023-12-21T12:53:00.568" v="214"/>
          <ac:spMkLst>
            <pc:docMk/>
            <pc:sldMk cId="2720014625" sldId="394"/>
            <ac:spMk id="3" creationId="{0DB24D9C-DB66-1FE3-5353-623EFF00F698}"/>
          </ac:spMkLst>
        </pc:spChg>
        <pc:picChg chg="mod">
          <ac:chgData name="Anne-Marie Haikio" userId="d857b0d5-b89d-4400-a0b9-0a9e2b406479" providerId="ADAL" clId="{0BFB7AE8-4CDF-488A-9E7F-8B8E3A21DA56}" dt="2023-12-21T14:39:41.905" v="3348" actId="1076"/>
          <ac:picMkLst>
            <pc:docMk/>
            <pc:sldMk cId="2720014625" sldId="394"/>
            <ac:picMk id="7" creationId="{DB2DEE05-D703-14E3-1D40-AD836D706DCB}"/>
          </ac:picMkLst>
        </pc:picChg>
      </pc:sldChg>
      <pc:sldChg chg="modSp mod">
        <pc:chgData name="Anne-Marie Haikio" userId="d857b0d5-b89d-4400-a0b9-0a9e2b406479" providerId="ADAL" clId="{0BFB7AE8-4CDF-488A-9E7F-8B8E3A21DA56}" dt="2023-12-21T13:25:15.706" v="1009" actId="113"/>
        <pc:sldMkLst>
          <pc:docMk/>
          <pc:sldMk cId="3267576986" sldId="396"/>
        </pc:sldMkLst>
        <pc:spChg chg="mod">
          <ac:chgData name="Anne-Marie Haikio" userId="d857b0d5-b89d-4400-a0b9-0a9e2b406479" providerId="ADAL" clId="{0BFB7AE8-4CDF-488A-9E7F-8B8E3A21DA56}" dt="2023-12-21T13:25:15.706" v="1009" actId="113"/>
          <ac:spMkLst>
            <pc:docMk/>
            <pc:sldMk cId="3267576986" sldId="396"/>
            <ac:spMk id="2" creationId="{220CA879-49CE-3530-844C-949CBACDCCE8}"/>
          </ac:spMkLst>
        </pc:spChg>
      </pc:sldChg>
      <pc:sldChg chg="addSp modSp mod">
        <pc:chgData name="Anne-Marie Haikio" userId="d857b0d5-b89d-4400-a0b9-0a9e2b406479" providerId="ADAL" clId="{0BFB7AE8-4CDF-488A-9E7F-8B8E3A21DA56}" dt="2023-12-21T14:44:03.161" v="3527" actId="20577"/>
        <pc:sldMkLst>
          <pc:docMk/>
          <pc:sldMk cId="903813122" sldId="397"/>
        </pc:sldMkLst>
        <pc:spChg chg="mod">
          <ac:chgData name="Anne-Marie Haikio" userId="d857b0d5-b89d-4400-a0b9-0a9e2b406479" providerId="ADAL" clId="{0BFB7AE8-4CDF-488A-9E7F-8B8E3A21DA56}" dt="2023-12-21T14:43:10.093" v="3424" actId="20577"/>
          <ac:spMkLst>
            <pc:docMk/>
            <pc:sldMk cId="903813122" sldId="397"/>
            <ac:spMk id="2" creationId="{A7DA621D-843E-C23C-B3BA-DE36395840CC}"/>
          </ac:spMkLst>
        </pc:spChg>
        <pc:spChg chg="mod">
          <ac:chgData name="Anne-Marie Haikio" userId="d857b0d5-b89d-4400-a0b9-0a9e2b406479" providerId="ADAL" clId="{0BFB7AE8-4CDF-488A-9E7F-8B8E3A21DA56}" dt="2023-12-21T14:43:43.517" v="3495" actId="20577"/>
          <ac:spMkLst>
            <pc:docMk/>
            <pc:sldMk cId="903813122" sldId="397"/>
            <ac:spMk id="3" creationId="{FA92D250-81C1-64D6-F5FC-8C851C21FC90}"/>
          </ac:spMkLst>
        </pc:spChg>
        <pc:spChg chg="mod">
          <ac:chgData name="Anne-Marie Haikio" userId="d857b0d5-b89d-4400-a0b9-0a9e2b406479" providerId="ADAL" clId="{0BFB7AE8-4CDF-488A-9E7F-8B8E3A21DA56}" dt="2023-12-21T14:44:03.161" v="3527" actId="20577"/>
          <ac:spMkLst>
            <pc:docMk/>
            <pc:sldMk cId="903813122" sldId="397"/>
            <ac:spMk id="4" creationId="{1B981972-BC4D-35BB-D7FD-D9BED8B022FD}"/>
          </ac:spMkLst>
        </pc:spChg>
        <pc:picChg chg="add mod">
          <ac:chgData name="Anne-Marie Haikio" userId="d857b0d5-b89d-4400-a0b9-0a9e2b406479" providerId="ADAL" clId="{0BFB7AE8-4CDF-488A-9E7F-8B8E3A21DA56}" dt="2023-12-21T14:42:50.473" v="3412" actId="1076"/>
          <ac:picMkLst>
            <pc:docMk/>
            <pc:sldMk cId="903813122" sldId="397"/>
            <ac:picMk id="7" creationId="{F872867D-2D37-952C-D597-ECEF6459BB4F}"/>
          </ac:picMkLst>
        </pc:picChg>
        <pc:picChg chg="add mod">
          <ac:chgData name="Anne-Marie Haikio" userId="d857b0d5-b89d-4400-a0b9-0a9e2b406479" providerId="ADAL" clId="{0BFB7AE8-4CDF-488A-9E7F-8B8E3A21DA56}" dt="2023-12-21T14:42:57.229" v="3413" actId="208"/>
          <ac:picMkLst>
            <pc:docMk/>
            <pc:sldMk cId="903813122" sldId="397"/>
            <ac:picMk id="9" creationId="{0CD7386B-03AE-2B5F-92E2-1E7E670C8E2E}"/>
          </ac:picMkLst>
        </pc:picChg>
      </pc:sldChg>
      <pc:sldChg chg="modSp mod">
        <pc:chgData name="Anne-Marie Haikio" userId="d857b0d5-b89d-4400-a0b9-0a9e2b406479" providerId="ADAL" clId="{0BFB7AE8-4CDF-488A-9E7F-8B8E3A21DA56}" dt="2023-12-21T13:03:16.847" v="516" actId="1076"/>
        <pc:sldMkLst>
          <pc:docMk/>
          <pc:sldMk cId="638446339" sldId="401"/>
        </pc:sldMkLst>
        <pc:picChg chg="mod">
          <ac:chgData name="Anne-Marie Haikio" userId="d857b0d5-b89d-4400-a0b9-0a9e2b406479" providerId="ADAL" clId="{0BFB7AE8-4CDF-488A-9E7F-8B8E3A21DA56}" dt="2023-12-21T13:03:16.847" v="516" actId="1076"/>
          <ac:picMkLst>
            <pc:docMk/>
            <pc:sldMk cId="638446339" sldId="401"/>
            <ac:picMk id="5" creationId="{05C84CA5-F8EE-FA10-9D06-00E6097BA772}"/>
          </ac:picMkLst>
        </pc:picChg>
      </pc:sldChg>
      <pc:sldChg chg="modSp new mod">
        <pc:chgData name="Anne-Marie Haikio" userId="d857b0d5-b89d-4400-a0b9-0a9e2b406479" providerId="ADAL" clId="{0BFB7AE8-4CDF-488A-9E7F-8B8E3A21DA56}" dt="2023-12-21T14:06:32.838" v="1802" actId="20577"/>
        <pc:sldMkLst>
          <pc:docMk/>
          <pc:sldMk cId="4257017940" sldId="402"/>
        </pc:sldMkLst>
        <pc:spChg chg="mod">
          <ac:chgData name="Anne-Marie Haikio" userId="d857b0d5-b89d-4400-a0b9-0a9e2b406479" providerId="ADAL" clId="{0BFB7AE8-4CDF-488A-9E7F-8B8E3A21DA56}" dt="2023-12-21T14:06:32.838" v="1802" actId="20577"/>
          <ac:spMkLst>
            <pc:docMk/>
            <pc:sldMk cId="4257017940" sldId="402"/>
            <ac:spMk id="2" creationId="{B458B3B9-D764-253B-D0A8-57F832FB19C8}"/>
          </ac:spMkLst>
        </pc:spChg>
        <pc:spChg chg="mod">
          <ac:chgData name="Anne-Marie Haikio" userId="d857b0d5-b89d-4400-a0b9-0a9e2b406479" providerId="ADAL" clId="{0BFB7AE8-4CDF-488A-9E7F-8B8E3A21DA56}" dt="2023-12-21T14:06:12.734" v="1745" actId="27636"/>
          <ac:spMkLst>
            <pc:docMk/>
            <pc:sldMk cId="4257017940" sldId="402"/>
            <ac:spMk id="3" creationId="{A25DE5A9-61C8-DA10-0BF4-D2E577B4AF98}"/>
          </ac:spMkLst>
        </pc:spChg>
      </pc:sldChg>
      <pc:sldChg chg="addSp delSp modSp new mod">
        <pc:chgData name="Anne-Marie Haikio" userId="d857b0d5-b89d-4400-a0b9-0a9e2b406479" providerId="ADAL" clId="{0BFB7AE8-4CDF-488A-9E7F-8B8E3A21DA56}" dt="2023-12-21T14:38:05.142" v="3260" actId="478"/>
        <pc:sldMkLst>
          <pc:docMk/>
          <pc:sldMk cId="722665565" sldId="403"/>
        </pc:sldMkLst>
        <pc:spChg chg="mod">
          <ac:chgData name="Anne-Marie Haikio" userId="d857b0d5-b89d-4400-a0b9-0a9e2b406479" providerId="ADAL" clId="{0BFB7AE8-4CDF-488A-9E7F-8B8E3A21DA56}" dt="2023-12-21T14:36:02.440" v="3173" actId="113"/>
          <ac:spMkLst>
            <pc:docMk/>
            <pc:sldMk cId="722665565" sldId="403"/>
            <ac:spMk id="2" creationId="{3A34A558-813B-41EA-EE9B-FD949D489EB2}"/>
          </ac:spMkLst>
        </pc:spChg>
        <pc:spChg chg="mod">
          <ac:chgData name="Anne-Marie Haikio" userId="d857b0d5-b89d-4400-a0b9-0a9e2b406479" providerId="ADAL" clId="{0BFB7AE8-4CDF-488A-9E7F-8B8E3A21DA56}" dt="2023-12-21T14:35:45.599" v="3170" actId="27636"/>
          <ac:spMkLst>
            <pc:docMk/>
            <pc:sldMk cId="722665565" sldId="403"/>
            <ac:spMk id="3" creationId="{3CEC1ADD-B2AE-A6D9-FBCF-1B12607633B0}"/>
          </ac:spMkLst>
        </pc:spChg>
        <pc:spChg chg="add mod">
          <ac:chgData name="Anne-Marie Haikio" userId="d857b0d5-b89d-4400-a0b9-0a9e2b406479" providerId="ADAL" clId="{0BFB7AE8-4CDF-488A-9E7F-8B8E3A21DA56}" dt="2023-12-21T14:36:39.623" v="3250" actId="20577"/>
          <ac:spMkLst>
            <pc:docMk/>
            <pc:sldMk cId="722665565" sldId="403"/>
            <ac:spMk id="5" creationId="{487823D9-2F64-D684-3018-5E44A747B31C}"/>
          </ac:spMkLst>
        </pc:spChg>
        <pc:picChg chg="add mod">
          <ac:chgData name="Anne-Marie Haikio" userId="d857b0d5-b89d-4400-a0b9-0a9e2b406479" providerId="ADAL" clId="{0BFB7AE8-4CDF-488A-9E7F-8B8E3A21DA56}" dt="2023-12-21T14:36:15.802" v="3178" actId="1076"/>
          <ac:picMkLst>
            <pc:docMk/>
            <pc:sldMk cId="722665565" sldId="403"/>
            <ac:picMk id="4" creationId="{F0F0C4E7-473B-DFD6-58F7-C578ACED7AE3}"/>
          </ac:picMkLst>
        </pc:picChg>
        <pc:picChg chg="add del mod">
          <ac:chgData name="Anne-Marie Haikio" userId="d857b0d5-b89d-4400-a0b9-0a9e2b406479" providerId="ADAL" clId="{0BFB7AE8-4CDF-488A-9E7F-8B8E3A21DA56}" dt="2023-12-21T14:38:05.142" v="3260" actId="478"/>
          <ac:picMkLst>
            <pc:docMk/>
            <pc:sldMk cId="722665565" sldId="403"/>
            <ac:picMk id="7" creationId="{47DC32F7-F633-5E51-F354-8FE15667EF14}"/>
          </ac:picMkLst>
        </pc:picChg>
        <pc:picChg chg="add mod">
          <ac:chgData name="Anne-Marie Haikio" userId="d857b0d5-b89d-4400-a0b9-0a9e2b406479" providerId="ADAL" clId="{0BFB7AE8-4CDF-488A-9E7F-8B8E3A21DA56}" dt="2023-12-21T14:37:41.791" v="3257" actId="1076"/>
          <ac:picMkLst>
            <pc:docMk/>
            <pc:sldMk cId="722665565" sldId="403"/>
            <ac:picMk id="9" creationId="{62878E54-0A6B-DAF0-9A41-5954FDD9D095}"/>
          </ac:picMkLst>
        </pc:picChg>
      </pc:sldChg>
    </pc:docChg>
  </pc:docChgLst>
  <pc:docChgLst>
    <pc:chgData name="Anne-Marie Haikio" userId="d857b0d5-b89d-4400-a0b9-0a9e2b406479" providerId="ADAL" clId="{47798FB7-1F54-4CEC-B55C-5AF779D7869C}"/>
    <pc:docChg chg="undo custSel addSld delSld modSld sldOrd">
      <pc:chgData name="Anne-Marie Haikio" userId="d857b0d5-b89d-4400-a0b9-0a9e2b406479" providerId="ADAL" clId="{47798FB7-1F54-4CEC-B55C-5AF779D7869C}" dt="2023-12-18T13:59:19.859" v="13283"/>
      <pc:docMkLst>
        <pc:docMk/>
      </pc:docMkLst>
      <pc:sldChg chg="addSp delSp modSp">
        <pc:chgData name="Anne-Marie Haikio" userId="d857b0d5-b89d-4400-a0b9-0a9e2b406479" providerId="ADAL" clId="{47798FB7-1F54-4CEC-B55C-5AF779D7869C}" dt="2023-12-18T09:05:25.741" v="9427" actId="14100"/>
        <pc:sldMkLst>
          <pc:docMk/>
          <pc:sldMk cId="991430703" sldId="256"/>
        </pc:sldMkLst>
        <pc:spChg chg="mod">
          <ac:chgData name="Anne-Marie Haikio" userId="d857b0d5-b89d-4400-a0b9-0a9e2b406479" providerId="ADAL" clId="{47798FB7-1F54-4CEC-B55C-5AF779D7869C}" dt="2023-12-18T09:05:10.435" v="9421" actId="1076"/>
          <ac:spMkLst>
            <pc:docMk/>
            <pc:sldMk cId="991430703" sldId="256"/>
            <ac:spMk id="2" creationId="{891EDC01-165B-DF6B-DC99-2EEE8A977B90}"/>
          </ac:spMkLst>
        </pc:spChg>
        <pc:picChg chg="add del mod">
          <ac:chgData name="Anne-Marie Haikio" userId="d857b0d5-b89d-4400-a0b9-0a9e2b406479" providerId="ADAL" clId="{47798FB7-1F54-4CEC-B55C-5AF779D7869C}" dt="2023-12-18T09:05:11.093" v="9422"/>
          <ac:picMkLst>
            <pc:docMk/>
            <pc:sldMk cId="991430703" sldId="256"/>
            <ac:picMk id="1026" creationId="{1A2A105C-1091-1D90-1745-DFE382BD297C}"/>
          </ac:picMkLst>
        </pc:picChg>
        <pc:picChg chg="add mod">
          <ac:chgData name="Anne-Marie Haikio" userId="d857b0d5-b89d-4400-a0b9-0a9e2b406479" providerId="ADAL" clId="{47798FB7-1F54-4CEC-B55C-5AF779D7869C}" dt="2023-12-18T09:05:25.741" v="9427" actId="14100"/>
          <ac:picMkLst>
            <pc:docMk/>
            <pc:sldMk cId="991430703" sldId="256"/>
            <ac:picMk id="1028" creationId="{2824B888-CC31-04AB-CBB9-536F6A0486C9}"/>
          </ac:picMkLst>
        </pc:picChg>
      </pc:sldChg>
      <pc:sldChg chg="modSp mod">
        <pc:chgData name="Anne-Marie Haikio" userId="d857b0d5-b89d-4400-a0b9-0a9e2b406479" providerId="ADAL" clId="{47798FB7-1F54-4CEC-B55C-5AF779D7869C}" dt="2023-12-18T06:04:26.213" v="8461" actId="113"/>
        <pc:sldMkLst>
          <pc:docMk/>
          <pc:sldMk cId="1863049469" sldId="257"/>
        </pc:sldMkLst>
        <pc:spChg chg="mod">
          <ac:chgData name="Anne-Marie Haikio" userId="d857b0d5-b89d-4400-a0b9-0a9e2b406479" providerId="ADAL" clId="{47798FB7-1F54-4CEC-B55C-5AF779D7869C}" dt="2023-12-18T06:04:26.213" v="8461" actId="113"/>
          <ac:spMkLst>
            <pc:docMk/>
            <pc:sldMk cId="1863049469" sldId="257"/>
            <ac:spMk id="2" creationId="{697E59BB-53B9-A6A7-77C0-79B379FA9BA2}"/>
          </ac:spMkLst>
        </pc:spChg>
        <pc:spChg chg="mod">
          <ac:chgData name="Anne-Marie Haikio" userId="d857b0d5-b89d-4400-a0b9-0a9e2b406479" providerId="ADAL" clId="{47798FB7-1F54-4CEC-B55C-5AF779D7869C}" dt="2023-12-11T08:56:09.136" v="3201" actId="20577"/>
          <ac:spMkLst>
            <pc:docMk/>
            <pc:sldMk cId="1863049469" sldId="257"/>
            <ac:spMk id="3" creationId="{D169CF22-E462-3A09-9AD7-8AB763A412CB}"/>
          </ac:spMkLst>
        </pc:spChg>
      </pc:sldChg>
      <pc:sldChg chg="addSp delSp modSp mod">
        <pc:chgData name="Anne-Marie Haikio" userId="d857b0d5-b89d-4400-a0b9-0a9e2b406479" providerId="ADAL" clId="{47798FB7-1F54-4CEC-B55C-5AF779D7869C}" dt="2023-12-18T13:23:09.181" v="10944" actId="1440"/>
        <pc:sldMkLst>
          <pc:docMk/>
          <pc:sldMk cId="1155315871" sldId="259"/>
        </pc:sldMkLst>
        <pc:spChg chg="add mod">
          <ac:chgData name="Anne-Marie Haikio" userId="d857b0d5-b89d-4400-a0b9-0a9e2b406479" providerId="ADAL" clId="{47798FB7-1F54-4CEC-B55C-5AF779D7869C}" dt="2023-12-18T13:22:35.639" v="10935" actId="1076"/>
          <ac:spMkLst>
            <pc:docMk/>
            <pc:sldMk cId="1155315871" sldId="259"/>
            <ac:spMk id="2" creationId="{9E250EA6-51D9-EA48-71AC-0EC6A7D43C2F}"/>
          </ac:spMkLst>
        </pc:spChg>
        <pc:spChg chg="mod">
          <ac:chgData name="Anne-Marie Haikio" userId="d857b0d5-b89d-4400-a0b9-0a9e2b406479" providerId="ADAL" clId="{47798FB7-1F54-4CEC-B55C-5AF779D7869C}" dt="2023-12-18T13:23:00.858" v="10941" actId="27636"/>
          <ac:spMkLst>
            <pc:docMk/>
            <pc:sldMk cId="1155315871" sldId="259"/>
            <ac:spMk id="3" creationId="{FE1C13F2-9BF1-8E42-0EC7-81696F154EA9}"/>
          </ac:spMkLst>
        </pc:spChg>
        <pc:spChg chg="add mod">
          <ac:chgData name="Anne-Marie Haikio" userId="d857b0d5-b89d-4400-a0b9-0a9e2b406479" providerId="ADAL" clId="{47798FB7-1F54-4CEC-B55C-5AF779D7869C}" dt="2023-12-18T13:22:42.371" v="10937" actId="1076"/>
          <ac:spMkLst>
            <pc:docMk/>
            <pc:sldMk cId="1155315871" sldId="259"/>
            <ac:spMk id="6" creationId="{6B834EF7-18E5-21F9-9068-641347F73C54}"/>
          </ac:spMkLst>
        </pc:spChg>
        <pc:spChg chg="add mod">
          <ac:chgData name="Anne-Marie Haikio" userId="d857b0d5-b89d-4400-a0b9-0a9e2b406479" providerId="ADAL" clId="{47798FB7-1F54-4CEC-B55C-5AF779D7869C}" dt="2023-12-07T15:01:26.100" v="2208" actId="1076"/>
          <ac:spMkLst>
            <pc:docMk/>
            <pc:sldMk cId="1155315871" sldId="259"/>
            <ac:spMk id="8" creationId="{5823ADE8-4625-C7B1-D095-B8C3F13054A3}"/>
          </ac:spMkLst>
        </pc:spChg>
        <pc:spChg chg="add mod">
          <ac:chgData name="Anne-Marie Haikio" userId="d857b0d5-b89d-4400-a0b9-0a9e2b406479" providerId="ADAL" clId="{47798FB7-1F54-4CEC-B55C-5AF779D7869C}" dt="2023-12-18T13:22:59.302" v="10939" actId="6549"/>
          <ac:spMkLst>
            <pc:docMk/>
            <pc:sldMk cId="1155315871" sldId="259"/>
            <ac:spMk id="9" creationId="{15E253AF-F53D-D300-392F-AACA05515BE4}"/>
          </ac:spMkLst>
        </pc:spChg>
        <pc:spChg chg="add mod">
          <ac:chgData name="Anne-Marie Haikio" userId="d857b0d5-b89d-4400-a0b9-0a9e2b406479" providerId="ADAL" clId="{47798FB7-1F54-4CEC-B55C-5AF779D7869C}" dt="2023-12-18T13:22:30.041" v="10933" actId="20577"/>
          <ac:spMkLst>
            <pc:docMk/>
            <pc:sldMk cId="1155315871" sldId="259"/>
            <ac:spMk id="10" creationId="{FE0EB8F6-0853-5B56-A424-8C9CD2BEED90}"/>
          </ac:spMkLst>
        </pc:spChg>
        <pc:spChg chg="add mod">
          <ac:chgData name="Anne-Marie Haikio" userId="d857b0d5-b89d-4400-a0b9-0a9e2b406479" providerId="ADAL" clId="{47798FB7-1F54-4CEC-B55C-5AF779D7869C}" dt="2023-12-07T15:00:26.758" v="2201" actId="1076"/>
          <ac:spMkLst>
            <pc:docMk/>
            <pc:sldMk cId="1155315871" sldId="259"/>
            <ac:spMk id="11" creationId="{1AB87F2A-07EF-327D-EBA7-147DE451B043}"/>
          </ac:spMkLst>
        </pc:spChg>
        <pc:picChg chg="mod">
          <ac:chgData name="Anne-Marie Haikio" userId="d857b0d5-b89d-4400-a0b9-0a9e2b406479" providerId="ADAL" clId="{47798FB7-1F54-4CEC-B55C-5AF779D7869C}" dt="2023-12-07T14:58:53.289" v="2073" actId="1076"/>
          <ac:picMkLst>
            <pc:docMk/>
            <pc:sldMk cId="1155315871" sldId="259"/>
            <ac:picMk id="4" creationId="{A2630E07-D675-C989-4878-903107171156}"/>
          </ac:picMkLst>
        </pc:picChg>
        <pc:picChg chg="mod">
          <ac:chgData name="Anne-Marie Haikio" userId="d857b0d5-b89d-4400-a0b9-0a9e2b406479" providerId="ADAL" clId="{47798FB7-1F54-4CEC-B55C-5AF779D7869C}" dt="2023-12-18T13:23:09.181" v="10944" actId="1440"/>
          <ac:picMkLst>
            <pc:docMk/>
            <pc:sldMk cId="1155315871" sldId="259"/>
            <ac:picMk id="7" creationId="{4B423A4B-EC00-1E23-8022-885C64A0A0C9}"/>
          </ac:picMkLst>
        </pc:picChg>
        <pc:picChg chg="add mod">
          <ac:chgData name="Anne-Marie Haikio" userId="d857b0d5-b89d-4400-a0b9-0a9e2b406479" providerId="ADAL" clId="{47798FB7-1F54-4CEC-B55C-5AF779D7869C}" dt="2023-12-07T15:00:44.565" v="2204" actId="1076"/>
          <ac:picMkLst>
            <pc:docMk/>
            <pc:sldMk cId="1155315871" sldId="259"/>
            <ac:picMk id="13" creationId="{FB859313-F6A0-F124-7014-627FEF818354}"/>
          </ac:picMkLst>
        </pc:picChg>
        <pc:picChg chg="add mod">
          <ac:chgData name="Anne-Marie Haikio" userId="d857b0d5-b89d-4400-a0b9-0a9e2b406479" providerId="ADAL" clId="{47798FB7-1F54-4CEC-B55C-5AF779D7869C}" dt="2023-12-07T15:01:04.557" v="2206" actId="1076"/>
          <ac:picMkLst>
            <pc:docMk/>
            <pc:sldMk cId="1155315871" sldId="259"/>
            <ac:picMk id="15" creationId="{E3673682-50C5-1DDE-08E4-6F4B5D005720}"/>
          </ac:picMkLst>
        </pc:picChg>
        <pc:picChg chg="add del mod">
          <ac:chgData name="Anne-Marie Haikio" userId="d857b0d5-b89d-4400-a0b9-0a9e2b406479" providerId="ADAL" clId="{47798FB7-1F54-4CEC-B55C-5AF779D7869C}" dt="2023-12-07T15:02:23.343" v="2213" actId="478"/>
          <ac:picMkLst>
            <pc:docMk/>
            <pc:sldMk cId="1155315871" sldId="259"/>
            <ac:picMk id="17" creationId="{6FD16330-51B2-4ADA-E6AD-2F797481052F}"/>
          </ac:picMkLst>
        </pc:picChg>
        <pc:picChg chg="add del mod">
          <ac:chgData name="Anne-Marie Haikio" userId="d857b0d5-b89d-4400-a0b9-0a9e2b406479" providerId="ADAL" clId="{47798FB7-1F54-4CEC-B55C-5AF779D7869C}" dt="2023-12-07T15:02:49.294" v="2216" actId="478"/>
          <ac:picMkLst>
            <pc:docMk/>
            <pc:sldMk cId="1155315871" sldId="259"/>
            <ac:picMk id="19" creationId="{A2336ACF-0D16-0CAF-8639-AA7E71A3BCF7}"/>
          </ac:picMkLst>
        </pc:picChg>
        <pc:picChg chg="add mod">
          <ac:chgData name="Anne-Marie Haikio" userId="d857b0d5-b89d-4400-a0b9-0a9e2b406479" providerId="ADAL" clId="{47798FB7-1F54-4CEC-B55C-5AF779D7869C}" dt="2023-12-07T15:03:03.982" v="2219" actId="1076"/>
          <ac:picMkLst>
            <pc:docMk/>
            <pc:sldMk cId="1155315871" sldId="259"/>
            <ac:picMk id="21" creationId="{B86FCCD3-9E24-CDF1-7DEB-C26F13705EDB}"/>
          </ac:picMkLst>
        </pc:picChg>
        <pc:picChg chg="add del mod">
          <ac:chgData name="Anne-Marie Haikio" userId="d857b0d5-b89d-4400-a0b9-0a9e2b406479" providerId="ADAL" clId="{47798FB7-1F54-4CEC-B55C-5AF779D7869C}" dt="2023-12-07T15:03:10.123" v="2221" actId="478"/>
          <ac:picMkLst>
            <pc:docMk/>
            <pc:sldMk cId="1155315871" sldId="259"/>
            <ac:picMk id="23" creationId="{2A74E83D-129D-6F63-18F8-422483CFE5DC}"/>
          </ac:picMkLst>
        </pc:picChg>
        <pc:picChg chg="add mod">
          <ac:chgData name="Anne-Marie Haikio" userId="d857b0d5-b89d-4400-a0b9-0a9e2b406479" providerId="ADAL" clId="{47798FB7-1F54-4CEC-B55C-5AF779D7869C}" dt="2023-12-07T15:04:48.276" v="2232" actId="1076"/>
          <ac:picMkLst>
            <pc:docMk/>
            <pc:sldMk cId="1155315871" sldId="259"/>
            <ac:picMk id="25" creationId="{1CE2EB6F-D490-724A-7708-AB5D055E143F}"/>
          </ac:picMkLst>
        </pc:picChg>
        <pc:picChg chg="add mod">
          <ac:chgData name="Anne-Marie Haikio" userId="d857b0d5-b89d-4400-a0b9-0a9e2b406479" providerId="ADAL" clId="{47798FB7-1F54-4CEC-B55C-5AF779D7869C}" dt="2023-12-07T15:04:46.693" v="2231" actId="1076"/>
          <ac:picMkLst>
            <pc:docMk/>
            <pc:sldMk cId="1155315871" sldId="259"/>
            <ac:picMk id="27" creationId="{ECE026B5-ED3F-8915-679E-7D06EC33A6A7}"/>
          </ac:picMkLst>
        </pc:picChg>
        <pc:picChg chg="add del mod">
          <ac:chgData name="Anne-Marie Haikio" userId="d857b0d5-b89d-4400-a0b9-0a9e2b406479" providerId="ADAL" clId="{47798FB7-1F54-4CEC-B55C-5AF779D7869C}" dt="2023-12-07T15:04:54.206" v="2233" actId="478"/>
          <ac:picMkLst>
            <pc:docMk/>
            <pc:sldMk cId="1155315871" sldId="259"/>
            <ac:picMk id="29" creationId="{EE93F479-B3CB-01F7-FF84-837C99354E12}"/>
          </ac:picMkLst>
        </pc:picChg>
        <pc:picChg chg="add mod">
          <ac:chgData name="Anne-Marie Haikio" userId="d857b0d5-b89d-4400-a0b9-0a9e2b406479" providerId="ADAL" clId="{47798FB7-1F54-4CEC-B55C-5AF779D7869C}" dt="2023-12-07T15:05:49.341" v="2235" actId="1076"/>
          <ac:picMkLst>
            <pc:docMk/>
            <pc:sldMk cId="1155315871" sldId="259"/>
            <ac:picMk id="31" creationId="{747B4C45-9DC1-C016-1630-5BDF8E1ABEFA}"/>
          </ac:picMkLst>
        </pc:picChg>
      </pc:sldChg>
      <pc:sldChg chg="addSp modSp mod">
        <pc:chgData name="Anne-Marie Haikio" userId="d857b0d5-b89d-4400-a0b9-0a9e2b406479" providerId="ADAL" clId="{47798FB7-1F54-4CEC-B55C-5AF779D7869C}" dt="2023-12-18T13:23:34.716" v="10945" actId="1440"/>
        <pc:sldMkLst>
          <pc:docMk/>
          <pc:sldMk cId="1088384007" sldId="262"/>
        </pc:sldMkLst>
        <pc:spChg chg="mod">
          <ac:chgData name="Anne-Marie Haikio" userId="d857b0d5-b89d-4400-a0b9-0a9e2b406479" providerId="ADAL" clId="{47798FB7-1F54-4CEC-B55C-5AF779D7869C}" dt="2023-12-07T15:14:41.418" v="2589" actId="20577"/>
          <ac:spMkLst>
            <pc:docMk/>
            <pc:sldMk cId="1088384007" sldId="262"/>
            <ac:spMk id="3" creationId="{D24B8233-1447-8AC0-0C52-DAA6B4E22465}"/>
          </ac:spMkLst>
        </pc:spChg>
        <pc:spChg chg="add mod">
          <ac:chgData name="Anne-Marie Haikio" userId="d857b0d5-b89d-4400-a0b9-0a9e2b406479" providerId="ADAL" clId="{47798FB7-1F54-4CEC-B55C-5AF779D7869C}" dt="2023-12-07T15:09:19.514" v="2359" actId="20577"/>
          <ac:spMkLst>
            <pc:docMk/>
            <pc:sldMk cId="1088384007" sldId="262"/>
            <ac:spMk id="10" creationId="{D32EE494-5298-7BA0-A44C-080B77CA7EB6}"/>
          </ac:spMkLst>
        </pc:spChg>
        <pc:picChg chg="add mod">
          <ac:chgData name="Anne-Marie Haikio" userId="d857b0d5-b89d-4400-a0b9-0a9e2b406479" providerId="ADAL" clId="{47798FB7-1F54-4CEC-B55C-5AF779D7869C}" dt="2023-12-07T15:07:12.381" v="2243" actId="1076"/>
          <ac:picMkLst>
            <pc:docMk/>
            <pc:sldMk cId="1088384007" sldId="262"/>
            <ac:picMk id="6" creationId="{74726972-FA0E-2C30-A05F-232D341DE7D1}"/>
          </ac:picMkLst>
        </pc:picChg>
        <pc:picChg chg="add mod">
          <ac:chgData name="Anne-Marie Haikio" userId="d857b0d5-b89d-4400-a0b9-0a9e2b406479" providerId="ADAL" clId="{47798FB7-1F54-4CEC-B55C-5AF779D7869C}" dt="2023-12-07T15:07:10.242" v="2242" actId="14100"/>
          <ac:picMkLst>
            <pc:docMk/>
            <pc:sldMk cId="1088384007" sldId="262"/>
            <ac:picMk id="8" creationId="{191E5C7C-9ACC-7AC8-D2F6-99AA7A229B2D}"/>
          </ac:picMkLst>
        </pc:picChg>
        <pc:picChg chg="add mod">
          <ac:chgData name="Anne-Marie Haikio" userId="d857b0d5-b89d-4400-a0b9-0a9e2b406479" providerId="ADAL" clId="{47798FB7-1F54-4CEC-B55C-5AF779D7869C}" dt="2023-12-07T15:08:54.328" v="2290" actId="1076"/>
          <ac:picMkLst>
            <pc:docMk/>
            <pc:sldMk cId="1088384007" sldId="262"/>
            <ac:picMk id="9" creationId="{04C10D71-A579-BFA5-2944-36D337D59B46}"/>
          </ac:picMkLst>
        </pc:picChg>
        <pc:picChg chg="add mod">
          <ac:chgData name="Anne-Marie Haikio" userId="d857b0d5-b89d-4400-a0b9-0a9e2b406479" providerId="ADAL" clId="{47798FB7-1F54-4CEC-B55C-5AF779D7869C}" dt="2023-12-07T15:09:39.068" v="2361" actId="1076"/>
          <ac:picMkLst>
            <pc:docMk/>
            <pc:sldMk cId="1088384007" sldId="262"/>
            <ac:picMk id="12" creationId="{A547EE50-E912-D3DB-91F5-8AF5C92649F7}"/>
          </ac:picMkLst>
        </pc:picChg>
        <pc:picChg chg="add mod">
          <ac:chgData name="Anne-Marie Haikio" userId="d857b0d5-b89d-4400-a0b9-0a9e2b406479" providerId="ADAL" clId="{47798FB7-1F54-4CEC-B55C-5AF779D7869C}" dt="2023-12-18T13:23:34.716" v="10945" actId="1440"/>
          <ac:picMkLst>
            <pc:docMk/>
            <pc:sldMk cId="1088384007" sldId="262"/>
            <ac:picMk id="14" creationId="{7C17CB0B-331B-FBD8-850E-2C8B4648559A}"/>
          </ac:picMkLst>
        </pc:picChg>
      </pc:sldChg>
      <pc:sldChg chg="del">
        <pc:chgData name="Anne-Marie Haikio" userId="d857b0d5-b89d-4400-a0b9-0a9e2b406479" providerId="ADAL" clId="{47798FB7-1F54-4CEC-B55C-5AF779D7869C}" dt="2023-12-07T15:19:19.136" v="2761" actId="47"/>
        <pc:sldMkLst>
          <pc:docMk/>
          <pc:sldMk cId="3160916683" sldId="263"/>
        </pc:sldMkLst>
      </pc:sldChg>
      <pc:sldChg chg="modSp del mod">
        <pc:chgData name="Anne-Marie Haikio" userId="d857b0d5-b89d-4400-a0b9-0a9e2b406479" providerId="ADAL" clId="{47798FB7-1F54-4CEC-B55C-5AF779D7869C}" dt="2023-12-11T10:24:53.565" v="6173" actId="47"/>
        <pc:sldMkLst>
          <pc:docMk/>
          <pc:sldMk cId="4149404745" sldId="266"/>
        </pc:sldMkLst>
        <pc:spChg chg="mod">
          <ac:chgData name="Anne-Marie Haikio" userId="d857b0d5-b89d-4400-a0b9-0a9e2b406479" providerId="ADAL" clId="{47798FB7-1F54-4CEC-B55C-5AF779D7869C}" dt="2023-12-11T10:18:58.280" v="5982" actId="20577"/>
          <ac:spMkLst>
            <pc:docMk/>
            <pc:sldMk cId="4149404745" sldId="266"/>
            <ac:spMk id="2" creationId="{F30D05BC-394D-19D4-5499-2FAC2176C05C}"/>
          </ac:spMkLst>
        </pc:spChg>
      </pc:sldChg>
      <pc:sldChg chg="addSp delSp modSp mod">
        <pc:chgData name="Anne-Marie Haikio" userId="d857b0d5-b89d-4400-a0b9-0a9e2b406479" providerId="ADAL" clId="{47798FB7-1F54-4CEC-B55C-5AF779D7869C}" dt="2023-12-18T13:21:56.681" v="10931" actId="20577"/>
        <pc:sldMkLst>
          <pc:docMk/>
          <pc:sldMk cId="2588155922" sldId="267"/>
        </pc:sldMkLst>
        <pc:spChg chg="mod">
          <ac:chgData name="Anne-Marie Haikio" userId="d857b0d5-b89d-4400-a0b9-0a9e2b406479" providerId="ADAL" clId="{47798FB7-1F54-4CEC-B55C-5AF779D7869C}" dt="2023-12-18T13:21:56.681" v="10931" actId="20577"/>
          <ac:spMkLst>
            <pc:docMk/>
            <pc:sldMk cId="2588155922" sldId="267"/>
            <ac:spMk id="3" creationId="{9A0DDF07-1E1A-5E22-F4A2-2153C13975D0}"/>
          </ac:spMkLst>
        </pc:spChg>
        <pc:spChg chg="add del mod">
          <ac:chgData name="Anne-Marie Haikio" userId="d857b0d5-b89d-4400-a0b9-0a9e2b406479" providerId="ADAL" clId="{47798FB7-1F54-4CEC-B55C-5AF779D7869C}" dt="2023-12-11T10:20:21.131" v="5991"/>
          <ac:spMkLst>
            <pc:docMk/>
            <pc:sldMk cId="2588155922" sldId="267"/>
            <ac:spMk id="7" creationId="{1F4C9BC7-6845-5A53-C370-A17BA1544DA1}"/>
          </ac:spMkLst>
        </pc:spChg>
        <pc:spChg chg="add mod">
          <ac:chgData name="Anne-Marie Haikio" userId="d857b0d5-b89d-4400-a0b9-0a9e2b406479" providerId="ADAL" clId="{47798FB7-1F54-4CEC-B55C-5AF779D7869C}" dt="2023-12-18T13:20:56.291" v="10842" actId="1076"/>
          <ac:spMkLst>
            <pc:docMk/>
            <pc:sldMk cId="2588155922" sldId="267"/>
            <ac:spMk id="8" creationId="{0C3F3FD8-E6CD-ABBC-D825-0FA4BECD2949}"/>
          </ac:spMkLst>
        </pc:spChg>
        <pc:picChg chg="mod">
          <ac:chgData name="Anne-Marie Haikio" userId="d857b0d5-b89d-4400-a0b9-0a9e2b406479" providerId="ADAL" clId="{47798FB7-1F54-4CEC-B55C-5AF779D7869C}" dt="2023-12-08T11:59:15.025" v="3023" actId="1076"/>
          <ac:picMkLst>
            <pc:docMk/>
            <pc:sldMk cId="2588155922" sldId="267"/>
            <ac:picMk id="4" creationId="{479B3BC3-4EF7-52BC-3B65-536F310135D5}"/>
          </ac:picMkLst>
        </pc:picChg>
        <pc:picChg chg="add del mod">
          <ac:chgData name="Anne-Marie Haikio" userId="d857b0d5-b89d-4400-a0b9-0a9e2b406479" providerId="ADAL" clId="{47798FB7-1F54-4CEC-B55C-5AF779D7869C}" dt="2023-12-11T10:18:39.712" v="5940" actId="478"/>
          <ac:picMkLst>
            <pc:docMk/>
            <pc:sldMk cId="2588155922" sldId="267"/>
            <ac:picMk id="6" creationId="{C2B1E0FF-9529-992C-4D45-F9C58D6F6224}"/>
          </ac:picMkLst>
        </pc:picChg>
        <pc:picChg chg="add mod">
          <ac:chgData name="Anne-Marie Haikio" userId="d857b0d5-b89d-4400-a0b9-0a9e2b406479" providerId="ADAL" clId="{47798FB7-1F54-4CEC-B55C-5AF779D7869C}" dt="2023-12-18T13:21:02.256" v="10843" actId="1076"/>
          <ac:picMkLst>
            <pc:docMk/>
            <pc:sldMk cId="2588155922" sldId="267"/>
            <ac:picMk id="10" creationId="{1EB85DE3-B967-1269-72BD-EABF46E4785E}"/>
          </ac:picMkLst>
        </pc:picChg>
        <pc:picChg chg="add mod">
          <ac:chgData name="Anne-Marie Haikio" userId="d857b0d5-b89d-4400-a0b9-0a9e2b406479" providerId="ADAL" clId="{47798FB7-1F54-4CEC-B55C-5AF779D7869C}" dt="2023-12-11T10:23:57.229" v="6164" actId="1076"/>
          <ac:picMkLst>
            <pc:docMk/>
            <pc:sldMk cId="2588155922" sldId="267"/>
            <ac:picMk id="12" creationId="{56579398-AF37-3FF8-9049-13BFDAF1850F}"/>
          </ac:picMkLst>
        </pc:picChg>
        <pc:picChg chg="add mod">
          <ac:chgData name="Anne-Marie Haikio" userId="d857b0d5-b89d-4400-a0b9-0a9e2b406479" providerId="ADAL" clId="{47798FB7-1F54-4CEC-B55C-5AF779D7869C}" dt="2023-12-11T10:24:32.237" v="6172" actId="1076"/>
          <ac:picMkLst>
            <pc:docMk/>
            <pc:sldMk cId="2588155922" sldId="267"/>
            <ac:picMk id="13" creationId="{F82EE453-A9DA-F20E-8B2D-CF7893B9696F}"/>
          </ac:picMkLst>
        </pc:picChg>
        <pc:picChg chg="add mod">
          <ac:chgData name="Anne-Marie Haikio" userId="d857b0d5-b89d-4400-a0b9-0a9e2b406479" providerId="ADAL" clId="{47798FB7-1F54-4CEC-B55C-5AF779D7869C}" dt="2023-12-11T10:24:25.455" v="6171" actId="1076"/>
          <ac:picMkLst>
            <pc:docMk/>
            <pc:sldMk cId="2588155922" sldId="267"/>
            <ac:picMk id="14" creationId="{C3FAD11B-541A-E667-D20A-40BF071C76D2}"/>
          </ac:picMkLst>
        </pc:picChg>
        <pc:picChg chg="add mod">
          <ac:chgData name="Anne-Marie Haikio" userId="d857b0d5-b89d-4400-a0b9-0a9e2b406479" providerId="ADAL" clId="{47798FB7-1F54-4CEC-B55C-5AF779D7869C}" dt="2023-12-11T10:24:20.393" v="6170" actId="1076"/>
          <ac:picMkLst>
            <pc:docMk/>
            <pc:sldMk cId="2588155922" sldId="267"/>
            <ac:picMk id="15" creationId="{ED4E599C-7E2E-1544-78C4-6247FA3BB612}"/>
          </ac:picMkLst>
        </pc:picChg>
      </pc:sldChg>
      <pc:sldChg chg="addSp delSp modSp mod">
        <pc:chgData name="Anne-Marie Haikio" userId="d857b0d5-b89d-4400-a0b9-0a9e2b406479" providerId="ADAL" clId="{47798FB7-1F54-4CEC-B55C-5AF779D7869C}" dt="2023-12-18T13:08:29.562" v="10065" actId="21"/>
        <pc:sldMkLst>
          <pc:docMk/>
          <pc:sldMk cId="3975515742" sldId="268"/>
        </pc:sldMkLst>
        <pc:picChg chg="add del mod">
          <ac:chgData name="Anne-Marie Haikio" userId="d857b0d5-b89d-4400-a0b9-0a9e2b406479" providerId="ADAL" clId="{47798FB7-1F54-4CEC-B55C-5AF779D7869C}" dt="2023-12-18T13:01:40.627" v="9712" actId="21"/>
          <ac:picMkLst>
            <pc:docMk/>
            <pc:sldMk cId="3975515742" sldId="268"/>
            <ac:picMk id="7" creationId="{12AC019F-443E-77B1-711D-BE33AD62C3C1}"/>
          </ac:picMkLst>
        </pc:picChg>
        <pc:picChg chg="add del mod">
          <ac:chgData name="Anne-Marie Haikio" userId="d857b0d5-b89d-4400-a0b9-0a9e2b406479" providerId="ADAL" clId="{47798FB7-1F54-4CEC-B55C-5AF779D7869C}" dt="2023-12-18T13:01:40.627" v="9712" actId="21"/>
          <ac:picMkLst>
            <pc:docMk/>
            <pc:sldMk cId="3975515742" sldId="268"/>
            <ac:picMk id="9" creationId="{A8014A39-2E1A-DAD1-1018-07F0839CB7E2}"/>
          </ac:picMkLst>
        </pc:picChg>
        <pc:picChg chg="add del mod">
          <ac:chgData name="Anne-Marie Haikio" userId="d857b0d5-b89d-4400-a0b9-0a9e2b406479" providerId="ADAL" clId="{47798FB7-1F54-4CEC-B55C-5AF779D7869C}" dt="2023-12-18T13:01:40.627" v="9712" actId="21"/>
          <ac:picMkLst>
            <pc:docMk/>
            <pc:sldMk cId="3975515742" sldId="268"/>
            <ac:picMk id="11" creationId="{1F889245-F834-9C0D-AC39-DCC66CC79075}"/>
          </ac:picMkLst>
        </pc:picChg>
        <pc:picChg chg="add del mod">
          <ac:chgData name="Anne-Marie Haikio" userId="d857b0d5-b89d-4400-a0b9-0a9e2b406479" providerId="ADAL" clId="{47798FB7-1F54-4CEC-B55C-5AF779D7869C}" dt="2023-12-18T13:01:40.627" v="9712" actId="21"/>
          <ac:picMkLst>
            <pc:docMk/>
            <pc:sldMk cId="3975515742" sldId="268"/>
            <ac:picMk id="13" creationId="{FEF1F778-952A-D49D-83C4-E0061A76C8A1}"/>
          </ac:picMkLst>
        </pc:picChg>
        <pc:picChg chg="add del mod">
          <ac:chgData name="Anne-Marie Haikio" userId="d857b0d5-b89d-4400-a0b9-0a9e2b406479" providerId="ADAL" clId="{47798FB7-1F54-4CEC-B55C-5AF779D7869C}" dt="2023-12-18T13:08:29.562" v="10065" actId="21"/>
          <ac:picMkLst>
            <pc:docMk/>
            <pc:sldMk cId="3975515742" sldId="268"/>
            <ac:picMk id="15" creationId="{4160D51D-4668-101D-F642-9530A84600D3}"/>
          </ac:picMkLst>
        </pc:picChg>
      </pc:sldChg>
      <pc:sldChg chg="addSp delSp modSp mod">
        <pc:chgData name="Anne-Marie Haikio" userId="d857b0d5-b89d-4400-a0b9-0a9e2b406479" providerId="ADAL" clId="{47798FB7-1F54-4CEC-B55C-5AF779D7869C}" dt="2023-12-18T06:20:00.446" v="9177" actId="478"/>
        <pc:sldMkLst>
          <pc:docMk/>
          <pc:sldMk cId="1815658700" sldId="271"/>
        </pc:sldMkLst>
        <pc:spChg chg="mod">
          <ac:chgData name="Anne-Marie Haikio" userId="d857b0d5-b89d-4400-a0b9-0a9e2b406479" providerId="ADAL" clId="{47798FB7-1F54-4CEC-B55C-5AF779D7869C}" dt="2023-12-18T06:19:18.176" v="9174" actId="113"/>
          <ac:spMkLst>
            <pc:docMk/>
            <pc:sldMk cId="1815658700" sldId="271"/>
            <ac:spMk id="2" creationId="{B40E157F-85AC-AA92-F2E6-1B6FC9ABB593}"/>
          </ac:spMkLst>
        </pc:spChg>
        <pc:picChg chg="add del mod">
          <ac:chgData name="Anne-Marie Haikio" userId="d857b0d5-b89d-4400-a0b9-0a9e2b406479" providerId="ADAL" clId="{47798FB7-1F54-4CEC-B55C-5AF779D7869C}" dt="2023-12-18T06:20:00.446" v="9177" actId="478"/>
          <ac:picMkLst>
            <pc:docMk/>
            <pc:sldMk cId="1815658700" sldId="271"/>
            <ac:picMk id="10" creationId="{BF50CB6F-2AC3-3328-9D85-B4B4321BC286}"/>
          </ac:picMkLst>
        </pc:picChg>
      </pc:sldChg>
      <pc:sldChg chg="modSp mod">
        <pc:chgData name="Anne-Marie Haikio" userId="d857b0d5-b89d-4400-a0b9-0a9e2b406479" providerId="ADAL" clId="{47798FB7-1F54-4CEC-B55C-5AF779D7869C}" dt="2023-12-18T13:24:21.519" v="10950" actId="1076"/>
        <pc:sldMkLst>
          <pc:docMk/>
          <pc:sldMk cId="2758872190" sldId="275"/>
        </pc:sldMkLst>
        <pc:picChg chg="mod">
          <ac:chgData name="Anne-Marie Haikio" userId="d857b0d5-b89d-4400-a0b9-0a9e2b406479" providerId="ADAL" clId="{47798FB7-1F54-4CEC-B55C-5AF779D7869C}" dt="2023-12-18T13:24:21.519" v="10950" actId="1076"/>
          <ac:picMkLst>
            <pc:docMk/>
            <pc:sldMk cId="2758872190" sldId="275"/>
            <ac:picMk id="4" creationId="{8F91C987-FD18-AB77-617F-26CEF5D5868F}"/>
          </ac:picMkLst>
        </pc:picChg>
      </pc:sldChg>
      <pc:sldChg chg="addSp delSp modSp mod ord">
        <pc:chgData name="Anne-Marie Haikio" userId="d857b0d5-b89d-4400-a0b9-0a9e2b406479" providerId="ADAL" clId="{47798FB7-1F54-4CEC-B55C-5AF779D7869C}" dt="2023-12-18T13:59:19.859" v="13283"/>
        <pc:sldMkLst>
          <pc:docMk/>
          <pc:sldMk cId="437371064" sldId="276"/>
        </pc:sldMkLst>
        <pc:spChg chg="mod">
          <ac:chgData name="Anne-Marie Haikio" userId="d857b0d5-b89d-4400-a0b9-0a9e2b406479" providerId="ADAL" clId="{47798FB7-1F54-4CEC-B55C-5AF779D7869C}" dt="2023-12-18T13:24:56.770" v="10970" actId="113"/>
          <ac:spMkLst>
            <pc:docMk/>
            <pc:sldMk cId="437371064" sldId="276"/>
            <ac:spMk id="2" creationId="{658B0CB9-D5F2-E4EF-6A24-7EAC1F0C777A}"/>
          </ac:spMkLst>
        </pc:spChg>
        <pc:picChg chg="add del mod">
          <ac:chgData name="Anne-Marie Haikio" userId="d857b0d5-b89d-4400-a0b9-0a9e2b406479" providerId="ADAL" clId="{47798FB7-1F54-4CEC-B55C-5AF779D7869C}" dt="2023-12-18T13:25:59.690" v="10980" actId="478"/>
          <ac:picMkLst>
            <pc:docMk/>
            <pc:sldMk cId="437371064" sldId="276"/>
            <ac:picMk id="6" creationId="{D074629A-2B49-D5DA-CD8C-C40DFA0AB2EB}"/>
          </ac:picMkLst>
        </pc:picChg>
        <pc:picChg chg="add mod">
          <ac:chgData name="Anne-Marie Haikio" userId="d857b0d5-b89d-4400-a0b9-0a9e2b406479" providerId="ADAL" clId="{47798FB7-1F54-4CEC-B55C-5AF779D7869C}" dt="2023-12-18T13:25:57.421" v="10979" actId="1440"/>
          <ac:picMkLst>
            <pc:docMk/>
            <pc:sldMk cId="437371064" sldId="276"/>
            <ac:picMk id="8" creationId="{DFD62F6C-CAD6-5A2B-BCF3-F23409AC0EDF}"/>
          </ac:picMkLst>
        </pc:picChg>
        <pc:picChg chg="add mod">
          <ac:chgData name="Anne-Marie Haikio" userId="d857b0d5-b89d-4400-a0b9-0a9e2b406479" providerId="ADAL" clId="{47798FB7-1F54-4CEC-B55C-5AF779D7869C}" dt="2023-12-18T13:25:43.242" v="10973"/>
          <ac:picMkLst>
            <pc:docMk/>
            <pc:sldMk cId="437371064" sldId="276"/>
            <ac:picMk id="9" creationId="{7C759F3B-E70F-5291-1556-EFDE0BC3727F}"/>
          </ac:picMkLst>
        </pc:picChg>
      </pc:sldChg>
      <pc:sldChg chg="modSp mod">
        <pc:chgData name="Anne-Marie Haikio" userId="d857b0d5-b89d-4400-a0b9-0a9e2b406479" providerId="ADAL" clId="{47798FB7-1F54-4CEC-B55C-5AF779D7869C}" dt="2023-12-18T06:04:04.393" v="8447" actId="113"/>
        <pc:sldMkLst>
          <pc:docMk/>
          <pc:sldMk cId="2871339496" sldId="277"/>
        </pc:sldMkLst>
        <pc:spChg chg="mod">
          <ac:chgData name="Anne-Marie Haikio" userId="d857b0d5-b89d-4400-a0b9-0a9e2b406479" providerId="ADAL" clId="{47798FB7-1F54-4CEC-B55C-5AF779D7869C}" dt="2023-12-18T06:04:04.393" v="8447" actId="113"/>
          <ac:spMkLst>
            <pc:docMk/>
            <pc:sldMk cId="2871339496" sldId="277"/>
            <ac:spMk id="2" creationId="{F3C24536-D203-3560-772D-D9999B0221BD}"/>
          </ac:spMkLst>
        </pc:spChg>
      </pc:sldChg>
      <pc:sldChg chg="modSp mod">
        <pc:chgData name="Anne-Marie Haikio" userId="d857b0d5-b89d-4400-a0b9-0a9e2b406479" providerId="ADAL" clId="{47798FB7-1F54-4CEC-B55C-5AF779D7869C}" dt="2023-12-18T06:04:50.761" v="8501" actId="20577"/>
        <pc:sldMkLst>
          <pc:docMk/>
          <pc:sldMk cId="1441654561" sldId="279"/>
        </pc:sldMkLst>
        <pc:spChg chg="mod">
          <ac:chgData name="Anne-Marie Haikio" userId="d857b0d5-b89d-4400-a0b9-0a9e2b406479" providerId="ADAL" clId="{47798FB7-1F54-4CEC-B55C-5AF779D7869C}" dt="2023-12-18T06:04:50.761" v="8501" actId="20577"/>
          <ac:spMkLst>
            <pc:docMk/>
            <pc:sldMk cId="1441654561" sldId="279"/>
            <ac:spMk id="2" creationId="{16C7B4A8-388D-EFE0-41D0-7CFB2EBFE992}"/>
          </ac:spMkLst>
        </pc:spChg>
      </pc:sldChg>
      <pc:sldChg chg="addSp modSp mod">
        <pc:chgData name="Anne-Marie Haikio" userId="d857b0d5-b89d-4400-a0b9-0a9e2b406479" providerId="ADAL" clId="{47798FB7-1F54-4CEC-B55C-5AF779D7869C}" dt="2023-12-18T06:16:29.067" v="9067" actId="1440"/>
        <pc:sldMkLst>
          <pc:docMk/>
          <pc:sldMk cId="4000665104" sldId="280"/>
        </pc:sldMkLst>
        <pc:picChg chg="add mod">
          <ac:chgData name="Anne-Marie Haikio" userId="d857b0d5-b89d-4400-a0b9-0a9e2b406479" providerId="ADAL" clId="{47798FB7-1F54-4CEC-B55C-5AF779D7869C}" dt="2023-12-18T06:16:29.067" v="9067" actId="1440"/>
          <ac:picMkLst>
            <pc:docMk/>
            <pc:sldMk cId="4000665104" sldId="280"/>
            <ac:picMk id="8" creationId="{A618B495-A4A7-E066-5BBD-D8CF669767B3}"/>
          </ac:picMkLst>
        </pc:picChg>
      </pc:sldChg>
      <pc:sldChg chg="modSp mod">
        <pc:chgData name="Anne-Marie Haikio" userId="d857b0d5-b89d-4400-a0b9-0a9e2b406479" providerId="ADAL" clId="{47798FB7-1F54-4CEC-B55C-5AF779D7869C}" dt="2023-12-18T06:04:09.035" v="8448" actId="113"/>
        <pc:sldMkLst>
          <pc:docMk/>
          <pc:sldMk cId="1688086792" sldId="281"/>
        </pc:sldMkLst>
        <pc:spChg chg="mod">
          <ac:chgData name="Anne-Marie Haikio" userId="d857b0d5-b89d-4400-a0b9-0a9e2b406479" providerId="ADAL" clId="{47798FB7-1F54-4CEC-B55C-5AF779D7869C}" dt="2023-12-18T06:04:09.035" v="8448" actId="113"/>
          <ac:spMkLst>
            <pc:docMk/>
            <pc:sldMk cId="1688086792" sldId="281"/>
            <ac:spMk id="2" creationId="{96D2CE35-1883-271F-39F3-778973AC23FD}"/>
          </ac:spMkLst>
        </pc:spChg>
      </pc:sldChg>
      <pc:sldChg chg="addSp modSp mod">
        <pc:chgData name="Anne-Marie Haikio" userId="d857b0d5-b89d-4400-a0b9-0a9e2b406479" providerId="ADAL" clId="{47798FB7-1F54-4CEC-B55C-5AF779D7869C}" dt="2023-12-18T06:18:29.121" v="9107" actId="20577"/>
        <pc:sldMkLst>
          <pc:docMk/>
          <pc:sldMk cId="26116647" sldId="282"/>
        </pc:sldMkLst>
        <pc:spChg chg="mod">
          <ac:chgData name="Anne-Marie Haikio" userId="d857b0d5-b89d-4400-a0b9-0a9e2b406479" providerId="ADAL" clId="{47798FB7-1F54-4CEC-B55C-5AF779D7869C}" dt="2023-12-18T06:18:29.121" v="9107" actId="20577"/>
          <ac:spMkLst>
            <pc:docMk/>
            <pc:sldMk cId="26116647" sldId="282"/>
            <ac:spMk id="2" creationId="{962822FA-74E2-8CEF-CF9E-DF264606370E}"/>
          </ac:spMkLst>
        </pc:spChg>
        <pc:picChg chg="mod">
          <ac:chgData name="Anne-Marie Haikio" userId="d857b0d5-b89d-4400-a0b9-0a9e2b406479" providerId="ADAL" clId="{47798FB7-1F54-4CEC-B55C-5AF779D7869C}" dt="2023-12-18T06:16:46.238" v="9070" actId="1076"/>
          <ac:picMkLst>
            <pc:docMk/>
            <pc:sldMk cId="26116647" sldId="282"/>
            <ac:picMk id="5" creationId="{EBFA7B67-A3C2-1E2E-F1BE-254D28CEACC0}"/>
          </ac:picMkLst>
        </pc:picChg>
        <pc:picChg chg="add mod">
          <ac:chgData name="Anne-Marie Haikio" userId="d857b0d5-b89d-4400-a0b9-0a9e2b406479" providerId="ADAL" clId="{47798FB7-1F54-4CEC-B55C-5AF779D7869C}" dt="2023-12-18T06:18:12.101" v="9077" actId="1440"/>
          <ac:picMkLst>
            <pc:docMk/>
            <pc:sldMk cId="26116647" sldId="282"/>
            <ac:picMk id="8" creationId="{CE6293FB-154F-BEAE-9F46-4013E76E8C0F}"/>
          </ac:picMkLst>
        </pc:picChg>
      </pc:sldChg>
      <pc:sldChg chg="addSp modSp mod">
        <pc:chgData name="Anne-Marie Haikio" userId="d857b0d5-b89d-4400-a0b9-0a9e2b406479" providerId="ADAL" clId="{47798FB7-1F54-4CEC-B55C-5AF779D7869C}" dt="2023-12-18T06:06:59.767" v="8665" actId="20577"/>
        <pc:sldMkLst>
          <pc:docMk/>
          <pc:sldMk cId="4118877973" sldId="283"/>
        </pc:sldMkLst>
        <pc:spChg chg="mod">
          <ac:chgData name="Anne-Marie Haikio" userId="d857b0d5-b89d-4400-a0b9-0a9e2b406479" providerId="ADAL" clId="{47798FB7-1F54-4CEC-B55C-5AF779D7869C}" dt="2023-12-18T06:05:00.299" v="8512" actId="20577"/>
          <ac:spMkLst>
            <pc:docMk/>
            <pc:sldMk cId="4118877973" sldId="283"/>
            <ac:spMk id="2" creationId="{F578B606-CD17-735D-13DA-FA184ABC3056}"/>
          </ac:spMkLst>
        </pc:spChg>
        <pc:spChg chg="mod">
          <ac:chgData name="Anne-Marie Haikio" userId="d857b0d5-b89d-4400-a0b9-0a9e2b406479" providerId="ADAL" clId="{47798FB7-1F54-4CEC-B55C-5AF779D7869C}" dt="2023-12-18T06:06:59.767" v="8665" actId="20577"/>
          <ac:spMkLst>
            <pc:docMk/>
            <pc:sldMk cId="4118877973" sldId="283"/>
            <ac:spMk id="3" creationId="{80C00166-B41D-70AE-50D9-BEF5EAF47682}"/>
          </ac:spMkLst>
        </pc:spChg>
        <pc:spChg chg="add mod">
          <ac:chgData name="Anne-Marie Haikio" userId="d857b0d5-b89d-4400-a0b9-0a9e2b406479" providerId="ADAL" clId="{47798FB7-1F54-4CEC-B55C-5AF779D7869C}" dt="2023-12-18T06:06:00.251" v="8620" actId="20577"/>
          <ac:spMkLst>
            <pc:docMk/>
            <pc:sldMk cId="4118877973" sldId="283"/>
            <ac:spMk id="4" creationId="{90144F50-52CB-D49B-0A71-9D0F625231FC}"/>
          </ac:spMkLst>
        </pc:spChg>
      </pc:sldChg>
      <pc:sldChg chg="addSp modSp mod">
        <pc:chgData name="Anne-Marie Haikio" userId="d857b0d5-b89d-4400-a0b9-0a9e2b406479" providerId="ADAL" clId="{47798FB7-1F54-4CEC-B55C-5AF779D7869C}" dt="2023-12-18T06:15:35.818" v="9061" actId="1076"/>
        <pc:sldMkLst>
          <pc:docMk/>
          <pc:sldMk cId="2303988417" sldId="285"/>
        </pc:sldMkLst>
        <pc:spChg chg="mod">
          <ac:chgData name="Anne-Marie Haikio" userId="d857b0d5-b89d-4400-a0b9-0a9e2b406479" providerId="ADAL" clId="{47798FB7-1F54-4CEC-B55C-5AF779D7869C}" dt="2023-12-18T06:15:35.818" v="9061" actId="1076"/>
          <ac:spMkLst>
            <pc:docMk/>
            <pc:sldMk cId="2303988417" sldId="285"/>
            <ac:spMk id="8" creationId="{6FCF59AB-CD59-71C1-C021-1AE9246133D9}"/>
          </ac:spMkLst>
        </pc:spChg>
        <pc:spChg chg="add mod">
          <ac:chgData name="Anne-Marie Haikio" userId="d857b0d5-b89d-4400-a0b9-0a9e2b406479" providerId="ADAL" clId="{47798FB7-1F54-4CEC-B55C-5AF779D7869C}" dt="2023-12-18T06:15:27.533" v="9060"/>
          <ac:spMkLst>
            <pc:docMk/>
            <pc:sldMk cId="2303988417" sldId="285"/>
            <ac:spMk id="9" creationId="{C6EAF3B8-63EF-E227-05B5-E3B8C025884E}"/>
          </ac:spMkLst>
        </pc:spChg>
        <pc:spChg chg="add mod">
          <ac:chgData name="Anne-Marie Haikio" userId="d857b0d5-b89d-4400-a0b9-0a9e2b406479" providerId="ADAL" clId="{47798FB7-1F54-4CEC-B55C-5AF779D7869C}" dt="2023-12-18T06:15:21.546" v="9059"/>
          <ac:spMkLst>
            <pc:docMk/>
            <pc:sldMk cId="2303988417" sldId="285"/>
            <ac:spMk id="10" creationId="{8A7C2F19-5C48-C7A8-20B9-1E1391CC1272}"/>
          </ac:spMkLst>
        </pc:spChg>
      </pc:sldChg>
      <pc:sldChg chg="addSp delSp modSp mod">
        <pc:chgData name="Anne-Marie Haikio" userId="d857b0d5-b89d-4400-a0b9-0a9e2b406479" providerId="ADAL" clId="{47798FB7-1F54-4CEC-B55C-5AF779D7869C}" dt="2023-12-11T10:07:18.110" v="4884" actId="1076"/>
        <pc:sldMkLst>
          <pc:docMk/>
          <pc:sldMk cId="2492320969" sldId="286"/>
        </pc:sldMkLst>
        <pc:picChg chg="add del mod">
          <ac:chgData name="Anne-Marie Haikio" userId="d857b0d5-b89d-4400-a0b9-0a9e2b406479" providerId="ADAL" clId="{47798FB7-1F54-4CEC-B55C-5AF779D7869C}" dt="2023-12-11T10:07:08.356" v="4880" actId="478"/>
          <ac:picMkLst>
            <pc:docMk/>
            <pc:sldMk cId="2492320969" sldId="286"/>
            <ac:picMk id="7" creationId="{99133B2C-E9DA-6A96-7D22-88409BE1E646}"/>
          </ac:picMkLst>
        </pc:picChg>
        <pc:picChg chg="add mod">
          <ac:chgData name="Anne-Marie Haikio" userId="d857b0d5-b89d-4400-a0b9-0a9e2b406479" providerId="ADAL" clId="{47798FB7-1F54-4CEC-B55C-5AF779D7869C}" dt="2023-12-11T10:07:18.110" v="4884" actId="1076"/>
          <ac:picMkLst>
            <pc:docMk/>
            <pc:sldMk cId="2492320969" sldId="286"/>
            <ac:picMk id="9" creationId="{DA4F9EC4-BFB7-A289-4467-198CBC2BEB4B}"/>
          </ac:picMkLst>
        </pc:picChg>
      </pc:sldChg>
      <pc:sldChg chg="addSp delSp modSp mod">
        <pc:chgData name="Anne-Marie Haikio" userId="d857b0d5-b89d-4400-a0b9-0a9e2b406479" providerId="ADAL" clId="{47798FB7-1F54-4CEC-B55C-5AF779D7869C}" dt="2023-12-07T15:08:43.044" v="2288" actId="1076"/>
        <pc:sldMkLst>
          <pc:docMk/>
          <pc:sldMk cId="618533108" sldId="287"/>
        </pc:sldMkLst>
        <pc:spChg chg="mod">
          <ac:chgData name="Anne-Marie Haikio" userId="d857b0d5-b89d-4400-a0b9-0a9e2b406479" providerId="ADAL" clId="{47798FB7-1F54-4CEC-B55C-5AF779D7869C}" dt="2023-12-07T14:44:01.307" v="945" actId="20577"/>
          <ac:spMkLst>
            <pc:docMk/>
            <pc:sldMk cId="618533108" sldId="287"/>
            <ac:spMk id="2" creationId="{DBAD25A8-F451-F341-F924-93C0C78710B6}"/>
          </ac:spMkLst>
        </pc:spChg>
        <pc:spChg chg="del mod">
          <ac:chgData name="Anne-Marie Haikio" userId="d857b0d5-b89d-4400-a0b9-0a9e2b406479" providerId="ADAL" clId="{47798FB7-1F54-4CEC-B55C-5AF779D7869C}" dt="2023-12-07T14:44:07.963" v="947" actId="478"/>
          <ac:spMkLst>
            <pc:docMk/>
            <pc:sldMk cId="618533108" sldId="287"/>
            <ac:spMk id="3" creationId="{FB332D2A-5FA3-39A2-E5AD-7F772AE93332}"/>
          </ac:spMkLst>
        </pc:spChg>
        <pc:spChg chg="mod">
          <ac:chgData name="Anne-Marie Haikio" userId="d857b0d5-b89d-4400-a0b9-0a9e2b406479" providerId="ADAL" clId="{47798FB7-1F54-4CEC-B55C-5AF779D7869C}" dt="2023-12-07T14:54:34.815" v="1811" actId="20577"/>
          <ac:spMkLst>
            <pc:docMk/>
            <pc:sldMk cId="618533108" sldId="287"/>
            <ac:spMk id="4" creationId="{920FCCE6-8C57-796F-7450-C9875F8B2775}"/>
          </ac:spMkLst>
        </pc:spChg>
        <pc:spChg chg="del mod">
          <ac:chgData name="Anne-Marie Haikio" userId="d857b0d5-b89d-4400-a0b9-0a9e2b406479" providerId="ADAL" clId="{47798FB7-1F54-4CEC-B55C-5AF779D7869C}" dt="2023-12-07T14:48:08.832" v="1458" actId="478"/>
          <ac:spMkLst>
            <pc:docMk/>
            <pc:sldMk cId="618533108" sldId="287"/>
            <ac:spMk id="5" creationId="{BC3156D9-F896-522B-0C8D-D0AC071F3759}"/>
          </ac:spMkLst>
        </pc:spChg>
        <pc:spChg chg="mod">
          <ac:chgData name="Anne-Marie Haikio" userId="d857b0d5-b89d-4400-a0b9-0a9e2b406479" providerId="ADAL" clId="{47798FB7-1F54-4CEC-B55C-5AF779D7869C}" dt="2023-12-07T15:08:40.916" v="2287" actId="1076"/>
          <ac:spMkLst>
            <pc:docMk/>
            <pc:sldMk cId="618533108" sldId="287"/>
            <ac:spMk id="6" creationId="{229BD705-1F72-88A7-1036-6CB78414B7DE}"/>
          </ac:spMkLst>
        </pc:spChg>
        <pc:picChg chg="add mod">
          <ac:chgData name="Anne-Marie Haikio" userId="d857b0d5-b89d-4400-a0b9-0a9e2b406479" providerId="ADAL" clId="{47798FB7-1F54-4CEC-B55C-5AF779D7869C}" dt="2023-12-07T14:55:12.723" v="1814" actId="1076"/>
          <ac:picMkLst>
            <pc:docMk/>
            <pc:sldMk cId="618533108" sldId="287"/>
            <ac:picMk id="9" creationId="{406AB33B-70CE-08B5-8F5C-3DE5F8BFC8A6}"/>
          </ac:picMkLst>
        </pc:picChg>
        <pc:picChg chg="add mod">
          <ac:chgData name="Anne-Marie Haikio" userId="d857b0d5-b89d-4400-a0b9-0a9e2b406479" providerId="ADAL" clId="{47798FB7-1F54-4CEC-B55C-5AF779D7869C}" dt="2023-12-07T15:08:43.044" v="2288" actId="1076"/>
          <ac:picMkLst>
            <pc:docMk/>
            <pc:sldMk cId="618533108" sldId="287"/>
            <ac:picMk id="10" creationId="{EFE1B6F1-2211-C0A2-28C6-7C9068DDB7B2}"/>
          </ac:picMkLst>
        </pc:picChg>
      </pc:sldChg>
      <pc:sldChg chg="modSp mod">
        <pc:chgData name="Anne-Marie Haikio" userId="d857b0d5-b89d-4400-a0b9-0a9e2b406479" providerId="ADAL" clId="{47798FB7-1F54-4CEC-B55C-5AF779D7869C}" dt="2023-12-07T15:28:23.325" v="2866" actId="1076"/>
        <pc:sldMkLst>
          <pc:docMk/>
          <pc:sldMk cId="1451607139" sldId="289"/>
        </pc:sldMkLst>
        <pc:picChg chg="mod">
          <ac:chgData name="Anne-Marie Haikio" userId="d857b0d5-b89d-4400-a0b9-0a9e2b406479" providerId="ADAL" clId="{47798FB7-1F54-4CEC-B55C-5AF779D7869C}" dt="2023-12-07T15:28:23.325" v="2866" actId="1076"/>
          <ac:picMkLst>
            <pc:docMk/>
            <pc:sldMk cId="1451607139" sldId="289"/>
            <ac:picMk id="7" creationId="{B82B8233-BCB8-D6D3-6801-D6613F593B5D}"/>
          </ac:picMkLst>
        </pc:picChg>
      </pc:sldChg>
      <pc:sldChg chg="addSp modSp mod">
        <pc:chgData name="Anne-Marie Haikio" userId="d857b0d5-b89d-4400-a0b9-0a9e2b406479" providerId="ADAL" clId="{47798FB7-1F54-4CEC-B55C-5AF779D7869C}" dt="2023-12-11T10:09:16.897" v="4892" actId="403"/>
        <pc:sldMkLst>
          <pc:docMk/>
          <pc:sldMk cId="2456288987" sldId="290"/>
        </pc:sldMkLst>
        <pc:spChg chg="mod">
          <ac:chgData name="Anne-Marie Haikio" userId="d857b0d5-b89d-4400-a0b9-0a9e2b406479" providerId="ADAL" clId="{47798FB7-1F54-4CEC-B55C-5AF779D7869C}" dt="2023-12-11T10:08:34.324" v="4885" actId="1076"/>
          <ac:spMkLst>
            <pc:docMk/>
            <pc:sldMk cId="2456288987" sldId="290"/>
            <ac:spMk id="3" creationId="{8B52B996-9E47-0CA7-A5F0-2F6688F30EB0}"/>
          </ac:spMkLst>
        </pc:spChg>
        <pc:spChg chg="mod">
          <ac:chgData name="Anne-Marie Haikio" userId="d857b0d5-b89d-4400-a0b9-0a9e2b406479" providerId="ADAL" clId="{47798FB7-1F54-4CEC-B55C-5AF779D7869C}" dt="2023-12-11T10:08:51.943" v="4887" actId="20577"/>
          <ac:spMkLst>
            <pc:docMk/>
            <pc:sldMk cId="2456288987" sldId="290"/>
            <ac:spMk id="4" creationId="{A72F850D-65AA-3520-F004-33C9ADD35AAE}"/>
          </ac:spMkLst>
        </pc:spChg>
        <pc:spChg chg="mod">
          <ac:chgData name="Anne-Marie Haikio" userId="d857b0d5-b89d-4400-a0b9-0a9e2b406479" providerId="ADAL" clId="{47798FB7-1F54-4CEC-B55C-5AF779D7869C}" dt="2023-12-07T15:30:24.859" v="2909" actId="27636"/>
          <ac:spMkLst>
            <pc:docMk/>
            <pc:sldMk cId="2456288987" sldId="290"/>
            <ac:spMk id="5" creationId="{153BCB92-E009-F343-FEBC-8772303FA64D}"/>
          </ac:spMkLst>
        </pc:spChg>
        <pc:spChg chg="mod">
          <ac:chgData name="Anne-Marie Haikio" userId="d857b0d5-b89d-4400-a0b9-0a9e2b406479" providerId="ADAL" clId="{47798FB7-1F54-4CEC-B55C-5AF779D7869C}" dt="2023-12-11T10:09:16.897" v="4892" actId="403"/>
          <ac:spMkLst>
            <pc:docMk/>
            <pc:sldMk cId="2456288987" sldId="290"/>
            <ac:spMk id="6" creationId="{2A680B3A-5B01-9DC4-E324-050B6CB2880E}"/>
          </ac:spMkLst>
        </pc:spChg>
        <pc:spChg chg="mod">
          <ac:chgData name="Anne-Marie Haikio" userId="d857b0d5-b89d-4400-a0b9-0a9e2b406479" providerId="ADAL" clId="{47798FB7-1F54-4CEC-B55C-5AF779D7869C}" dt="2023-12-08T11:59:29.862" v="3024" actId="1076"/>
          <ac:spMkLst>
            <pc:docMk/>
            <pc:sldMk cId="2456288987" sldId="290"/>
            <ac:spMk id="8" creationId="{2D12D08D-11D7-C195-9531-164897DE8345}"/>
          </ac:spMkLst>
        </pc:spChg>
        <pc:spChg chg="add mod">
          <ac:chgData name="Anne-Marie Haikio" userId="d857b0d5-b89d-4400-a0b9-0a9e2b406479" providerId="ADAL" clId="{47798FB7-1F54-4CEC-B55C-5AF779D7869C}" dt="2023-12-11T10:08:37.501" v="4886" actId="1076"/>
          <ac:spMkLst>
            <pc:docMk/>
            <pc:sldMk cId="2456288987" sldId="290"/>
            <ac:spMk id="9" creationId="{BC279FFC-AB4A-45EE-EB91-38904A14971A}"/>
          </ac:spMkLst>
        </pc:spChg>
        <pc:spChg chg="add mod">
          <ac:chgData name="Anne-Marie Haikio" userId="d857b0d5-b89d-4400-a0b9-0a9e2b406479" providerId="ADAL" clId="{47798FB7-1F54-4CEC-B55C-5AF779D7869C}" dt="2023-12-07T15:32:18.717" v="2934" actId="692"/>
          <ac:spMkLst>
            <pc:docMk/>
            <pc:sldMk cId="2456288987" sldId="290"/>
            <ac:spMk id="10" creationId="{8E2259BA-8878-40FC-82D8-B7B560492F3A}"/>
          </ac:spMkLst>
        </pc:spChg>
      </pc:sldChg>
      <pc:sldChg chg="addSp delSp modSp mod">
        <pc:chgData name="Anne-Marie Haikio" userId="d857b0d5-b89d-4400-a0b9-0a9e2b406479" providerId="ADAL" clId="{47798FB7-1F54-4CEC-B55C-5AF779D7869C}" dt="2023-12-18T12:51:20.289" v="9527"/>
        <pc:sldMkLst>
          <pc:docMk/>
          <pc:sldMk cId="1593520544" sldId="292"/>
        </pc:sldMkLst>
        <pc:spChg chg="mod">
          <ac:chgData name="Anne-Marie Haikio" userId="d857b0d5-b89d-4400-a0b9-0a9e2b406479" providerId="ADAL" clId="{47798FB7-1F54-4CEC-B55C-5AF779D7869C}" dt="2023-12-18T06:09:53.258" v="8851" actId="113"/>
          <ac:spMkLst>
            <pc:docMk/>
            <pc:sldMk cId="1593520544" sldId="292"/>
            <ac:spMk id="2" creationId="{5469F978-4799-DFDE-560F-5234C3DEE989}"/>
          </ac:spMkLst>
        </pc:spChg>
        <pc:spChg chg="add mod">
          <ac:chgData name="Anne-Marie Haikio" userId="d857b0d5-b89d-4400-a0b9-0a9e2b406479" providerId="ADAL" clId="{47798FB7-1F54-4CEC-B55C-5AF779D7869C}" dt="2023-12-18T12:51:20.289" v="9527"/>
          <ac:spMkLst>
            <pc:docMk/>
            <pc:sldMk cId="1593520544" sldId="292"/>
            <ac:spMk id="9" creationId="{9B58AB00-2D61-BBA8-3BBC-022C74F629EC}"/>
          </ac:spMkLst>
        </pc:spChg>
        <pc:picChg chg="add del mod">
          <ac:chgData name="Anne-Marie Haikio" userId="d857b0d5-b89d-4400-a0b9-0a9e2b406479" providerId="ADAL" clId="{47798FB7-1F54-4CEC-B55C-5AF779D7869C}" dt="2023-12-18T10:35:26.208" v="9445" actId="21"/>
          <ac:picMkLst>
            <pc:docMk/>
            <pc:sldMk cId="1593520544" sldId="292"/>
            <ac:picMk id="5" creationId="{580F37E2-7342-37AD-5C01-B1A41CD90C64}"/>
          </ac:picMkLst>
        </pc:picChg>
        <pc:picChg chg="add mod">
          <ac:chgData name="Anne-Marie Haikio" userId="d857b0d5-b89d-4400-a0b9-0a9e2b406479" providerId="ADAL" clId="{47798FB7-1F54-4CEC-B55C-5AF779D7869C}" dt="2023-12-18T10:37:18.570" v="9477" actId="29295"/>
          <ac:picMkLst>
            <pc:docMk/>
            <pc:sldMk cId="1593520544" sldId="292"/>
            <ac:picMk id="8" creationId="{F530CE3F-2A38-663A-A0B7-327007A14DB2}"/>
          </ac:picMkLst>
        </pc:picChg>
      </pc:sldChg>
      <pc:sldChg chg="modSp mod">
        <pc:chgData name="Anne-Marie Haikio" userId="d857b0d5-b89d-4400-a0b9-0a9e2b406479" providerId="ADAL" clId="{47798FB7-1F54-4CEC-B55C-5AF779D7869C}" dt="2023-12-18T06:10:25.076" v="8854" actId="113"/>
        <pc:sldMkLst>
          <pc:docMk/>
          <pc:sldMk cId="68339559" sldId="293"/>
        </pc:sldMkLst>
        <pc:spChg chg="mod">
          <ac:chgData name="Anne-Marie Haikio" userId="d857b0d5-b89d-4400-a0b9-0a9e2b406479" providerId="ADAL" clId="{47798FB7-1F54-4CEC-B55C-5AF779D7869C}" dt="2023-12-18T06:10:25.076" v="8854" actId="113"/>
          <ac:spMkLst>
            <pc:docMk/>
            <pc:sldMk cId="68339559" sldId="293"/>
            <ac:spMk id="2" creationId="{3FB87076-39A3-CBEC-0C73-FD33945B18AA}"/>
          </ac:spMkLst>
        </pc:spChg>
        <pc:spChg chg="mod">
          <ac:chgData name="Anne-Marie Haikio" userId="d857b0d5-b89d-4400-a0b9-0a9e2b406479" providerId="ADAL" clId="{47798FB7-1F54-4CEC-B55C-5AF779D7869C}" dt="2023-12-11T08:57:58.948" v="3217" actId="6549"/>
          <ac:spMkLst>
            <pc:docMk/>
            <pc:sldMk cId="68339559" sldId="293"/>
            <ac:spMk id="3" creationId="{0843CC08-EBD9-F13A-733B-4767924BFCC3}"/>
          </ac:spMkLst>
        </pc:spChg>
      </pc:sldChg>
      <pc:sldChg chg="addSp delSp modSp mod">
        <pc:chgData name="Anne-Marie Haikio" userId="d857b0d5-b89d-4400-a0b9-0a9e2b406479" providerId="ADAL" clId="{47798FB7-1F54-4CEC-B55C-5AF779D7869C}" dt="2023-12-11T10:05:03.887" v="4853" actId="478"/>
        <pc:sldMkLst>
          <pc:docMk/>
          <pc:sldMk cId="81600662" sldId="297"/>
        </pc:sldMkLst>
        <pc:spChg chg="add mod">
          <ac:chgData name="Anne-Marie Haikio" userId="d857b0d5-b89d-4400-a0b9-0a9e2b406479" providerId="ADAL" clId="{47798FB7-1F54-4CEC-B55C-5AF779D7869C}" dt="2023-12-11T10:05:00.331" v="4851" actId="1076"/>
          <ac:spMkLst>
            <pc:docMk/>
            <pc:sldMk cId="81600662" sldId="297"/>
            <ac:spMk id="10" creationId="{2B61DF71-1A5E-1843-8C03-14CAE3EFE67A}"/>
          </ac:spMkLst>
        </pc:spChg>
        <pc:picChg chg="add del mod">
          <ac:chgData name="Anne-Marie Haikio" userId="d857b0d5-b89d-4400-a0b9-0a9e2b406479" providerId="ADAL" clId="{47798FB7-1F54-4CEC-B55C-5AF779D7869C}" dt="2023-12-11T10:05:03.887" v="4853" actId="478"/>
          <ac:picMkLst>
            <pc:docMk/>
            <pc:sldMk cId="81600662" sldId="297"/>
            <ac:picMk id="7" creationId="{CD4D4D6B-296E-BDBE-03C3-E315933CF777}"/>
          </ac:picMkLst>
        </pc:picChg>
        <pc:picChg chg="add mod">
          <ac:chgData name="Anne-Marie Haikio" userId="d857b0d5-b89d-4400-a0b9-0a9e2b406479" providerId="ADAL" clId="{47798FB7-1F54-4CEC-B55C-5AF779D7869C}" dt="2023-12-11T10:05:02.591" v="4852" actId="1076"/>
          <ac:picMkLst>
            <pc:docMk/>
            <pc:sldMk cId="81600662" sldId="297"/>
            <ac:picMk id="9" creationId="{73AD9BC8-5266-E02D-5A67-2B9EB8EC8749}"/>
          </ac:picMkLst>
        </pc:picChg>
      </pc:sldChg>
      <pc:sldChg chg="addSp delSp modSp mod">
        <pc:chgData name="Anne-Marie Haikio" userId="d857b0d5-b89d-4400-a0b9-0a9e2b406479" providerId="ADAL" clId="{47798FB7-1F54-4CEC-B55C-5AF779D7869C}" dt="2023-12-18T12:51:06.801" v="9525"/>
        <pc:sldMkLst>
          <pc:docMk/>
          <pc:sldMk cId="2761026255" sldId="299"/>
        </pc:sldMkLst>
        <pc:spChg chg="mod">
          <ac:chgData name="Anne-Marie Haikio" userId="d857b0d5-b89d-4400-a0b9-0a9e2b406479" providerId="ADAL" clId="{47798FB7-1F54-4CEC-B55C-5AF779D7869C}" dt="2023-12-18T06:10:19.289" v="8853" actId="113"/>
          <ac:spMkLst>
            <pc:docMk/>
            <pc:sldMk cId="2761026255" sldId="299"/>
            <ac:spMk id="2" creationId="{046075D8-EF29-0FFE-ACA8-DC532B4302AF}"/>
          </ac:spMkLst>
        </pc:spChg>
        <pc:spChg chg="add mod">
          <ac:chgData name="Anne-Marie Haikio" userId="d857b0d5-b89d-4400-a0b9-0a9e2b406479" providerId="ADAL" clId="{47798FB7-1F54-4CEC-B55C-5AF779D7869C}" dt="2023-12-18T12:51:06.801" v="9525"/>
          <ac:spMkLst>
            <pc:docMk/>
            <pc:sldMk cId="2761026255" sldId="299"/>
            <ac:spMk id="10" creationId="{36DCC77C-1634-D1FA-6BBB-B04008E60DDD}"/>
          </ac:spMkLst>
        </pc:spChg>
        <pc:picChg chg="add del mod">
          <ac:chgData name="Anne-Marie Haikio" userId="d857b0d5-b89d-4400-a0b9-0a9e2b406479" providerId="ADAL" clId="{47798FB7-1F54-4CEC-B55C-5AF779D7869C}" dt="2023-12-18T10:40:16.790" v="9521" actId="478"/>
          <ac:picMkLst>
            <pc:docMk/>
            <pc:sldMk cId="2761026255" sldId="299"/>
            <ac:picMk id="9" creationId="{C79B2B0F-2841-E403-9C95-796FC2D0BF5D}"/>
          </ac:picMkLst>
        </pc:picChg>
      </pc:sldChg>
      <pc:sldChg chg="addSp modSp mod">
        <pc:chgData name="Anne-Marie Haikio" userId="d857b0d5-b89d-4400-a0b9-0a9e2b406479" providerId="ADAL" clId="{47798FB7-1F54-4CEC-B55C-5AF779D7869C}" dt="2023-12-18T12:51:11.362" v="9526"/>
        <pc:sldMkLst>
          <pc:docMk/>
          <pc:sldMk cId="4076285518" sldId="300"/>
        </pc:sldMkLst>
        <pc:spChg chg="mod">
          <ac:chgData name="Anne-Marie Haikio" userId="d857b0d5-b89d-4400-a0b9-0a9e2b406479" providerId="ADAL" clId="{47798FB7-1F54-4CEC-B55C-5AF779D7869C}" dt="2023-12-18T06:10:03.473" v="8852" actId="113"/>
          <ac:spMkLst>
            <pc:docMk/>
            <pc:sldMk cId="4076285518" sldId="300"/>
            <ac:spMk id="2" creationId="{CB5E3ECC-23CB-FF75-77F4-BADA804EBF7D}"/>
          </ac:spMkLst>
        </pc:spChg>
        <pc:spChg chg="add mod">
          <ac:chgData name="Anne-Marie Haikio" userId="d857b0d5-b89d-4400-a0b9-0a9e2b406479" providerId="ADAL" clId="{47798FB7-1F54-4CEC-B55C-5AF779D7869C}" dt="2023-12-18T12:51:11.362" v="9526"/>
          <ac:spMkLst>
            <pc:docMk/>
            <pc:sldMk cId="4076285518" sldId="300"/>
            <ac:spMk id="6" creationId="{F7BA93F4-806A-A5F1-1B79-3EF30CA4C6A8}"/>
          </ac:spMkLst>
        </pc:spChg>
        <pc:picChg chg="add mod">
          <ac:chgData name="Anne-Marie Haikio" userId="d857b0d5-b89d-4400-a0b9-0a9e2b406479" providerId="ADAL" clId="{47798FB7-1F54-4CEC-B55C-5AF779D7869C}" dt="2023-12-18T10:38:23.981" v="9517" actId="29295"/>
          <ac:picMkLst>
            <pc:docMk/>
            <pc:sldMk cId="4076285518" sldId="300"/>
            <ac:picMk id="5" creationId="{6E4DF5E0-15D8-050C-F1E8-CC7A9FF837C1}"/>
          </ac:picMkLst>
        </pc:picChg>
      </pc:sldChg>
      <pc:sldChg chg="modSp mod">
        <pc:chgData name="Anne-Marie Haikio" userId="d857b0d5-b89d-4400-a0b9-0a9e2b406479" providerId="ADAL" clId="{47798FB7-1F54-4CEC-B55C-5AF779D7869C}" dt="2023-12-18T06:04:31.564" v="8462" actId="113"/>
        <pc:sldMkLst>
          <pc:docMk/>
          <pc:sldMk cId="2080584868" sldId="301"/>
        </pc:sldMkLst>
        <pc:spChg chg="mod">
          <ac:chgData name="Anne-Marie Haikio" userId="d857b0d5-b89d-4400-a0b9-0a9e2b406479" providerId="ADAL" clId="{47798FB7-1F54-4CEC-B55C-5AF779D7869C}" dt="2023-12-18T06:04:31.564" v="8462" actId="113"/>
          <ac:spMkLst>
            <pc:docMk/>
            <pc:sldMk cId="2080584868" sldId="301"/>
            <ac:spMk id="2" creationId="{FD083FDA-5763-3067-3D97-1C810CAA0CA7}"/>
          </ac:spMkLst>
        </pc:spChg>
      </pc:sldChg>
      <pc:sldChg chg="modSp mod">
        <pc:chgData name="Anne-Marie Haikio" userId="d857b0d5-b89d-4400-a0b9-0a9e2b406479" providerId="ADAL" clId="{47798FB7-1F54-4CEC-B55C-5AF779D7869C}" dt="2023-12-18T06:10:52.734" v="8882" actId="20577"/>
        <pc:sldMkLst>
          <pc:docMk/>
          <pc:sldMk cId="3590910186" sldId="302"/>
        </pc:sldMkLst>
        <pc:spChg chg="mod">
          <ac:chgData name="Anne-Marie Haikio" userId="d857b0d5-b89d-4400-a0b9-0a9e2b406479" providerId="ADAL" clId="{47798FB7-1F54-4CEC-B55C-5AF779D7869C}" dt="2023-12-18T06:10:41.632" v="8881" actId="20577"/>
          <ac:spMkLst>
            <pc:docMk/>
            <pc:sldMk cId="3590910186" sldId="302"/>
            <ac:spMk id="2" creationId="{85F730FE-4B2C-045D-4D26-D9E9F0DFC56A}"/>
          </ac:spMkLst>
        </pc:spChg>
        <pc:spChg chg="mod">
          <ac:chgData name="Anne-Marie Haikio" userId="d857b0d5-b89d-4400-a0b9-0a9e2b406479" providerId="ADAL" clId="{47798FB7-1F54-4CEC-B55C-5AF779D7869C}" dt="2023-12-18T06:10:52.734" v="8882" actId="20577"/>
          <ac:spMkLst>
            <pc:docMk/>
            <pc:sldMk cId="3590910186" sldId="302"/>
            <ac:spMk id="3" creationId="{CB5C9B01-3C3E-CF6E-AF06-130DEAD26899}"/>
          </ac:spMkLst>
        </pc:spChg>
      </pc:sldChg>
      <pc:sldChg chg="addSp modSp mod">
        <pc:chgData name="Anne-Marie Haikio" userId="d857b0d5-b89d-4400-a0b9-0a9e2b406479" providerId="ADAL" clId="{47798FB7-1F54-4CEC-B55C-5AF779D7869C}" dt="2023-12-18T06:12:00.484" v="8893" actId="1076"/>
        <pc:sldMkLst>
          <pc:docMk/>
          <pc:sldMk cId="2176114072" sldId="303"/>
        </pc:sldMkLst>
        <pc:spChg chg="mod">
          <ac:chgData name="Anne-Marie Haikio" userId="d857b0d5-b89d-4400-a0b9-0a9e2b406479" providerId="ADAL" clId="{47798FB7-1F54-4CEC-B55C-5AF779D7869C}" dt="2023-12-18T06:11:04.755" v="8883" actId="113"/>
          <ac:spMkLst>
            <pc:docMk/>
            <pc:sldMk cId="2176114072" sldId="303"/>
            <ac:spMk id="2" creationId="{72F70BDF-5616-13B1-38B0-BD4B7615B0B6}"/>
          </ac:spMkLst>
        </pc:spChg>
        <pc:spChg chg="mod">
          <ac:chgData name="Anne-Marie Haikio" userId="d857b0d5-b89d-4400-a0b9-0a9e2b406479" providerId="ADAL" clId="{47798FB7-1F54-4CEC-B55C-5AF779D7869C}" dt="2023-12-11T09:00:55.484" v="3268" actId="20577"/>
          <ac:spMkLst>
            <pc:docMk/>
            <pc:sldMk cId="2176114072" sldId="303"/>
            <ac:spMk id="3" creationId="{B7FC59DD-0574-CBA9-2919-17CC0E2C7EFF}"/>
          </ac:spMkLst>
        </pc:spChg>
        <pc:picChg chg="mod">
          <ac:chgData name="Anne-Marie Haikio" userId="d857b0d5-b89d-4400-a0b9-0a9e2b406479" providerId="ADAL" clId="{47798FB7-1F54-4CEC-B55C-5AF779D7869C}" dt="2023-12-18T06:11:58.397" v="8892" actId="1076"/>
          <ac:picMkLst>
            <pc:docMk/>
            <pc:sldMk cId="2176114072" sldId="303"/>
            <ac:picMk id="4" creationId="{202B90EA-7EF0-8406-A5EF-287B6FA92958}"/>
          </ac:picMkLst>
        </pc:picChg>
        <pc:picChg chg="mod">
          <ac:chgData name="Anne-Marie Haikio" userId="d857b0d5-b89d-4400-a0b9-0a9e2b406479" providerId="ADAL" clId="{47798FB7-1F54-4CEC-B55C-5AF779D7869C}" dt="2023-12-18T06:12:00.484" v="8893" actId="1076"/>
          <ac:picMkLst>
            <pc:docMk/>
            <pc:sldMk cId="2176114072" sldId="303"/>
            <ac:picMk id="5" creationId="{574B91A4-8849-DE3E-4C1C-255365A016EC}"/>
          </ac:picMkLst>
        </pc:picChg>
        <pc:picChg chg="add mod">
          <ac:chgData name="Anne-Marie Haikio" userId="d857b0d5-b89d-4400-a0b9-0a9e2b406479" providerId="ADAL" clId="{47798FB7-1F54-4CEC-B55C-5AF779D7869C}" dt="2023-12-11T09:01:14.262" v="3270" actId="1076"/>
          <ac:picMkLst>
            <pc:docMk/>
            <pc:sldMk cId="2176114072" sldId="303"/>
            <ac:picMk id="8" creationId="{91E2F1AF-E504-E14C-DFB8-4E642745D929}"/>
          </ac:picMkLst>
        </pc:picChg>
      </pc:sldChg>
      <pc:sldChg chg="addSp modSp mod">
        <pc:chgData name="Anne-Marie Haikio" userId="d857b0d5-b89d-4400-a0b9-0a9e2b406479" providerId="ADAL" clId="{47798FB7-1F54-4CEC-B55C-5AF779D7869C}" dt="2023-12-18T12:51:47.032" v="9530"/>
        <pc:sldMkLst>
          <pc:docMk/>
          <pc:sldMk cId="613002801" sldId="305"/>
        </pc:sldMkLst>
        <pc:spChg chg="mod">
          <ac:chgData name="Anne-Marie Haikio" userId="d857b0d5-b89d-4400-a0b9-0a9e2b406479" providerId="ADAL" clId="{47798FB7-1F54-4CEC-B55C-5AF779D7869C}" dt="2023-12-18T06:20:32.517" v="9220" actId="20577"/>
          <ac:spMkLst>
            <pc:docMk/>
            <pc:sldMk cId="613002801" sldId="305"/>
            <ac:spMk id="2" creationId="{E852209D-8F38-71F7-DA65-48BE8AF15565}"/>
          </ac:spMkLst>
        </pc:spChg>
        <pc:spChg chg="add mod">
          <ac:chgData name="Anne-Marie Haikio" userId="d857b0d5-b89d-4400-a0b9-0a9e2b406479" providerId="ADAL" clId="{47798FB7-1F54-4CEC-B55C-5AF779D7869C}" dt="2023-12-18T12:51:47.032" v="9530"/>
          <ac:spMkLst>
            <pc:docMk/>
            <pc:sldMk cId="613002801" sldId="305"/>
            <ac:spMk id="6" creationId="{4F6D3DE1-E0B1-889A-72A3-A0B4BB065652}"/>
          </ac:spMkLst>
        </pc:spChg>
      </pc:sldChg>
      <pc:sldChg chg="addSp modSp mod">
        <pc:chgData name="Anne-Marie Haikio" userId="d857b0d5-b89d-4400-a0b9-0a9e2b406479" providerId="ADAL" clId="{47798FB7-1F54-4CEC-B55C-5AF779D7869C}" dt="2023-12-18T06:21:53.471" v="9227" actId="1076"/>
        <pc:sldMkLst>
          <pc:docMk/>
          <pc:sldMk cId="105288914" sldId="306"/>
        </pc:sldMkLst>
        <pc:spChg chg="mod">
          <ac:chgData name="Anne-Marie Haikio" userId="d857b0d5-b89d-4400-a0b9-0a9e2b406479" providerId="ADAL" clId="{47798FB7-1F54-4CEC-B55C-5AF779D7869C}" dt="2023-12-18T06:20:42.169" v="9222" actId="113"/>
          <ac:spMkLst>
            <pc:docMk/>
            <pc:sldMk cId="105288914" sldId="306"/>
            <ac:spMk id="2" creationId="{50C86B4E-ED85-20AD-E504-827D75F26C3A}"/>
          </ac:spMkLst>
        </pc:spChg>
        <pc:spChg chg="mod">
          <ac:chgData name="Anne-Marie Haikio" userId="d857b0d5-b89d-4400-a0b9-0a9e2b406479" providerId="ADAL" clId="{47798FB7-1F54-4CEC-B55C-5AF779D7869C}" dt="2023-12-18T06:21:16.086" v="9223" actId="208"/>
          <ac:spMkLst>
            <pc:docMk/>
            <pc:sldMk cId="105288914" sldId="306"/>
            <ac:spMk id="5" creationId="{BC854AC2-FF3E-38A7-E5D8-2E42E053F5B2}"/>
          </ac:spMkLst>
        </pc:spChg>
        <pc:picChg chg="add mod">
          <ac:chgData name="Anne-Marie Haikio" userId="d857b0d5-b89d-4400-a0b9-0a9e2b406479" providerId="ADAL" clId="{47798FB7-1F54-4CEC-B55C-5AF779D7869C}" dt="2023-12-18T06:21:53.471" v="9227" actId="1076"/>
          <ac:picMkLst>
            <pc:docMk/>
            <pc:sldMk cId="105288914" sldId="306"/>
            <ac:picMk id="8" creationId="{4AD4D43F-A84E-DFC6-1BFE-1F6394983F06}"/>
          </ac:picMkLst>
        </pc:picChg>
      </pc:sldChg>
      <pc:sldChg chg="modSp mod">
        <pc:chgData name="Anne-Marie Haikio" userId="d857b0d5-b89d-4400-a0b9-0a9e2b406479" providerId="ADAL" clId="{47798FB7-1F54-4CEC-B55C-5AF779D7869C}" dt="2023-12-18T13:24:51.173" v="10969" actId="113"/>
        <pc:sldMkLst>
          <pc:docMk/>
          <pc:sldMk cId="1643387901" sldId="307"/>
        </pc:sldMkLst>
        <pc:spChg chg="mod">
          <ac:chgData name="Anne-Marie Haikio" userId="d857b0d5-b89d-4400-a0b9-0a9e2b406479" providerId="ADAL" clId="{47798FB7-1F54-4CEC-B55C-5AF779D7869C}" dt="2023-12-18T13:24:51.173" v="10969" actId="113"/>
          <ac:spMkLst>
            <pc:docMk/>
            <pc:sldMk cId="1643387901" sldId="307"/>
            <ac:spMk id="2" creationId="{A4B6295C-4AE7-1CDE-138E-F3337560DE5E}"/>
          </ac:spMkLst>
        </pc:spChg>
      </pc:sldChg>
      <pc:sldChg chg="modSp mod">
        <pc:chgData name="Anne-Marie Haikio" userId="d857b0d5-b89d-4400-a0b9-0a9e2b406479" providerId="ADAL" clId="{47798FB7-1F54-4CEC-B55C-5AF779D7869C}" dt="2023-12-18T06:24:13.920" v="9404" actId="6549"/>
        <pc:sldMkLst>
          <pc:docMk/>
          <pc:sldMk cId="2536611385" sldId="309"/>
        </pc:sldMkLst>
        <pc:spChg chg="mod">
          <ac:chgData name="Anne-Marie Haikio" userId="d857b0d5-b89d-4400-a0b9-0a9e2b406479" providerId="ADAL" clId="{47798FB7-1F54-4CEC-B55C-5AF779D7869C}" dt="2023-12-18T06:24:13.920" v="9404" actId="6549"/>
          <ac:spMkLst>
            <pc:docMk/>
            <pc:sldMk cId="2536611385" sldId="309"/>
            <ac:spMk id="2" creationId="{E833F2BC-E947-EA47-9C44-6B85A76FE08E}"/>
          </ac:spMkLst>
        </pc:spChg>
        <pc:spChg chg="mod">
          <ac:chgData name="Anne-Marie Haikio" userId="d857b0d5-b89d-4400-a0b9-0a9e2b406479" providerId="ADAL" clId="{47798FB7-1F54-4CEC-B55C-5AF779D7869C}" dt="2023-12-18T06:22:47.275" v="9312" actId="6549"/>
          <ac:spMkLst>
            <pc:docMk/>
            <pc:sldMk cId="2536611385" sldId="309"/>
            <ac:spMk id="4" creationId="{F3EB1E44-347A-4216-E3A3-241F253EE1BD}"/>
          </ac:spMkLst>
        </pc:spChg>
      </pc:sldChg>
      <pc:sldChg chg="modSp mod">
        <pc:chgData name="Anne-Marie Haikio" userId="d857b0d5-b89d-4400-a0b9-0a9e2b406479" providerId="ADAL" clId="{47798FB7-1F54-4CEC-B55C-5AF779D7869C}" dt="2023-12-18T06:22:59.986" v="9325" actId="113"/>
        <pc:sldMkLst>
          <pc:docMk/>
          <pc:sldMk cId="2943861969" sldId="310"/>
        </pc:sldMkLst>
        <pc:spChg chg="mod">
          <ac:chgData name="Anne-Marie Haikio" userId="d857b0d5-b89d-4400-a0b9-0a9e2b406479" providerId="ADAL" clId="{47798FB7-1F54-4CEC-B55C-5AF779D7869C}" dt="2023-12-18T06:22:59.986" v="9325" actId="113"/>
          <ac:spMkLst>
            <pc:docMk/>
            <pc:sldMk cId="2943861969" sldId="310"/>
            <ac:spMk id="2" creationId="{9D4D3AC6-BF47-0DD6-9CF3-4DE971FC5545}"/>
          </ac:spMkLst>
        </pc:spChg>
      </pc:sldChg>
      <pc:sldChg chg="addSp delSp modSp mod">
        <pc:chgData name="Anne-Marie Haikio" userId="d857b0d5-b89d-4400-a0b9-0a9e2b406479" providerId="ADAL" clId="{47798FB7-1F54-4CEC-B55C-5AF779D7869C}" dt="2023-12-07T15:28:15.912" v="2865" actId="20577"/>
        <pc:sldMkLst>
          <pc:docMk/>
          <pc:sldMk cId="3631661857" sldId="311"/>
        </pc:sldMkLst>
        <pc:spChg chg="mod">
          <ac:chgData name="Anne-Marie Haikio" userId="d857b0d5-b89d-4400-a0b9-0a9e2b406479" providerId="ADAL" clId="{47798FB7-1F54-4CEC-B55C-5AF779D7869C}" dt="2023-12-07T15:15:01.528" v="2619" actId="20577"/>
          <ac:spMkLst>
            <pc:docMk/>
            <pc:sldMk cId="3631661857" sldId="311"/>
            <ac:spMk id="2" creationId="{6EE8666D-E029-AE3E-AFD9-602EF6F4F333}"/>
          </ac:spMkLst>
        </pc:spChg>
        <pc:spChg chg="del mod">
          <ac:chgData name="Anne-Marie Haikio" userId="d857b0d5-b89d-4400-a0b9-0a9e2b406479" providerId="ADAL" clId="{47798FB7-1F54-4CEC-B55C-5AF779D7869C}" dt="2023-12-07T15:21:55.387" v="2795" actId="478"/>
          <ac:spMkLst>
            <pc:docMk/>
            <pc:sldMk cId="3631661857" sldId="311"/>
            <ac:spMk id="3" creationId="{2298E443-A05F-0C42-7C93-1B93BCB6B15F}"/>
          </ac:spMkLst>
        </pc:spChg>
        <pc:spChg chg="add mod">
          <ac:chgData name="Anne-Marie Haikio" userId="d857b0d5-b89d-4400-a0b9-0a9e2b406479" providerId="ADAL" clId="{47798FB7-1F54-4CEC-B55C-5AF779D7869C}" dt="2023-12-07T15:27:06.354" v="2848" actId="1076"/>
          <ac:spMkLst>
            <pc:docMk/>
            <pc:sldMk cId="3631661857" sldId="311"/>
            <ac:spMk id="4" creationId="{6A9B71F0-AD21-4FAE-4A6B-1F1354CFD006}"/>
          </ac:spMkLst>
        </pc:spChg>
        <pc:spChg chg="add mod">
          <ac:chgData name="Anne-Marie Haikio" userId="d857b0d5-b89d-4400-a0b9-0a9e2b406479" providerId="ADAL" clId="{47798FB7-1F54-4CEC-B55C-5AF779D7869C}" dt="2023-12-07T15:23:46.399" v="2827" actId="1076"/>
          <ac:spMkLst>
            <pc:docMk/>
            <pc:sldMk cId="3631661857" sldId="311"/>
            <ac:spMk id="6" creationId="{2A14D665-9094-6D6D-C5C7-B79BFC457433}"/>
          </ac:spMkLst>
        </pc:spChg>
        <pc:spChg chg="add del mod">
          <ac:chgData name="Anne-Marie Haikio" userId="d857b0d5-b89d-4400-a0b9-0a9e2b406479" providerId="ADAL" clId="{47798FB7-1F54-4CEC-B55C-5AF779D7869C}" dt="2023-12-07T15:20:58.961" v="2774"/>
          <ac:spMkLst>
            <pc:docMk/>
            <pc:sldMk cId="3631661857" sldId="311"/>
            <ac:spMk id="8" creationId="{5C93E050-C2FC-EC04-74F1-724FCE23A718}"/>
          </ac:spMkLst>
        </pc:spChg>
        <pc:spChg chg="add mod">
          <ac:chgData name="Anne-Marie Haikio" userId="d857b0d5-b89d-4400-a0b9-0a9e2b406479" providerId="ADAL" clId="{47798FB7-1F54-4CEC-B55C-5AF779D7869C}" dt="2023-12-07T15:23:32.843" v="2825" actId="1076"/>
          <ac:spMkLst>
            <pc:docMk/>
            <pc:sldMk cId="3631661857" sldId="311"/>
            <ac:spMk id="9" creationId="{43EC6115-BCEB-14E7-0224-375D54B799DD}"/>
          </ac:spMkLst>
        </pc:spChg>
        <pc:spChg chg="add del mod">
          <ac:chgData name="Anne-Marie Haikio" userId="d857b0d5-b89d-4400-a0b9-0a9e2b406479" providerId="ADAL" clId="{47798FB7-1F54-4CEC-B55C-5AF779D7869C}" dt="2023-12-07T15:28:15.912" v="2865" actId="20577"/>
          <ac:spMkLst>
            <pc:docMk/>
            <pc:sldMk cId="3631661857" sldId="311"/>
            <ac:spMk id="10" creationId="{F30BBA63-ACA8-C39E-59A0-CCBDB7046E66}"/>
          </ac:spMkLst>
        </pc:spChg>
        <pc:spChg chg="add del mod">
          <ac:chgData name="Anne-Marie Haikio" userId="d857b0d5-b89d-4400-a0b9-0a9e2b406479" providerId="ADAL" clId="{47798FB7-1F54-4CEC-B55C-5AF779D7869C}" dt="2023-12-07T15:21:40.775" v="2789"/>
          <ac:spMkLst>
            <pc:docMk/>
            <pc:sldMk cId="3631661857" sldId="311"/>
            <ac:spMk id="11" creationId="{EA55C59C-AEC5-9CDD-5229-D07D7B882ACE}"/>
          </ac:spMkLst>
        </pc:spChg>
        <pc:spChg chg="add mod">
          <ac:chgData name="Anne-Marie Haikio" userId="d857b0d5-b89d-4400-a0b9-0a9e2b406479" providerId="ADAL" clId="{47798FB7-1F54-4CEC-B55C-5AF779D7869C}" dt="2023-12-07T15:23:42.729" v="2826" actId="14100"/>
          <ac:spMkLst>
            <pc:docMk/>
            <pc:sldMk cId="3631661857" sldId="311"/>
            <ac:spMk id="12" creationId="{08560384-2AAA-16AE-7E01-C3FE7A633CB7}"/>
          </ac:spMkLst>
        </pc:spChg>
        <pc:picChg chg="add mod">
          <ac:chgData name="Anne-Marie Haikio" userId="d857b0d5-b89d-4400-a0b9-0a9e2b406479" providerId="ADAL" clId="{47798FB7-1F54-4CEC-B55C-5AF779D7869C}" dt="2023-12-07T15:19:28.880" v="2764" actId="1076"/>
          <ac:picMkLst>
            <pc:docMk/>
            <pc:sldMk cId="3631661857" sldId="311"/>
            <ac:picMk id="7" creationId="{CA8C0A90-DFE6-A128-3DAC-489699D1E25C}"/>
          </ac:picMkLst>
        </pc:picChg>
        <pc:picChg chg="add mod">
          <ac:chgData name="Anne-Marie Haikio" userId="d857b0d5-b89d-4400-a0b9-0a9e2b406479" providerId="ADAL" clId="{47798FB7-1F54-4CEC-B55C-5AF779D7869C}" dt="2023-12-07T15:24:31.483" v="2830" actId="1076"/>
          <ac:picMkLst>
            <pc:docMk/>
            <pc:sldMk cId="3631661857" sldId="311"/>
            <ac:picMk id="14" creationId="{35F9862C-8845-AF6C-1BD2-2480D18D7701}"/>
          </ac:picMkLst>
        </pc:picChg>
        <pc:picChg chg="add mod">
          <ac:chgData name="Anne-Marie Haikio" userId="d857b0d5-b89d-4400-a0b9-0a9e2b406479" providerId="ADAL" clId="{47798FB7-1F54-4CEC-B55C-5AF779D7869C}" dt="2023-12-07T15:25:43.168" v="2842" actId="1076"/>
          <ac:picMkLst>
            <pc:docMk/>
            <pc:sldMk cId="3631661857" sldId="311"/>
            <ac:picMk id="16" creationId="{84A2D8F1-FBAA-B0D7-3590-5B986D1B83D4}"/>
          </ac:picMkLst>
        </pc:picChg>
        <pc:picChg chg="add mod">
          <ac:chgData name="Anne-Marie Haikio" userId="d857b0d5-b89d-4400-a0b9-0a9e2b406479" providerId="ADAL" clId="{47798FB7-1F54-4CEC-B55C-5AF779D7869C}" dt="2023-12-07T15:25:02.580" v="2836" actId="1076"/>
          <ac:picMkLst>
            <pc:docMk/>
            <pc:sldMk cId="3631661857" sldId="311"/>
            <ac:picMk id="18" creationId="{0189E92B-4566-3DE6-048F-3111E3F5E2CD}"/>
          </ac:picMkLst>
        </pc:picChg>
        <pc:picChg chg="add mod">
          <ac:chgData name="Anne-Marie Haikio" userId="d857b0d5-b89d-4400-a0b9-0a9e2b406479" providerId="ADAL" clId="{47798FB7-1F54-4CEC-B55C-5AF779D7869C}" dt="2023-12-07T15:25:46.270" v="2843" actId="1076"/>
          <ac:picMkLst>
            <pc:docMk/>
            <pc:sldMk cId="3631661857" sldId="311"/>
            <ac:picMk id="20" creationId="{7CB949A0-70EE-DBCF-F272-902E2762BEBE}"/>
          </ac:picMkLst>
        </pc:picChg>
        <pc:picChg chg="add mod">
          <ac:chgData name="Anne-Marie Haikio" userId="d857b0d5-b89d-4400-a0b9-0a9e2b406479" providerId="ADAL" clId="{47798FB7-1F54-4CEC-B55C-5AF779D7869C}" dt="2023-12-07T15:26:04.851" v="2845" actId="1076"/>
          <ac:picMkLst>
            <pc:docMk/>
            <pc:sldMk cId="3631661857" sldId="311"/>
            <ac:picMk id="22" creationId="{57EB1464-A98B-38CA-0ACA-69F96B7AFBBF}"/>
          </ac:picMkLst>
        </pc:picChg>
        <pc:picChg chg="add mod">
          <ac:chgData name="Anne-Marie Haikio" userId="d857b0d5-b89d-4400-a0b9-0a9e2b406479" providerId="ADAL" clId="{47798FB7-1F54-4CEC-B55C-5AF779D7869C}" dt="2023-12-07T15:27:51.219" v="2850" actId="688"/>
          <ac:picMkLst>
            <pc:docMk/>
            <pc:sldMk cId="3631661857" sldId="311"/>
            <ac:picMk id="24" creationId="{CB3B4AA7-D32A-6F6C-23CA-FB61A59DF372}"/>
          </ac:picMkLst>
        </pc:picChg>
      </pc:sldChg>
      <pc:sldChg chg="modSp mod">
        <pc:chgData name="Anne-Marie Haikio" userId="d857b0d5-b89d-4400-a0b9-0a9e2b406479" providerId="ADAL" clId="{47798FB7-1F54-4CEC-B55C-5AF779D7869C}" dt="2023-12-07T12:46:53.496" v="117" actId="1076"/>
        <pc:sldMkLst>
          <pc:docMk/>
          <pc:sldMk cId="1412552022" sldId="313"/>
        </pc:sldMkLst>
        <pc:picChg chg="mod">
          <ac:chgData name="Anne-Marie Haikio" userId="d857b0d5-b89d-4400-a0b9-0a9e2b406479" providerId="ADAL" clId="{47798FB7-1F54-4CEC-B55C-5AF779D7869C}" dt="2023-12-07T12:46:53.496" v="117" actId="1076"/>
          <ac:picMkLst>
            <pc:docMk/>
            <pc:sldMk cId="1412552022" sldId="313"/>
            <ac:picMk id="12" creationId="{8114BA23-3791-3E3B-CD71-CD60BBC61F58}"/>
          </ac:picMkLst>
        </pc:picChg>
      </pc:sldChg>
      <pc:sldChg chg="modSp mod">
        <pc:chgData name="Anne-Marie Haikio" userId="d857b0d5-b89d-4400-a0b9-0a9e2b406479" providerId="ADAL" clId="{47798FB7-1F54-4CEC-B55C-5AF779D7869C}" dt="2023-12-07T12:46:41.460" v="116" actId="20577"/>
        <pc:sldMkLst>
          <pc:docMk/>
          <pc:sldMk cId="3720651818" sldId="314"/>
        </pc:sldMkLst>
        <pc:spChg chg="mod">
          <ac:chgData name="Anne-Marie Haikio" userId="d857b0d5-b89d-4400-a0b9-0a9e2b406479" providerId="ADAL" clId="{47798FB7-1F54-4CEC-B55C-5AF779D7869C}" dt="2023-12-07T12:46:41.460" v="116" actId="20577"/>
          <ac:spMkLst>
            <pc:docMk/>
            <pc:sldMk cId="3720651818" sldId="314"/>
            <ac:spMk id="2" creationId="{640240E4-3049-0864-2A72-038B54A0BF3D}"/>
          </ac:spMkLst>
        </pc:spChg>
      </pc:sldChg>
      <pc:sldChg chg="modSp mod">
        <pc:chgData name="Anne-Marie Haikio" userId="d857b0d5-b89d-4400-a0b9-0a9e2b406479" providerId="ADAL" clId="{47798FB7-1F54-4CEC-B55C-5AF779D7869C}" dt="2023-12-07T12:51:01.731" v="285" actId="20577"/>
        <pc:sldMkLst>
          <pc:docMk/>
          <pc:sldMk cId="3736964645" sldId="316"/>
        </pc:sldMkLst>
        <pc:spChg chg="mod">
          <ac:chgData name="Anne-Marie Haikio" userId="d857b0d5-b89d-4400-a0b9-0a9e2b406479" providerId="ADAL" clId="{47798FB7-1F54-4CEC-B55C-5AF779D7869C}" dt="2023-12-07T12:51:01.731" v="285" actId="20577"/>
          <ac:spMkLst>
            <pc:docMk/>
            <pc:sldMk cId="3736964645" sldId="316"/>
            <ac:spMk id="3" creationId="{21963E71-2D02-E2D1-A0A5-4ED17C323331}"/>
          </ac:spMkLst>
        </pc:spChg>
      </pc:sldChg>
      <pc:sldChg chg="modSp mod">
        <pc:chgData name="Anne-Marie Haikio" userId="d857b0d5-b89d-4400-a0b9-0a9e2b406479" providerId="ADAL" clId="{47798FB7-1F54-4CEC-B55C-5AF779D7869C}" dt="2023-12-11T10:03:30.109" v="4773"/>
        <pc:sldMkLst>
          <pc:docMk/>
          <pc:sldMk cId="2093639492" sldId="319"/>
        </pc:sldMkLst>
        <pc:spChg chg="mod">
          <ac:chgData name="Anne-Marie Haikio" userId="d857b0d5-b89d-4400-a0b9-0a9e2b406479" providerId="ADAL" clId="{47798FB7-1F54-4CEC-B55C-5AF779D7869C}" dt="2023-12-11T10:03:30.109" v="4773"/>
          <ac:spMkLst>
            <pc:docMk/>
            <pc:sldMk cId="2093639492" sldId="319"/>
            <ac:spMk id="4" creationId="{616CD765-AFEB-8806-6F2D-A10307DA0C22}"/>
          </ac:spMkLst>
        </pc:spChg>
      </pc:sldChg>
      <pc:sldChg chg="modSp mod">
        <pc:chgData name="Anne-Marie Haikio" userId="d857b0d5-b89d-4400-a0b9-0a9e2b406479" providerId="ADAL" clId="{47798FB7-1F54-4CEC-B55C-5AF779D7869C}" dt="2023-12-11T09:56:45.681" v="4410" actId="6549"/>
        <pc:sldMkLst>
          <pc:docMk/>
          <pc:sldMk cId="797331145" sldId="320"/>
        </pc:sldMkLst>
        <pc:spChg chg="mod">
          <ac:chgData name="Anne-Marie Haikio" userId="d857b0d5-b89d-4400-a0b9-0a9e2b406479" providerId="ADAL" clId="{47798FB7-1F54-4CEC-B55C-5AF779D7869C}" dt="2023-12-11T09:56:45.681" v="4410" actId="6549"/>
          <ac:spMkLst>
            <pc:docMk/>
            <pc:sldMk cId="797331145" sldId="320"/>
            <ac:spMk id="3" creationId="{E57585D3-D9D2-4CE9-441E-354C89D2A386}"/>
          </ac:spMkLst>
        </pc:spChg>
      </pc:sldChg>
      <pc:sldChg chg="addSp modSp mod">
        <pc:chgData name="Anne-Marie Haikio" userId="d857b0d5-b89d-4400-a0b9-0a9e2b406479" providerId="ADAL" clId="{47798FB7-1F54-4CEC-B55C-5AF779D7869C}" dt="2023-12-18T06:23:57.757" v="9388" actId="113"/>
        <pc:sldMkLst>
          <pc:docMk/>
          <pc:sldMk cId="283225579" sldId="322"/>
        </pc:sldMkLst>
        <pc:spChg chg="mod">
          <ac:chgData name="Anne-Marie Haikio" userId="d857b0d5-b89d-4400-a0b9-0a9e2b406479" providerId="ADAL" clId="{47798FB7-1F54-4CEC-B55C-5AF779D7869C}" dt="2023-12-18T06:23:57.757" v="9388" actId="113"/>
          <ac:spMkLst>
            <pc:docMk/>
            <pc:sldMk cId="283225579" sldId="322"/>
            <ac:spMk id="2" creationId="{CBAB5AE3-A75F-FD93-9771-5F14D1414C89}"/>
          </ac:spMkLst>
        </pc:spChg>
        <pc:spChg chg="mod">
          <ac:chgData name="Anne-Marie Haikio" userId="d857b0d5-b89d-4400-a0b9-0a9e2b406479" providerId="ADAL" clId="{47798FB7-1F54-4CEC-B55C-5AF779D7869C}" dt="2023-12-11T09:36:20.192" v="3652" actId="1076"/>
          <ac:spMkLst>
            <pc:docMk/>
            <pc:sldMk cId="283225579" sldId="322"/>
            <ac:spMk id="14" creationId="{1BF56E5D-E478-24CA-E143-22E5137ED145}"/>
          </ac:spMkLst>
        </pc:spChg>
        <pc:picChg chg="add mod">
          <ac:chgData name="Anne-Marie Haikio" userId="d857b0d5-b89d-4400-a0b9-0a9e2b406479" providerId="ADAL" clId="{47798FB7-1F54-4CEC-B55C-5AF779D7869C}" dt="2023-12-11T09:36:23.468" v="3653" actId="1076"/>
          <ac:picMkLst>
            <pc:docMk/>
            <pc:sldMk cId="283225579" sldId="322"/>
            <ac:picMk id="6" creationId="{DBBAF120-DD85-559D-078F-2678142D97A3}"/>
          </ac:picMkLst>
        </pc:picChg>
      </pc:sldChg>
      <pc:sldChg chg="modSp mod">
        <pc:chgData name="Anne-Marie Haikio" userId="d857b0d5-b89d-4400-a0b9-0a9e2b406479" providerId="ADAL" clId="{47798FB7-1F54-4CEC-B55C-5AF779D7869C}" dt="2023-12-18T06:24:20.970" v="9405" actId="113"/>
        <pc:sldMkLst>
          <pc:docMk/>
          <pc:sldMk cId="1671721056" sldId="323"/>
        </pc:sldMkLst>
        <pc:spChg chg="mod">
          <ac:chgData name="Anne-Marie Haikio" userId="d857b0d5-b89d-4400-a0b9-0a9e2b406479" providerId="ADAL" clId="{47798FB7-1F54-4CEC-B55C-5AF779D7869C}" dt="2023-12-18T06:24:20.970" v="9405" actId="113"/>
          <ac:spMkLst>
            <pc:docMk/>
            <pc:sldMk cId="1671721056" sldId="323"/>
            <ac:spMk id="2" creationId="{9D4D3AC6-BF47-0DD6-9CF3-4DE971FC5545}"/>
          </ac:spMkLst>
        </pc:spChg>
      </pc:sldChg>
      <pc:sldChg chg="addSp delSp modSp del mod">
        <pc:chgData name="Anne-Marie Haikio" userId="d857b0d5-b89d-4400-a0b9-0a9e2b406479" providerId="ADAL" clId="{47798FB7-1F54-4CEC-B55C-5AF779D7869C}" dt="2023-12-18T05:58:35.235" v="8262" actId="47"/>
        <pc:sldMkLst>
          <pc:docMk/>
          <pc:sldMk cId="3655528273" sldId="324"/>
        </pc:sldMkLst>
        <pc:spChg chg="del">
          <ac:chgData name="Anne-Marie Haikio" userId="d857b0d5-b89d-4400-a0b9-0a9e2b406479" providerId="ADAL" clId="{47798FB7-1F54-4CEC-B55C-5AF779D7869C}" dt="2023-12-18T05:56:44.280" v="8206" actId="21"/>
          <ac:spMkLst>
            <pc:docMk/>
            <pc:sldMk cId="3655528273" sldId="324"/>
            <ac:spMk id="13" creationId="{4B80E56C-0D8C-6401-F9BB-7D62B70E9485}"/>
          </ac:spMkLst>
        </pc:spChg>
        <pc:spChg chg="del">
          <ac:chgData name="Anne-Marie Haikio" userId="d857b0d5-b89d-4400-a0b9-0a9e2b406479" providerId="ADAL" clId="{47798FB7-1F54-4CEC-B55C-5AF779D7869C}" dt="2023-12-18T05:56:58.198" v="8210" actId="21"/>
          <ac:spMkLst>
            <pc:docMk/>
            <pc:sldMk cId="3655528273" sldId="324"/>
            <ac:spMk id="15" creationId="{B90CD3E7-C56C-83CF-FFC1-377CEF14DD3A}"/>
          </ac:spMkLst>
        </pc:spChg>
        <pc:spChg chg="del">
          <ac:chgData name="Anne-Marie Haikio" userId="d857b0d5-b89d-4400-a0b9-0a9e2b406479" providerId="ADAL" clId="{47798FB7-1F54-4CEC-B55C-5AF779D7869C}" dt="2023-12-18T05:56:21.560" v="8201" actId="21"/>
          <ac:spMkLst>
            <pc:docMk/>
            <pc:sldMk cId="3655528273" sldId="324"/>
            <ac:spMk id="17" creationId="{7F9CC5F6-9A2D-13E5-79EE-8468B6D949F2}"/>
          </ac:spMkLst>
        </pc:spChg>
        <pc:spChg chg="del">
          <ac:chgData name="Anne-Marie Haikio" userId="d857b0d5-b89d-4400-a0b9-0a9e2b406479" providerId="ADAL" clId="{47798FB7-1F54-4CEC-B55C-5AF779D7869C}" dt="2023-12-18T05:55:51.489" v="8193" actId="21"/>
          <ac:spMkLst>
            <pc:docMk/>
            <pc:sldMk cId="3655528273" sldId="324"/>
            <ac:spMk id="20" creationId="{E50A48F2-12F3-ED78-6A8E-97953C0CAC3E}"/>
          </ac:spMkLst>
        </pc:spChg>
        <pc:picChg chg="add del mod">
          <ac:chgData name="Anne-Marie Haikio" userId="d857b0d5-b89d-4400-a0b9-0a9e2b406479" providerId="ADAL" clId="{47798FB7-1F54-4CEC-B55C-5AF779D7869C}" dt="2023-12-18T05:42:21.593" v="8183" actId="21"/>
          <ac:picMkLst>
            <pc:docMk/>
            <pc:sldMk cId="3655528273" sldId="324"/>
            <ac:picMk id="8" creationId="{05B11179-39BB-8A27-126C-F1F9029C4AEB}"/>
          </ac:picMkLst>
        </pc:picChg>
      </pc:sldChg>
      <pc:sldChg chg="modSp mod">
        <pc:chgData name="Anne-Marie Haikio" userId="d857b0d5-b89d-4400-a0b9-0a9e2b406479" providerId="ADAL" clId="{47798FB7-1F54-4CEC-B55C-5AF779D7869C}" dt="2023-12-11T10:00:38.221" v="4643" actId="20577"/>
        <pc:sldMkLst>
          <pc:docMk/>
          <pc:sldMk cId="2057278121" sldId="326"/>
        </pc:sldMkLst>
        <pc:spChg chg="mod">
          <ac:chgData name="Anne-Marie Haikio" userId="d857b0d5-b89d-4400-a0b9-0a9e2b406479" providerId="ADAL" clId="{47798FB7-1F54-4CEC-B55C-5AF779D7869C}" dt="2023-12-11T10:00:38.221" v="4643" actId="20577"/>
          <ac:spMkLst>
            <pc:docMk/>
            <pc:sldMk cId="2057278121" sldId="326"/>
            <ac:spMk id="3" creationId="{E10960EA-26FB-1493-0C4B-65DD8ADA01F6}"/>
          </ac:spMkLst>
        </pc:spChg>
      </pc:sldChg>
      <pc:sldChg chg="addSp modSp mod">
        <pc:chgData name="Anne-Marie Haikio" userId="d857b0d5-b89d-4400-a0b9-0a9e2b406479" providerId="ADAL" clId="{47798FB7-1F54-4CEC-B55C-5AF779D7869C}" dt="2023-12-18T12:52:37.187" v="9546" actId="1076"/>
        <pc:sldMkLst>
          <pc:docMk/>
          <pc:sldMk cId="1303520105" sldId="327"/>
        </pc:sldMkLst>
        <pc:spChg chg="mod">
          <ac:chgData name="Anne-Marie Haikio" userId="d857b0d5-b89d-4400-a0b9-0a9e2b406479" providerId="ADAL" clId="{47798FB7-1F54-4CEC-B55C-5AF779D7869C}" dt="2023-12-18T12:52:30.443" v="9545" actId="27636"/>
          <ac:spMkLst>
            <pc:docMk/>
            <pc:sldMk cId="1303520105" sldId="327"/>
            <ac:spMk id="3" creationId="{45BFCA94-BB1E-4B8B-7E68-D143E8ACD7DC}"/>
          </ac:spMkLst>
        </pc:spChg>
        <pc:spChg chg="add mod">
          <ac:chgData name="Anne-Marie Haikio" userId="d857b0d5-b89d-4400-a0b9-0a9e2b406479" providerId="ADAL" clId="{47798FB7-1F54-4CEC-B55C-5AF779D7869C}" dt="2023-12-11T09:45:27.401" v="3884" actId="207"/>
          <ac:spMkLst>
            <pc:docMk/>
            <pc:sldMk cId="1303520105" sldId="327"/>
            <ac:spMk id="8" creationId="{A54DA588-8987-08DF-0388-A2CA4E9950C4}"/>
          </ac:spMkLst>
        </pc:spChg>
        <pc:picChg chg="mod">
          <ac:chgData name="Anne-Marie Haikio" userId="d857b0d5-b89d-4400-a0b9-0a9e2b406479" providerId="ADAL" clId="{47798FB7-1F54-4CEC-B55C-5AF779D7869C}" dt="2023-12-11T09:44:13.873" v="3867" actId="1076"/>
          <ac:picMkLst>
            <pc:docMk/>
            <pc:sldMk cId="1303520105" sldId="327"/>
            <ac:picMk id="4" creationId="{27F54395-9D1B-5539-DB5A-9DC78668F30B}"/>
          </ac:picMkLst>
        </pc:picChg>
        <pc:picChg chg="add mod">
          <ac:chgData name="Anne-Marie Haikio" userId="d857b0d5-b89d-4400-a0b9-0a9e2b406479" providerId="ADAL" clId="{47798FB7-1F54-4CEC-B55C-5AF779D7869C}" dt="2023-12-18T12:52:37.187" v="9546" actId="1076"/>
          <ac:picMkLst>
            <pc:docMk/>
            <pc:sldMk cId="1303520105" sldId="327"/>
            <ac:picMk id="7" creationId="{339970F1-636C-AF3E-ABD0-6F1FBF313A8A}"/>
          </ac:picMkLst>
        </pc:picChg>
      </pc:sldChg>
      <pc:sldChg chg="addSp modSp mod">
        <pc:chgData name="Anne-Marie Haikio" userId="d857b0d5-b89d-4400-a0b9-0a9e2b406479" providerId="ADAL" clId="{47798FB7-1F54-4CEC-B55C-5AF779D7869C}" dt="2023-12-18T12:53:02.125" v="9558" actId="1076"/>
        <pc:sldMkLst>
          <pc:docMk/>
          <pc:sldMk cId="1701477447" sldId="328"/>
        </pc:sldMkLst>
        <pc:spChg chg="mod">
          <ac:chgData name="Anne-Marie Haikio" userId="d857b0d5-b89d-4400-a0b9-0a9e2b406479" providerId="ADAL" clId="{47798FB7-1F54-4CEC-B55C-5AF779D7869C}" dt="2023-12-18T12:53:00.007" v="9557" actId="1076"/>
          <ac:spMkLst>
            <pc:docMk/>
            <pc:sldMk cId="1701477447" sldId="328"/>
            <ac:spMk id="3" creationId="{260F1E65-1CFF-B469-5723-6F46CB457DC8}"/>
          </ac:spMkLst>
        </pc:spChg>
        <pc:spChg chg="add mod">
          <ac:chgData name="Anne-Marie Haikio" userId="d857b0d5-b89d-4400-a0b9-0a9e2b406479" providerId="ADAL" clId="{47798FB7-1F54-4CEC-B55C-5AF779D7869C}" dt="2023-12-11T09:47:43.626" v="4043" actId="14100"/>
          <ac:spMkLst>
            <pc:docMk/>
            <pc:sldMk cId="1701477447" sldId="328"/>
            <ac:spMk id="6" creationId="{D490A25F-DCAE-2BF3-674E-B237A264B5B9}"/>
          </ac:spMkLst>
        </pc:spChg>
        <pc:picChg chg="add mod">
          <ac:chgData name="Anne-Marie Haikio" userId="d857b0d5-b89d-4400-a0b9-0a9e2b406479" providerId="ADAL" clId="{47798FB7-1F54-4CEC-B55C-5AF779D7869C}" dt="2023-12-18T12:53:02.125" v="9558" actId="1076"/>
          <ac:picMkLst>
            <pc:docMk/>
            <pc:sldMk cId="1701477447" sldId="328"/>
            <ac:picMk id="7" creationId="{E198FA8D-6396-CD26-39CA-DD25C709C3EC}"/>
          </ac:picMkLst>
        </pc:picChg>
      </pc:sldChg>
      <pc:sldChg chg="addSp modSp mod">
        <pc:chgData name="Anne-Marie Haikio" userId="d857b0d5-b89d-4400-a0b9-0a9e2b406479" providerId="ADAL" clId="{47798FB7-1F54-4CEC-B55C-5AF779D7869C}" dt="2023-12-11T09:37:20.742" v="3658" actId="1076"/>
        <pc:sldMkLst>
          <pc:docMk/>
          <pc:sldMk cId="3770448151" sldId="329"/>
        </pc:sldMkLst>
        <pc:picChg chg="add mod">
          <ac:chgData name="Anne-Marie Haikio" userId="d857b0d5-b89d-4400-a0b9-0a9e2b406479" providerId="ADAL" clId="{47798FB7-1F54-4CEC-B55C-5AF779D7869C}" dt="2023-12-11T09:37:20.742" v="3658" actId="1076"/>
          <ac:picMkLst>
            <pc:docMk/>
            <pc:sldMk cId="3770448151" sldId="329"/>
            <ac:picMk id="6" creationId="{832FD43F-AC0B-F25F-2AA9-CDCB1217AB8E}"/>
          </ac:picMkLst>
        </pc:picChg>
      </pc:sldChg>
      <pc:sldChg chg="modSp mod">
        <pc:chgData name="Anne-Marie Haikio" userId="d857b0d5-b89d-4400-a0b9-0a9e2b406479" providerId="ADAL" clId="{47798FB7-1F54-4CEC-B55C-5AF779D7869C}" dt="2023-12-11T08:55:19.012" v="3189" actId="20577"/>
        <pc:sldMkLst>
          <pc:docMk/>
          <pc:sldMk cId="3048203873" sldId="330"/>
        </pc:sldMkLst>
        <pc:spChg chg="mod">
          <ac:chgData name="Anne-Marie Haikio" userId="d857b0d5-b89d-4400-a0b9-0a9e2b406479" providerId="ADAL" clId="{47798FB7-1F54-4CEC-B55C-5AF779D7869C}" dt="2023-12-11T08:55:19.012" v="3189" actId="20577"/>
          <ac:spMkLst>
            <pc:docMk/>
            <pc:sldMk cId="3048203873" sldId="330"/>
            <ac:spMk id="5" creationId="{9B3000B2-1CF5-9FFB-35E4-B26BA218C1F5}"/>
          </ac:spMkLst>
        </pc:spChg>
      </pc:sldChg>
      <pc:sldChg chg="modSp mod">
        <pc:chgData name="Anne-Marie Haikio" userId="d857b0d5-b89d-4400-a0b9-0a9e2b406479" providerId="ADAL" clId="{47798FB7-1F54-4CEC-B55C-5AF779D7869C}" dt="2023-12-11T09:57:56.888" v="4463" actId="20577"/>
        <pc:sldMkLst>
          <pc:docMk/>
          <pc:sldMk cId="3476079221" sldId="332"/>
        </pc:sldMkLst>
        <pc:spChg chg="mod">
          <ac:chgData name="Anne-Marie Haikio" userId="d857b0d5-b89d-4400-a0b9-0a9e2b406479" providerId="ADAL" clId="{47798FB7-1F54-4CEC-B55C-5AF779D7869C}" dt="2023-12-11T09:57:56.888" v="4463" actId="20577"/>
          <ac:spMkLst>
            <pc:docMk/>
            <pc:sldMk cId="3476079221" sldId="332"/>
            <ac:spMk id="3" creationId="{99021BAF-D35C-7C36-C307-3360F8660DA3}"/>
          </ac:spMkLst>
        </pc:spChg>
      </pc:sldChg>
      <pc:sldChg chg="modSp mod">
        <pc:chgData name="Anne-Marie Haikio" userId="d857b0d5-b89d-4400-a0b9-0a9e2b406479" providerId="ADAL" clId="{47798FB7-1F54-4CEC-B55C-5AF779D7869C}" dt="2023-12-11T08:55:29.293" v="3190" actId="1076"/>
        <pc:sldMkLst>
          <pc:docMk/>
          <pc:sldMk cId="4035103139" sldId="333"/>
        </pc:sldMkLst>
        <pc:picChg chg="mod">
          <ac:chgData name="Anne-Marie Haikio" userId="d857b0d5-b89d-4400-a0b9-0a9e2b406479" providerId="ADAL" clId="{47798FB7-1F54-4CEC-B55C-5AF779D7869C}" dt="2023-12-11T08:55:29.293" v="3190" actId="1076"/>
          <ac:picMkLst>
            <pc:docMk/>
            <pc:sldMk cId="4035103139" sldId="333"/>
            <ac:picMk id="24" creationId="{4AAC353E-674A-77DC-9DFD-B8E148DFD6D6}"/>
          </ac:picMkLst>
        </pc:picChg>
      </pc:sldChg>
      <pc:sldChg chg="modSp mod">
        <pc:chgData name="Anne-Marie Haikio" userId="d857b0d5-b89d-4400-a0b9-0a9e2b406479" providerId="ADAL" clId="{47798FB7-1F54-4CEC-B55C-5AF779D7869C}" dt="2023-12-18T06:19:12.549" v="9173" actId="20577"/>
        <pc:sldMkLst>
          <pc:docMk/>
          <pc:sldMk cId="3887310286" sldId="335"/>
        </pc:sldMkLst>
        <pc:spChg chg="mod">
          <ac:chgData name="Anne-Marie Haikio" userId="d857b0d5-b89d-4400-a0b9-0a9e2b406479" providerId="ADAL" clId="{47798FB7-1F54-4CEC-B55C-5AF779D7869C}" dt="2023-12-18T06:19:02.277" v="9171" actId="20577"/>
          <ac:spMkLst>
            <pc:docMk/>
            <pc:sldMk cId="3887310286" sldId="335"/>
            <ac:spMk id="2" creationId="{46E48C41-B25E-9C95-D5D0-29809FBF88C9}"/>
          </ac:spMkLst>
        </pc:spChg>
        <pc:spChg chg="mod">
          <ac:chgData name="Anne-Marie Haikio" userId="d857b0d5-b89d-4400-a0b9-0a9e2b406479" providerId="ADAL" clId="{47798FB7-1F54-4CEC-B55C-5AF779D7869C}" dt="2023-12-18T06:19:12.549" v="9173" actId="20577"/>
          <ac:spMkLst>
            <pc:docMk/>
            <pc:sldMk cId="3887310286" sldId="335"/>
            <ac:spMk id="12" creationId="{E31B65E6-C134-1083-C3E5-B6DA5D9F003F}"/>
          </ac:spMkLst>
        </pc:spChg>
      </pc:sldChg>
      <pc:sldChg chg="modSp mod">
        <pc:chgData name="Anne-Marie Haikio" userId="d857b0d5-b89d-4400-a0b9-0a9e2b406479" providerId="ADAL" clId="{47798FB7-1F54-4CEC-B55C-5AF779D7869C}" dt="2023-12-18T06:20:38.025" v="9221" actId="113"/>
        <pc:sldMkLst>
          <pc:docMk/>
          <pc:sldMk cId="742333257" sldId="337"/>
        </pc:sldMkLst>
        <pc:spChg chg="mod">
          <ac:chgData name="Anne-Marie Haikio" userId="d857b0d5-b89d-4400-a0b9-0a9e2b406479" providerId="ADAL" clId="{47798FB7-1F54-4CEC-B55C-5AF779D7869C}" dt="2023-12-18T06:20:38.025" v="9221" actId="113"/>
          <ac:spMkLst>
            <pc:docMk/>
            <pc:sldMk cId="742333257" sldId="337"/>
            <ac:spMk id="2" creationId="{4FF834EC-897C-BDCF-6683-F6A62759DFDB}"/>
          </ac:spMkLst>
        </pc:spChg>
      </pc:sldChg>
      <pc:sldChg chg="addSp modSp mod">
        <pc:chgData name="Anne-Marie Haikio" userId="d857b0d5-b89d-4400-a0b9-0a9e2b406479" providerId="ADAL" clId="{47798FB7-1F54-4CEC-B55C-5AF779D7869C}" dt="2023-12-18T06:23:53.092" v="9387" actId="20577"/>
        <pc:sldMkLst>
          <pc:docMk/>
          <pc:sldMk cId="4259936650" sldId="338"/>
        </pc:sldMkLst>
        <pc:spChg chg="mod">
          <ac:chgData name="Anne-Marie Haikio" userId="d857b0d5-b89d-4400-a0b9-0a9e2b406479" providerId="ADAL" clId="{47798FB7-1F54-4CEC-B55C-5AF779D7869C}" dt="2023-12-18T06:23:53.092" v="9387" actId="20577"/>
          <ac:spMkLst>
            <pc:docMk/>
            <pc:sldMk cId="4259936650" sldId="338"/>
            <ac:spMk id="2" creationId="{3EC652B2-A140-8E56-9795-F82BA78EAD29}"/>
          </ac:spMkLst>
        </pc:spChg>
        <pc:spChg chg="mod">
          <ac:chgData name="Anne-Marie Haikio" userId="d857b0d5-b89d-4400-a0b9-0a9e2b406479" providerId="ADAL" clId="{47798FB7-1F54-4CEC-B55C-5AF779D7869C}" dt="2023-12-11T10:01:12.359" v="4707" actId="20577"/>
          <ac:spMkLst>
            <pc:docMk/>
            <pc:sldMk cId="4259936650" sldId="338"/>
            <ac:spMk id="3" creationId="{285C37F2-E763-5BAD-2E8F-883038D2177C}"/>
          </ac:spMkLst>
        </pc:spChg>
        <pc:spChg chg="add mod">
          <ac:chgData name="Anne-Marie Haikio" userId="d857b0d5-b89d-4400-a0b9-0a9e2b406479" providerId="ADAL" clId="{47798FB7-1F54-4CEC-B55C-5AF779D7869C}" dt="2023-12-11T09:33:47.511" v="3644" actId="1076"/>
          <ac:spMkLst>
            <pc:docMk/>
            <pc:sldMk cId="4259936650" sldId="338"/>
            <ac:spMk id="5" creationId="{19CB1DD1-13A9-406F-F989-3E1FC7DC0EE7}"/>
          </ac:spMkLst>
        </pc:spChg>
        <pc:picChg chg="add mod">
          <ac:chgData name="Anne-Marie Haikio" userId="d857b0d5-b89d-4400-a0b9-0a9e2b406479" providerId="ADAL" clId="{47798FB7-1F54-4CEC-B55C-5AF779D7869C}" dt="2023-12-11T09:35:37.998" v="3647" actId="1036"/>
          <ac:picMkLst>
            <pc:docMk/>
            <pc:sldMk cId="4259936650" sldId="338"/>
            <ac:picMk id="7" creationId="{4EDEFFF4-E4C2-76E9-868D-EB58F4E98655}"/>
          </ac:picMkLst>
        </pc:picChg>
        <pc:picChg chg="add mod">
          <ac:chgData name="Anne-Marie Haikio" userId="d857b0d5-b89d-4400-a0b9-0a9e2b406479" providerId="ADAL" clId="{47798FB7-1F54-4CEC-B55C-5AF779D7869C}" dt="2023-12-11T09:36:09.044" v="3649" actId="1076"/>
          <ac:picMkLst>
            <pc:docMk/>
            <pc:sldMk cId="4259936650" sldId="338"/>
            <ac:picMk id="8" creationId="{104E4696-4079-0CFF-9757-0F588FD18287}"/>
          </ac:picMkLst>
        </pc:picChg>
      </pc:sldChg>
      <pc:sldChg chg="addSp delSp modSp mod">
        <pc:chgData name="Anne-Marie Haikio" userId="d857b0d5-b89d-4400-a0b9-0a9e2b406479" providerId="ADAL" clId="{47798FB7-1F54-4CEC-B55C-5AF779D7869C}" dt="2023-12-18T06:13:46.118" v="9009" actId="14100"/>
        <pc:sldMkLst>
          <pc:docMk/>
          <pc:sldMk cId="2070546027" sldId="341"/>
        </pc:sldMkLst>
        <pc:spChg chg="mod">
          <ac:chgData name="Anne-Marie Haikio" userId="d857b0d5-b89d-4400-a0b9-0a9e2b406479" providerId="ADAL" clId="{47798FB7-1F54-4CEC-B55C-5AF779D7869C}" dt="2023-12-18T06:12:49.499" v="8960" actId="20577"/>
          <ac:spMkLst>
            <pc:docMk/>
            <pc:sldMk cId="2070546027" sldId="341"/>
            <ac:spMk id="2" creationId="{06E1F729-96F6-E25D-97B7-F3A7986091D3}"/>
          </ac:spMkLst>
        </pc:spChg>
        <pc:spChg chg="mod">
          <ac:chgData name="Anne-Marie Haikio" userId="d857b0d5-b89d-4400-a0b9-0a9e2b406479" providerId="ADAL" clId="{47798FB7-1F54-4CEC-B55C-5AF779D7869C}" dt="2023-12-18T06:13:31.091" v="9005" actId="1076"/>
          <ac:spMkLst>
            <pc:docMk/>
            <pc:sldMk cId="2070546027" sldId="341"/>
            <ac:spMk id="3" creationId="{6E2D70EF-18E7-6A11-E220-711D914512B2}"/>
          </ac:spMkLst>
        </pc:spChg>
        <pc:spChg chg="mod">
          <ac:chgData name="Anne-Marie Haikio" userId="d857b0d5-b89d-4400-a0b9-0a9e2b406479" providerId="ADAL" clId="{47798FB7-1F54-4CEC-B55C-5AF779D7869C}" dt="2023-12-18T06:13:33.556" v="9006" actId="1076"/>
          <ac:spMkLst>
            <pc:docMk/>
            <pc:sldMk cId="2070546027" sldId="341"/>
            <ac:spMk id="4" creationId="{7BDC77DA-E932-EF63-D7B5-259F472EAFB6}"/>
          </ac:spMkLst>
        </pc:spChg>
        <pc:spChg chg="mod">
          <ac:chgData name="Anne-Marie Haikio" userId="d857b0d5-b89d-4400-a0b9-0a9e2b406479" providerId="ADAL" clId="{47798FB7-1F54-4CEC-B55C-5AF779D7869C}" dt="2023-12-11T09:29:48.329" v="3499" actId="1076"/>
          <ac:spMkLst>
            <pc:docMk/>
            <pc:sldMk cId="2070546027" sldId="341"/>
            <ac:spMk id="5" creationId="{E4371F2B-B4EC-31BF-9D1C-3721060A8382}"/>
          </ac:spMkLst>
        </pc:spChg>
        <pc:spChg chg="mod">
          <ac:chgData name="Anne-Marie Haikio" userId="d857b0d5-b89d-4400-a0b9-0a9e2b406479" providerId="ADAL" clId="{47798FB7-1F54-4CEC-B55C-5AF779D7869C}" dt="2023-12-11T09:31:38.800" v="3531" actId="20577"/>
          <ac:spMkLst>
            <pc:docMk/>
            <pc:sldMk cId="2070546027" sldId="341"/>
            <ac:spMk id="6" creationId="{0C659A1E-FE11-8344-06AF-A349796186D5}"/>
          </ac:spMkLst>
        </pc:spChg>
        <pc:spChg chg="add del mod">
          <ac:chgData name="Anne-Marie Haikio" userId="d857b0d5-b89d-4400-a0b9-0a9e2b406479" providerId="ADAL" clId="{47798FB7-1F54-4CEC-B55C-5AF779D7869C}" dt="2023-12-11T09:30:16.604" v="3509" actId="478"/>
          <ac:spMkLst>
            <pc:docMk/>
            <pc:sldMk cId="2070546027" sldId="341"/>
            <ac:spMk id="9" creationId="{13FD2914-F54B-5E0E-F681-B05DFD2A1640}"/>
          </ac:spMkLst>
        </pc:spChg>
        <pc:spChg chg="add mod">
          <ac:chgData name="Anne-Marie Haikio" userId="d857b0d5-b89d-4400-a0b9-0a9e2b406479" providerId="ADAL" clId="{47798FB7-1F54-4CEC-B55C-5AF779D7869C}" dt="2023-12-11T09:31:52.690" v="3534" actId="14100"/>
          <ac:spMkLst>
            <pc:docMk/>
            <pc:sldMk cId="2070546027" sldId="341"/>
            <ac:spMk id="11" creationId="{A744D666-207A-7E19-31F7-211228010E6D}"/>
          </ac:spMkLst>
        </pc:spChg>
        <pc:spChg chg="add mod">
          <ac:chgData name="Anne-Marie Haikio" userId="d857b0d5-b89d-4400-a0b9-0a9e2b406479" providerId="ADAL" clId="{47798FB7-1F54-4CEC-B55C-5AF779D7869C}" dt="2023-12-18T06:13:42.676" v="9008" actId="1076"/>
          <ac:spMkLst>
            <pc:docMk/>
            <pc:sldMk cId="2070546027" sldId="341"/>
            <ac:spMk id="12" creationId="{BA2134CC-D89D-7BC0-41C2-2DBBE5BD6A3F}"/>
          </ac:spMkLst>
        </pc:spChg>
        <pc:picChg chg="mod">
          <ac:chgData name="Anne-Marie Haikio" userId="d857b0d5-b89d-4400-a0b9-0a9e2b406479" providerId="ADAL" clId="{47798FB7-1F54-4CEC-B55C-5AF779D7869C}" dt="2023-12-11T09:29:45.254" v="3498" actId="1076"/>
          <ac:picMkLst>
            <pc:docMk/>
            <pc:sldMk cId="2070546027" sldId="341"/>
            <ac:picMk id="7" creationId="{916689AF-8C8D-ED0A-FEFD-D844F2A1C613}"/>
          </ac:picMkLst>
        </pc:picChg>
        <pc:picChg chg="mod">
          <ac:chgData name="Anne-Marie Haikio" userId="d857b0d5-b89d-4400-a0b9-0a9e2b406479" providerId="ADAL" clId="{47798FB7-1F54-4CEC-B55C-5AF779D7869C}" dt="2023-12-18T06:13:46.118" v="9009" actId="14100"/>
          <ac:picMkLst>
            <pc:docMk/>
            <pc:sldMk cId="2070546027" sldId="341"/>
            <ac:picMk id="10" creationId="{FC12AB51-CF1D-6789-CA76-EBD170739800}"/>
          </ac:picMkLst>
        </pc:picChg>
        <pc:picChg chg="add mod">
          <ac:chgData name="Anne-Marie Haikio" userId="d857b0d5-b89d-4400-a0b9-0a9e2b406479" providerId="ADAL" clId="{47798FB7-1F54-4CEC-B55C-5AF779D7869C}" dt="2023-12-11T09:31:41.523" v="3532" actId="1076"/>
          <ac:picMkLst>
            <pc:docMk/>
            <pc:sldMk cId="2070546027" sldId="341"/>
            <ac:picMk id="13" creationId="{58D0F79E-AE5E-3F1E-1C1A-4F2055D1DD2D}"/>
          </ac:picMkLst>
        </pc:picChg>
      </pc:sldChg>
      <pc:sldChg chg="addSp delSp modSp mod">
        <pc:chgData name="Anne-Marie Haikio" userId="d857b0d5-b89d-4400-a0b9-0a9e2b406479" providerId="ADAL" clId="{47798FB7-1F54-4CEC-B55C-5AF779D7869C}" dt="2023-12-18T13:37:04.111" v="12045" actId="1076"/>
        <pc:sldMkLst>
          <pc:docMk/>
          <pc:sldMk cId="593915455" sldId="342"/>
        </pc:sldMkLst>
        <pc:spChg chg="mod">
          <ac:chgData name="Anne-Marie Haikio" userId="d857b0d5-b89d-4400-a0b9-0a9e2b406479" providerId="ADAL" clId="{47798FB7-1F54-4CEC-B55C-5AF779D7869C}" dt="2023-12-07T12:52:51.245" v="387" actId="14100"/>
          <ac:spMkLst>
            <pc:docMk/>
            <pc:sldMk cId="593915455" sldId="342"/>
            <ac:spMk id="3" creationId="{A919A0E6-CA86-B657-1A97-76FEEE2AB256}"/>
          </ac:spMkLst>
        </pc:spChg>
        <pc:spChg chg="mod">
          <ac:chgData name="Anne-Marie Haikio" userId="d857b0d5-b89d-4400-a0b9-0a9e2b406479" providerId="ADAL" clId="{47798FB7-1F54-4CEC-B55C-5AF779D7869C}" dt="2023-12-07T12:58:28.903" v="577" actId="20577"/>
          <ac:spMkLst>
            <pc:docMk/>
            <pc:sldMk cId="593915455" sldId="342"/>
            <ac:spMk id="5" creationId="{4B8CC94E-9F72-0C4E-F2E8-6F22795A3466}"/>
          </ac:spMkLst>
        </pc:spChg>
        <pc:spChg chg="add mod">
          <ac:chgData name="Anne-Marie Haikio" userId="d857b0d5-b89d-4400-a0b9-0a9e2b406479" providerId="ADAL" clId="{47798FB7-1F54-4CEC-B55C-5AF779D7869C}" dt="2023-12-07T12:57:58.852" v="568" actId="20577"/>
          <ac:spMkLst>
            <pc:docMk/>
            <pc:sldMk cId="593915455" sldId="342"/>
            <ac:spMk id="6" creationId="{0C918BCE-7922-C496-2C90-9FEC60751E8F}"/>
          </ac:spMkLst>
        </pc:spChg>
        <pc:picChg chg="add del mod">
          <ac:chgData name="Anne-Marie Haikio" userId="d857b0d5-b89d-4400-a0b9-0a9e2b406479" providerId="ADAL" clId="{47798FB7-1F54-4CEC-B55C-5AF779D7869C}" dt="2023-12-18T13:36:54.843" v="12043" actId="478"/>
          <ac:picMkLst>
            <pc:docMk/>
            <pc:sldMk cId="593915455" sldId="342"/>
            <ac:picMk id="8" creationId="{61276F3F-487D-CFC0-9C58-FFCD9728AE9A}"/>
          </ac:picMkLst>
        </pc:picChg>
        <pc:picChg chg="add mod">
          <ac:chgData name="Anne-Marie Haikio" userId="d857b0d5-b89d-4400-a0b9-0a9e2b406479" providerId="ADAL" clId="{47798FB7-1F54-4CEC-B55C-5AF779D7869C}" dt="2023-12-18T13:37:04.111" v="12045" actId="1076"/>
          <ac:picMkLst>
            <pc:docMk/>
            <pc:sldMk cId="593915455" sldId="342"/>
            <ac:picMk id="9" creationId="{B1AEB1F7-13FC-8B30-5D04-DAD1FEF01BFB}"/>
          </ac:picMkLst>
        </pc:picChg>
      </pc:sldChg>
      <pc:sldChg chg="delSp modSp mod">
        <pc:chgData name="Anne-Marie Haikio" userId="d857b0d5-b89d-4400-a0b9-0a9e2b406479" providerId="ADAL" clId="{47798FB7-1F54-4CEC-B55C-5AF779D7869C}" dt="2023-12-18T13:30:58.978" v="11646" actId="21"/>
        <pc:sldMkLst>
          <pc:docMk/>
          <pc:sldMk cId="3617504396" sldId="343"/>
        </pc:sldMkLst>
        <pc:spChg chg="mod">
          <ac:chgData name="Anne-Marie Haikio" userId="d857b0d5-b89d-4400-a0b9-0a9e2b406479" providerId="ADAL" clId="{47798FB7-1F54-4CEC-B55C-5AF779D7869C}" dt="2023-12-18T13:26:54.114" v="11035" actId="113"/>
          <ac:spMkLst>
            <pc:docMk/>
            <pc:sldMk cId="3617504396" sldId="343"/>
            <ac:spMk id="2" creationId="{914F8ADA-BFFF-D383-AE6A-0DE7288CE719}"/>
          </ac:spMkLst>
        </pc:spChg>
        <pc:picChg chg="del">
          <ac:chgData name="Anne-Marie Haikio" userId="d857b0d5-b89d-4400-a0b9-0a9e2b406479" providerId="ADAL" clId="{47798FB7-1F54-4CEC-B55C-5AF779D7869C}" dt="2023-12-18T13:30:58.978" v="11646" actId="21"/>
          <ac:picMkLst>
            <pc:docMk/>
            <pc:sldMk cId="3617504396" sldId="343"/>
            <ac:picMk id="5" creationId="{D5D040B1-02FB-D19B-56E9-8BDAC049FACB}"/>
          </ac:picMkLst>
        </pc:picChg>
      </pc:sldChg>
      <pc:sldChg chg="modSp mod">
        <pc:chgData name="Anne-Marie Haikio" userId="d857b0d5-b89d-4400-a0b9-0a9e2b406479" providerId="ADAL" clId="{47798FB7-1F54-4CEC-B55C-5AF779D7869C}" dt="2023-12-18T13:30:33.608" v="11637" actId="113"/>
        <pc:sldMkLst>
          <pc:docMk/>
          <pc:sldMk cId="2311819334" sldId="344"/>
        </pc:sldMkLst>
        <pc:spChg chg="mod">
          <ac:chgData name="Anne-Marie Haikio" userId="d857b0d5-b89d-4400-a0b9-0a9e2b406479" providerId="ADAL" clId="{47798FB7-1F54-4CEC-B55C-5AF779D7869C}" dt="2023-12-18T13:30:33.608" v="11637" actId="113"/>
          <ac:spMkLst>
            <pc:docMk/>
            <pc:sldMk cId="2311819334" sldId="344"/>
            <ac:spMk id="2" creationId="{C073270B-214D-2A27-8630-AC1A7E0C4044}"/>
          </ac:spMkLst>
        </pc:spChg>
        <pc:spChg chg="mod">
          <ac:chgData name="Anne-Marie Haikio" userId="d857b0d5-b89d-4400-a0b9-0a9e2b406479" providerId="ADAL" clId="{47798FB7-1F54-4CEC-B55C-5AF779D7869C}" dt="2023-12-07T12:19:03.408" v="11" actId="14100"/>
          <ac:spMkLst>
            <pc:docMk/>
            <pc:sldMk cId="2311819334" sldId="344"/>
            <ac:spMk id="6" creationId="{A79BA03A-66AF-5ACE-2D62-750B650B5CC5}"/>
          </ac:spMkLst>
        </pc:spChg>
        <pc:spChg chg="mod">
          <ac:chgData name="Anne-Marie Haikio" userId="d857b0d5-b89d-4400-a0b9-0a9e2b406479" providerId="ADAL" clId="{47798FB7-1F54-4CEC-B55C-5AF779D7869C}" dt="2023-12-07T12:19:20.244" v="14" actId="1076"/>
          <ac:spMkLst>
            <pc:docMk/>
            <pc:sldMk cId="2311819334" sldId="344"/>
            <ac:spMk id="9" creationId="{8BABBB42-582A-FD56-B87F-BE5697135F39}"/>
          </ac:spMkLst>
        </pc:spChg>
        <pc:spChg chg="mod">
          <ac:chgData name="Anne-Marie Haikio" userId="d857b0d5-b89d-4400-a0b9-0a9e2b406479" providerId="ADAL" clId="{47798FB7-1F54-4CEC-B55C-5AF779D7869C}" dt="2023-12-07T12:18:37.642" v="8" actId="1076"/>
          <ac:spMkLst>
            <pc:docMk/>
            <pc:sldMk cId="2311819334" sldId="344"/>
            <ac:spMk id="10" creationId="{5DBC902E-68A9-CBF5-183B-02881A3E8EB2}"/>
          </ac:spMkLst>
        </pc:spChg>
        <pc:spChg chg="mod">
          <ac:chgData name="Anne-Marie Haikio" userId="d857b0d5-b89d-4400-a0b9-0a9e2b406479" providerId="ADAL" clId="{47798FB7-1F54-4CEC-B55C-5AF779D7869C}" dt="2023-12-07T12:18:34.991" v="7" actId="1076"/>
          <ac:spMkLst>
            <pc:docMk/>
            <pc:sldMk cId="2311819334" sldId="344"/>
            <ac:spMk id="11" creationId="{D69596E6-3CF6-DDAB-AC8F-726933D173C0}"/>
          </ac:spMkLst>
        </pc:spChg>
        <pc:spChg chg="mod">
          <ac:chgData name="Anne-Marie Haikio" userId="d857b0d5-b89d-4400-a0b9-0a9e2b406479" providerId="ADAL" clId="{47798FB7-1F54-4CEC-B55C-5AF779D7869C}" dt="2023-12-07T12:18:47.264" v="10" actId="1076"/>
          <ac:spMkLst>
            <pc:docMk/>
            <pc:sldMk cId="2311819334" sldId="344"/>
            <ac:spMk id="17" creationId="{EFCC1975-13C4-E5FD-FE51-772ACC719E0D}"/>
          </ac:spMkLst>
        </pc:spChg>
        <pc:spChg chg="mod">
          <ac:chgData name="Anne-Marie Haikio" userId="d857b0d5-b89d-4400-a0b9-0a9e2b406479" providerId="ADAL" clId="{47798FB7-1F54-4CEC-B55C-5AF779D7869C}" dt="2023-12-07T12:18:42.644" v="9" actId="1076"/>
          <ac:spMkLst>
            <pc:docMk/>
            <pc:sldMk cId="2311819334" sldId="344"/>
            <ac:spMk id="19" creationId="{AFAD228B-4CD8-F878-641C-F9CF4947B47A}"/>
          </ac:spMkLst>
        </pc:spChg>
        <pc:spChg chg="mod">
          <ac:chgData name="Anne-Marie Haikio" userId="d857b0d5-b89d-4400-a0b9-0a9e2b406479" providerId="ADAL" clId="{47798FB7-1F54-4CEC-B55C-5AF779D7869C}" dt="2023-12-07T12:19:31.854" v="17" actId="1076"/>
          <ac:spMkLst>
            <pc:docMk/>
            <pc:sldMk cId="2311819334" sldId="344"/>
            <ac:spMk id="20" creationId="{2E6BA116-3DCD-20AD-2B08-BA4C3581180F}"/>
          </ac:spMkLst>
        </pc:spChg>
        <pc:spChg chg="mod">
          <ac:chgData name="Anne-Marie Haikio" userId="d857b0d5-b89d-4400-a0b9-0a9e2b406479" providerId="ADAL" clId="{47798FB7-1F54-4CEC-B55C-5AF779D7869C}" dt="2023-12-07T12:19:35.375" v="18" actId="1076"/>
          <ac:spMkLst>
            <pc:docMk/>
            <pc:sldMk cId="2311819334" sldId="344"/>
            <ac:spMk id="21" creationId="{405AAAC6-83F3-5945-D840-AE0DBA8B95B4}"/>
          </ac:spMkLst>
        </pc:spChg>
        <pc:spChg chg="mod">
          <ac:chgData name="Anne-Marie Haikio" userId="d857b0d5-b89d-4400-a0b9-0a9e2b406479" providerId="ADAL" clId="{47798FB7-1F54-4CEC-B55C-5AF779D7869C}" dt="2023-12-07T12:20:16.812" v="29" actId="1076"/>
          <ac:spMkLst>
            <pc:docMk/>
            <pc:sldMk cId="2311819334" sldId="344"/>
            <ac:spMk id="24" creationId="{A8A12CC1-2776-1D4D-A513-E1D963DA9C5C}"/>
          </ac:spMkLst>
        </pc:spChg>
        <pc:spChg chg="mod">
          <ac:chgData name="Anne-Marie Haikio" userId="d857b0d5-b89d-4400-a0b9-0a9e2b406479" providerId="ADAL" clId="{47798FB7-1F54-4CEC-B55C-5AF779D7869C}" dt="2023-12-07T12:20:23.157" v="30" actId="1076"/>
          <ac:spMkLst>
            <pc:docMk/>
            <pc:sldMk cId="2311819334" sldId="344"/>
            <ac:spMk id="26" creationId="{BEE44DA3-0E18-AE51-F3FD-47FAB3CFFFEA}"/>
          </ac:spMkLst>
        </pc:spChg>
        <pc:spChg chg="mod">
          <ac:chgData name="Anne-Marie Haikio" userId="d857b0d5-b89d-4400-a0b9-0a9e2b406479" providerId="ADAL" clId="{47798FB7-1F54-4CEC-B55C-5AF779D7869C}" dt="2023-12-07T12:20:13.819" v="28" actId="1076"/>
          <ac:spMkLst>
            <pc:docMk/>
            <pc:sldMk cId="2311819334" sldId="344"/>
            <ac:spMk id="27" creationId="{030CDF40-CB40-AD4F-A154-369351B6B380}"/>
          </ac:spMkLst>
        </pc:spChg>
        <pc:spChg chg="mod">
          <ac:chgData name="Anne-Marie Haikio" userId="d857b0d5-b89d-4400-a0b9-0a9e2b406479" providerId="ADAL" clId="{47798FB7-1F54-4CEC-B55C-5AF779D7869C}" dt="2023-12-07T12:19:24.805" v="15" actId="1076"/>
          <ac:spMkLst>
            <pc:docMk/>
            <pc:sldMk cId="2311819334" sldId="344"/>
            <ac:spMk id="46" creationId="{077957D7-EFAC-7456-38D4-16692C079488}"/>
          </ac:spMkLst>
        </pc:spChg>
        <pc:spChg chg="mod">
          <ac:chgData name="Anne-Marie Haikio" userId="d857b0d5-b89d-4400-a0b9-0a9e2b406479" providerId="ADAL" clId="{47798FB7-1F54-4CEC-B55C-5AF779D7869C}" dt="2023-12-07T12:20:34.513" v="33" actId="1076"/>
          <ac:spMkLst>
            <pc:docMk/>
            <pc:sldMk cId="2311819334" sldId="344"/>
            <ac:spMk id="65" creationId="{2592CB5A-6F76-CC0E-7836-CA075F9068D9}"/>
          </ac:spMkLst>
        </pc:spChg>
        <pc:spChg chg="mod">
          <ac:chgData name="Anne-Marie Haikio" userId="d857b0d5-b89d-4400-a0b9-0a9e2b406479" providerId="ADAL" clId="{47798FB7-1F54-4CEC-B55C-5AF779D7869C}" dt="2023-12-07T12:20:47.180" v="38" actId="1076"/>
          <ac:spMkLst>
            <pc:docMk/>
            <pc:sldMk cId="2311819334" sldId="344"/>
            <ac:spMk id="70" creationId="{D19F5B74-343A-36D6-6709-0A2048CFDA7E}"/>
          </ac:spMkLst>
        </pc:spChg>
        <pc:spChg chg="mod">
          <ac:chgData name="Anne-Marie Haikio" userId="d857b0d5-b89d-4400-a0b9-0a9e2b406479" providerId="ADAL" clId="{47798FB7-1F54-4CEC-B55C-5AF779D7869C}" dt="2023-12-07T12:20:43.850" v="37" actId="1076"/>
          <ac:spMkLst>
            <pc:docMk/>
            <pc:sldMk cId="2311819334" sldId="344"/>
            <ac:spMk id="71" creationId="{E33CFD79-9106-490F-57A4-AD3099432179}"/>
          </ac:spMkLst>
        </pc:spChg>
        <pc:picChg chg="mod">
          <ac:chgData name="Anne-Marie Haikio" userId="d857b0d5-b89d-4400-a0b9-0a9e2b406479" providerId="ADAL" clId="{47798FB7-1F54-4CEC-B55C-5AF779D7869C}" dt="2023-12-07T12:19:29.500" v="16" actId="1076"/>
          <ac:picMkLst>
            <pc:docMk/>
            <pc:sldMk cId="2311819334" sldId="344"/>
            <ac:picMk id="39" creationId="{0EEDD466-88C5-17A6-FBDE-A8ABC2D7AE22}"/>
          </ac:picMkLst>
        </pc:picChg>
        <pc:picChg chg="mod">
          <ac:chgData name="Anne-Marie Haikio" userId="d857b0d5-b89d-4400-a0b9-0a9e2b406479" providerId="ADAL" clId="{47798FB7-1F54-4CEC-B55C-5AF779D7869C}" dt="2023-12-07T12:19:56.757" v="23" actId="1076"/>
          <ac:picMkLst>
            <pc:docMk/>
            <pc:sldMk cId="2311819334" sldId="344"/>
            <ac:picMk id="42" creationId="{DA5240ED-B13B-146B-8BD0-4E1E174832F6}"/>
          </ac:picMkLst>
        </pc:picChg>
        <pc:picChg chg="mod">
          <ac:chgData name="Anne-Marie Haikio" userId="d857b0d5-b89d-4400-a0b9-0a9e2b406479" providerId="ADAL" clId="{47798FB7-1F54-4CEC-B55C-5AF779D7869C}" dt="2023-12-07T12:20:02.309" v="25" actId="1076"/>
          <ac:picMkLst>
            <pc:docMk/>
            <pc:sldMk cId="2311819334" sldId="344"/>
            <ac:picMk id="43" creationId="{C7A035A7-6B7F-485B-DA54-AE55524A2200}"/>
          </ac:picMkLst>
        </pc:picChg>
        <pc:picChg chg="mod">
          <ac:chgData name="Anne-Marie Haikio" userId="d857b0d5-b89d-4400-a0b9-0a9e2b406479" providerId="ADAL" clId="{47798FB7-1F54-4CEC-B55C-5AF779D7869C}" dt="2023-12-07T12:20:07.085" v="26" actId="14100"/>
          <ac:picMkLst>
            <pc:docMk/>
            <pc:sldMk cId="2311819334" sldId="344"/>
            <ac:picMk id="45" creationId="{C10B71F7-509D-1F2B-6457-88F4279F43F4}"/>
          </ac:picMkLst>
        </pc:picChg>
        <pc:picChg chg="mod">
          <ac:chgData name="Anne-Marie Haikio" userId="d857b0d5-b89d-4400-a0b9-0a9e2b406479" providerId="ADAL" clId="{47798FB7-1F54-4CEC-B55C-5AF779D7869C}" dt="2023-12-07T12:20:39.555" v="35" actId="1076"/>
          <ac:picMkLst>
            <pc:docMk/>
            <pc:sldMk cId="2311819334" sldId="344"/>
            <ac:picMk id="67" creationId="{D4950F2A-4BE5-D230-4CA6-1040FE4B8583}"/>
          </ac:picMkLst>
        </pc:picChg>
        <pc:picChg chg="mod">
          <ac:chgData name="Anne-Marie Haikio" userId="d857b0d5-b89d-4400-a0b9-0a9e2b406479" providerId="ADAL" clId="{47798FB7-1F54-4CEC-B55C-5AF779D7869C}" dt="2023-12-07T12:20:37.189" v="34" actId="1076"/>
          <ac:picMkLst>
            <pc:docMk/>
            <pc:sldMk cId="2311819334" sldId="344"/>
            <ac:picMk id="69" creationId="{AE818D5D-5642-BAA6-D152-5A79B36D031C}"/>
          </ac:picMkLst>
        </pc:picChg>
      </pc:sldChg>
      <pc:sldChg chg="modSp mod">
        <pc:chgData name="Anne-Marie Haikio" userId="d857b0d5-b89d-4400-a0b9-0a9e2b406479" providerId="ADAL" clId="{47798FB7-1F54-4CEC-B55C-5AF779D7869C}" dt="2023-12-18T13:30:50.166" v="11645" actId="20577"/>
        <pc:sldMkLst>
          <pc:docMk/>
          <pc:sldMk cId="3734839614" sldId="345"/>
        </pc:sldMkLst>
        <pc:spChg chg="mod">
          <ac:chgData name="Anne-Marie Haikio" userId="d857b0d5-b89d-4400-a0b9-0a9e2b406479" providerId="ADAL" clId="{47798FB7-1F54-4CEC-B55C-5AF779D7869C}" dt="2023-12-18T13:30:50.166" v="11645" actId="20577"/>
          <ac:spMkLst>
            <pc:docMk/>
            <pc:sldMk cId="3734839614" sldId="345"/>
            <ac:spMk id="2" creationId="{FB4F004B-921A-036C-9FED-9352738546EC}"/>
          </ac:spMkLst>
        </pc:spChg>
      </pc:sldChg>
      <pc:sldChg chg="modSp mod">
        <pc:chgData name="Anne-Marie Haikio" userId="d857b0d5-b89d-4400-a0b9-0a9e2b406479" providerId="ADAL" clId="{47798FB7-1F54-4CEC-B55C-5AF779D7869C}" dt="2023-12-18T06:04:21.867" v="8460" actId="1076"/>
        <pc:sldMkLst>
          <pc:docMk/>
          <pc:sldMk cId="1505363547" sldId="351"/>
        </pc:sldMkLst>
        <pc:spChg chg="mod">
          <ac:chgData name="Anne-Marie Haikio" userId="d857b0d5-b89d-4400-a0b9-0a9e2b406479" providerId="ADAL" clId="{47798FB7-1F54-4CEC-B55C-5AF779D7869C}" dt="2023-12-18T06:04:19.370" v="8459" actId="20577"/>
          <ac:spMkLst>
            <pc:docMk/>
            <pc:sldMk cId="1505363547" sldId="351"/>
            <ac:spMk id="2" creationId="{C17604E8-6543-732C-6840-85CF8404AF54}"/>
          </ac:spMkLst>
        </pc:spChg>
        <pc:picChg chg="mod">
          <ac:chgData name="Anne-Marie Haikio" userId="d857b0d5-b89d-4400-a0b9-0a9e2b406479" providerId="ADAL" clId="{47798FB7-1F54-4CEC-B55C-5AF779D7869C}" dt="2023-12-18T06:04:21.867" v="8460" actId="1076"/>
          <ac:picMkLst>
            <pc:docMk/>
            <pc:sldMk cId="1505363547" sldId="351"/>
            <ac:picMk id="4" creationId="{61B8F288-9428-A27F-84B6-2B1B78A57298}"/>
          </ac:picMkLst>
        </pc:picChg>
      </pc:sldChg>
      <pc:sldChg chg="addSp delSp modSp mod">
        <pc:chgData name="Anne-Marie Haikio" userId="d857b0d5-b89d-4400-a0b9-0a9e2b406479" providerId="ADAL" clId="{47798FB7-1F54-4CEC-B55C-5AF779D7869C}" dt="2023-12-18T12:53:16.161" v="9561"/>
        <pc:sldMkLst>
          <pc:docMk/>
          <pc:sldMk cId="1197007744" sldId="352"/>
        </pc:sldMkLst>
        <pc:spChg chg="mod">
          <ac:chgData name="Anne-Marie Haikio" userId="d857b0d5-b89d-4400-a0b9-0a9e2b406479" providerId="ADAL" clId="{47798FB7-1F54-4CEC-B55C-5AF779D7869C}" dt="2023-12-11T09:51:20.125" v="4266" actId="20577"/>
          <ac:spMkLst>
            <pc:docMk/>
            <pc:sldMk cId="1197007744" sldId="352"/>
            <ac:spMk id="3" creationId="{232D3A18-166A-8AD9-29AF-E1528C3A6FC7}"/>
          </ac:spMkLst>
        </pc:spChg>
        <pc:spChg chg="add del">
          <ac:chgData name="Anne-Marie Haikio" userId="d857b0d5-b89d-4400-a0b9-0a9e2b406479" providerId="ADAL" clId="{47798FB7-1F54-4CEC-B55C-5AF779D7869C}" dt="2023-12-18T12:53:10.205" v="9560" actId="22"/>
          <ac:spMkLst>
            <pc:docMk/>
            <pc:sldMk cId="1197007744" sldId="352"/>
            <ac:spMk id="7" creationId="{EA4A4877-25C8-F3E7-AF60-FCA45B1F573D}"/>
          </ac:spMkLst>
        </pc:spChg>
        <pc:spChg chg="add mod">
          <ac:chgData name="Anne-Marie Haikio" userId="d857b0d5-b89d-4400-a0b9-0a9e2b406479" providerId="ADAL" clId="{47798FB7-1F54-4CEC-B55C-5AF779D7869C}" dt="2023-12-18T12:53:16.161" v="9561"/>
          <ac:spMkLst>
            <pc:docMk/>
            <pc:sldMk cId="1197007744" sldId="352"/>
            <ac:spMk id="8" creationId="{D3106CCE-DE55-461E-0AA4-EA2B59E9A286}"/>
          </ac:spMkLst>
        </pc:spChg>
        <pc:picChg chg="add mod">
          <ac:chgData name="Anne-Marie Haikio" userId="d857b0d5-b89d-4400-a0b9-0a9e2b406479" providerId="ADAL" clId="{47798FB7-1F54-4CEC-B55C-5AF779D7869C}" dt="2023-12-11T09:51:17.930" v="4265" actId="1076"/>
          <ac:picMkLst>
            <pc:docMk/>
            <pc:sldMk cId="1197007744" sldId="352"/>
            <ac:picMk id="6" creationId="{FA1126BD-F2E7-B026-3002-9E8FA9DDFBD3}"/>
          </ac:picMkLst>
        </pc:picChg>
      </pc:sldChg>
      <pc:sldChg chg="modSp mod">
        <pc:chgData name="Anne-Marie Haikio" userId="d857b0d5-b89d-4400-a0b9-0a9e2b406479" providerId="ADAL" clId="{47798FB7-1F54-4CEC-B55C-5AF779D7869C}" dt="2023-12-18T12:50:51.117" v="9522" actId="1076"/>
        <pc:sldMkLst>
          <pc:docMk/>
          <pc:sldMk cId="1176303286" sldId="353"/>
        </pc:sldMkLst>
        <pc:spChg chg="mod">
          <ac:chgData name="Anne-Marie Haikio" userId="d857b0d5-b89d-4400-a0b9-0a9e2b406479" providerId="ADAL" clId="{47798FB7-1F54-4CEC-B55C-5AF779D7869C}" dt="2023-12-18T06:12:07.679" v="8894" actId="113"/>
          <ac:spMkLst>
            <pc:docMk/>
            <pc:sldMk cId="1176303286" sldId="353"/>
            <ac:spMk id="2" creationId="{2117D8E3-EA30-27ED-8FD6-8D28B86CDB7A}"/>
          </ac:spMkLst>
        </pc:spChg>
        <pc:spChg chg="mod">
          <ac:chgData name="Anne-Marie Haikio" userId="d857b0d5-b89d-4400-a0b9-0a9e2b406479" providerId="ADAL" clId="{47798FB7-1F54-4CEC-B55C-5AF779D7869C}" dt="2023-12-18T12:50:51.117" v="9522" actId="1076"/>
          <ac:spMkLst>
            <pc:docMk/>
            <pc:sldMk cId="1176303286" sldId="353"/>
            <ac:spMk id="8" creationId="{05F67A13-56DF-0009-2513-D07856DFBCCB}"/>
          </ac:spMkLst>
        </pc:spChg>
      </pc:sldChg>
      <pc:sldChg chg="modSp mod">
        <pc:chgData name="Anne-Marie Haikio" userId="d857b0d5-b89d-4400-a0b9-0a9e2b406479" providerId="ADAL" clId="{47798FB7-1F54-4CEC-B55C-5AF779D7869C}" dt="2023-12-11T10:05:22.890" v="4875" actId="20577"/>
        <pc:sldMkLst>
          <pc:docMk/>
          <pc:sldMk cId="2286895967" sldId="358"/>
        </pc:sldMkLst>
        <pc:spChg chg="mod">
          <ac:chgData name="Anne-Marie Haikio" userId="d857b0d5-b89d-4400-a0b9-0a9e2b406479" providerId="ADAL" clId="{47798FB7-1F54-4CEC-B55C-5AF779D7869C}" dt="2023-12-11T10:05:22.890" v="4875" actId="20577"/>
          <ac:spMkLst>
            <pc:docMk/>
            <pc:sldMk cId="2286895967" sldId="358"/>
            <ac:spMk id="2" creationId="{C887D6E8-AD47-A205-6557-00EB3E2F6E60}"/>
          </ac:spMkLst>
        </pc:spChg>
        <pc:spChg chg="mod">
          <ac:chgData name="Anne-Marie Haikio" userId="d857b0d5-b89d-4400-a0b9-0a9e2b406479" providerId="ADAL" clId="{47798FB7-1F54-4CEC-B55C-5AF779D7869C}" dt="2023-12-07T12:17:15.851" v="6" actId="1076"/>
          <ac:spMkLst>
            <pc:docMk/>
            <pc:sldMk cId="2286895967" sldId="358"/>
            <ac:spMk id="5" creationId="{FFE41CAD-3C9D-A101-22E8-E2FB52E01A6B}"/>
          </ac:spMkLst>
        </pc:spChg>
        <pc:spChg chg="mod">
          <ac:chgData name="Anne-Marie Haikio" userId="d857b0d5-b89d-4400-a0b9-0a9e2b406479" providerId="ADAL" clId="{47798FB7-1F54-4CEC-B55C-5AF779D7869C}" dt="2023-12-07T12:16:56.235" v="0" actId="1076"/>
          <ac:spMkLst>
            <pc:docMk/>
            <pc:sldMk cId="2286895967" sldId="358"/>
            <ac:spMk id="8" creationId="{0D6218A4-70B6-C6AD-EB3E-B072EA7C2398}"/>
          </ac:spMkLst>
        </pc:spChg>
        <pc:spChg chg="mod">
          <ac:chgData name="Anne-Marie Haikio" userId="d857b0d5-b89d-4400-a0b9-0a9e2b406479" providerId="ADAL" clId="{47798FB7-1F54-4CEC-B55C-5AF779D7869C}" dt="2023-12-07T12:17:05.875" v="3" actId="1076"/>
          <ac:spMkLst>
            <pc:docMk/>
            <pc:sldMk cId="2286895967" sldId="358"/>
            <ac:spMk id="9" creationId="{CBB673B0-DDD2-8C54-D0B3-3836EA816C2E}"/>
          </ac:spMkLst>
        </pc:spChg>
        <pc:spChg chg="mod">
          <ac:chgData name="Anne-Marie Haikio" userId="d857b0d5-b89d-4400-a0b9-0a9e2b406479" providerId="ADAL" clId="{47798FB7-1F54-4CEC-B55C-5AF779D7869C}" dt="2023-12-07T12:17:12.593" v="5" actId="1076"/>
          <ac:spMkLst>
            <pc:docMk/>
            <pc:sldMk cId="2286895967" sldId="358"/>
            <ac:spMk id="13" creationId="{9D48A6BD-1DE4-3C50-EC47-F0E0E72B6D5E}"/>
          </ac:spMkLst>
        </pc:spChg>
        <pc:spChg chg="mod">
          <ac:chgData name="Anne-Marie Haikio" userId="d857b0d5-b89d-4400-a0b9-0a9e2b406479" providerId="ADAL" clId="{47798FB7-1F54-4CEC-B55C-5AF779D7869C}" dt="2023-12-07T12:17:09.812" v="4" actId="1076"/>
          <ac:spMkLst>
            <pc:docMk/>
            <pc:sldMk cId="2286895967" sldId="358"/>
            <ac:spMk id="14" creationId="{43411400-E110-4D8F-F469-08668304B404}"/>
          </ac:spMkLst>
        </pc:spChg>
        <pc:picChg chg="mod">
          <ac:chgData name="Anne-Marie Haikio" userId="d857b0d5-b89d-4400-a0b9-0a9e2b406479" providerId="ADAL" clId="{47798FB7-1F54-4CEC-B55C-5AF779D7869C}" dt="2023-12-11T10:05:14.005" v="4854" actId="1076"/>
          <ac:picMkLst>
            <pc:docMk/>
            <pc:sldMk cId="2286895967" sldId="358"/>
            <ac:picMk id="10" creationId="{B903B273-1B8F-BC09-D8F5-2A49CE3F474D}"/>
          </ac:picMkLst>
        </pc:picChg>
      </pc:sldChg>
      <pc:sldChg chg="delSp modSp mod">
        <pc:chgData name="Anne-Marie Haikio" userId="d857b0d5-b89d-4400-a0b9-0a9e2b406479" providerId="ADAL" clId="{47798FB7-1F54-4CEC-B55C-5AF779D7869C}" dt="2023-12-18T13:30:43.752" v="11639" actId="113"/>
        <pc:sldMkLst>
          <pc:docMk/>
          <pc:sldMk cId="2632105375" sldId="359"/>
        </pc:sldMkLst>
        <pc:spChg chg="mod">
          <ac:chgData name="Anne-Marie Haikio" userId="d857b0d5-b89d-4400-a0b9-0a9e2b406479" providerId="ADAL" clId="{47798FB7-1F54-4CEC-B55C-5AF779D7869C}" dt="2023-12-18T13:30:43.752" v="11639" actId="113"/>
          <ac:spMkLst>
            <pc:docMk/>
            <pc:sldMk cId="2632105375" sldId="359"/>
            <ac:spMk id="2" creationId="{FB4F004B-921A-036C-9FED-9352738546EC}"/>
          </ac:spMkLst>
        </pc:spChg>
        <pc:spChg chg="del">
          <ac:chgData name="Anne-Marie Haikio" userId="d857b0d5-b89d-4400-a0b9-0a9e2b406479" providerId="ADAL" clId="{47798FB7-1F54-4CEC-B55C-5AF779D7869C}" dt="2023-12-07T12:21:25.277" v="39" actId="478"/>
          <ac:spMkLst>
            <pc:docMk/>
            <pc:sldMk cId="2632105375" sldId="359"/>
            <ac:spMk id="5" creationId="{28A341AB-F0FF-94C2-D138-AED3D743B610}"/>
          </ac:spMkLst>
        </pc:spChg>
      </pc:sldChg>
      <pc:sldChg chg="addSp modSp mod">
        <pc:chgData name="Anne-Marie Haikio" userId="d857b0d5-b89d-4400-a0b9-0a9e2b406479" providerId="ADAL" clId="{47798FB7-1F54-4CEC-B55C-5AF779D7869C}" dt="2023-12-18T10:38:16.848" v="9512" actId="1076"/>
        <pc:sldMkLst>
          <pc:docMk/>
          <pc:sldMk cId="3848392556" sldId="360"/>
        </pc:sldMkLst>
        <pc:spChg chg="mod">
          <ac:chgData name="Anne-Marie Haikio" userId="d857b0d5-b89d-4400-a0b9-0a9e2b406479" providerId="ADAL" clId="{47798FB7-1F54-4CEC-B55C-5AF779D7869C}" dt="2023-12-18T06:07:32.093" v="8668" actId="113"/>
          <ac:spMkLst>
            <pc:docMk/>
            <pc:sldMk cId="3848392556" sldId="360"/>
            <ac:spMk id="2" creationId="{BDF67508-97AB-9E52-1AAA-D0BFF6267FD6}"/>
          </ac:spMkLst>
        </pc:spChg>
        <pc:spChg chg="mod">
          <ac:chgData name="Anne-Marie Haikio" userId="d857b0d5-b89d-4400-a0b9-0a9e2b406479" providerId="ADAL" clId="{47798FB7-1F54-4CEC-B55C-5AF779D7869C}" dt="2023-12-18T06:09:06.005" v="8830" actId="20577"/>
          <ac:spMkLst>
            <pc:docMk/>
            <pc:sldMk cId="3848392556" sldId="360"/>
            <ac:spMk id="3" creationId="{2EE8EF76-9EC9-36C0-B61A-1D6D5841C9CB}"/>
          </ac:spMkLst>
        </pc:spChg>
        <pc:spChg chg="add mod">
          <ac:chgData name="Anne-Marie Haikio" userId="d857b0d5-b89d-4400-a0b9-0a9e2b406479" providerId="ADAL" clId="{47798FB7-1F54-4CEC-B55C-5AF779D7869C}" dt="2023-12-18T06:09:16.333" v="8847" actId="1076"/>
          <ac:spMkLst>
            <pc:docMk/>
            <pc:sldMk cId="3848392556" sldId="360"/>
            <ac:spMk id="6" creationId="{DD9B08A3-4248-F7BA-D084-38CBEFD4B429}"/>
          </ac:spMkLst>
        </pc:spChg>
        <pc:picChg chg="add mod">
          <ac:chgData name="Anne-Marie Haikio" userId="d857b0d5-b89d-4400-a0b9-0a9e2b406479" providerId="ADAL" clId="{47798FB7-1F54-4CEC-B55C-5AF779D7869C}" dt="2023-12-18T06:09:33.938" v="8849" actId="1076"/>
          <ac:picMkLst>
            <pc:docMk/>
            <pc:sldMk cId="3848392556" sldId="360"/>
            <ac:picMk id="8" creationId="{62011884-EADC-8945-9649-F7FE3C20880E}"/>
          </ac:picMkLst>
        </pc:picChg>
        <pc:picChg chg="add mod">
          <ac:chgData name="Anne-Marie Haikio" userId="d857b0d5-b89d-4400-a0b9-0a9e2b406479" providerId="ADAL" clId="{47798FB7-1F54-4CEC-B55C-5AF779D7869C}" dt="2023-12-18T10:38:16.848" v="9512" actId="1076"/>
          <ac:picMkLst>
            <pc:docMk/>
            <pc:sldMk cId="3848392556" sldId="360"/>
            <ac:picMk id="10" creationId="{BA023460-CD26-FCC4-4E43-95231E3570C5}"/>
          </ac:picMkLst>
        </pc:picChg>
      </pc:sldChg>
      <pc:sldChg chg="addSp modSp mod">
        <pc:chgData name="Anne-Marie Haikio" userId="d857b0d5-b89d-4400-a0b9-0a9e2b406479" providerId="ADAL" clId="{47798FB7-1F54-4CEC-B55C-5AF779D7869C}" dt="2023-12-18T06:03:42.673" v="8446" actId="20577"/>
        <pc:sldMkLst>
          <pc:docMk/>
          <pc:sldMk cId="1669286594" sldId="361"/>
        </pc:sldMkLst>
        <pc:spChg chg="mod">
          <ac:chgData name="Anne-Marie Haikio" userId="d857b0d5-b89d-4400-a0b9-0a9e2b406479" providerId="ADAL" clId="{47798FB7-1F54-4CEC-B55C-5AF779D7869C}" dt="2023-12-18T06:03:42.673" v="8446" actId="20577"/>
          <ac:spMkLst>
            <pc:docMk/>
            <pc:sldMk cId="1669286594" sldId="361"/>
            <ac:spMk id="3" creationId="{7943DF9C-51D8-A4B7-BD72-002DDD6377C6}"/>
          </ac:spMkLst>
        </pc:spChg>
        <pc:picChg chg="add mod">
          <ac:chgData name="Anne-Marie Haikio" userId="d857b0d5-b89d-4400-a0b9-0a9e2b406479" providerId="ADAL" clId="{47798FB7-1F54-4CEC-B55C-5AF779D7869C}" dt="2023-12-18T06:03:31.252" v="8425" actId="1076"/>
          <ac:picMkLst>
            <pc:docMk/>
            <pc:sldMk cId="1669286594" sldId="361"/>
            <ac:picMk id="7" creationId="{CB768E9B-61CC-5081-9244-62D777796D75}"/>
          </ac:picMkLst>
        </pc:picChg>
      </pc:sldChg>
      <pc:sldChg chg="addSp modSp mod">
        <pc:chgData name="Anne-Marie Haikio" userId="d857b0d5-b89d-4400-a0b9-0a9e2b406479" providerId="ADAL" clId="{47798FB7-1F54-4CEC-B55C-5AF779D7869C}" dt="2023-12-18T10:37:30.069" v="9502" actId="29295"/>
        <pc:sldMkLst>
          <pc:docMk/>
          <pc:sldMk cId="1154617495" sldId="362"/>
        </pc:sldMkLst>
        <pc:spChg chg="mod">
          <ac:chgData name="Anne-Marie Haikio" userId="d857b0d5-b89d-4400-a0b9-0a9e2b406479" providerId="ADAL" clId="{47798FB7-1F54-4CEC-B55C-5AF779D7869C}" dt="2023-12-18T06:09:40.312" v="8850" actId="113"/>
          <ac:spMkLst>
            <pc:docMk/>
            <pc:sldMk cId="1154617495" sldId="362"/>
            <ac:spMk id="2" creationId="{799B46F5-1D17-AE8D-E39C-336D64019AB2}"/>
          </ac:spMkLst>
        </pc:spChg>
        <pc:picChg chg="mod">
          <ac:chgData name="Anne-Marie Haikio" userId="d857b0d5-b89d-4400-a0b9-0a9e2b406479" providerId="ADAL" clId="{47798FB7-1F54-4CEC-B55C-5AF779D7869C}" dt="2023-12-18T10:28:29.498" v="9432" actId="1076"/>
          <ac:picMkLst>
            <pc:docMk/>
            <pc:sldMk cId="1154617495" sldId="362"/>
            <ac:picMk id="4" creationId="{6184E1FD-BD6D-99B1-9A47-6719E052AA7B}"/>
          </ac:picMkLst>
        </pc:picChg>
        <pc:picChg chg="add mod ord">
          <ac:chgData name="Anne-Marie Haikio" userId="d857b0d5-b89d-4400-a0b9-0a9e2b406479" providerId="ADAL" clId="{47798FB7-1F54-4CEC-B55C-5AF779D7869C}" dt="2023-12-18T10:37:30.069" v="9502" actId="29295"/>
          <ac:picMkLst>
            <pc:docMk/>
            <pc:sldMk cId="1154617495" sldId="362"/>
            <ac:picMk id="7" creationId="{0E705365-9E0C-C96C-F7EC-B9EAA51D32F5}"/>
          </ac:picMkLst>
        </pc:picChg>
      </pc:sldChg>
      <pc:sldChg chg="addSp modSp mod">
        <pc:chgData name="Anne-Marie Haikio" userId="d857b0d5-b89d-4400-a0b9-0a9e2b406479" providerId="ADAL" clId="{47798FB7-1F54-4CEC-B55C-5AF779D7869C}" dt="2023-12-18T12:52:05.647" v="9538" actId="20577"/>
        <pc:sldMkLst>
          <pc:docMk/>
          <pc:sldMk cId="2516377197" sldId="363"/>
        </pc:sldMkLst>
        <pc:spChg chg="mod">
          <ac:chgData name="Anne-Marie Haikio" userId="d857b0d5-b89d-4400-a0b9-0a9e2b406479" providerId="ADAL" clId="{47798FB7-1F54-4CEC-B55C-5AF779D7869C}" dt="2023-12-18T12:52:05.647" v="9538" actId="20577"/>
          <ac:spMkLst>
            <pc:docMk/>
            <pc:sldMk cId="2516377197" sldId="363"/>
            <ac:spMk id="3" creationId="{29923D46-4DC3-52CD-6ECB-40AC160D205F}"/>
          </ac:spMkLst>
        </pc:spChg>
        <pc:picChg chg="add mod">
          <ac:chgData name="Anne-Marie Haikio" userId="d857b0d5-b89d-4400-a0b9-0a9e2b406479" providerId="ADAL" clId="{47798FB7-1F54-4CEC-B55C-5AF779D7869C}" dt="2023-12-11T09:40:43.010" v="3833" actId="1076"/>
          <ac:picMkLst>
            <pc:docMk/>
            <pc:sldMk cId="2516377197" sldId="363"/>
            <ac:picMk id="6" creationId="{9B5F1F53-BE1B-2E24-D70B-C54BE231467B}"/>
          </ac:picMkLst>
        </pc:picChg>
      </pc:sldChg>
      <pc:sldChg chg="addSp modSp mod">
        <pc:chgData name="Anne-Marie Haikio" userId="d857b0d5-b89d-4400-a0b9-0a9e2b406479" providerId="ADAL" clId="{47798FB7-1F54-4CEC-B55C-5AF779D7869C}" dt="2023-12-18T12:51:00.165" v="9524" actId="1076"/>
        <pc:sldMkLst>
          <pc:docMk/>
          <pc:sldMk cId="3479138897" sldId="364"/>
        </pc:sldMkLst>
        <pc:spChg chg="add mod">
          <ac:chgData name="Anne-Marie Haikio" userId="d857b0d5-b89d-4400-a0b9-0a9e2b406479" providerId="ADAL" clId="{47798FB7-1F54-4CEC-B55C-5AF779D7869C}" dt="2023-12-18T06:11:32.351" v="8887"/>
          <ac:spMkLst>
            <pc:docMk/>
            <pc:sldMk cId="3479138897" sldId="364"/>
            <ac:spMk id="3" creationId="{8263DC07-4272-24F6-AC1B-457EFDAE2903}"/>
          </ac:spMkLst>
        </pc:spChg>
        <pc:spChg chg="add mod">
          <ac:chgData name="Anne-Marie Haikio" userId="d857b0d5-b89d-4400-a0b9-0a9e2b406479" providerId="ADAL" clId="{47798FB7-1F54-4CEC-B55C-5AF779D7869C}" dt="2023-12-18T12:51:00.165" v="9524" actId="1076"/>
          <ac:spMkLst>
            <pc:docMk/>
            <pc:sldMk cId="3479138897" sldId="364"/>
            <ac:spMk id="4" creationId="{E6B96EED-2DA8-3FA4-F079-B5C5C758CD11}"/>
          </ac:spMkLst>
        </pc:spChg>
        <pc:picChg chg="mod">
          <ac:chgData name="Anne-Marie Haikio" userId="d857b0d5-b89d-4400-a0b9-0a9e2b406479" providerId="ADAL" clId="{47798FB7-1F54-4CEC-B55C-5AF779D7869C}" dt="2023-12-18T06:11:47.047" v="8888" actId="207"/>
          <ac:picMkLst>
            <pc:docMk/>
            <pc:sldMk cId="3479138897" sldId="364"/>
            <ac:picMk id="5" creationId="{751FC9BD-9488-B901-07DB-3BD650395D71}"/>
          </ac:picMkLst>
        </pc:picChg>
      </pc:sldChg>
      <pc:sldChg chg="addSp modSp mod">
        <pc:chgData name="Anne-Marie Haikio" userId="d857b0d5-b89d-4400-a0b9-0a9e2b406479" providerId="ADAL" clId="{47798FB7-1F54-4CEC-B55C-5AF779D7869C}" dt="2023-12-18T12:53:32.452" v="9564" actId="1036"/>
        <pc:sldMkLst>
          <pc:docMk/>
          <pc:sldMk cId="2716554555" sldId="365"/>
        </pc:sldMkLst>
        <pc:spChg chg="add mod">
          <ac:chgData name="Anne-Marie Haikio" userId="d857b0d5-b89d-4400-a0b9-0a9e2b406479" providerId="ADAL" clId="{47798FB7-1F54-4CEC-B55C-5AF779D7869C}" dt="2023-12-18T12:53:32.452" v="9564" actId="1036"/>
          <ac:spMkLst>
            <pc:docMk/>
            <pc:sldMk cId="2716554555" sldId="365"/>
            <ac:spMk id="6" creationId="{BFCEEC7D-DBFA-3E1D-A05C-72192569B46A}"/>
          </ac:spMkLst>
        </pc:spChg>
        <pc:picChg chg="mod">
          <ac:chgData name="Anne-Marie Haikio" userId="d857b0d5-b89d-4400-a0b9-0a9e2b406479" providerId="ADAL" clId="{47798FB7-1F54-4CEC-B55C-5AF779D7869C}" dt="2023-12-07T15:17:50.180" v="2731" actId="1076"/>
          <ac:picMkLst>
            <pc:docMk/>
            <pc:sldMk cId="2716554555" sldId="365"/>
            <ac:picMk id="5" creationId="{BD50AC80-5966-0F37-4E5C-15F2349F926E}"/>
          </ac:picMkLst>
        </pc:picChg>
      </pc:sldChg>
      <pc:sldChg chg="modSp mod ord">
        <pc:chgData name="Anne-Marie Haikio" userId="d857b0d5-b89d-4400-a0b9-0a9e2b406479" providerId="ADAL" clId="{47798FB7-1F54-4CEC-B55C-5AF779D7869C}" dt="2023-12-18T06:07:18.617" v="8667"/>
        <pc:sldMkLst>
          <pc:docMk/>
          <pc:sldMk cId="2870678407" sldId="367"/>
        </pc:sldMkLst>
        <pc:spChg chg="mod">
          <ac:chgData name="Anne-Marie Haikio" userId="d857b0d5-b89d-4400-a0b9-0a9e2b406479" providerId="ADAL" clId="{47798FB7-1F54-4CEC-B55C-5AF779D7869C}" dt="2023-12-18T06:06:09.343" v="8621" actId="113"/>
          <ac:spMkLst>
            <pc:docMk/>
            <pc:sldMk cId="2870678407" sldId="367"/>
            <ac:spMk id="2" creationId="{5836DD5D-E534-6DD8-B3C6-8ACE963E9280}"/>
          </ac:spMkLst>
        </pc:spChg>
      </pc:sldChg>
      <pc:sldChg chg="addSp modSp mod">
        <pc:chgData name="Anne-Marie Haikio" userId="d857b0d5-b89d-4400-a0b9-0a9e2b406479" providerId="ADAL" clId="{47798FB7-1F54-4CEC-B55C-5AF779D7869C}" dt="2023-12-18T12:51:32.795" v="9529" actId="1036"/>
        <pc:sldMkLst>
          <pc:docMk/>
          <pc:sldMk cId="3202348986" sldId="368"/>
        </pc:sldMkLst>
        <pc:spChg chg="mod">
          <ac:chgData name="Anne-Marie Haikio" userId="d857b0d5-b89d-4400-a0b9-0a9e2b406479" providerId="ADAL" clId="{47798FB7-1F54-4CEC-B55C-5AF779D7869C}" dt="2023-12-18T06:12:22.625" v="8918" actId="20577"/>
          <ac:spMkLst>
            <pc:docMk/>
            <pc:sldMk cId="3202348986" sldId="368"/>
            <ac:spMk id="2" creationId="{E4F0C1F2-D4E9-CE99-F01F-419BD9AF8B25}"/>
          </ac:spMkLst>
        </pc:spChg>
        <pc:spChg chg="mod">
          <ac:chgData name="Anne-Marie Haikio" userId="d857b0d5-b89d-4400-a0b9-0a9e2b406479" providerId="ADAL" clId="{47798FB7-1F54-4CEC-B55C-5AF779D7869C}" dt="2023-12-11T09:02:14.685" v="3284" actId="20577"/>
          <ac:spMkLst>
            <pc:docMk/>
            <pc:sldMk cId="3202348986" sldId="368"/>
            <ac:spMk id="3" creationId="{6CCE6549-FFF3-4E40-B8C2-045DA244134A}"/>
          </ac:spMkLst>
        </pc:spChg>
        <pc:spChg chg="mod">
          <ac:chgData name="Anne-Marie Haikio" userId="d857b0d5-b89d-4400-a0b9-0a9e2b406479" providerId="ADAL" clId="{47798FB7-1F54-4CEC-B55C-5AF779D7869C}" dt="2023-12-11T09:02:26.674" v="3286" actId="1076"/>
          <ac:spMkLst>
            <pc:docMk/>
            <pc:sldMk cId="3202348986" sldId="368"/>
            <ac:spMk id="4" creationId="{882942E5-2C47-4FAF-6161-98BC14EA59CC}"/>
          </ac:spMkLst>
        </pc:spChg>
        <pc:spChg chg="mod">
          <ac:chgData name="Anne-Marie Haikio" userId="d857b0d5-b89d-4400-a0b9-0a9e2b406479" providerId="ADAL" clId="{47798FB7-1F54-4CEC-B55C-5AF779D7869C}" dt="2023-12-11T09:02:20.992" v="3285" actId="20577"/>
          <ac:spMkLst>
            <pc:docMk/>
            <pc:sldMk cId="3202348986" sldId="368"/>
            <ac:spMk id="5" creationId="{ABE1B83E-8127-C554-4B32-A09673DF8C84}"/>
          </ac:spMkLst>
        </pc:spChg>
        <pc:spChg chg="add mod">
          <ac:chgData name="Anne-Marie Haikio" userId="d857b0d5-b89d-4400-a0b9-0a9e2b406479" providerId="ADAL" clId="{47798FB7-1F54-4CEC-B55C-5AF779D7869C}" dt="2023-12-18T12:51:32.795" v="9529" actId="1036"/>
          <ac:spMkLst>
            <pc:docMk/>
            <pc:sldMk cId="3202348986" sldId="368"/>
            <ac:spMk id="7" creationId="{83F3F41E-89AA-D568-C715-F3C4681436EF}"/>
          </ac:spMkLst>
        </pc:spChg>
      </pc:sldChg>
      <pc:sldChg chg="addSp delSp modSp mod">
        <pc:chgData name="Anne-Marie Haikio" userId="d857b0d5-b89d-4400-a0b9-0a9e2b406479" providerId="ADAL" clId="{47798FB7-1F54-4CEC-B55C-5AF779D7869C}" dt="2023-12-18T13:20:19.153" v="10834" actId="20577"/>
        <pc:sldMkLst>
          <pc:docMk/>
          <pc:sldMk cId="3766578172" sldId="369"/>
        </pc:sldMkLst>
        <pc:spChg chg="add mod">
          <ac:chgData name="Anne-Marie Haikio" userId="d857b0d5-b89d-4400-a0b9-0a9e2b406479" providerId="ADAL" clId="{47798FB7-1F54-4CEC-B55C-5AF779D7869C}" dt="2023-12-18T13:20:19.153" v="10834" actId="20577"/>
          <ac:spMkLst>
            <pc:docMk/>
            <pc:sldMk cId="3766578172" sldId="369"/>
            <ac:spMk id="15" creationId="{D9C3D41D-A8E0-784F-FC4B-54CA981CEFAF}"/>
          </ac:spMkLst>
        </pc:spChg>
        <pc:picChg chg="add del mod">
          <ac:chgData name="Anne-Marie Haikio" userId="d857b0d5-b89d-4400-a0b9-0a9e2b406479" providerId="ADAL" clId="{47798FB7-1F54-4CEC-B55C-5AF779D7869C}" dt="2023-12-18T13:09:57.367" v="10112" actId="21"/>
          <ac:picMkLst>
            <pc:docMk/>
            <pc:sldMk cId="3766578172" sldId="369"/>
            <ac:picMk id="6" creationId="{4D11BCCF-4130-42EB-5646-706508510076}"/>
          </ac:picMkLst>
        </pc:picChg>
        <pc:picChg chg="add del mod">
          <ac:chgData name="Anne-Marie Haikio" userId="d857b0d5-b89d-4400-a0b9-0a9e2b406479" providerId="ADAL" clId="{47798FB7-1F54-4CEC-B55C-5AF779D7869C}" dt="2023-12-18T13:09:57.367" v="10112" actId="21"/>
          <ac:picMkLst>
            <pc:docMk/>
            <pc:sldMk cId="3766578172" sldId="369"/>
            <ac:picMk id="8" creationId="{148774A1-80DB-8FD3-21CB-CA4A79B77737}"/>
          </ac:picMkLst>
        </pc:picChg>
        <pc:picChg chg="add del mod">
          <ac:chgData name="Anne-Marie Haikio" userId="d857b0d5-b89d-4400-a0b9-0a9e2b406479" providerId="ADAL" clId="{47798FB7-1F54-4CEC-B55C-5AF779D7869C}" dt="2023-12-18T13:09:57.367" v="10112" actId="21"/>
          <ac:picMkLst>
            <pc:docMk/>
            <pc:sldMk cId="3766578172" sldId="369"/>
            <ac:picMk id="10" creationId="{3C28B640-A68C-D7ED-B43E-ADC2D349CDB5}"/>
          </ac:picMkLst>
        </pc:picChg>
        <pc:picChg chg="add del mod">
          <ac:chgData name="Anne-Marie Haikio" userId="d857b0d5-b89d-4400-a0b9-0a9e2b406479" providerId="ADAL" clId="{47798FB7-1F54-4CEC-B55C-5AF779D7869C}" dt="2023-12-18T13:09:57.367" v="10112" actId="21"/>
          <ac:picMkLst>
            <pc:docMk/>
            <pc:sldMk cId="3766578172" sldId="369"/>
            <ac:picMk id="12" creationId="{703E25F7-EEC8-6161-918F-135D61E75990}"/>
          </ac:picMkLst>
        </pc:picChg>
        <pc:picChg chg="add del mod">
          <ac:chgData name="Anne-Marie Haikio" userId="d857b0d5-b89d-4400-a0b9-0a9e2b406479" providerId="ADAL" clId="{47798FB7-1F54-4CEC-B55C-5AF779D7869C}" dt="2023-12-18T13:09:57.367" v="10112" actId="21"/>
          <ac:picMkLst>
            <pc:docMk/>
            <pc:sldMk cId="3766578172" sldId="369"/>
            <ac:picMk id="14" creationId="{55B5D2EC-B7DB-C186-2E52-B39B45623811}"/>
          </ac:picMkLst>
        </pc:picChg>
      </pc:sldChg>
      <pc:sldChg chg="addSp delSp modSp mod ord">
        <pc:chgData name="Anne-Marie Haikio" userId="d857b0d5-b89d-4400-a0b9-0a9e2b406479" providerId="ADAL" clId="{47798FB7-1F54-4CEC-B55C-5AF779D7869C}" dt="2023-12-18T13:05:21.806" v="9946" actId="1076"/>
        <pc:sldMkLst>
          <pc:docMk/>
          <pc:sldMk cId="3804223087" sldId="370"/>
        </pc:sldMkLst>
        <pc:spChg chg="mod">
          <ac:chgData name="Anne-Marie Haikio" userId="d857b0d5-b89d-4400-a0b9-0a9e2b406479" providerId="ADAL" clId="{47798FB7-1F54-4CEC-B55C-5AF779D7869C}" dt="2023-12-18T12:59:28.791" v="9682" actId="20577"/>
          <ac:spMkLst>
            <pc:docMk/>
            <pc:sldMk cId="3804223087" sldId="370"/>
            <ac:spMk id="3" creationId="{535A0176-FC6A-E1DA-7523-003FFA2312E0}"/>
          </ac:spMkLst>
        </pc:spChg>
        <pc:spChg chg="mod">
          <ac:chgData name="Anne-Marie Haikio" userId="d857b0d5-b89d-4400-a0b9-0a9e2b406479" providerId="ADAL" clId="{47798FB7-1F54-4CEC-B55C-5AF779D7869C}" dt="2023-12-18T12:59:25.161" v="9681"/>
          <ac:spMkLst>
            <pc:docMk/>
            <pc:sldMk cId="3804223087" sldId="370"/>
            <ac:spMk id="4" creationId="{A1B464FE-5AB8-C017-6FA1-966A38CBC2C0}"/>
          </ac:spMkLst>
        </pc:spChg>
        <pc:spChg chg="mod">
          <ac:chgData name="Anne-Marie Haikio" userId="d857b0d5-b89d-4400-a0b9-0a9e2b406479" providerId="ADAL" clId="{47798FB7-1F54-4CEC-B55C-5AF779D7869C}" dt="2023-12-18T13:04:17.089" v="9831"/>
          <ac:spMkLst>
            <pc:docMk/>
            <pc:sldMk cId="3804223087" sldId="370"/>
            <ac:spMk id="6" creationId="{6CFA144E-660F-6263-B9F1-6E76DFA374AE}"/>
          </ac:spMkLst>
        </pc:spChg>
        <pc:spChg chg="add del mod">
          <ac:chgData name="Anne-Marie Haikio" userId="d857b0d5-b89d-4400-a0b9-0a9e2b406479" providerId="ADAL" clId="{47798FB7-1F54-4CEC-B55C-5AF779D7869C}" dt="2023-12-18T13:05:10.563" v="9944"/>
          <ac:spMkLst>
            <pc:docMk/>
            <pc:sldMk cId="3804223087" sldId="370"/>
            <ac:spMk id="7" creationId="{FD2663B8-C43E-DE46-E38A-39A1D4F27797}"/>
          </ac:spMkLst>
        </pc:spChg>
        <pc:spChg chg="add mod">
          <ac:chgData name="Anne-Marie Haikio" userId="d857b0d5-b89d-4400-a0b9-0a9e2b406479" providerId="ADAL" clId="{47798FB7-1F54-4CEC-B55C-5AF779D7869C}" dt="2023-12-18T13:05:07.117" v="9942" actId="1076"/>
          <ac:spMkLst>
            <pc:docMk/>
            <pc:sldMk cId="3804223087" sldId="370"/>
            <ac:spMk id="8" creationId="{DC061F31-F15F-B4AA-480C-9565162E1F37}"/>
          </ac:spMkLst>
        </pc:spChg>
        <pc:picChg chg="add mod">
          <ac:chgData name="Anne-Marie Haikio" userId="d857b0d5-b89d-4400-a0b9-0a9e2b406479" providerId="ADAL" clId="{47798FB7-1F54-4CEC-B55C-5AF779D7869C}" dt="2023-12-18T13:05:21.806" v="9946" actId="1076"/>
          <ac:picMkLst>
            <pc:docMk/>
            <pc:sldMk cId="3804223087" sldId="370"/>
            <ac:picMk id="9" creationId="{72B225C7-F3B6-F81E-B5BC-F3A2EAB3A99D}"/>
          </ac:picMkLst>
        </pc:picChg>
      </pc:sldChg>
      <pc:sldChg chg="addSp modSp mod">
        <pc:chgData name="Anne-Marie Haikio" userId="d857b0d5-b89d-4400-a0b9-0a9e2b406479" providerId="ADAL" clId="{47798FB7-1F54-4CEC-B55C-5AF779D7869C}" dt="2023-12-18T13:48:09.208" v="12274" actId="6549"/>
        <pc:sldMkLst>
          <pc:docMk/>
          <pc:sldMk cId="2888269520" sldId="372"/>
        </pc:sldMkLst>
        <pc:spChg chg="mod">
          <ac:chgData name="Anne-Marie Haikio" userId="d857b0d5-b89d-4400-a0b9-0a9e2b406479" providerId="ADAL" clId="{47798FB7-1F54-4CEC-B55C-5AF779D7869C}" dt="2023-12-18T13:36:31.658" v="12034" actId="20577"/>
          <ac:spMkLst>
            <pc:docMk/>
            <pc:sldMk cId="2888269520" sldId="372"/>
            <ac:spMk id="2" creationId="{1D2CF349-6267-5181-E8F4-7FA7F87B86F7}"/>
          </ac:spMkLst>
        </pc:spChg>
        <pc:spChg chg="mod">
          <ac:chgData name="Anne-Marie Haikio" userId="d857b0d5-b89d-4400-a0b9-0a9e2b406479" providerId="ADAL" clId="{47798FB7-1F54-4CEC-B55C-5AF779D7869C}" dt="2023-12-18T13:36:40.591" v="12040"/>
          <ac:spMkLst>
            <pc:docMk/>
            <pc:sldMk cId="2888269520" sldId="372"/>
            <ac:spMk id="3" creationId="{F70214D6-41CB-F1D3-2F2A-B081C7120B5C}"/>
          </ac:spMkLst>
        </pc:spChg>
        <pc:spChg chg="mod">
          <ac:chgData name="Anne-Marie Haikio" userId="d857b0d5-b89d-4400-a0b9-0a9e2b406479" providerId="ADAL" clId="{47798FB7-1F54-4CEC-B55C-5AF779D7869C}" dt="2023-12-18T13:48:09.208" v="12274" actId="6549"/>
          <ac:spMkLst>
            <pc:docMk/>
            <pc:sldMk cId="2888269520" sldId="372"/>
            <ac:spMk id="4" creationId="{89E7AAB4-CE2D-4D3C-556C-75205CCF6C90}"/>
          </ac:spMkLst>
        </pc:spChg>
        <pc:picChg chg="mod">
          <ac:chgData name="Anne-Marie Haikio" userId="d857b0d5-b89d-4400-a0b9-0a9e2b406479" providerId="ADAL" clId="{47798FB7-1F54-4CEC-B55C-5AF779D7869C}" dt="2023-12-18T13:34:01.341" v="11801" actId="1440"/>
          <ac:picMkLst>
            <pc:docMk/>
            <pc:sldMk cId="2888269520" sldId="372"/>
            <ac:picMk id="6" creationId="{70D3FCCC-F7E4-103B-C0B7-739C3CE17B8B}"/>
          </ac:picMkLst>
        </pc:picChg>
        <pc:picChg chg="add mod">
          <ac:chgData name="Anne-Marie Haikio" userId="d857b0d5-b89d-4400-a0b9-0a9e2b406479" providerId="ADAL" clId="{47798FB7-1F54-4CEC-B55C-5AF779D7869C}" dt="2023-12-18T13:36:17.196" v="12011" actId="1076"/>
          <ac:picMkLst>
            <pc:docMk/>
            <pc:sldMk cId="2888269520" sldId="372"/>
            <ac:picMk id="7" creationId="{D130BAF3-D7BE-AC10-A365-CAF552E1D2EA}"/>
          </ac:picMkLst>
        </pc:picChg>
      </pc:sldChg>
      <pc:sldChg chg="modSp mod">
        <pc:chgData name="Anne-Marie Haikio" userId="d857b0d5-b89d-4400-a0b9-0a9e2b406479" providerId="ADAL" clId="{47798FB7-1F54-4CEC-B55C-5AF779D7869C}" dt="2023-12-07T12:24:09.577" v="114" actId="20577"/>
        <pc:sldMkLst>
          <pc:docMk/>
          <pc:sldMk cId="2424612442" sldId="374"/>
        </pc:sldMkLst>
        <pc:spChg chg="mod">
          <ac:chgData name="Anne-Marie Haikio" userId="d857b0d5-b89d-4400-a0b9-0a9e2b406479" providerId="ADAL" clId="{47798FB7-1F54-4CEC-B55C-5AF779D7869C}" dt="2023-12-07T12:24:09.577" v="114" actId="20577"/>
          <ac:spMkLst>
            <pc:docMk/>
            <pc:sldMk cId="2424612442" sldId="374"/>
            <ac:spMk id="3" creationId="{0AD4E3B5-D939-4579-833E-527E97660018}"/>
          </ac:spMkLst>
        </pc:spChg>
      </pc:sldChg>
      <pc:sldChg chg="addSp modSp mod">
        <pc:chgData name="Anne-Marie Haikio" userId="d857b0d5-b89d-4400-a0b9-0a9e2b406479" providerId="ADAL" clId="{47798FB7-1F54-4CEC-B55C-5AF779D7869C}" dt="2023-12-18T13:37:29.254" v="12054" actId="1076"/>
        <pc:sldMkLst>
          <pc:docMk/>
          <pc:sldMk cId="2787846293" sldId="377"/>
        </pc:sldMkLst>
        <pc:spChg chg="mod">
          <ac:chgData name="Anne-Marie Haikio" userId="d857b0d5-b89d-4400-a0b9-0a9e2b406479" providerId="ADAL" clId="{47798FB7-1F54-4CEC-B55C-5AF779D7869C}" dt="2023-12-15T14:38:47.693" v="7987" actId="20577"/>
          <ac:spMkLst>
            <pc:docMk/>
            <pc:sldMk cId="2787846293" sldId="377"/>
            <ac:spMk id="4" creationId="{50125D8C-4BDD-F63A-8649-EAA021990086}"/>
          </ac:spMkLst>
        </pc:spChg>
        <pc:spChg chg="mod">
          <ac:chgData name="Anne-Marie Haikio" userId="d857b0d5-b89d-4400-a0b9-0a9e2b406479" providerId="ADAL" clId="{47798FB7-1F54-4CEC-B55C-5AF779D7869C}" dt="2023-12-15T14:31:51.135" v="7482"/>
          <ac:spMkLst>
            <pc:docMk/>
            <pc:sldMk cId="2787846293" sldId="377"/>
            <ac:spMk id="6" creationId="{BC5C5EA0-F09A-9577-6866-D8F73A98E105}"/>
          </ac:spMkLst>
        </pc:spChg>
        <pc:spChg chg="add mod">
          <ac:chgData name="Anne-Marie Haikio" userId="d857b0d5-b89d-4400-a0b9-0a9e2b406479" providerId="ADAL" clId="{47798FB7-1F54-4CEC-B55C-5AF779D7869C}" dt="2023-12-15T14:39:03.898" v="8000" actId="20577"/>
          <ac:spMkLst>
            <pc:docMk/>
            <pc:sldMk cId="2787846293" sldId="377"/>
            <ac:spMk id="7" creationId="{05DAF996-FCE0-A051-245B-F1A33CD6BCA9}"/>
          </ac:spMkLst>
        </pc:spChg>
        <pc:picChg chg="mod">
          <ac:chgData name="Anne-Marie Haikio" userId="d857b0d5-b89d-4400-a0b9-0a9e2b406479" providerId="ADAL" clId="{47798FB7-1F54-4CEC-B55C-5AF779D7869C}" dt="2023-12-18T13:37:28.114" v="12053" actId="1076"/>
          <ac:picMkLst>
            <pc:docMk/>
            <pc:sldMk cId="2787846293" sldId="377"/>
            <ac:picMk id="8" creationId="{F7DFA3A6-4ADC-9733-B92E-4E375DB6A69B}"/>
          </ac:picMkLst>
        </pc:picChg>
        <pc:picChg chg="add mod">
          <ac:chgData name="Anne-Marie Haikio" userId="d857b0d5-b89d-4400-a0b9-0a9e2b406479" providerId="ADAL" clId="{47798FB7-1F54-4CEC-B55C-5AF779D7869C}" dt="2023-12-18T13:37:29.254" v="12054" actId="1076"/>
          <ac:picMkLst>
            <pc:docMk/>
            <pc:sldMk cId="2787846293" sldId="377"/>
            <ac:picMk id="9" creationId="{4E2D50C3-B994-B086-C113-0670DDA5B3B4}"/>
          </ac:picMkLst>
        </pc:picChg>
      </pc:sldChg>
      <pc:sldChg chg="modSp mod">
        <pc:chgData name="Anne-Marie Haikio" userId="d857b0d5-b89d-4400-a0b9-0a9e2b406479" providerId="ADAL" clId="{47798FB7-1F54-4CEC-B55C-5AF779D7869C}" dt="2023-12-18T13:26:37.331" v="11034" actId="113"/>
        <pc:sldMkLst>
          <pc:docMk/>
          <pc:sldMk cId="3773802084" sldId="378"/>
        </pc:sldMkLst>
        <pc:spChg chg="mod">
          <ac:chgData name="Anne-Marie Haikio" userId="d857b0d5-b89d-4400-a0b9-0a9e2b406479" providerId="ADAL" clId="{47798FB7-1F54-4CEC-B55C-5AF779D7869C}" dt="2023-12-18T13:26:37.331" v="11034" actId="113"/>
          <ac:spMkLst>
            <pc:docMk/>
            <pc:sldMk cId="3773802084" sldId="378"/>
            <ac:spMk id="2" creationId="{D4545F78-CDDC-3D88-5657-AC9935B0BEE9}"/>
          </ac:spMkLst>
        </pc:spChg>
      </pc:sldChg>
      <pc:sldChg chg="modSp mod">
        <pc:chgData name="Anne-Marie Haikio" userId="d857b0d5-b89d-4400-a0b9-0a9e2b406479" providerId="ADAL" clId="{47798FB7-1F54-4CEC-B55C-5AF779D7869C}" dt="2023-12-07T12:48:25.169" v="153" actId="113"/>
        <pc:sldMkLst>
          <pc:docMk/>
          <pc:sldMk cId="3219040817" sldId="380"/>
        </pc:sldMkLst>
        <pc:spChg chg="mod">
          <ac:chgData name="Anne-Marie Haikio" userId="d857b0d5-b89d-4400-a0b9-0a9e2b406479" providerId="ADAL" clId="{47798FB7-1F54-4CEC-B55C-5AF779D7869C}" dt="2023-12-07T12:48:25.169" v="153" actId="113"/>
          <ac:spMkLst>
            <pc:docMk/>
            <pc:sldMk cId="3219040817" sldId="380"/>
            <ac:spMk id="3" creationId="{A9EF2981-0712-C250-FA26-FF116B1A1E49}"/>
          </ac:spMkLst>
        </pc:spChg>
      </pc:sldChg>
      <pc:sldChg chg="modSp mod">
        <pc:chgData name="Anne-Marie Haikio" userId="d857b0d5-b89d-4400-a0b9-0a9e2b406479" providerId="ADAL" clId="{47798FB7-1F54-4CEC-B55C-5AF779D7869C}" dt="2023-12-18T13:16:12.695" v="10266" actId="113"/>
        <pc:sldMkLst>
          <pc:docMk/>
          <pc:sldMk cId="1573621728" sldId="384"/>
        </pc:sldMkLst>
        <pc:spChg chg="mod">
          <ac:chgData name="Anne-Marie Haikio" userId="d857b0d5-b89d-4400-a0b9-0a9e2b406479" providerId="ADAL" clId="{47798FB7-1F54-4CEC-B55C-5AF779D7869C}" dt="2023-12-18T13:16:12.695" v="10266" actId="113"/>
          <ac:spMkLst>
            <pc:docMk/>
            <pc:sldMk cId="1573621728" sldId="384"/>
            <ac:spMk id="2" creationId="{4BF2A146-FC53-B760-3E6A-584BF2C0D26C}"/>
          </ac:spMkLst>
        </pc:spChg>
        <pc:spChg chg="mod">
          <ac:chgData name="Anne-Marie Haikio" userId="d857b0d5-b89d-4400-a0b9-0a9e2b406479" providerId="ADAL" clId="{47798FB7-1F54-4CEC-B55C-5AF779D7869C}" dt="2023-12-07T14:39:33.572" v="646" actId="114"/>
          <ac:spMkLst>
            <pc:docMk/>
            <pc:sldMk cId="1573621728" sldId="384"/>
            <ac:spMk id="4" creationId="{13D9F60C-02F4-92D2-FDF4-BF822418BA46}"/>
          </ac:spMkLst>
        </pc:spChg>
      </pc:sldChg>
      <pc:sldChg chg="addSp modSp mod">
        <pc:chgData name="Anne-Marie Haikio" userId="d857b0d5-b89d-4400-a0b9-0a9e2b406479" providerId="ADAL" clId="{47798FB7-1F54-4CEC-B55C-5AF779D7869C}" dt="2023-12-18T13:24:15.573" v="10949" actId="14100"/>
        <pc:sldMkLst>
          <pc:docMk/>
          <pc:sldMk cId="3900812106" sldId="385"/>
        </pc:sldMkLst>
        <pc:spChg chg="mod">
          <ac:chgData name="Anne-Marie Haikio" userId="d857b0d5-b89d-4400-a0b9-0a9e2b406479" providerId="ADAL" clId="{47798FB7-1F54-4CEC-B55C-5AF779D7869C}" dt="2023-12-18T13:19:16.169" v="10715" actId="20577"/>
          <ac:spMkLst>
            <pc:docMk/>
            <pc:sldMk cId="3900812106" sldId="385"/>
            <ac:spMk id="3" creationId="{C9B7FF6F-45CB-573C-CCF2-29D901EE93D2}"/>
          </ac:spMkLst>
        </pc:spChg>
        <pc:picChg chg="add mod">
          <ac:chgData name="Anne-Marie Haikio" userId="d857b0d5-b89d-4400-a0b9-0a9e2b406479" providerId="ADAL" clId="{47798FB7-1F54-4CEC-B55C-5AF779D7869C}" dt="2023-12-18T13:24:15.573" v="10949" actId="14100"/>
          <ac:picMkLst>
            <pc:docMk/>
            <pc:sldMk cId="3900812106" sldId="385"/>
            <ac:picMk id="4" creationId="{BF7AB749-EE32-6AA8-E4DC-A14752B45DEC}"/>
          </ac:picMkLst>
        </pc:picChg>
      </pc:sldChg>
      <pc:sldChg chg="modSp new mod">
        <pc:chgData name="Anne-Marie Haikio" userId="d857b0d5-b89d-4400-a0b9-0a9e2b406479" providerId="ADAL" clId="{47798FB7-1F54-4CEC-B55C-5AF779D7869C}" dt="2023-12-07T12:51:32.647" v="383" actId="20577"/>
        <pc:sldMkLst>
          <pc:docMk/>
          <pc:sldMk cId="724377723" sldId="386"/>
        </pc:sldMkLst>
        <pc:spChg chg="mod">
          <ac:chgData name="Anne-Marie Haikio" userId="d857b0d5-b89d-4400-a0b9-0a9e2b406479" providerId="ADAL" clId="{47798FB7-1F54-4CEC-B55C-5AF779D7869C}" dt="2023-12-07T12:51:13.479" v="304" actId="20577"/>
          <ac:spMkLst>
            <pc:docMk/>
            <pc:sldMk cId="724377723" sldId="386"/>
            <ac:spMk id="2" creationId="{48D35374-70C6-221B-2FA8-522CEB967464}"/>
          </ac:spMkLst>
        </pc:spChg>
        <pc:spChg chg="mod">
          <ac:chgData name="Anne-Marie Haikio" userId="d857b0d5-b89d-4400-a0b9-0a9e2b406479" providerId="ADAL" clId="{47798FB7-1F54-4CEC-B55C-5AF779D7869C}" dt="2023-12-07T12:51:32.647" v="383" actId="20577"/>
          <ac:spMkLst>
            <pc:docMk/>
            <pc:sldMk cId="724377723" sldId="386"/>
            <ac:spMk id="3" creationId="{FEB53E79-5400-1643-C0E5-367D689A9858}"/>
          </ac:spMkLst>
        </pc:spChg>
      </pc:sldChg>
      <pc:sldChg chg="addSp delSp modSp new mod setBg">
        <pc:chgData name="Anne-Marie Haikio" userId="d857b0d5-b89d-4400-a0b9-0a9e2b406479" providerId="ADAL" clId="{47798FB7-1F54-4CEC-B55C-5AF779D7869C}" dt="2023-12-11T10:19:50.712" v="5985" actId="26606"/>
        <pc:sldMkLst>
          <pc:docMk/>
          <pc:sldMk cId="1194368120" sldId="387"/>
        </pc:sldMkLst>
        <pc:spChg chg="add">
          <ac:chgData name="Anne-Marie Haikio" userId="d857b0d5-b89d-4400-a0b9-0a9e2b406479" providerId="ADAL" clId="{47798FB7-1F54-4CEC-B55C-5AF779D7869C}" dt="2023-12-11T10:19:50.712" v="5985" actId="26606"/>
          <ac:spMkLst>
            <pc:docMk/>
            <pc:sldMk cId="1194368120" sldId="387"/>
            <ac:spMk id="2" creationId="{FDD514A2-22FC-A0DF-D7D0-C6FEEF783DC4}"/>
          </ac:spMkLst>
        </pc:spChg>
        <pc:spChg chg="add">
          <ac:chgData name="Anne-Marie Haikio" userId="d857b0d5-b89d-4400-a0b9-0a9e2b406479" providerId="ADAL" clId="{47798FB7-1F54-4CEC-B55C-5AF779D7869C}" dt="2023-12-11T10:19:50.712" v="5985" actId="26606"/>
          <ac:spMkLst>
            <pc:docMk/>
            <pc:sldMk cId="1194368120" sldId="387"/>
            <ac:spMk id="3" creationId="{D2926CF9-A503-CD83-0162-AC2517F419D0}"/>
          </ac:spMkLst>
        </pc:spChg>
        <pc:spChg chg="del mod replId">
          <ac:chgData name="Anne-Marie Haikio" userId="d857b0d5-b89d-4400-a0b9-0a9e2b406479" providerId="ADAL" clId="{47798FB7-1F54-4CEC-B55C-5AF779D7869C}" dt="2023-12-11T10:19:50.712" v="5985" actId="26606"/>
          <ac:spMkLst>
            <pc:docMk/>
            <pc:sldMk cId="1194368120" sldId="387"/>
            <ac:spMk id="8" creationId="{7EDEA92D-03A8-5731-E142-636E81CAE309}"/>
          </ac:spMkLst>
        </pc:spChg>
        <pc:spChg chg="del mod replId">
          <ac:chgData name="Anne-Marie Haikio" userId="d857b0d5-b89d-4400-a0b9-0a9e2b406479" providerId="ADAL" clId="{47798FB7-1F54-4CEC-B55C-5AF779D7869C}" dt="2023-12-11T10:19:50.712" v="5985" actId="26606"/>
          <ac:spMkLst>
            <pc:docMk/>
            <pc:sldMk cId="1194368120" sldId="387"/>
            <ac:spMk id="9" creationId="{C54DB841-B797-F3F9-3243-6681F699E75B}"/>
          </ac:spMkLst>
        </pc:spChg>
        <pc:spChg chg="add">
          <ac:chgData name="Anne-Marie Haikio" userId="d857b0d5-b89d-4400-a0b9-0a9e2b406479" providerId="ADAL" clId="{47798FB7-1F54-4CEC-B55C-5AF779D7869C}" dt="2023-12-11T10:19:50.712" v="5985" actId="26606"/>
          <ac:spMkLst>
            <pc:docMk/>
            <pc:sldMk cId="1194368120" sldId="387"/>
            <ac:spMk id="11" creationId="{C1B53AB1-10EE-4094-BAA1-C7C140976C0D}"/>
          </ac:spMkLst>
        </pc:spChg>
        <pc:picChg chg="add">
          <ac:chgData name="Anne-Marie Haikio" userId="d857b0d5-b89d-4400-a0b9-0a9e2b406479" providerId="ADAL" clId="{47798FB7-1F54-4CEC-B55C-5AF779D7869C}" dt="2023-12-11T10:19:50.712" v="5985" actId="26606"/>
          <ac:picMkLst>
            <pc:docMk/>
            <pc:sldMk cId="1194368120" sldId="387"/>
            <ac:picMk id="4" creationId="{EAC05207-4C41-65FF-E00E-908494A9214C}"/>
          </ac:picMkLst>
        </pc:picChg>
        <pc:picChg chg="add">
          <ac:chgData name="Anne-Marie Haikio" userId="d857b0d5-b89d-4400-a0b9-0a9e2b406479" providerId="ADAL" clId="{47798FB7-1F54-4CEC-B55C-5AF779D7869C}" dt="2023-12-11T10:19:50.712" v="5985" actId="26606"/>
          <ac:picMkLst>
            <pc:docMk/>
            <pc:sldMk cId="1194368120" sldId="387"/>
            <ac:picMk id="6" creationId="{2180A6C4-F287-BF64-76FD-98C75DE90213}"/>
          </ac:picMkLst>
        </pc:picChg>
        <pc:picChg chg="add del mod replId">
          <ac:chgData name="Anne-Marie Haikio" userId="d857b0d5-b89d-4400-a0b9-0a9e2b406479" providerId="ADAL" clId="{47798FB7-1F54-4CEC-B55C-5AF779D7869C}" dt="2023-12-11T10:19:50.712" v="5985" actId="26606"/>
          <ac:picMkLst>
            <pc:docMk/>
            <pc:sldMk cId="1194368120" sldId="387"/>
            <ac:picMk id="10" creationId="{438D5377-8620-33D2-6E4E-BE39B2591E7E}"/>
          </ac:picMkLst>
        </pc:picChg>
        <pc:picChg chg="add del mod replId">
          <ac:chgData name="Anne-Marie Haikio" userId="d857b0d5-b89d-4400-a0b9-0a9e2b406479" providerId="ADAL" clId="{47798FB7-1F54-4CEC-B55C-5AF779D7869C}" dt="2023-12-11T10:19:50.712" v="5985" actId="26606"/>
          <ac:picMkLst>
            <pc:docMk/>
            <pc:sldMk cId="1194368120" sldId="387"/>
            <ac:picMk id="12" creationId="{17839D3E-6A31-8E42-34A4-53ABAF95C27E}"/>
          </ac:picMkLst>
        </pc:picChg>
      </pc:sldChg>
      <pc:sldChg chg="addSp delSp modSp new mod ord">
        <pc:chgData name="Anne-Marie Haikio" userId="d857b0d5-b89d-4400-a0b9-0a9e2b406479" providerId="ADAL" clId="{47798FB7-1F54-4CEC-B55C-5AF779D7869C}" dt="2023-12-18T13:15:42.966" v="10249" actId="207"/>
        <pc:sldMkLst>
          <pc:docMk/>
          <pc:sldMk cId="2307278474" sldId="388"/>
        </pc:sldMkLst>
        <pc:spChg chg="mod">
          <ac:chgData name="Anne-Marie Haikio" userId="d857b0d5-b89d-4400-a0b9-0a9e2b406479" providerId="ADAL" clId="{47798FB7-1F54-4CEC-B55C-5AF779D7869C}" dt="2023-12-11T10:25:12.668" v="6206" actId="20577"/>
          <ac:spMkLst>
            <pc:docMk/>
            <pc:sldMk cId="2307278474" sldId="388"/>
            <ac:spMk id="2" creationId="{D6CB6E7E-3E3A-EBCA-01D6-11A339BE643C}"/>
          </ac:spMkLst>
        </pc:spChg>
        <pc:spChg chg="mod">
          <ac:chgData name="Anne-Marie Haikio" userId="d857b0d5-b89d-4400-a0b9-0a9e2b406479" providerId="ADAL" clId="{47798FB7-1F54-4CEC-B55C-5AF779D7869C}" dt="2023-12-18T13:06:56.891" v="10025" actId="20577"/>
          <ac:spMkLst>
            <pc:docMk/>
            <pc:sldMk cId="2307278474" sldId="388"/>
            <ac:spMk id="3" creationId="{176999E8-FC09-CDAA-A4F6-DEE40A7FC6DA}"/>
          </ac:spMkLst>
        </pc:spChg>
        <pc:spChg chg="add del mod">
          <ac:chgData name="Anne-Marie Haikio" userId="d857b0d5-b89d-4400-a0b9-0a9e2b406479" providerId="ADAL" clId="{47798FB7-1F54-4CEC-B55C-5AF779D7869C}" dt="2023-12-18T13:11:29.913" v="10130" actId="478"/>
          <ac:spMkLst>
            <pc:docMk/>
            <pc:sldMk cId="2307278474" sldId="388"/>
            <ac:spMk id="8" creationId="{27425BE2-2F09-198A-5796-A0316403EA70}"/>
          </ac:spMkLst>
        </pc:spChg>
        <pc:spChg chg="add mod">
          <ac:chgData name="Anne-Marie Haikio" userId="d857b0d5-b89d-4400-a0b9-0a9e2b406479" providerId="ADAL" clId="{47798FB7-1F54-4CEC-B55C-5AF779D7869C}" dt="2023-12-18T12:56:46.989" v="9666"/>
          <ac:spMkLst>
            <pc:docMk/>
            <pc:sldMk cId="2307278474" sldId="388"/>
            <ac:spMk id="13" creationId="{BBA62DDD-35FB-EFA1-B955-FE59F879C2D7}"/>
          </ac:spMkLst>
        </pc:spChg>
        <pc:spChg chg="add mod">
          <ac:chgData name="Anne-Marie Haikio" userId="d857b0d5-b89d-4400-a0b9-0a9e2b406479" providerId="ADAL" clId="{47798FB7-1F54-4CEC-B55C-5AF779D7869C}" dt="2023-12-18T13:09:26.702" v="10110" actId="1076"/>
          <ac:spMkLst>
            <pc:docMk/>
            <pc:sldMk cId="2307278474" sldId="388"/>
            <ac:spMk id="53" creationId="{52917E26-E304-B611-D0D8-1091692B62BE}"/>
          </ac:spMkLst>
        </pc:spChg>
        <pc:spChg chg="add mod">
          <ac:chgData name="Anne-Marie Haikio" userId="d857b0d5-b89d-4400-a0b9-0a9e2b406479" providerId="ADAL" clId="{47798FB7-1F54-4CEC-B55C-5AF779D7869C}" dt="2023-12-18T13:13:24.351" v="10228" actId="1076"/>
          <ac:spMkLst>
            <pc:docMk/>
            <pc:sldMk cId="2307278474" sldId="388"/>
            <ac:spMk id="66" creationId="{5D16A070-0298-1EBA-6F4A-FF5EE6FE1C9B}"/>
          </ac:spMkLst>
        </pc:spChg>
        <pc:picChg chg="add mod">
          <ac:chgData name="Anne-Marie Haikio" userId="d857b0d5-b89d-4400-a0b9-0a9e2b406479" providerId="ADAL" clId="{47798FB7-1F54-4CEC-B55C-5AF779D7869C}" dt="2023-12-18T13:11:45.535" v="10136" actId="1076"/>
          <ac:picMkLst>
            <pc:docMk/>
            <pc:sldMk cId="2307278474" sldId="388"/>
            <ac:picMk id="5" creationId="{13526CA1-782E-3783-F63D-4F605630427E}"/>
          </ac:picMkLst>
        </pc:picChg>
        <pc:picChg chg="add mod">
          <ac:chgData name="Anne-Marie Haikio" userId="d857b0d5-b89d-4400-a0b9-0a9e2b406479" providerId="ADAL" clId="{47798FB7-1F54-4CEC-B55C-5AF779D7869C}" dt="2023-12-18T13:11:43.140" v="10135" actId="1076"/>
          <ac:picMkLst>
            <pc:docMk/>
            <pc:sldMk cId="2307278474" sldId="388"/>
            <ac:picMk id="7" creationId="{02335E6F-EC89-3C2D-7375-25B850C1C040}"/>
          </ac:picMkLst>
        </pc:picChg>
        <pc:picChg chg="add mod">
          <ac:chgData name="Anne-Marie Haikio" userId="d857b0d5-b89d-4400-a0b9-0a9e2b406479" providerId="ADAL" clId="{47798FB7-1F54-4CEC-B55C-5AF779D7869C}" dt="2023-12-18T13:15:00.617" v="10243" actId="207"/>
          <ac:picMkLst>
            <pc:docMk/>
            <pc:sldMk cId="2307278474" sldId="388"/>
            <ac:picMk id="10" creationId="{7E46A9AE-E081-87BA-3EEE-4C91C785ECFA}"/>
          </ac:picMkLst>
        </pc:picChg>
        <pc:picChg chg="add mod">
          <ac:chgData name="Anne-Marie Haikio" userId="d857b0d5-b89d-4400-a0b9-0a9e2b406479" providerId="ADAL" clId="{47798FB7-1F54-4CEC-B55C-5AF779D7869C}" dt="2023-12-18T13:06:15.441" v="9961" actId="1076"/>
          <ac:picMkLst>
            <pc:docMk/>
            <pc:sldMk cId="2307278474" sldId="388"/>
            <ac:picMk id="12" creationId="{2BC77649-4C5C-CE0C-5894-0A471DE997F7}"/>
          </ac:picMkLst>
        </pc:picChg>
        <pc:picChg chg="add mod">
          <ac:chgData name="Anne-Marie Haikio" userId="d857b0d5-b89d-4400-a0b9-0a9e2b406479" providerId="ADAL" clId="{47798FB7-1F54-4CEC-B55C-5AF779D7869C}" dt="2023-12-18T13:15:08.587" v="10244" actId="207"/>
          <ac:picMkLst>
            <pc:docMk/>
            <pc:sldMk cId="2307278474" sldId="388"/>
            <ac:picMk id="14" creationId="{D3093FA8-1374-1C4E-4D34-44900A506C35}"/>
          </ac:picMkLst>
        </pc:picChg>
        <pc:picChg chg="add mod">
          <ac:chgData name="Anne-Marie Haikio" userId="d857b0d5-b89d-4400-a0b9-0a9e2b406479" providerId="ADAL" clId="{47798FB7-1F54-4CEC-B55C-5AF779D7869C}" dt="2023-12-18T13:14:56.458" v="10242" actId="207"/>
          <ac:picMkLst>
            <pc:docMk/>
            <pc:sldMk cId="2307278474" sldId="388"/>
            <ac:picMk id="15" creationId="{D1F46849-1B63-73B0-FDF2-531327F26C3A}"/>
          </ac:picMkLst>
        </pc:picChg>
        <pc:picChg chg="add mod">
          <ac:chgData name="Anne-Marie Haikio" userId="d857b0d5-b89d-4400-a0b9-0a9e2b406479" providerId="ADAL" clId="{47798FB7-1F54-4CEC-B55C-5AF779D7869C}" dt="2023-12-18T13:06:23.884" v="9966" actId="1076"/>
          <ac:picMkLst>
            <pc:docMk/>
            <pc:sldMk cId="2307278474" sldId="388"/>
            <ac:picMk id="17" creationId="{52603F2D-9A0C-23D4-2553-7395100EF23B}"/>
          </ac:picMkLst>
        </pc:picChg>
        <pc:picChg chg="add mod">
          <ac:chgData name="Anne-Marie Haikio" userId="d857b0d5-b89d-4400-a0b9-0a9e2b406479" providerId="ADAL" clId="{47798FB7-1F54-4CEC-B55C-5AF779D7869C}" dt="2023-12-18T13:06:32.265" v="9972" actId="1076"/>
          <ac:picMkLst>
            <pc:docMk/>
            <pc:sldMk cId="2307278474" sldId="388"/>
            <ac:picMk id="19" creationId="{D62379B1-DD00-3144-C4A2-B92D0B2ACA09}"/>
          </ac:picMkLst>
        </pc:picChg>
        <pc:picChg chg="add mod">
          <ac:chgData name="Anne-Marie Haikio" userId="d857b0d5-b89d-4400-a0b9-0a9e2b406479" providerId="ADAL" clId="{47798FB7-1F54-4CEC-B55C-5AF779D7869C}" dt="2023-12-18T13:15:21.571" v="10246" actId="208"/>
          <ac:picMkLst>
            <pc:docMk/>
            <pc:sldMk cId="2307278474" sldId="388"/>
            <ac:picMk id="21" creationId="{0CFABCC6-9D72-FE86-E874-D69ECD43E3E4}"/>
          </ac:picMkLst>
        </pc:picChg>
        <pc:picChg chg="add mod">
          <ac:chgData name="Anne-Marie Haikio" userId="d857b0d5-b89d-4400-a0b9-0a9e2b406479" providerId="ADAL" clId="{47798FB7-1F54-4CEC-B55C-5AF779D7869C}" dt="2023-12-18T13:15:16.547" v="10245" actId="208"/>
          <ac:picMkLst>
            <pc:docMk/>
            <pc:sldMk cId="2307278474" sldId="388"/>
            <ac:picMk id="23" creationId="{9FB2460C-BC62-314B-789A-2B5EBD79A11D}"/>
          </ac:picMkLst>
        </pc:picChg>
        <pc:picChg chg="add mod">
          <ac:chgData name="Anne-Marie Haikio" userId="d857b0d5-b89d-4400-a0b9-0a9e2b406479" providerId="ADAL" clId="{47798FB7-1F54-4CEC-B55C-5AF779D7869C}" dt="2023-12-18T13:14:52.904" v="10241" actId="207"/>
          <ac:picMkLst>
            <pc:docMk/>
            <pc:sldMk cId="2307278474" sldId="388"/>
            <ac:picMk id="24" creationId="{F9507FC9-A0CC-C6F8-735C-53D3DC42A8EB}"/>
          </ac:picMkLst>
        </pc:picChg>
        <pc:picChg chg="add mod">
          <ac:chgData name="Anne-Marie Haikio" userId="d857b0d5-b89d-4400-a0b9-0a9e2b406479" providerId="ADAL" clId="{47798FB7-1F54-4CEC-B55C-5AF779D7869C}" dt="2023-12-18T13:07:03.944" v="10028" actId="1076"/>
          <ac:picMkLst>
            <pc:docMk/>
            <pc:sldMk cId="2307278474" sldId="388"/>
            <ac:picMk id="26" creationId="{341D61BE-5D1E-2EE9-8CF0-97AEA9023A57}"/>
          </ac:picMkLst>
        </pc:picChg>
        <pc:picChg chg="add mod">
          <ac:chgData name="Anne-Marie Haikio" userId="d857b0d5-b89d-4400-a0b9-0a9e2b406479" providerId="ADAL" clId="{47798FB7-1F54-4CEC-B55C-5AF779D7869C}" dt="2023-12-18T13:07:08.773" v="10031" actId="14100"/>
          <ac:picMkLst>
            <pc:docMk/>
            <pc:sldMk cId="2307278474" sldId="388"/>
            <ac:picMk id="28" creationId="{06D48B6E-16EF-C50C-658A-D281B7C2E1FB}"/>
          </ac:picMkLst>
        </pc:picChg>
        <pc:picChg chg="add mod">
          <ac:chgData name="Anne-Marie Haikio" userId="d857b0d5-b89d-4400-a0b9-0a9e2b406479" providerId="ADAL" clId="{47798FB7-1F54-4CEC-B55C-5AF779D7869C}" dt="2023-12-18T13:07:05.672" v="10029" actId="1076"/>
          <ac:picMkLst>
            <pc:docMk/>
            <pc:sldMk cId="2307278474" sldId="388"/>
            <ac:picMk id="30" creationId="{8BAA8E1C-F273-BDF8-2F55-5D2031E0A1F5}"/>
          </ac:picMkLst>
        </pc:picChg>
        <pc:picChg chg="add mod">
          <ac:chgData name="Anne-Marie Haikio" userId="d857b0d5-b89d-4400-a0b9-0a9e2b406479" providerId="ADAL" clId="{47798FB7-1F54-4CEC-B55C-5AF779D7869C}" dt="2023-12-18T13:07:33.304" v="10042" actId="1076"/>
          <ac:picMkLst>
            <pc:docMk/>
            <pc:sldMk cId="2307278474" sldId="388"/>
            <ac:picMk id="31" creationId="{F63D2FBD-EF10-0E32-CB23-87186717C921}"/>
          </ac:picMkLst>
        </pc:picChg>
        <pc:picChg chg="add mod">
          <ac:chgData name="Anne-Marie Haikio" userId="d857b0d5-b89d-4400-a0b9-0a9e2b406479" providerId="ADAL" clId="{47798FB7-1F54-4CEC-B55C-5AF779D7869C}" dt="2023-12-18T13:07:27.443" v="10039" actId="1076"/>
          <ac:picMkLst>
            <pc:docMk/>
            <pc:sldMk cId="2307278474" sldId="388"/>
            <ac:picMk id="32" creationId="{F256860D-1FA2-018F-FBAE-6A50F7142A77}"/>
          </ac:picMkLst>
        </pc:picChg>
        <pc:picChg chg="add mod">
          <ac:chgData name="Anne-Marie Haikio" userId="d857b0d5-b89d-4400-a0b9-0a9e2b406479" providerId="ADAL" clId="{47798FB7-1F54-4CEC-B55C-5AF779D7869C}" dt="2023-12-18T13:07:25.394" v="10038" actId="1076"/>
          <ac:picMkLst>
            <pc:docMk/>
            <pc:sldMk cId="2307278474" sldId="388"/>
            <ac:picMk id="33" creationId="{1A339787-D5C4-6A0B-B820-69F33DED2847}"/>
          </ac:picMkLst>
        </pc:picChg>
        <pc:picChg chg="add mod">
          <ac:chgData name="Anne-Marie Haikio" userId="d857b0d5-b89d-4400-a0b9-0a9e2b406479" providerId="ADAL" clId="{47798FB7-1F54-4CEC-B55C-5AF779D7869C}" dt="2023-12-18T13:07:23.196" v="10037" actId="1076"/>
          <ac:picMkLst>
            <pc:docMk/>
            <pc:sldMk cId="2307278474" sldId="388"/>
            <ac:picMk id="34" creationId="{311F6D4D-842F-552C-28BD-03AF63B59792}"/>
          </ac:picMkLst>
        </pc:picChg>
        <pc:picChg chg="add mod">
          <ac:chgData name="Anne-Marie Haikio" userId="d857b0d5-b89d-4400-a0b9-0a9e2b406479" providerId="ADAL" clId="{47798FB7-1F54-4CEC-B55C-5AF779D7869C}" dt="2023-12-18T13:07:21.136" v="10036" actId="1076"/>
          <ac:picMkLst>
            <pc:docMk/>
            <pc:sldMk cId="2307278474" sldId="388"/>
            <ac:picMk id="35" creationId="{AE9C2C96-0035-AB7B-216E-0FA7A23E38F8}"/>
          </ac:picMkLst>
        </pc:picChg>
        <pc:picChg chg="add mod">
          <ac:chgData name="Anne-Marie Haikio" userId="d857b0d5-b89d-4400-a0b9-0a9e2b406479" providerId="ADAL" clId="{47798FB7-1F54-4CEC-B55C-5AF779D7869C}" dt="2023-12-18T13:14:18.734" v="10235" actId="207"/>
          <ac:picMkLst>
            <pc:docMk/>
            <pc:sldMk cId="2307278474" sldId="388"/>
            <ac:picMk id="36" creationId="{C7977508-4CB3-0542-63DF-79A955CC06A0}"/>
          </ac:picMkLst>
        </pc:picChg>
        <pc:picChg chg="add mod">
          <ac:chgData name="Anne-Marie Haikio" userId="d857b0d5-b89d-4400-a0b9-0a9e2b406479" providerId="ADAL" clId="{47798FB7-1F54-4CEC-B55C-5AF779D7869C}" dt="2023-12-18T13:07:57.265" v="10056" actId="1076"/>
          <ac:picMkLst>
            <pc:docMk/>
            <pc:sldMk cId="2307278474" sldId="388"/>
            <ac:picMk id="37" creationId="{7070F0F5-D442-4025-6BB9-95F1D55B247F}"/>
          </ac:picMkLst>
        </pc:picChg>
        <pc:picChg chg="add mod">
          <ac:chgData name="Anne-Marie Haikio" userId="d857b0d5-b89d-4400-a0b9-0a9e2b406479" providerId="ADAL" clId="{47798FB7-1F54-4CEC-B55C-5AF779D7869C}" dt="2023-12-18T13:14:14.204" v="10234" actId="207"/>
          <ac:picMkLst>
            <pc:docMk/>
            <pc:sldMk cId="2307278474" sldId="388"/>
            <ac:picMk id="38" creationId="{F714D8E7-9D52-653E-CE2A-D8EC1426E781}"/>
          </ac:picMkLst>
        </pc:picChg>
        <pc:picChg chg="add mod">
          <ac:chgData name="Anne-Marie Haikio" userId="d857b0d5-b89d-4400-a0b9-0a9e2b406479" providerId="ADAL" clId="{47798FB7-1F54-4CEC-B55C-5AF779D7869C}" dt="2023-12-18T13:14:34.127" v="10238" actId="208"/>
          <ac:picMkLst>
            <pc:docMk/>
            <pc:sldMk cId="2307278474" sldId="388"/>
            <ac:picMk id="39" creationId="{82E2181D-D9F5-FE50-6682-252E5E35DA9E}"/>
          </ac:picMkLst>
        </pc:picChg>
        <pc:picChg chg="add mod">
          <ac:chgData name="Anne-Marie Haikio" userId="d857b0d5-b89d-4400-a0b9-0a9e2b406479" providerId="ADAL" clId="{47798FB7-1F54-4CEC-B55C-5AF779D7869C}" dt="2023-12-18T13:14:48.372" v="10240" actId="1076"/>
          <ac:picMkLst>
            <pc:docMk/>
            <pc:sldMk cId="2307278474" sldId="388"/>
            <ac:picMk id="40" creationId="{2F77CB4C-5330-1A39-8409-4FE399A54E49}"/>
          </ac:picMkLst>
        </pc:picChg>
        <pc:picChg chg="add mod">
          <ac:chgData name="Anne-Marie Haikio" userId="d857b0d5-b89d-4400-a0b9-0a9e2b406479" providerId="ADAL" clId="{47798FB7-1F54-4CEC-B55C-5AF779D7869C}" dt="2023-12-18T13:07:44.689" v="10048" actId="1076"/>
          <ac:picMkLst>
            <pc:docMk/>
            <pc:sldMk cId="2307278474" sldId="388"/>
            <ac:picMk id="41" creationId="{15FA88D1-7B29-9F19-3260-CFF58A988298}"/>
          </ac:picMkLst>
        </pc:picChg>
        <pc:picChg chg="add mod">
          <ac:chgData name="Anne-Marie Haikio" userId="d857b0d5-b89d-4400-a0b9-0a9e2b406479" providerId="ADAL" clId="{47798FB7-1F54-4CEC-B55C-5AF779D7869C}" dt="2023-12-18T13:14:30.770" v="10237" actId="208"/>
          <ac:picMkLst>
            <pc:docMk/>
            <pc:sldMk cId="2307278474" sldId="388"/>
            <ac:picMk id="42" creationId="{19AC20D7-D467-4F1B-B297-B984A7160C9A}"/>
          </ac:picMkLst>
        </pc:picChg>
        <pc:picChg chg="add mod">
          <ac:chgData name="Anne-Marie Haikio" userId="d857b0d5-b89d-4400-a0b9-0a9e2b406479" providerId="ADAL" clId="{47798FB7-1F54-4CEC-B55C-5AF779D7869C}" dt="2023-12-18T13:14:25.050" v="10236" actId="207"/>
          <ac:picMkLst>
            <pc:docMk/>
            <pc:sldMk cId="2307278474" sldId="388"/>
            <ac:picMk id="43" creationId="{5D4529DC-CE29-97FF-67C9-183F8C542482}"/>
          </ac:picMkLst>
        </pc:picChg>
        <pc:picChg chg="add mod">
          <ac:chgData name="Anne-Marie Haikio" userId="d857b0d5-b89d-4400-a0b9-0a9e2b406479" providerId="ADAL" clId="{47798FB7-1F54-4CEC-B55C-5AF779D7869C}" dt="2023-12-18T13:15:38.406" v="10248" actId="207"/>
          <ac:picMkLst>
            <pc:docMk/>
            <pc:sldMk cId="2307278474" sldId="388"/>
            <ac:picMk id="45" creationId="{6AE0B1C5-31F5-C12A-A295-3D4C1F893271}"/>
          </ac:picMkLst>
        </pc:picChg>
        <pc:picChg chg="add mod">
          <ac:chgData name="Anne-Marie Haikio" userId="d857b0d5-b89d-4400-a0b9-0a9e2b406479" providerId="ADAL" clId="{47798FB7-1F54-4CEC-B55C-5AF779D7869C}" dt="2023-12-18T13:11:37.216" v="10133" actId="1076"/>
          <ac:picMkLst>
            <pc:docMk/>
            <pc:sldMk cId="2307278474" sldId="388"/>
            <ac:picMk id="47" creationId="{BB4A90E4-7BCE-EB25-CA3B-A0680E65BCEC}"/>
          </ac:picMkLst>
        </pc:picChg>
        <pc:picChg chg="add mod">
          <ac:chgData name="Anne-Marie Haikio" userId="d857b0d5-b89d-4400-a0b9-0a9e2b406479" providerId="ADAL" clId="{47798FB7-1F54-4CEC-B55C-5AF779D7869C}" dt="2023-12-18T13:15:33.289" v="10247" actId="208"/>
          <ac:picMkLst>
            <pc:docMk/>
            <pc:sldMk cId="2307278474" sldId="388"/>
            <ac:picMk id="49" creationId="{86F5CA33-F3F2-E1B6-AD2D-6F5E55683963}"/>
          </ac:picMkLst>
        </pc:picChg>
        <pc:picChg chg="add mod">
          <ac:chgData name="Anne-Marie Haikio" userId="d857b0d5-b89d-4400-a0b9-0a9e2b406479" providerId="ADAL" clId="{47798FB7-1F54-4CEC-B55C-5AF779D7869C}" dt="2023-12-18T13:15:42.966" v="10249" actId="207"/>
          <ac:picMkLst>
            <pc:docMk/>
            <pc:sldMk cId="2307278474" sldId="388"/>
            <ac:picMk id="50" creationId="{BE821B54-5796-AA05-79AD-592E018867D1}"/>
          </ac:picMkLst>
        </pc:picChg>
        <pc:picChg chg="add mod">
          <ac:chgData name="Anne-Marie Haikio" userId="d857b0d5-b89d-4400-a0b9-0a9e2b406479" providerId="ADAL" clId="{47798FB7-1F54-4CEC-B55C-5AF779D7869C}" dt="2023-12-18T13:08:55.414" v="10069" actId="1076"/>
          <ac:picMkLst>
            <pc:docMk/>
            <pc:sldMk cId="2307278474" sldId="388"/>
            <ac:picMk id="52" creationId="{8400DAAE-999D-5510-E7D5-87986DFB146E}"/>
          </ac:picMkLst>
        </pc:picChg>
        <pc:picChg chg="add del mod">
          <ac:chgData name="Anne-Marie Haikio" userId="d857b0d5-b89d-4400-a0b9-0a9e2b406479" providerId="ADAL" clId="{47798FB7-1F54-4CEC-B55C-5AF779D7869C}" dt="2023-12-18T13:10:22.528" v="10124" actId="478"/>
          <ac:picMkLst>
            <pc:docMk/>
            <pc:sldMk cId="2307278474" sldId="388"/>
            <ac:picMk id="54" creationId="{231E7DAB-8752-0E5A-A523-D59B7A13713E}"/>
          </ac:picMkLst>
        </pc:picChg>
        <pc:picChg chg="add mod">
          <ac:chgData name="Anne-Marie Haikio" userId="d857b0d5-b89d-4400-a0b9-0a9e2b406479" providerId="ADAL" clId="{47798FB7-1F54-4CEC-B55C-5AF779D7869C}" dt="2023-12-18T13:11:51.750" v="10139" actId="1076"/>
          <ac:picMkLst>
            <pc:docMk/>
            <pc:sldMk cId="2307278474" sldId="388"/>
            <ac:picMk id="55" creationId="{1170678A-F397-6B90-B9C0-7D03210A738F}"/>
          </ac:picMkLst>
        </pc:picChg>
        <pc:picChg chg="add mod">
          <ac:chgData name="Anne-Marie Haikio" userId="d857b0d5-b89d-4400-a0b9-0a9e2b406479" providerId="ADAL" clId="{47798FB7-1F54-4CEC-B55C-5AF779D7869C}" dt="2023-12-18T13:13:57.079" v="10232" actId="207"/>
          <ac:picMkLst>
            <pc:docMk/>
            <pc:sldMk cId="2307278474" sldId="388"/>
            <ac:picMk id="56" creationId="{A95418ED-9FB5-DDDC-1FE3-01E07EE09757}"/>
          </ac:picMkLst>
        </pc:picChg>
        <pc:picChg chg="add mod">
          <ac:chgData name="Anne-Marie Haikio" userId="d857b0d5-b89d-4400-a0b9-0a9e2b406479" providerId="ADAL" clId="{47798FB7-1F54-4CEC-B55C-5AF779D7869C}" dt="2023-12-18T13:13:52.290" v="10231" actId="207"/>
          <ac:picMkLst>
            <pc:docMk/>
            <pc:sldMk cId="2307278474" sldId="388"/>
            <ac:picMk id="57" creationId="{B224BC60-29E1-284F-5881-8027AA28684F}"/>
          </ac:picMkLst>
        </pc:picChg>
        <pc:picChg chg="add mod">
          <ac:chgData name="Anne-Marie Haikio" userId="d857b0d5-b89d-4400-a0b9-0a9e2b406479" providerId="ADAL" clId="{47798FB7-1F54-4CEC-B55C-5AF779D7869C}" dt="2023-12-18T13:14:07.579" v="10233" actId="207"/>
          <ac:picMkLst>
            <pc:docMk/>
            <pc:sldMk cId="2307278474" sldId="388"/>
            <ac:picMk id="58" creationId="{396AD2A0-E694-8799-DA77-8C712739C7B4}"/>
          </ac:picMkLst>
        </pc:picChg>
        <pc:picChg chg="add del mod">
          <ac:chgData name="Anne-Marie Haikio" userId="d857b0d5-b89d-4400-a0b9-0a9e2b406479" providerId="ADAL" clId="{47798FB7-1F54-4CEC-B55C-5AF779D7869C}" dt="2023-12-18T13:10:07.889" v="10118" actId="478"/>
          <ac:picMkLst>
            <pc:docMk/>
            <pc:sldMk cId="2307278474" sldId="388"/>
            <ac:picMk id="59" creationId="{E511F9F2-CD13-8C39-5680-28993F8EDB5B}"/>
          </ac:picMkLst>
        </pc:picChg>
        <pc:picChg chg="add del mod">
          <ac:chgData name="Anne-Marie Haikio" userId="d857b0d5-b89d-4400-a0b9-0a9e2b406479" providerId="ADAL" clId="{47798FB7-1F54-4CEC-B55C-5AF779D7869C}" dt="2023-12-18T13:10:07.889" v="10118" actId="478"/>
          <ac:picMkLst>
            <pc:docMk/>
            <pc:sldMk cId="2307278474" sldId="388"/>
            <ac:picMk id="60" creationId="{8C53091B-8FB4-4846-A754-7FB00957BE63}"/>
          </ac:picMkLst>
        </pc:picChg>
        <pc:picChg chg="add del mod">
          <ac:chgData name="Anne-Marie Haikio" userId="d857b0d5-b89d-4400-a0b9-0a9e2b406479" providerId="ADAL" clId="{47798FB7-1F54-4CEC-B55C-5AF779D7869C}" dt="2023-12-18T13:10:07.889" v="10118" actId="478"/>
          <ac:picMkLst>
            <pc:docMk/>
            <pc:sldMk cId="2307278474" sldId="388"/>
            <ac:picMk id="61" creationId="{E08B4EC1-6F8D-3600-9408-0BB28DED628D}"/>
          </ac:picMkLst>
        </pc:picChg>
        <pc:picChg chg="add del mod">
          <ac:chgData name="Anne-Marie Haikio" userId="d857b0d5-b89d-4400-a0b9-0a9e2b406479" providerId="ADAL" clId="{47798FB7-1F54-4CEC-B55C-5AF779D7869C}" dt="2023-12-18T13:10:07.889" v="10118" actId="478"/>
          <ac:picMkLst>
            <pc:docMk/>
            <pc:sldMk cId="2307278474" sldId="388"/>
            <ac:picMk id="62" creationId="{9062D427-56BC-E0AD-1DA9-116CFCBDB36C}"/>
          </ac:picMkLst>
        </pc:picChg>
        <pc:picChg chg="add del mod">
          <ac:chgData name="Anne-Marie Haikio" userId="d857b0d5-b89d-4400-a0b9-0a9e2b406479" providerId="ADAL" clId="{47798FB7-1F54-4CEC-B55C-5AF779D7869C}" dt="2023-12-18T13:10:07.889" v="10118" actId="478"/>
          <ac:picMkLst>
            <pc:docMk/>
            <pc:sldMk cId="2307278474" sldId="388"/>
            <ac:picMk id="63" creationId="{19219804-BDF7-A340-9851-D48636911C83}"/>
          </ac:picMkLst>
        </pc:picChg>
        <pc:picChg chg="add mod">
          <ac:chgData name="Anne-Marie Haikio" userId="d857b0d5-b89d-4400-a0b9-0a9e2b406479" providerId="ADAL" clId="{47798FB7-1F54-4CEC-B55C-5AF779D7869C}" dt="2023-12-18T13:12:57.004" v="10223" actId="1076"/>
          <ac:picMkLst>
            <pc:docMk/>
            <pc:sldMk cId="2307278474" sldId="388"/>
            <ac:picMk id="65" creationId="{A21BFFCD-0C5B-DB1B-21E2-FE276665FAE2}"/>
          </ac:picMkLst>
        </pc:picChg>
        <pc:picChg chg="add mod">
          <ac:chgData name="Anne-Marie Haikio" userId="d857b0d5-b89d-4400-a0b9-0a9e2b406479" providerId="ADAL" clId="{47798FB7-1F54-4CEC-B55C-5AF779D7869C}" dt="2023-12-18T13:13:29.237" v="10230" actId="1076"/>
          <ac:picMkLst>
            <pc:docMk/>
            <pc:sldMk cId="2307278474" sldId="388"/>
            <ac:picMk id="68" creationId="{2A289A0F-446A-ACE0-AE84-929CD4EAAF9E}"/>
          </ac:picMkLst>
        </pc:picChg>
        <pc:picChg chg="add mod">
          <ac:chgData name="Anne-Marie Haikio" userId="d857b0d5-b89d-4400-a0b9-0a9e2b406479" providerId="ADAL" clId="{47798FB7-1F54-4CEC-B55C-5AF779D7869C}" dt="2023-12-18T13:13:21.396" v="10227" actId="1076"/>
          <ac:picMkLst>
            <pc:docMk/>
            <pc:sldMk cId="2307278474" sldId="388"/>
            <ac:picMk id="70" creationId="{95F2C628-6D51-10E0-9F2F-F809D3EAE0D5}"/>
          </ac:picMkLst>
        </pc:picChg>
      </pc:sldChg>
      <pc:sldChg chg="modSp new mod">
        <pc:chgData name="Anne-Marie Haikio" userId="d857b0d5-b89d-4400-a0b9-0a9e2b406479" providerId="ADAL" clId="{47798FB7-1F54-4CEC-B55C-5AF779D7869C}" dt="2023-12-15T14:23:41.449" v="6601" actId="27636"/>
        <pc:sldMkLst>
          <pc:docMk/>
          <pc:sldMk cId="140318915" sldId="389"/>
        </pc:sldMkLst>
        <pc:spChg chg="mod">
          <ac:chgData name="Anne-Marie Haikio" userId="d857b0d5-b89d-4400-a0b9-0a9e2b406479" providerId="ADAL" clId="{47798FB7-1F54-4CEC-B55C-5AF779D7869C}" dt="2023-12-15T14:15:54.636" v="6237" actId="20577"/>
          <ac:spMkLst>
            <pc:docMk/>
            <pc:sldMk cId="140318915" sldId="389"/>
            <ac:spMk id="2" creationId="{8A1DFC9E-C73D-6BF3-CF42-712FE88B7A4F}"/>
          </ac:spMkLst>
        </pc:spChg>
        <pc:spChg chg="mod">
          <ac:chgData name="Anne-Marie Haikio" userId="d857b0d5-b89d-4400-a0b9-0a9e2b406479" providerId="ADAL" clId="{47798FB7-1F54-4CEC-B55C-5AF779D7869C}" dt="2023-12-15T14:23:41.449" v="6601" actId="27636"/>
          <ac:spMkLst>
            <pc:docMk/>
            <pc:sldMk cId="140318915" sldId="389"/>
            <ac:spMk id="3" creationId="{AF0554D8-4847-1A6D-8218-3EF1672D2C54}"/>
          </ac:spMkLst>
        </pc:spChg>
      </pc:sldChg>
      <pc:sldChg chg="modSp new mod">
        <pc:chgData name="Anne-Marie Haikio" userId="d857b0d5-b89d-4400-a0b9-0a9e2b406479" providerId="ADAL" clId="{47798FB7-1F54-4CEC-B55C-5AF779D7869C}" dt="2023-12-15T14:28:19.052" v="6991" actId="27636"/>
        <pc:sldMkLst>
          <pc:docMk/>
          <pc:sldMk cId="847997403" sldId="390"/>
        </pc:sldMkLst>
        <pc:spChg chg="mod">
          <ac:chgData name="Anne-Marie Haikio" userId="d857b0d5-b89d-4400-a0b9-0a9e2b406479" providerId="ADAL" clId="{47798FB7-1F54-4CEC-B55C-5AF779D7869C}" dt="2023-12-15T14:28:19.052" v="6991" actId="27636"/>
          <ac:spMkLst>
            <pc:docMk/>
            <pc:sldMk cId="847997403" sldId="390"/>
            <ac:spMk id="3" creationId="{4540CCDF-EE4C-7607-FBC2-ADD349212620}"/>
          </ac:spMkLst>
        </pc:spChg>
      </pc:sldChg>
      <pc:sldChg chg="modSp new mod">
        <pc:chgData name="Anne-Marie Haikio" userId="d857b0d5-b89d-4400-a0b9-0a9e2b406479" providerId="ADAL" clId="{47798FB7-1F54-4CEC-B55C-5AF779D7869C}" dt="2023-12-15T14:29:00.270" v="7041" actId="20577"/>
        <pc:sldMkLst>
          <pc:docMk/>
          <pc:sldMk cId="2022854791" sldId="391"/>
        </pc:sldMkLst>
        <pc:spChg chg="mod">
          <ac:chgData name="Anne-Marie Haikio" userId="d857b0d5-b89d-4400-a0b9-0a9e2b406479" providerId="ADAL" clId="{47798FB7-1F54-4CEC-B55C-5AF779D7869C}" dt="2023-12-15T14:29:00.270" v="7041" actId="20577"/>
          <ac:spMkLst>
            <pc:docMk/>
            <pc:sldMk cId="2022854791" sldId="391"/>
            <ac:spMk id="3" creationId="{1D74E589-05DC-DF14-D1C1-7B04B67B9EC0}"/>
          </ac:spMkLst>
        </pc:spChg>
      </pc:sldChg>
      <pc:sldChg chg="addSp modSp new mod">
        <pc:chgData name="Anne-Marie Haikio" userId="d857b0d5-b89d-4400-a0b9-0a9e2b406479" providerId="ADAL" clId="{47798FB7-1F54-4CEC-B55C-5AF779D7869C}" dt="2023-12-18T13:36:47.871" v="12041" actId="113"/>
        <pc:sldMkLst>
          <pc:docMk/>
          <pc:sldMk cId="2753336044" sldId="392"/>
        </pc:sldMkLst>
        <pc:spChg chg="mod">
          <ac:chgData name="Anne-Marie Haikio" userId="d857b0d5-b89d-4400-a0b9-0a9e2b406479" providerId="ADAL" clId="{47798FB7-1F54-4CEC-B55C-5AF779D7869C}" dt="2023-12-18T13:36:47.871" v="12041" actId="113"/>
          <ac:spMkLst>
            <pc:docMk/>
            <pc:sldMk cId="2753336044" sldId="392"/>
            <ac:spMk id="2" creationId="{7393D5C5-FFF7-87BF-EAD1-C9A4E3D67762}"/>
          </ac:spMkLst>
        </pc:spChg>
        <pc:spChg chg="mod">
          <ac:chgData name="Anne-Marie Haikio" userId="d857b0d5-b89d-4400-a0b9-0a9e2b406479" providerId="ADAL" clId="{47798FB7-1F54-4CEC-B55C-5AF779D7869C}" dt="2023-12-15T14:44:23.643" v="8105" actId="14100"/>
          <ac:spMkLst>
            <pc:docMk/>
            <pc:sldMk cId="2753336044" sldId="392"/>
            <ac:spMk id="3" creationId="{873C00A5-11F5-29C1-6B6C-4D656DEDE979}"/>
          </ac:spMkLst>
        </pc:spChg>
        <pc:spChg chg="add mod">
          <ac:chgData name="Anne-Marie Haikio" userId="d857b0d5-b89d-4400-a0b9-0a9e2b406479" providerId="ADAL" clId="{47798FB7-1F54-4CEC-B55C-5AF779D7869C}" dt="2023-12-15T14:45:24.879" v="8180" actId="20577"/>
          <ac:spMkLst>
            <pc:docMk/>
            <pc:sldMk cId="2753336044" sldId="392"/>
            <ac:spMk id="4" creationId="{B7AFDCF1-2938-6E77-7E6A-A70F5FC399BB}"/>
          </ac:spMkLst>
        </pc:spChg>
      </pc:sldChg>
      <pc:sldChg chg="addSp modSp new mod">
        <pc:chgData name="Anne-Marie Haikio" userId="d857b0d5-b89d-4400-a0b9-0a9e2b406479" providerId="ADAL" clId="{47798FB7-1F54-4CEC-B55C-5AF779D7869C}" dt="2023-12-18T13:46:30.381" v="12271" actId="20577"/>
        <pc:sldMkLst>
          <pc:docMk/>
          <pc:sldMk cId="3092185100" sldId="393"/>
        </pc:sldMkLst>
        <pc:spChg chg="mod">
          <ac:chgData name="Anne-Marie Haikio" userId="d857b0d5-b89d-4400-a0b9-0a9e2b406479" providerId="ADAL" clId="{47798FB7-1F54-4CEC-B55C-5AF779D7869C}" dt="2023-12-18T13:46:30.381" v="12271" actId="20577"/>
          <ac:spMkLst>
            <pc:docMk/>
            <pc:sldMk cId="3092185100" sldId="393"/>
            <ac:spMk id="2" creationId="{A96DF3EE-741D-7E7B-8CF9-17F34D55ED01}"/>
          </ac:spMkLst>
        </pc:spChg>
        <pc:spChg chg="mod">
          <ac:chgData name="Anne-Marie Haikio" userId="d857b0d5-b89d-4400-a0b9-0a9e2b406479" providerId="ADAL" clId="{47798FB7-1F54-4CEC-B55C-5AF779D7869C}" dt="2023-12-15T14:44:02.252" v="8102" actId="20577"/>
          <ac:spMkLst>
            <pc:docMk/>
            <pc:sldMk cId="3092185100" sldId="393"/>
            <ac:spMk id="3" creationId="{4D02E1E7-A92D-B77F-31DF-F49CC3A78620}"/>
          </ac:spMkLst>
        </pc:spChg>
        <pc:picChg chg="add mod">
          <ac:chgData name="Anne-Marie Haikio" userId="d857b0d5-b89d-4400-a0b9-0a9e2b406479" providerId="ADAL" clId="{47798FB7-1F54-4CEC-B55C-5AF779D7869C}" dt="2023-12-18T13:46:15.437" v="12226" actId="1076"/>
          <ac:picMkLst>
            <pc:docMk/>
            <pc:sldMk cId="3092185100" sldId="393"/>
            <ac:picMk id="5" creationId="{79078BED-90CF-EBCB-4036-D16E6081172F}"/>
          </ac:picMkLst>
        </pc:picChg>
      </pc:sldChg>
      <pc:sldChg chg="addSp delSp modSp new mod">
        <pc:chgData name="Anne-Marie Haikio" userId="d857b0d5-b89d-4400-a0b9-0a9e2b406479" providerId="ADAL" clId="{47798FB7-1F54-4CEC-B55C-5AF779D7869C}" dt="2023-12-18T13:47:45.343" v="12273" actId="12100"/>
        <pc:sldMkLst>
          <pc:docMk/>
          <pc:sldMk cId="2720014625" sldId="394"/>
        </pc:sldMkLst>
        <pc:spChg chg="mod">
          <ac:chgData name="Anne-Marie Haikio" userId="d857b0d5-b89d-4400-a0b9-0a9e2b406479" providerId="ADAL" clId="{47798FB7-1F54-4CEC-B55C-5AF779D7869C}" dt="2023-12-18T13:45:58.916" v="12224" actId="113"/>
          <ac:spMkLst>
            <pc:docMk/>
            <pc:sldMk cId="2720014625" sldId="394"/>
            <ac:spMk id="2" creationId="{DD3B777F-8D64-8D8C-46B1-1AE092AADBEF}"/>
          </ac:spMkLst>
        </pc:spChg>
        <pc:spChg chg="del mod">
          <ac:chgData name="Anne-Marie Haikio" userId="d857b0d5-b89d-4400-a0b9-0a9e2b406479" providerId="ADAL" clId="{47798FB7-1F54-4CEC-B55C-5AF779D7869C}" dt="2023-12-18T13:47:23.677" v="12272" actId="26606"/>
          <ac:spMkLst>
            <pc:docMk/>
            <pc:sldMk cId="2720014625" sldId="394"/>
            <ac:spMk id="3" creationId="{8E878DC0-F2DD-3A21-5E86-EF09A4C82E08}"/>
          </ac:spMkLst>
        </pc:spChg>
        <pc:spChg chg="add mod">
          <ac:chgData name="Anne-Marie Haikio" userId="d857b0d5-b89d-4400-a0b9-0a9e2b406479" providerId="ADAL" clId="{47798FB7-1F54-4CEC-B55C-5AF779D7869C}" dt="2023-12-18T13:43:58" v="12138" actId="1076"/>
          <ac:spMkLst>
            <pc:docMk/>
            <pc:sldMk cId="2720014625" sldId="394"/>
            <ac:spMk id="4" creationId="{EBDF857E-0224-8BEE-C0B9-44334CD187F8}"/>
          </ac:spMkLst>
        </pc:spChg>
        <pc:spChg chg="add mod">
          <ac:chgData name="Anne-Marie Haikio" userId="d857b0d5-b89d-4400-a0b9-0a9e2b406479" providerId="ADAL" clId="{47798FB7-1F54-4CEC-B55C-5AF779D7869C}" dt="2023-12-18T13:44:43.535" v="12188" actId="1076"/>
          <ac:spMkLst>
            <pc:docMk/>
            <pc:sldMk cId="2720014625" sldId="394"/>
            <ac:spMk id="5" creationId="{0B3C2A34-515D-C63D-B79E-2DC1F5F17C12}"/>
          </ac:spMkLst>
        </pc:spChg>
        <pc:spChg chg="add mod">
          <ac:chgData name="Anne-Marie Haikio" userId="d857b0d5-b89d-4400-a0b9-0a9e2b406479" providerId="ADAL" clId="{47798FB7-1F54-4CEC-B55C-5AF779D7869C}" dt="2023-12-18T13:44:47.171" v="12189" actId="1076"/>
          <ac:spMkLst>
            <pc:docMk/>
            <pc:sldMk cId="2720014625" sldId="394"/>
            <ac:spMk id="6" creationId="{CAB39607-87FD-6B64-D6A6-AAC630D2FB6E}"/>
          </ac:spMkLst>
        </pc:spChg>
        <pc:spChg chg="add mod">
          <ac:chgData name="Anne-Marie Haikio" userId="d857b0d5-b89d-4400-a0b9-0a9e2b406479" providerId="ADAL" clId="{47798FB7-1F54-4CEC-B55C-5AF779D7869C}" dt="2023-12-18T13:44:49.484" v="12190" actId="1076"/>
          <ac:spMkLst>
            <pc:docMk/>
            <pc:sldMk cId="2720014625" sldId="394"/>
            <ac:spMk id="10" creationId="{62498D42-EFB8-ED81-99D5-10571CB72377}"/>
          </ac:spMkLst>
        </pc:spChg>
        <pc:spChg chg="add mod">
          <ac:chgData name="Anne-Marie Haikio" userId="d857b0d5-b89d-4400-a0b9-0a9e2b406479" providerId="ADAL" clId="{47798FB7-1F54-4CEC-B55C-5AF779D7869C}" dt="2023-12-18T13:45:46.788" v="12221" actId="14100"/>
          <ac:spMkLst>
            <pc:docMk/>
            <pc:sldMk cId="2720014625" sldId="394"/>
            <ac:spMk id="11" creationId="{B6E26897-D247-CFD7-5190-0A6222FACE49}"/>
          </ac:spMkLst>
        </pc:spChg>
        <pc:graphicFrameChg chg="add mod">
          <ac:chgData name="Anne-Marie Haikio" userId="d857b0d5-b89d-4400-a0b9-0a9e2b406479" providerId="ADAL" clId="{47798FB7-1F54-4CEC-B55C-5AF779D7869C}" dt="2023-12-18T13:47:45.343" v="12273" actId="12100"/>
          <ac:graphicFrameMkLst>
            <pc:docMk/>
            <pc:sldMk cId="2720014625" sldId="394"/>
            <ac:graphicFrameMk id="17" creationId="{040405D8-2EDD-0B91-0981-3CE6018530D4}"/>
          </ac:graphicFrameMkLst>
        </pc:graphicFrameChg>
        <pc:picChg chg="add mod">
          <ac:chgData name="Anne-Marie Haikio" userId="d857b0d5-b89d-4400-a0b9-0a9e2b406479" providerId="ADAL" clId="{47798FB7-1F54-4CEC-B55C-5AF779D7869C}" dt="2023-12-18T13:47:23.677" v="12272" actId="26606"/>
          <ac:picMkLst>
            <pc:docMk/>
            <pc:sldMk cId="2720014625" sldId="394"/>
            <ac:picMk id="7" creationId="{DB2DEE05-D703-14E3-1D40-AD836D706DCB}"/>
          </ac:picMkLst>
        </pc:picChg>
        <pc:picChg chg="add mod ord">
          <ac:chgData name="Anne-Marie Haikio" userId="d857b0d5-b89d-4400-a0b9-0a9e2b406479" providerId="ADAL" clId="{47798FB7-1F54-4CEC-B55C-5AF779D7869C}" dt="2023-12-18T13:39:28.465" v="12064" actId="1076"/>
          <ac:picMkLst>
            <pc:docMk/>
            <pc:sldMk cId="2720014625" sldId="394"/>
            <ac:picMk id="9" creationId="{3BD8A996-A9F7-1750-F25C-C80D1AB2681A}"/>
          </ac:picMkLst>
        </pc:picChg>
        <pc:picChg chg="add mod">
          <ac:chgData name="Anne-Marie Haikio" userId="d857b0d5-b89d-4400-a0b9-0a9e2b406479" providerId="ADAL" clId="{47798FB7-1F54-4CEC-B55C-5AF779D7869C}" dt="2023-12-18T13:45:32.882" v="12199" actId="1076"/>
          <ac:picMkLst>
            <pc:docMk/>
            <pc:sldMk cId="2720014625" sldId="394"/>
            <ac:picMk id="13" creationId="{D921558D-9A25-46A1-8942-D61F71FE1C9C}"/>
          </ac:picMkLst>
        </pc:picChg>
        <pc:picChg chg="add mod">
          <ac:chgData name="Anne-Marie Haikio" userId="d857b0d5-b89d-4400-a0b9-0a9e2b406479" providerId="ADAL" clId="{47798FB7-1F54-4CEC-B55C-5AF779D7869C}" dt="2023-12-18T13:47:23.677" v="12272" actId="26606"/>
          <ac:picMkLst>
            <pc:docMk/>
            <pc:sldMk cId="2720014625" sldId="394"/>
            <ac:picMk id="15" creationId="{D4902D04-D9A2-E8E6-870C-02CEC314DCDF}"/>
          </ac:picMkLst>
        </pc:picChg>
      </pc:sldChg>
      <pc:sldChg chg="addSp modSp new mod setBg">
        <pc:chgData name="Anne-Marie Haikio" userId="d857b0d5-b89d-4400-a0b9-0a9e2b406479" providerId="ADAL" clId="{47798FB7-1F54-4CEC-B55C-5AF779D7869C}" dt="2023-12-18T13:55:29.346" v="13279" actId="404"/>
        <pc:sldMkLst>
          <pc:docMk/>
          <pc:sldMk cId="547176258" sldId="395"/>
        </pc:sldMkLst>
        <pc:spChg chg="add mod">
          <ac:chgData name="Anne-Marie Haikio" userId="d857b0d5-b89d-4400-a0b9-0a9e2b406479" providerId="ADAL" clId="{47798FB7-1F54-4CEC-B55C-5AF779D7869C}" dt="2023-12-18T05:58:15.967" v="8255"/>
          <ac:spMkLst>
            <pc:docMk/>
            <pc:sldMk cId="547176258" sldId="395"/>
            <ac:spMk id="9" creationId="{AD51F55D-32C6-6B4B-F693-76AB317ABC14}"/>
          </ac:spMkLst>
        </pc:spChg>
        <pc:spChg chg="add mod">
          <ac:chgData name="Anne-Marie Haikio" userId="d857b0d5-b89d-4400-a0b9-0a9e2b406479" providerId="ADAL" clId="{47798FB7-1F54-4CEC-B55C-5AF779D7869C}" dt="2023-12-18T05:58:01.073" v="8249" actId="404"/>
          <ac:spMkLst>
            <pc:docMk/>
            <pc:sldMk cId="547176258" sldId="395"/>
            <ac:spMk id="10" creationId="{A0ACB5D7-1082-11DC-F515-C0698E52E273}"/>
          </ac:spMkLst>
        </pc:spChg>
        <pc:spChg chg="add mod">
          <ac:chgData name="Anne-Marie Haikio" userId="d857b0d5-b89d-4400-a0b9-0a9e2b406479" providerId="ADAL" clId="{47798FB7-1F54-4CEC-B55C-5AF779D7869C}" dt="2023-12-18T05:57:52.588" v="8247" actId="404"/>
          <ac:spMkLst>
            <pc:docMk/>
            <pc:sldMk cId="547176258" sldId="395"/>
            <ac:spMk id="11" creationId="{04596348-352C-CE6F-420D-9D03E76493A6}"/>
          </ac:spMkLst>
        </pc:spChg>
        <pc:spChg chg="add mod">
          <ac:chgData name="Anne-Marie Haikio" userId="d857b0d5-b89d-4400-a0b9-0a9e2b406479" providerId="ADAL" clId="{47798FB7-1F54-4CEC-B55C-5AF779D7869C}" dt="2023-12-18T05:58:22.232" v="8258"/>
          <ac:spMkLst>
            <pc:docMk/>
            <pc:sldMk cId="547176258" sldId="395"/>
            <ac:spMk id="12" creationId="{65A43A94-18AB-2FCC-9961-3DCD2629F728}"/>
          </ac:spMkLst>
        </pc:spChg>
        <pc:spChg chg="add">
          <ac:chgData name="Anne-Marie Haikio" userId="d857b0d5-b89d-4400-a0b9-0a9e2b406479" providerId="ADAL" clId="{47798FB7-1F54-4CEC-B55C-5AF779D7869C}" dt="2023-12-18T05:43:37.182" v="8192" actId="26606"/>
          <ac:spMkLst>
            <pc:docMk/>
            <pc:sldMk cId="547176258" sldId="395"/>
            <ac:spMk id="13" creationId="{E1750109-3B91-4506-B997-0CD8E35A1488}"/>
          </ac:spMkLst>
        </pc:spChg>
        <pc:spChg chg="add mod">
          <ac:chgData name="Anne-Marie Haikio" userId="d857b0d5-b89d-4400-a0b9-0a9e2b406479" providerId="ADAL" clId="{47798FB7-1F54-4CEC-B55C-5AF779D7869C}" dt="2023-12-18T13:55:29.346" v="13279" actId="404"/>
          <ac:spMkLst>
            <pc:docMk/>
            <pc:sldMk cId="547176258" sldId="395"/>
            <ac:spMk id="14" creationId="{23363E03-9D07-5E60-B23E-81B8FD0E7C5D}"/>
          </ac:spMkLst>
        </pc:spChg>
        <pc:spChg chg="add">
          <ac:chgData name="Anne-Marie Haikio" userId="d857b0d5-b89d-4400-a0b9-0a9e2b406479" providerId="ADAL" clId="{47798FB7-1F54-4CEC-B55C-5AF779D7869C}" dt="2023-12-18T05:43:37.182" v="8192" actId="26606"/>
          <ac:spMkLst>
            <pc:docMk/>
            <pc:sldMk cId="547176258" sldId="395"/>
            <ac:spMk id="15" creationId="{E72D8D1B-59F6-4FF3-8547-9BBB6129F2FA}"/>
          </ac:spMkLst>
        </pc:spChg>
        <pc:spChg chg="add mod">
          <ac:chgData name="Anne-Marie Haikio" userId="d857b0d5-b89d-4400-a0b9-0a9e2b406479" providerId="ADAL" clId="{47798FB7-1F54-4CEC-B55C-5AF779D7869C}" dt="2023-12-18T05:58:07.447" v="8252" actId="404"/>
          <ac:spMkLst>
            <pc:docMk/>
            <pc:sldMk cId="547176258" sldId="395"/>
            <ac:spMk id="16" creationId="{BD603486-5693-121E-F156-D2CD59C7B1A2}"/>
          </ac:spMkLst>
        </pc:spChg>
        <pc:spChg chg="add">
          <ac:chgData name="Anne-Marie Haikio" userId="d857b0d5-b89d-4400-a0b9-0a9e2b406479" providerId="ADAL" clId="{47798FB7-1F54-4CEC-B55C-5AF779D7869C}" dt="2023-12-18T05:43:37.182" v="8192" actId="26606"/>
          <ac:spMkLst>
            <pc:docMk/>
            <pc:sldMk cId="547176258" sldId="395"/>
            <ac:spMk id="17" creationId="{2C444748-5A8D-4B53-89FE-42B455DFA2D1}"/>
          </ac:spMkLst>
        </pc:spChg>
        <pc:spChg chg="add mod">
          <ac:chgData name="Anne-Marie Haikio" userId="d857b0d5-b89d-4400-a0b9-0a9e2b406479" providerId="ADAL" clId="{47798FB7-1F54-4CEC-B55C-5AF779D7869C}" dt="2023-12-18T13:55:13.441" v="13276" actId="207"/>
          <ac:spMkLst>
            <pc:docMk/>
            <pc:sldMk cId="547176258" sldId="395"/>
            <ac:spMk id="18" creationId="{F5D33FF4-9F55-AE94-EB01-11AB6E4A538A}"/>
          </ac:spMkLst>
        </pc:spChg>
        <pc:spChg chg="add">
          <ac:chgData name="Anne-Marie Haikio" userId="d857b0d5-b89d-4400-a0b9-0a9e2b406479" providerId="ADAL" clId="{47798FB7-1F54-4CEC-B55C-5AF779D7869C}" dt="2023-12-18T05:43:37.182" v="8192" actId="26606"/>
          <ac:spMkLst>
            <pc:docMk/>
            <pc:sldMk cId="547176258" sldId="395"/>
            <ac:spMk id="19" creationId="{14044C96-7CFD-44DB-A579-D77B0D37C681}"/>
          </ac:spMkLst>
        </pc:spChg>
        <pc:spChg chg="add">
          <ac:chgData name="Anne-Marie Haikio" userId="d857b0d5-b89d-4400-a0b9-0a9e2b406479" providerId="ADAL" clId="{47798FB7-1F54-4CEC-B55C-5AF779D7869C}" dt="2023-12-18T05:43:37.182" v="8192" actId="26606"/>
          <ac:spMkLst>
            <pc:docMk/>
            <pc:sldMk cId="547176258" sldId="395"/>
            <ac:spMk id="21" creationId="{8FC8C21F-9484-4A71-ABFA-6C10682FAC3E}"/>
          </ac:spMkLst>
        </pc:spChg>
        <pc:spChg chg="add">
          <ac:chgData name="Anne-Marie Haikio" userId="d857b0d5-b89d-4400-a0b9-0a9e2b406479" providerId="ADAL" clId="{47798FB7-1F54-4CEC-B55C-5AF779D7869C}" dt="2023-12-18T05:43:37.182" v="8192" actId="26606"/>
          <ac:spMkLst>
            <pc:docMk/>
            <pc:sldMk cId="547176258" sldId="395"/>
            <ac:spMk id="23" creationId="{F4FFA271-A10A-4AC3-8F06-E3313A197A80}"/>
          </ac:spMkLst>
        </pc:spChg>
        <pc:spChg chg="add">
          <ac:chgData name="Anne-Marie Haikio" userId="d857b0d5-b89d-4400-a0b9-0a9e2b406479" providerId="ADAL" clId="{47798FB7-1F54-4CEC-B55C-5AF779D7869C}" dt="2023-12-18T05:43:37.182" v="8192" actId="26606"/>
          <ac:spMkLst>
            <pc:docMk/>
            <pc:sldMk cId="547176258" sldId="395"/>
            <ac:spMk id="25" creationId="{7F9FE375-3674-4B26-B67B-30AFAF78CC57}"/>
          </ac:spMkLst>
        </pc:spChg>
        <pc:picChg chg="add mod ord">
          <ac:chgData name="Anne-Marie Haikio" userId="d857b0d5-b89d-4400-a0b9-0a9e2b406479" providerId="ADAL" clId="{47798FB7-1F54-4CEC-B55C-5AF779D7869C}" dt="2023-12-18T05:43:37.182" v="8192" actId="26606"/>
          <ac:picMkLst>
            <pc:docMk/>
            <pc:sldMk cId="547176258" sldId="395"/>
            <ac:picMk id="2" creationId="{D197333A-ADB0-EF6C-92B5-CCB3A18BBA89}"/>
          </ac:picMkLst>
        </pc:picChg>
        <pc:picChg chg="add mod">
          <ac:chgData name="Anne-Marie Haikio" userId="d857b0d5-b89d-4400-a0b9-0a9e2b406479" providerId="ADAL" clId="{47798FB7-1F54-4CEC-B55C-5AF779D7869C}" dt="2023-12-18T05:56:11.650" v="8199" actId="1076"/>
          <ac:picMkLst>
            <pc:docMk/>
            <pc:sldMk cId="547176258" sldId="395"/>
            <ac:picMk id="3" creationId="{B148D5B2-8AD2-9A49-39CB-B2C9F16CA677}"/>
          </ac:picMkLst>
        </pc:picChg>
        <pc:picChg chg="add mod">
          <ac:chgData name="Anne-Marie Haikio" userId="d857b0d5-b89d-4400-a0b9-0a9e2b406479" providerId="ADAL" clId="{47798FB7-1F54-4CEC-B55C-5AF779D7869C}" dt="2023-12-18T05:56:29.555" v="8204" actId="1076"/>
          <ac:picMkLst>
            <pc:docMk/>
            <pc:sldMk cId="547176258" sldId="395"/>
            <ac:picMk id="4" creationId="{40E65AF7-FA70-98F5-17CB-9DD35CA88240}"/>
          </ac:picMkLst>
        </pc:picChg>
        <pc:picChg chg="add mod">
          <ac:chgData name="Anne-Marie Haikio" userId="d857b0d5-b89d-4400-a0b9-0a9e2b406479" providerId="ADAL" clId="{47798FB7-1F54-4CEC-B55C-5AF779D7869C}" dt="2023-12-18T05:57:08.427" v="8213" actId="1076"/>
          <ac:picMkLst>
            <pc:docMk/>
            <pc:sldMk cId="547176258" sldId="395"/>
            <ac:picMk id="5" creationId="{8C491421-3A81-105D-DF14-7EFB885DF21A}"/>
          </ac:picMkLst>
        </pc:picChg>
        <pc:picChg chg="add mod ord">
          <ac:chgData name="Anne-Marie Haikio" userId="d857b0d5-b89d-4400-a0b9-0a9e2b406479" providerId="ADAL" clId="{47798FB7-1F54-4CEC-B55C-5AF779D7869C}" dt="2023-12-18T05:58:27.764" v="8261" actId="1076"/>
          <ac:picMkLst>
            <pc:docMk/>
            <pc:sldMk cId="547176258" sldId="395"/>
            <ac:picMk id="6" creationId="{48736986-1C33-758D-9E7A-C940CDCEDBED}"/>
          </ac:picMkLst>
        </pc:picChg>
        <pc:picChg chg="add mod">
          <ac:chgData name="Anne-Marie Haikio" userId="d857b0d5-b89d-4400-a0b9-0a9e2b406479" providerId="ADAL" clId="{47798FB7-1F54-4CEC-B55C-5AF779D7869C}" dt="2023-12-18T05:57:25.059" v="8230" actId="1076"/>
          <ac:picMkLst>
            <pc:docMk/>
            <pc:sldMk cId="547176258" sldId="395"/>
            <ac:picMk id="8" creationId="{5C64D56D-4E89-ACC5-C290-C68FFD0412FE}"/>
          </ac:picMkLst>
        </pc:picChg>
      </pc:sldChg>
      <pc:sldChg chg="modSp new mod">
        <pc:chgData name="Anne-Marie Haikio" userId="d857b0d5-b89d-4400-a0b9-0a9e2b406479" providerId="ADAL" clId="{47798FB7-1F54-4CEC-B55C-5AF779D7869C}" dt="2023-12-18T13:30:13.152" v="11636" actId="20577"/>
        <pc:sldMkLst>
          <pc:docMk/>
          <pc:sldMk cId="3267576986" sldId="396"/>
        </pc:sldMkLst>
        <pc:spChg chg="mod">
          <ac:chgData name="Anne-Marie Haikio" userId="d857b0d5-b89d-4400-a0b9-0a9e2b406479" providerId="ADAL" clId="{47798FB7-1F54-4CEC-B55C-5AF779D7869C}" dt="2023-12-18T13:27:24.798" v="11161" actId="20577"/>
          <ac:spMkLst>
            <pc:docMk/>
            <pc:sldMk cId="3267576986" sldId="396"/>
            <ac:spMk id="2" creationId="{220CA879-49CE-3530-844C-949CBACDCCE8}"/>
          </ac:spMkLst>
        </pc:spChg>
        <pc:spChg chg="mod">
          <ac:chgData name="Anne-Marie Haikio" userId="d857b0d5-b89d-4400-a0b9-0a9e2b406479" providerId="ADAL" clId="{47798FB7-1F54-4CEC-B55C-5AF779D7869C}" dt="2023-12-18T13:30:13.152" v="11636" actId="20577"/>
          <ac:spMkLst>
            <pc:docMk/>
            <pc:sldMk cId="3267576986" sldId="396"/>
            <ac:spMk id="3" creationId="{0392E25C-8909-6205-5185-52CF57142538}"/>
          </ac:spMkLst>
        </pc:spChg>
      </pc:sldChg>
      <pc:sldChg chg="addSp modSp new mod">
        <pc:chgData name="Anne-Marie Haikio" userId="d857b0d5-b89d-4400-a0b9-0a9e2b406479" providerId="ADAL" clId="{47798FB7-1F54-4CEC-B55C-5AF779D7869C}" dt="2023-12-18T13:52:49.869" v="12987" actId="12"/>
        <pc:sldMkLst>
          <pc:docMk/>
          <pc:sldMk cId="903813122" sldId="397"/>
        </pc:sldMkLst>
        <pc:spChg chg="mod">
          <ac:chgData name="Anne-Marie Haikio" userId="d857b0d5-b89d-4400-a0b9-0a9e2b406479" providerId="ADAL" clId="{47798FB7-1F54-4CEC-B55C-5AF779D7869C}" dt="2023-12-18T13:49:19.140" v="12462" actId="20577"/>
          <ac:spMkLst>
            <pc:docMk/>
            <pc:sldMk cId="903813122" sldId="397"/>
            <ac:spMk id="2" creationId="{A7DA621D-843E-C23C-B3BA-DE36395840CC}"/>
          </ac:spMkLst>
        </pc:spChg>
        <pc:spChg chg="mod">
          <ac:chgData name="Anne-Marie Haikio" userId="d857b0d5-b89d-4400-a0b9-0a9e2b406479" providerId="ADAL" clId="{47798FB7-1F54-4CEC-B55C-5AF779D7869C}" dt="2023-12-18T13:50:39.908" v="12689" actId="14100"/>
          <ac:spMkLst>
            <pc:docMk/>
            <pc:sldMk cId="903813122" sldId="397"/>
            <ac:spMk id="3" creationId="{FA92D250-81C1-64D6-F5FC-8C851C21FC90}"/>
          </ac:spMkLst>
        </pc:spChg>
        <pc:spChg chg="add mod">
          <ac:chgData name="Anne-Marie Haikio" userId="d857b0d5-b89d-4400-a0b9-0a9e2b406479" providerId="ADAL" clId="{47798FB7-1F54-4CEC-B55C-5AF779D7869C}" dt="2023-12-18T13:52:49.869" v="12987" actId="12"/>
          <ac:spMkLst>
            <pc:docMk/>
            <pc:sldMk cId="903813122" sldId="397"/>
            <ac:spMk id="4" creationId="{1B981972-BC4D-35BB-D7FD-D9BED8B022FD}"/>
          </ac:spMkLst>
        </pc:spChg>
      </pc:sldChg>
      <pc:sldChg chg="new">
        <pc:chgData name="Anne-Marie Haikio" userId="d857b0d5-b89d-4400-a0b9-0a9e2b406479" providerId="ADAL" clId="{47798FB7-1F54-4CEC-B55C-5AF779D7869C}" dt="2023-12-18T13:53:08.866" v="12988" actId="680"/>
        <pc:sldMkLst>
          <pc:docMk/>
          <pc:sldMk cId="3158387247" sldId="398"/>
        </pc:sldMkLst>
      </pc:sldChg>
      <pc:sldChg chg="modSp new mod">
        <pc:chgData name="Anne-Marie Haikio" userId="d857b0d5-b89d-4400-a0b9-0a9e2b406479" providerId="ADAL" clId="{47798FB7-1F54-4CEC-B55C-5AF779D7869C}" dt="2023-12-18T13:54:47.861" v="13274" actId="404"/>
        <pc:sldMkLst>
          <pc:docMk/>
          <pc:sldMk cId="598905378" sldId="399"/>
        </pc:sldMkLst>
        <pc:spChg chg="mod">
          <ac:chgData name="Anne-Marie Haikio" userId="d857b0d5-b89d-4400-a0b9-0a9e2b406479" providerId="ADAL" clId="{47798FB7-1F54-4CEC-B55C-5AF779D7869C}" dt="2023-12-18T13:54:47.861" v="13274" actId="404"/>
          <ac:spMkLst>
            <pc:docMk/>
            <pc:sldMk cId="598905378" sldId="399"/>
            <ac:spMk id="3" creationId="{C507DC19-CF4C-3B6A-6B02-58021DD47FC0}"/>
          </ac:spMkLst>
        </pc:spChg>
      </pc:sldChg>
    </pc:docChg>
  </pc:docChgLst>
  <pc:docChgLst>
    <pc:chgData name="Anne-Marie Haikio" userId="S::anne-marie.haikio_edu.turku.fi#ext#@turku.onmicrosoft.com::42e4cb36-e27e-464a-83d1-a770b44d64fb" providerId="AD" clId="Web-{3C00EE72-807D-4E3A-8654-1E1F7F296468}"/>
    <pc:docChg chg="addSld delSld modSld sldOrd">
      <pc:chgData name="Anne-Marie Haikio" userId="S::anne-marie.haikio_edu.turku.fi#ext#@turku.onmicrosoft.com::42e4cb36-e27e-464a-83d1-a770b44d64fb" providerId="AD" clId="Web-{3C00EE72-807D-4E3A-8654-1E1F7F296468}" dt="2023-11-02T15:51:17.488" v="2803" actId="20577"/>
      <pc:docMkLst>
        <pc:docMk/>
      </pc:docMkLst>
      <pc:sldChg chg="del">
        <pc:chgData name="Anne-Marie Haikio" userId="S::anne-marie.haikio_edu.turku.fi#ext#@turku.onmicrosoft.com::42e4cb36-e27e-464a-83d1-a770b44d64fb" providerId="AD" clId="Web-{3C00EE72-807D-4E3A-8654-1E1F7F296468}" dt="2023-11-02T13:57:12.114" v="661"/>
        <pc:sldMkLst>
          <pc:docMk/>
          <pc:sldMk cId="810667291" sldId="265"/>
        </pc:sldMkLst>
      </pc:sldChg>
      <pc:sldChg chg="ord">
        <pc:chgData name="Anne-Marie Haikio" userId="S::anne-marie.haikio_edu.turku.fi#ext#@turku.onmicrosoft.com::42e4cb36-e27e-464a-83d1-a770b44d64fb" providerId="AD" clId="Web-{3C00EE72-807D-4E3A-8654-1E1F7F296468}" dt="2023-11-02T15:38:21.027" v="2497"/>
        <pc:sldMkLst>
          <pc:docMk/>
          <pc:sldMk cId="2871339496" sldId="277"/>
        </pc:sldMkLst>
      </pc:sldChg>
      <pc:sldChg chg="addSp delSp modSp mod setBg setClrOvrMap">
        <pc:chgData name="Anne-Marie Haikio" userId="S::anne-marie.haikio_edu.turku.fi#ext#@turku.onmicrosoft.com::42e4cb36-e27e-464a-83d1-a770b44d64fb" providerId="AD" clId="Web-{3C00EE72-807D-4E3A-8654-1E1F7F296468}" dt="2023-11-02T13:52:24.263" v="622" actId="14100"/>
        <pc:sldMkLst>
          <pc:docMk/>
          <pc:sldMk cId="4000665104" sldId="280"/>
        </pc:sldMkLst>
        <pc:spChg chg="mod">
          <ac:chgData name="Anne-Marie Haikio" userId="S::anne-marie.haikio_edu.turku.fi#ext#@turku.onmicrosoft.com::42e4cb36-e27e-464a-83d1-a770b44d64fb" providerId="AD" clId="Web-{3C00EE72-807D-4E3A-8654-1E1F7F296468}" dt="2023-11-02T13:42:36.184" v="64"/>
          <ac:spMkLst>
            <pc:docMk/>
            <pc:sldMk cId="4000665104" sldId="280"/>
            <ac:spMk id="2" creationId="{8E459589-AEDE-4FBF-0425-4723CA9CB493}"/>
          </ac:spMkLst>
        </pc:spChg>
        <pc:spChg chg="mod">
          <ac:chgData name="Anne-Marie Haikio" userId="S::anne-marie.haikio_edu.turku.fi#ext#@turku.onmicrosoft.com::42e4cb36-e27e-464a-83d1-a770b44d64fb" providerId="AD" clId="Web-{3C00EE72-807D-4E3A-8654-1E1F7F296468}" dt="2023-11-02T13:52:04.121" v="611" actId="20577"/>
          <ac:spMkLst>
            <pc:docMk/>
            <pc:sldMk cId="4000665104" sldId="280"/>
            <ac:spMk id="3" creationId="{7BA0266D-D41F-1EDC-4A4E-7964DCE15BE4}"/>
          </ac:spMkLst>
        </pc:spChg>
        <pc:spChg chg="mod">
          <ac:chgData name="Anne-Marie Haikio" userId="S::anne-marie.haikio_edu.turku.fi#ext#@turku.onmicrosoft.com::42e4cb36-e27e-464a-83d1-a770b44d64fb" providerId="AD" clId="Web-{3C00EE72-807D-4E3A-8654-1E1F7F296468}" dt="2023-11-02T13:52:24.263" v="622" actId="14100"/>
          <ac:spMkLst>
            <pc:docMk/>
            <pc:sldMk cId="4000665104" sldId="280"/>
            <ac:spMk id="4" creationId="{3FEDC76C-F62F-13C7-D3BF-F6E8B1FF26AF}"/>
          </ac:spMkLst>
        </pc:spChg>
        <pc:spChg chg="del">
          <ac:chgData name="Anne-Marie Haikio" userId="S::anne-marie.haikio_edu.turku.fi#ext#@turku.onmicrosoft.com::42e4cb36-e27e-464a-83d1-a770b44d64fb" providerId="AD" clId="Web-{3C00EE72-807D-4E3A-8654-1E1F7F296468}" dt="2023-11-02T13:40:53.697" v="55"/>
          <ac:spMkLst>
            <pc:docMk/>
            <pc:sldMk cId="4000665104" sldId="280"/>
            <ac:spMk id="16" creationId="{4C608BEB-860E-4094-8511-78603564A75E}"/>
          </ac:spMkLst>
        </pc:spChg>
        <pc:spChg chg="add del">
          <ac:chgData name="Anne-Marie Haikio" userId="S::anne-marie.haikio_edu.turku.fi#ext#@turku.onmicrosoft.com::42e4cb36-e27e-464a-83d1-a770b44d64fb" providerId="AD" clId="Web-{3C00EE72-807D-4E3A-8654-1E1F7F296468}" dt="2023-11-02T13:42:36.184" v="64"/>
          <ac:spMkLst>
            <pc:docMk/>
            <pc:sldMk cId="4000665104" sldId="280"/>
            <ac:spMk id="23" creationId="{4FFBEE45-F140-49D5-85EA-C78C24340B23}"/>
          </ac:spMkLst>
        </pc:spChg>
        <pc:spChg chg="add">
          <ac:chgData name="Anne-Marie Haikio" userId="S::anne-marie.haikio_edu.turku.fi#ext#@turku.onmicrosoft.com::42e4cb36-e27e-464a-83d1-a770b44d64fb" providerId="AD" clId="Web-{3C00EE72-807D-4E3A-8654-1E1F7F296468}" dt="2023-11-02T13:42:36.184" v="64"/>
          <ac:spMkLst>
            <pc:docMk/>
            <pc:sldMk cId="4000665104" sldId="280"/>
            <ac:spMk id="28" creationId="{1DE7243B-5109-444B-8FAF-7437C66BC0E9}"/>
          </ac:spMkLst>
        </pc:spChg>
        <pc:spChg chg="add">
          <ac:chgData name="Anne-Marie Haikio" userId="S::anne-marie.haikio_edu.turku.fi#ext#@turku.onmicrosoft.com::42e4cb36-e27e-464a-83d1-a770b44d64fb" providerId="AD" clId="Web-{3C00EE72-807D-4E3A-8654-1E1F7F296468}" dt="2023-11-02T13:42:36.184" v="64"/>
          <ac:spMkLst>
            <pc:docMk/>
            <pc:sldMk cId="4000665104" sldId="280"/>
            <ac:spMk id="30" creationId="{4C5D6221-DA7B-4611-AA26-7D8E349FDE96}"/>
          </ac:spMkLst>
        </pc:spChg>
        <pc:picChg chg="add del mod">
          <ac:chgData name="Anne-Marie Haikio" userId="S::anne-marie.haikio_edu.turku.fi#ext#@turku.onmicrosoft.com::42e4cb36-e27e-464a-83d1-a770b44d64fb" providerId="AD" clId="Web-{3C00EE72-807D-4E3A-8654-1E1F7F296468}" dt="2023-11-02T13:42:28.918" v="63"/>
          <ac:picMkLst>
            <pc:docMk/>
            <pc:sldMk cId="4000665104" sldId="280"/>
            <ac:picMk id="5" creationId="{2678C333-2443-F866-062D-DBBF25761BCA}"/>
          </ac:picMkLst>
        </pc:picChg>
        <pc:cxnChg chg="del">
          <ac:chgData name="Anne-Marie Haikio" userId="S::anne-marie.haikio_edu.turku.fi#ext#@turku.onmicrosoft.com::42e4cb36-e27e-464a-83d1-a770b44d64fb" providerId="AD" clId="Web-{3C00EE72-807D-4E3A-8654-1E1F7F296468}" dt="2023-11-02T13:40:53.697" v="55"/>
          <ac:cxnSpMkLst>
            <pc:docMk/>
            <pc:sldMk cId="4000665104" sldId="280"/>
            <ac:cxnSpMk id="18" creationId="{1F16A8D4-FE87-4604-88B2-394B5D1EB437}"/>
          </ac:cxnSpMkLst>
        </pc:cxnChg>
      </pc:sldChg>
      <pc:sldChg chg="addSp modSp ord">
        <pc:chgData name="Anne-Marie Haikio" userId="S::anne-marie.haikio_edu.turku.fi#ext#@turku.onmicrosoft.com::42e4cb36-e27e-464a-83d1-a770b44d64fb" providerId="AD" clId="Web-{3C00EE72-807D-4E3A-8654-1E1F7F296468}" dt="2023-11-02T15:39:56.592" v="2578" actId="1076"/>
        <pc:sldMkLst>
          <pc:docMk/>
          <pc:sldMk cId="1688086792" sldId="281"/>
        </pc:sldMkLst>
        <pc:spChg chg="mod">
          <ac:chgData name="Anne-Marie Haikio" userId="S::anne-marie.haikio_edu.turku.fi#ext#@turku.onmicrosoft.com::42e4cb36-e27e-464a-83d1-a770b44d64fb" providerId="AD" clId="Web-{3C00EE72-807D-4E3A-8654-1E1F7F296468}" dt="2023-11-02T15:39:56.592" v="2578" actId="1076"/>
          <ac:spMkLst>
            <pc:docMk/>
            <pc:sldMk cId="1688086792" sldId="281"/>
            <ac:spMk id="3" creationId="{46721D4A-5C89-064E-31E4-708C9B32F22B}"/>
          </ac:spMkLst>
        </pc:spChg>
        <pc:spChg chg="add mod">
          <ac:chgData name="Anne-Marie Haikio" userId="S::anne-marie.haikio_edu.turku.fi#ext#@turku.onmicrosoft.com::42e4cb36-e27e-464a-83d1-a770b44d64fb" providerId="AD" clId="Web-{3C00EE72-807D-4E3A-8654-1E1F7F296468}" dt="2023-11-02T15:39:52.389" v="2577" actId="1076"/>
          <ac:spMkLst>
            <pc:docMk/>
            <pc:sldMk cId="1688086792" sldId="281"/>
            <ac:spMk id="4" creationId="{C6CC700F-8BA5-5461-3FD4-93CEF1E77577}"/>
          </ac:spMkLst>
        </pc:spChg>
      </pc:sldChg>
      <pc:sldChg chg="modSp ord">
        <pc:chgData name="Anne-Marie Haikio" userId="S::anne-marie.haikio_edu.turku.fi#ext#@turku.onmicrosoft.com::42e4cb36-e27e-464a-83d1-a770b44d64fb" providerId="AD" clId="Web-{3C00EE72-807D-4E3A-8654-1E1F7F296468}" dt="2023-11-02T13:51:42.324" v="606" actId="20577"/>
        <pc:sldMkLst>
          <pc:docMk/>
          <pc:sldMk cId="2303988417" sldId="285"/>
        </pc:sldMkLst>
        <pc:spChg chg="mod">
          <ac:chgData name="Anne-Marie Haikio" userId="S::anne-marie.haikio_edu.turku.fi#ext#@turku.onmicrosoft.com::42e4cb36-e27e-464a-83d1-a770b44d64fb" providerId="AD" clId="Web-{3C00EE72-807D-4E3A-8654-1E1F7F296468}" dt="2023-11-02T13:51:42.324" v="606" actId="20577"/>
          <ac:spMkLst>
            <pc:docMk/>
            <pc:sldMk cId="2303988417" sldId="285"/>
            <ac:spMk id="6" creationId="{B545FD84-B9A3-7EC8-C49E-DEC01CFA3A40}"/>
          </ac:spMkLst>
        </pc:spChg>
      </pc:sldChg>
      <pc:sldChg chg="addSp delSp modSp">
        <pc:chgData name="Anne-Marie Haikio" userId="S::anne-marie.haikio_edu.turku.fi#ext#@turku.onmicrosoft.com::42e4cb36-e27e-464a-83d1-a770b44d64fb" providerId="AD" clId="Web-{3C00EE72-807D-4E3A-8654-1E1F7F296468}" dt="2023-11-02T13:38:04.395" v="0"/>
        <pc:sldMkLst>
          <pc:docMk/>
          <pc:sldMk cId="68339559" sldId="293"/>
        </pc:sldMkLst>
        <pc:spChg chg="mod">
          <ac:chgData name="Anne-Marie Haikio" userId="S::anne-marie.haikio_edu.turku.fi#ext#@turku.onmicrosoft.com::42e4cb36-e27e-464a-83d1-a770b44d64fb" providerId="AD" clId="Web-{3C00EE72-807D-4E3A-8654-1E1F7F296468}" dt="2023-11-02T13:38:04.395" v="0"/>
          <ac:spMkLst>
            <pc:docMk/>
            <pc:sldMk cId="68339559" sldId="293"/>
            <ac:spMk id="2" creationId="{3FB87076-39A3-CBEC-0C73-FD33945B18AA}"/>
          </ac:spMkLst>
        </pc:spChg>
        <pc:spChg chg="mod">
          <ac:chgData name="Anne-Marie Haikio" userId="S::anne-marie.haikio_edu.turku.fi#ext#@turku.onmicrosoft.com::42e4cb36-e27e-464a-83d1-a770b44d64fb" providerId="AD" clId="Web-{3C00EE72-807D-4E3A-8654-1E1F7F296468}" dt="2023-11-02T13:38:04.395" v="0"/>
          <ac:spMkLst>
            <pc:docMk/>
            <pc:sldMk cId="68339559" sldId="293"/>
            <ac:spMk id="3" creationId="{0843CC08-EBD9-F13A-733B-4767924BFCC3}"/>
          </ac:spMkLst>
        </pc:spChg>
        <pc:spChg chg="del">
          <ac:chgData name="Anne-Marie Haikio" userId="S::anne-marie.haikio_edu.turku.fi#ext#@turku.onmicrosoft.com::42e4cb36-e27e-464a-83d1-a770b44d64fb" providerId="AD" clId="Web-{3C00EE72-807D-4E3A-8654-1E1F7F296468}" dt="2023-11-02T13:38:04.395" v="0"/>
          <ac:spMkLst>
            <pc:docMk/>
            <pc:sldMk cId="68339559" sldId="293"/>
            <ac:spMk id="20" creationId="{EEBFA4C8-C301-60A7-C96E-E85360F5DFB4}"/>
          </ac:spMkLst>
        </pc:spChg>
        <pc:spChg chg="add">
          <ac:chgData name="Anne-Marie Haikio" userId="S::anne-marie.haikio_edu.turku.fi#ext#@turku.onmicrosoft.com::42e4cb36-e27e-464a-83d1-a770b44d64fb" providerId="AD" clId="Web-{3C00EE72-807D-4E3A-8654-1E1F7F296468}" dt="2023-11-02T13:38:04.395" v="0"/>
          <ac:spMkLst>
            <pc:docMk/>
            <pc:sldMk cId="68339559" sldId="293"/>
            <ac:spMk id="25" creationId="{777A147A-9ED8-46B4-8660-1B3C2AA880B5}"/>
          </ac:spMkLst>
        </pc:spChg>
        <pc:spChg chg="add">
          <ac:chgData name="Anne-Marie Haikio" userId="S::anne-marie.haikio_edu.turku.fi#ext#@turku.onmicrosoft.com::42e4cb36-e27e-464a-83d1-a770b44d64fb" providerId="AD" clId="Web-{3C00EE72-807D-4E3A-8654-1E1F7F296468}" dt="2023-11-02T13:38:04.395" v="0"/>
          <ac:spMkLst>
            <pc:docMk/>
            <pc:sldMk cId="68339559" sldId="293"/>
            <ac:spMk id="27" creationId="{5D6C15A0-C087-4593-8414-2B4EC1CDC3DE}"/>
          </ac:spMkLst>
        </pc:spChg>
      </pc:sldChg>
      <pc:sldChg chg="del">
        <pc:chgData name="Anne-Marie Haikio" userId="S::anne-marie.haikio_edu.turku.fi#ext#@turku.onmicrosoft.com::42e4cb36-e27e-464a-83d1-a770b44d64fb" providerId="AD" clId="Web-{3C00EE72-807D-4E3A-8654-1E1F7F296468}" dt="2023-11-02T15:50:48.441" v="2790"/>
        <pc:sldMkLst>
          <pc:docMk/>
          <pc:sldMk cId="2028055814" sldId="295"/>
        </pc:sldMkLst>
      </pc:sldChg>
      <pc:sldChg chg="del">
        <pc:chgData name="Anne-Marie Haikio" userId="S::anne-marie.haikio_edu.turku.fi#ext#@turku.onmicrosoft.com::42e4cb36-e27e-464a-83d1-a770b44d64fb" providerId="AD" clId="Web-{3C00EE72-807D-4E3A-8654-1E1F7F296468}" dt="2023-11-02T13:56:54.708" v="660"/>
        <pc:sldMkLst>
          <pc:docMk/>
          <pc:sldMk cId="3362411135" sldId="296"/>
        </pc:sldMkLst>
      </pc:sldChg>
      <pc:sldChg chg="ord">
        <pc:chgData name="Anne-Marie Haikio" userId="S::anne-marie.haikio_edu.turku.fi#ext#@turku.onmicrosoft.com::42e4cb36-e27e-464a-83d1-a770b44d64fb" providerId="AD" clId="Web-{3C00EE72-807D-4E3A-8654-1E1F7F296468}" dt="2023-11-02T13:38:36.115" v="2"/>
        <pc:sldMkLst>
          <pc:docMk/>
          <pc:sldMk cId="4076285518" sldId="300"/>
        </pc:sldMkLst>
      </pc:sldChg>
      <pc:sldChg chg="addSp delSp modSp">
        <pc:chgData name="Anne-Marie Haikio" userId="S::anne-marie.haikio_edu.turku.fi#ext#@turku.onmicrosoft.com::42e4cb36-e27e-464a-83d1-a770b44d64fb" providerId="AD" clId="Web-{3C00EE72-807D-4E3A-8654-1E1F7F296468}" dt="2023-11-02T13:40:33.228" v="54"/>
        <pc:sldMkLst>
          <pc:docMk/>
          <pc:sldMk cId="2080584868" sldId="301"/>
        </pc:sldMkLst>
        <pc:spChg chg="mod">
          <ac:chgData name="Anne-Marie Haikio" userId="S::anne-marie.haikio_edu.turku.fi#ext#@turku.onmicrosoft.com::42e4cb36-e27e-464a-83d1-a770b44d64fb" providerId="AD" clId="Web-{3C00EE72-807D-4E3A-8654-1E1F7F296468}" dt="2023-11-02T13:40:33.228" v="54"/>
          <ac:spMkLst>
            <pc:docMk/>
            <pc:sldMk cId="2080584868" sldId="301"/>
            <ac:spMk id="2" creationId="{FD083FDA-5763-3067-3D97-1C810CAA0CA7}"/>
          </ac:spMkLst>
        </pc:spChg>
        <pc:spChg chg="mod ord">
          <ac:chgData name="Anne-Marie Haikio" userId="S::anne-marie.haikio_edu.turku.fi#ext#@turku.onmicrosoft.com::42e4cb36-e27e-464a-83d1-a770b44d64fb" providerId="AD" clId="Web-{3C00EE72-807D-4E3A-8654-1E1F7F296468}" dt="2023-11-02T13:40:33.228" v="54"/>
          <ac:spMkLst>
            <pc:docMk/>
            <pc:sldMk cId="2080584868" sldId="301"/>
            <ac:spMk id="3" creationId="{FCC5AEE9-0D9A-AF69-794F-E26A06B7B32A}"/>
          </ac:spMkLst>
        </pc:spChg>
        <pc:spChg chg="add del">
          <ac:chgData name="Anne-Marie Haikio" userId="S::anne-marie.haikio_edu.turku.fi#ext#@turku.onmicrosoft.com::42e4cb36-e27e-464a-83d1-a770b44d64fb" providerId="AD" clId="Web-{3C00EE72-807D-4E3A-8654-1E1F7F296468}" dt="2023-11-02T13:40:33.228" v="54"/>
          <ac:spMkLst>
            <pc:docMk/>
            <pc:sldMk cId="2080584868" sldId="301"/>
            <ac:spMk id="34" creationId="{D1D34770-47A8-402C-AF23-2B653F2D88C1}"/>
          </ac:spMkLst>
        </pc:spChg>
        <pc:spChg chg="add del">
          <ac:chgData name="Anne-Marie Haikio" userId="S::anne-marie.haikio_edu.turku.fi#ext#@turku.onmicrosoft.com::42e4cb36-e27e-464a-83d1-a770b44d64fb" providerId="AD" clId="Web-{3C00EE72-807D-4E3A-8654-1E1F7F296468}" dt="2023-11-02T13:40:16.774" v="52"/>
          <ac:spMkLst>
            <pc:docMk/>
            <pc:sldMk cId="2080584868" sldId="301"/>
            <ac:spMk id="39" creationId="{E8A8EAB8-D2FF-444D-B34B-7D32F106AD0E}"/>
          </ac:spMkLst>
        </pc:spChg>
        <pc:spChg chg="add del">
          <ac:chgData name="Anne-Marie Haikio" userId="S::anne-marie.haikio_edu.turku.fi#ext#@turku.onmicrosoft.com::42e4cb36-e27e-464a-83d1-a770b44d64fb" providerId="AD" clId="Web-{3C00EE72-807D-4E3A-8654-1E1F7F296468}" dt="2023-11-02T13:40:33.228" v="54"/>
          <ac:spMkLst>
            <pc:docMk/>
            <pc:sldMk cId="2080584868" sldId="301"/>
            <ac:spMk id="45" creationId="{2C61293E-6EBE-43EF-A52C-9BEBFD7679D4}"/>
          </ac:spMkLst>
        </pc:spChg>
        <pc:spChg chg="add del">
          <ac:chgData name="Anne-Marie Haikio" userId="S::anne-marie.haikio_edu.turku.fi#ext#@turku.onmicrosoft.com::42e4cb36-e27e-464a-83d1-a770b44d64fb" providerId="AD" clId="Web-{3C00EE72-807D-4E3A-8654-1E1F7F296468}" dt="2023-11-02T13:40:33.228" v="54"/>
          <ac:spMkLst>
            <pc:docMk/>
            <pc:sldMk cId="2080584868" sldId="301"/>
            <ac:spMk id="46" creationId="{3FCFB1DE-0B7E-48CC-BA90-B2AB0889F9D6}"/>
          </ac:spMkLst>
        </pc:spChg>
        <pc:picChg chg="mod">
          <ac:chgData name="Anne-Marie Haikio" userId="S::anne-marie.haikio_edu.turku.fi#ext#@turku.onmicrosoft.com::42e4cb36-e27e-464a-83d1-a770b44d64fb" providerId="AD" clId="Web-{3C00EE72-807D-4E3A-8654-1E1F7F296468}" dt="2023-11-02T13:40:33.228" v="54"/>
          <ac:picMkLst>
            <pc:docMk/>
            <pc:sldMk cId="2080584868" sldId="301"/>
            <ac:picMk id="5" creationId="{016ABC69-3B30-B4CC-E978-656CD39A0B28}"/>
          </ac:picMkLst>
        </pc:picChg>
        <pc:cxnChg chg="add del">
          <ac:chgData name="Anne-Marie Haikio" userId="S::anne-marie.haikio_edu.turku.fi#ext#@turku.onmicrosoft.com::42e4cb36-e27e-464a-83d1-a770b44d64fb" providerId="AD" clId="Web-{3C00EE72-807D-4E3A-8654-1E1F7F296468}" dt="2023-11-02T13:40:16.774" v="52"/>
          <ac:cxnSpMkLst>
            <pc:docMk/>
            <pc:sldMk cId="2080584868" sldId="301"/>
            <ac:cxnSpMk id="41" creationId="{EEA38897-7BA3-4408-8083-3235339C4A60}"/>
          </ac:cxnSpMkLst>
        </pc:cxnChg>
        <pc:cxnChg chg="add del">
          <ac:chgData name="Anne-Marie Haikio" userId="S::anne-marie.haikio_edu.turku.fi#ext#@turku.onmicrosoft.com::42e4cb36-e27e-464a-83d1-a770b44d64fb" providerId="AD" clId="Web-{3C00EE72-807D-4E3A-8654-1E1F7F296468}" dt="2023-11-02T13:40:16.774" v="52"/>
          <ac:cxnSpMkLst>
            <pc:docMk/>
            <pc:sldMk cId="2080584868" sldId="301"/>
            <ac:cxnSpMk id="43" creationId="{F11AD06B-AB20-4097-8606-5DA00DBACE88}"/>
          </ac:cxnSpMkLst>
        </pc:cxnChg>
      </pc:sldChg>
      <pc:sldChg chg="ord">
        <pc:chgData name="Anne-Marie Haikio" userId="S::anne-marie.haikio_edu.turku.fi#ext#@turku.onmicrosoft.com::42e4cb36-e27e-464a-83d1-a770b44d64fb" providerId="AD" clId="Web-{3C00EE72-807D-4E3A-8654-1E1F7F296468}" dt="2023-11-02T13:38:21.771" v="1"/>
        <pc:sldMkLst>
          <pc:docMk/>
          <pc:sldMk cId="2176114072" sldId="303"/>
        </pc:sldMkLst>
      </pc:sldChg>
      <pc:sldChg chg="ord">
        <pc:chgData name="Anne-Marie Haikio" userId="S::anne-marie.haikio_edu.turku.fi#ext#@turku.onmicrosoft.com::42e4cb36-e27e-464a-83d1-a770b44d64fb" providerId="AD" clId="Web-{3C00EE72-807D-4E3A-8654-1E1F7F296468}" dt="2023-11-02T13:54:53.485" v="657"/>
        <pc:sldMkLst>
          <pc:docMk/>
          <pc:sldMk cId="613002801" sldId="305"/>
        </pc:sldMkLst>
      </pc:sldChg>
      <pc:sldChg chg="modSp">
        <pc:chgData name="Anne-Marie Haikio" userId="S::anne-marie.haikio_edu.turku.fi#ext#@turku.onmicrosoft.com::42e4cb36-e27e-464a-83d1-a770b44d64fb" providerId="AD" clId="Web-{3C00EE72-807D-4E3A-8654-1E1F7F296468}" dt="2023-11-02T13:53:59.593" v="656" actId="20577"/>
        <pc:sldMkLst>
          <pc:docMk/>
          <pc:sldMk cId="2536611385" sldId="309"/>
        </pc:sldMkLst>
        <pc:spChg chg="mod">
          <ac:chgData name="Anne-Marie Haikio" userId="S::anne-marie.haikio_edu.turku.fi#ext#@turku.onmicrosoft.com::42e4cb36-e27e-464a-83d1-a770b44d64fb" providerId="AD" clId="Web-{3C00EE72-807D-4E3A-8654-1E1F7F296468}" dt="2023-11-02T13:53:59.593" v="656" actId="20577"/>
          <ac:spMkLst>
            <pc:docMk/>
            <pc:sldMk cId="2536611385" sldId="309"/>
            <ac:spMk id="4" creationId="{F3EB1E44-347A-4216-E3A3-241F253EE1BD}"/>
          </ac:spMkLst>
        </pc:spChg>
      </pc:sldChg>
      <pc:sldChg chg="addSp delSp modSp">
        <pc:chgData name="Anne-Marie Haikio" userId="S::anne-marie.haikio_edu.turku.fi#ext#@turku.onmicrosoft.com::42e4cb36-e27e-464a-83d1-a770b44d64fb" providerId="AD" clId="Web-{3C00EE72-807D-4E3A-8654-1E1F7F296468}" dt="2023-11-02T14:25:37.552" v="1200" actId="1076"/>
        <pc:sldMkLst>
          <pc:docMk/>
          <pc:sldMk cId="3406965622" sldId="312"/>
        </pc:sldMkLst>
        <pc:spChg chg="del">
          <ac:chgData name="Anne-Marie Haikio" userId="S::anne-marie.haikio_edu.turku.fi#ext#@turku.onmicrosoft.com::42e4cb36-e27e-464a-83d1-a770b44d64fb" providerId="AD" clId="Web-{3C00EE72-807D-4E3A-8654-1E1F7F296468}" dt="2023-11-02T14:19:20.729" v="1125"/>
          <ac:spMkLst>
            <pc:docMk/>
            <pc:sldMk cId="3406965622" sldId="312"/>
            <ac:spMk id="3" creationId="{8E20832F-A3FA-512A-EEE9-0CAD82A5BF79}"/>
          </ac:spMkLst>
        </pc:spChg>
        <pc:spChg chg="add del">
          <ac:chgData name="Anne-Marie Haikio" userId="S::anne-marie.haikio_edu.turku.fi#ext#@turku.onmicrosoft.com::42e4cb36-e27e-464a-83d1-a770b44d64fb" providerId="AD" clId="Web-{3C00EE72-807D-4E3A-8654-1E1F7F296468}" dt="2023-11-02T14:20:44.606" v="1138"/>
          <ac:spMkLst>
            <pc:docMk/>
            <pc:sldMk cId="3406965622" sldId="312"/>
            <ac:spMk id="4" creationId="{1F643F47-E4B9-A1B8-E265-847369CD8E90}"/>
          </ac:spMkLst>
        </pc:spChg>
        <pc:picChg chg="add mod ord">
          <ac:chgData name="Anne-Marie Haikio" userId="S::anne-marie.haikio_edu.turku.fi#ext#@turku.onmicrosoft.com::42e4cb36-e27e-464a-83d1-a770b44d64fb" providerId="AD" clId="Web-{3C00EE72-807D-4E3A-8654-1E1F7F296468}" dt="2023-11-02T14:25:28.911" v="1196" actId="1076"/>
          <ac:picMkLst>
            <pc:docMk/>
            <pc:sldMk cId="3406965622" sldId="312"/>
            <ac:picMk id="5" creationId="{0A91986D-C150-090B-2266-4624042A9521}"/>
          </ac:picMkLst>
        </pc:picChg>
        <pc:picChg chg="add mod">
          <ac:chgData name="Anne-Marie Haikio" userId="S::anne-marie.haikio_edu.turku.fi#ext#@turku.onmicrosoft.com::42e4cb36-e27e-464a-83d1-a770b44d64fb" providerId="AD" clId="Web-{3C00EE72-807D-4E3A-8654-1E1F7F296468}" dt="2023-11-02T14:25:24.379" v="1194" actId="1076"/>
          <ac:picMkLst>
            <pc:docMk/>
            <pc:sldMk cId="3406965622" sldId="312"/>
            <ac:picMk id="6" creationId="{6196A768-596F-2E4E-F56B-EEEA6ED10CA6}"/>
          </ac:picMkLst>
        </pc:picChg>
        <pc:picChg chg="add mod">
          <ac:chgData name="Anne-Marie Haikio" userId="S::anne-marie.haikio_edu.turku.fi#ext#@turku.onmicrosoft.com::42e4cb36-e27e-464a-83d1-a770b44d64fb" providerId="AD" clId="Web-{3C00EE72-807D-4E3A-8654-1E1F7F296468}" dt="2023-11-02T14:25:37.552" v="1200" actId="1076"/>
          <ac:picMkLst>
            <pc:docMk/>
            <pc:sldMk cId="3406965622" sldId="312"/>
            <ac:picMk id="7" creationId="{68C916C9-13CA-F6C4-DB50-84B102223E60}"/>
          </ac:picMkLst>
        </pc:picChg>
        <pc:picChg chg="add mod">
          <ac:chgData name="Anne-Marie Haikio" userId="S::anne-marie.haikio_edu.turku.fi#ext#@turku.onmicrosoft.com::42e4cb36-e27e-464a-83d1-a770b44d64fb" providerId="AD" clId="Web-{3C00EE72-807D-4E3A-8654-1E1F7F296468}" dt="2023-11-02T14:22:03.733" v="1160"/>
          <ac:picMkLst>
            <pc:docMk/>
            <pc:sldMk cId="3406965622" sldId="312"/>
            <ac:picMk id="9" creationId="{D1589125-AAC6-88F8-B448-0CD9CC822919}"/>
          </ac:picMkLst>
        </pc:picChg>
        <pc:picChg chg="add del">
          <ac:chgData name="Anne-Marie Haikio" userId="S::anne-marie.haikio_edu.turku.fi#ext#@turku.onmicrosoft.com::42e4cb36-e27e-464a-83d1-a770b44d64fb" providerId="AD" clId="Web-{3C00EE72-807D-4E3A-8654-1E1F7F296468}" dt="2023-11-02T14:20:13.855" v="1133"/>
          <ac:picMkLst>
            <pc:docMk/>
            <pc:sldMk cId="3406965622" sldId="312"/>
            <ac:picMk id="11" creationId="{457723CA-08DF-A307-23ED-A6FCB9EC7F7F}"/>
          </ac:picMkLst>
        </pc:picChg>
        <pc:picChg chg="add mod">
          <ac:chgData name="Anne-Marie Haikio" userId="S::anne-marie.haikio_edu.turku.fi#ext#@turku.onmicrosoft.com::42e4cb36-e27e-464a-83d1-a770b44d64fb" providerId="AD" clId="Web-{3C00EE72-807D-4E3A-8654-1E1F7F296468}" dt="2023-11-02T14:21:09.326" v="1149" actId="1076"/>
          <ac:picMkLst>
            <pc:docMk/>
            <pc:sldMk cId="3406965622" sldId="312"/>
            <ac:picMk id="12" creationId="{21E17356-32B3-2E96-7DB1-7DDE8B512F33}"/>
          </ac:picMkLst>
        </pc:picChg>
        <pc:picChg chg="add mod">
          <ac:chgData name="Anne-Marie Haikio" userId="S::anne-marie.haikio_edu.turku.fi#ext#@turku.onmicrosoft.com::42e4cb36-e27e-464a-83d1-a770b44d64fb" providerId="AD" clId="Web-{3C00EE72-807D-4E3A-8654-1E1F7F296468}" dt="2023-11-02T14:20:51.528" v="1141" actId="1076"/>
          <ac:picMkLst>
            <pc:docMk/>
            <pc:sldMk cId="3406965622" sldId="312"/>
            <ac:picMk id="13" creationId="{3F63D71A-42B5-B5D3-667B-1DEF47D20FF8}"/>
          </ac:picMkLst>
        </pc:picChg>
        <pc:picChg chg="add mod">
          <ac:chgData name="Anne-Marie Haikio" userId="S::anne-marie.haikio_edu.turku.fi#ext#@turku.onmicrosoft.com::42e4cb36-e27e-464a-83d1-a770b44d64fb" providerId="AD" clId="Web-{3C00EE72-807D-4E3A-8654-1E1F7F296468}" dt="2023-11-02T14:20:58.653" v="1144" actId="1076"/>
          <ac:picMkLst>
            <pc:docMk/>
            <pc:sldMk cId="3406965622" sldId="312"/>
            <ac:picMk id="14" creationId="{C16C55E3-717D-3E62-E340-52CBE27528F1}"/>
          </ac:picMkLst>
        </pc:picChg>
        <pc:picChg chg="add mod">
          <ac:chgData name="Anne-Marie Haikio" userId="S::anne-marie.haikio_edu.turku.fi#ext#@turku.onmicrosoft.com::42e4cb36-e27e-464a-83d1-a770b44d64fb" providerId="AD" clId="Web-{3C00EE72-807D-4E3A-8654-1E1F7F296468}" dt="2023-11-02T14:21:03.435" v="1146" actId="1076"/>
          <ac:picMkLst>
            <pc:docMk/>
            <pc:sldMk cId="3406965622" sldId="312"/>
            <ac:picMk id="15" creationId="{E8231B00-0C11-F3B0-CDF9-CF0D0D645994}"/>
          </ac:picMkLst>
        </pc:picChg>
        <pc:picChg chg="add mod">
          <ac:chgData name="Anne-Marie Haikio" userId="S::anne-marie.haikio_edu.turku.fi#ext#@turku.onmicrosoft.com::42e4cb36-e27e-464a-83d1-a770b44d64fb" providerId="AD" clId="Web-{3C00EE72-807D-4E3A-8654-1E1F7F296468}" dt="2023-11-02T14:22:10.077" v="1161"/>
          <ac:picMkLst>
            <pc:docMk/>
            <pc:sldMk cId="3406965622" sldId="312"/>
            <ac:picMk id="17" creationId="{C44BCF17-9114-4076-5C95-E81ABB463BF2}"/>
          </ac:picMkLst>
        </pc:picChg>
        <pc:picChg chg="add mod ord">
          <ac:chgData name="Anne-Marie Haikio" userId="S::anne-marie.haikio_edu.turku.fi#ext#@turku.onmicrosoft.com::42e4cb36-e27e-464a-83d1-a770b44d64fb" providerId="AD" clId="Web-{3C00EE72-807D-4E3A-8654-1E1F7F296468}" dt="2023-11-02T14:24:35.284" v="1183"/>
          <ac:picMkLst>
            <pc:docMk/>
            <pc:sldMk cId="3406965622" sldId="312"/>
            <ac:picMk id="19" creationId="{750E74B4-D25B-F85F-8DBB-C5C434BAA218}"/>
          </ac:picMkLst>
        </pc:picChg>
        <pc:picChg chg="add mod">
          <ac:chgData name="Anne-Marie Haikio" userId="S::anne-marie.haikio_edu.turku.fi#ext#@turku.onmicrosoft.com::42e4cb36-e27e-464a-83d1-a770b44d64fb" providerId="AD" clId="Web-{3C00EE72-807D-4E3A-8654-1E1F7F296468}" dt="2023-11-02T14:24:15.424" v="1178" actId="1076"/>
          <ac:picMkLst>
            <pc:docMk/>
            <pc:sldMk cId="3406965622" sldId="312"/>
            <ac:picMk id="20" creationId="{7C2D6724-E9BA-B206-E02E-DA74DE6314EB}"/>
          </ac:picMkLst>
        </pc:picChg>
        <pc:picChg chg="add mod">
          <ac:chgData name="Anne-Marie Haikio" userId="S::anne-marie.haikio_edu.turku.fi#ext#@turku.onmicrosoft.com::42e4cb36-e27e-464a-83d1-a770b44d64fb" providerId="AD" clId="Web-{3C00EE72-807D-4E3A-8654-1E1F7F296468}" dt="2023-11-02T14:25:36.083" v="1199" actId="1076"/>
          <ac:picMkLst>
            <pc:docMk/>
            <pc:sldMk cId="3406965622" sldId="312"/>
            <ac:picMk id="21" creationId="{5BDDAE7E-0F95-9435-8405-BB6516B73B15}"/>
          </ac:picMkLst>
        </pc:picChg>
        <pc:picChg chg="add mod ord">
          <ac:chgData name="Anne-Marie Haikio" userId="S::anne-marie.haikio_edu.turku.fi#ext#@turku.onmicrosoft.com::42e4cb36-e27e-464a-83d1-a770b44d64fb" providerId="AD" clId="Web-{3C00EE72-807D-4E3A-8654-1E1F7F296468}" dt="2023-11-02T14:25:30.692" v="1197" actId="1076"/>
          <ac:picMkLst>
            <pc:docMk/>
            <pc:sldMk cId="3406965622" sldId="312"/>
            <ac:picMk id="23" creationId="{058C4D9B-1347-0C7F-0816-22B9EBE57ACE}"/>
          </ac:picMkLst>
        </pc:picChg>
        <pc:picChg chg="add mod">
          <ac:chgData name="Anne-Marie Haikio" userId="S::anne-marie.haikio_edu.turku.fi#ext#@turku.onmicrosoft.com::42e4cb36-e27e-464a-83d1-a770b44d64fb" providerId="AD" clId="Web-{3C00EE72-807D-4E3A-8654-1E1F7F296468}" dt="2023-11-02T14:25:32.755" v="1198" actId="1076"/>
          <ac:picMkLst>
            <pc:docMk/>
            <pc:sldMk cId="3406965622" sldId="312"/>
            <ac:picMk id="24" creationId="{E55BFBC2-6E19-F27F-FCF0-81C005DED1C0}"/>
          </ac:picMkLst>
        </pc:picChg>
      </pc:sldChg>
      <pc:sldChg chg="ord">
        <pc:chgData name="Anne-Marie Haikio" userId="S::anne-marie.haikio_edu.turku.fi#ext#@turku.onmicrosoft.com::42e4cb36-e27e-464a-83d1-a770b44d64fb" providerId="AD" clId="Web-{3C00EE72-807D-4E3A-8654-1E1F7F296468}" dt="2023-11-02T14:16:33.490" v="1123"/>
        <pc:sldMkLst>
          <pc:docMk/>
          <pc:sldMk cId="3720651818" sldId="314"/>
        </pc:sldMkLst>
      </pc:sldChg>
      <pc:sldChg chg="modSp">
        <pc:chgData name="Anne-Marie Haikio" userId="S::anne-marie.haikio_edu.turku.fi#ext#@turku.onmicrosoft.com::42e4cb36-e27e-464a-83d1-a770b44d64fb" providerId="AD" clId="Web-{3C00EE72-807D-4E3A-8654-1E1F7F296468}" dt="2023-11-02T13:57:59.850" v="673" actId="20577"/>
        <pc:sldMkLst>
          <pc:docMk/>
          <pc:sldMk cId="2968327143" sldId="315"/>
        </pc:sldMkLst>
        <pc:spChg chg="mod">
          <ac:chgData name="Anne-Marie Haikio" userId="S::anne-marie.haikio_edu.turku.fi#ext#@turku.onmicrosoft.com::42e4cb36-e27e-464a-83d1-a770b44d64fb" providerId="AD" clId="Web-{3C00EE72-807D-4E3A-8654-1E1F7F296468}" dt="2023-11-02T13:57:59.850" v="673" actId="20577"/>
          <ac:spMkLst>
            <pc:docMk/>
            <pc:sldMk cId="2968327143" sldId="315"/>
            <ac:spMk id="3" creationId="{BD43A069-1FEB-BC80-B361-92A2D17245CD}"/>
          </ac:spMkLst>
        </pc:spChg>
      </pc:sldChg>
      <pc:sldChg chg="ord">
        <pc:chgData name="Anne-Marie Haikio" userId="S::anne-marie.haikio_edu.turku.fi#ext#@turku.onmicrosoft.com::42e4cb36-e27e-464a-83d1-a770b44d64fb" providerId="AD" clId="Web-{3C00EE72-807D-4E3A-8654-1E1F7F296468}" dt="2023-11-02T13:55:54.050" v="659"/>
        <pc:sldMkLst>
          <pc:docMk/>
          <pc:sldMk cId="1671721056" sldId="323"/>
        </pc:sldMkLst>
      </pc:sldChg>
      <pc:sldChg chg="modSp ord">
        <pc:chgData name="Anne-Marie Haikio" userId="S::anne-marie.haikio_edu.turku.fi#ext#@turku.onmicrosoft.com::42e4cb36-e27e-464a-83d1-a770b44d64fb" providerId="AD" clId="Web-{3C00EE72-807D-4E3A-8654-1E1F7F296468}" dt="2023-11-02T13:47:06.926" v="228" actId="20577"/>
        <pc:sldMkLst>
          <pc:docMk/>
          <pc:sldMk cId="742333257" sldId="337"/>
        </pc:sldMkLst>
        <pc:spChg chg="mod">
          <ac:chgData name="Anne-Marie Haikio" userId="S::anne-marie.haikio_edu.turku.fi#ext#@turku.onmicrosoft.com::42e4cb36-e27e-464a-83d1-a770b44d64fb" providerId="AD" clId="Web-{3C00EE72-807D-4E3A-8654-1E1F7F296468}" dt="2023-11-02T13:43:34.045" v="115" actId="20577"/>
          <ac:spMkLst>
            <pc:docMk/>
            <pc:sldMk cId="742333257" sldId="337"/>
            <ac:spMk id="3" creationId="{C5449C25-D396-5CC9-9753-8B26F6DDFB98}"/>
          </ac:spMkLst>
        </pc:spChg>
        <pc:spChg chg="mod">
          <ac:chgData name="Anne-Marie Haikio" userId="S::anne-marie.haikio_edu.turku.fi#ext#@turku.onmicrosoft.com::42e4cb36-e27e-464a-83d1-a770b44d64fb" providerId="AD" clId="Web-{3C00EE72-807D-4E3A-8654-1E1F7F296468}" dt="2023-11-02T13:47:06.926" v="228" actId="20577"/>
          <ac:spMkLst>
            <pc:docMk/>
            <pc:sldMk cId="742333257" sldId="337"/>
            <ac:spMk id="4" creationId="{7129C81D-609D-F395-FCAE-42BD0FCFA792}"/>
          </ac:spMkLst>
        </pc:spChg>
      </pc:sldChg>
      <pc:sldChg chg="modSp ord">
        <pc:chgData name="Anne-Marie Haikio" userId="S::anne-marie.haikio_edu.turku.fi#ext#@turku.onmicrosoft.com::42e4cb36-e27e-464a-83d1-a770b44d64fb" providerId="AD" clId="Web-{3C00EE72-807D-4E3A-8654-1E1F7F296468}" dt="2023-11-02T13:55:51.550" v="658"/>
        <pc:sldMkLst>
          <pc:docMk/>
          <pc:sldMk cId="4259936650" sldId="338"/>
        </pc:sldMkLst>
        <pc:spChg chg="mod">
          <ac:chgData name="Anne-Marie Haikio" userId="S::anne-marie.haikio_edu.turku.fi#ext#@turku.onmicrosoft.com::42e4cb36-e27e-464a-83d1-a770b44d64fb" providerId="AD" clId="Web-{3C00EE72-807D-4E3A-8654-1E1F7F296468}" dt="2023-11-02T13:53:27.436" v="649" actId="20577"/>
          <ac:spMkLst>
            <pc:docMk/>
            <pc:sldMk cId="4259936650" sldId="338"/>
            <ac:spMk id="2" creationId="{3EC652B2-A140-8E56-9795-F82BA78EAD29}"/>
          </ac:spMkLst>
        </pc:spChg>
      </pc:sldChg>
      <pc:sldChg chg="del">
        <pc:chgData name="Anne-Marie Haikio" userId="S::anne-marie.haikio_edu.turku.fi#ext#@turku.onmicrosoft.com::42e4cb36-e27e-464a-83d1-a770b44d64fb" providerId="AD" clId="Web-{3C00EE72-807D-4E3A-8654-1E1F7F296468}" dt="2023-11-02T13:53:33.530" v="651"/>
        <pc:sldMkLst>
          <pc:docMk/>
          <pc:sldMk cId="2431492745" sldId="339"/>
        </pc:sldMkLst>
      </pc:sldChg>
      <pc:sldChg chg="del">
        <pc:chgData name="Anne-Marie Haikio" userId="S::anne-marie.haikio_edu.turku.fi#ext#@turku.onmicrosoft.com::42e4cb36-e27e-464a-83d1-a770b44d64fb" providerId="AD" clId="Web-{3C00EE72-807D-4E3A-8654-1E1F7F296468}" dt="2023-11-02T13:53:28.202" v="650"/>
        <pc:sldMkLst>
          <pc:docMk/>
          <pc:sldMk cId="2508377930" sldId="340"/>
        </pc:sldMkLst>
      </pc:sldChg>
      <pc:sldChg chg="modSp new ord">
        <pc:chgData name="Anne-Marie Haikio" userId="S::anne-marie.haikio_edu.turku.fi#ext#@turku.onmicrosoft.com::42e4cb36-e27e-464a-83d1-a770b44d64fb" providerId="AD" clId="Web-{3C00EE72-807D-4E3A-8654-1E1F7F296468}" dt="2023-11-02T13:51:21.167" v="598"/>
        <pc:sldMkLst>
          <pc:docMk/>
          <pc:sldMk cId="2070546027" sldId="341"/>
        </pc:sldMkLst>
        <pc:spChg chg="mod">
          <ac:chgData name="Anne-Marie Haikio" userId="S::anne-marie.haikio_edu.turku.fi#ext#@turku.onmicrosoft.com::42e4cb36-e27e-464a-83d1-a770b44d64fb" providerId="AD" clId="Web-{3C00EE72-807D-4E3A-8654-1E1F7F296468}" dt="2023-11-02T13:47:36.661" v="249" actId="20577"/>
          <ac:spMkLst>
            <pc:docMk/>
            <pc:sldMk cId="2070546027" sldId="341"/>
            <ac:spMk id="2" creationId="{06E1F729-96F6-E25D-97B7-F3A7986091D3}"/>
          </ac:spMkLst>
        </pc:spChg>
        <pc:spChg chg="mod">
          <ac:chgData name="Anne-Marie Haikio" userId="S::anne-marie.haikio_edu.turku.fi#ext#@turku.onmicrosoft.com::42e4cb36-e27e-464a-83d1-a770b44d64fb" providerId="AD" clId="Web-{3C00EE72-807D-4E3A-8654-1E1F7F296468}" dt="2023-11-02T13:47:55.177" v="262" actId="20577"/>
          <ac:spMkLst>
            <pc:docMk/>
            <pc:sldMk cId="2070546027" sldId="341"/>
            <ac:spMk id="3" creationId="{6E2D70EF-18E7-6A11-E220-711D914512B2}"/>
          </ac:spMkLst>
        </pc:spChg>
        <pc:spChg chg="mod">
          <ac:chgData name="Anne-Marie Haikio" userId="S::anne-marie.haikio_edu.turku.fi#ext#@turku.onmicrosoft.com::42e4cb36-e27e-464a-83d1-a770b44d64fb" providerId="AD" clId="Web-{3C00EE72-807D-4E3A-8654-1E1F7F296468}" dt="2023-11-02T13:51:07.917" v="592" actId="20577"/>
          <ac:spMkLst>
            <pc:docMk/>
            <pc:sldMk cId="2070546027" sldId="341"/>
            <ac:spMk id="4" creationId="{7BDC77DA-E932-EF63-D7B5-259F472EAFB6}"/>
          </ac:spMkLst>
        </pc:spChg>
        <pc:spChg chg="mod">
          <ac:chgData name="Anne-Marie Haikio" userId="S::anne-marie.haikio_edu.turku.fi#ext#@turku.onmicrosoft.com::42e4cb36-e27e-464a-83d1-a770b44d64fb" providerId="AD" clId="Web-{3C00EE72-807D-4E3A-8654-1E1F7F296468}" dt="2023-11-02T13:49:44.836" v="435" actId="20577"/>
          <ac:spMkLst>
            <pc:docMk/>
            <pc:sldMk cId="2070546027" sldId="341"/>
            <ac:spMk id="5" creationId="{E4371F2B-B4EC-31BF-9D1C-3721060A8382}"/>
          </ac:spMkLst>
        </pc:spChg>
        <pc:spChg chg="mod">
          <ac:chgData name="Anne-Marie Haikio" userId="S::anne-marie.haikio_edu.turku.fi#ext#@turku.onmicrosoft.com::42e4cb36-e27e-464a-83d1-a770b44d64fb" providerId="AD" clId="Web-{3C00EE72-807D-4E3A-8654-1E1F7F296468}" dt="2023-11-02T13:51:20.917" v="597" actId="20577"/>
          <ac:spMkLst>
            <pc:docMk/>
            <pc:sldMk cId="2070546027" sldId="341"/>
            <ac:spMk id="6" creationId="{0C659A1E-FE11-8344-06AF-A349796186D5}"/>
          </ac:spMkLst>
        </pc:spChg>
      </pc:sldChg>
      <pc:sldChg chg="modSp new">
        <pc:chgData name="Anne-Marie Haikio" userId="S::anne-marie.haikio_edu.turku.fi#ext#@turku.onmicrosoft.com::42e4cb36-e27e-464a-83d1-a770b44d64fb" providerId="AD" clId="Web-{3C00EE72-807D-4E3A-8654-1E1F7F296468}" dt="2023-11-02T14:27:42.899" v="1268" actId="20577"/>
        <pc:sldMkLst>
          <pc:docMk/>
          <pc:sldMk cId="593915455" sldId="342"/>
        </pc:sldMkLst>
        <pc:spChg chg="mod">
          <ac:chgData name="Anne-Marie Haikio" userId="S::anne-marie.haikio_edu.turku.fi#ext#@turku.onmicrosoft.com::42e4cb36-e27e-464a-83d1-a770b44d64fb" providerId="AD" clId="Web-{3C00EE72-807D-4E3A-8654-1E1F7F296468}" dt="2023-11-02T14:27:42.899" v="1268" actId="20577"/>
          <ac:spMkLst>
            <pc:docMk/>
            <pc:sldMk cId="593915455" sldId="342"/>
            <ac:spMk id="2" creationId="{BA1BFD0C-7E80-6BC7-127F-F23D26394E11}"/>
          </ac:spMkLst>
        </pc:spChg>
        <pc:spChg chg="mod">
          <ac:chgData name="Anne-Marie Haikio" userId="S::anne-marie.haikio_edu.turku.fi#ext#@turku.onmicrosoft.com::42e4cb36-e27e-464a-83d1-a770b44d64fb" providerId="AD" clId="Web-{3C00EE72-807D-4E3A-8654-1E1F7F296468}" dt="2023-11-02T14:27:38.914" v="1264" actId="20577"/>
          <ac:spMkLst>
            <pc:docMk/>
            <pc:sldMk cId="593915455" sldId="342"/>
            <ac:spMk id="3" creationId="{A919A0E6-CA86-B657-1A97-76FEEE2AB256}"/>
          </ac:spMkLst>
        </pc:spChg>
      </pc:sldChg>
      <pc:sldChg chg="modSp new">
        <pc:chgData name="Anne-Marie Haikio" userId="S::anne-marie.haikio_edu.turku.fi#ext#@turku.onmicrosoft.com::42e4cb36-e27e-464a-83d1-a770b44d64fb" providerId="AD" clId="Web-{3C00EE72-807D-4E3A-8654-1E1F7F296468}" dt="2023-11-02T15:35:05.521" v="2337" actId="20577"/>
        <pc:sldMkLst>
          <pc:docMk/>
          <pc:sldMk cId="3617504396" sldId="343"/>
        </pc:sldMkLst>
        <pc:spChg chg="mod">
          <ac:chgData name="Anne-Marie Haikio" userId="S::anne-marie.haikio_edu.turku.fi#ext#@turku.onmicrosoft.com::42e4cb36-e27e-464a-83d1-a770b44d64fb" providerId="AD" clId="Web-{3C00EE72-807D-4E3A-8654-1E1F7F296468}" dt="2023-11-02T13:59:12.571" v="691" actId="20577"/>
          <ac:spMkLst>
            <pc:docMk/>
            <pc:sldMk cId="3617504396" sldId="343"/>
            <ac:spMk id="2" creationId="{914F8ADA-BFFF-D383-AE6A-0DE7288CE719}"/>
          </ac:spMkLst>
        </pc:spChg>
        <pc:spChg chg="mod">
          <ac:chgData name="Anne-Marie Haikio" userId="S::anne-marie.haikio_edu.turku.fi#ext#@turku.onmicrosoft.com::42e4cb36-e27e-464a-83d1-a770b44d64fb" providerId="AD" clId="Web-{3C00EE72-807D-4E3A-8654-1E1F7F296468}" dt="2023-11-02T15:35:05.521" v="2337" actId="20577"/>
          <ac:spMkLst>
            <pc:docMk/>
            <pc:sldMk cId="3617504396" sldId="343"/>
            <ac:spMk id="3" creationId="{DADDD9A4-D123-BAAE-EC4B-AACFC54F3DE8}"/>
          </ac:spMkLst>
        </pc:spChg>
      </pc:sldChg>
      <pc:sldChg chg="addSp modSp new">
        <pc:chgData name="Anne-Marie Haikio" userId="S::anne-marie.haikio_edu.turku.fi#ext#@turku.onmicrosoft.com::42e4cb36-e27e-464a-83d1-a770b44d64fb" providerId="AD" clId="Web-{3C00EE72-807D-4E3A-8654-1E1F7F296468}" dt="2023-11-02T14:02:44.030" v="942" actId="20577"/>
        <pc:sldMkLst>
          <pc:docMk/>
          <pc:sldMk cId="2311819334" sldId="344"/>
        </pc:sldMkLst>
        <pc:spChg chg="mod">
          <ac:chgData name="Anne-Marie Haikio" userId="S::anne-marie.haikio_edu.turku.fi#ext#@turku.onmicrosoft.com::42e4cb36-e27e-464a-83d1-a770b44d64fb" providerId="AD" clId="Web-{3C00EE72-807D-4E3A-8654-1E1F7F296468}" dt="2023-11-02T14:01:24.715" v="843" actId="20577"/>
          <ac:spMkLst>
            <pc:docMk/>
            <pc:sldMk cId="2311819334" sldId="344"/>
            <ac:spMk id="2" creationId="{C073270B-214D-2A27-8630-AC1A7E0C4044}"/>
          </ac:spMkLst>
        </pc:spChg>
        <pc:spChg chg="mod">
          <ac:chgData name="Anne-Marie Haikio" userId="S::anne-marie.haikio_edu.turku.fi#ext#@turku.onmicrosoft.com::42e4cb36-e27e-464a-83d1-a770b44d64fb" providerId="AD" clId="Web-{3C00EE72-807D-4E3A-8654-1E1F7F296468}" dt="2023-11-02T14:02:07.497" v="888" actId="20577"/>
          <ac:spMkLst>
            <pc:docMk/>
            <pc:sldMk cId="2311819334" sldId="344"/>
            <ac:spMk id="3" creationId="{EF96ACBC-02B5-E30F-899B-87723884C8CD}"/>
          </ac:spMkLst>
        </pc:spChg>
        <pc:spChg chg="add mod">
          <ac:chgData name="Anne-Marie Haikio" userId="S::anne-marie.haikio_edu.turku.fi#ext#@turku.onmicrosoft.com::42e4cb36-e27e-464a-83d1-a770b44d64fb" providerId="AD" clId="Web-{3C00EE72-807D-4E3A-8654-1E1F7F296468}" dt="2023-11-02T14:02:44.030" v="942" actId="20577"/>
          <ac:spMkLst>
            <pc:docMk/>
            <pc:sldMk cId="2311819334" sldId="344"/>
            <ac:spMk id="4" creationId="{BB9C67AD-3D22-342E-5815-CAF3939DF567}"/>
          </ac:spMkLst>
        </pc:spChg>
      </pc:sldChg>
      <pc:sldChg chg="addSp delSp modSp new">
        <pc:chgData name="Anne-Marie Haikio" userId="S::anne-marie.haikio_edu.turku.fi#ext#@turku.onmicrosoft.com::42e4cb36-e27e-464a-83d1-a770b44d64fb" providerId="AD" clId="Web-{3C00EE72-807D-4E3A-8654-1E1F7F296468}" dt="2023-11-02T14:10:34.668" v="1090"/>
        <pc:sldMkLst>
          <pc:docMk/>
          <pc:sldMk cId="3734839614" sldId="345"/>
        </pc:sldMkLst>
        <pc:spChg chg="mod">
          <ac:chgData name="Anne-Marie Haikio" userId="S::anne-marie.haikio_edu.turku.fi#ext#@turku.onmicrosoft.com::42e4cb36-e27e-464a-83d1-a770b44d64fb" providerId="AD" clId="Web-{3C00EE72-807D-4E3A-8654-1E1F7F296468}" dt="2023-11-02T14:03:02.530" v="964" actId="20577"/>
          <ac:spMkLst>
            <pc:docMk/>
            <pc:sldMk cId="3734839614" sldId="345"/>
            <ac:spMk id="2" creationId="{FB4F004B-921A-036C-9FED-9352738546EC}"/>
          </ac:spMkLst>
        </pc:spChg>
        <pc:spChg chg="del">
          <ac:chgData name="Anne-Marie Haikio" userId="S::anne-marie.haikio_edu.turku.fi#ext#@turku.onmicrosoft.com::42e4cb36-e27e-464a-83d1-a770b44d64fb" providerId="AD" clId="Web-{3C00EE72-807D-4E3A-8654-1E1F7F296468}" dt="2023-11-02T14:03:26.812" v="985"/>
          <ac:spMkLst>
            <pc:docMk/>
            <pc:sldMk cId="3734839614" sldId="345"/>
            <ac:spMk id="3" creationId="{3AE88384-6D89-C934-4645-8CB0FBC9B924}"/>
          </ac:spMkLst>
        </pc:spChg>
        <pc:spChg chg="add mod">
          <ac:chgData name="Anne-Marie Haikio" userId="S::anne-marie.haikio_edu.turku.fi#ext#@turku.onmicrosoft.com::42e4cb36-e27e-464a-83d1-a770b44d64fb" providerId="AD" clId="Web-{3C00EE72-807D-4E3A-8654-1E1F7F296468}" dt="2023-11-02T14:08:57.602" v="1080" actId="1076"/>
          <ac:spMkLst>
            <pc:docMk/>
            <pc:sldMk cId="3734839614" sldId="345"/>
            <ac:spMk id="40" creationId="{0827DB3A-6940-511F-3B12-676DB11F9075}"/>
          </ac:spMkLst>
        </pc:spChg>
        <pc:spChg chg="add mod">
          <ac:chgData name="Anne-Marie Haikio" userId="S::anne-marie.haikio_edu.turku.fi#ext#@turku.onmicrosoft.com::42e4cb36-e27e-464a-83d1-a770b44d64fb" providerId="AD" clId="Web-{3C00EE72-807D-4E3A-8654-1E1F7F296468}" dt="2023-11-02T14:09:07.571" v="1082" actId="1076"/>
          <ac:spMkLst>
            <pc:docMk/>
            <pc:sldMk cId="3734839614" sldId="345"/>
            <ac:spMk id="41" creationId="{D649EC63-8F1D-7944-5D24-EE75028E6819}"/>
          </ac:spMkLst>
        </pc:spChg>
        <pc:spChg chg="add del mod">
          <ac:chgData name="Anne-Marie Haikio" userId="S::anne-marie.haikio_edu.turku.fi#ext#@turku.onmicrosoft.com::42e4cb36-e27e-464a-83d1-a770b44d64fb" providerId="AD" clId="Web-{3C00EE72-807D-4E3A-8654-1E1F7F296468}" dt="2023-11-02T14:09:03.274" v="1081" actId="1076"/>
          <ac:spMkLst>
            <pc:docMk/>
            <pc:sldMk cId="3734839614" sldId="345"/>
            <ac:spMk id="42" creationId="{A37F848F-7D54-D096-6939-E846831955F5}"/>
          </ac:spMkLst>
        </pc:spChg>
        <pc:spChg chg="add mod">
          <ac:chgData name="Anne-Marie Haikio" userId="S::anne-marie.haikio_edu.turku.fi#ext#@turku.onmicrosoft.com::42e4cb36-e27e-464a-83d1-a770b44d64fb" providerId="AD" clId="Web-{3C00EE72-807D-4E3A-8654-1E1F7F296468}" dt="2023-11-02T14:07:48.835" v="1065" actId="14100"/>
          <ac:spMkLst>
            <pc:docMk/>
            <pc:sldMk cId="3734839614" sldId="345"/>
            <ac:spMk id="43" creationId="{C316A32D-959A-5F39-EE9A-CDC50DF7068A}"/>
          </ac:spMkLst>
        </pc:spChg>
        <pc:spChg chg="add del mod">
          <ac:chgData name="Anne-Marie Haikio" userId="S::anne-marie.haikio_edu.turku.fi#ext#@turku.onmicrosoft.com::42e4cb36-e27e-464a-83d1-a770b44d64fb" providerId="AD" clId="Web-{3C00EE72-807D-4E3A-8654-1E1F7F296468}" dt="2023-11-02T14:08:47.852" v="1079" actId="688"/>
          <ac:spMkLst>
            <pc:docMk/>
            <pc:sldMk cId="3734839614" sldId="345"/>
            <ac:spMk id="44" creationId="{C0ABBE12-C876-5EC9-8A52-72A446558148}"/>
          </ac:spMkLst>
        </pc:spChg>
        <pc:spChg chg="add del mod">
          <ac:chgData name="Anne-Marie Haikio" userId="S::anne-marie.haikio_edu.turku.fi#ext#@turku.onmicrosoft.com::42e4cb36-e27e-464a-83d1-a770b44d64fb" providerId="AD" clId="Web-{3C00EE72-807D-4E3A-8654-1E1F7F296468}" dt="2023-11-02T14:10:14.683" v="1088"/>
          <ac:spMkLst>
            <pc:docMk/>
            <pc:sldMk cId="3734839614" sldId="345"/>
            <ac:spMk id="45" creationId="{B15FCD4A-AB35-439F-0C9E-32D2905DFC71}"/>
          </ac:spMkLst>
        </pc:spChg>
        <pc:spChg chg="add mod">
          <ac:chgData name="Anne-Marie Haikio" userId="S::anne-marie.haikio_edu.turku.fi#ext#@turku.onmicrosoft.com::42e4cb36-e27e-464a-83d1-a770b44d64fb" providerId="AD" clId="Web-{3C00EE72-807D-4E3A-8654-1E1F7F296468}" dt="2023-11-02T14:10:34.668" v="1090"/>
          <ac:spMkLst>
            <pc:docMk/>
            <pc:sldMk cId="3734839614" sldId="345"/>
            <ac:spMk id="46" creationId="{6698FE69-9E14-B73F-9D91-FAF1FFEBE842}"/>
          </ac:spMkLst>
        </pc:spChg>
        <pc:inkChg chg="add">
          <ac:chgData name="Anne-Marie Haikio" userId="S::anne-marie.haikio_edu.turku.fi#ext#@turku.onmicrosoft.com::42e4cb36-e27e-464a-83d1-a770b44d64fb" providerId="AD" clId="Web-{3C00EE72-807D-4E3A-8654-1E1F7F296468}" dt="2023-11-02T14:03:47.266" v="986"/>
          <ac:inkMkLst>
            <pc:docMk/>
            <pc:sldMk cId="3734839614" sldId="345"/>
            <ac:inkMk id="4" creationId="{DB544847-20A6-AF5E-33A1-2EB86EA80540}"/>
          </ac:inkMkLst>
        </pc:inkChg>
        <pc:inkChg chg="add">
          <ac:chgData name="Anne-Marie Haikio" userId="S::anne-marie.haikio_edu.turku.fi#ext#@turku.onmicrosoft.com::42e4cb36-e27e-464a-83d1-a770b44d64fb" providerId="AD" clId="Web-{3C00EE72-807D-4E3A-8654-1E1F7F296468}" dt="2023-11-02T14:03:51.313" v="987"/>
          <ac:inkMkLst>
            <pc:docMk/>
            <pc:sldMk cId="3734839614" sldId="345"/>
            <ac:inkMk id="5" creationId="{89A760AA-73C7-6F01-9867-4E47DDA19C29}"/>
          </ac:inkMkLst>
        </pc:inkChg>
        <pc:inkChg chg="add">
          <ac:chgData name="Anne-Marie Haikio" userId="S::anne-marie.haikio_edu.turku.fi#ext#@turku.onmicrosoft.com::42e4cb36-e27e-464a-83d1-a770b44d64fb" providerId="AD" clId="Web-{3C00EE72-807D-4E3A-8654-1E1F7F296468}" dt="2023-11-02T14:03:58.891" v="988"/>
          <ac:inkMkLst>
            <pc:docMk/>
            <pc:sldMk cId="3734839614" sldId="345"/>
            <ac:inkMk id="6" creationId="{EDE9638B-DEBA-B0A3-5B49-316DD0647598}"/>
          </ac:inkMkLst>
        </pc:inkChg>
        <pc:inkChg chg="add">
          <ac:chgData name="Anne-Marie Haikio" userId="S::anne-marie.haikio_edu.turku.fi#ext#@turku.onmicrosoft.com::42e4cb36-e27e-464a-83d1-a770b44d64fb" providerId="AD" clId="Web-{3C00EE72-807D-4E3A-8654-1E1F7F296468}" dt="2023-11-02T14:04:02.610" v="989"/>
          <ac:inkMkLst>
            <pc:docMk/>
            <pc:sldMk cId="3734839614" sldId="345"/>
            <ac:inkMk id="7" creationId="{11873A5B-079B-0435-FEB5-330AF7C4BCE4}"/>
          </ac:inkMkLst>
        </pc:inkChg>
        <pc:inkChg chg="add">
          <ac:chgData name="Anne-Marie Haikio" userId="S::anne-marie.haikio_edu.turku.fi#ext#@turku.onmicrosoft.com::42e4cb36-e27e-464a-83d1-a770b44d64fb" providerId="AD" clId="Web-{3C00EE72-807D-4E3A-8654-1E1F7F296468}" dt="2023-11-02T14:04:10.610" v="990"/>
          <ac:inkMkLst>
            <pc:docMk/>
            <pc:sldMk cId="3734839614" sldId="345"/>
            <ac:inkMk id="8" creationId="{87E813F5-593E-FDE3-1E50-5BFEAB862A97}"/>
          </ac:inkMkLst>
        </pc:inkChg>
        <pc:inkChg chg="add">
          <ac:chgData name="Anne-Marie Haikio" userId="S::anne-marie.haikio_edu.turku.fi#ext#@turku.onmicrosoft.com::42e4cb36-e27e-464a-83d1-a770b44d64fb" providerId="AD" clId="Web-{3C00EE72-807D-4E3A-8654-1E1F7F296468}" dt="2023-11-02T14:04:16.313" v="991"/>
          <ac:inkMkLst>
            <pc:docMk/>
            <pc:sldMk cId="3734839614" sldId="345"/>
            <ac:inkMk id="9" creationId="{1201F025-1921-BB08-F716-415ECCBF0C6E}"/>
          </ac:inkMkLst>
        </pc:inkChg>
        <pc:inkChg chg="add">
          <ac:chgData name="Anne-Marie Haikio" userId="S::anne-marie.haikio_edu.turku.fi#ext#@turku.onmicrosoft.com::42e4cb36-e27e-464a-83d1-a770b44d64fb" providerId="AD" clId="Web-{3C00EE72-807D-4E3A-8654-1E1F7F296468}" dt="2023-11-02T14:04:20.782" v="992"/>
          <ac:inkMkLst>
            <pc:docMk/>
            <pc:sldMk cId="3734839614" sldId="345"/>
            <ac:inkMk id="10" creationId="{9A9981CA-2F57-9D9C-7922-82207ED1316A}"/>
          </ac:inkMkLst>
        </pc:inkChg>
        <pc:inkChg chg="add">
          <ac:chgData name="Anne-Marie Haikio" userId="S::anne-marie.haikio_edu.turku.fi#ext#@turku.onmicrosoft.com::42e4cb36-e27e-464a-83d1-a770b44d64fb" providerId="AD" clId="Web-{3C00EE72-807D-4E3A-8654-1E1F7F296468}" dt="2023-11-02T14:04:26.470" v="993"/>
          <ac:inkMkLst>
            <pc:docMk/>
            <pc:sldMk cId="3734839614" sldId="345"/>
            <ac:inkMk id="11" creationId="{B04EB9FF-0C2E-452A-B52F-9ED88859E802}"/>
          </ac:inkMkLst>
        </pc:inkChg>
        <pc:inkChg chg="add">
          <ac:chgData name="Anne-Marie Haikio" userId="S::anne-marie.haikio_edu.turku.fi#ext#@turku.onmicrosoft.com::42e4cb36-e27e-464a-83d1-a770b44d64fb" providerId="AD" clId="Web-{3C00EE72-807D-4E3A-8654-1E1F7F296468}" dt="2023-11-02T14:04:32.986" v="994"/>
          <ac:inkMkLst>
            <pc:docMk/>
            <pc:sldMk cId="3734839614" sldId="345"/>
            <ac:inkMk id="12" creationId="{9E11A4E8-DF75-D2FA-B279-067B11815CA6}"/>
          </ac:inkMkLst>
        </pc:inkChg>
        <pc:inkChg chg="add del">
          <ac:chgData name="Anne-Marie Haikio" userId="S::anne-marie.haikio_edu.turku.fi#ext#@turku.onmicrosoft.com::42e4cb36-e27e-464a-83d1-a770b44d64fb" providerId="AD" clId="Web-{3C00EE72-807D-4E3A-8654-1E1F7F296468}" dt="2023-11-02T14:04:40.861" v="998"/>
          <ac:inkMkLst>
            <pc:docMk/>
            <pc:sldMk cId="3734839614" sldId="345"/>
            <ac:inkMk id="13" creationId="{3A6246F5-BEF2-4758-28EC-4602876DA76F}"/>
          </ac:inkMkLst>
        </pc:inkChg>
        <pc:inkChg chg="add del">
          <ac:chgData name="Anne-Marie Haikio" userId="S::anne-marie.haikio_edu.turku.fi#ext#@turku.onmicrosoft.com::42e4cb36-e27e-464a-83d1-a770b44d64fb" providerId="AD" clId="Web-{3C00EE72-807D-4E3A-8654-1E1F7F296468}" dt="2023-11-02T14:04:39.502" v="997"/>
          <ac:inkMkLst>
            <pc:docMk/>
            <pc:sldMk cId="3734839614" sldId="345"/>
            <ac:inkMk id="14" creationId="{8811CA76-A2AD-EFE0-5D86-293B6CCA660D}"/>
          </ac:inkMkLst>
        </pc:inkChg>
        <pc:inkChg chg="add">
          <ac:chgData name="Anne-Marie Haikio" userId="S::anne-marie.haikio_edu.turku.fi#ext#@turku.onmicrosoft.com::42e4cb36-e27e-464a-83d1-a770b44d64fb" providerId="AD" clId="Web-{3C00EE72-807D-4E3A-8654-1E1F7F296468}" dt="2023-11-02T14:04:46.299" v="999"/>
          <ac:inkMkLst>
            <pc:docMk/>
            <pc:sldMk cId="3734839614" sldId="345"/>
            <ac:inkMk id="15" creationId="{2703BA34-2768-8E75-C035-D127E1E3550D}"/>
          </ac:inkMkLst>
        </pc:inkChg>
        <pc:inkChg chg="add">
          <ac:chgData name="Anne-Marie Haikio" userId="S::anne-marie.haikio_edu.turku.fi#ext#@turku.onmicrosoft.com::42e4cb36-e27e-464a-83d1-a770b44d64fb" providerId="AD" clId="Web-{3C00EE72-807D-4E3A-8654-1E1F7F296468}" dt="2023-11-02T14:04:48.517" v="1000"/>
          <ac:inkMkLst>
            <pc:docMk/>
            <pc:sldMk cId="3734839614" sldId="345"/>
            <ac:inkMk id="16" creationId="{DCB409BD-F359-CFC8-0C1C-ED7FBAA3CCEC}"/>
          </ac:inkMkLst>
        </pc:inkChg>
        <pc:inkChg chg="add">
          <ac:chgData name="Anne-Marie Haikio" userId="S::anne-marie.haikio_edu.turku.fi#ext#@turku.onmicrosoft.com::42e4cb36-e27e-464a-83d1-a770b44d64fb" providerId="AD" clId="Web-{3C00EE72-807D-4E3A-8654-1E1F7F296468}" dt="2023-11-02T14:04:49.721" v="1001"/>
          <ac:inkMkLst>
            <pc:docMk/>
            <pc:sldMk cId="3734839614" sldId="345"/>
            <ac:inkMk id="17" creationId="{5B9F549E-AF58-4754-9CB7-63A93D6AC603}"/>
          </ac:inkMkLst>
        </pc:inkChg>
        <pc:inkChg chg="add">
          <ac:chgData name="Anne-Marie Haikio" userId="S::anne-marie.haikio_edu.turku.fi#ext#@turku.onmicrosoft.com::42e4cb36-e27e-464a-83d1-a770b44d64fb" providerId="AD" clId="Web-{3C00EE72-807D-4E3A-8654-1E1F7F296468}" dt="2023-11-02T14:04:50.986" v="1002"/>
          <ac:inkMkLst>
            <pc:docMk/>
            <pc:sldMk cId="3734839614" sldId="345"/>
            <ac:inkMk id="18" creationId="{D12D01BE-08A8-8435-D03E-A2431BA51051}"/>
          </ac:inkMkLst>
        </pc:inkChg>
        <pc:inkChg chg="add">
          <ac:chgData name="Anne-Marie Haikio" userId="S::anne-marie.haikio_edu.turku.fi#ext#@turku.onmicrosoft.com::42e4cb36-e27e-464a-83d1-a770b44d64fb" providerId="AD" clId="Web-{3C00EE72-807D-4E3A-8654-1E1F7F296468}" dt="2023-11-02T14:04:52.361" v="1003"/>
          <ac:inkMkLst>
            <pc:docMk/>
            <pc:sldMk cId="3734839614" sldId="345"/>
            <ac:inkMk id="19" creationId="{85D72007-7BB6-3CBE-A18C-E1B61F1969D5}"/>
          </ac:inkMkLst>
        </pc:inkChg>
        <pc:inkChg chg="add">
          <ac:chgData name="Anne-Marie Haikio" userId="S::anne-marie.haikio_edu.turku.fi#ext#@turku.onmicrosoft.com::42e4cb36-e27e-464a-83d1-a770b44d64fb" providerId="AD" clId="Web-{3C00EE72-807D-4E3A-8654-1E1F7F296468}" dt="2023-11-02T14:04:53.580" v="1004"/>
          <ac:inkMkLst>
            <pc:docMk/>
            <pc:sldMk cId="3734839614" sldId="345"/>
            <ac:inkMk id="20" creationId="{0D182F1E-5A20-8329-8B01-5DE878748FD5}"/>
          </ac:inkMkLst>
        </pc:inkChg>
        <pc:inkChg chg="add">
          <ac:chgData name="Anne-Marie Haikio" userId="S::anne-marie.haikio_edu.turku.fi#ext#@turku.onmicrosoft.com::42e4cb36-e27e-464a-83d1-a770b44d64fb" providerId="AD" clId="Web-{3C00EE72-807D-4E3A-8654-1E1F7F296468}" dt="2023-11-02T14:04:54.846" v="1005"/>
          <ac:inkMkLst>
            <pc:docMk/>
            <pc:sldMk cId="3734839614" sldId="345"/>
            <ac:inkMk id="21" creationId="{056A85D8-EB05-7CEE-6D7F-86C18E17F26B}"/>
          </ac:inkMkLst>
        </pc:inkChg>
        <pc:inkChg chg="add">
          <ac:chgData name="Anne-Marie Haikio" userId="S::anne-marie.haikio_edu.turku.fi#ext#@turku.onmicrosoft.com::42e4cb36-e27e-464a-83d1-a770b44d64fb" providerId="AD" clId="Web-{3C00EE72-807D-4E3A-8654-1E1F7F296468}" dt="2023-11-02T14:04:56.236" v="1006"/>
          <ac:inkMkLst>
            <pc:docMk/>
            <pc:sldMk cId="3734839614" sldId="345"/>
            <ac:inkMk id="22" creationId="{AA33C151-F85E-B4FC-BE0A-DC9454BA2F69}"/>
          </ac:inkMkLst>
        </pc:inkChg>
        <pc:inkChg chg="add">
          <ac:chgData name="Anne-Marie Haikio" userId="S::anne-marie.haikio_edu.turku.fi#ext#@turku.onmicrosoft.com::42e4cb36-e27e-464a-83d1-a770b44d64fb" providerId="AD" clId="Web-{3C00EE72-807D-4E3A-8654-1E1F7F296468}" dt="2023-11-02T14:04:59.658" v="1007"/>
          <ac:inkMkLst>
            <pc:docMk/>
            <pc:sldMk cId="3734839614" sldId="345"/>
            <ac:inkMk id="23" creationId="{5DDE1C6C-672D-9586-499A-EDF4D0A9C670}"/>
          </ac:inkMkLst>
        </pc:inkChg>
        <pc:inkChg chg="add">
          <ac:chgData name="Anne-Marie Haikio" userId="S::anne-marie.haikio_edu.turku.fi#ext#@turku.onmicrosoft.com::42e4cb36-e27e-464a-83d1-a770b44d64fb" providerId="AD" clId="Web-{3C00EE72-807D-4E3A-8654-1E1F7F296468}" dt="2023-11-02T14:05:11.487" v="1008"/>
          <ac:inkMkLst>
            <pc:docMk/>
            <pc:sldMk cId="3734839614" sldId="345"/>
            <ac:inkMk id="24" creationId="{6812FC80-D9E1-0EE3-EA72-A59B3C969DFB}"/>
          </ac:inkMkLst>
        </pc:inkChg>
        <pc:inkChg chg="add">
          <ac:chgData name="Anne-Marie Haikio" userId="S::anne-marie.haikio_edu.turku.fi#ext#@turku.onmicrosoft.com::42e4cb36-e27e-464a-83d1-a770b44d64fb" providerId="AD" clId="Web-{3C00EE72-807D-4E3A-8654-1E1F7F296468}" dt="2023-11-02T14:05:15.065" v="1009"/>
          <ac:inkMkLst>
            <pc:docMk/>
            <pc:sldMk cId="3734839614" sldId="345"/>
            <ac:inkMk id="25" creationId="{99EC4E74-FB76-2114-144C-BC78D84419E6}"/>
          </ac:inkMkLst>
        </pc:inkChg>
        <pc:inkChg chg="add">
          <ac:chgData name="Anne-Marie Haikio" userId="S::anne-marie.haikio_edu.turku.fi#ext#@turku.onmicrosoft.com::42e4cb36-e27e-464a-83d1-a770b44d64fb" providerId="AD" clId="Web-{3C00EE72-807D-4E3A-8654-1E1F7F296468}" dt="2023-11-02T14:05:17.018" v="1010"/>
          <ac:inkMkLst>
            <pc:docMk/>
            <pc:sldMk cId="3734839614" sldId="345"/>
            <ac:inkMk id="26" creationId="{6248F994-C628-FE44-9B90-8F1BCFB24E4A}"/>
          </ac:inkMkLst>
        </pc:inkChg>
        <pc:inkChg chg="add">
          <ac:chgData name="Anne-Marie Haikio" userId="S::anne-marie.haikio_edu.turku.fi#ext#@turku.onmicrosoft.com::42e4cb36-e27e-464a-83d1-a770b44d64fb" providerId="AD" clId="Web-{3C00EE72-807D-4E3A-8654-1E1F7F296468}" dt="2023-11-02T14:05:19.721" v="1011"/>
          <ac:inkMkLst>
            <pc:docMk/>
            <pc:sldMk cId="3734839614" sldId="345"/>
            <ac:inkMk id="27" creationId="{BC2B8107-8164-99E2-6A8D-E92FBADA25D5}"/>
          </ac:inkMkLst>
        </pc:inkChg>
        <pc:inkChg chg="add">
          <ac:chgData name="Anne-Marie Haikio" userId="S::anne-marie.haikio_edu.turku.fi#ext#@turku.onmicrosoft.com::42e4cb36-e27e-464a-83d1-a770b44d64fb" providerId="AD" clId="Web-{3C00EE72-807D-4E3A-8654-1E1F7F296468}" dt="2023-11-02T14:05:21.862" v="1012"/>
          <ac:inkMkLst>
            <pc:docMk/>
            <pc:sldMk cId="3734839614" sldId="345"/>
            <ac:inkMk id="28" creationId="{0AF6F6E6-3C7F-1CA5-9C34-7B18CA43B871}"/>
          </ac:inkMkLst>
        </pc:inkChg>
        <pc:inkChg chg="add">
          <ac:chgData name="Anne-Marie Haikio" userId="S::anne-marie.haikio_edu.turku.fi#ext#@turku.onmicrosoft.com::42e4cb36-e27e-464a-83d1-a770b44d64fb" providerId="AD" clId="Web-{3C00EE72-807D-4E3A-8654-1E1F7F296468}" dt="2023-11-02T14:05:26.034" v="1013"/>
          <ac:inkMkLst>
            <pc:docMk/>
            <pc:sldMk cId="3734839614" sldId="345"/>
            <ac:inkMk id="29" creationId="{0F556961-208E-3415-00FD-A40D55540AAB}"/>
          </ac:inkMkLst>
        </pc:inkChg>
        <pc:inkChg chg="add">
          <ac:chgData name="Anne-Marie Haikio" userId="S::anne-marie.haikio_edu.turku.fi#ext#@turku.onmicrosoft.com::42e4cb36-e27e-464a-83d1-a770b44d64fb" providerId="AD" clId="Web-{3C00EE72-807D-4E3A-8654-1E1F7F296468}" dt="2023-11-02T14:05:29.800" v="1014"/>
          <ac:inkMkLst>
            <pc:docMk/>
            <pc:sldMk cId="3734839614" sldId="345"/>
            <ac:inkMk id="30" creationId="{16778709-2683-92F5-877E-248E219208A7}"/>
          </ac:inkMkLst>
        </pc:inkChg>
        <pc:inkChg chg="add">
          <ac:chgData name="Anne-Marie Haikio" userId="S::anne-marie.haikio_edu.turku.fi#ext#@turku.onmicrosoft.com::42e4cb36-e27e-464a-83d1-a770b44d64fb" providerId="AD" clId="Web-{3C00EE72-807D-4E3A-8654-1E1F7F296468}" dt="2023-11-02T14:05:34.206" v="1015"/>
          <ac:inkMkLst>
            <pc:docMk/>
            <pc:sldMk cId="3734839614" sldId="345"/>
            <ac:inkMk id="31" creationId="{6A6E74C8-9088-6E01-42D4-F33EC20971A0}"/>
          </ac:inkMkLst>
        </pc:inkChg>
        <pc:inkChg chg="add">
          <ac:chgData name="Anne-Marie Haikio" userId="S::anne-marie.haikio_edu.turku.fi#ext#@turku.onmicrosoft.com::42e4cb36-e27e-464a-83d1-a770b44d64fb" providerId="AD" clId="Web-{3C00EE72-807D-4E3A-8654-1E1F7F296468}" dt="2023-11-02T14:05:37.784" v="1016"/>
          <ac:inkMkLst>
            <pc:docMk/>
            <pc:sldMk cId="3734839614" sldId="345"/>
            <ac:inkMk id="32" creationId="{0801A34A-F7C2-C93A-00A6-BE15FBCDF83F}"/>
          </ac:inkMkLst>
        </pc:inkChg>
        <pc:inkChg chg="add del">
          <ac:chgData name="Anne-Marie Haikio" userId="S::anne-marie.haikio_edu.turku.fi#ext#@turku.onmicrosoft.com::42e4cb36-e27e-464a-83d1-a770b44d64fb" providerId="AD" clId="Web-{3C00EE72-807D-4E3A-8654-1E1F7F296468}" dt="2023-11-02T14:06:21.739" v="1030"/>
          <ac:inkMkLst>
            <pc:docMk/>
            <pc:sldMk cId="3734839614" sldId="345"/>
            <ac:inkMk id="33" creationId="{E3AF2013-C0B0-70B1-4170-528E58275999}"/>
          </ac:inkMkLst>
        </pc:inkChg>
        <pc:inkChg chg="add del">
          <ac:chgData name="Anne-Marie Haikio" userId="S::anne-marie.haikio_edu.turku.fi#ext#@turku.onmicrosoft.com::42e4cb36-e27e-464a-83d1-a770b44d64fb" providerId="AD" clId="Web-{3C00EE72-807D-4E3A-8654-1E1F7F296468}" dt="2023-11-02T14:06:19.598" v="1029"/>
          <ac:inkMkLst>
            <pc:docMk/>
            <pc:sldMk cId="3734839614" sldId="345"/>
            <ac:inkMk id="34" creationId="{FAA2DAFF-14B0-FFAF-9998-7201C6F85AC6}"/>
          </ac:inkMkLst>
        </pc:inkChg>
        <pc:inkChg chg="add del">
          <ac:chgData name="Anne-Marie Haikio" userId="S::anne-marie.haikio_edu.turku.fi#ext#@turku.onmicrosoft.com::42e4cb36-e27e-464a-83d1-a770b44d64fb" providerId="AD" clId="Web-{3C00EE72-807D-4E3A-8654-1E1F7F296468}" dt="2023-11-02T14:06:17.989" v="1028"/>
          <ac:inkMkLst>
            <pc:docMk/>
            <pc:sldMk cId="3734839614" sldId="345"/>
            <ac:inkMk id="35" creationId="{588DDD05-C719-7EC1-D798-9CC229D0B100}"/>
          </ac:inkMkLst>
        </pc:inkChg>
        <pc:inkChg chg="add del">
          <ac:chgData name="Anne-Marie Haikio" userId="S::anne-marie.haikio_edu.turku.fi#ext#@turku.onmicrosoft.com::42e4cb36-e27e-464a-83d1-a770b44d64fb" providerId="AD" clId="Web-{3C00EE72-807D-4E3A-8654-1E1F7F296468}" dt="2023-11-02T14:06:16.192" v="1027"/>
          <ac:inkMkLst>
            <pc:docMk/>
            <pc:sldMk cId="3734839614" sldId="345"/>
            <ac:inkMk id="36" creationId="{45BBF296-F47E-A646-A9B4-2B18812D01FC}"/>
          </ac:inkMkLst>
        </pc:inkChg>
        <pc:inkChg chg="add del">
          <ac:chgData name="Anne-Marie Haikio" userId="S::anne-marie.haikio_edu.turku.fi#ext#@turku.onmicrosoft.com::42e4cb36-e27e-464a-83d1-a770b44d64fb" providerId="AD" clId="Web-{3C00EE72-807D-4E3A-8654-1E1F7F296468}" dt="2023-11-02T14:06:15.129" v="1026"/>
          <ac:inkMkLst>
            <pc:docMk/>
            <pc:sldMk cId="3734839614" sldId="345"/>
            <ac:inkMk id="37" creationId="{768AF880-D964-1470-D129-7F09D11C9228}"/>
          </ac:inkMkLst>
        </pc:inkChg>
        <pc:inkChg chg="add del">
          <ac:chgData name="Anne-Marie Haikio" userId="S::anne-marie.haikio_edu.turku.fi#ext#@turku.onmicrosoft.com::42e4cb36-e27e-464a-83d1-a770b44d64fb" providerId="AD" clId="Web-{3C00EE72-807D-4E3A-8654-1E1F7F296468}" dt="2023-11-02T14:06:14.426" v="1025"/>
          <ac:inkMkLst>
            <pc:docMk/>
            <pc:sldMk cId="3734839614" sldId="345"/>
            <ac:inkMk id="38" creationId="{33B68601-D60C-9220-6DBB-F3C52B9A8620}"/>
          </ac:inkMkLst>
        </pc:inkChg>
        <pc:inkChg chg="add del">
          <ac:chgData name="Anne-Marie Haikio" userId="S::anne-marie.haikio_edu.turku.fi#ext#@turku.onmicrosoft.com::42e4cb36-e27e-464a-83d1-a770b44d64fb" providerId="AD" clId="Web-{3C00EE72-807D-4E3A-8654-1E1F7F296468}" dt="2023-11-02T14:06:12.957" v="1024"/>
          <ac:inkMkLst>
            <pc:docMk/>
            <pc:sldMk cId="3734839614" sldId="345"/>
            <ac:inkMk id="39" creationId="{F5C2809E-28D2-8FE9-13DF-885E88B58E76}"/>
          </ac:inkMkLst>
        </pc:inkChg>
      </pc:sldChg>
      <pc:sldChg chg="addSp delSp modSp new">
        <pc:chgData name="Anne-Marie Haikio" userId="S::anne-marie.haikio_edu.turku.fi#ext#@turku.onmicrosoft.com::42e4cb36-e27e-464a-83d1-a770b44d64fb" providerId="AD" clId="Web-{3C00EE72-807D-4E3A-8654-1E1F7F296468}" dt="2023-11-02T14:15:35.457" v="1118"/>
        <pc:sldMkLst>
          <pc:docMk/>
          <pc:sldMk cId="3206270330" sldId="346"/>
        </pc:sldMkLst>
        <pc:spChg chg="mod">
          <ac:chgData name="Anne-Marie Haikio" userId="S::anne-marie.haikio_edu.turku.fi#ext#@turku.onmicrosoft.com::42e4cb36-e27e-464a-83d1-a770b44d64fb" providerId="AD" clId="Web-{3C00EE72-807D-4E3A-8654-1E1F7F296468}" dt="2023-11-02T14:03:13.874" v="975" actId="20577"/>
          <ac:spMkLst>
            <pc:docMk/>
            <pc:sldMk cId="3206270330" sldId="346"/>
            <ac:spMk id="2" creationId="{D2495D3A-A774-83D9-093C-9DE8EF66E5BD}"/>
          </ac:spMkLst>
        </pc:spChg>
        <pc:spChg chg="del">
          <ac:chgData name="Anne-Marie Haikio" userId="S::anne-marie.haikio_edu.turku.fi#ext#@turku.onmicrosoft.com::42e4cb36-e27e-464a-83d1-a770b44d64fb" providerId="AD" clId="Web-{3C00EE72-807D-4E3A-8654-1E1F7F296468}" dt="2023-11-02T14:10:46.215" v="1091"/>
          <ac:spMkLst>
            <pc:docMk/>
            <pc:sldMk cId="3206270330" sldId="346"/>
            <ac:spMk id="3" creationId="{A5364436-AE00-102F-FB4F-620769495594}"/>
          </ac:spMkLst>
        </pc:spChg>
        <pc:inkChg chg="add">
          <ac:chgData name="Anne-Marie Haikio" userId="S::anne-marie.haikio_edu.turku.fi#ext#@turku.onmicrosoft.com::42e4cb36-e27e-464a-83d1-a770b44d64fb" providerId="AD" clId="Web-{3C00EE72-807D-4E3A-8654-1E1F7F296468}" dt="2023-11-02T14:11:31.716" v="1092"/>
          <ac:inkMkLst>
            <pc:docMk/>
            <pc:sldMk cId="3206270330" sldId="346"/>
            <ac:inkMk id="4" creationId="{D54BA747-1B15-2499-C859-B9E0D18FCECE}"/>
          </ac:inkMkLst>
        </pc:inkChg>
        <pc:inkChg chg="add">
          <ac:chgData name="Anne-Marie Haikio" userId="S::anne-marie.haikio_edu.turku.fi#ext#@turku.onmicrosoft.com::42e4cb36-e27e-464a-83d1-a770b44d64fb" providerId="AD" clId="Web-{3C00EE72-807D-4E3A-8654-1E1F7F296468}" dt="2023-11-02T14:11:40.857" v="1093"/>
          <ac:inkMkLst>
            <pc:docMk/>
            <pc:sldMk cId="3206270330" sldId="346"/>
            <ac:inkMk id="5" creationId="{4775600A-E760-B15A-E13C-81EEE6E158D3}"/>
          </ac:inkMkLst>
        </pc:inkChg>
        <pc:inkChg chg="add">
          <ac:chgData name="Anne-Marie Haikio" userId="S::anne-marie.haikio_edu.turku.fi#ext#@turku.onmicrosoft.com::42e4cb36-e27e-464a-83d1-a770b44d64fb" providerId="AD" clId="Web-{3C00EE72-807D-4E3A-8654-1E1F7F296468}" dt="2023-11-02T14:11:47.091" v="1094"/>
          <ac:inkMkLst>
            <pc:docMk/>
            <pc:sldMk cId="3206270330" sldId="346"/>
            <ac:inkMk id="6" creationId="{154A92D6-B5DF-A8D5-8076-B054558AED6C}"/>
          </ac:inkMkLst>
        </pc:inkChg>
        <pc:inkChg chg="add">
          <ac:chgData name="Anne-Marie Haikio" userId="S::anne-marie.haikio_edu.turku.fi#ext#@turku.onmicrosoft.com::42e4cb36-e27e-464a-83d1-a770b44d64fb" providerId="AD" clId="Web-{3C00EE72-807D-4E3A-8654-1E1F7F296468}" dt="2023-11-02T14:11:54.904" v="1095"/>
          <ac:inkMkLst>
            <pc:docMk/>
            <pc:sldMk cId="3206270330" sldId="346"/>
            <ac:inkMk id="7" creationId="{49F12B07-0946-07DB-AF0C-063E4DE3F6B4}"/>
          </ac:inkMkLst>
        </pc:inkChg>
        <pc:inkChg chg="add">
          <ac:chgData name="Anne-Marie Haikio" userId="S::anne-marie.haikio_edu.turku.fi#ext#@turku.onmicrosoft.com::42e4cb36-e27e-464a-83d1-a770b44d64fb" providerId="AD" clId="Web-{3C00EE72-807D-4E3A-8654-1E1F7F296468}" dt="2023-11-02T14:11:57.889" v="1096"/>
          <ac:inkMkLst>
            <pc:docMk/>
            <pc:sldMk cId="3206270330" sldId="346"/>
            <ac:inkMk id="8" creationId="{38837943-BB8E-69E6-ACDB-7720302AD525}"/>
          </ac:inkMkLst>
        </pc:inkChg>
        <pc:inkChg chg="add">
          <ac:chgData name="Anne-Marie Haikio" userId="S::anne-marie.haikio_edu.turku.fi#ext#@turku.onmicrosoft.com::42e4cb36-e27e-464a-83d1-a770b44d64fb" providerId="AD" clId="Web-{3C00EE72-807D-4E3A-8654-1E1F7F296468}" dt="2023-11-02T14:12:02.998" v="1097"/>
          <ac:inkMkLst>
            <pc:docMk/>
            <pc:sldMk cId="3206270330" sldId="346"/>
            <ac:inkMk id="9" creationId="{23C31BF8-2DCE-4040-1017-A7331938E821}"/>
          </ac:inkMkLst>
        </pc:inkChg>
        <pc:inkChg chg="add">
          <ac:chgData name="Anne-Marie Haikio" userId="S::anne-marie.haikio_edu.turku.fi#ext#@turku.onmicrosoft.com::42e4cb36-e27e-464a-83d1-a770b44d64fb" providerId="AD" clId="Web-{3C00EE72-807D-4E3A-8654-1E1F7F296468}" dt="2023-11-02T14:12:06.170" v="1098"/>
          <ac:inkMkLst>
            <pc:docMk/>
            <pc:sldMk cId="3206270330" sldId="346"/>
            <ac:inkMk id="10" creationId="{6D703900-13A4-4FA0-FFD4-2E51C374A3A6}"/>
          </ac:inkMkLst>
        </pc:inkChg>
        <pc:inkChg chg="add">
          <ac:chgData name="Anne-Marie Haikio" userId="S::anne-marie.haikio_edu.turku.fi#ext#@turku.onmicrosoft.com::42e4cb36-e27e-464a-83d1-a770b44d64fb" providerId="AD" clId="Web-{3C00EE72-807D-4E3A-8654-1E1F7F296468}" dt="2023-11-02T14:12:08.248" v="1099"/>
          <ac:inkMkLst>
            <pc:docMk/>
            <pc:sldMk cId="3206270330" sldId="346"/>
            <ac:inkMk id="11" creationId="{2BF25AE3-20E9-C4DB-A268-EF022384335B}"/>
          </ac:inkMkLst>
        </pc:inkChg>
        <pc:inkChg chg="add">
          <ac:chgData name="Anne-Marie Haikio" userId="S::anne-marie.haikio_edu.turku.fi#ext#@turku.onmicrosoft.com::42e4cb36-e27e-464a-83d1-a770b44d64fb" providerId="AD" clId="Web-{3C00EE72-807D-4E3A-8654-1E1F7F296468}" dt="2023-11-02T14:12:10.186" v="1100"/>
          <ac:inkMkLst>
            <pc:docMk/>
            <pc:sldMk cId="3206270330" sldId="346"/>
            <ac:inkMk id="12" creationId="{8239AFD3-4375-9DEC-EE53-34C8C34EAC0D}"/>
          </ac:inkMkLst>
        </pc:inkChg>
        <pc:inkChg chg="add">
          <ac:chgData name="Anne-Marie Haikio" userId="S::anne-marie.haikio_edu.turku.fi#ext#@turku.onmicrosoft.com::42e4cb36-e27e-464a-83d1-a770b44d64fb" providerId="AD" clId="Web-{3C00EE72-807D-4E3A-8654-1E1F7F296468}" dt="2023-11-02T14:12:12.436" v="1101"/>
          <ac:inkMkLst>
            <pc:docMk/>
            <pc:sldMk cId="3206270330" sldId="346"/>
            <ac:inkMk id="13" creationId="{CB4D6C30-A381-3149-C9BF-64F719A0F207}"/>
          </ac:inkMkLst>
        </pc:inkChg>
        <pc:inkChg chg="add">
          <ac:chgData name="Anne-Marie Haikio" userId="S::anne-marie.haikio_edu.turku.fi#ext#@turku.onmicrosoft.com::42e4cb36-e27e-464a-83d1-a770b44d64fb" providerId="AD" clId="Web-{3C00EE72-807D-4E3A-8654-1E1F7F296468}" dt="2023-11-02T14:12:15.577" v="1102"/>
          <ac:inkMkLst>
            <pc:docMk/>
            <pc:sldMk cId="3206270330" sldId="346"/>
            <ac:inkMk id="14" creationId="{B79331C8-AB2D-6339-75CE-E28D9A22A1F5}"/>
          </ac:inkMkLst>
        </pc:inkChg>
        <pc:inkChg chg="add">
          <ac:chgData name="Anne-Marie Haikio" userId="S::anne-marie.haikio_edu.turku.fi#ext#@turku.onmicrosoft.com::42e4cb36-e27e-464a-83d1-a770b44d64fb" providerId="AD" clId="Web-{3C00EE72-807D-4E3A-8654-1E1F7F296468}" dt="2023-11-02T14:12:17.686" v="1103"/>
          <ac:inkMkLst>
            <pc:docMk/>
            <pc:sldMk cId="3206270330" sldId="346"/>
            <ac:inkMk id="15" creationId="{1CE97CF9-C3E4-029C-8B36-0407EC0DD4C3}"/>
          </ac:inkMkLst>
        </pc:inkChg>
        <pc:inkChg chg="add">
          <ac:chgData name="Anne-Marie Haikio" userId="S::anne-marie.haikio_edu.turku.fi#ext#@turku.onmicrosoft.com::42e4cb36-e27e-464a-83d1-a770b44d64fb" providerId="AD" clId="Web-{3C00EE72-807D-4E3A-8654-1E1F7F296468}" dt="2023-11-02T14:12:21.249" v="1104"/>
          <ac:inkMkLst>
            <pc:docMk/>
            <pc:sldMk cId="3206270330" sldId="346"/>
            <ac:inkMk id="16" creationId="{B1A1653C-AFCC-E770-6806-9680D2C0C86B}"/>
          </ac:inkMkLst>
        </pc:inkChg>
        <pc:inkChg chg="add">
          <ac:chgData name="Anne-Marie Haikio" userId="S::anne-marie.haikio_edu.turku.fi#ext#@turku.onmicrosoft.com::42e4cb36-e27e-464a-83d1-a770b44d64fb" providerId="AD" clId="Web-{3C00EE72-807D-4E3A-8654-1E1F7F296468}" dt="2023-11-02T14:12:32.546" v="1105"/>
          <ac:inkMkLst>
            <pc:docMk/>
            <pc:sldMk cId="3206270330" sldId="346"/>
            <ac:inkMk id="17" creationId="{6EDFB468-D157-E212-3EBD-9095416DC702}"/>
          </ac:inkMkLst>
        </pc:inkChg>
        <pc:inkChg chg="add">
          <ac:chgData name="Anne-Marie Haikio" userId="S::anne-marie.haikio_edu.turku.fi#ext#@turku.onmicrosoft.com::42e4cb36-e27e-464a-83d1-a770b44d64fb" providerId="AD" clId="Web-{3C00EE72-807D-4E3A-8654-1E1F7F296468}" dt="2023-11-02T14:12:38.093" v="1106"/>
          <ac:inkMkLst>
            <pc:docMk/>
            <pc:sldMk cId="3206270330" sldId="346"/>
            <ac:inkMk id="18" creationId="{FC85E5BA-4B9F-7D65-102F-46CA64E2EAF8}"/>
          </ac:inkMkLst>
        </pc:inkChg>
        <pc:inkChg chg="add">
          <ac:chgData name="Anne-Marie Haikio" userId="S::anne-marie.haikio_edu.turku.fi#ext#@turku.onmicrosoft.com::42e4cb36-e27e-464a-83d1-a770b44d64fb" providerId="AD" clId="Web-{3C00EE72-807D-4E3A-8654-1E1F7F296468}" dt="2023-11-02T14:12:41.874" v="1107"/>
          <ac:inkMkLst>
            <pc:docMk/>
            <pc:sldMk cId="3206270330" sldId="346"/>
            <ac:inkMk id="19" creationId="{2E7829BD-8E59-9691-5CF3-B4EB76CF1CD0}"/>
          </ac:inkMkLst>
        </pc:inkChg>
        <pc:inkChg chg="add">
          <ac:chgData name="Anne-Marie Haikio" userId="S::anne-marie.haikio_edu.turku.fi#ext#@turku.onmicrosoft.com::42e4cb36-e27e-464a-83d1-a770b44d64fb" providerId="AD" clId="Web-{3C00EE72-807D-4E3A-8654-1E1F7F296468}" dt="2023-11-02T14:12:45.968" v="1108"/>
          <ac:inkMkLst>
            <pc:docMk/>
            <pc:sldMk cId="3206270330" sldId="346"/>
            <ac:inkMk id="20" creationId="{A6F0E67D-ADB9-625B-D048-5127FB75B301}"/>
          </ac:inkMkLst>
        </pc:inkChg>
        <pc:inkChg chg="add">
          <ac:chgData name="Anne-Marie Haikio" userId="S::anne-marie.haikio_edu.turku.fi#ext#@turku.onmicrosoft.com::42e4cb36-e27e-464a-83d1-a770b44d64fb" providerId="AD" clId="Web-{3C00EE72-807D-4E3A-8654-1E1F7F296468}" dt="2023-11-02T14:12:49.515" v="1109"/>
          <ac:inkMkLst>
            <pc:docMk/>
            <pc:sldMk cId="3206270330" sldId="346"/>
            <ac:inkMk id="21" creationId="{4458E0B4-7B87-7A59-6A3F-ED7ED29C272F}"/>
          </ac:inkMkLst>
        </pc:inkChg>
        <pc:inkChg chg="add">
          <ac:chgData name="Anne-Marie Haikio" userId="S::anne-marie.haikio_edu.turku.fi#ext#@turku.onmicrosoft.com::42e4cb36-e27e-464a-83d1-a770b44d64fb" providerId="AD" clId="Web-{3C00EE72-807D-4E3A-8654-1E1F7F296468}" dt="2023-11-02T14:12:55.281" v="1110"/>
          <ac:inkMkLst>
            <pc:docMk/>
            <pc:sldMk cId="3206270330" sldId="346"/>
            <ac:inkMk id="22" creationId="{A7485DB3-8902-21B3-444B-2D63FB8993D3}"/>
          </ac:inkMkLst>
        </pc:inkChg>
        <pc:inkChg chg="add">
          <ac:chgData name="Anne-Marie Haikio" userId="S::anne-marie.haikio_edu.turku.fi#ext#@turku.onmicrosoft.com::42e4cb36-e27e-464a-83d1-a770b44d64fb" providerId="AD" clId="Web-{3C00EE72-807D-4E3A-8654-1E1F7F296468}" dt="2023-11-02T14:12:56.859" v="1111"/>
          <ac:inkMkLst>
            <pc:docMk/>
            <pc:sldMk cId="3206270330" sldId="346"/>
            <ac:inkMk id="23" creationId="{9A48D7D2-C244-4DC4-64AD-B1D8EF814F71}"/>
          </ac:inkMkLst>
        </pc:inkChg>
        <pc:inkChg chg="add">
          <ac:chgData name="Anne-Marie Haikio" userId="S::anne-marie.haikio_edu.turku.fi#ext#@turku.onmicrosoft.com::42e4cb36-e27e-464a-83d1-a770b44d64fb" providerId="AD" clId="Web-{3C00EE72-807D-4E3A-8654-1E1F7F296468}" dt="2023-11-02T14:15:24.191" v="1112"/>
          <ac:inkMkLst>
            <pc:docMk/>
            <pc:sldMk cId="3206270330" sldId="346"/>
            <ac:inkMk id="24" creationId="{4F59F5A8-C85B-D7D3-0A32-055B2EF7C48C}"/>
          </ac:inkMkLst>
        </pc:inkChg>
        <pc:inkChg chg="add">
          <ac:chgData name="Anne-Marie Haikio" userId="S::anne-marie.haikio_edu.turku.fi#ext#@turku.onmicrosoft.com::42e4cb36-e27e-464a-83d1-a770b44d64fb" providerId="AD" clId="Web-{3C00EE72-807D-4E3A-8654-1E1F7F296468}" dt="2023-11-02T14:15:25.113" v="1113"/>
          <ac:inkMkLst>
            <pc:docMk/>
            <pc:sldMk cId="3206270330" sldId="346"/>
            <ac:inkMk id="25" creationId="{6BC8AC6B-B70E-78D3-43E2-0F0A0B0CF97C}"/>
          </ac:inkMkLst>
        </pc:inkChg>
        <pc:inkChg chg="add">
          <ac:chgData name="Anne-Marie Haikio" userId="S::anne-marie.haikio_edu.turku.fi#ext#@turku.onmicrosoft.com::42e4cb36-e27e-464a-83d1-a770b44d64fb" providerId="AD" clId="Web-{3C00EE72-807D-4E3A-8654-1E1F7F296468}" dt="2023-11-02T14:15:26.504" v="1114"/>
          <ac:inkMkLst>
            <pc:docMk/>
            <pc:sldMk cId="3206270330" sldId="346"/>
            <ac:inkMk id="26" creationId="{95A71A45-A2FF-E3BB-E302-9C777018DCE2}"/>
          </ac:inkMkLst>
        </pc:inkChg>
        <pc:inkChg chg="add">
          <ac:chgData name="Anne-Marie Haikio" userId="S::anne-marie.haikio_edu.turku.fi#ext#@turku.onmicrosoft.com::42e4cb36-e27e-464a-83d1-a770b44d64fb" providerId="AD" clId="Web-{3C00EE72-807D-4E3A-8654-1E1F7F296468}" dt="2023-11-02T14:15:28.488" v="1115"/>
          <ac:inkMkLst>
            <pc:docMk/>
            <pc:sldMk cId="3206270330" sldId="346"/>
            <ac:inkMk id="27" creationId="{3B8D56B7-04A9-D7BE-EAF4-17C9F20B8769}"/>
          </ac:inkMkLst>
        </pc:inkChg>
        <pc:inkChg chg="add">
          <ac:chgData name="Anne-Marie Haikio" userId="S::anne-marie.haikio_edu.turku.fi#ext#@turku.onmicrosoft.com::42e4cb36-e27e-464a-83d1-a770b44d64fb" providerId="AD" clId="Web-{3C00EE72-807D-4E3A-8654-1E1F7F296468}" dt="2023-11-02T14:15:34.910" v="1116"/>
          <ac:inkMkLst>
            <pc:docMk/>
            <pc:sldMk cId="3206270330" sldId="346"/>
            <ac:inkMk id="28" creationId="{9009D02E-6CCA-E7A2-0E29-E5ECB73F7E8B}"/>
          </ac:inkMkLst>
        </pc:inkChg>
        <pc:inkChg chg="add">
          <ac:chgData name="Anne-Marie Haikio" userId="S::anne-marie.haikio_edu.turku.fi#ext#@turku.onmicrosoft.com::42e4cb36-e27e-464a-83d1-a770b44d64fb" providerId="AD" clId="Web-{3C00EE72-807D-4E3A-8654-1E1F7F296468}" dt="2023-11-02T14:15:34.910" v="1117"/>
          <ac:inkMkLst>
            <pc:docMk/>
            <pc:sldMk cId="3206270330" sldId="346"/>
            <ac:inkMk id="29" creationId="{80AC7EFA-6683-524C-ED0B-CBFB0B71730B}"/>
          </ac:inkMkLst>
        </pc:inkChg>
        <pc:inkChg chg="add">
          <ac:chgData name="Anne-Marie Haikio" userId="S::anne-marie.haikio_edu.turku.fi#ext#@turku.onmicrosoft.com::42e4cb36-e27e-464a-83d1-a770b44d64fb" providerId="AD" clId="Web-{3C00EE72-807D-4E3A-8654-1E1F7F296468}" dt="2023-11-02T14:15:35.457" v="1118"/>
          <ac:inkMkLst>
            <pc:docMk/>
            <pc:sldMk cId="3206270330" sldId="346"/>
            <ac:inkMk id="30" creationId="{2C9AC33D-E95F-0C3C-09BB-F64EB9EF7AFC}"/>
          </ac:inkMkLst>
        </pc:inkChg>
      </pc:sldChg>
      <pc:sldChg chg="modSp new">
        <pc:chgData name="Anne-Marie Haikio" userId="S::anne-marie.haikio_edu.turku.fi#ext#@turku.onmicrosoft.com::42e4cb36-e27e-464a-83d1-a770b44d64fb" providerId="AD" clId="Web-{3C00EE72-807D-4E3A-8654-1E1F7F296468}" dt="2023-11-02T14:15:59.645" v="1122" actId="20577"/>
        <pc:sldMkLst>
          <pc:docMk/>
          <pc:sldMk cId="1719585422" sldId="347"/>
        </pc:sldMkLst>
        <pc:spChg chg="mod">
          <ac:chgData name="Anne-Marie Haikio" userId="S::anne-marie.haikio_edu.turku.fi#ext#@turku.onmicrosoft.com::42e4cb36-e27e-464a-83d1-a770b44d64fb" providerId="AD" clId="Web-{3C00EE72-807D-4E3A-8654-1E1F7F296468}" dt="2023-11-02T14:15:59.645" v="1122" actId="20577"/>
          <ac:spMkLst>
            <pc:docMk/>
            <pc:sldMk cId="1719585422" sldId="347"/>
            <ac:spMk id="2" creationId="{4E05A2A9-3D96-D320-E4EE-515EED277E85}"/>
          </ac:spMkLst>
        </pc:spChg>
      </pc:sldChg>
      <pc:sldChg chg="modSp new del">
        <pc:chgData name="Anne-Marie Haikio" userId="S::anne-marie.haikio_edu.turku.fi#ext#@turku.onmicrosoft.com::42e4cb36-e27e-464a-83d1-a770b44d64fb" providerId="AD" clId="Web-{3C00EE72-807D-4E3A-8654-1E1F7F296468}" dt="2023-11-02T15:32:01.234" v="2156"/>
        <pc:sldMkLst>
          <pc:docMk/>
          <pc:sldMk cId="328358773" sldId="348"/>
        </pc:sldMkLst>
        <pc:spChg chg="mod">
          <ac:chgData name="Anne-Marie Haikio" userId="S::anne-marie.haikio_edu.turku.fi#ext#@turku.onmicrosoft.com::42e4cb36-e27e-464a-83d1-a770b44d64fb" providerId="AD" clId="Web-{3C00EE72-807D-4E3A-8654-1E1F7F296468}" dt="2023-11-02T15:22:24.138" v="1939" actId="20577"/>
          <ac:spMkLst>
            <pc:docMk/>
            <pc:sldMk cId="328358773" sldId="348"/>
            <ac:spMk id="2" creationId="{270E17D7-BB5F-C70E-3256-5ECE27063FCE}"/>
          </ac:spMkLst>
        </pc:spChg>
        <pc:spChg chg="mod">
          <ac:chgData name="Anne-Marie Haikio" userId="S::anne-marie.haikio_edu.turku.fi#ext#@turku.onmicrosoft.com::42e4cb36-e27e-464a-83d1-a770b44d64fb" providerId="AD" clId="Web-{3C00EE72-807D-4E3A-8654-1E1F7F296468}" dt="2023-11-02T15:22:28.201" v="1940" actId="20577"/>
          <ac:spMkLst>
            <pc:docMk/>
            <pc:sldMk cId="328358773" sldId="348"/>
            <ac:spMk id="3" creationId="{8C647CE8-86A1-6A89-26A3-FCC8C7366D76}"/>
          </ac:spMkLst>
        </pc:spChg>
      </pc:sldChg>
      <pc:sldChg chg="modSp new">
        <pc:chgData name="Anne-Marie Haikio" userId="S::anne-marie.haikio_edu.turku.fi#ext#@turku.onmicrosoft.com::42e4cb36-e27e-464a-83d1-a770b44d64fb" providerId="AD" clId="Web-{3C00EE72-807D-4E3A-8654-1E1F7F296468}" dt="2023-11-02T15:23:12.421" v="1989" actId="20577"/>
        <pc:sldMkLst>
          <pc:docMk/>
          <pc:sldMk cId="1926019351" sldId="349"/>
        </pc:sldMkLst>
        <pc:spChg chg="mod">
          <ac:chgData name="Anne-Marie Haikio" userId="S::anne-marie.haikio_edu.turku.fi#ext#@turku.onmicrosoft.com::42e4cb36-e27e-464a-83d1-a770b44d64fb" providerId="AD" clId="Web-{3C00EE72-807D-4E3A-8654-1E1F7F296468}" dt="2023-11-02T15:22:37.967" v="1948" actId="20577"/>
          <ac:spMkLst>
            <pc:docMk/>
            <pc:sldMk cId="1926019351" sldId="349"/>
            <ac:spMk id="2" creationId="{F6A91559-737F-DFD1-E3D4-2D6E0B3B1D5E}"/>
          </ac:spMkLst>
        </pc:spChg>
        <pc:spChg chg="mod">
          <ac:chgData name="Anne-Marie Haikio" userId="S::anne-marie.haikio_edu.turku.fi#ext#@turku.onmicrosoft.com::42e4cb36-e27e-464a-83d1-a770b44d64fb" providerId="AD" clId="Web-{3C00EE72-807D-4E3A-8654-1E1F7F296468}" dt="2023-11-02T15:23:12.421" v="1989" actId="20577"/>
          <ac:spMkLst>
            <pc:docMk/>
            <pc:sldMk cId="1926019351" sldId="349"/>
            <ac:spMk id="3" creationId="{A7B4ECFA-C8EA-BA3D-0438-DFD6D9083C29}"/>
          </ac:spMkLst>
        </pc:spChg>
      </pc:sldChg>
      <pc:sldChg chg="addSp modSp new">
        <pc:chgData name="Anne-Marie Haikio" userId="S::anne-marie.haikio_edu.turku.fi#ext#@turku.onmicrosoft.com::42e4cb36-e27e-464a-83d1-a770b44d64fb" providerId="AD" clId="Web-{3C00EE72-807D-4E3A-8654-1E1F7F296468}" dt="2023-11-02T15:31:57.140" v="2155" actId="20577"/>
        <pc:sldMkLst>
          <pc:docMk/>
          <pc:sldMk cId="1462658069" sldId="350"/>
        </pc:sldMkLst>
        <pc:spChg chg="mod">
          <ac:chgData name="Anne-Marie Haikio" userId="S::anne-marie.haikio_edu.turku.fi#ext#@turku.onmicrosoft.com::42e4cb36-e27e-464a-83d1-a770b44d64fb" providerId="AD" clId="Web-{3C00EE72-807D-4E3A-8654-1E1F7F296468}" dt="2023-11-02T15:31:23.764" v="2099" actId="20577"/>
          <ac:spMkLst>
            <pc:docMk/>
            <pc:sldMk cId="1462658069" sldId="350"/>
            <ac:spMk id="2" creationId="{551BCAB2-2B43-78BE-36CF-32419C4540EC}"/>
          </ac:spMkLst>
        </pc:spChg>
        <pc:spChg chg="mod">
          <ac:chgData name="Anne-Marie Haikio" userId="S::anne-marie.haikio_edu.turku.fi#ext#@turku.onmicrosoft.com::42e4cb36-e27e-464a-83d1-a770b44d64fb" providerId="AD" clId="Web-{3C00EE72-807D-4E3A-8654-1E1F7F296468}" dt="2023-11-02T15:31:12.732" v="2095" actId="20577"/>
          <ac:spMkLst>
            <pc:docMk/>
            <pc:sldMk cId="1462658069" sldId="350"/>
            <ac:spMk id="3" creationId="{32DD643A-629E-BFC6-02B5-7B5354D31962}"/>
          </ac:spMkLst>
        </pc:spChg>
        <pc:spChg chg="add mod">
          <ac:chgData name="Anne-Marie Haikio" userId="S::anne-marie.haikio_edu.turku.fi#ext#@turku.onmicrosoft.com::42e4cb36-e27e-464a-83d1-a770b44d64fb" providerId="AD" clId="Web-{3C00EE72-807D-4E3A-8654-1E1F7F296468}" dt="2023-11-02T15:31:57.140" v="2155" actId="20577"/>
          <ac:spMkLst>
            <pc:docMk/>
            <pc:sldMk cId="1462658069" sldId="350"/>
            <ac:spMk id="4" creationId="{AABC6906-BD50-070C-BC12-EC74188D798A}"/>
          </ac:spMkLst>
        </pc:spChg>
      </pc:sldChg>
      <pc:sldChg chg="modSp new">
        <pc:chgData name="Anne-Marie Haikio" userId="S::anne-marie.haikio_edu.turku.fi#ext#@turku.onmicrosoft.com::42e4cb36-e27e-464a-83d1-a770b44d64fb" providerId="AD" clId="Web-{3C00EE72-807D-4E3A-8654-1E1F7F296468}" dt="2023-11-02T15:39:44.905" v="2575" actId="20577"/>
        <pc:sldMkLst>
          <pc:docMk/>
          <pc:sldMk cId="1505363547" sldId="351"/>
        </pc:sldMkLst>
        <pc:spChg chg="mod">
          <ac:chgData name="Anne-Marie Haikio" userId="S::anne-marie.haikio_edu.turku.fi#ext#@turku.onmicrosoft.com::42e4cb36-e27e-464a-83d1-a770b44d64fb" providerId="AD" clId="Web-{3C00EE72-807D-4E3A-8654-1E1F7F296468}" dt="2023-11-02T15:38:55.340" v="2507" actId="20577"/>
          <ac:spMkLst>
            <pc:docMk/>
            <pc:sldMk cId="1505363547" sldId="351"/>
            <ac:spMk id="2" creationId="{C17604E8-6543-732C-6840-85CF8404AF54}"/>
          </ac:spMkLst>
        </pc:spChg>
        <pc:spChg chg="mod">
          <ac:chgData name="Anne-Marie Haikio" userId="S::anne-marie.haikio_edu.turku.fi#ext#@turku.onmicrosoft.com::42e4cb36-e27e-464a-83d1-a770b44d64fb" providerId="AD" clId="Web-{3C00EE72-807D-4E3A-8654-1E1F7F296468}" dt="2023-11-02T15:39:44.905" v="2575" actId="20577"/>
          <ac:spMkLst>
            <pc:docMk/>
            <pc:sldMk cId="1505363547" sldId="351"/>
            <ac:spMk id="3" creationId="{B2744CC7-AB6B-123A-C7B4-61F5E493051F}"/>
          </ac:spMkLst>
        </pc:spChg>
      </pc:sldChg>
      <pc:sldChg chg="modSp new">
        <pc:chgData name="Anne-Marie Haikio" userId="S::anne-marie.haikio_edu.turku.fi#ext#@turku.onmicrosoft.com::42e4cb36-e27e-464a-83d1-a770b44d64fb" providerId="AD" clId="Web-{3C00EE72-807D-4E3A-8654-1E1F7F296468}" dt="2023-11-02T15:40:36.844" v="2589" actId="20577"/>
        <pc:sldMkLst>
          <pc:docMk/>
          <pc:sldMk cId="1197007744" sldId="352"/>
        </pc:sldMkLst>
        <pc:spChg chg="mod">
          <ac:chgData name="Anne-Marie Haikio" userId="S::anne-marie.haikio_edu.turku.fi#ext#@turku.onmicrosoft.com::42e4cb36-e27e-464a-83d1-a770b44d64fb" providerId="AD" clId="Web-{3C00EE72-807D-4E3A-8654-1E1F7F296468}" dt="2023-11-02T15:40:36.844" v="2589" actId="20577"/>
          <ac:spMkLst>
            <pc:docMk/>
            <pc:sldMk cId="1197007744" sldId="352"/>
            <ac:spMk id="2" creationId="{42794A5B-643D-2900-EE6D-A8F589674283}"/>
          </ac:spMkLst>
        </pc:spChg>
      </pc:sldChg>
      <pc:sldChg chg="modSp new">
        <pc:chgData name="Anne-Marie Haikio" userId="S::anne-marie.haikio_edu.turku.fi#ext#@turku.onmicrosoft.com::42e4cb36-e27e-464a-83d1-a770b44d64fb" providerId="AD" clId="Web-{3C00EE72-807D-4E3A-8654-1E1F7F296468}" dt="2023-11-02T15:42:48.582" v="2708" actId="20577"/>
        <pc:sldMkLst>
          <pc:docMk/>
          <pc:sldMk cId="3845743261" sldId="353"/>
        </pc:sldMkLst>
        <pc:spChg chg="mod">
          <ac:chgData name="Anne-Marie Haikio" userId="S::anne-marie.haikio_edu.turku.fi#ext#@turku.onmicrosoft.com::42e4cb36-e27e-464a-83d1-a770b44d64fb" providerId="AD" clId="Web-{3C00EE72-807D-4E3A-8654-1E1F7F296468}" dt="2023-11-02T15:41:01.360" v="2598" actId="20577"/>
          <ac:spMkLst>
            <pc:docMk/>
            <pc:sldMk cId="3845743261" sldId="353"/>
            <ac:spMk id="2" creationId="{2117D8E3-EA30-27ED-8FD6-8D28B86CDB7A}"/>
          </ac:spMkLst>
        </pc:spChg>
        <pc:spChg chg="mod">
          <ac:chgData name="Anne-Marie Haikio" userId="S::anne-marie.haikio_edu.turku.fi#ext#@turku.onmicrosoft.com::42e4cb36-e27e-464a-83d1-a770b44d64fb" providerId="AD" clId="Web-{3C00EE72-807D-4E3A-8654-1E1F7F296468}" dt="2023-11-02T15:42:48.582" v="2708" actId="20577"/>
          <ac:spMkLst>
            <pc:docMk/>
            <pc:sldMk cId="3845743261" sldId="353"/>
            <ac:spMk id="3" creationId="{4168B1CE-C11A-E1FC-46F1-3F9060E0E6FB}"/>
          </ac:spMkLst>
        </pc:spChg>
      </pc:sldChg>
      <pc:sldChg chg="modSp new del">
        <pc:chgData name="Anne-Marie Haikio" userId="S::anne-marie.haikio_edu.turku.fi#ext#@turku.onmicrosoft.com::42e4cb36-e27e-464a-83d1-a770b44d64fb" providerId="AD" clId="Web-{3C00EE72-807D-4E3A-8654-1E1F7F296468}" dt="2023-11-02T15:45:09.321" v="2789"/>
        <pc:sldMkLst>
          <pc:docMk/>
          <pc:sldMk cId="2784642227" sldId="354"/>
        </pc:sldMkLst>
        <pc:spChg chg="mod">
          <ac:chgData name="Anne-Marie Haikio" userId="S::anne-marie.haikio_edu.turku.fi#ext#@turku.onmicrosoft.com::42e4cb36-e27e-464a-83d1-a770b44d64fb" providerId="AD" clId="Web-{3C00EE72-807D-4E3A-8654-1E1F7F296468}" dt="2023-11-02T15:43:13.489" v="2749" actId="20577"/>
          <ac:spMkLst>
            <pc:docMk/>
            <pc:sldMk cId="2784642227" sldId="354"/>
            <ac:spMk id="2" creationId="{D7475A89-A66B-1187-549C-0D0C39CC337C}"/>
          </ac:spMkLst>
        </pc:spChg>
      </pc:sldChg>
      <pc:sldChg chg="modSp new">
        <pc:chgData name="Anne-Marie Haikio" userId="S::anne-marie.haikio_edu.turku.fi#ext#@turku.onmicrosoft.com::42e4cb36-e27e-464a-83d1-a770b44d64fb" providerId="AD" clId="Web-{3C00EE72-807D-4E3A-8654-1E1F7F296468}" dt="2023-11-02T15:45:08.415" v="2788" actId="20577"/>
        <pc:sldMkLst>
          <pc:docMk/>
          <pc:sldMk cId="1565283017" sldId="355"/>
        </pc:sldMkLst>
        <pc:spChg chg="mod">
          <ac:chgData name="Anne-Marie Haikio" userId="S::anne-marie.haikio_edu.turku.fi#ext#@turku.onmicrosoft.com::42e4cb36-e27e-464a-83d1-a770b44d64fb" providerId="AD" clId="Web-{3C00EE72-807D-4E3A-8654-1E1F7F296468}" dt="2023-11-02T15:43:19.396" v="2765" actId="20577"/>
          <ac:spMkLst>
            <pc:docMk/>
            <pc:sldMk cId="1565283017" sldId="355"/>
            <ac:spMk id="2" creationId="{AE217B84-9925-047A-026C-F170F6DD75B5}"/>
          </ac:spMkLst>
        </pc:spChg>
        <pc:spChg chg="mod">
          <ac:chgData name="Anne-Marie Haikio" userId="S::anne-marie.haikio_edu.turku.fi#ext#@turku.onmicrosoft.com::42e4cb36-e27e-464a-83d1-a770b44d64fb" providerId="AD" clId="Web-{3C00EE72-807D-4E3A-8654-1E1F7F296468}" dt="2023-11-02T15:43:30.255" v="2776" actId="20577"/>
          <ac:spMkLst>
            <pc:docMk/>
            <pc:sldMk cId="1565283017" sldId="355"/>
            <ac:spMk id="3" creationId="{3C53841A-158C-B634-49FD-3A2C3FB2D9D5}"/>
          </ac:spMkLst>
        </pc:spChg>
        <pc:spChg chg="mod">
          <ac:chgData name="Anne-Marie Haikio" userId="S::anne-marie.haikio_edu.turku.fi#ext#@turku.onmicrosoft.com::42e4cb36-e27e-464a-83d1-a770b44d64fb" providerId="AD" clId="Web-{3C00EE72-807D-4E3A-8654-1E1F7F296468}" dt="2023-11-02T15:45:08.415" v="2788" actId="20577"/>
          <ac:spMkLst>
            <pc:docMk/>
            <pc:sldMk cId="1565283017" sldId="355"/>
            <ac:spMk id="5" creationId="{7C47518E-E568-F481-1322-3D409502B00D}"/>
          </ac:spMkLst>
        </pc:spChg>
      </pc:sldChg>
      <pc:sldChg chg="modSp new">
        <pc:chgData name="Anne-Marie Haikio" userId="S::anne-marie.haikio_edu.turku.fi#ext#@turku.onmicrosoft.com::42e4cb36-e27e-464a-83d1-a770b44d64fb" providerId="AD" clId="Web-{3C00EE72-807D-4E3A-8654-1E1F7F296468}" dt="2023-11-02T15:51:02.629" v="2796" actId="20577"/>
        <pc:sldMkLst>
          <pc:docMk/>
          <pc:sldMk cId="2292254604" sldId="356"/>
        </pc:sldMkLst>
        <pc:spChg chg="mod">
          <ac:chgData name="Anne-Marie Haikio" userId="S::anne-marie.haikio_edu.turku.fi#ext#@turku.onmicrosoft.com::42e4cb36-e27e-464a-83d1-a770b44d64fb" providerId="AD" clId="Web-{3C00EE72-807D-4E3A-8654-1E1F7F296468}" dt="2023-11-02T15:51:02.629" v="2796" actId="20577"/>
          <ac:spMkLst>
            <pc:docMk/>
            <pc:sldMk cId="2292254604" sldId="356"/>
            <ac:spMk id="2" creationId="{4A5CEBCA-A7A6-3135-BCE7-1346173B2F61}"/>
          </ac:spMkLst>
        </pc:spChg>
      </pc:sldChg>
      <pc:sldChg chg="modSp new">
        <pc:chgData name="Anne-Marie Haikio" userId="S::anne-marie.haikio_edu.turku.fi#ext#@turku.onmicrosoft.com::42e4cb36-e27e-464a-83d1-a770b44d64fb" providerId="AD" clId="Web-{3C00EE72-807D-4E3A-8654-1E1F7F296468}" dt="2023-11-02T15:51:17.488" v="2803" actId="20577"/>
        <pc:sldMkLst>
          <pc:docMk/>
          <pc:sldMk cId="1825899377" sldId="357"/>
        </pc:sldMkLst>
        <pc:spChg chg="mod">
          <ac:chgData name="Anne-Marie Haikio" userId="S::anne-marie.haikio_edu.turku.fi#ext#@turku.onmicrosoft.com::42e4cb36-e27e-464a-83d1-a770b44d64fb" providerId="AD" clId="Web-{3C00EE72-807D-4E3A-8654-1E1F7F296468}" dt="2023-11-02T15:51:17.488" v="2803" actId="20577"/>
          <ac:spMkLst>
            <pc:docMk/>
            <pc:sldMk cId="1825899377" sldId="357"/>
            <ac:spMk id="2" creationId="{24D4FDAE-5A8F-8C7B-B724-9D50CCA8C0CE}"/>
          </ac:spMkLst>
        </pc:spChg>
      </pc:sldChg>
    </pc:docChg>
  </pc:docChgLst>
  <pc:docChgLst>
    <pc:chgData name="Anne-Marie Haikio" userId="d857b0d5-b89d-4400-a0b9-0a9e2b406479" providerId="ADAL" clId="{BBC76712-B2CA-49DA-A46A-08882846E80E}"/>
    <pc:docChg chg="undo custSel addSld delSld modSld sldOrd">
      <pc:chgData name="Anne-Marie Haikio" userId="d857b0d5-b89d-4400-a0b9-0a9e2b406479" providerId="ADAL" clId="{BBC76712-B2CA-49DA-A46A-08882846E80E}" dt="2023-10-25T11:37:24.560" v="21116" actId="47"/>
      <pc:docMkLst>
        <pc:docMk/>
      </pc:docMkLst>
      <pc:sldChg chg="addSp modSp mod setBg">
        <pc:chgData name="Anne-Marie Haikio" userId="d857b0d5-b89d-4400-a0b9-0a9e2b406479" providerId="ADAL" clId="{BBC76712-B2CA-49DA-A46A-08882846E80E}" dt="2023-10-20T11:16:07.123" v="7559" actId="26606"/>
        <pc:sldMkLst>
          <pc:docMk/>
          <pc:sldMk cId="991430703" sldId="256"/>
        </pc:sldMkLst>
        <pc:spChg chg="mod">
          <ac:chgData name="Anne-Marie Haikio" userId="d857b0d5-b89d-4400-a0b9-0a9e2b406479" providerId="ADAL" clId="{BBC76712-B2CA-49DA-A46A-08882846E80E}" dt="2023-10-20T11:16:07.123" v="7559" actId="26606"/>
          <ac:spMkLst>
            <pc:docMk/>
            <pc:sldMk cId="991430703" sldId="256"/>
            <ac:spMk id="2" creationId="{891EDC01-165B-DF6B-DC99-2EEE8A977B90}"/>
          </ac:spMkLst>
        </pc:spChg>
        <pc:spChg chg="mod">
          <ac:chgData name="Anne-Marie Haikio" userId="d857b0d5-b89d-4400-a0b9-0a9e2b406479" providerId="ADAL" clId="{BBC76712-B2CA-49DA-A46A-08882846E80E}" dt="2023-10-20T11:16:07.123" v="7559" actId="26606"/>
          <ac:spMkLst>
            <pc:docMk/>
            <pc:sldMk cId="991430703" sldId="256"/>
            <ac:spMk id="3" creationId="{5043653B-C948-9E0E-D6D6-9EAC494BD450}"/>
          </ac:spMkLst>
        </pc:spChg>
        <pc:spChg chg="add">
          <ac:chgData name="Anne-Marie Haikio" userId="d857b0d5-b89d-4400-a0b9-0a9e2b406479" providerId="ADAL" clId="{BBC76712-B2CA-49DA-A46A-08882846E80E}" dt="2023-10-20T11:16:07.123" v="7559" actId="26606"/>
          <ac:spMkLst>
            <pc:docMk/>
            <pc:sldMk cId="991430703" sldId="256"/>
            <ac:spMk id="11" creationId="{D55CA618-78A6-47F6-B865-E9315164FB49}"/>
          </ac:spMkLst>
        </pc:spChg>
        <pc:spChg chg="add">
          <ac:chgData name="Anne-Marie Haikio" userId="d857b0d5-b89d-4400-a0b9-0a9e2b406479" providerId="ADAL" clId="{BBC76712-B2CA-49DA-A46A-08882846E80E}" dt="2023-10-20T11:16:07.123" v="7559" actId="26606"/>
          <ac:spMkLst>
            <pc:docMk/>
            <pc:sldMk cId="991430703" sldId="256"/>
            <ac:spMk id="17" creationId="{8ED94938-268E-4C0A-A08A-B3980C78BAEB}"/>
          </ac:spMkLst>
        </pc:spChg>
        <pc:grpChg chg="add">
          <ac:chgData name="Anne-Marie Haikio" userId="d857b0d5-b89d-4400-a0b9-0a9e2b406479" providerId="ADAL" clId="{BBC76712-B2CA-49DA-A46A-08882846E80E}" dt="2023-10-20T11:16:07.123" v="7559" actId="26606"/>
          <ac:grpSpMkLst>
            <pc:docMk/>
            <pc:sldMk cId="991430703" sldId="256"/>
            <ac:grpSpMk id="13" creationId="{B83D307E-DF68-43F8-97CE-0AAE950A7129}"/>
          </ac:grpSpMkLst>
        </pc:grpChg>
        <pc:picChg chg="mod">
          <ac:chgData name="Anne-Marie Haikio" userId="d857b0d5-b89d-4400-a0b9-0a9e2b406479" providerId="ADAL" clId="{BBC76712-B2CA-49DA-A46A-08882846E80E}" dt="2023-10-20T11:16:07.123" v="7559" actId="26606"/>
          <ac:picMkLst>
            <pc:docMk/>
            <pc:sldMk cId="991430703" sldId="256"/>
            <ac:picMk id="5" creationId="{F5A39915-B0E9-2F2B-07CA-37B87B4A3081}"/>
          </ac:picMkLst>
        </pc:picChg>
        <pc:picChg chg="add mod">
          <ac:chgData name="Anne-Marie Haikio" userId="d857b0d5-b89d-4400-a0b9-0a9e2b406479" providerId="ADAL" clId="{BBC76712-B2CA-49DA-A46A-08882846E80E}" dt="2023-10-20T11:16:07.123" v="7559" actId="26606"/>
          <ac:picMkLst>
            <pc:docMk/>
            <pc:sldMk cId="991430703" sldId="256"/>
            <ac:picMk id="6" creationId="{F2623271-9651-B155-EE19-379F1E4A8DE1}"/>
          </ac:picMkLst>
        </pc:picChg>
      </pc:sldChg>
      <pc:sldChg chg="addSp delSp modSp mod setBg">
        <pc:chgData name="Anne-Marie Haikio" userId="d857b0d5-b89d-4400-a0b9-0a9e2b406479" providerId="ADAL" clId="{BBC76712-B2CA-49DA-A46A-08882846E80E}" dt="2023-10-20T11:17:28.524" v="7570" actId="26606"/>
        <pc:sldMkLst>
          <pc:docMk/>
          <pc:sldMk cId="1863049469" sldId="257"/>
        </pc:sldMkLst>
        <pc:spChg chg="mod">
          <ac:chgData name="Anne-Marie Haikio" userId="d857b0d5-b89d-4400-a0b9-0a9e2b406479" providerId="ADAL" clId="{BBC76712-B2CA-49DA-A46A-08882846E80E}" dt="2023-10-20T11:17:28.524" v="7570" actId="26606"/>
          <ac:spMkLst>
            <pc:docMk/>
            <pc:sldMk cId="1863049469" sldId="257"/>
            <ac:spMk id="2" creationId="{697E59BB-53B9-A6A7-77C0-79B379FA9BA2}"/>
          </ac:spMkLst>
        </pc:spChg>
        <pc:spChg chg="mod">
          <ac:chgData name="Anne-Marie Haikio" userId="d857b0d5-b89d-4400-a0b9-0a9e2b406479" providerId="ADAL" clId="{BBC76712-B2CA-49DA-A46A-08882846E80E}" dt="2023-10-20T11:17:28.524" v="7570" actId="26606"/>
          <ac:spMkLst>
            <pc:docMk/>
            <pc:sldMk cId="1863049469" sldId="257"/>
            <ac:spMk id="3" creationId="{D169CF22-E462-3A09-9AD7-8AB763A412CB}"/>
          </ac:spMkLst>
        </pc:spChg>
        <pc:spChg chg="add">
          <ac:chgData name="Anne-Marie Haikio" userId="d857b0d5-b89d-4400-a0b9-0a9e2b406479" providerId="ADAL" clId="{BBC76712-B2CA-49DA-A46A-08882846E80E}" dt="2023-10-20T11:17:28.524" v="7570" actId="26606"/>
          <ac:spMkLst>
            <pc:docMk/>
            <pc:sldMk cId="1863049469" sldId="257"/>
            <ac:spMk id="18" creationId="{058A14AF-9FB5-4CC7-BA35-E8E85D3EDF0E}"/>
          </ac:spMkLst>
        </pc:spChg>
        <pc:spChg chg="add">
          <ac:chgData name="Anne-Marie Haikio" userId="d857b0d5-b89d-4400-a0b9-0a9e2b406479" providerId="ADAL" clId="{BBC76712-B2CA-49DA-A46A-08882846E80E}" dt="2023-10-20T11:17:28.524" v="7570" actId="26606"/>
          <ac:spMkLst>
            <pc:docMk/>
            <pc:sldMk cId="1863049469" sldId="257"/>
            <ac:spMk id="20" creationId="{3A9A4357-BD1D-4622-A4FE-766E6AB8DE84}"/>
          </ac:spMkLst>
        </pc:spChg>
        <pc:spChg chg="add">
          <ac:chgData name="Anne-Marie Haikio" userId="d857b0d5-b89d-4400-a0b9-0a9e2b406479" providerId="ADAL" clId="{BBC76712-B2CA-49DA-A46A-08882846E80E}" dt="2023-10-20T11:17:28.524" v="7570" actId="26606"/>
          <ac:spMkLst>
            <pc:docMk/>
            <pc:sldMk cId="1863049469" sldId="257"/>
            <ac:spMk id="22" creationId="{E659831F-0D9A-4C63-9EBB-8435B85A440F}"/>
          </ac:spMkLst>
        </pc:spChg>
        <pc:spChg chg="add">
          <ac:chgData name="Anne-Marie Haikio" userId="d857b0d5-b89d-4400-a0b9-0a9e2b406479" providerId="ADAL" clId="{BBC76712-B2CA-49DA-A46A-08882846E80E}" dt="2023-10-20T11:17:28.524" v="7570" actId="26606"/>
          <ac:spMkLst>
            <pc:docMk/>
            <pc:sldMk cId="1863049469" sldId="257"/>
            <ac:spMk id="24" creationId="{E6995CE5-F890-4ABA-82A2-26507CE8D2A3}"/>
          </ac:spMkLst>
        </pc:spChg>
        <pc:picChg chg="add del mod">
          <ac:chgData name="Anne-Marie Haikio" userId="d857b0d5-b89d-4400-a0b9-0a9e2b406479" providerId="ADAL" clId="{BBC76712-B2CA-49DA-A46A-08882846E80E}" dt="2023-10-20T08:42:53.744" v="3894" actId="478"/>
          <ac:picMkLst>
            <pc:docMk/>
            <pc:sldMk cId="1863049469" sldId="257"/>
            <ac:picMk id="5" creationId="{8596C256-FF3A-788E-FB07-5918F27E5CEC}"/>
          </ac:picMkLst>
        </pc:picChg>
        <pc:picChg chg="add del mod">
          <ac:chgData name="Anne-Marie Haikio" userId="d857b0d5-b89d-4400-a0b9-0a9e2b406479" providerId="ADAL" clId="{BBC76712-B2CA-49DA-A46A-08882846E80E}" dt="2023-10-20T08:48:06.419" v="3899" actId="478"/>
          <ac:picMkLst>
            <pc:docMk/>
            <pc:sldMk cId="1863049469" sldId="257"/>
            <ac:picMk id="7" creationId="{DBB65961-2A89-8DBA-7C97-C43AC2CB5953}"/>
          </ac:picMkLst>
        </pc:picChg>
        <pc:picChg chg="add del mod">
          <ac:chgData name="Anne-Marie Haikio" userId="d857b0d5-b89d-4400-a0b9-0a9e2b406479" providerId="ADAL" clId="{BBC76712-B2CA-49DA-A46A-08882846E80E}" dt="2023-10-20T08:48:05.062" v="3898" actId="478"/>
          <ac:picMkLst>
            <pc:docMk/>
            <pc:sldMk cId="1863049469" sldId="257"/>
            <ac:picMk id="9" creationId="{056A7534-537B-9084-0824-42B369F8E63A}"/>
          </ac:picMkLst>
        </pc:picChg>
        <pc:picChg chg="add del mod">
          <ac:chgData name="Anne-Marie Haikio" userId="d857b0d5-b89d-4400-a0b9-0a9e2b406479" providerId="ADAL" clId="{BBC76712-B2CA-49DA-A46A-08882846E80E}" dt="2023-10-20T10:02:00.380" v="3901" actId="478"/>
          <ac:picMkLst>
            <pc:docMk/>
            <pc:sldMk cId="1863049469" sldId="257"/>
            <ac:picMk id="11" creationId="{188D3C34-C7D6-13DD-95CE-029FC1539B41}"/>
          </ac:picMkLst>
        </pc:picChg>
        <pc:picChg chg="add mod">
          <ac:chgData name="Anne-Marie Haikio" userId="d857b0d5-b89d-4400-a0b9-0a9e2b406479" providerId="ADAL" clId="{BBC76712-B2CA-49DA-A46A-08882846E80E}" dt="2023-10-20T11:17:28.524" v="7570" actId="26606"/>
          <ac:picMkLst>
            <pc:docMk/>
            <pc:sldMk cId="1863049469" sldId="257"/>
            <ac:picMk id="13" creationId="{D3D6790E-1FE2-55C0-21A9-795C538F27DD}"/>
          </ac:picMkLst>
        </pc:picChg>
      </pc:sldChg>
      <pc:sldChg chg="del">
        <pc:chgData name="Anne-Marie Haikio" userId="d857b0d5-b89d-4400-a0b9-0a9e2b406479" providerId="ADAL" clId="{BBC76712-B2CA-49DA-A46A-08882846E80E}" dt="2023-10-25T10:36:27.549" v="19596" actId="47"/>
        <pc:sldMkLst>
          <pc:docMk/>
          <pc:sldMk cId="1670368785" sldId="258"/>
        </pc:sldMkLst>
      </pc:sldChg>
      <pc:sldChg chg="modSp mod">
        <pc:chgData name="Anne-Marie Haikio" userId="d857b0d5-b89d-4400-a0b9-0a9e2b406479" providerId="ADAL" clId="{BBC76712-B2CA-49DA-A46A-08882846E80E}" dt="2023-10-17T14:00:44.166" v="2037" actId="12"/>
        <pc:sldMkLst>
          <pc:docMk/>
          <pc:sldMk cId="1155315871" sldId="259"/>
        </pc:sldMkLst>
        <pc:spChg chg="mod">
          <ac:chgData name="Anne-Marie Haikio" userId="d857b0d5-b89d-4400-a0b9-0a9e2b406479" providerId="ADAL" clId="{BBC76712-B2CA-49DA-A46A-08882846E80E}" dt="2023-10-17T14:00:11.317" v="1963" actId="20577"/>
          <ac:spMkLst>
            <pc:docMk/>
            <pc:sldMk cId="1155315871" sldId="259"/>
            <ac:spMk id="2" creationId="{EC64C897-FC8E-3FA4-9658-5A97522BE9FD}"/>
          </ac:spMkLst>
        </pc:spChg>
        <pc:spChg chg="mod">
          <ac:chgData name="Anne-Marie Haikio" userId="d857b0d5-b89d-4400-a0b9-0a9e2b406479" providerId="ADAL" clId="{BBC76712-B2CA-49DA-A46A-08882846E80E}" dt="2023-10-17T14:00:44.166" v="2037" actId="12"/>
          <ac:spMkLst>
            <pc:docMk/>
            <pc:sldMk cId="1155315871" sldId="259"/>
            <ac:spMk id="3" creationId="{FE1C13F2-9BF1-8E42-0EC7-81696F154EA9}"/>
          </ac:spMkLst>
        </pc:spChg>
      </pc:sldChg>
      <pc:sldChg chg="del">
        <pc:chgData name="Anne-Marie Haikio" userId="d857b0d5-b89d-4400-a0b9-0a9e2b406479" providerId="ADAL" clId="{BBC76712-B2CA-49DA-A46A-08882846E80E}" dt="2023-10-17T13:58:52.819" v="1899" actId="47"/>
        <pc:sldMkLst>
          <pc:docMk/>
          <pc:sldMk cId="2181285751" sldId="260"/>
        </pc:sldMkLst>
      </pc:sldChg>
      <pc:sldChg chg="del">
        <pc:chgData name="Anne-Marie Haikio" userId="d857b0d5-b89d-4400-a0b9-0a9e2b406479" providerId="ADAL" clId="{BBC76712-B2CA-49DA-A46A-08882846E80E}" dt="2023-10-17T13:58:54.793" v="1900" actId="47"/>
        <pc:sldMkLst>
          <pc:docMk/>
          <pc:sldMk cId="4280676104" sldId="261"/>
        </pc:sldMkLst>
      </pc:sldChg>
      <pc:sldChg chg="modSp mod">
        <pc:chgData name="Anne-Marie Haikio" userId="d857b0d5-b89d-4400-a0b9-0a9e2b406479" providerId="ADAL" clId="{BBC76712-B2CA-49DA-A46A-08882846E80E}" dt="2023-10-17T14:04:25.876" v="2476" actId="20577"/>
        <pc:sldMkLst>
          <pc:docMk/>
          <pc:sldMk cId="1088384007" sldId="262"/>
        </pc:sldMkLst>
        <pc:spChg chg="mod">
          <ac:chgData name="Anne-Marie Haikio" userId="d857b0d5-b89d-4400-a0b9-0a9e2b406479" providerId="ADAL" clId="{BBC76712-B2CA-49DA-A46A-08882846E80E}" dt="2023-10-17T14:04:25.876" v="2476" actId="20577"/>
          <ac:spMkLst>
            <pc:docMk/>
            <pc:sldMk cId="1088384007" sldId="262"/>
            <ac:spMk id="3" creationId="{D24B8233-1447-8AC0-0C52-DAA6B4E22465}"/>
          </ac:spMkLst>
        </pc:spChg>
      </pc:sldChg>
      <pc:sldChg chg="modSp mod">
        <pc:chgData name="Anne-Marie Haikio" userId="d857b0d5-b89d-4400-a0b9-0a9e2b406479" providerId="ADAL" clId="{BBC76712-B2CA-49DA-A46A-08882846E80E}" dt="2023-10-17T14:05:13.411" v="2551" actId="20577"/>
        <pc:sldMkLst>
          <pc:docMk/>
          <pc:sldMk cId="3160916683" sldId="263"/>
        </pc:sldMkLst>
        <pc:spChg chg="mod">
          <ac:chgData name="Anne-Marie Haikio" userId="d857b0d5-b89d-4400-a0b9-0a9e2b406479" providerId="ADAL" clId="{BBC76712-B2CA-49DA-A46A-08882846E80E}" dt="2023-10-17T14:05:13.411" v="2551" actId="20577"/>
          <ac:spMkLst>
            <pc:docMk/>
            <pc:sldMk cId="3160916683" sldId="263"/>
            <ac:spMk id="3" creationId="{BA557AB8-B2A9-0BE5-C42C-E2391808E4E5}"/>
          </ac:spMkLst>
        </pc:spChg>
      </pc:sldChg>
      <pc:sldChg chg="modSp del mod">
        <pc:chgData name="Anne-Marie Haikio" userId="d857b0d5-b89d-4400-a0b9-0a9e2b406479" providerId="ADAL" clId="{BBC76712-B2CA-49DA-A46A-08882846E80E}" dt="2023-10-17T14:13:37.868" v="3598" actId="47"/>
        <pc:sldMkLst>
          <pc:docMk/>
          <pc:sldMk cId="1547121628" sldId="264"/>
        </pc:sldMkLst>
        <pc:spChg chg="mod">
          <ac:chgData name="Anne-Marie Haikio" userId="d857b0d5-b89d-4400-a0b9-0a9e2b406479" providerId="ADAL" clId="{BBC76712-B2CA-49DA-A46A-08882846E80E}" dt="2023-10-17T13:48:21.572" v="1296" actId="20577"/>
          <ac:spMkLst>
            <pc:docMk/>
            <pc:sldMk cId="1547121628" sldId="264"/>
            <ac:spMk id="2" creationId="{7D334715-1456-13DA-A91A-E7CC9D31EB75}"/>
          </ac:spMkLst>
        </pc:spChg>
      </pc:sldChg>
      <pc:sldChg chg="modSp del mod">
        <pc:chgData name="Anne-Marie Haikio" userId="d857b0d5-b89d-4400-a0b9-0a9e2b406479" providerId="ADAL" clId="{BBC76712-B2CA-49DA-A46A-08882846E80E}" dt="2023-10-17T14:02:50.049" v="2214" actId="47"/>
        <pc:sldMkLst>
          <pc:docMk/>
          <pc:sldMk cId="1906190614" sldId="270"/>
        </pc:sldMkLst>
        <pc:spChg chg="mod">
          <ac:chgData name="Anne-Marie Haikio" userId="d857b0d5-b89d-4400-a0b9-0a9e2b406479" providerId="ADAL" clId="{BBC76712-B2CA-49DA-A46A-08882846E80E}" dt="2023-10-17T14:00:59.252" v="2053" actId="20577"/>
          <ac:spMkLst>
            <pc:docMk/>
            <pc:sldMk cId="1906190614" sldId="270"/>
            <ac:spMk id="2" creationId="{1A2429CF-562B-34A8-7755-EC70ECAB7881}"/>
          </ac:spMkLst>
        </pc:spChg>
        <pc:spChg chg="mod">
          <ac:chgData name="Anne-Marie Haikio" userId="d857b0d5-b89d-4400-a0b9-0a9e2b406479" providerId="ADAL" clId="{BBC76712-B2CA-49DA-A46A-08882846E80E}" dt="2023-10-17T13:59:30.547" v="1916" actId="5793"/>
          <ac:spMkLst>
            <pc:docMk/>
            <pc:sldMk cId="1906190614" sldId="270"/>
            <ac:spMk id="3" creationId="{52A8D79D-3251-6238-3968-7CF3BEE4BA2B}"/>
          </ac:spMkLst>
        </pc:spChg>
      </pc:sldChg>
      <pc:sldChg chg="modSp mod ord">
        <pc:chgData name="Anne-Marie Haikio" userId="d857b0d5-b89d-4400-a0b9-0a9e2b406479" providerId="ADAL" clId="{BBC76712-B2CA-49DA-A46A-08882846E80E}" dt="2023-10-25T08:47:47.305" v="14584"/>
        <pc:sldMkLst>
          <pc:docMk/>
          <pc:sldMk cId="1815658700" sldId="271"/>
        </pc:sldMkLst>
        <pc:spChg chg="mod">
          <ac:chgData name="Anne-Marie Haikio" userId="d857b0d5-b89d-4400-a0b9-0a9e2b406479" providerId="ADAL" clId="{BBC76712-B2CA-49DA-A46A-08882846E80E}" dt="2023-10-20T10:31:30.013" v="6583" actId="20577"/>
          <ac:spMkLst>
            <pc:docMk/>
            <pc:sldMk cId="1815658700" sldId="271"/>
            <ac:spMk id="3" creationId="{38F2E890-FDAA-D0C3-B105-EBCA864530AD}"/>
          </ac:spMkLst>
        </pc:spChg>
      </pc:sldChg>
      <pc:sldChg chg="del">
        <pc:chgData name="Anne-Marie Haikio" userId="d857b0d5-b89d-4400-a0b9-0a9e2b406479" providerId="ADAL" clId="{BBC76712-B2CA-49DA-A46A-08882846E80E}" dt="2023-10-17T14:01:02.483" v="2054" actId="47"/>
        <pc:sldMkLst>
          <pc:docMk/>
          <pc:sldMk cId="4283028790" sldId="272"/>
        </pc:sldMkLst>
      </pc:sldChg>
      <pc:sldChg chg="del">
        <pc:chgData name="Anne-Marie Haikio" userId="d857b0d5-b89d-4400-a0b9-0a9e2b406479" providerId="ADAL" clId="{BBC76712-B2CA-49DA-A46A-08882846E80E}" dt="2023-10-25T11:36:37.610" v="21077" actId="47"/>
        <pc:sldMkLst>
          <pc:docMk/>
          <pc:sldMk cId="3886702194" sldId="273"/>
        </pc:sldMkLst>
      </pc:sldChg>
      <pc:sldChg chg="del">
        <pc:chgData name="Anne-Marie Haikio" userId="d857b0d5-b89d-4400-a0b9-0a9e2b406479" providerId="ADAL" clId="{BBC76712-B2CA-49DA-A46A-08882846E80E}" dt="2023-10-25T10:37:07.474" v="19597" actId="47"/>
        <pc:sldMkLst>
          <pc:docMk/>
          <pc:sldMk cId="2339408205" sldId="274"/>
        </pc:sldMkLst>
      </pc:sldChg>
      <pc:sldChg chg="modSp mod">
        <pc:chgData name="Anne-Marie Haikio" userId="d857b0d5-b89d-4400-a0b9-0a9e2b406479" providerId="ADAL" clId="{BBC76712-B2CA-49DA-A46A-08882846E80E}" dt="2023-10-25T11:36:55.048" v="21113" actId="20577"/>
        <pc:sldMkLst>
          <pc:docMk/>
          <pc:sldMk cId="2758872190" sldId="275"/>
        </pc:sldMkLst>
        <pc:spChg chg="mod">
          <ac:chgData name="Anne-Marie Haikio" userId="d857b0d5-b89d-4400-a0b9-0a9e2b406479" providerId="ADAL" clId="{BBC76712-B2CA-49DA-A46A-08882846E80E}" dt="2023-10-25T11:36:55.048" v="21113" actId="20577"/>
          <ac:spMkLst>
            <pc:docMk/>
            <pc:sldMk cId="2758872190" sldId="275"/>
            <ac:spMk id="2" creationId="{7F0DBAA9-4879-4CAD-5EDB-443DFD6F8252}"/>
          </ac:spMkLst>
        </pc:spChg>
        <pc:spChg chg="mod">
          <ac:chgData name="Anne-Marie Haikio" userId="d857b0d5-b89d-4400-a0b9-0a9e2b406479" providerId="ADAL" clId="{BBC76712-B2CA-49DA-A46A-08882846E80E}" dt="2023-10-25T11:36:29.910" v="21076" actId="20577"/>
          <ac:spMkLst>
            <pc:docMk/>
            <pc:sldMk cId="2758872190" sldId="275"/>
            <ac:spMk id="3" creationId="{374A2EAB-C34F-ED25-996F-87755E23897B}"/>
          </ac:spMkLst>
        </pc:spChg>
      </pc:sldChg>
      <pc:sldChg chg="modSp mod">
        <pc:chgData name="Anne-Marie Haikio" userId="d857b0d5-b89d-4400-a0b9-0a9e2b406479" providerId="ADAL" clId="{BBC76712-B2CA-49DA-A46A-08882846E80E}" dt="2023-10-20T11:45:11.762" v="7921" actId="20577"/>
        <pc:sldMkLst>
          <pc:docMk/>
          <pc:sldMk cId="437371064" sldId="276"/>
        </pc:sldMkLst>
        <pc:spChg chg="mod">
          <ac:chgData name="Anne-Marie Haikio" userId="d857b0d5-b89d-4400-a0b9-0a9e2b406479" providerId="ADAL" clId="{BBC76712-B2CA-49DA-A46A-08882846E80E}" dt="2023-10-20T11:45:11.762" v="7921" actId="20577"/>
          <ac:spMkLst>
            <pc:docMk/>
            <pc:sldMk cId="437371064" sldId="276"/>
            <ac:spMk id="2" creationId="{658B0CB9-D5F2-E4EF-6A24-7EAC1F0C777A}"/>
          </ac:spMkLst>
        </pc:spChg>
        <pc:spChg chg="mod">
          <ac:chgData name="Anne-Marie Haikio" userId="d857b0d5-b89d-4400-a0b9-0a9e2b406479" providerId="ADAL" clId="{BBC76712-B2CA-49DA-A46A-08882846E80E}" dt="2023-10-17T14:14:21.679" v="3617" actId="21"/>
          <ac:spMkLst>
            <pc:docMk/>
            <pc:sldMk cId="437371064" sldId="276"/>
            <ac:spMk id="3" creationId="{59563323-EEB8-5F96-7230-0D57A8B06CE3}"/>
          </ac:spMkLst>
        </pc:spChg>
      </pc:sldChg>
      <pc:sldChg chg="new del">
        <pc:chgData name="Anne-Marie Haikio" userId="d857b0d5-b89d-4400-a0b9-0a9e2b406479" providerId="ADAL" clId="{BBC76712-B2CA-49DA-A46A-08882846E80E}" dt="2023-10-17T13:32:28.555" v="1" actId="47"/>
        <pc:sldMkLst>
          <pc:docMk/>
          <pc:sldMk cId="1971450906" sldId="277"/>
        </pc:sldMkLst>
      </pc:sldChg>
      <pc:sldChg chg="addSp delSp modSp new mod ord setBg">
        <pc:chgData name="Anne-Marie Haikio" userId="d857b0d5-b89d-4400-a0b9-0a9e2b406479" providerId="ADAL" clId="{BBC76712-B2CA-49DA-A46A-08882846E80E}" dt="2023-10-23T12:37:08.679" v="14291" actId="1076"/>
        <pc:sldMkLst>
          <pc:docMk/>
          <pc:sldMk cId="2871339496" sldId="277"/>
        </pc:sldMkLst>
        <pc:spChg chg="mod">
          <ac:chgData name="Anne-Marie Haikio" userId="d857b0d5-b89d-4400-a0b9-0a9e2b406479" providerId="ADAL" clId="{BBC76712-B2CA-49DA-A46A-08882846E80E}" dt="2023-10-20T11:16:44.916" v="7562" actId="26606"/>
          <ac:spMkLst>
            <pc:docMk/>
            <pc:sldMk cId="2871339496" sldId="277"/>
            <ac:spMk id="2" creationId="{F3C24536-D203-3560-772D-D9999B0221BD}"/>
          </ac:spMkLst>
        </pc:spChg>
        <pc:spChg chg="mod">
          <ac:chgData name="Anne-Marie Haikio" userId="d857b0d5-b89d-4400-a0b9-0a9e2b406479" providerId="ADAL" clId="{BBC76712-B2CA-49DA-A46A-08882846E80E}" dt="2023-10-20T11:17:00.382" v="7568" actId="27636"/>
          <ac:spMkLst>
            <pc:docMk/>
            <pc:sldMk cId="2871339496" sldId="277"/>
            <ac:spMk id="3" creationId="{41D7B329-AE4B-4D6D-DBE7-F1F5D27B2778}"/>
          </ac:spMkLst>
        </pc:spChg>
        <pc:spChg chg="add del mod">
          <ac:chgData name="Anne-Marie Haikio" userId="d857b0d5-b89d-4400-a0b9-0a9e2b406479" providerId="ADAL" clId="{BBC76712-B2CA-49DA-A46A-08882846E80E}" dt="2023-10-20T11:16:35.085" v="7561" actId="478"/>
          <ac:spMkLst>
            <pc:docMk/>
            <pc:sldMk cId="2871339496" sldId="277"/>
            <ac:spMk id="4" creationId="{DDB97FCF-BC27-33D3-5AA8-C8EFB7B43343}"/>
          </ac:spMkLst>
        </pc:spChg>
        <pc:spChg chg="add">
          <ac:chgData name="Anne-Marie Haikio" userId="d857b0d5-b89d-4400-a0b9-0a9e2b406479" providerId="ADAL" clId="{BBC76712-B2CA-49DA-A46A-08882846E80E}" dt="2023-10-20T11:16:44.916" v="7562" actId="26606"/>
          <ac:spMkLst>
            <pc:docMk/>
            <pc:sldMk cId="2871339496" sldId="277"/>
            <ac:spMk id="11" creationId="{743AA782-23D1-4521-8CAD-47662984AA08}"/>
          </ac:spMkLst>
        </pc:spChg>
        <pc:spChg chg="add">
          <ac:chgData name="Anne-Marie Haikio" userId="d857b0d5-b89d-4400-a0b9-0a9e2b406479" providerId="ADAL" clId="{BBC76712-B2CA-49DA-A46A-08882846E80E}" dt="2023-10-20T11:16:44.916" v="7562" actId="26606"/>
          <ac:spMkLst>
            <pc:docMk/>
            <pc:sldMk cId="2871339496" sldId="277"/>
            <ac:spMk id="13" creationId="{71877DBC-BB60-40F0-AC93-2ACDBAAE60CE}"/>
          </ac:spMkLst>
        </pc:spChg>
        <pc:picChg chg="add mod">
          <ac:chgData name="Anne-Marie Haikio" userId="d857b0d5-b89d-4400-a0b9-0a9e2b406479" providerId="ADAL" clId="{BBC76712-B2CA-49DA-A46A-08882846E80E}" dt="2023-10-23T12:37:08.679" v="14291" actId="1076"/>
          <ac:picMkLst>
            <pc:docMk/>
            <pc:sldMk cId="2871339496" sldId="277"/>
            <ac:picMk id="4" creationId="{16CF401E-D56F-F9BA-F865-211A40D8514B}"/>
          </ac:picMkLst>
        </pc:picChg>
        <pc:picChg chg="add mod">
          <ac:chgData name="Anne-Marie Haikio" userId="d857b0d5-b89d-4400-a0b9-0a9e2b406479" providerId="ADAL" clId="{BBC76712-B2CA-49DA-A46A-08882846E80E}" dt="2023-10-23T12:37:01.600" v="14288" actId="1076"/>
          <ac:picMkLst>
            <pc:docMk/>
            <pc:sldMk cId="2871339496" sldId="277"/>
            <ac:picMk id="6" creationId="{D9672CB2-1F6B-D594-BB83-A1229910BFF3}"/>
          </ac:picMkLst>
        </pc:picChg>
      </pc:sldChg>
      <pc:sldChg chg="modSp new del mod">
        <pc:chgData name="Anne-Marie Haikio" userId="d857b0d5-b89d-4400-a0b9-0a9e2b406479" providerId="ADAL" clId="{BBC76712-B2CA-49DA-A46A-08882846E80E}" dt="2023-10-17T13:48:58.185" v="1297" actId="47"/>
        <pc:sldMkLst>
          <pc:docMk/>
          <pc:sldMk cId="4058448347" sldId="278"/>
        </pc:sldMkLst>
        <pc:spChg chg="mod">
          <ac:chgData name="Anne-Marie Haikio" userId="d857b0d5-b89d-4400-a0b9-0a9e2b406479" providerId="ADAL" clId="{BBC76712-B2CA-49DA-A46A-08882846E80E}" dt="2023-10-17T13:42:37.881" v="750" actId="20577"/>
          <ac:spMkLst>
            <pc:docMk/>
            <pc:sldMk cId="4058448347" sldId="278"/>
            <ac:spMk id="2" creationId="{867856EF-3CD8-1F55-449C-4D9A96E58C36}"/>
          </ac:spMkLst>
        </pc:spChg>
        <pc:spChg chg="mod">
          <ac:chgData name="Anne-Marie Haikio" userId="d857b0d5-b89d-4400-a0b9-0a9e2b406479" providerId="ADAL" clId="{BBC76712-B2CA-49DA-A46A-08882846E80E}" dt="2023-10-17T13:42:45.073" v="766" actId="20577"/>
          <ac:spMkLst>
            <pc:docMk/>
            <pc:sldMk cId="4058448347" sldId="278"/>
            <ac:spMk id="3" creationId="{A5A5A653-AD4F-E0DD-690E-D7E680B4ED03}"/>
          </ac:spMkLst>
        </pc:spChg>
      </pc:sldChg>
      <pc:sldChg chg="addSp delSp modSp new mod ord">
        <pc:chgData name="Anne-Marie Haikio" userId="d857b0d5-b89d-4400-a0b9-0a9e2b406479" providerId="ADAL" clId="{BBC76712-B2CA-49DA-A46A-08882846E80E}" dt="2023-10-23T12:37:25.864" v="14294"/>
        <pc:sldMkLst>
          <pc:docMk/>
          <pc:sldMk cId="1441654561" sldId="279"/>
        </pc:sldMkLst>
        <pc:spChg chg="mod">
          <ac:chgData name="Anne-Marie Haikio" userId="d857b0d5-b89d-4400-a0b9-0a9e2b406479" providerId="ADAL" clId="{BBC76712-B2CA-49DA-A46A-08882846E80E}" dt="2023-10-17T13:41:48.794" v="686" actId="20577"/>
          <ac:spMkLst>
            <pc:docMk/>
            <pc:sldMk cId="1441654561" sldId="279"/>
            <ac:spMk id="2" creationId="{16C7B4A8-388D-EFE0-41D0-7CFB2EBFE992}"/>
          </ac:spMkLst>
        </pc:spChg>
        <pc:spChg chg="mod">
          <ac:chgData name="Anne-Marie Haikio" userId="d857b0d5-b89d-4400-a0b9-0a9e2b406479" providerId="ADAL" clId="{BBC76712-B2CA-49DA-A46A-08882846E80E}" dt="2023-10-17T13:41:59.160" v="713" actId="20577"/>
          <ac:spMkLst>
            <pc:docMk/>
            <pc:sldMk cId="1441654561" sldId="279"/>
            <ac:spMk id="3" creationId="{019ED12D-DF12-03E3-451F-E6A93E8F8744}"/>
          </ac:spMkLst>
        </pc:spChg>
        <pc:spChg chg="mod">
          <ac:chgData name="Anne-Marie Haikio" userId="d857b0d5-b89d-4400-a0b9-0a9e2b406479" providerId="ADAL" clId="{BBC76712-B2CA-49DA-A46A-08882846E80E}" dt="2023-10-17T13:42:08.931" v="729" actId="20577"/>
          <ac:spMkLst>
            <pc:docMk/>
            <pc:sldMk cId="1441654561" sldId="279"/>
            <ac:spMk id="4" creationId="{30DBE6D8-A08D-3E90-D6F7-9C1F46C9A9BE}"/>
          </ac:spMkLst>
        </pc:spChg>
        <pc:picChg chg="add del mod">
          <ac:chgData name="Anne-Marie Haikio" userId="d857b0d5-b89d-4400-a0b9-0a9e2b406479" providerId="ADAL" clId="{BBC76712-B2CA-49DA-A46A-08882846E80E}" dt="2023-10-23T12:37:16.387" v="14292" actId="478"/>
          <ac:picMkLst>
            <pc:docMk/>
            <pc:sldMk cId="1441654561" sldId="279"/>
            <ac:picMk id="5" creationId="{9E154EE4-C72C-D938-353C-FE2AC052C5F7}"/>
          </ac:picMkLst>
        </pc:picChg>
        <pc:picChg chg="add mod">
          <ac:chgData name="Anne-Marie Haikio" userId="d857b0d5-b89d-4400-a0b9-0a9e2b406479" providerId="ADAL" clId="{BBC76712-B2CA-49DA-A46A-08882846E80E}" dt="2023-10-23T12:37:25.864" v="14294"/>
          <ac:picMkLst>
            <pc:docMk/>
            <pc:sldMk cId="1441654561" sldId="279"/>
            <ac:picMk id="6" creationId="{172F65F5-8C01-D93F-BFCE-CA49F0AC9979}"/>
          </ac:picMkLst>
        </pc:picChg>
      </pc:sldChg>
      <pc:sldChg chg="addSp delSp modSp new mod setBg">
        <pc:chgData name="Anne-Marie Haikio" userId="d857b0d5-b89d-4400-a0b9-0a9e2b406479" providerId="ADAL" clId="{BBC76712-B2CA-49DA-A46A-08882846E80E}" dt="2023-10-20T11:37:00.193" v="7701" actId="26606"/>
        <pc:sldMkLst>
          <pc:docMk/>
          <pc:sldMk cId="4000665104" sldId="280"/>
        </pc:sldMkLst>
        <pc:spChg chg="mod">
          <ac:chgData name="Anne-Marie Haikio" userId="d857b0d5-b89d-4400-a0b9-0a9e2b406479" providerId="ADAL" clId="{BBC76712-B2CA-49DA-A46A-08882846E80E}" dt="2023-10-20T11:35:44.850" v="7695" actId="26606"/>
          <ac:spMkLst>
            <pc:docMk/>
            <pc:sldMk cId="4000665104" sldId="280"/>
            <ac:spMk id="2" creationId="{8E459589-AEDE-4FBF-0425-4723CA9CB493}"/>
          </ac:spMkLst>
        </pc:spChg>
        <pc:spChg chg="mod">
          <ac:chgData name="Anne-Marie Haikio" userId="d857b0d5-b89d-4400-a0b9-0a9e2b406479" providerId="ADAL" clId="{BBC76712-B2CA-49DA-A46A-08882846E80E}" dt="2023-10-20T11:35:44.850" v="7695" actId="26606"/>
          <ac:spMkLst>
            <pc:docMk/>
            <pc:sldMk cId="4000665104" sldId="280"/>
            <ac:spMk id="3" creationId="{7BA0266D-D41F-1EDC-4A4E-7964DCE15BE4}"/>
          </ac:spMkLst>
        </pc:spChg>
        <pc:spChg chg="mod">
          <ac:chgData name="Anne-Marie Haikio" userId="d857b0d5-b89d-4400-a0b9-0a9e2b406479" providerId="ADAL" clId="{BBC76712-B2CA-49DA-A46A-08882846E80E}" dt="2023-10-20T11:35:44.850" v="7695" actId="26606"/>
          <ac:spMkLst>
            <pc:docMk/>
            <pc:sldMk cId="4000665104" sldId="280"/>
            <ac:spMk id="4" creationId="{3FEDC76C-F62F-13C7-D3BF-F6E8B1FF26AF}"/>
          </ac:spMkLst>
        </pc:spChg>
        <pc:spChg chg="add del">
          <ac:chgData name="Anne-Marie Haikio" userId="d857b0d5-b89d-4400-a0b9-0a9e2b406479" providerId="ADAL" clId="{BBC76712-B2CA-49DA-A46A-08882846E80E}" dt="2023-10-20T11:37:00.193" v="7701" actId="26606"/>
          <ac:spMkLst>
            <pc:docMk/>
            <pc:sldMk cId="4000665104" sldId="280"/>
            <ac:spMk id="9" creationId="{4C608BEB-860E-4094-8511-78603564A75E}"/>
          </ac:spMkLst>
        </pc:spChg>
        <pc:spChg chg="add">
          <ac:chgData name="Anne-Marie Haikio" userId="d857b0d5-b89d-4400-a0b9-0a9e2b406479" providerId="ADAL" clId="{BBC76712-B2CA-49DA-A46A-08882846E80E}" dt="2023-10-20T11:37:00.193" v="7701" actId="26606"/>
          <ac:spMkLst>
            <pc:docMk/>
            <pc:sldMk cId="4000665104" sldId="280"/>
            <ac:spMk id="16" creationId="{4C608BEB-860E-4094-8511-78603564A75E}"/>
          </ac:spMkLst>
        </pc:spChg>
        <pc:cxnChg chg="add del">
          <ac:chgData name="Anne-Marie Haikio" userId="d857b0d5-b89d-4400-a0b9-0a9e2b406479" providerId="ADAL" clId="{BBC76712-B2CA-49DA-A46A-08882846E80E}" dt="2023-10-20T11:37:00.193" v="7701" actId="26606"/>
          <ac:cxnSpMkLst>
            <pc:docMk/>
            <pc:sldMk cId="4000665104" sldId="280"/>
            <ac:cxnSpMk id="11" creationId="{1F16A8D4-FE87-4604-88B2-394B5D1EB437}"/>
          </ac:cxnSpMkLst>
        </pc:cxnChg>
        <pc:cxnChg chg="add">
          <ac:chgData name="Anne-Marie Haikio" userId="d857b0d5-b89d-4400-a0b9-0a9e2b406479" providerId="ADAL" clId="{BBC76712-B2CA-49DA-A46A-08882846E80E}" dt="2023-10-20T11:37:00.193" v="7701" actId="26606"/>
          <ac:cxnSpMkLst>
            <pc:docMk/>
            <pc:sldMk cId="4000665104" sldId="280"/>
            <ac:cxnSpMk id="18" creationId="{1F16A8D4-FE87-4604-88B2-394B5D1EB437}"/>
          </ac:cxnSpMkLst>
        </pc:cxnChg>
      </pc:sldChg>
      <pc:sldChg chg="modSp new mod ord">
        <pc:chgData name="Anne-Marie Haikio" userId="d857b0d5-b89d-4400-a0b9-0a9e2b406479" providerId="ADAL" clId="{BBC76712-B2CA-49DA-A46A-08882846E80E}" dt="2023-10-25T08:46:01.443" v="14501"/>
        <pc:sldMkLst>
          <pc:docMk/>
          <pc:sldMk cId="1688086792" sldId="281"/>
        </pc:sldMkLst>
        <pc:spChg chg="mod">
          <ac:chgData name="Anne-Marie Haikio" userId="d857b0d5-b89d-4400-a0b9-0a9e2b406479" providerId="ADAL" clId="{BBC76712-B2CA-49DA-A46A-08882846E80E}" dt="2023-10-17T13:54:01.283" v="1657" actId="20577"/>
          <ac:spMkLst>
            <pc:docMk/>
            <pc:sldMk cId="1688086792" sldId="281"/>
            <ac:spMk id="2" creationId="{96D2CE35-1883-271F-39F3-778973AC23FD}"/>
          </ac:spMkLst>
        </pc:spChg>
        <pc:spChg chg="mod">
          <ac:chgData name="Anne-Marie Haikio" userId="d857b0d5-b89d-4400-a0b9-0a9e2b406479" providerId="ADAL" clId="{BBC76712-B2CA-49DA-A46A-08882846E80E}" dt="2023-10-17T13:54:43.421" v="1789" actId="20577"/>
          <ac:spMkLst>
            <pc:docMk/>
            <pc:sldMk cId="1688086792" sldId="281"/>
            <ac:spMk id="3" creationId="{46721D4A-5C89-064E-31E4-708C9B32F22B}"/>
          </ac:spMkLst>
        </pc:spChg>
      </pc:sldChg>
      <pc:sldChg chg="modSp new mod ord">
        <pc:chgData name="Anne-Marie Haikio" userId="d857b0d5-b89d-4400-a0b9-0a9e2b406479" providerId="ADAL" clId="{BBC76712-B2CA-49DA-A46A-08882846E80E}" dt="2023-10-17T13:47:51.940" v="1290"/>
        <pc:sldMkLst>
          <pc:docMk/>
          <pc:sldMk cId="26116647" sldId="282"/>
        </pc:sldMkLst>
        <pc:spChg chg="mod">
          <ac:chgData name="Anne-Marie Haikio" userId="d857b0d5-b89d-4400-a0b9-0a9e2b406479" providerId="ADAL" clId="{BBC76712-B2CA-49DA-A46A-08882846E80E}" dt="2023-10-17T13:46:38.392" v="1145" actId="20577"/>
          <ac:spMkLst>
            <pc:docMk/>
            <pc:sldMk cId="26116647" sldId="282"/>
            <ac:spMk id="2" creationId="{962822FA-74E2-8CEF-CF9E-DF264606370E}"/>
          </ac:spMkLst>
        </pc:spChg>
        <pc:spChg chg="mod">
          <ac:chgData name="Anne-Marie Haikio" userId="d857b0d5-b89d-4400-a0b9-0a9e2b406479" providerId="ADAL" clId="{BBC76712-B2CA-49DA-A46A-08882846E80E}" dt="2023-10-17T13:47:42.267" v="1287" actId="20577"/>
          <ac:spMkLst>
            <pc:docMk/>
            <pc:sldMk cId="26116647" sldId="282"/>
            <ac:spMk id="3" creationId="{C4D3301C-8875-6464-D8A2-C66DE2FA731B}"/>
          </ac:spMkLst>
        </pc:spChg>
        <pc:spChg chg="mod">
          <ac:chgData name="Anne-Marie Haikio" userId="d857b0d5-b89d-4400-a0b9-0a9e2b406479" providerId="ADAL" clId="{BBC76712-B2CA-49DA-A46A-08882846E80E}" dt="2023-10-17T13:47:48.823" v="1288"/>
          <ac:spMkLst>
            <pc:docMk/>
            <pc:sldMk cId="26116647" sldId="282"/>
            <ac:spMk id="4" creationId="{C5224032-816A-83AD-1CD1-2E49BA29D91C}"/>
          </ac:spMkLst>
        </pc:spChg>
      </pc:sldChg>
      <pc:sldChg chg="addSp delSp modSp new mod ord">
        <pc:chgData name="Anne-Marie Haikio" userId="d857b0d5-b89d-4400-a0b9-0a9e2b406479" providerId="ADAL" clId="{BBC76712-B2CA-49DA-A46A-08882846E80E}" dt="2023-10-25T08:47:53.081" v="14586"/>
        <pc:sldMkLst>
          <pc:docMk/>
          <pc:sldMk cId="4118877973" sldId="283"/>
        </pc:sldMkLst>
        <pc:spChg chg="mod">
          <ac:chgData name="Anne-Marie Haikio" userId="d857b0d5-b89d-4400-a0b9-0a9e2b406479" providerId="ADAL" clId="{BBC76712-B2CA-49DA-A46A-08882846E80E}" dt="2023-10-17T13:58:13.686" v="1870" actId="20577"/>
          <ac:spMkLst>
            <pc:docMk/>
            <pc:sldMk cId="4118877973" sldId="283"/>
            <ac:spMk id="2" creationId="{F578B606-CD17-735D-13DA-FA184ABC3056}"/>
          </ac:spMkLst>
        </pc:spChg>
        <pc:spChg chg="mod">
          <ac:chgData name="Anne-Marie Haikio" userId="d857b0d5-b89d-4400-a0b9-0a9e2b406479" providerId="ADAL" clId="{BBC76712-B2CA-49DA-A46A-08882846E80E}" dt="2023-10-17T13:58:27.133" v="1898" actId="20577"/>
          <ac:spMkLst>
            <pc:docMk/>
            <pc:sldMk cId="4118877973" sldId="283"/>
            <ac:spMk id="3" creationId="{80C00166-B41D-70AE-50D9-BEF5EAF47682}"/>
          </ac:spMkLst>
        </pc:spChg>
        <pc:picChg chg="add del mod">
          <ac:chgData name="Anne-Marie Haikio" userId="d857b0d5-b89d-4400-a0b9-0a9e2b406479" providerId="ADAL" clId="{BBC76712-B2CA-49DA-A46A-08882846E80E}" dt="2023-10-23T12:37:32.248" v="14296" actId="478"/>
          <ac:picMkLst>
            <pc:docMk/>
            <pc:sldMk cId="4118877973" sldId="283"/>
            <ac:picMk id="5" creationId="{966854EE-F075-5331-26C4-A3A20547E82D}"/>
          </ac:picMkLst>
        </pc:picChg>
        <pc:picChg chg="add del mod">
          <ac:chgData name="Anne-Marie Haikio" userId="d857b0d5-b89d-4400-a0b9-0a9e2b406479" providerId="ADAL" clId="{BBC76712-B2CA-49DA-A46A-08882846E80E}" dt="2023-10-23T12:37:33.160" v="14297" actId="478"/>
          <ac:picMkLst>
            <pc:docMk/>
            <pc:sldMk cId="4118877973" sldId="283"/>
            <ac:picMk id="6" creationId="{27DE09EA-53A4-1E52-2D34-E1C12B79FC6C}"/>
          </ac:picMkLst>
        </pc:picChg>
        <pc:picChg chg="add mod">
          <ac:chgData name="Anne-Marie Haikio" userId="d857b0d5-b89d-4400-a0b9-0a9e2b406479" providerId="ADAL" clId="{BBC76712-B2CA-49DA-A46A-08882846E80E}" dt="2023-10-23T12:37:55.614" v="14299" actId="1076"/>
          <ac:picMkLst>
            <pc:docMk/>
            <pc:sldMk cId="4118877973" sldId="283"/>
            <ac:picMk id="7" creationId="{9BF45B74-4BCB-EFFE-31C9-F050369861FE}"/>
          </ac:picMkLst>
        </pc:picChg>
      </pc:sldChg>
      <pc:sldChg chg="modSp new del mod">
        <pc:chgData name="Anne-Marie Haikio" userId="d857b0d5-b89d-4400-a0b9-0a9e2b406479" providerId="ADAL" clId="{BBC76712-B2CA-49DA-A46A-08882846E80E}" dt="2023-10-17T13:53:32.666" v="1640" actId="47"/>
        <pc:sldMkLst>
          <pc:docMk/>
          <pc:sldMk cId="192298510" sldId="284"/>
        </pc:sldMkLst>
        <pc:spChg chg="mod">
          <ac:chgData name="Anne-Marie Haikio" userId="d857b0d5-b89d-4400-a0b9-0a9e2b406479" providerId="ADAL" clId="{BBC76712-B2CA-49DA-A46A-08882846E80E}" dt="2023-10-17T13:50:23.814" v="1425" actId="20577"/>
          <ac:spMkLst>
            <pc:docMk/>
            <pc:sldMk cId="192298510" sldId="284"/>
            <ac:spMk id="2" creationId="{9CFA12E3-A3A4-7F9B-A0E1-BB504DE046DF}"/>
          </ac:spMkLst>
        </pc:spChg>
      </pc:sldChg>
      <pc:sldChg chg="addSp delSp modSp new mod">
        <pc:chgData name="Anne-Marie Haikio" userId="d857b0d5-b89d-4400-a0b9-0a9e2b406479" providerId="ADAL" clId="{BBC76712-B2CA-49DA-A46A-08882846E80E}" dt="2023-10-20T11:22:03.436" v="7630" actId="1076"/>
        <pc:sldMkLst>
          <pc:docMk/>
          <pc:sldMk cId="2303988417" sldId="285"/>
        </pc:sldMkLst>
        <pc:spChg chg="mod">
          <ac:chgData name="Anne-Marie Haikio" userId="d857b0d5-b89d-4400-a0b9-0a9e2b406479" providerId="ADAL" clId="{BBC76712-B2CA-49DA-A46A-08882846E80E}" dt="2023-10-17T13:50:31.542" v="1432" actId="20577"/>
          <ac:spMkLst>
            <pc:docMk/>
            <pc:sldMk cId="2303988417" sldId="285"/>
            <ac:spMk id="2" creationId="{9B85E95B-DC35-616E-6B9D-CA4F3C88EAEC}"/>
          </ac:spMkLst>
        </pc:spChg>
        <pc:spChg chg="mod">
          <ac:chgData name="Anne-Marie Haikio" userId="d857b0d5-b89d-4400-a0b9-0a9e2b406479" providerId="ADAL" clId="{BBC76712-B2CA-49DA-A46A-08882846E80E}" dt="2023-10-17T13:50:36.469" v="1445" actId="20577"/>
          <ac:spMkLst>
            <pc:docMk/>
            <pc:sldMk cId="2303988417" sldId="285"/>
            <ac:spMk id="3" creationId="{E9C3C55D-C73D-23B0-63FC-70F3B1015AA4}"/>
          </ac:spMkLst>
        </pc:spChg>
        <pc:spChg chg="mod">
          <ac:chgData name="Anne-Marie Haikio" userId="d857b0d5-b89d-4400-a0b9-0a9e2b406479" providerId="ADAL" clId="{BBC76712-B2CA-49DA-A46A-08882846E80E}" dt="2023-10-17T13:51:14.980" v="1520"/>
          <ac:spMkLst>
            <pc:docMk/>
            <pc:sldMk cId="2303988417" sldId="285"/>
            <ac:spMk id="4" creationId="{3EEEC06F-3210-BE3A-2A4E-649E2B1C759B}"/>
          </ac:spMkLst>
        </pc:spChg>
        <pc:spChg chg="mod">
          <ac:chgData name="Anne-Marie Haikio" userId="d857b0d5-b89d-4400-a0b9-0a9e2b406479" providerId="ADAL" clId="{BBC76712-B2CA-49DA-A46A-08882846E80E}" dt="2023-10-17T13:50:40.455" v="1457" actId="20577"/>
          <ac:spMkLst>
            <pc:docMk/>
            <pc:sldMk cId="2303988417" sldId="285"/>
            <ac:spMk id="5" creationId="{39AEFB9A-EBDC-221E-69EF-761B7C6CE203}"/>
          </ac:spMkLst>
        </pc:spChg>
        <pc:spChg chg="mod">
          <ac:chgData name="Anne-Marie Haikio" userId="d857b0d5-b89d-4400-a0b9-0a9e2b406479" providerId="ADAL" clId="{BBC76712-B2CA-49DA-A46A-08882846E80E}" dt="2023-10-20T11:21:01.259" v="7620" actId="20577"/>
          <ac:spMkLst>
            <pc:docMk/>
            <pc:sldMk cId="2303988417" sldId="285"/>
            <ac:spMk id="6" creationId="{B545FD84-B9A3-7EC8-C49E-DEC01CFA3A40}"/>
          </ac:spMkLst>
        </pc:spChg>
        <pc:spChg chg="add del mod">
          <ac:chgData name="Anne-Marie Haikio" userId="d857b0d5-b89d-4400-a0b9-0a9e2b406479" providerId="ADAL" clId="{BBC76712-B2CA-49DA-A46A-08882846E80E}" dt="2023-10-20T11:21:54.288" v="7627"/>
          <ac:spMkLst>
            <pc:docMk/>
            <pc:sldMk cId="2303988417" sldId="285"/>
            <ac:spMk id="13" creationId="{A45EAA37-4D03-541E-F961-2563937685C5}"/>
          </ac:spMkLst>
        </pc:spChg>
        <pc:picChg chg="add del mod">
          <ac:chgData name="Anne-Marie Haikio" userId="d857b0d5-b89d-4400-a0b9-0a9e2b406479" providerId="ADAL" clId="{BBC76712-B2CA-49DA-A46A-08882846E80E}" dt="2023-10-20T11:21:39.977" v="7622" actId="478"/>
          <ac:picMkLst>
            <pc:docMk/>
            <pc:sldMk cId="2303988417" sldId="285"/>
            <ac:picMk id="8" creationId="{5A2B45EB-8DAE-62E5-2CAA-9AD9CE6D3C86}"/>
          </ac:picMkLst>
        </pc:picChg>
        <pc:picChg chg="add del mod">
          <ac:chgData name="Anne-Marie Haikio" userId="d857b0d5-b89d-4400-a0b9-0a9e2b406479" providerId="ADAL" clId="{BBC76712-B2CA-49DA-A46A-08882846E80E}" dt="2023-10-20T11:19:27.836" v="7585" actId="478"/>
          <ac:picMkLst>
            <pc:docMk/>
            <pc:sldMk cId="2303988417" sldId="285"/>
            <ac:picMk id="10" creationId="{86570300-17AD-5556-4D8A-F046421DF10F}"/>
          </ac:picMkLst>
        </pc:picChg>
        <pc:picChg chg="add mod">
          <ac:chgData name="Anne-Marie Haikio" userId="d857b0d5-b89d-4400-a0b9-0a9e2b406479" providerId="ADAL" clId="{BBC76712-B2CA-49DA-A46A-08882846E80E}" dt="2023-10-20T11:20:38.565" v="7595" actId="1076"/>
          <ac:picMkLst>
            <pc:docMk/>
            <pc:sldMk cId="2303988417" sldId="285"/>
            <ac:picMk id="12" creationId="{C53BA57C-2F7A-24DA-1B9E-5E33060C3C3A}"/>
          </ac:picMkLst>
        </pc:picChg>
        <pc:picChg chg="add mod">
          <ac:chgData name="Anne-Marie Haikio" userId="d857b0d5-b89d-4400-a0b9-0a9e2b406479" providerId="ADAL" clId="{BBC76712-B2CA-49DA-A46A-08882846E80E}" dt="2023-10-20T11:22:01.072" v="7629" actId="1076"/>
          <ac:picMkLst>
            <pc:docMk/>
            <pc:sldMk cId="2303988417" sldId="285"/>
            <ac:picMk id="15" creationId="{5BE14576-C551-6986-40B7-14B732B179D5}"/>
          </ac:picMkLst>
        </pc:picChg>
        <pc:picChg chg="add mod">
          <ac:chgData name="Anne-Marie Haikio" userId="d857b0d5-b89d-4400-a0b9-0a9e2b406479" providerId="ADAL" clId="{BBC76712-B2CA-49DA-A46A-08882846E80E}" dt="2023-10-20T11:22:03.436" v="7630" actId="1076"/>
          <ac:picMkLst>
            <pc:docMk/>
            <pc:sldMk cId="2303988417" sldId="285"/>
            <ac:picMk id="17" creationId="{9338E99D-9161-0E11-40D7-07C1A54AF992}"/>
          </ac:picMkLst>
        </pc:picChg>
        <pc:picChg chg="add mod">
          <ac:chgData name="Anne-Marie Haikio" userId="d857b0d5-b89d-4400-a0b9-0a9e2b406479" providerId="ADAL" clId="{BBC76712-B2CA-49DA-A46A-08882846E80E}" dt="2023-10-20T11:21:56.105" v="7628"/>
          <ac:picMkLst>
            <pc:docMk/>
            <pc:sldMk cId="2303988417" sldId="285"/>
            <ac:picMk id="18" creationId="{065E54F4-77CE-2F95-879D-469B52E473B0}"/>
          </ac:picMkLst>
        </pc:picChg>
      </pc:sldChg>
      <pc:sldChg chg="modSp new mod">
        <pc:chgData name="Anne-Marie Haikio" userId="d857b0d5-b89d-4400-a0b9-0a9e2b406479" providerId="ADAL" clId="{BBC76712-B2CA-49DA-A46A-08882846E80E}" dt="2023-10-17T13:59:53.882" v="1927" actId="27636"/>
        <pc:sldMkLst>
          <pc:docMk/>
          <pc:sldMk cId="2492320969" sldId="286"/>
        </pc:sldMkLst>
        <pc:spChg chg="mod">
          <ac:chgData name="Anne-Marie Haikio" userId="d857b0d5-b89d-4400-a0b9-0a9e2b406479" providerId="ADAL" clId="{BBC76712-B2CA-49DA-A46A-08882846E80E}" dt="2023-10-17T13:56:54.599" v="1857" actId="20577"/>
          <ac:spMkLst>
            <pc:docMk/>
            <pc:sldMk cId="2492320969" sldId="286"/>
            <ac:spMk id="2" creationId="{24F9D1E3-C1C1-9F98-F86F-5DA3695ADBC3}"/>
          </ac:spMkLst>
        </pc:spChg>
        <pc:spChg chg="mod">
          <ac:chgData name="Anne-Marie Haikio" userId="d857b0d5-b89d-4400-a0b9-0a9e2b406479" providerId="ADAL" clId="{BBC76712-B2CA-49DA-A46A-08882846E80E}" dt="2023-10-17T13:59:53.882" v="1927" actId="27636"/>
          <ac:spMkLst>
            <pc:docMk/>
            <pc:sldMk cId="2492320969" sldId="286"/>
            <ac:spMk id="3" creationId="{D3AD7DD9-51BE-9786-767A-4065F73CF740}"/>
          </ac:spMkLst>
        </pc:spChg>
      </pc:sldChg>
      <pc:sldChg chg="modSp new mod">
        <pc:chgData name="Anne-Marie Haikio" userId="d857b0d5-b89d-4400-a0b9-0a9e2b406479" providerId="ADAL" clId="{BBC76712-B2CA-49DA-A46A-08882846E80E}" dt="2023-10-17T14:02:44.230" v="2213" actId="20577"/>
        <pc:sldMkLst>
          <pc:docMk/>
          <pc:sldMk cId="618533108" sldId="287"/>
        </pc:sldMkLst>
        <pc:spChg chg="mod">
          <ac:chgData name="Anne-Marie Haikio" userId="d857b0d5-b89d-4400-a0b9-0a9e2b406479" providerId="ADAL" clId="{BBC76712-B2CA-49DA-A46A-08882846E80E}" dt="2023-10-17T14:02:44.230" v="2213" actId="20577"/>
          <ac:spMkLst>
            <pc:docMk/>
            <pc:sldMk cId="618533108" sldId="287"/>
            <ac:spMk id="2" creationId="{DBAD25A8-F451-F341-F924-93C0C78710B6}"/>
          </ac:spMkLst>
        </pc:spChg>
        <pc:spChg chg="mod">
          <ac:chgData name="Anne-Marie Haikio" userId="d857b0d5-b89d-4400-a0b9-0a9e2b406479" providerId="ADAL" clId="{BBC76712-B2CA-49DA-A46A-08882846E80E}" dt="2023-10-17T14:01:25.544" v="2060" actId="20577"/>
          <ac:spMkLst>
            <pc:docMk/>
            <pc:sldMk cId="618533108" sldId="287"/>
            <ac:spMk id="3" creationId="{FB332D2A-5FA3-39A2-E5AD-7F772AE93332}"/>
          </ac:spMkLst>
        </pc:spChg>
        <pc:spChg chg="mod">
          <ac:chgData name="Anne-Marie Haikio" userId="d857b0d5-b89d-4400-a0b9-0a9e2b406479" providerId="ADAL" clId="{BBC76712-B2CA-49DA-A46A-08882846E80E}" dt="2023-10-17T14:02:22.982" v="2195" actId="27636"/>
          <ac:spMkLst>
            <pc:docMk/>
            <pc:sldMk cId="618533108" sldId="287"/>
            <ac:spMk id="4" creationId="{920FCCE6-8C57-796F-7450-C9875F8B2775}"/>
          </ac:spMkLst>
        </pc:spChg>
        <pc:spChg chg="mod">
          <ac:chgData name="Anne-Marie Haikio" userId="d857b0d5-b89d-4400-a0b9-0a9e2b406479" providerId="ADAL" clId="{BBC76712-B2CA-49DA-A46A-08882846E80E}" dt="2023-10-17T14:01:28.565" v="2065" actId="20577"/>
          <ac:spMkLst>
            <pc:docMk/>
            <pc:sldMk cId="618533108" sldId="287"/>
            <ac:spMk id="5" creationId="{BC3156D9-F896-522B-0C8D-D0AC071F3759}"/>
          </ac:spMkLst>
        </pc:spChg>
        <pc:spChg chg="mod">
          <ac:chgData name="Anne-Marie Haikio" userId="d857b0d5-b89d-4400-a0b9-0a9e2b406479" providerId="ADAL" clId="{BBC76712-B2CA-49DA-A46A-08882846E80E}" dt="2023-10-17T14:02:39.495" v="2203" actId="12"/>
          <ac:spMkLst>
            <pc:docMk/>
            <pc:sldMk cId="618533108" sldId="287"/>
            <ac:spMk id="6" creationId="{229BD705-1F72-88A7-1036-6CB78414B7DE}"/>
          </ac:spMkLst>
        </pc:spChg>
      </pc:sldChg>
      <pc:sldChg chg="modSp new del mod">
        <pc:chgData name="Anne-Marie Haikio" userId="d857b0d5-b89d-4400-a0b9-0a9e2b406479" providerId="ADAL" clId="{BBC76712-B2CA-49DA-A46A-08882846E80E}" dt="2023-10-25T11:37:24.560" v="21116" actId="47"/>
        <pc:sldMkLst>
          <pc:docMk/>
          <pc:sldMk cId="2665285587" sldId="288"/>
        </pc:sldMkLst>
        <pc:spChg chg="mod">
          <ac:chgData name="Anne-Marie Haikio" userId="d857b0d5-b89d-4400-a0b9-0a9e2b406479" providerId="ADAL" clId="{BBC76712-B2CA-49DA-A46A-08882846E80E}" dt="2023-10-17T14:05:18.980" v="2564" actId="20577"/>
          <ac:spMkLst>
            <pc:docMk/>
            <pc:sldMk cId="2665285587" sldId="288"/>
            <ac:spMk id="2" creationId="{0DA33B72-AA70-88B5-471A-3310D68FD270}"/>
          </ac:spMkLst>
        </pc:spChg>
        <pc:spChg chg="mod">
          <ac:chgData name="Anne-Marie Haikio" userId="d857b0d5-b89d-4400-a0b9-0a9e2b406479" providerId="ADAL" clId="{BBC76712-B2CA-49DA-A46A-08882846E80E}" dt="2023-10-17T14:05:22.282" v="2566" actId="20577"/>
          <ac:spMkLst>
            <pc:docMk/>
            <pc:sldMk cId="2665285587" sldId="288"/>
            <ac:spMk id="3" creationId="{E256C375-D70B-9328-0D9D-635C3E96C5E3}"/>
          </ac:spMkLst>
        </pc:spChg>
      </pc:sldChg>
      <pc:sldChg chg="modSp new mod ord">
        <pc:chgData name="Anne-Marie Haikio" userId="d857b0d5-b89d-4400-a0b9-0a9e2b406479" providerId="ADAL" clId="{BBC76712-B2CA-49DA-A46A-08882846E80E}" dt="2023-10-25T11:37:22.494" v="21115"/>
        <pc:sldMkLst>
          <pc:docMk/>
          <pc:sldMk cId="1451607139" sldId="289"/>
        </pc:sldMkLst>
        <pc:spChg chg="mod">
          <ac:chgData name="Anne-Marie Haikio" userId="d857b0d5-b89d-4400-a0b9-0a9e2b406479" providerId="ADAL" clId="{BBC76712-B2CA-49DA-A46A-08882846E80E}" dt="2023-10-17T14:05:30.887" v="2578" actId="20577"/>
          <ac:spMkLst>
            <pc:docMk/>
            <pc:sldMk cId="1451607139" sldId="289"/>
            <ac:spMk id="2" creationId="{32936C5B-B9DC-AC76-A05A-F9BAFBFE85BD}"/>
          </ac:spMkLst>
        </pc:spChg>
        <pc:spChg chg="mod">
          <ac:chgData name="Anne-Marie Haikio" userId="d857b0d5-b89d-4400-a0b9-0a9e2b406479" providerId="ADAL" clId="{BBC76712-B2CA-49DA-A46A-08882846E80E}" dt="2023-10-17T14:08:28.503" v="3088" actId="20577"/>
          <ac:spMkLst>
            <pc:docMk/>
            <pc:sldMk cId="1451607139" sldId="289"/>
            <ac:spMk id="3" creationId="{05C4A55C-5B1C-438A-F6DD-ADF79CEBE006}"/>
          </ac:spMkLst>
        </pc:spChg>
        <pc:spChg chg="mod">
          <ac:chgData name="Anne-Marie Haikio" userId="d857b0d5-b89d-4400-a0b9-0a9e2b406479" providerId="ADAL" clId="{BBC76712-B2CA-49DA-A46A-08882846E80E}" dt="2023-10-17T14:06:29.384" v="2741" actId="20577"/>
          <ac:spMkLst>
            <pc:docMk/>
            <pc:sldMk cId="1451607139" sldId="289"/>
            <ac:spMk id="4" creationId="{C992C5E5-D004-BD6C-EDF0-A91BFE71394B}"/>
          </ac:spMkLst>
        </pc:spChg>
        <pc:spChg chg="mod">
          <ac:chgData name="Anne-Marie Haikio" userId="d857b0d5-b89d-4400-a0b9-0a9e2b406479" providerId="ADAL" clId="{BBC76712-B2CA-49DA-A46A-08882846E80E}" dt="2023-10-17T14:08:24.547" v="3080" actId="20577"/>
          <ac:spMkLst>
            <pc:docMk/>
            <pc:sldMk cId="1451607139" sldId="289"/>
            <ac:spMk id="5" creationId="{AE29C4C1-DDA8-D62D-75E8-1B40C4593260}"/>
          </ac:spMkLst>
        </pc:spChg>
        <pc:spChg chg="mod">
          <ac:chgData name="Anne-Marie Haikio" userId="d857b0d5-b89d-4400-a0b9-0a9e2b406479" providerId="ADAL" clId="{BBC76712-B2CA-49DA-A46A-08882846E80E}" dt="2023-10-17T14:08:10.264" v="3035" actId="20577"/>
          <ac:spMkLst>
            <pc:docMk/>
            <pc:sldMk cId="1451607139" sldId="289"/>
            <ac:spMk id="6" creationId="{1EBD820C-F353-773C-C911-F705B6822667}"/>
          </ac:spMkLst>
        </pc:spChg>
      </pc:sldChg>
      <pc:sldChg chg="modSp new mod">
        <pc:chgData name="Anne-Marie Haikio" userId="d857b0d5-b89d-4400-a0b9-0a9e2b406479" providerId="ADAL" clId="{BBC76712-B2CA-49DA-A46A-08882846E80E}" dt="2023-10-17T14:13:34.085" v="3597" actId="20577"/>
        <pc:sldMkLst>
          <pc:docMk/>
          <pc:sldMk cId="2456288987" sldId="290"/>
        </pc:sldMkLst>
        <pc:spChg chg="mod">
          <ac:chgData name="Anne-Marie Haikio" userId="d857b0d5-b89d-4400-a0b9-0a9e2b406479" providerId="ADAL" clId="{BBC76712-B2CA-49DA-A46A-08882846E80E}" dt="2023-10-17T14:13:34.085" v="3597" actId="20577"/>
          <ac:spMkLst>
            <pc:docMk/>
            <pc:sldMk cId="2456288987" sldId="290"/>
            <ac:spMk id="2" creationId="{C4CB9B6A-BAA4-D7BB-5A81-CE7C6CEAFE0C}"/>
          </ac:spMkLst>
        </pc:spChg>
        <pc:spChg chg="mod">
          <ac:chgData name="Anne-Marie Haikio" userId="d857b0d5-b89d-4400-a0b9-0a9e2b406479" providerId="ADAL" clId="{BBC76712-B2CA-49DA-A46A-08882846E80E}" dt="2023-10-17T14:08:56.868" v="3119" actId="20577"/>
          <ac:spMkLst>
            <pc:docMk/>
            <pc:sldMk cId="2456288987" sldId="290"/>
            <ac:spMk id="3" creationId="{8B52B996-9E47-0CA7-A5F0-2F6688F30EB0}"/>
          </ac:spMkLst>
        </pc:spChg>
        <pc:spChg chg="mod">
          <ac:chgData name="Anne-Marie Haikio" userId="d857b0d5-b89d-4400-a0b9-0a9e2b406479" providerId="ADAL" clId="{BBC76712-B2CA-49DA-A46A-08882846E80E}" dt="2023-10-17T14:12:39.700" v="3521" actId="20577"/>
          <ac:spMkLst>
            <pc:docMk/>
            <pc:sldMk cId="2456288987" sldId="290"/>
            <ac:spMk id="4" creationId="{A72F850D-65AA-3520-F004-33C9ADD35AAE}"/>
          </ac:spMkLst>
        </pc:spChg>
        <pc:spChg chg="mod">
          <ac:chgData name="Anne-Marie Haikio" userId="d857b0d5-b89d-4400-a0b9-0a9e2b406479" providerId="ADAL" clId="{BBC76712-B2CA-49DA-A46A-08882846E80E}" dt="2023-10-17T14:10:36.028" v="3367" actId="20577"/>
          <ac:spMkLst>
            <pc:docMk/>
            <pc:sldMk cId="2456288987" sldId="290"/>
            <ac:spMk id="5" creationId="{153BCB92-E009-F343-FEBC-8772303FA64D}"/>
          </ac:spMkLst>
        </pc:spChg>
        <pc:spChg chg="mod">
          <ac:chgData name="Anne-Marie Haikio" userId="d857b0d5-b89d-4400-a0b9-0a9e2b406479" providerId="ADAL" clId="{BBC76712-B2CA-49DA-A46A-08882846E80E}" dt="2023-10-17T14:13:23.939" v="3561" actId="20577"/>
          <ac:spMkLst>
            <pc:docMk/>
            <pc:sldMk cId="2456288987" sldId="290"/>
            <ac:spMk id="6" creationId="{2A680B3A-5B01-9DC4-E324-050B6CB2880E}"/>
          </ac:spMkLst>
        </pc:spChg>
      </pc:sldChg>
      <pc:sldChg chg="modSp new mod">
        <pc:chgData name="Anne-Marie Haikio" userId="d857b0d5-b89d-4400-a0b9-0a9e2b406479" providerId="ADAL" clId="{BBC76712-B2CA-49DA-A46A-08882846E80E}" dt="2023-10-17T14:15:20.382" v="3680" actId="5793"/>
        <pc:sldMkLst>
          <pc:docMk/>
          <pc:sldMk cId="2863184604" sldId="291"/>
        </pc:sldMkLst>
        <pc:spChg chg="mod">
          <ac:chgData name="Anne-Marie Haikio" userId="d857b0d5-b89d-4400-a0b9-0a9e2b406479" providerId="ADAL" clId="{BBC76712-B2CA-49DA-A46A-08882846E80E}" dt="2023-10-17T14:14:34.804" v="3620"/>
          <ac:spMkLst>
            <pc:docMk/>
            <pc:sldMk cId="2863184604" sldId="291"/>
            <ac:spMk id="2" creationId="{D41E3163-10AA-A954-3FC1-C5F88346C564}"/>
          </ac:spMkLst>
        </pc:spChg>
        <pc:spChg chg="mod">
          <ac:chgData name="Anne-Marie Haikio" userId="d857b0d5-b89d-4400-a0b9-0a9e2b406479" providerId="ADAL" clId="{BBC76712-B2CA-49DA-A46A-08882846E80E}" dt="2023-10-17T14:15:05.307" v="3662" actId="12"/>
          <ac:spMkLst>
            <pc:docMk/>
            <pc:sldMk cId="2863184604" sldId="291"/>
            <ac:spMk id="3" creationId="{0C5CF8E6-A479-292E-9C13-E104E953A8DB}"/>
          </ac:spMkLst>
        </pc:spChg>
        <pc:spChg chg="mod">
          <ac:chgData name="Anne-Marie Haikio" userId="d857b0d5-b89d-4400-a0b9-0a9e2b406479" providerId="ADAL" clId="{BBC76712-B2CA-49DA-A46A-08882846E80E}" dt="2023-10-17T14:15:20.382" v="3680" actId="5793"/>
          <ac:spMkLst>
            <pc:docMk/>
            <pc:sldMk cId="2863184604" sldId="291"/>
            <ac:spMk id="4" creationId="{6B5E0E45-A0D2-7822-457A-3BC6547E4160}"/>
          </ac:spMkLst>
        </pc:spChg>
      </pc:sldChg>
      <pc:sldChg chg="modSp new mod">
        <pc:chgData name="Anne-Marie Haikio" userId="d857b0d5-b89d-4400-a0b9-0a9e2b406479" providerId="ADAL" clId="{BBC76712-B2CA-49DA-A46A-08882846E80E}" dt="2023-10-20T11:09:43.821" v="7547" actId="27636"/>
        <pc:sldMkLst>
          <pc:docMk/>
          <pc:sldMk cId="1593520544" sldId="292"/>
        </pc:sldMkLst>
        <pc:spChg chg="mod">
          <ac:chgData name="Anne-Marie Haikio" userId="d857b0d5-b89d-4400-a0b9-0a9e2b406479" providerId="ADAL" clId="{BBC76712-B2CA-49DA-A46A-08882846E80E}" dt="2023-10-17T14:15:48.291" v="3696" actId="20577"/>
          <ac:spMkLst>
            <pc:docMk/>
            <pc:sldMk cId="1593520544" sldId="292"/>
            <ac:spMk id="2" creationId="{5469F978-4799-DFDE-560F-5234C3DEE989}"/>
          </ac:spMkLst>
        </pc:spChg>
        <pc:spChg chg="mod">
          <ac:chgData name="Anne-Marie Haikio" userId="d857b0d5-b89d-4400-a0b9-0a9e2b406479" providerId="ADAL" clId="{BBC76712-B2CA-49DA-A46A-08882846E80E}" dt="2023-10-20T11:09:43.821" v="7547" actId="27636"/>
          <ac:spMkLst>
            <pc:docMk/>
            <pc:sldMk cId="1593520544" sldId="292"/>
            <ac:spMk id="3" creationId="{CDFC35DE-A38D-2C46-58D0-8093D1566D76}"/>
          </ac:spMkLst>
        </pc:spChg>
      </pc:sldChg>
      <pc:sldChg chg="addSp delSp modSp new mod setBg">
        <pc:chgData name="Anne-Marie Haikio" userId="d857b0d5-b89d-4400-a0b9-0a9e2b406479" providerId="ADAL" clId="{BBC76712-B2CA-49DA-A46A-08882846E80E}" dt="2023-10-20T11:48:09.971" v="8068" actId="115"/>
        <pc:sldMkLst>
          <pc:docMk/>
          <pc:sldMk cId="68339559" sldId="293"/>
        </pc:sldMkLst>
        <pc:spChg chg="mod">
          <ac:chgData name="Anne-Marie Haikio" userId="d857b0d5-b89d-4400-a0b9-0a9e2b406479" providerId="ADAL" clId="{BBC76712-B2CA-49DA-A46A-08882846E80E}" dt="2023-10-20T11:35:03.045" v="7692" actId="26606"/>
          <ac:spMkLst>
            <pc:docMk/>
            <pc:sldMk cId="68339559" sldId="293"/>
            <ac:spMk id="2" creationId="{3FB87076-39A3-CBEC-0C73-FD33945B18AA}"/>
          </ac:spMkLst>
        </pc:spChg>
        <pc:spChg chg="mod ord">
          <ac:chgData name="Anne-Marie Haikio" userId="d857b0d5-b89d-4400-a0b9-0a9e2b406479" providerId="ADAL" clId="{BBC76712-B2CA-49DA-A46A-08882846E80E}" dt="2023-10-20T11:48:09.971" v="8068" actId="115"/>
          <ac:spMkLst>
            <pc:docMk/>
            <pc:sldMk cId="68339559" sldId="293"/>
            <ac:spMk id="3" creationId="{0843CC08-EBD9-F13A-733B-4767924BFCC3}"/>
          </ac:spMkLst>
        </pc:spChg>
        <pc:spChg chg="add del">
          <ac:chgData name="Anne-Marie Haikio" userId="d857b0d5-b89d-4400-a0b9-0a9e2b406479" providerId="ADAL" clId="{BBC76712-B2CA-49DA-A46A-08882846E80E}" dt="2023-10-20T11:13:47.984" v="7554" actId="26606"/>
          <ac:spMkLst>
            <pc:docMk/>
            <pc:sldMk cId="68339559" sldId="293"/>
            <ac:spMk id="10" creationId="{79BB35BC-D5C2-4C8B-A22A-A71E6191913B}"/>
          </ac:spMkLst>
        </pc:spChg>
        <pc:spChg chg="add del">
          <ac:chgData name="Anne-Marie Haikio" userId="d857b0d5-b89d-4400-a0b9-0a9e2b406479" providerId="ADAL" clId="{BBC76712-B2CA-49DA-A46A-08882846E80E}" dt="2023-10-20T11:35:03.045" v="7692" actId="26606"/>
          <ac:spMkLst>
            <pc:docMk/>
            <pc:sldMk cId="68339559" sldId="293"/>
            <ac:spMk id="15" creationId="{21EA7FA8-6652-4CC5-90F4-3D48CAC0C2DD}"/>
          </ac:spMkLst>
        </pc:spChg>
        <pc:spChg chg="add">
          <ac:chgData name="Anne-Marie Haikio" userId="d857b0d5-b89d-4400-a0b9-0a9e2b406479" providerId="ADAL" clId="{BBC76712-B2CA-49DA-A46A-08882846E80E}" dt="2023-10-20T11:35:03.045" v="7692" actId="26606"/>
          <ac:spMkLst>
            <pc:docMk/>
            <pc:sldMk cId="68339559" sldId="293"/>
            <ac:spMk id="20" creationId="{EEBFA4C8-C301-60A7-C96E-E85360F5DFB4}"/>
          </ac:spMkLst>
        </pc:spChg>
        <pc:picChg chg="add del mod ord">
          <ac:chgData name="Anne-Marie Haikio" userId="d857b0d5-b89d-4400-a0b9-0a9e2b406479" providerId="ADAL" clId="{BBC76712-B2CA-49DA-A46A-08882846E80E}" dt="2023-10-20T11:34:49.938" v="7691" actId="478"/>
          <ac:picMkLst>
            <pc:docMk/>
            <pc:sldMk cId="68339559" sldId="293"/>
            <ac:picMk id="5" creationId="{6E8579B0-896D-A05B-02A4-B08254285055}"/>
          </ac:picMkLst>
        </pc:picChg>
      </pc:sldChg>
      <pc:sldChg chg="addSp delSp modSp new mod">
        <pc:chgData name="Anne-Marie Haikio" userId="d857b0d5-b89d-4400-a0b9-0a9e2b406479" providerId="ADAL" clId="{BBC76712-B2CA-49DA-A46A-08882846E80E}" dt="2023-10-20T11:08:30.367" v="7519" actId="1076"/>
        <pc:sldMkLst>
          <pc:docMk/>
          <pc:sldMk cId="3554915572" sldId="294"/>
        </pc:sldMkLst>
        <pc:spChg chg="mod">
          <ac:chgData name="Anne-Marie Haikio" userId="d857b0d5-b89d-4400-a0b9-0a9e2b406479" providerId="ADAL" clId="{BBC76712-B2CA-49DA-A46A-08882846E80E}" dt="2023-10-20T11:03:28.128" v="7368" actId="5793"/>
          <ac:spMkLst>
            <pc:docMk/>
            <pc:sldMk cId="3554915572" sldId="294"/>
            <ac:spMk id="2" creationId="{676469B4-A17B-9DAA-99A4-C89DFC869C9E}"/>
          </ac:spMkLst>
        </pc:spChg>
        <pc:spChg chg="del mod">
          <ac:chgData name="Anne-Marie Haikio" userId="d857b0d5-b89d-4400-a0b9-0a9e2b406479" providerId="ADAL" clId="{BBC76712-B2CA-49DA-A46A-08882846E80E}" dt="2023-10-20T10:41:08.766" v="7264" actId="478"/>
          <ac:spMkLst>
            <pc:docMk/>
            <pc:sldMk cId="3554915572" sldId="294"/>
            <ac:spMk id="3" creationId="{9D85B6E8-DCCF-B5A4-9FE9-296E63B4DB14}"/>
          </ac:spMkLst>
        </pc:spChg>
        <pc:spChg chg="add mod">
          <ac:chgData name="Anne-Marie Haikio" userId="d857b0d5-b89d-4400-a0b9-0a9e2b406479" providerId="ADAL" clId="{BBC76712-B2CA-49DA-A46A-08882846E80E}" dt="2023-10-20T10:41:00.321" v="7263" actId="1582"/>
          <ac:spMkLst>
            <pc:docMk/>
            <pc:sldMk cId="3554915572" sldId="294"/>
            <ac:spMk id="4" creationId="{42D3296B-6430-0CAC-D858-9F25C22E2E20}"/>
          </ac:spMkLst>
        </pc:spChg>
        <pc:spChg chg="add del mod">
          <ac:chgData name="Anne-Marie Haikio" userId="d857b0d5-b89d-4400-a0b9-0a9e2b406479" providerId="ADAL" clId="{BBC76712-B2CA-49DA-A46A-08882846E80E}" dt="2023-10-20T10:42:21.661" v="7291" actId="478"/>
          <ac:spMkLst>
            <pc:docMk/>
            <pc:sldMk cId="3554915572" sldId="294"/>
            <ac:spMk id="5" creationId="{5D2558BA-1AC6-9E7B-B3FD-D7E69D4F0BCA}"/>
          </ac:spMkLst>
        </pc:spChg>
        <pc:spChg chg="add mod">
          <ac:chgData name="Anne-Marie Haikio" userId="d857b0d5-b89d-4400-a0b9-0a9e2b406479" providerId="ADAL" clId="{BBC76712-B2CA-49DA-A46A-08882846E80E}" dt="2023-10-20T10:42:27.461" v="7293" actId="1076"/>
          <ac:spMkLst>
            <pc:docMk/>
            <pc:sldMk cId="3554915572" sldId="294"/>
            <ac:spMk id="6" creationId="{EEF0E351-AE4F-5DE3-CBA0-74E634DFEC76}"/>
          </ac:spMkLst>
        </pc:spChg>
        <pc:spChg chg="add del mod">
          <ac:chgData name="Anne-Marie Haikio" userId="d857b0d5-b89d-4400-a0b9-0a9e2b406479" providerId="ADAL" clId="{BBC76712-B2CA-49DA-A46A-08882846E80E}" dt="2023-10-20T10:42:29.916" v="7294" actId="478"/>
          <ac:spMkLst>
            <pc:docMk/>
            <pc:sldMk cId="3554915572" sldId="294"/>
            <ac:spMk id="7" creationId="{345FCD13-138A-D27B-3585-32AFF1D02C34}"/>
          </ac:spMkLst>
        </pc:spChg>
        <pc:spChg chg="add del mod">
          <ac:chgData name="Anne-Marie Haikio" userId="d857b0d5-b89d-4400-a0b9-0a9e2b406479" providerId="ADAL" clId="{BBC76712-B2CA-49DA-A46A-08882846E80E}" dt="2023-10-20T10:42:16.926" v="7289" actId="478"/>
          <ac:spMkLst>
            <pc:docMk/>
            <pc:sldMk cId="3554915572" sldId="294"/>
            <ac:spMk id="8" creationId="{318F67AE-EFC5-BF21-2DB6-29A80E3EF757}"/>
          </ac:spMkLst>
        </pc:spChg>
        <pc:spChg chg="add mod">
          <ac:chgData name="Anne-Marie Haikio" userId="d857b0d5-b89d-4400-a0b9-0a9e2b406479" providerId="ADAL" clId="{BBC76712-B2CA-49DA-A46A-08882846E80E}" dt="2023-10-20T10:42:20.002" v="7290" actId="1076"/>
          <ac:spMkLst>
            <pc:docMk/>
            <pc:sldMk cId="3554915572" sldId="294"/>
            <ac:spMk id="11" creationId="{F62EEB05-9425-620A-2303-0BD5D4C79CDD}"/>
          </ac:spMkLst>
        </pc:spChg>
        <pc:spChg chg="add mod">
          <ac:chgData name="Anne-Marie Haikio" userId="d857b0d5-b89d-4400-a0b9-0a9e2b406479" providerId="ADAL" clId="{BBC76712-B2CA-49DA-A46A-08882846E80E}" dt="2023-10-20T10:42:24.222" v="7292" actId="1076"/>
          <ac:spMkLst>
            <pc:docMk/>
            <pc:sldMk cId="3554915572" sldId="294"/>
            <ac:spMk id="12" creationId="{7066D67D-27A6-5B20-AB96-B1319A0464BE}"/>
          </ac:spMkLst>
        </pc:spChg>
        <pc:spChg chg="add mod">
          <ac:chgData name="Anne-Marie Haikio" userId="d857b0d5-b89d-4400-a0b9-0a9e2b406479" providerId="ADAL" clId="{BBC76712-B2CA-49DA-A46A-08882846E80E}" dt="2023-10-20T10:42:06.397" v="7284" actId="20577"/>
          <ac:spMkLst>
            <pc:docMk/>
            <pc:sldMk cId="3554915572" sldId="294"/>
            <ac:spMk id="13" creationId="{15C8BC60-B64E-9196-5E6F-140FB2507EED}"/>
          </ac:spMkLst>
        </pc:spChg>
        <pc:spChg chg="add mod">
          <ac:chgData name="Anne-Marie Haikio" userId="d857b0d5-b89d-4400-a0b9-0a9e2b406479" providerId="ADAL" clId="{BBC76712-B2CA-49DA-A46A-08882846E80E}" dt="2023-10-20T10:42:42.021" v="7296" actId="1076"/>
          <ac:spMkLst>
            <pc:docMk/>
            <pc:sldMk cId="3554915572" sldId="294"/>
            <ac:spMk id="14" creationId="{FA8EB2C7-5515-5F7A-8D8C-B7A6FF38EC16}"/>
          </ac:spMkLst>
        </pc:spChg>
        <pc:spChg chg="add del mod">
          <ac:chgData name="Anne-Marie Haikio" userId="d857b0d5-b89d-4400-a0b9-0a9e2b406479" providerId="ADAL" clId="{BBC76712-B2CA-49DA-A46A-08882846E80E}" dt="2023-10-20T11:05:50.857" v="7483" actId="478"/>
          <ac:spMkLst>
            <pc:docMk/>
            <pc:sldMk cId="3554915572" sldId="294"/>
            <ac:spMk id="15" creationId="{9FC61CE4-86F8-15F6-38D9-C89722A93672}"/>
          </ac:spMkLst>
        </pc:spChg>
        <pc:spChg chg="add mod">
          <ac:chgData name="Anne-Marie Haikio" userId="d857b0d5-b89d-4400-a0b9-0a9e2b406479" providerId="ADAL" clId="{BBC76712-B2CA-49DA-A46A-08882846E80E}" dt="2023-10-20T11:07:13.413" v="7506" actId="1076"/>
          <ac:spMkLst>
            <pc:docMk/>
            <pc:sldMk cId="3554915572" sldId="294"/>
            <ac:spMk id="16" creationId="{16A5547A-4541-E30B-C2B9-CD5E129591A1}"/>
          </ac:spMkLst>
        </pc:spChg>
        <pc:spChg chg="add mod">
          <ac:chgData name="Anne-Marie Haikio" userId="d857b0d5-b89d-4400-a0b9-0a9e2b406479" providerId="ADAL" clId="{BBC76712-B2CA-49DA-A46A-08882846E80E}" dt="2023-10-20T11:06:37.734" v="7505" actId="1076"/>
          <ac:spMkLst>
            <pc:docMk/>
            <pc:sldMk cId="3554915572" sldId="294"/>
            <ac:spMk id="17" creationId="{B0B86661-0FAC-4566-EFA9-B0AA5A108DE6}"/>
          </ac:spMkLst>
        </pc:spChg>
        <pc:spChg chg="add mod">
          <ac:chgData name="Anne-Marie Haikio" userId="d857b0d5-b89d-4400-a0b9-0a9e2b406479" providerId="ADAL" clId="{BBC76712-B2CA-49DA-A46A-08882846E80E}" dt="2023-10-20T11:08:08.235" v="7515"/>
          <ac:spMkLst>
            <pc:docMk/>
            <pc:sldMk cId="3554915572" sldId="294"/>
            <ac:spMk id="18" creationId="{23F20515-35D9-9685-A162-66B37172F0CC}"/>
          </ac:spMkLst>
        </pc:spChg>
        <pc:spChg chg="add mod">
          <ac:chgData name="Anne-Marie Haikio" userId="d857b0d5-b89d-4400-a0b9-0a9e2b406479" providerId="ADAL" clId="{BBC76712-B2CA-49DA-A46A-08882846E80E}" dt="2023-10-20T11:07:57.403" v="7514"/>
          <ac:spMkLst>
            <pc:docMk/>
            <pc:sldMk cId="3554915572" sldId="294"/>
            <ac:spMk id="19" creationId="{8AC48C6E-8D01-8A64-B605-3DB4E8EEAA6F}"/>
          </ac:spMkLst>
        </pc:spChg>
        <pc:spChg chg="add mod">
          <ac:chgData name="Anne-Marie Haikio" userId="d857b0d5-b89d-4400-a0b9-0a9e2b406479" providerId="ADAL" clId="{BBC76712-B2CA-49DA-A46A-08882846E80E}" dt="2023-10-20T11:06:25.437" v="7504" actId="1076"/>
          <ac:spMkLst>
            <pc:docMk/>
            <pc:sldMk cId="3554915572" sldId="294"/>
            <ac:spMk id="20" creationId="{F156CAAC-1B4C-4E1A-3D44-60B8138138EF}"/>
          </ac:spMkLst>
        </pc:spChg>
        <pc:spChg chg="add mod">
          <ac:chgData name="Anne-Marie Haikio" userId="d857b0d5-b89d-4400-a0b9-0a9e2b406479" providerId="ADAL" clId="{BBC76712-B2CA-49DA-A46A-08882846E80E}" dt="2023-10-20T11:05:07.320" v="7432" actId="20577"/>
          <ac:spMkLst>
            <pc:docMk/>
            <pc:sldMk cId="3554915572" sldId="294"/>
            <ac:spMk id="21" creationId="{602B624D-0887-C5F3-1450-9EC3ED341626}"/>
          </ac:spMkLst>
        </pc:spChg>
        <pc:spChg chg="add mod">
          <ac:chgData name="Anne-Marie Haikio" userId="d857b0d5-b89d-4400-a0b9-0a9e2b406479" providerId="ADAL" clId="{BBC76712-B2CA-49DA-A46A-08882846E80E}" dt="2023-10-20T11:07:42.116" v="7512" actId="1076"/>
          <ac:spMkLst>
            <pc:docMk/>
            <pc:sldMk cId="3554915572" sldId="294"/>
            <ac:spMk id="22" creationId="{0F1AF3FA-A246-4FEA-87A1-3251717D4659}"/>
          </ac:spMkLst>
        </pc:spChg>
        <pc:spChg chg="add mod">
          <ac:chgData name="Anne-Marie Haikio" userId="d857b0d5-b89d-4400-a0b9-0a9e2b406479" providerId="ADAL" clId="{BBC76712-B2CA-49DA-A46A-08882846E80E}" dt="2023-10-20T11:05:12.122" v="7442" actId="20577"/>
          <ac:spMkLst>
            <pc:docMk/>
            <pc:sldMk cId="3554915572" sldId="294"/>
            <ac:spMk id="23" creationId="{A603DBE7-5645-D4F2-9FC9-519FE722FDA7}"/>
          </ac:spMkLst>
        </pc:spChg>
        <pc:spChg chg="add mod">
          <ac:chgData name="Anne-Marie Haikio" userId="d857b0d5-b89d-4400-a0b9-0a9e2b406479" providerId="ADAL" clId="{BBC76712-B2CA-49DA-A46A-08882846E80E}" dt="2023-10-20T11:05:17.118" v="7455" actId="20577"/>
          <ac:spMkLst>
            <pc:docMk/>
            <pc:sldMk cId="3554915572" sldId="294"/>
            <ac:spMk id="24" creationId="{4FB31641-F081-2E0E-0C0D-2160905495C7}"/>
          </ac:spMkLst>
        </pc:spChg>
        <pc:spChg chg="add mod">
          <ac:chgData name="Anne-Marie Haikio" userId="d857b0d5-b89d-4400-a0b9-0a9e2b406479" providerId="ADAL" clId="{BBC76712-B2CA-49DA-A46A-08882846E80E}" dt="2023-10-20T11:08:15.117" v="7516"/>
          <ac:spMkLst>
            <pc:docMk/>
            <pc:sldMk cId="3554915572" sldId="294"/>
            <ac:spMk id="25" creationId="{0B8F1D2A-DE29-37C6-7883-50B2A0512F4C}"/>
          </ac:spMkLst>
        </pc:spChg>
        <pc:spChg chg="add mod">
          <ac:chgData name="Anne-Marie Haikio" userId="d857b0d5-b89d-4400-a0b9-0a9e2b406479" providerId="ADAL" clId="{BBC76712-B2CA-49DA-A46A-08882846E80E}" dt="2023-10-20T11:08:30.367" v="7519" actId="1076"/>
          <ac:spMkLst>
            <pc:docMk/>
            <pc:sldMk cId="3554915572" sldId="294"/>
            <ac:spMk id="26" creationId="{448DFB20-7F5E-75B0-8EED-9E24A6887E62}"/>
          </ac:spMkLst>
        </pc:spChg>
        <pc:spChg chg="add mod">
          <ac:chgData name="Anne-Marie Haikio" userId="d857b0d5-b89d-4400-a0b9-0a9e2b406479" providerId="ADAL" clId="{BBC76712-B2CA-49DA-A46A-08882846E80E}" dt="2023-10-20T11:07:50.630" v="7513"/>
          <ac:spMkLst>
            <pc:docMk/>
            <pc:sldMk cId="3554915572" sldId="294"/>
            <ac:spMk id="27" creationId="{D1627023-8AE6-B466-FC36-28A58323A5A0}"/>
          </ac:spMkLst>
        </pc:spChg>
        <pc:inkChg chg="add del">
          <ac:chgData name="Anne-Marie Haikio" userId="d857b0d5-b89d-4400-a0b9-0a9e2b406479" providerId="ADAL" clId="{BBC76712-B2CA-49DA-A46A-08882846E80E}" dt="2023-10-20T10:39:57.459" v="7244"/>
          <ac:inkMkLst>
            <pc:docMk/>
            <pc:sldMk cId="3554915572" sldId="294"/>
            <ac:inkMk id="9" creationId="{CFF2AB2C-211B-F017-4245-0C1D544160D6}"/>
          </ac:inkMkLst>
        </pc:inkChg>
        <pc:inkChg chg="add del">
          <ac:chgData name="Anne-Marie Haikio" userId="d857b0d5-b89d-4400-a0b9-0a9e2b406479" providerId="ADAL" clId="{BBC76712-B2CA-49DA-A46A-08882846E80E}" dt="2023-10-20T10:39:46.885" v="7243" actId="9405"/>
          <ac:inkMkLst>
            <pc:docMk/>
            <pc:sldMk cId="3554915572" sldId="294"/>
            <ac:inkMk id="10" creationId="{8501D04D-8B48-D97E-02D0-92B0308C6F18}"/>
          </ac:inkMkLst>
        </pc:inkChg>
      </pc:sldChg>
      <pc:sldChg chg="modSp new mod">
        <pc:chgData name="Anne-Marie Haikio" userId="d857b0d5-b89d-4400-a0b9-0a9e2b406479" providerId="ADAL" clId="{BBC76712-B2CA-49DA-A46A-08882846E80E}" dt="2023-10-18T04:15:47.237" v="3857" actId="20577"/>
        <pc:sldMkLst>
          <pc:docMk/>
          <pc:sldMk cId="2028055814" sldId="295"/>
        </pc:sldMkLst>
        <pc:spChg chg="mod">
          <ac:chgData name="Anne-Marie Haikio" userId="d857b0d5-b89d-4400-a0b9-0a9e2b406479" providerId="ADAL" clId="{BBC76712-B2CA-49DA-A46A-08882846E80E}" dt="2023-10-18T04:15:47.237" v="3857" actId="20577"/>
          <ac:spMkLst>
            <pc:docMk/>
            <pc:sldMk cId="2028055814" sldId="295"/>
            <ac:spMk id="2" creationId="{34848014-0AF6-222C-A8F3-BBEFD3F15EA0}"/>
          </ac:spMkLst>
        </pc:spChg>
      </pc:sldChg>
      <pc:sldChg chg="modSp new mod">
        <pc:chgData name="Anne-Marie Haikio" userId="d857b0d5-b89d-4400-a0b9-0a9e2b406479" providerId="ADAL" clId="{BBC76712-B2CA-49DA-A46A-08882846E80E}" dt="2023-10-18T04:15:57.074" v="3866" actId="20577"/>
        <pc:sldMkLst>
          <pc:docMk/>
          <pc:sldMk cId="3362411135" sldId="296"/>
        </pc:sldMkLst>
        <pc:spChg chg="mod">
          <ac:chgData name="Anne-Marie Haikio" userId="d857b0d5-b89d-4400-a0b9-0a9e2b406479" providerId="ADAL" clId="{BBC76712-B2CA-49DA-A46A-08882846E80E}" dt="2023-10-18T04:15:57.074" v="3866" actId="20577"/>
          <ac:spMkLst>
            <pc:docMk/>
            <pc:sldMk cId="3362411135" sldId="296"/>
            <ac:spMk id="2" creationId="{B8A39E3A-1124-598E-B7E8-4C46CC44698D}"/>
          </ac:spMkLst>
        </pc:spChg>
      </pc:sldChg>
      <pc:sldChg chg="modSp new mod">
        <pc:chgData name="Anne-Marie Haikio" userId="d857b0d5-b89d-4400-a0b9-0a9e2b406479" providerId="ADAL" clId="{BBC76712-B2CA-49DA-A46A-08882846E80E}" dt="2023-10-20T11:46:02.256" v="7946" actId="20577"/>
        <pc:sldMkLst>
          <pc:docMk/>
          <pc:sldMk cId="81600662" sldId="297"/>
        </pc:sldMkLst>
        <pc:spChg chg="mod">
          <ac:chgData name="Anne-Marie Haikio" userId="d857b0d5-b89d-4400-a0b9-0a9e2b406479" providerId="ADAL" clId="{BBC76712-B2CA-49DA-A46A-08882846E80E}" dt="2023-10-20T11:46:02.256" v="7946" actId="20577"/>
          <ac:spMkLst>
            <pc:docMk/>
            <pc:sldMk cId="81600662" sldId="297"/>
            <ac:spMk id="2" creationId="{00339D15-46DB-37E4-1335-6276B59E5F61}"/>
          </ac:spMkLst>
        </pc:spChg>
      </pc:sldChg>
      <pc:sldChg chg="modSp new del mod">
        <pc:chgData name="Anne-Marie Haikio" userId="d857b0d5-b89d-4400-a0b9-0a9e2b406479" providerId="ADAL" clId="{BBC76712-B2CA-49DA-A46A-08882846E80E}" dt="2023-10-20T10:09:05.311" v="4643" actId="47"/>
        <pc:sldMkLst>
          <pc:docMk/>
          <pc:sldMk cId="1078207638" sldId="298"/>
        </pc:sldMkLst>
        <pc:spChg chg="mod">
          <ac:chgData name="Anne-Marie Haikio" userId="d857b0d5-b89d-4400-a0b9-0a9e2b406479" providerId="ADAL" clId="{BBC76712-B2CA-49DA-A46A-08882846E80E}" dt="2023-10-20T10:06:59.823" v="4319" actId="20577"/>
          <ac:spMkLst>
            <pc:docMk/>
            <pc:sldMk cId="1078207638" sldId="298"/>
            <ac:spMk id="2" creationId="{82332E00-297B-350F-C16F-828ABAB12E9A}"/>
          </ac:spMkLst>
        </pc:spChg>
        <pc:spChg chg="mod">
          <ac:chgData name="Anne-Marie Haikio" userId="d857b0d5-b89d-4400-a0b9-0a9e2b406479" providerId="ADAL" clId="{BBC76712-B2CA-49DA-A46A-08882846E80E}" dt="2023-10-20T10:07:04.111" v="4320" actId="5793"/>
          <ac:spMkLst>
            <pc:docMk/>
            <pc:sldMk cId="1078207638" sldId="298"/>
            <ac:spMk id="3" creationId="{E81E21DC-39F0-6C94-9CB6-F6EF006F80B8}"/>
          </ac:spMkLst>
        </pc:spChg>
      </pc:sldChg>
      <pc:sldChg chg="modSp new mod ord">
        <pc:chgData name="Anne-Marie Haikio" userId="d857b0d5-b89d-4400-a0b9-0a9e2b406479" providerId="ADAL" clId="{BBC76712-B2CA-49DA-A46A-08882846E80E}" dt="2023-10-20T10:29:07.476" v="6423"/>
        <pc:sldMkLst>
          <pc:docMk/>
          <pc:sldMk cId="2761026255" sldId="299"/>
        </pc:sldMkLst>
        <pc:spChg chg="mod">
          <ac:chgData name="Anne-Marie Haikio" userId="d857b0d5-b89d-4400-a0b9-0a9e2b406479" providerId="ADAL" clId="{BBC76712-B2CA-49DA-A46A-08882846E80E}" dt="2023-10-20T10:07:16.444" v="4347" actId="20577"/>
          <ac:spMkLst>
            <pc:docMk/>
            <pc:sldMk cId="2761026255" sldId="299"/>
            <ac:spMk id="2" creationId="{046075D8-EF29-0FFE-ACA8-DC532B4302AF}"/>
          </ac:spMkLst>
        </pc:spChg>
        <pc:spChg chg="mod">
          <ac:chgData name="Anne-Marie Haikio" userId="d857b0d5-b89d-4400-a0b9-0a9e2b406479" providerId="ADAL" clId="{BBC76712-B2CA-49DA-A46A-08882846E80E}" dt="2023-10-20T10:07:28.780" v="4389" actId="20577"/>
          <ac:spMkLst>
            <pc:docMk/>
            <pc:sldMk cId="2761026255" sldId="299"/>
            <ac:spMk id="3" creationId="{04E25AF0-3610-A9B1-7153-E580D8625EF5}"/>
          </ac:spMkLst>
        </pc:spChg>
        <pc:spChg chg="mod">
          <ac:chgData name="Anne-Marie Haikio" userId="d857b0d5-b89d-4400-a0b9-0a9e2b406479" providerId="ADAL" clId="{BBC76712-B2CA-49DA-A46A-08882846E80E}" dt="2023-10-20T10:08:12.013" v="4501" actId="20577"/>
          <ac:spMkLst>
            <pc:docMk/>
            <pc:sldMk cId="2761026255" sldId="299"/>
            <ac:spMk id="4" creationId="{823D2DF7-7CCA-616F-5B6A-B68DD51D1041}"/>
          </ac:spMkLst>
        </pc:spChg>
        <pc:spChg chg="mod">
          <ac:chgData name="Anne-Marie Haikio" userId="d857b0d5-b89d-4400-a0b9-0a9e2b406479" providerId="ADAL" clId="{BBC76712-B2CA-49DA-A46A-08882846E80E}" dt="2023-10-20T10:08:24.842" v="4539" actId="20577"/>
          <ac:spMkLst>
            <pc:docMk/>
            <pc:sldMk cId="2761026255" sldId="299"/>
            <ac:spMk id="5" creationId="{69AC8344-23B9-AF2A-BA5E-0575E6414504}"/>
          </ac:spMkLst>
        </pc:spChg>
        <pc:spChg chg="mod">
          <ac:chgData name="Anne-Marie Haikio" userId="d857b0d5-b89d-4400-a0b9-0a9e2b406479" providerId="ADAL" clId="{BBC76712-B2CA-49DA-A46A-08882846E80E}" dt="2023-10-20T10:15:12.734" v="5203" actId="20577"/>
          <ac:spMkLst>
            <pc:docMk/>
            <pc:sldMk cId="2761026255" sldId="299"/>
            <ac:spMk id="6" creationId="{4340B116-6A5F-5DBC-CFF4-0B245AF342CE}"/>
          </ac:spMkLst>
        </pc:spChg>
      </pc:sldChg>
      <pc:sldChg chg="modSp new mod">
        <pc:chgData name="Anne-Marie Haikio" userId="d857b0d5-b89d-4400-a0b9-0a9e2b406479" providerId="ADAL" clId="{BBC76712-B2CA-49DA-A46A-08882846E80E}" dt="2023-10-20T11:10:08.638" v="7548" actId="20577"/>
        <pc:sldMkLst>
          <pc:docMk/>
          <pc:sldMk cId="4076285518" sldId="300"/>
        </pc:sldMkLst>
        <pc:spChg chg="mod">
          <ac:chgData name="Anne-Marie Haikio" userId="d857b0d5-b89d-4400-a0b9-0a9e2b406479" providerId="ADAL" clId="{BBC76712-B2CA-49DA-A46A-08882846E80E}" dt="2023-10-20T10:09:27.022" v="4666" actId="20577"/>
          <ac:spMkLst>
            <pc:docMk/>
            <pc:sldMk cId="4076285518" sldId="300"/>
            <ac:spMk id="2" creationId="{CB5E3ECC-23CB-FF75-77F4-BADA804EBF7D}"/>
          </ac:spMkLst>
        </pc:spChg>
        <pc:spChg chg="mod">
          <ac:chgData name="Anne-Marie Haikio" userId="d857b0d5-b89d-4400-a0b9-0a9e2b406479" providerId="ADAL" clId="{BBC76712-B2CA-49DA-A46A-08882846E80E}" dt="2023-10-20T11:10:08.638" v="7548" actId="20577"/>
          <ac:spMkLst>
            <pc:docMk/>
            <pc:sldMk cId="4076285518" sldId="300"/>
            <ac:spMk id="3" creationId="{1CF4458D-3235-44F4-DB54-12E4051A397A}"/>
          </ac:spMkLst>
        </pc:spChg>
      </pc:sldChg>
      <pc:sldChg chg="addSp delSp modSp new mod setBg setClrOvrMap">
        <pc:chgData name="Anne-Marie Haikio" userId="d857b0d5-b89d-4400-a0b9-0a9e2b406479" providerId="ADAL" clId="{BBC76712-B2CA-49DA-A46A-08882846E80E}" dt="2023-10-25T08:46:46.850" v="14545" actId="5793"/>
        <pc:sldMkLst>
          <pc:docMk/>
          <pc:sldMk cId="2080584868" sldId="301"/>
        </pc:sldMkLst>
        <pc:spChg chg="mod">
          <ac:chgData name="Anne-Marie Haikio" userId="d857b0d5-b89d-4400-a0b9-0a9e2b406479" providerId="ADAL" clId="{BBC76712-B2CA-49DA-A46A-08882846E80E}" dt="2023-10-23T12:18:36.708" v="13622" actId="26606"/>
          <ac:spMkLst>
            <pc:docMk/>
            <pc:sldMk cId="2080584868" sldId="301"/>
            <ac:spMk id="2" creationId="{FD083FDA-5763-3067-3D97-1C810CAA0CA7}"/>
          </ac:spMkLst>
        </pc:spChg>
        <pc:spChg chg="mod">
          <ac:chgData name="Anne-Marie Haikio" userId="d857b0d5-b89d-4400-a0b9-0a9e2b406479" providerId="ADAL" clId="{BBC76712-B2CA-49DA-A46A-08882846E80E}" dt="2023-10-25T08:46:46.850" v="14545" actId="5793"/>
          <ac:spMkLst>
            <pc:docMk/>
            <pc:sldMk cId="2080584868" sldId="301"/>
            <ac:spMk id="3" creationId="{FCC5AEE9-0D9A-AF69-794F-E26A06B7B32A}"/>
          </ac:spMkLst>
        </pc:spChg>
        <pc:spChg chg="add del">
          <ac:chgData name="Anne-Marie Haikio" userId="d857b0d5-b89d-4400-a0b9-0a9e2b406479" providerId="ADAL" clId="{BBC76712-B2CA-49DA-A46A-08882846E80E}" dt="2023-10-20T11:33:24.161" v="7679" actId="26606"/>
          <ac:spMkLst>
            <pc:docMk/>
            <pc:sldMk cId="2080584868" sldId="301"/>
            <ac:spMk id="8" creationId="{777A147A-9ED8-46B4-8660-1B3C2AA880B5}"/>
          </ac:spMkLst>
        </pc:spChg>
        <pc:spChg chg="add del">
          <ac:chgData name="Anne-Marie Haikio" userId="d857b0d5-b89d-4400-a0b9-0a9e2b406479" providerId="ADAL" clId="{BBC76712-B2CA-49DA-A46A-08882846E80E}" dt="2023-10-20T11:33:24.161" v="7679" actId="26606"/>
          <ac:spMkLst>
            <pc:docMk/>
            <pc:sldMk cId="2080584868" sldId="301"/>
            <ac:spMk id="10" creationId="{5D6C15A0-C087-4593-8414-2B4EC1CDC3DE}"/>
          </ac:spMkLst>
        </pc:spChg>
        <pc:spChg chg="add del">
          <ac:chgData name="Anne-Marie Haikio" userId="d857b0d5-b89d-4400-a0b9-0a9e2b406479" providerId="ADAL" clId="{BBC76712-B2CA-49DA-A46A-08882846E80E}" dt="2023-10-20T11:33:24.149" v="7678" actId="26606"/>
          <ac:spMkLst>
            <pc:docMk/>
            <pc:sldMk cId="2080584868" sldId="301"/>
            <ac:spMk id="16" creationId="{C5E6CFF1-2F42-4E10-9A97-F116F46F53FE}"/>
          </ac:spMkLst>
        </pc:spChg>
        <pc:spChg chg="add del">
          <ac:chgData name="Anne-Marie Haikio" userId="d857b0d5-b89d-4400-a0b9-0a9e2b406479" providerId="ADAL" clId="{BBC76712-B2CA-49DA-A46A-08882846E80E}" dt="2023-10-20T11:34:00.702" v="7684" actId="26606"/>
          <ac:spMkLst>
            <pc:docMk/>
            <pc:sldMk cId="2080584868" sldId="301"/>
            <ac:spMk id="20" creationId="{3ECBE1F1-D69B-4AFA-ABD5-8E41720EF6DE}"/>
          </ac:spMkLst>
        </pc:spChg>
        <pc:spChg chg="add del">
          <ac:chgData name="Anne-Marie Haikio" userId="d857b0d5-b89d-4400-a0b9-0a9e2b406479" providerId="ADAL" clId="{BBC76712-B2CA-49DA-A46A-08882846E80E}" dt="2023-10-20T11:34:00.702" v="7684" actId="26606"/>
          <ac:spMkLst>
            <pc:docMk/>
            <pc:sldMk cId="2080584868" sldId="301"/>
            <ac:spMk id="22" creationId="{603A6265-E10C-4B85-9C20-E75FCAF9CC63}"/>
          </ac:spMkLst>
        </pc:spChg>
        <pc:spChg chg="add del">
          <ac:chgData name="Anne-Marie Haikio" userId="d857b0d5-b89d-4400-a0b9-0a9e2b406479" providerId="ADAL" clId="{BBC76712-B2CA-49DA-A46A-08882846E80E}" dt="2023-10-23T12:18:36.708" v="13622" actId="26606"/>
          <ac:spMkLst>
            <pc:docMk/>
            <pc:sldMk cId="2080584868" sldId="301"/>
            <ac:spMk id="27" creationId="{6CF042CA-1AB3-5530-1155-8018D6D6A106}"/>
          </ac:spMkLst>
        </pc:spChg>
        <pc:spChg chg="add del">
          <ac:chgData name="Anne-Marie Haikio" userId="d857b0d5-b89d-4400-a0b9-0a9e2b406479" providerId="ADAL" clId="{BBC76712-B2CA-49DA-A46A-08882846E80E}" dt="2023-10-23T12:18:36.708" v="13622" actId="26606"/>
          <ac:spMkLst>
            <pc:docMk/>
            <pc:sldMk cId="2080584868" sldId="301"/>
            <ac:spMk id="29" creationId="{7BD5A982-4141-9143-22DC-C0713B397EB8}"/>
          </ac:spMkLst>
        </pc:spChg>
        <pc:spChg chg="add">
          <ac:chgData name="Anne-Marie Haikio" userId="d857b0d5-b89d-4400-a0b9-0a9e2b406479" providerId="ADAL" clId="{BBC76712-B2CA-49DA-A46A-08882846E80E}" dt="2023-10-23T12:18:36.708" v="13622" actId="26606"/>
          <ac:spMkLst>
            <pc:docMk/>
            <pc:sldMk cId="2080584868" sldId="301"/>
            <ac:spMk id="34" creationId="{D1D34770-47A8-402C-AF23-2B653F2D88C1}"/>
          </ac:spMkLst>
        </pc:spChg>
        <pc:picChg chg="add mod">
          <ac:chgData name="Anne-Marie Haikio" userId="d857b0d5-b89d-4400-a0b9-0a9e2b406479" providerId="ADAL" clId="{BBC76712-B2CA-49DA-A46A-08882846E80E}" dt="2023-10-23T12:18:36.708" v="13622" actId="26606"/>
          <ac:picMkLst>
            <pc:docMk/>
            <pc:sldMk cId="2080584868" sldId="301"/>
            <ac:picMk id="5" creationId="{016ABC69-3B30-B4CC-E978-656CD39A0B28}"/>
          </ac:picMkLst>
        </pc:picChg>
        <pc:picChg chg="add del">
          <ac:chgData name="Anne-Marie Haikio" userId="d857b0d5-b89d-4400-a0b9-0a9e2b406479" providerId="ADAL" clId="{BBC76712-B2CA-49DA-A46A-08882846E80E}" dt="2023-10-20T11:33:24.149" v="7678" actId="26606"/>
          <ac:picMkLst>
            <pc:docMk/>
            <pc:sldMk cId="2080584868" sldId="301"/>
            <ac:picMk id="12" creationId="{36841731-1E3F-5572-A859-CFC7FF95F5AC}"/>
          </ac:picMkLst>
        </pc:picChg>
        <pc:picChg chg="add del">
          <ac:chgData name="Anne-Marie Haikio" userId="d857b0d5-b89d-4400-a0b9-0a9e2b406479" providerId="ADAL" clId="{BBC76712-B2CA-49DA-A46A-08882846E80E}" dt="2023-10-20T11:33:47.798" v="7683" actId="478"/>
          <ac:picMkLst>
            <pc:docMk/>
            <pc:sldMk cId="2080584868" sldId="301"/>
            <ac:picMk id="21" creationId="{CD548493-0C18-DD00-20EB-3E34665F0074}"/>
          </ac:picMkLst>
        </pc:picChg>
        <pc:cxnChg chg="add del">
          <ac:chgData name="Anne-Marie Haikio" userId="d857b0d5-b89d-4400-a0b9-0a9e2b406479" providerId="ADAL" clId="{BBC76712-B2CA-49DA-A46A-08882846E80E}" dt="2023-10-20T11:33:24.149" v="7678" actId="26606"/>
          <ac:cxnSpMkLst>
            <pc:docMk/>
            <pc:sldMk cId="2080584868" sldId="301"/>
            <ac:cxnSpMk id="18" creationId="{96A8629B-8289-498B-939B-1CA0C106182C}"/>
          </ac:cxnSpMkLst>
        </pc:cxnChg>
      </pc:sldChg>
      <pc:sldChg chg="addSp modSp new mod ord setBg">
        <pc:chgData name="Anne-Marie Haikio" userId="d857b0d5-b89d-4400-a0b9-0a9e2b406479" providerId="ADAL" clId="{BBC76712-B2CA-49DA-A46A-08882846E80E}" dt="2023-10-25T10:35:33.089" v="19595"/>
        <pc:sldMkLst>
          <pc:docMk/>
          <pc:sldMk cId="859291743" sldId="302"/>
        </pc:sldMkLst>
        <pc:spChg chg="mod">
          <ac:chgData name="Anne-Marie Haikio" userId="d857b0d5-b89d-4400-a0b9-0a9e2b406479" providerId="ADAL" clId="{BBC76712-B2CA-49DA-A46A-08882846E80E}" dt="2023-10-20T11:35:17.551" v="7693" actId="26606"/>
          <ac:spMkLst>
            <pc:docMk/>
            <pc:sldMk cId="859291743" sldId="302"/>
            <ac:spMk id="2" creationId="{85F730FE-4B2C-045D-4D26-D9E9F0DFC56A}"/>
          </ac:spMkLst>
        </pc:spChg>
        <pc:spChg chg="mod">
          <ac:chgData name="Anne-Marie Haikio" userId="d857b0d5-b89d-4400-a0b9-0a9e2b406479" providerId="ADAL" clId="{BBC76712-B2CA-49DA-A46A-08882846E80E}" dt="2023-10-20T11:48:46.213" v="8072" actId="6549"/>
          <ac:spMkLst>
            <pc:docMk/>
            <pc:sldMk cId="859291743" sldId="302"/>
            <ac:spMk id="3" creationId="{CB5C9B01-3C3E-CF6E-AF06-130DEAD26899}"/>
          </ac:spMkLst>
        </pc:spChg>
        <pc:spChg chg="add">
          <ac:chgData name="Anne-Marie Haikio" userId="d857b0d5-b89d-4400-a0b9-0a9e2b406479" providerId="ADAL" clId="{BBC76712-B2CA-49DA-A46A-08882846E80E}" dt="2023-10-20T11:35:17.551" v="7693" actId="26606"/>
          <ac:spMkLst>
            <pc:docMk/>
            <pc:sldMk cId="859291743" sldId="302"/>
            <ac:spMk id="8" creationId="{EEBFA4C8-C301-60A7-C96E-E85360F5DFB4}"/>
          </ac:spMkLst>
        </pc:spChg>
      </pc:sldChg>
      <pc:sldChg chg="addSp delSp modSp new mod ord">
        <pc:chgData name="Anne-Marie Haikio" userId="d857b0d5-b89d-4400-a0b9-0a9e2b406479" providerId="ADAL" clId="{BBC76712-B2CA-49DA-A46A-08882846E80E}" dt="2023-10-20T10:36:50.622" v="7222" actId="478"/>
        <pc:sldMkLst>
          <pc:docMk/>
          <pc:sldMk cId="2176114072" sldId="303"/>
        </pc:sldMkLst>
        <pc:spChg chg="mod">
          <ac:chgData name="Anne-Marie Haikio" userId="d857b0d5-b89d-4400-a0b9-0a9e2b406479" providerId="ADAL" clId="{BBC76712-B2CA-49DA-A46A-08882846E80E}" dt="2023-10-20T10:22:09.986" v="5911" actId="20577"/>
          <ac:spMkLst>
            <pc:docMk/>
            <pc:sldMk cId="2176114072" sldId="303"/>
            <ac:spMk id="2" creationId="{72F70BDF-5616-13B1-38B0-BD4B7615B0B6}"/>
          </ac:spMkLst>
        </pc:spChg>
        <pc:spChg chg="mod">
          <ac:chgData name="Anne-Marie Haikio" userId="d857b0d5-b89d-4400-a0b9-0a9e2b406479" providerId="ADAL" clId="{BBC76712-B2CA-49DA-A46A-08882846E80E}" dt="2023-10-20T10:23:37.231" v="6043" actId="20577"/>
          <ac:spMkLst>
            <pc:docMk/>
            <pc:sldMk cId="2176114072" sldId="303"/>
            <ac:spMk id="3" creationId="{B7FC59DD-0574-CBA9-2919-17CC0E2C7EFF}"/>
          </ac:spMkLst>
        </pc:spChg>
        <pc:spChg chg="del mod">
          <ac:chgData name="Anne-Marie Haikio" userId="d857b0d5-b89d-4400-a0b9-0a9e2b406479" providerId="ADAL" clId="{BBC76712-B2CA-49DA-A46A-08882846E80E}" dt="2023-10-20T10:36:48.090" v="7221" actId="478"/>
          <ac:spMkLst>
            <pc:docMk/>
            <pc:sldMk cId="2176114072" sldId="303"/>
            <ac:spMk id="4" creationId="{ABD9B8CD-5695-31A2-374B-0705E7304760}"/>
          </ac:spMkLst>
        </pc:spChg>
        <pc:spChg chg="add del mod">
          <ac:chgData name="Anne-Marie Haikio" userId="d857b0d5-b89d-4400-a0b9-0a9e2b406479" providerId="ADAL" clId="{BBC76712-B2CA-49DA-A46A-08882846E80E}" dt="2023-10-20T10:36:50.622" v="7222" actId="478"/>
          <ac:spMkLst>
            <pc:docMk/>
            <pc:sldMk cId="2176114072" sldId="303"/>
            <ac:spMk id="6" creationId="{D7B3E6B1-9A03-E4AD-336A-B871682F031C}"/>
          </ac:spMkLst>
        </pc:spChg>
      </pc:sldChg>
      <pc:sldChg chg="addSp delSp modSp new mod">
        <pc:chgData name="Anne-Marie Haikio" userId="d857b0d5-b89d-4400-a0b9-0a9e2b406479" providerId="ADAL" clId="{BBC76712-B2CA-49DA-A46A-08882846E80E}" dt="2023-10-20T11:34:37.428" v="7690" actId="478"/>
        <pc:sldMkLst>
          <pc:docMk/>
          <pc:sldMk cId="4094016417" sldId="304"/>
        </pc:sldMkLst>
        <pc:spChg chg="mod">
          <ac:chgData name="Anne-Marie Haikio" userId="d857b0d5-b89d-4400-a0b9-0a9e2b406479" providerId="ADAL" clId="{BBC76712-B2CA-49DA-A46A-08882846E80E}" dt="2023-10-20T10:24:30.798" v="6054" actId="20577"/>
          <ac:spMkLst>
            <pc:docMk/>
            <pc:sldMk cId="4094016417" sldId="304"/>
            <ac:spMk id="2" creationId="{D0B376AB-5A81-AA33-BD77-6AB3A9515F7D}"/>
          </ac:spMkLst>
        </pc:spChg>
        <pc:spChg chg="mod">
          <ac:chgData name="Anne-Marie Haikio" userId="d857b0d5-b89d-4400-a0b9-0a9e2b406479" providerId="ADAL" clId="{BBC76712-B2CA-49DA-A46A-08882846E80E}" dt="2023-10-20T10:24:34.386" v="6059" actId="20577"/>
          <ac:spMkLst>
            <pc:docMk/>
            <pc:sldMk cId="4094016417" sldId="304"/>
            <ac:spMk id="3" creationId="{1D97323A-AD81-A221-72CF-4A2D4AE5FDC1}"/>
          </ac:spMkLst>
        </pc:spChg>
        <pc:spChg chg="mod">
          <ac:chgData name="Anne-Marie Haikio" userId="d857b0d5-b89d-4400-a0b9-0a9e2b406479" providerId="ADAL" clId="{BBC76712-B2CA-49DA-A46A-08882846E80E}" dt="2023-10-20T11:24:35.470" v="7660" actId="20577"/>
          <ac:spMkLst>
            <pc:docMk/>
            <pc:sldMk cId="4094016417" sldId="304"/>
            <ac:spMk id="4" creationId="{571054DB-9505-A412-02F1-BF8BD40C2A7F}"/>
          </ac:spMkLst>
        </pc:spChg>
        <pc:spChg chg="del mod">
          <ac:chgData name="Anne-Marie Haikio" userId="d857b0d5-b89d-4400-a0b9-0a9e2b406479" providerId="ADAL" clId="{BBC76712-B2CA-49DA-A46A-08882846E80E}" dt="2023-10-20T10:28:13.384" v="6403" actId="478"/>
          <ac:spMkLst>
            <pc:docMk/>
            <pc:sldMk cId="4094016417" sldId="304"/>
            <ac:spMk id="5" creationId="{4B004C69-DDD7-E8AA-0745-100E97EFE7B3}"/>
          </ac:spMkLst>
        </pc:spChg>
        <pc:spChg chg="del mod">
          <ac:chgData name="Anne-Marie Haikio" userId="d857b0d5-b89d-4400-a0b9-0a9e2b406479" providerId="ADAL" clId="{BBC76712-B2CA-49DA-A46A-08882846E80E}" dt="2023-10-20T10:28:16.672" v="6404" actId="478"/>
          <ac:spMkLst>
            <pc:docMk/>
            <pc:sldMk cId="4094016417" sldId="304"/>
            <ac:spMk id="6" creationId="{8F6011B3-890F-8871-819E-8D1C6337FFC5}"/>
          </ac:spMkLst>
        </pc:spChg>
        <pc:spChg chg="add mod">
          <ac:chgData name="Anne-Marie Haikio" userId="d857b0d5-b89d-4400-a0b9-0a9e2b406479" providerId="ADAL" clId="{BBC76712-B2CA-49DA-A46A-08882846E80E}" dt="2023-10-20T10:28:19.195" v="6408" actId="20577"/>
          <ac:spMkLst>
            <pc:docMk/>
            <pc:sldMk cId="4094016417" sldId="304"/>
            <ac:spMk id="8" creationId="{2EC7937E-C4E1-A66F-0E34-333CA2E04BDD}"/>
          </ac:spMkLst>
        </pc:spChg>
        <pc:spChg chg="add mod">
          <ac:chgData name="Anne-Marie Haikio" userId="d857b0d5-b89d-4400-a0b9-0a9e2b406479" providerId="ADAL" clId="{BBC76712-B2CA-49DA-A46A-08882846E80E}" dt="2023-10-20T11:24:59.044" v="7675" actId="6549"/>
          <ac:spMkLst>
            <pc:docMk/>
            <pc:sldMk cId="4094016417" sldId="304"/>
            <ac:spMk id="10" creationId="{90B903F3-EB40-7801-5FD4-2A2E2E7F7A59}"/>
          </ac:spMkLst>
        </pc:spChg>
        <pc:picChg chg="add del mod">
          <ac:chgData name="Anne-Marie Haikio" userId="d857b0d5-b89d-4400-a0b9-0a9e2b406479" providerId="ADAL" clId="{BBC76712-B2CA-49DA-A46A-08882846E80E}" dt="2023-10-20T11:23:32.509" v="7636" actId="478"/>
          <ac:picMkLst>
            <pc:docMk/>
            <pc:sldMk cId="4094016417" sldId="304"/>
            <ac:picMk id="12" creationId="{04BA4B5D-6510-FBFB-91A2-CF5B5143F86F}"/>
          </ac:picMkLst>
        </pc:picChg>
        <pc:picChg chg="add del mod">
          <ac:chgData name="Anne-Marie Haikio" userId="d857b0d5-b89d-4400-a0b9-0a9e2b406479" providerId="ADAL" clId="{BBC76712-B2CA-49DA-A46A-08882846E80E}" dt="2023-10-20T11:23:32.509" v="7636" actId="478"/>
          <ac:picMkLst>
            <pc:docMk/>
            <pc:sldMk cId="4094016417" sldId="304"/>
            <ac:picMk id="14" creationId="{DC105219-DD43-97D2-700C-F65487C6C9A3}"/>
          </ac:picMkLst>
        </pc:picChg>
        <pc:picChg chg="add del mod">
          <ac:chgData name="Anne-Marie Haikio" userId="d857b0d5-b89d-4400-a0b9-0a9e2b406479" providerId="ADAL" clId="{BBC76712-B2CA-49DA-A46A-08882846E80E}" dt="2023-10-20T11:34:37.428" v="7690" actId="478"/>
          <ac:picMkLst>
            <pc:docMk/>
            <pc:sldMk cId="4094016417" sldId="304"/>
            <ac:picMk id="16" creationId="{CECD3E5E-E451-B7C7-BC58-28FAD132D468}"/>
          </ac:picMkLst>
        </pc:picChg>
      </pc:sldChg>
      <pc:sldChg chg="addSp modSp new mod ord setBg">
        <pc:chgData name="Anne-Marie Haikio" userId="d857b0d5-b89d-4400-a0b9-0a9e2b406479" providerId="ADAL" clId="{BBC76712-B2CA-49DA-A46A-08882846E80E}" dt="2023-10-25T10:35:13.211" v="19591"/>
        <pc:sldMkLst>
          <pc:docMk/>
          <pc:sldMk cId="613002801" sldId="305"/>
        </pc:sldMkLst>
        <pc:spChg chg="mod">
          <ac:chgData name="Anne-Marie Haikio" userId="d857b0d5-b89d-4400-a0b9-0a9e2b406479" providerId="ADAL" clId="{BBC76712-B2CA-49DA-A46A-08882846E80E}" dt="2023-10-20T11:35:22.054" v="7694" actId="26606"/>
          <ac:spMkLst>
            <pc:docMk/>
            <pc:sldMk cId="613002801" sldId="305"/>
            <ac:spMk id="2" creationId="{E852209D-8F38-71F7-DA65-48BE8AF15565}"/>
          </ac:spMkLst>
        </pc:spChg>
        <pc:spChg chg="mod">
          <ac:chgData name="Anne-Marie Haikio" userId="d857b0d5-b89d-4400-a0b9-0a9e2b406479" providerId="ADAL" clId="{BBC76712-B2CA-49DA-A46A-08882846E80E}" dt="2023-10-20T11:35:22.054" v="7694" actId="26606"/>
          <ac:spMkLst>
            <pc:docMk/>
            <pc:sldMk cId="613002801" sldId="305"/>
            <ac:spMk id="3" creationId="{C8FDFBB7-411A-FB54-DC4D-FACB51F56E40}"/>
          </ac:spMkLst>
        </pc:spChg>
        <pc:spChg chg="mod">
          <ac:chgData name="Anne-Marie Haikio" userId="d857b0d5-b89d-4400-a0b9-0a9e2b406479" providerId="ADAL" clId="{BBC76712-B2CA-49DA-A46A-08882846E80E}" dt="2023-10-20T11:35:22.054" v="7694" actId="26606"/>
          <ac:spMkLst>
            <pc:docMk/>
            <pc:sldMk cId="613002801" sldId="305"/>
            <ac:spMk id="4" creationId="{5D265EAE-1D57-0930-76E5-00D65B67C116}"/>
          </ac:spMkLst>
        </pc:spChg>
        <pc:spChg chg="add">
          <ac:chgData name="Anne-Marie Haikio" userId="d857b0d5-b89d-4400-a0b9-0a9e2b406479" providerId="ADAL" clId="{BBC76712-B2CA-49DA-A46A-08882846E80E}" dt="2023-10-20T11:35:22.054" v="7694" actId="26606"/>
          <ac:spMkLst>
            <pc:docMk/>
            <pc:sldMk cId="613002801" sldId="305"/>
            <ac:spMk id="9" creationId="{4C608BEB-860E-4094-8511-78603564A75E}"/>
          </ac:spMkLst>
        </pc:spChg>
        <pc:cxnChg chg="add">
          <ac:chgData name="Anne-Marie Haikio" userId="d857b0d5-b89d-4400-a0b9-0a9e2b406479" providerId="ADAL" clId="{BBC76712-B2CA-49DA-A46A-08882846E80E}" dt="2023-10-20T11:35:22.054" v="7694" actId="26606"/>
          <ac:cxnSpMkLst>
            <pc:docMk/>
            <pc:sldMk cId="613002801" sldId="305"/>
            <ac:cxnSpMk id="11" creationId="{1F16A8D4-FE87-4604-88B2-394B5D1EB437}"/>
          </ac:cxnSpMkLst>
        </pc:cxnChg>
      </pc:sldChg>
      <pc:sldChg chg="addSp delSp modSp add mod">
        <pc:chgData name="Anne-Marie Haikio" userId="d857b0d5-b89d-4400-a0b9-0a9e2b406479" providerId="ADAL" clId="{BBC76712-B2CA-49DA-A46A-08882846E80E}" dt="2023-10-23T12:38:19.516" v="14302" actId="1076"/>
        <pc:sldMkLst>
          <pc:docMk/>
          <pc:sldMk cId="105288914" sldId="306"/>
        </pc:sldMkLst>
        <pc:spChg chg="mod">
          <ac:chgData name="Anne-Marie Haikio" userId="d857b0d5-b89d-4400-a0b9-0a9e2b406479" providerId="ADAL" clId="{BBC76712-B2CA-49DA-A46A-08882846E80E}" dt="2023-10-20T12:36:46.645" v="10845" actId="114"/>
          <ac:spMkLst>
            <pc:docMk/>
            <pc:sldMk cId="105288914" sldId="306"/>
            <ac:spMk id="3" creationId="{313D4C32-AB32-6D82-6C47-BE8A96EA7F53}"/>
          </ac:spMkLst>
        </pc:spChg>
        <pc:graphicFrameChg chg="add del mod modGraphic">
          <ac:chgData name="Anne-Marie Haikio" userId="d857b0d5-b89d-4400-a0b9-0a9e2b406479" providerId="ADAL" clId="{BBC76712-B2CA-49DA-A46A-08882846E80E}" dt="2023-10-20T12:18:09.409" v="9669" actId="478"/>
          <ac:graphicFrameMkLst>
            <pc:docMk/>
            <pc:sldMk cId="105288914" sldId="306"/>
            <ac:graphicFrameMk id="4" creationId="{51DF8A04-1CD4-3BD4-90E8-89FAB45FBF0B}"/>
          </ac:graphicFrameMkLst>
        </pc:graphicFrameChg>
        <pc:picChg chg="add mod">
          <ac:chgData name="Anne-Marie Haikio" userId="d857b0d5-b89d-4400-a0b9-0a9e2b406479" providerId="ADAL" clId="{BBC76712-B2CA-49DA-A46A-08882846E80E}" dt="2023-10-23T12:38:19.516" v="14302" actId="1076"/>
          <ac:picMkLst>
            <pc:docMk/>
            <pc:sldMk cId="105288914" sldId="306"/>
            <ac:picMk id="4" creationId="{A601CC28-6D71-42AA-9BD5-EBB1A725AB86}"/>
          </ac:picMkLst>
        </pc:picChg>
      </pc:sldChg>
      <pc:sldChg chg="modSp new del mod">
        <pc:chgData name="Anne-Marie Haikio" userId="d857b0d5-b89d-4400-a0b9-0a9e2b406479" providerId="ADAL" clId="{BBC76712-B2CA-49DA-A46A-08882846E80E}" dt="2023-10-20T11:49:14" v="8073" actId="2696"/>
        <pc:sldMkLst>
          <pc:docMk/>
          <pc:sldMk cId="170453372" sldId="306"/>
        </pc:sldMkLst>
        <pc:spChg chg="mod">
          <ac:chgData name="Anne-Marie Haikio" userId="d857b0d5-b89d-4400-a0b9-0a9e2b406479" providerId="ADAL" clId="{BBC76712-B2CA-49DA-A46A-08882846E80E}" dt="2023-10-20T11:37:29.634" v="7717" actId="20577"/>
          <ac:spMkLst>
            <pc:docMk/>
            <pc:sldMk cId="170453372" sldId="306"/>
            <ac:spMk id="2" creationId="{50C86B4E-ED85-20AD-E504-827D75F26C3A}"/>
          </ac:spMkLst>
        </pc:spChg>
        <pc:spChg chg="mod">
          <ac:chgData name="Anne-Marie Haikio" userId="d857b0d5-b89d-4400-a0b9-0a9e2b406479" providerId="ADAL" clId="{BBC76712-B2CA-49DA-A46A-08882846E80E}" dt="2023-10-20T11:39:13.154" v="7882" actId="20577"/>
          <ac:spMkLst>
            <pc:docMk/>
            <pc:sldMk cId="170453372" sldId="306"/>
            <ac:spMk id="3" creationId="{313D4C32-AB32-6D82-6C47-BE8A96EA7F53}"/>
          </ac:spMkLst>
        </pc:spChg>
      </pc:sldChg>
      <pc:sldChg chg="addSp delSp modSp new mod ord">
        <pc:chgData name="Anne-Marie Haikio" userId="d857b0d5-b89d-4400-a0b9-0a9e2b406479" providerId="ADAL" clId="{BBC76712-B2CA-49DA-A46A-08882846E80E}" dt="2023-10-25T11:28:44.857" v="20481" actId="20577"/>
        <pc:sldMkLst>
          <pc:docMk/>
          <pc:sldMk cId="1643387901" sldId="307"/>
        </pc:sldMkLst>
        <pc:spChg chg="mod">
          <ac:chgData name="Anne-Marie Haikio" userId="d857b0d5-b89d-4400-a0b9-0a9e2b406479" providerId="ADAL" clId="{BBC76712-B2CA-49DA-A46A-08882846E80E}" dt="2023-10-20T12:18:46.548" v="9670" actId="20577"/>
          <ac:spMkLst>
            <pc:docMk/>
            <pc:sldMk cId="1643387901" sldId="307"/>
            <ac:spMk id="2" creationId="{A4B6295C-4AE7-1CDE-138E-F3337560DE5E}"/>
          </ac:spMkLst>
        </pc:spChg>
        <pc:spChg chg="del">
          <ac:chgData name="Anne-Marie Haikio" userId="d857b0d5-b89d-4400-a0b9-0a9e2b406479" providerId="ADAL" clId="{BBC76712-B2CA-49DA-A46A-08882846E80E}" dt="2023-10-25T11:19:50.962" v="20284" actId="931"/>
          <ac:spMkLst>
            <pc:docMk/>
            <pc:sldMk cId="1643387901" sldId="307"/>
            <ac:spMk id="3" creationId="{04176F16-4591-83B5-6689-2113666763F8}"/>
          </ac:spMkLst>
        </pc:spChg>
        <pc:spChg chg="add mod">
          <ac:chgData name="Anne-Marie Haikio" userId="d857b0d5-b89d-4400-a0b9-0a9e2b406479" providerId="ADAL" clId="{BBC76712-B2CA-49DA-A46A-08882846E80E}" dt="2023-10-25T11:28:29.725" v="20476" actId="1076"/>
          <ac:spMkLst>
            <pc:docMk/>
            <pc:sldMk cId="1643387901" sldId="307"/>
            <ac:spMk id="6" creationId="{21F474EC-9D96-9D39-165E-100A03A83111}"/>
          </ac:spMkLst>
        </pc:spChg>
        <pc:spChg chg="add mod">
          <ac:chgData name="Anne-Marie Haikio" userId="d857b0d5-b89d-4400-a0b9-0a9e2b406479" providerId="ADAL" clId="{BBC76712-B2CA-49DA-A46A-08882846E80E}" dt="2023-10-25T11:27:39.126" v="20462" actId="1076"/>
          <ac:spMkLst>
            <pc:docMk/>
            <pc:sldMk cId="1643387901" sldId="307"/>
            <ac:spMk id="7" creationId="{88E3A137-9E0F-581F-C9D8-5EF3CDE57EB0}"/>
          </ac:spMkLst>
        </pc:spChg>
        <pc:spChg chg="add mod">
          <ac:chgData name="Anne-Marie Haikio" userId="d857b0d5-b89d-4400-a0b9-0a9e2b406479" providerId="ADAL" clId="{BBC76712-B2CA-49DA-A46A-08882846E80E}" dt="2023-10-25T11:27:41.793" v="20463" actId="1076"/>
          <ac:spMkLst>
            <pc:docMk/>
            <pc:sldMk cId="1643387901" sldId="307"/>
            <ac:spMk id="8" creationId="{A5425362-8367-4136-A3F6-D1712A201FE5}"/>
          </ac:spMkLst>
        </pc:spChg>
        <pc:spChg chg="add mod">
          <ac:chgData name="Anne-Marie Haikio" userId="d857b0d5-b89d-4400-a0b9-0a9e2b406479" providerId="ADAL" clId="{BBC76712-B2CA-49DA-A46A-08882846E80E}" dt="2023-10-25T11:27:47.897" v="20464" actId="1076"/>
          <ac:spMkLst>
            <pc:docMk/>
            <pc:sldMk cId="1643387901" sldId="307"/>
            <ac:spMk id="9" creationId="{1C046347-A0D2-7076-44F4-EF9EA67485BE}"/>
          </ac:spMkLst>
        </pc:spChg>
        <pc:spChg chg="add mod">
          <ac:chgData name="Anne-Marie Haikio" userId="d857b0d5-b89d-4400-a0b9-0a9e2b406479" providerId="ADAL" clId="{BBC76712-B2CA-49DA-A46A-08882846E80E}" dt="2023-10-25T11:27:56.930" v="20467" actId="1076"/>
          <ac:spMkLst>
            <pc:docMk/>
            <pc:sldMk cId="1643387901" sldId="307"/>
            <ac:spMk id="10" creationId="{F333B47E-B668-3AF5-7402-9FC72CA48C7C}"/>
          </ac:spMkLst>
        </pc:spChg>
        <pc:spChg chg="add mod">
          <ac:chgData name="Anne-Marie Haikio" userId="d857b0d5-b89d-4400-a0b9-0a9e2b406479" providerId="ADAL" clId="{BBC76712-B2CA-49DA-A46A-08882846E80E}" dt="2023-10-25T11:28:26.880" v="20475" actId="1076"/>
          <ac:spMkLst>
            <pc:docMk/>
            <pc:sldMk cId="1643387901" sldId="307"/>
            <ac:spMk id="11" creationId="{08B589A9-E017-E0C8-664D-E8648F0178F7}"/>
          </ac:spMkLst>
        </pc:spChg>
        <pc:spChg chg="add mod">
          <ac:chgData name="Anne-Marie Haikio" userId="d857b0d5-b89d-4400-a0b9-0a9e2b406479" providerId="ADAL" clId="{BBC76712-B2CA-49DA-A46A-08882846E80E}" dt="2023-10-25T11:28:20.425" v="20473" actId="1076"/>
          <ac:spMkLst>
            <pc:docMk/>
            <pc:sldMk cId="1643387901" sldId="307"/>
            <ac:spMk id="12" creationId="{63A1F662-2C74-82C1-FF4A-B8D8ABB9FB90}"/>
          </ac:spMkLst>
        </pc:spChg>
        <pc:spChg chg="add mod">
          <ac:chgData name="Anne-Marie Haikio" userId="d857b0d5-b89d-4400-a0b9-0a9e2b406479" providerId="ADAL" clId="{BBC76712-B2CA-49DA-A46A-08882846E80E}" dt="2023-10-25T11:28:23.409" v="20474" actId="1076"/>
          <ac:spMkLst>
            <pc:docMk/>
            <pc:sldMk cId="1643387901" sldId="307"/>
            <ac:spMk id="13" creationId="{76D0205D-ED85-D38E-A6EE-B425E19A0C17}"/>
          </ac:spMkLst>
        </pc:spChg>
        <pc:spChg chg="add mod">
          <ac:chgData name="Anne-Marie Haikio" userId="d857b0d5-b89d-4400-a0b9-0a9e2b406479" providerId="ADAL" clId="{BBC76712-B2CA-49DA-A46A-08882846E80E}" dt="2023-10-25T11:27:53.769" v="20466" actId="1076"/>
          <ac:spMkLst>
            <pc:docMk/>
            <pc:sldMk cId="1643387901" sldId="307"/>
            <ac:spMk id="14" creationId="{4F68AD7F-DCBF-28B2-A397-B2A6F8794652}"/>
          </ac:spMkLst>
        </pc:spChg>
        <pc:spChg chg="add mod">
          <ac:chgData name="Anne-Marie Haikio" userId="d857b0d5-b89d-4400-a0b9-0a9e2b406479" providerId="ADAL" clId="{BBC76712-B2CA-49DA-A46A-08882846E80E}" dt="2023-10-25T11:27:19.160" v="20457" actId="1076"/>
          <ac:spMkLst>
            <pc:docMk/>
            <pc:sldMk cId="1643387901" sldId="307"/>
            <ac:spMk id="31" creationId="{6AFC19D7-BB14-64A5-378F-CBF2AF0EFBDA}"/>
          </ac:spMkLst>
        </pc:spChg>
        <pc:spChg chg="add mod">
          <ac:chgData name="Anne-Marie Haikio" userId="d857b0d5-b89d-4400-a0b9-0a9e2b406479" providerId="ADAL" clId="{BBC76712-B2CA-49DA-A46A-08882846E80E}" dt="2023-10-25T11:28:44.857" v="20481" actId="20577"/>
          <ac:spMkLst>
            <pc:docMk/>
            <pc:sldMk cId="1643387901" sldId="307"/>
            <ac:spMk id="32" creationId="{2C8C9202-9F31-A758-3FA2-78F009C49D02}"/>
          </ac:spMkLst>
        </pc:spChg>
        <pc:picChg chg="add mod">
          <ac:chgData name="Anne-Marie Haikio" userId="d857b0d5-b89d-4400-a0b9-0a9e2b406479" providerId="ADAL" clId="{BBC76712-B2CA-49DA-A46A-08882846E80E}" dt="2023-10-25T11:27:34.469" v="20461" actId="14100"/>
          <ac:picMkLst>
            <pc:docMk/>
            <pc:sldMk cId="1643387901" sldId="307"/>
            <ac:picMk id="5" creationId="{37C02514-74DB-5637-864D-33FBE77C9EE7}"/>
          </ac:picMkLst>
        </pc:picChg>
        <pc:picChg chg="add mod">
          <ac:chgData name="Anne-Marie Haikio" userId="d857b0d5-b89d-4400-a0b9-0a9e2b406479" providerId="ADAL" clId="{BBC76712-B2CA-49DA-A46A-08882846E80E}" dt="2023-10-25T11:25:20.634" v="20388" actId="1076"/>
          <ac:picMkLst>
            <pc:docMk/>
            <pc:sldMk cId="1643387901" sldId="307"/>
            <ac:picMk id="16" creationId="{94F26728-8AED-AD7A-0361-D2E8FE3DB4C6}"/>
          </ac:picMkLst>
        </pc:picChg>
        <pc:picChg chg="add mod">
          <ac:chgData name="Anne-Marie Haikio" userId="d857b0d5-b89d-4400-a0b9-0a9e2b406479" providerId="ADAL" clId="{BBC76712-B2CA-49DA-A46A-08882846E80E}" dt="2023-10-25T11:25:28.617" v="20391" actId="1076"/>
          <ac:picMkLst>
            <pc:docMk/>
            <pc:sldMk cId="1643387901" sldId="307"/>
            <ac:picMk id="18" creationId="{F3AF32AE-A6B5-6300-52B0-30F665133C6A}"/>
          </ac:picMkLst>
        </pc:picChg>
        <pc:picChg chg="add mod">
          <ac:chgData name="Anne-Marie Haikio" userId="d857b0d5-b89d-4400-a0b9-0a9e2b406479" providerId="ADAL" clId="{BBC76712-B2CA-49DA-A46A-08882846E80E}" dt="2023-10-25T11:25:32.088" v="20392" actId="1076"/>
          <ac:picMkLst>
            <pc:docMk/>
            <pc:sldMk cId="1643387901" sldId="307"/>
            <ac:picMk id="20" creationId="{A3A369DC-3E36-2308-83D8-59B2E474934A}"/>
          </ac:picMkLst>
        </pc:picChg>
        <pc:picChg chg="add mod">
          <ac:chgData name="Anne-Marie Haikio" userId="d857b0d5-b89d-4400-a0b9-0a9e2b406479" providerId="ADAL" clId="{BBC76712-B2CA-49DA-A46A-08882846E80E}" dt="2023-10-25T11:28:08.198" v="20470" actId="1076"/>
          <ac:picMkLst>
            <pc:docMk/>
            <pc:sldMk cId="1643387901" sldId="307"/>
            <ac:picMk id="22" creationId="{DA6CE040-3F36-0CAA-A9FA-670EDDBB1D0D}"/>
          </ac:picMkLst>
        </pc:picChg>
        <pc:picChg chg="add mod">
          <ac:chgData name="Anne-Marie Haikio" userId="d857b0d5-b89d-4400-a0b9-0a9e2b406479" providerId="ADAL" clId="{BBC76712-B2CA-49DA-A46A-08882846E80E}" dt="2023-10-25T11:26:08.084" v="20423" actId="1076"/>
          <ac:picMkLst>
            <pc:docMk/>
            <pc:sldMk cId="1643387901" sldId="307"/>
            <ac:picMk id="24" creationId="{23BB1622-F894-2EB1-DD9D-DEE202D35981}"/>
          </ac:picMkLst>
        </pc:picChg>
        <pc:picChg chg="add mod">
          <ac:chgData name="Anne-Marie Haikio" userId="d857b0d5-b89d-4400-a0b9-0a9e2b406479" providerId="ADAL" clId="{BBC76712-B2CA-49DA-A46A-08882846E80E}" dt="2023-10-25T11:28:00.370" v="20468" actId="1076"/>
          <ac:picMkLst>
            <pc:docMk/>
            <pc:sldMk cId="1643387901" sldId="307"/>
            <ac:picMk id="26" creationId="{FB9D588B-210A-5CB3-3242-758FBF12D6A1}"/>
          </ac:picMkLst>
        </pc:picChg>
        <pc:picChg chg="add mod">
          <ac:chgData name="Anne-Marie Haikio" userId="d857b0d5-b89d-4400-a0b9-0a9e2b406479" providerId="ADAL" clId="{BBC76712-B2CA-49DA-A46A-08882846E80E}" dt="2023-10-25T11:25:25.704" v="20390" actId="1076"/>
          <ac:picMkLst>
            <pc:docMk/>
            <pc:sldMk cId="1643387901" sldId="307"/>
            <ac:picMk id="28" creationId="{C8AF3111-57BE-CF6F-8FD4-7FE9DBBEC8B2}"/>
          </ac:picMkLst>
        </pc:picChg>
        <pc:cxnChg chg="add mod">
          <ac:chgData name="Anne-Marie Haikio" userId="d857b0d5-b89d-4400-a0b9-0a9e2b406479" providerId="ADAL" clId="{BBC76712-B2CA-49DA-A46A-08882846E80E}" dt="2023-10-25T11:26:21.417" v="20425" actId="13822"/>
          <ac:cxnSpMkLst>
            <pc:docMk/>
            <pc:sldMk cId="1643387901" sldId="307"/>
            <ac:cxnSpMk id="30" creationId="{CFFB81AB-B9EE-5D0C-590E-2AB0C16A4930}"/>
          </ac:cxnSpMkLst>
        </pc:cxnChg>
      </pc:sldChg>
      <pc:sldChg chg="modSp new mod">
        <pc:chgData name="Anne-Marie Haikio" userId="d857b0d5-b89d-4400-a0b9-0a9e2b406479" providerId="ADAL" clId="{BBC76712-B2CA-49DA-A46A-08882846E80E}" dt="2023-10-25T08:45:32.108" v="14493" actId="12"/>
        <pc:sldMkLst>
          <pc:docMk/>
          <pc:sldMk cId="3978082529" sldId="308"/>
        </pc:sldMkLst>
        <pc:spChg chg="mod">
          <ac:chgData name="Anne-Marie Haikio" userId="d857b0d5-b89d-4400-a0b9-0a9e2b406479" providerId="ADAL" clId="{BBC76712-B2CA-49DA-A46A-08882846E80E}" dt="2023-10-20T11:46:41.025" v="7979" actId="20577"/>
          <ac:spMkLst>
            <pc:docMk/>
            <pc:sldMk cId="3978082529" sldId="308"/>
            <ac:spMk id="2" creationId="{EEBBBA7F-FC5B-CBEA-09B5-0B16D5F8C6AE}"/>
          </ac:spMkLst>
        </pc:spChg>
        <pc:spChg chg="mod">
          <ac:chgData name="Anne-Marie Haikio" userId="d857b0d5-b89d-4400-a0b9-0a9e2b406479" providerId="ADAL" clId="{BBC76712-B2CA-49DA-A46A-08882846E80E}" dt="2023-10-25T08:45:32.108" v="14493" actId="12"/>
          <ac:spMkLst>
            <pc:docMk/>
            <pc:sldMk cId="3978082529" sldId="308"/>
            <ac:spMk id="3" creationId="{9BC31076-DF89-2A32-12B0-C1A59A8F9253}"/>
          </ac:spMkLst>
        </pc:spChg>
      </pc:sldChg>
      <pc:sldChg chg="addSp modSp new mod ord">
        <pc:chgData name="Anne-Marie Haikio" userId="d857b0d5-b89d-4400-a0b9-0a9e2b406479" providerId="ADAL" clId="{BBC76712-B2CA-49DA-A46A-08882846E80E}" dt="2023-10-20T12:34:27.778" v="10771" actId="20577"/>
        <pc:sldMkLst>
          <pc:docMk/>
          <pc:sldMk cId="2536611385" sldId="309"/>
        </pc:sldMkLst>
        <pc:spChg chg="mod">
          <ac:chgData name="Anne-Marie Haikio" userId="d857b0d5-b89d-4400-a0b9-0a9e2b406479" providerId="ADAL" clId="{BBC76712-B2CA-49DA-A46A-08882846E80E}" dt="2023-10-20T12:00:14.626" v="8793" actId="20577"/>
          <ac:spMkLst>
            <pc:docMk/>
            <pc:sldMk cId="2536611385" sldId="309"/>
            <ac:spMk id="2" creationId="{E833F2BC-E947-EA47-9C44-6B85A76FE08E}"/>
          </ac:spMkLst>
        </pc:spChg>
        <pc:spChg chg="mod">
          <ac:chgData name="Anne-Marie Haikio" userId="d857b0d5-b89d-4400-a0b9-0a9e2b406479" providerId="ADAL" clId="{BBC76712-B2CA-49DA-A46A-08882846E80E}" dt="2023-10-20T12:34:27.778" v="10771" actId="20577"/>
          <ac:spMkLst>
            <pc:docMk/>
            <pc:sldMk cId="2536611385" sldId="309"/>
            <ac:spMk id="3" creationId="{7E084C5C-243E-D504-AF36-66B93EB621B6}"/>
          </ac:spMkLst>
        </pc:spChg>
        <pc:spChg chg="add mod">
          <ac:chgData name="Anne-Marie Haikio" userId="d857b0d5-b89d-4400-a0b9-0a9e2b406479" providerId="ADAL" clId="{BBC76712-B2CA-49DA-A46A-08882846E80E}" dt="2023-10-20T12:32:18.620" v="10735" actId="1076"/>
          <ac:spMkLst>
            <pc:docMk/>
            <pc:sldMk cId="2536611385" sldId="309"/>
            <ac:spMk id="4" creationId="{F3EB1E44-347A-4216-E3A3-241F253EE1BD}"/>
          </ac:spMkLst>
        </pc:spChg>
        <pc:picChg chg="add mod">
          <ac:chgData name="Anne-Marie Haikio" userId="d857b0d5-b89d-4400-a0b9-0a9e2b406479" providerId="ADAL" clId="{BBC76712-B2CA-49DA-A46A-08882846E80E}" dt="2023-10-20T12:32:36.109" v="10737" actId="1076"/>
          <ac:picMkLst>
            <pc:docMk/>
            <pc:sldMk cId="2536611385" sldId="309"/>
            <ac:picMk id="6" creationId="{416E1076-0871-5F6F-A293-3B6999048BCA}"/>
          </ac:picMkLst>
        </pc:picChg>
        <pc:picChg chg="add mod">
          <ac:chgData name="Anne-Marie Haikio" userId="d857b0d5-b89d-4400-a0b9-0a9e2b406479" providerId="ADAL" clId="{BBC76712-B2CA-49DA-A46A-08882846E80E}" dt="2023-10-20T12:33:43.611" v="10766" actId="1076"/>
          <ac:picMkLst>
            <pc:docMk/>
            <pc:sldMk cId="2536611385" sldId="309"/>
            <ac:picMk id="8" creationId="{F8CC3C9B-4B43-0CE9-DFE4-31ECF4ABA505}"/>
          </ac:picMkLst>
        </pc:picChg>
        <pc:picChg chg="add mod">
          <ac:chgData name="Anne-Marie Haikio" userId="d857b0d5-b89d-4400-a0b9-0a9e2b406479" providerId="ADAL" clId="{BBC76712-B2CA-49DA-A46A-08882846E80E}" dt="2023-10-20T12:33:55.330" v="10768" actId="1076"/>
          <ac:picMkLst>
            <pc:docMk/>
            <pc:sldMk cId="2536611385" sldId="309"/>
            <ac:picMk id="10" creationId="{B1BD6ECA-59B5-027C-716C-5A67850DB6B8}"/>
          </ac:picMkLst>
        </pc:picChg>
        <pc:picChg chg="add mod">
          <ac:chgData name="Anne-Marie Haikio" userId="d857b0d5-b89d-4400-a0b9-0a9e2b406479" providerId="ADAL" clId="{BBC76712-B2CA-49DA-A46A-08882846E80E}" dt="2023-10-20T12:34:23.058" v="10770" actId="1076"/>
          <ac:picMkLst>
            <pc:docMk/>
            <pc:sldMk cId="2536611385" sldId="309"/>
            <ac:picMk id="12" creationId="{2A753C79-32E9-A603-4678-629948E70E8C}"/>
          </ac:picMkLst>
        </pc:picChg>
      </pc:sldChg>
      <pc:sldChg chg="addSp modSp new mod ord">
        <pc:chgData name="Anne-Marie Haikio" userId="d857b0d5-b89d-4400-a0b9-0a9e2b406479" providerId="ADAL" clId="{BBC76712-B2CA-49DA-A46A-08882846E80E}" dt="2023-10-23T12:28:16.178" v="14174" actId="2085"/>
        <pc:sldMkLst>
          <pc:docMk/>
          <pc:sldMk cId="2943861969" sldId="310"/>
        </pc:sldMkLst>
        <pc:spChg chg="mod">
          <ac:chgData name="Anne-Marie Haikio" userId="d857b0d5-b89d-4400-a0b9-0a9e2b406479" providerId="ADAL" clId="{BBC76712-B2CA-49DA-A46A-08882846E80E}" dt="2023-10-20T12:10:53.588" v="8872" actId="20577"/>
          <ac:spMkLst>
            <pc:docMk/>
            <pc:sldMk cId="2943861969" sldId="310"/>
            <ac:spMk id="2" creationId="{9D4D3AC6-BF47-0DD6-9CF3-4DE971FC5545}"/>
          </ac:spMkLst>
        </pc:spChg>
        <pc:spChg chg="mod">
          <ac:chgData name="Anne-Marie Haikio" userId="d857b0d5-b89d-4400-a0b9-0a9e2b406479" providerId="ADAL" clId="{BBC76712-B2CA-49DA-A46A-08882846E80E}" dt="2023-10-20T12:57:23.843" v="12632" actId="12"/>
          <ac:spMkLst>
            <pc:docMk/>
            <pc:sldMk cId="2943861969" sldId="310"/>
            <ac:spMk id="3" creationId="{358FEEC2-E986-30F0-A34B-9EC0A68897E9}"/>
          </ac:spMkLst>
        </pc:spChg>
        <pc:spChg chg="mod">
          <ac:chgData name="Anne-Marie Haikio" userId="d857b0d5-b89d-4400-a0b9-0a9e2b406479" providerId="ADAL" clId="{BBC76712-B2CA-49DA-A46A-08882846E80E}" dt="2023-10-23T12:28:16.178" v="14174" actId="2085"/>
          <ac:spMkLst>
            <pc:docMk/>
            <pc:sldMk cId="2943861969" sldId="310"/>
            <ac:spMk id="4" creationId="{F2D75621-EC2B-A3D0-29B2-78E3739EBE56}"/>
          </ac:spMkLst>
        </pc:spChg>
        <pc:spChg chg="add mod">
          <ac:chgData name="Anne-Marie Haikio" userId="d857b0d5-b89d-4400-a0b9-0a9e2b406479" providerId="ADAL" clId="{BBC76712-B2CA-49DA-A46A-08882846E80E}" dt="2023-10-23T12:27:24.907" v="14172" actId="6549"/>
          <ac:spMkLst>
            <pc:docMk/>
            <pc:sldMk cId="2943861969" sldId="310"/>
            <ac:spMk id="5" creationId="{B5228456-75E0-4E6C-7E97-51202FAE48FC}"/>
          </ac:spMkLst>
        </pc:spChg>
        <pc:picChg chg="add mod">
          <ac:chgData name="Anne-Marie Haikio" userId="d857b0d5-b89d-4400-a0b9-0a9e2b406479" providerId="ADAL" clId="{BBC76712-B2CA-49DA-A46A-08882846E80E}" dt="2023-10-23T12:27:05.536" v="14108"/>
          <ac:picMkLst>
            <pc:docMk/>
            <pc:sldMk cId="2943861969" sldId="310"/>
            <ac:picMk id="6" creationId="{5C073BEC-8BF1-C896-6919-12F2C1A67E54}"/>
          </ac:picMkLst>
        </pc:picChg>
      </pc:sldChg>
      <pc:sldChg chg="modSp new mod">
        <pc:chgData name="Anne-Marie Haikio" userId="d857b0d5-b89d-4400-a0b9-0a9e2b406479" providerId="ADAL" clId="{BBC76712-B2CA-49DA-A46A-08882846E80E}" dt="2023-10-20T12:19:25.617" v="9711" actId="20577"/>
        <pc:sldMkLst>
          <pc:docMk/>
          <pc:sldMk cId="3631661857" sldId="311"/>
        </pc:sldMkLst>
        <pc:spChg chg="mod">
          <ac:chgData name="Anne-Marie Haikio" userId="d857b0d5-b89d-4400-a0b9-0a9e2b406479" providerId="ADAL" clId="{BBC76712-B2CA-49DA-A46A-08882846E80E}" dt="2023-10-20T12:19:25.617" v="9711" actId="20577"/>
          <ac:spMkLst>
            <pc:docMk/>
            <pc:sldMk cId="3631661857" sldId="311"/>
            <ac:spMk id="2" creationId="{6EE8666D-E029-AE3E-AFD9-602EF6F4F333}"/>
          </ac:spMkLst>
        </pc:spChg>
      </pc:sldChg>
      <pc:sldChg chg="modSp new mod">
        <pc:chgData name="Anne-Marie Haikio" userId="d857b0d5-b89d-4400-a0b9-0a9e2b406479" providerId="ADAL" clId="{BBC76712-B2CA-49DA-A46A-08882846E80E}" dt="2023-10-20T12:19:53.459" v="9715" actId="20577"/>
        <pc:sldMkLst>
          <pc:docMk/>
          <pc:sldMk cId="3406965622" sldId="312"/>
        </pc:sldMkLst>
        <pc:spChg chg="mod">
          <ac:chgData name="Anne-Marie Haikio" userId="d857b0d5-b89d-4400-a0b9-0a9e2b406479" providerId="ADAL" clId="{BBC76712-B2CA-49DA-A46A-08882846E80E}" dt="2023-10-20T12:19:53.459" v="9715" actId="20577"/>
          <ac:spMkLst>
            <pc:docMk/>
            <pc:sldMk cId="3406965622" sldId="312"/>
            <ac:spMk id="2" creationId="{9935C00E-5C4D-BF8D-F0C6-9BDFC7CC87B1}"/>
          </ac:spMkLst>
        </pc:spChg>
      </pc:sldChg>
      <pc:sldChg chg="modSp new mod">
        <pc:chgData name="Anne-Marie Haikio" userId="d857b0d5-b89d-4400-a0b9-0a9e2b406479" providerId="ADAL" clId="{BBC76712-B2CA-49DA-A46A-08882846E80E}" dt="2023-10-25T11:32:24.459" v="20758" actId="20577"/>
        <pc:sldMkLst>
          <pc:docMk/>
          <pc:sldMk cId="1412552022" sldId="313"/>
        </pc:sldMkLst>
        <pc:spChg chg="mod">
          <ac:chgData name="Anne-Marie Haikio" userId="d857b0d5-b89d-4400-a0b9-0a9e2b406479" providerId="ADAL" clId="{BBC76712-B2CA-49DA-A46A-08882846E80E}" dt="2023-10-25T11:29:22.679" v="20570" actId="20577"/>
          <ac:spMkLst>
            <pc:docMk/>
            <pc:sldMk cId="1412552022" sldId="313"/>
            <ac:spMk id="2" creationId="{E1001F85-20A2-35D9-6B1C-20C81F19294F}"/>
          </ac:spMkLst>
        </pc:spChg>
        <pc:spChg chg="mod">
          <ac:chgData name="Anne-Marie Haikio" userId="d857b0d5-b89d-4400-a0b9-0a9e2b406479" providerId="ADAL" clId="{BBC76712-B2CA-49DA-A46A-08882846E80E}" dt="2023-10-25T11:32:24.459" v="20758" actId="20577"/>
          <ac:spMkLst>
            <pc:docMk/>
            <pc:sldMk cId="1412552022" sldId="313"/>
            <ac:spMk id="3" creationId="{6F53545E-3652-1FD2-4226-76F399F187D0}"/>
          </ac:spMkLst>
        </pc:spChg>
      </pc:sldChg>
      <pc:sldChg chg="addSp modSp new mod">
        <pc:chgData name="Anne-Marie Haikio" userId="d857b0d5-b89d-4400-a0b9-0a9e2b406479" providerId="ADAL" clId="{BBC76712-B2CA-49DA-A46A-08882846E80E}" dt="2023-10-25T10:48:02.830" v="19790" actId="1076"/>
        <pc:sldMkLst>
          <pc:docMk/>
          <pc:sldMk cId="3720651818" sldId="314"/>
        </pc:sldMkLst>
        <pc:spChg chg="mod">
          <ac:chgData name="Anne-Marie Haikio" userId="d857b0d5-b89d-4400-a0b9-0a9e2b406479" providerId="ADAL" clId="{BBC76712-B2CA-49DA-A46A-08882846E80E}" dt="2023-10-20T12:20:05.904" v="9732" actId="20577"/>
          <ac:spMkLst>
            <pc:docMk/>
            <pc:sldMk cId="3720651818" sldId="314"/>
            <ac:spMk id="2" creationId="{640240E4-3049-0864-2A72-038B54A0BF3D}"/>
          </ac:spMkLst>
        </pc:spChg>
        <pc:spChg chg="mod">
          <ac:chgData name="Anne-Marie Haikio" userId="d857b0d5-b89d-4400-a0b9-0a9e2b406479" providerId="ADAL" clId="{BBC76712-B2CA-49DA-A46A-08882846E80E}" dt="2023-10-25T10:45:00.290" v="19714" actId="20577"/>
          <ac:spMkLst>
            <pc:docMk/>
            <pc:sldMk cId="3720651818" sldId="314"/>
            <ac:spMk id="3" creationId="{574D992F-DEB8-DD97-A699-DD9A45984222}"/>
          </ac:spMkLst>
        </pc:spChg>
        <pc:spChg chg="add mod">
          <ac:chgData name="Anne-Marie Haikio" userId="d857b0d5-b89d-4400-a0b9-0a9e2b406479" providerId="ADAL" clId="{BBC76712-B2CA-49DA-A46A-08882846E80E}" dt="2023-10-25T10:45:16.497" v="19719" actId="1076"/>
          <ac:spMkLst>
            <pc:docMk/>
            <pc:sldMk cId="3720651818" sldId="314"/>
            <ac:spMk id="4" creationId="{754AC8C5-A578-1659-388D-88C7A1C1D61E}"/>
          </ac:spMkLst>
        </pc:spChg>
        <pc:spChg chg="add mod">
          <ac:chgData name="Anne-Marie Haikio" userId="d857b0d5-b89d-4400-a0b9-0a9e2b406479" providerId="ADAL" clId="{BBC76712-B2CA-49DA-A46A-08882846E80E}" dt="2023-10-25T10:45:12.509" v="19716" actId="1076"/>
          <ac:spMkLst>
            <pc:docMk/>
            <pc:sldMk cId="3720651818" sldId="314"/>
            <ac:spMk id="5" creationId="{97BF8903-50DA-5B81-E056-35BA5E219196}"/>
          </ac:spMkLst>
        </pc:spChg>
        <pc:spChg chg="add mod">
          <ac:chgData name="Anne-Marie Haikio" userId="d857b0d5-b89d-4400-a0b9-0a9e2b406479" providerId="ADAL" clId="{BBC76712-B2CA-49DA-A46A-08882846E80E}" dt="2023-10-25T10:46:40.735" v="19745" actId="1076"/>
          <ac:spMkLst>
            <pc:docMk/>
            <pc:sldMk cId="3720651818" sldId="314"/>
            <ac:spMk id="6" creationId="{323EFBC6-DFA4-7C5F-32DF-9F502AEAEF84}"/>
          </ac:spMkLst>
        </pc:spChg>
        <pc:spChg chg="add mod">
          <ac:chgData name="Anne-Marie Haikio" userId="d857b0d5-b89d-4400-a0b9-0a9e2b406479" providerId="ADAL" clId="{BBC76712-B2CA-49DA-A46A-08882846E80E}" dt="2023-10-25T10:45:13.990" v="19717" actId="1076"/>
          <ac:spMkLst>
            <pc:docMk/>
            <pc:sldMk cId="3720651818" sldId="314"/>
            <ac:spMk id="7" creationId="{176BCBF0-67BE-D4BA-E6B1-12411EA6DF9D}"/>
          </ac:spMkLst>
        </pc:spChg>
        <pc:spChg chg="add mod">
          <ac:chgData name="Anne-Marie Haikio" userId="d857b0d5-b89d-4400-a0b9-0a9e2b406479" providerId="ADAL" clId="{BBC76712-B2CA-49DA-A46A-08882846E80E}" dt="2023-10-25T10:44:09.810" v="19693" actId="1076"/>
          <ac:spMkLst>
            <pc:docMk/>
            <pc:sldMk cId="3720651818" sldId="314"/>
            <ac:spMk id="8" creationId="{69A69B82-E3CC-A7B1-50BC-C477EE854165}"/>
          </ac:spMkLst>
        </pc:spChg>
        <pc:spChg chg="add mod">
          <ac:chgData name="Anne-Marie Haikio" userId="d857b0d5-b89d-4400-a0b9-0a9e2b406479" providerId="ADAL" clId="{BBC76712-B2CA-49DA-A46A-08882846E80E}" dt="2023-10-25T10:47:07.814" v="19759" actId="1076"/>
          <ac:spMkLst>
            <pc:docMk/>
            <pc:sldMk cId="3720651818" sldId="314"/>
            <ac:spMk id="9" creationId="{AC3BAB2E-72C8-5B3E-C07B-90602B600857}"/>
          </ac:spMkLst>
        </pc:spChg>
        <pc:spChg chg="add mod">
          <ac:chgData name="Anne-Marie Haikio" userId="d857b0d5-b89d-4400-a0b9-0a9e2b406479" providerId="ADAL" clId="{BBC76712-B2CA-49DA-A46A-08882846E80E}" dt="2023-10-25T10:47:04.659" v="19757" actId="1076"/>
          <ac:spMkLst>
            <pc:docMk/>
            <pc:sldMk cId="3720651818" sldId="314"/>
            <ac:spMk id="10" creationId="{23F7BB28-98D2-9000-314C-6CEA196C35E9}"/>
          </ac:spMkLst>
        </pc:spChg>
        <pc:spChg chg="add mod">
          <ac:chgData name="Anne-Marie Haikio" userId="d857b0d5-b89d-4400-a0b9-0a9e2b406479" providerId="ADAL" clId="{BBC76712-B2CA-49DA-A46A-08882846E80E}" dt="2023-10-25T10:47:02.815" v="19756" actId="1076"/>
          <ac:spMkLst>
            <pc:docMk/>
            <pc:sldMk cId="3720651818" sldId="314"/>
            <ac:spMk id="11" creationId="{00010ACF-E626-CF3D-4E7D-12F53C8599E9}"/>
          </ac:spMkLst>
        </pc:spChg>
        <pc:spChg chg="add mod">
          <ac:chgData name="Anne-Marie Haikio" userId="d857b0d5-b89d-4400-a0b9-0a9e2b406479" providerId="ADAL" clId="{BBC76712-B2CA-49DA-A46A-08882846E80E}" dt="2023-10-25T10:45:10.526" v="19715" actId="1076"/>
          <ac:spMkLst>
            <pc:docMk/>
            <pc:sldMk cId="3720651818" sldId="314"/>
            <ac:spMk id="12" creationId="{A517D263-57F9-DAB5-9D35-D1986C886A72}"/>
          </ac:spMkLst>
        </pc:spChg>
        <pc:spChg chg="add mod">
          <ac:chgData name="Anne-Marie Haikio" userId="d857b0d5-b89d-4400-a0b9-0a9e2b406479" providerId="ADAL" clId="{BBC76712-B2CA-49DA-A46A-08882846E80E}" dt="2023-10-25T10:45:15.254" v="19718" actId="1076"/>
          <ac:spMkLst>
            <pc:docMk/>
            <pc:sldMk cId="3720651818" sldId="314"/>
            <ac:spMk id="13" creationId="{7790A3EB-59D9-2D4D-AF8F-BFDF5DBABA1C}"/>
          </ac:spMkLst>
        </pc:spChg>
        <pc:spChg chg="add mod">
          <ac:chgData name="Anne-Marie Haikio" userId="d857b0d5-b89d-4400-a0b9-0a9e2b406479" providerId="ADAL" clId="{BBC76712-B2CA-49DA-A46A-08882846E80E}" dt="2023-10-25T10:48:02.830" v="19790" actId="1076"/>
          <ac:spMkLst>
            <pc:docMk/>
            <pc:sldMk cId="3720651818" sldId="314"/>
            <ac:spMk id="14" creationId="{0A3A65D4-3481-564F-A9AC-0B9A1061E095}"/>
          </ac:spMkLst>
        </pc:spChg>
        <pc:spChg chg="add mod">
          <ac:chgData name="Anne-Marie Haikio" userId="d857b0d5-b89d-4400-a0b9-0a9e2b406479" providerId="ADAL" clId="{BBC76712-B2CA-49DA-A46A-08882846E80E}" dt="2023-10-25T10:47:09.894" v="19760" actId="1076"/>
          <ac:spMkLst>
            <pc:docMk/>
            <pc:sldMk cId="3720651818" sldId="314"/>
            <ac:spMk id="15" creationId="{42E47377-4B5D-A897-60CF-4F7DFB28B011}"/>
          </ac:spMkLst>
        </pc:spChg>
        <pc:spChg chg="add mod">
          <ac:chgData name="Anne-Marie Haikio" userId="d857b0d5-b89d-4400-a0b9-0a9e2b406479" providerId="ADAL" clId="{BBC76712-B2CA-49DA-A46A-08882846E80E}" dt="2023-10-25T10:48:00.236" v="19789" actId="1076"/>
          <ac:spMkLst>
            <pc:docMk/>
            <pc:sldMk cId="3720651818" sldId="314"/>
            <ac:spMk id="16" creationId="{33A1DCD4-883A-4EF7-AF9F-D88B47B87639}"/>
          </ac:spMkLst>
        </pc:spChg>
        <pc:spChg chg="add mod">
          <ac:chgData name="Anne-Marie Haikio" userId="d857b0d5-b89d-4400-a0b9-0a9e2b406479" providerId="ADAL" clId="{BBC76712-B2CA-49DA-A46A-08882846E80E}" dt="2023-10-25T10:47:57.999" v="19788" actId="1076"/>
          <ac:spMkLst>
            <pc:docMk/>
            <pc:sldMk cId="3720651818" sldId="314"/>
            <ac:spMk id="17" creationId="{359EE126-BF95-2751-2874-1C11AB8E3DAF}"/>
          </ac:spMkLst>
        </pc:spChg>
        <pc:spChg chg="add mod">
          <ac:chgData name="Anne-Marie Haikio" userId="d857b0d5-b89d-4400-a0b9-0a9e2b406479" providerId="ADAL" clId="{BBC76712-B2CA-49DA-A46A-08882846E80E}" dt="2023-10-25T10:47:50.025" v="19787" actId="20577"/>
          <ac:spMkLst>
            <pc:docMk/>
            <pc:sldMk cId="3720651818" sldId="314"/>
            <ac:spMk id="18" creationId="{8764F93D-06F3-8B39-5113-0240F328964E}"/>
          </ac:spMkLst>
        </pc:spChg>
      </pc:sldChg>
      <pc:sldChg chg="modSp new mod">
        <pc:chgData name="Anne-Marie Haikio" userId="d857b0d5-b89d-4400-a0b9-0a9e2b406479" providerId="ADAL" clId="{BBC76712-B2CA-49DA-A46A-08882846E80E}" dt="2023-10-20T12:20:15.910" v="9755" actId="20577"/>
        <pc:sldMkLst>
          <pc:docMk/>
          <pc:sldMk cId="2968327143" sldId="315"/>
        </pc:sldMkLst>
        <pc:spChg chg="mod">
          <ac:chgData name="Anne-Marie Haikio" userId="d857b0d5-b89d-4400-a0b9-0a9e2b406479" providerId="ADAL" clId="{BBC76712-B2CA-49DA-A46A-08882846E80E}" dt="2023-10-20T12:20:15.910" v="9755" actId="20577"/>
          <ac:spMkLst>
            <pc:docMk/>
            <pc:sldMk cId="2968327143" sldId="315"/>
            <ac:spMk id="2" creationId="{CCCD3ECB-C843-10C7-9414-D47FF29443D5}"/>
          </ac:spMkLst>
        </pc:spChg>
      </pc:sldChg>
      <pc:sldChg chg="modSp new mod">
        <pc:chgData name="Anne-Marie Haikio" userId="d857b0d5-b89d-4400-a0b9-0a9e2b406479" providerId="ADAL" clId="{BBC76712-B2CA-49DA-A46A-08882846E80E}" dt="2023-10-20T13:01:41.174" v="13422" actId="20577"/>
        <pc:sldMkLst>
          <pc:docMk/>
          <pc:sldMk cId="3736964645" sldId="316"/>
        </pc:sldMkLst>
        <pc:spChg chg="mod">
          <ac:chgData name="Anne-Marie Haikio" userId="d857b0d5-b89d-4400-a0b9-0a9e2b406479" providerId="ADAL" clId="{BBC76712-B2CA-49DA-A46A-08882846E80E}" dt="2023-10-20T12:57:54.114" v="12648" actId="20577"/>
          <ac:spMkLst>
            <pc:docMk/>
            <pc:sldMk cId="3736964645" sldId="316"/>
            <ac:spMk id="2" creationId="{6FFE0C4C-6190-C882-D817-782CAE9C42C7}"/>
          </ac:spMkLst>
        </pc:spChg>
        <pc:spChg chg="mod">
          <ac:chgData name="Anne-Marie Haikio" userId="d857b0d5-b89d-4400-a0b9-0a9e2b406479" providerId="ADAL" clId="{BBC76712-B2CA-49DA-A46A-08882846E80E}" dt="2023-10-20T13:01:41.174" v="13422" actId="20577"/>
          <ac:spMkLst>
            <pc:docMk/>
            <pc:sldMk cId="3736964645" sldId="316"/>
            <ac:spMk id="3" creationId="{21963E71-2D02-E2D1-A0A5-4ED17C323331}"/>
          </ac:spMkLst>
        </pc:spChg>
      </pc:sldChg>
      <pc:sldChg chg="addSp delSp modSp new mod">
        <pc:chgData name="Anne-Marie Haikio" userId="d857b0d5-b89d-4400-a0b9-0a9e2b406479" providerId="ADAL" clId="{BBC76712-B2CA-49DA-A46A-08882846E80E}" dt="2023-10-25T11:05:33.130" v="20283" actId="113"/>
        <pc:sldMkLst>
          <pc:docMk/>
          <pc:sldMk cId="851095538" sldId="317"/>
        </pc:sldMkLst>
        <pc:spChg chg="mod">
          <ac:chgData name="Anne-Marie Haikio" userId="d857b0d5-b89d-4400-a0b9-0a9e2b406479" providerId="ADAL" clId="{BBC76712-B2CA-49DA-A46A-08882846E80E}" dt="2023-10-25T10:50:56.615" v="19976" actId="20577"/>
          <ac:spMkLst>
            <pc:docMk/>
            <pc:sldMk cId="851095538" sldId="317"/>
            <ac:spMk id="2" creationId="{35B95540-EF2A-3FB2-981A-EBB7C28643A8}"/>
          </ac:spMkLst>
        </pc:spChg>
        <pc:spChg chg="del mod">
          <ac:chgData name="Anne-Marie Haikio" userId="d857b0d5-b89d-4400-a0b9-0a9e2b406479" providerId="ADAL" clId="{BBC76712-B2CA-49DA-A46A-08882846E80E}" dt="2023-10-25T10:50:43.827" v="19937" actId="478"/>
          <ac:spMkLst>
            <pc:docMk/>
            <pc:sldMk cId="851095538" sldId="317"/>
            <ac:spMk id="3" creationId="{C5305B0B-6D34-4FE0-A18B-7CEA91083DEE}"/>
          </ac:spMkLst>
        </pc:spChg>
        <pc:spChg chg="add mod">
          <ac:chgData name="Anne-Marie Haikio" userId="d857b0d5-b89d-4400-a0b9-0a9e2b406479" providerId="ADAL" clId="{BBC76712-B2CA-49DA-A46A-08882846E80E}" dt="2023-10-25T10:53:37.112" v="20160" actId="207"/>
          <ac:spMkLst>
            <pc:docMk/>
            <pc:sldMk cId="851095538" sldId="317"/>
            <ac:spMk id="4" creationId="{FDCC1756-8F53-6C9A-49FA-A9304407BEF3}"/>
          </ac:spMkLst>
        </pc:spChg>
        <pc:spChg chg="add mod">
          <ac:chgData name="Anne-Marie Haikio" userId="d857b0d5-b89d-4400-a0b9-0a9e2b406479" providerId="ADAL" clId="{BBC76712-B2CA-49DA-A46A-08882846E80E}" dt="2023-10-25T11:05:11.736" v="20278" actId="113"/>
          <ac:spMkLst>
            <pc:docMk/>
            <pc:sldMk cId="851095538" sldId="317"/>
            <ac:spMk id="5" creationId="{B0D764C8-E4DF-8D85-54EC-7C9B00F5190B}"/>
          </ac:spMkLst>
        </pc:spChg>
        <pc:spChg chg="add mod">
          <ac:chgData name="Anne-Marie Haikio" userId="d857b0d5-b89d-4400-a0b9-0a9e2b406479" providerId="ADAL" clId="{BBC76712-B2CA-49DA-A46A-08882846E80E}" dt="2023-10-25T11:05:24.426" v="20280" actId="113"/>
          <ac:spMkLst>
            <pc:docMk/>
            <pc:sldMk cId="851095538" sldId="317"/>
            <ac:spMk id="6" creationId="{F37C0E70-4871-2610-4AF4-B4732EA2211F}"/>
          </ac:spMkLst>
        </pc:spChg>
        <pc:spChg chg="add mod">
          <ac:chgData name="Anne-Marie Haikio" userId="d857b0d5-b89d-4400-a0b9-0a9e2b406479" providerId="ADAL" clId="{BBC76712-B2CA-49DA-A46A-08882846E80E}" dt="2023-10-25T11:05:33.130" v="20283" actId="113"/>
          <ac:spMkLst>
            <pc:docMk/>
            <pc:sldMk cId="851095538" sldId="317"/>
            <ac:spMk id="7" creationId="{CA56DABC-3C3E-05EF-71AC-2C325DDF9D8A}"/>
          </ac:spMkLst>
        </pc:spChg>
        <pc:spChg chg="add mod">
          <ac:chgData name="Anne-Marie Haikio" userId="d857b0d5-b89d-4400-a0b9-0a9e2b406479" providerId="ADAL" clId="{BBC76712-B2CA-49DA-A46A-08882846E80E}" dt="2023-10-25T10:53:27.399" v="20158" actId="207"/>
          <ac:spMkLst>
            <pc:docMk/>
            <pc:sldMk cId="851095538" sldId="317"/>
            <ac:spMk id="8" creationId="{A132FF01-9B6E-2176-646A-0D92036D8117}"/>
          </ac:spMkLst>
        </pc:spChg>
        <pc:spChg chg="add del mod">
          <ac:chgData name="Anne-Marie Haikio" userId="d857b0d5-b89d-4400-a0b9-0a9e2b406479" providerId="ADAL" clId="{BBC76712-B2CA-49DA-A46A-08882846E80E}" dt="2023-10-25T11:03:11.049" v="20198" actId="478"/>
          <ac:spMkLst>
            <pc:docMk/>
            <pc:sldMk cId="851095538" sldId="317"/>
            <ac:spMk id="9" creationId="{EC75BCF1-7F94-05AD-5295-F470AC39E6CA}"/>
          </ac:spMkLst>
        </pc:spChg>
        <pc:spChg chg="add del mod">
          <ac:chgData name="Anne-Marie Haikio" userId="d857b0d5-b89d-4400-a0b9-0a9e2b406479" providerId="ADAL" clId="{BBC76712-B2CA-49DA-A46A-08882846E80E}" dt="2023-10-25T11:03:33.064" v="20214" actId="478"/>
          <ac:spMkLst>
            <pc:docMk/>
            <pc:sldMk cId="851095538" sldId="317"/>
            <ac:spMk id="10" creationId="{A0AF2673-AC3B-6773-49A8-A0FB9D1EBAE2}"/>
          </ac:spMkLst>
        </pc:spChg>
        <pc:spChg chg="add mod ord">
          <ac:chgData name="Anne-Marie Haikio" userId="d857b0d5-b89d-4400-a0b9-0a9e2b406479" providerId="ADAL" clId="{BBC76712-B2CA-49DA-A46A-08882846E80E}" dt="2023-10-25T11:05:20.052" v="20279" actId="113"/>
          <ac:spMkLst>
            <pc:docMk/>
            <pc:sldMk cId="851095538" sldId="317"/>
            <ac:spMk id="11" creationId="{FBA57727-998E-B0B5-AE94-A03B9666B1FB}"/>
          </ac:spMkLst>
        </pc:spChg>
        <pc:picChg chg="add del mod">
          <ac:chgData name="Anne-Marie Haikio" userId="d857b0d5-b89d-4400-a0b9-0a9e2b406479" providerId="ADAL" clId="{BBC76712-B2CA-49DA-A46A-08882846E80E}" dt="2023-10-25T11:02:56.134" v="20194" actId="478"/>
          <ac:picMkLst>
            <pc:docMk/>
            <pc:sldMk cId="851095538" sldId="317"/>
            <ac:picMk id="13" creationId="{125D1172-AA5F-83EA-70EF-A3A60CB32276}"/>
          </ac:picMkLst>
        </pc:picChg>
        <pc:picChg chg="add del mod">
          <ac:chgData name="Anne-Marie Haikio" userId="d857b0d5-b89d-4400-a0b9-0a9e2b406479" providerId="ADAL" clId="{BBC76712-B2CA-49DA-A46A-08882846E80E}" dt="2023-10-25T10:56:40.618" v="20190" actId="478"/>
          <ac:picMkLst>
            <pc:docMk/>
            <pc:sldMk cId="851095538" sldId="317"/>
            <ac:picMk id="15" creationId="{EB4B4796-1794-2535-6694-CA0FC5C8ECBD}"/>
          </ac:picMkLst>
        </pc:picChg>
        <pc:cxnChg chg="add del">
          <ac:chgData name="Anne-Marie Haikio" userId="d857b0d5-b89d-4400-a0b9-0a9e2b406479" providerId="ADAL" clId="{BBC76712-B2CA-49DA-A46A-08882846E80E}" dt="2023-10-25T11:02:54.375" v="20193" actId="478"/>
          <ac:cxnSpMkLst>
            <pc:docMk/>
            <pc:sldMk cId="851095538" sldId="317"/>
            <ac:cxnSpMk id="17" creationId="{5470857A-BEF1-F547-29B3-05B3A7784615}"/>
          </ac:cxnSpMkLst>
        </pc:cxnChg>
      </pc:sldChg>
      <pc:sldChg chg="addSp modSp new mod">
        <pc:chgData name="Anne-Marie Haikio" userId="d857b0d5-b89d-4400-a0b9-0a9e2b406479" providerId="ADAL" clId="{BBC76712-B2CA-49DA-A46A-08882846E80E}" dt="2023-10-25T09:56:27.535" v="19097" actId="404"/>
        <pc:sldMkLst>
          <pc:docMk/>
          <pc:sldMk cId="3448363641" sldId="318"/>
        </pc:sldMkLst>
        <pc:spChg chg="mod">
          <ac:chgData name="Anne-Marie Haikio" userId="d857b0d5-b89d-4400-a0b9-0a9e2b406479" providerId="ADAL" clId="{BBC76712-B2CA-49DA-A46A-08882846E80E}" dt="2023-10-20T12:26:29.058" v="10203" actId="20577"/>
          <ac:spMkLst>
            <pc:docMk/>
            <pc:sldMk cId="3448363641" sldId="318"/>
            <ac:spMk id="2" creationId="{8FECC631-A570-196B-290A-FE69B44B9A95}"/>
          </ac:spMkLst>
        </pc:spChg>
        <pc:spChg chg="mod">
          <ac:chgData name="Anne-Marie Haikio" userId="d857b0d5-b89d-4400-a0b9-0a9e2b406479" providerId="ADAL" clId="{BBC76712-B2CA-49DA-A46A-08882846E80E}" dt="2023-10-20T12:26:49.225" v="10205"/>
          <ac:spMkLst>
            <pc:docMk/>
            <pc:sldMk cId="3448363641" sldId="318"/>
            <ac:spMk id="3" creationId="{E601CBE6-BD10-FF62-708D-A343E1290272}"/>
          </ac:spMkLst>
        </pc:spChg>
        <pc:spChg chg="add mod">
          <ac:chgData name="Anne-Marie Haikio" userId="d857b0d5-b89d-4400-a0b9-0a9e2b406479" providerId="ADAL" clId="{BBC76712-B2CA-49DA-A46A-08882846E80E}" dt="2023-10-25T09:56:27.535" v="19097" actId="404"/>
          <ac:spMkLst>
            <pc:docMk/>
            <pc:sldMk cId="3448363641" sldId="318"/>
            <ac:spMk id="4" creationId="{CDA2ED6B-2AA2-DB6B-E599-FD19A449D405}"/>
          </ac:spMkLst>
        </pc:spChg>
      </pc:sldChg>
      <pc:sldChg chg="addSp modSp new mod">
        <pc:chgData name="Anne-Marie Haikio" userId="d857b0d5-b89d-4400-a0b9-0a9e2b406479" providerId="ADAL" clId="{BBC76712-B2CA-49DA-A46A-08882846E80E}" dt="2023-10-25T10:03:43.752" v="19585" actId="14100"/>
        <pc:sldMkLst>
          <pc:docMk/>
          <pc:sldMk cId="2093639492" sldId="319"/>
        </pc:sldMkLst>
        <pc:spChg chg="mod">
          <ac:chgData name="Anne-Marie Haikio" userId="d857b0d5-b89d-4400-a0b9-0a9e2b406479" providerId="ADAL" clId="{BBC76712-B2CA-49DA-A46A-08882846E80E}" dt="2023-10-20T12:26:39.353" v="10204"/>
          <ac:spMkLst>
            <pc:docMk/>
            <pc:sldMk cId="2093639492" sldId="319"/>
            <ac:spMk id="2" creationId="{BFDE2C01-8A5C-3E99-35CE-A9DCEDBC7905}"/>
          </ac:spMkLst>
        </pc:spChg>
        <pc:spChg chg="mod">
          <ac:chgData name="Anne-Marie Haikio" userId="d857b0d5-b89d-4400-a0b9-0a9e2b406479" providerId="ADAL" clId="{BBC76712-B2CA-49DA-A46A-08882846E80E}" dt="2023-10-25T10:03:43.752" v="19585" actId="14100"/>
          <ac:spMkLst>
            <pc:docMk/>
            <pc:sldMk cId="2093639492" sldId="319"/>
            <ac:spMk id="3" creationId="{F7007C0D-3D88-DF97-CB9B-1B3EC904946C}"/>
          </ac:spMkLst>
        </pc:spChg>
        <pc:spChg chg="add mod">
          <ac:chgData name="Anne-Marie Haikio" userId="d857b0d5-b89d-4400-a0b9-0a9e2b406479" providerId="ADAL" clId="{BBC76712-B2CA-49DA-A46A-08882846E80E}" dt="2023-10-25T10:03:34.552" v="19583"/>
          <ac:spMkLst>
            <pc:docMk/>
            <pc:sldMk cId="2093639492" sldId="319"/>
            <ac:spMk id="4" creationId="{616CD765-AFEB-8806-6F2D-A10307DA0C22}"/>
          </ac:spMkLst>
        </pc:spChg>
      </pc:sldChg>
      <pc:sldChg chg="modSp new mod">
        <pc:chgData name="Anne-Marie Haikio" userId="d857b0d5-b89d-4400-a0b9-0a9e2b406479" providerId="ADAL" clId="{BBC76712-B2CA-49DA-A46A-08882846E80E}" dt="2023-10-25T09:22:21.105" v="15862" actId="20577"/>
        <pc:sldMkLst>
          <pc:docMk/>
          <pc:sldMk cId="797331145" sldId="320"/>
        </pc:sldMkLst>
        <pc:spChg chg="mod">
          <ac:chgData name="Anne-Marie Haikio" userId="d857b0d5-b89d-4400-a0b9-0a9e2b406479" providerId="ADAL" clId="{BBC76712-B2CA-49DA-A46A-08882846E80E}" dt="2023-10-20T12:37:01.612" v="10863" actId="20577"/>
          <ac:spMkLst>
            <pc:docMk/>
            <pc:sldMk cId="797331145" sldId="320"/>
            <ac:spMk id="2" creationId="{07ACC36D-A992-4F8D-E1C5-7BCEE6E0A3E7}"/>
          </ac:spMkLst>
        </pc:spChg>
        <pc:spChg chg="mod">
          <ac:chgData name="Anne-Marie Haikio" userId="d857b0d5-b89d-4400-a0b9-0a9e2b406479" providerId="ADAL" clId="{BBC76712-B2CA-49DA-A46A-08882846E80E}" dt="2023-10-25T09:22:21.105" v="15862" actId="20577"/>
          <ac:spMkLst>
            <pc:docMk/>
            <pc:sldMk cId="797331145" sldId="320"/>
            <ac:spMk id="3" creationId="{E57585D3-D9D2-4CE9-441E-354C89D2A386}"/>
          </ac:spMkLst>
        </pc:spChg>
      </pc:sldChg>
      <pc:sldChg chg="addSp modSp new mod">
        <pc:chgData name="Anne-Marie Haikio" userId="d857b0d5-b89d-4400-a0b9-0a9e2b406479" providerId="ADAL" clId="{BBC76712-B2CA-49DA-A46A-08882846E80E}" dt="2023-10-25T09:55:29.523" v="19088" actId="20577"/>
        <pc:sldMkLst>
          <pc:docMk/>
          <pc:sldMk cId="3243882307" sldId="321"/>
        </pc:sldMkLst>
        <pc:spChg chg="mod">
          <ac:chgData name="Anne-Marie Haikio" userId="d857b0d5-b89d-4400-a0b9-0a9e2b406479" providerId="ADAL" clId="{BBC76712-B2CA-49DA-A46A-08882846E80E}" dt="2023-10-20T12:41:41.337" v="11688" actId="20577"/>
          <ac:spMkLst>
            <pc:docMk/>
            <pc:sldMk cId="3243882307" sldId="321"/>
            <ac:spMk id="2" creationId="{B1C57B37-5882-7A5C-D7B8-E519CFE7A4CC}"/>
          </ac:spMkLst>
        </pc:spChg>
        <pc:spChg chg="mod">
          <ac:chgData name="Anne-Marie Haikio" userId="d857b0d5-b89d-4400-a0b9-0a9e2b406479" providerId="ADAL" clId="{BBC76712-B2CA-49DA-A46A-08882846E80E}" dt="2023-10-25T09:53:57.420" v="18874" actId="12"/>
          <ac:spMkLst>
            <pc:docMk/>
            <pc:sldMk cId="3243882307" sldId="321"/>
            <ac:spMk id="3" creationId="{44815446-8D25-4370-9BCA-60A59B4F4BF8}"/>
          </ac:spMkLst>
        </pc:spChg>
        <pc:spChg chg="add mod">
          <ac:chgData name="Anne-Marie Haikio" userId="d857b0d5-b89d-4400-a0b9-0a9e2b406479" providerId="ADAL" clId="{BBC76712-B2CA-49DA-A46A-08882846E80E}" dt="2023-10-25T09:55:29.523" v="19088" actId="20577"/>
          <ac:spMkLst>
            <pc:docMk/>
            <pc:sldMk cId="3243882307" sldId="321"/>
            <ac:spMk id="4" creationId="{1A126B04-ACF3-5F97-FC97-D712C982FF00}"/>
          </ac:spMkLst>
        </pc:spChg>
      </pc:sldChg>
      <pc:sldChg chg="addSp delSp modSp new mod">
        <pc:chgData name="Anne-Marie Haikio" userId="d857b0d5-b89d-4400-a0b9-0a9e2b406479" providerId="ADAL" clId="{BBC76712-B2CA-49DA-A46A-08882846E80E}" dt="2023-10-25T08:40:23.508" v="14303" actId="1076"/>
        <pc:sldMkLst>
          <pc:docMk/>
          <pc:sldMk cId="283225579" sldId="322"/>
        </pc:sldMkLst>
        <pc:spChg chg="mod">
          <ac:chgData name="Anne-Marie Haikio" userId="d857b0d5-b89d-4400-a0b9-0a9e2b406479" providerId="ADAL" clId="{BBC76712-B2CA-49DA-A46A-08882846E80E}" dt="2023-10-20T12:43:54.407" v="12078" actId="20577"/>
          <ac:spMkLst>
            <pc:docMk/>
            <pc:sldMk cId="283225579" sldId="322"/>
            <ac:spMk id="2" creationId="{CBAB5AE3-A75F-FD93-9771-5F14D1414C89}"/>
          </ac:spMkLst>
        </pc:spChg>
        <pc:spChg chg="del mod">
          <ac:chgData name="Anne-Marie Haikio" userId="d857b0d5-b89d-4400-a0b9-0a9e2b406479" providerId="ADAL" clId="{BBC76712-B2CA-49DA-A46A-08882846E80E}" dt="2023-10-20T12:44:20.700" v="12080" actId="3680"/>
          <ac:spMkLst>
            <pc:docMk/>
            <pc:sldMk cId="283225579" sldId="322"/>
            <ac:spMk id="3" creationId="{D5B59141-F4C1-8B36-8C9F-466ED8E64A13}"/>
          </ac:spMkLst>
        </pc:spChg>
        <pc:spChg chg="add del mod">
          <ac:chgData name="Anne-Marie Haikio" userId="d857b0d5-b89d-4400-a0b9-0a9e2b406479" providerId="ADAL" clId="{BBC76712-B2CA-49DA-A46A-08882846E80E}" dt="2023-10-20T12:44:45.748" v="12082" actId="3680"/>
          <ac:spMkLst>
            <pc:docMk/>
            <pc:sldMk cId="283225579" sldId="322"/>
            <ac:spMk id="6" creationId="{7F2EF484-4AB8-FB47-802F-ACEDA617410B}"/>
          </ac:spMkLst>
        </pc:spChg>
        <pc:spChg chg="add del mod">
          <ac:chgData name="Anne-Marie Haikio" userId="d857b0d5-b89d-4400-a0b9-0a9e2b406479" providerId="ADAL" clId="{BBC76712-B2CA-49DA-A46A-08882846E80E}" dt="2023-10-20T12:50:12.905" v="12327" actId="478"/>
          <ac:spMkLst>
            <pc:docMk/>
            <pc:sldMk cId="283225579" sldId="322"/>
            <ac:spMk id="12" creationId="{57414614-5CFD-8EF0-CC94-CA9D189DEB9C}"/>
          </ac:spMkLst>
        </pc:spChg>
        <pc:spChg chg="add mod">
          <ac:chgData name="Anne-Marie Haikio" userId="d857b0d5-b89d-4400-a0b9-0a9e2b406479" providerId="ADAL" clId="{BBC76712-B2CA-49DA-A46A-08882846E80E}" dt="2023-10-20T12:53:11.600" v="12440"/>
          <ac:spMkLst>
            <pc:docMk/>
            <pc:sldMk cId="283225579" sldId="322"/>
            <ac:spMk id="13" creationId="{03CF87D1-A167-934B-06C9-DC8CA9B1EA55}"/>
          </ac:spMkLst>
        </pc:spChg>
        <pc:spChg chg="add mod">
          <ac:chgData name="Anne-Marie Haikio" userId="d857b0d5-b89d-4400-a0b9-0a9e2b406479" providerId="ADAL" clId="{BBC76712-B2CA-49DA-A46A-08882846E80E}" dt="2023-10-20T12:56:37.234" v="12624" actId="20577"/>
          <ac:spMkLst>
            <pc:docMk/>
            <pc:sldMk cId="283225579" sldId="322"/>
            <ac:spMk id="14" creationId="{1BF56E5D-E478-24CA-E143-22E5137ED145}"/>
          </ac:spMkLst>
        </pc:spChg>
        <pc:graphicFrameChg chg="add del mod ord modGraphic">
          <ac:chgData name="Anne-Marie Haikio" userId="d857b0d5-b89d-4400-a0b9-0a9e2b406479" providerId="ADAL" clId="{BBC76712-B2CA-49DA-A46A-08882846E80E}" dt="2023-10-20T12:44:34.654" v="12081" actId="478"/>
          <ac:graphicFrameMkLst>
            <pc:docMk/>
            <pc:sldMk cId="283225579" sldId="322"/>
            <ac:graphicFrameMk id="4" creationId="{D96A41BB-D045-570F-9F8B-ED5B724791CA}"/>
          </ac:graphicFrameMkLst>
        </pc:graphicFrameChg>
        <pc:graphicFrameChg chg="add del mod ord modGraphic">
          <ac:chgData name="Anne-Marie Haikio" userId="d857b0d5-b89d-4400-a0b9-0a9e2b406479" providerId="ADAL" clId="{BBC76712-B2CA-49DA-A46A-08882846E80E}" dt="2023-10-20T12:50:02.165" v="12326" actId="478"/>
          <ac:graphicFrameMkLst>
            <pc:docMk/>
            <pc:sldMk cId="283225579" sldId="322"/>
            <ac:graphicFrameMk id="7" creationId="{639A37F8-A570-D216-6640-6882B7F0D445}"/>
          </ac:graphicFrameMkLst>
        </pc:graphicFrameChg>
        <pc:graphicFrameChg chg="add del mod">
          <ac:chgData name="Anne-Marie Haikio" userId="d857b0d5-b89d-4400-a0b9-0a9e2b406479" providerId="ADAL" clId="{BBC76712-B2CA-49DA-A46A-08882846E80E}" dt="2023-10-20T12:48:22.597" v="12266" actId="478"/>
          <ac:graphicFrameMkLst>
            <pc:docMk/>
            <pc:sldMk cId="283225579" sldId="322"/>
            <ac:graphicFrameMk id="8" creationId="{ADE7FE97-A995-E226-A81B-2F48BBE42033}"/>
          </ac:graphicFrameMkLst>
        </pc:graphicFrameChg>
        <pc:graphicFrameChg chg="add del">
          <ac:chgData name="Anne-Marie Haikio" userId="d857b0d5-b89d-4400-a0b9-0a9e2b406479" providerId="ADAL" clId="{BBC76712-B2CA-49DA-A46A-08882846E80E}" dt="2023-10-20T12:48:36.969" v="12268" actId="478"/>
          <ac:graphicFrameMkLst>
            <pc:docMk/>
            <pc:sldMk cId="283225579" sldId="322"/>
            <ac:graphicFrameMk id="9" creationId="{F94A8717-6742-6B92-BD47-3B80E088E243}"/>
          </ac:graphicFrameMkLst>
        </pc:graphicFrameChg>
        <pc:graphicFrameChg chg="add mod modGraphic">
          <ac:chgData name="Anne-Marie Haikio" userId="d857b0d5-b89d-4400-a0b9-0a9e2b406479" providerId="ADAL" clId="{BBC76712-B2CA-49DA-A46A-08882846E80E}" dt="2023-10-20T12:55:50.755" v="12579" actId="20577"/>
          <ac:graphicFrameMkLst>
            <pc:docMk/>
            <pc:sldMk cId="283225579" sldId="322"/>
            <ac:graphicFrameMk id="10" creationId="{71D48BF4-1A62-2D1B-B644-CEB3319C9A9B}"/>
          </ac:graphicFrameMkLst>
        </pc:graphicFrameChg>
        <pc:picChg chg="add mod">
          <ac:chgData name="Anne-Marie Haikio" userId="d857b0d5-b89d-4400-a0b9-0a9e2b406479" providerId="ADAL" clId="{BBC76712-B2CA-49DA-A46A-08882846E80E}" dt="2023-10-25T08:40:23.508" v="14303" actId="1076"/>
          <ac:picMkLst>
            <pc:docMk/>
            <pc:sldMk cId="283225579" sldId="322"/>
            <ac:picMk id="4" creationId="{667EF985-0BA9-5960-B5BA-48596CF371F0}"/>
          </ac:picMkLst>
        </pc:picChg>
      </pc:sldChg>
      <pc:sldChg chg="addSp modSp add mod">
        <pc:chgData name="Anne-Marie Haikio" userId="d857b0d5-b89d-4400-a0b9-0a9e2b406479" providerId="ADAL" clId="{BBC76712-B2CA-49DA-A46A-08882846E80E}" dt="2023-10-23T12:26:33.425" v="14107" actId="1076"/>
        <pc:sldMkLst>
          <pc:docMk/>
          <pc:sldMk cId="1671721056" sldId="323"/>
        </pc:sldMkLst>
        <pc:spChg chg="mod">
          <ac:chgData name="Anne-Marie Haikio" userId="d857b0d5-b89d-4400-a0b9-0a9e2b406479" providerId="ADAL" clId="{BBC76712-B2CA-49DA-A46A-08882846E80E}" dt="2023-10-23T12:21:18.986" v="13872" actId="20577"/>
          <ac:spMkLst>
            <pc:docMk/>
            <pc:sldMk cId="1671721056" sldId="323"/>
            <ac:spMk id="3" creationId="{358FEEC2-E986-30F0-A34B-9EC0A68897E9}"/>
          </ac:spMkLst>
        </pc:spChg>
        <pc:spChg chg="mod">
          <ac:chgData name="Anne-Marie Haikio" userId="d857b0d5-b89d-4400-a0b9-0a9e2b406479" providerId="ADAL" clId="{BBC76712-B2CA-49DA-A46A-08882846E80E}" dt="2023-10-23T12:21:58.001" v="14015" actId="20577"/>
          <ac:spMkLst>
            <pc:docMk/>
            <pc:sldMk cId="1671721056" sldId="323"/>
            <ac:spMk id="4" creationId="{F2D75621-EC2B-A3D0-29B2-78E3739EBE56}"/>
          </ac:spMkLst>
        </pc:spChg>
        <pc:spChg chg="mod">
          <ac:chgData name="Anne-Marie Haikio" userId="d857b0d5-b89d-4400-a0b9-0a9e2b406479" providerId="ADAL" clId="{BBC76712-B2CA-49DA-A46A-08882846E80E}" dt="2023-10-23T12:26:14.800" v="14105" actId="313"/>
          <ac:spMkLst>
            <pc:docMk/>
            <pc:sldMk cId="1671721056" sldId="323"/>
            <ac:spMk id="5" creationId="{B5228456-75E0-4E6C-7E97-51202FAE48FC}"/>
          </ac:spMkLst>
        </pc:spChg>
        <pc:picChg chg="add mod">
          <ac:chgData name="Anne-Marie Haikio" userId="d857b0d5-b89d-4400-a0b9-0a9e2b406479" providerId="ADAL" clId="{BBC76712-B2CA-49DA-A46A-08882846E80E}" dt="2023-10-23T12:26:33.425" v="14107" actId="1076"/>
          <ac:picMkLst>
            <pc:docMk/>
            <pc:sldMk cId="1671721056" sldId="323"/>
            <ac:picMk id="7" creationId="{95FA4556-A70A-89FB-3709-E72EAB2D6BEB}"/>
          </ac:picMkLst>
        </pc:picChg>
      </pc:sldChg>
      <pc:sldChg chg="addSp delSp modSp new mod setBg">
        <pc:chgData name="Anne-Marie Haikio" userId="d857b0d5-b89d-4400-a0b9-0a9e2b406479" providerId="ADAL" clId="{BBC76712-B2CA-49DA-A46A-08882846E80E}" dt="2023-10-23T12:37:20.385" v="14293" actId="1076"/>
        <pc:sldMkLst>
          <pc:docMk/>
          <pc:sldMk cId="3655528273" sldId="324"/>
        </pc:sldMkLst>
        <pc:spChg chg="add del mod">
          <ac:chgData name="Anne-Marie Haikio" userId="d857b0d5-b89d-4400-a0b9-0a9e2b406479" providerId="ADAL" clId="{BBC76712-B2CA-49DA-A46A-08882846E80E}" dt="2023-10-23T12:32:19.126" v="14195" actId="478"/>
          <ac:spMkLst>
            <pc:docMk/>
            <pc:sldMk cId="3655528273" sldId="324"/>
            <ac:spMk id="10" creationId="{9E7C49FC-E149-B9C2-FB7E-82F41D72F870}"/>
          </ac:spMkLst>
        </pc:spChg>
        <pc:spChg chg="add mod">
          <ac:chgData name="Anne-Marie Haikio" userId="d857b0d5-b89d-4400-a0b9-0a9e2b406479" providerId="ADAL" clId="{BBC76712-B2CA-49DA-A46A-08882846E80E}" dt="2023-10-23T12:35:22.918" v="14264" actId="255"/>
          <ac:spMkLst>
            <pc:docMk/>
            <pc:sldMk cId="3655528273" sldId="324"/>
            <ac:spMk id="13" creationId="{4B80E56C-0D8C-6401-F9BB-7D62B70E9485}"/>
          </ac:spMkLst>
        </pc:spChg>
        <pc:spChg chg="add mod">
          <ac:chgData name="Anne-Marie Haikio" userId="d857b0d5-b89d-4400-a0b9-0a9e2b406479" providerId="ADAL" clId="{BBC76712-B2CA-49DA-A46A-08882846E80E}" dt="2023-10-23T12:35:17.100" v="14263" actId="255"/>
          <ac:spMkLst>
            <pc:docMk/>
            <pc:sldMk cId="3655528273" sldId="324"/>
            <ac:spMk id="15" creationId="{B90CD3E7-C56C-83CF-FFC1-377CEF14DD3A}"/>
          </ac:spMkLst>
        </pc:spChg>
        <pc:spChg chg="add mod">
          <ac:chgData name="Anne-Marie Haikio" userId="d857b0d5-b89d-4400-a0b9-0a9e2b406479" providerId="ADAL" clId="{BBC76712-B2CA-49DA-A46A-08882846E80E}" dt="2023-10-23T12:36:53.617" v="14286" actId="20577"/>
          <ac:spMkLst>
            <pc:docMk/>
            <pc:sldMk cId="3655528273" sldId="324"/>
            <ac:spMk id="17" creationId="{7F9CC5F6-9A2D-13E5-79EE-8468B6D949F2}"/>
          </ac:spMkLst>
        </pc:spChg>
        <pc:spChg chg="add mod">
          <ac:chgData name="Anne-Marie Haikio" userId="d857b0d5-b89d-4400-a0b9-0a9e2b406479" providerId="ADAL" clId="{BBC76712-B2CA-49DA-A46A-08882846E80E}" dt="2023-10-23T12:35:29.951" v="14265" actId="255"/>
          <ac:spMkLst>
            <pc:docMk/>
            <pc:sldMk cId="3655528273" sldId="324"/>
            <ac:spMk id="19" creationId="{5D3F5752-FA30-6182-F7E0-A5CA19F807E1}"/>
          </ac:spMkLst>
        </pc:spChg>
        <pc:spChg chg="add mod">
          <ac:chgData name="Anne-Marie Haikio" userId="d857b0d5-b89d-4400-a0b9-0a9e2b406479" providerId="ADAL" clId="{BBC76712-B2CA-49DA-A46A-08882846E80E}" dt="2023-10-23T12:34:22.964" v="14249" actId="255"/>
          <ac:spMkLst>
            <pc:docMk/>
            <pc:sldMk cId="3655528273" sldId="324"/>
            <ac:spMk id="20" creationId="{E50A48F2-12F3-ED78-6A8E-97953C0CAC3E}"/>
          </ac:spMkLst>
        </pc:spChg>
        <pc:picChg chg="add mod">
          <ac:chgData name="Anne-Marie Haikio" userId="d857b0d5-b89d-4400-a0b9-0a9e2b406479" providerId="ADAL" clId="{BBC76712-B2CA-49DA-A46A-08882846E80E}" dt="2023-10-23T12:35:50.843" v="14271" actId="14100"/>
          <ac:picMkLst>
            <pc:docMk/>
            <pc:sldMk cId="3655528273" sldId="324"/>
            <ac:picMk id="3" creationId="{277E1209-01EF-C951-9090-34F540817CBA}"/>
          </ac:picMkLst>
        </pc:picChg>
        <pc:picChg chg="add mod ord">
          <ac:chgData name="Anne-Marie Haikio" userId="d857b0d5-b89d-4400-a0b9-0a9e2b406479" providerId="ADAL" clId="{BBC76712-B2CA-49DA-A46A-08882846E80E}" dt="2023-10-23T12:33:02.702" v="14209" actId="1076"/>
          <ac:picMkLst>
            <pc:docMk/>
            <pc:sldMk cId="3655528273" sldId="324"/>
            <ac:picMk id="5" creationId="{BB6DF219-AF45-33EA-C86C-CC08621ACE45}"/>
          </ac:picMkLst>
        </pc:picChg>
        <pc:picChg chg="add mod">
          <ac:chgData name="Anne-Marie Haikio" userId="d857b0d5-b89d-4400-a0b9-0a9e2b406479" providerId="ADAL" clId="{BBC76712-B2CA-49DA-A46A-08882846E80E}" dt="2023-10-23T12:35:45.065" v="14269" actId="1076"/>
          <ac:picMkLst>
            <pc:docMk/>
            <pc:sldMk cId="3655528273" sldId="324"/>
            <ac:picMk id="7" creationId="{4C3839DF-1ABA-8213-BC12-8998C37BE839}"/>
          </ac:picMkLst>
        </pc:picChg>
        <pc:picChg chg="add mod ord">
          <ac:chgData name="Anne-Marie Haikio" userId="d857b0d5-b89d-4400-a0b9-0a9e2b406479" providerId="ADAL" clId="{BBC76712-B2CA-49DA-A46A-08882846E80E}" dt="2023-10-23T12:35:55.014" v="14272" actId="14100"/>
          <ac:picMkLst>
            <pc:docMk/>
            <pc:sldMk cId="3655528273" sldId="324"/>
            <ac:picMk id="9" creationId="{84CC5C50-65D9-02E0-C280-D4831C5E1582}"/>
          </ac:picMkLst>
        </pc:picChg>
        <pc:picChg chg="add mod ord">
          <ac:chgData name="Anne-Marie Haikio" userId="d857b0d5-b89d-4400-a0b9-0a9e2b406479" providerId="ADAL" clId="{BBC76712-B2CA-49DA-A46A-08882846E80E}" dt="2023-10-23T12:37:20.385" v="14293" actId="1076"/>
          <ac:picMkLst>
            <pc:docMk/>
            <pc:sldMk cId="3655528273" sldId="324"/>
            <ac:picMk id="12" creationId="{C40CEB84-049F-AAA2-8AAC-0C80FE67E87F}"/>
          </ac:picMkLst>
        </pc:picChg>
        <pc:cxnChg chg="add del">
          <ac:chgData name="Anne-Marie Haikio" userId="d857b0d5-b89d-4400-a0b9-0a9e2b406479" providerId="ADAL" clId="{BBC76712-B2CA-49DA-A46A-08882846E80E}" dt="2023-10-23T12:32:38.738" v="14196" actId="26606"/>
          <ac:cxnSpMkLst>
            <pc:docMk/>
            <pc:sldMk cId="3655528273" sldId="324"/>
            <ac:cxnSpMk id="14" creationId="{50DA1EB8-87CF-4588-A1FD-4756F9A28F6B}"/>
          </ac:cxnSpMkLst>
        </pc:cxnChg>
        <pc:cxnChg chg="add del">
          <ac:chgData name="Anne-Marie Haikio" userId="d857b0d5-b89d-4400-a0b9-0a9e2b406479" providerId="ADAL" clId="{BBC76712-B2CA-49DA-A46A-08882846E80E}" dt="2023-10-23T12:32:38.738" v="14196" actId="26606"/>
          <ac:cxnSpMkLst>
            <pc:docMk/>
            <pc:sldMk cId="3655528273" sldId="324"/>
            <ac:cxnSpMk id="16" creationId="{D7A4E378-EA57-47B9-B1EB-58B998F6CFFB}"/>
          </ac:cxnSpMkLst>
        </pc:cxnChg>
        <pc:cxnChg chg="add del">
          <ac:chgData name="Anne-Marie Haikio" userId="d857b0d5-b89d-4400-a0b9-0a9e2b406479" providerId="ADAL" clId="{BBC76712-B2CA-49DA-A46A-08882846E80E}" dt="2023-10-23T12:32:38.738" v="14196" actId="26606"/>
          <ac:cxnSpMkLst>
            <pc:docMk/>
            <pc:sldMk cId="3655528273" sldId="324"/>
            <ac:cxnSpMk id="18" creationId="{D2B31ED6-76F0-425A-9A41-C947AEF9C145}"/>
          </ac:cxnSpMkLst>
        </pc:cxnChg>
        <pc:cxnChg chg="add">
          <ac:chgData name="Anne-Marie Haikio" userId="d857b0d5-b89d-4400-a0b9-0a9e2b406479" providerId="ADAL" clId="{BBC76712-B2CA-49DA-A46A-08882846E80E}" dt="2023-10-23T12:32:38.738" v="14196" actId="26606"/>
          <ac:cxnSpMkLst>
            <pc:docMk/>
            <pc:sldMk cId="3655528273" sldId="324"/>
            <ac:cxnSpMk id="23" creationId="{B817B4B8-5E01-4B44-BC25-876D56C12149}"/>
          </ac:cxnSpMkLst>
        </pc:cxnChg>
        <pc:cxnChg chg="add">
          <ac:chgData name="Anne-Marie Haikio" userId="d857b0d5-b89d-4400-a0b9-0a9e2b406479" providerId="ADAL" clId="{BBC76712-B2CA-49DA-A46A-08882846E80E}" dt="2023-10-23T12:32:38.738" v="14196" actId="26606"/>
          <ac:cxnSpMkLst>
            <pc:docMk/>
            <pc:sldMk cId="3655528273" sldId="324"/>
            <ac:cxnSpMk id="25" creationId="{D683D1A4-93E5-4A4D-B103-8223A220EB2B}"/>
          </ac:cxnSpMkLst>
        </pc:cxnChg>
        <pc:cxnChg chg="add">
          <ac:chgData name="Anne-Marie Haikio" userId="d857b0d5-b89d-4400-a0b9-0a9e2b406479" providerId="ADAL" clId="{BBC76712-B2CA-49DA-A46A-08882846E80E}" dt="2023-10-23T12:32:38.738" v="14196" actId="26606"/>
          <ac:cxnSpMkLst>
            <pc:docMk/>
            <pc:sldMk cId="3655528273" sldId="324"/>
            <ac:cxnSpMk id="27" creationId="{B0E8ABF4-C289-489E-BEFB-3077F9D9C773}"/>
          </ac:cxnSpMkLst>
        </pc:cxnChg>
        <pc:cxnChg chg="add">
          <ac:chgData name="Anne-Marie Haikio" userId="d857b0d5-b89d-4400-a0b9-0a9e2b406479" providerId="ADAL" clId="{BBC76712-B2CA-49DA-A46A-08882846E80E}" dt="2023-10-23T12:32:38.738" v="14196" actId="26606"/>
          <ac:cxnSpMkLst>
            <pc:docMk/>
            <pc:sldMk cId="3655528273" sldId="324"/>
            <ac:cxnSpMk id="29" creationId="{7989CFA0-35DD-4943-B365-488C66B9B192}"/>
          </ac:cxnSpMkLst>
        </pc:cxnChg>
        <pc:cxnChg chg="add">
          <ac:chgData name="Anne-Marie Haikio" userId="d857b0d5-b89d-4400-a0b9-0a9e2b406479" providerId="ADAL" clId="{BBC76712-B2CA-49DA-A46A-08882846E80E}" dt="2023-10-23T12:32:38.738" v="14196" actId="26606"/>
          <ac:cxnSpMkLst>
            <pc:docMk/>
            <pc:sldMk cId="3655528273" sldId="324"/>
            <ac:cxnSpMk id="31" creationId="{688AD040-1A2B-4FB4-A345-7B9F3E5ED9B0}"/>
          </ac:cxnSpMkLst>
        </pc:cxnChg>
        <pc:cxnChg chg="add">
          <ac:chgData name="Anne-Marie Haikio" userId="d857b0d5-b89d-4400-a0b9-0a9e2b406479" providerId="ADAL" clId="{BBC76712-B2CA-49DA-A46A-08882846E80E}" dt="2023-10-23T12:32:38.738" v="14196" actId="26606"/>
          <ac:cxnSpMkLst>
            <pc:docMk/>
            <pc:sldMk cId="3655528273" sldId="324"/>
            <ac:cxnSpMk id="33" creationId="{823B704A-724B-41D6-8F33-76939E727D2A}"/>
          </ac:cxnSpMkLst>
        </pc:cxnChg>
      </pc:sldChg>
      <pc:sldChg chg="modSp new mod">
        <pc:chgData name="Anne-Marie Haikio" userId="d857b0d5-b89d-4400-a0b9-0a9e2b406479" providerId="ADAL" clId="{BBC76712-B2CA-49DA-A46A-08882846E80E}" dt="2023-10-25T09:52:05.284" v="18653" actId="20577"/>
        <pc:sldMkLst>
          <pc:docMk/>
          <pc:sldMk cId="2686587875" sldId="325"/>
        </pc:sldMkLst>
        <pc:spChg chg="mod">
          <ac:chgData name="Anne-Marie Haikio" userId="d857b0d5-b89d-4400-a0b9-0a9e2b406479" providerId="ADAL" clId="{BBC76712-B2CA-49DA-A46A-08882846E80E}" dt="2023-10-25T08:41:42.112" v="14446" actId="313"/>
          <ac:spMkLst>
            <pc:docMk/>
            <pc:sldMk cId="2686587875" sldId="325"/>
            <ac:spMk id="2" creationId="{5ED31026-6B45-0ABF-A12E-599F251D599F}"/>
          </ac:spMkLst>
        </pc:spChg>
        <pc:spChg chg="mod">
          <ac:chgData name="Anne-Marie Haikio" userId="d857b0d5-b89d-4400-a0b9-0a9e2b406479" providerId="ADAL" clId="{BBC76712-B2CA-49DA-A46A-08882846E80E}" dt="2023-10-25T09:52:05.284" v="18653" actId="20577"/>
          <ac:spMkLst>
            <pc:docMk/>
            <pc:sldMk cId="2686587875" sldId="325"/>
            <ac:spMk id="3" creationId="{C4F2E279-EF0E-9BE3-45B2-4B8D1834D129}"/>
          </ac:spMkLst>
        </pc:spChg>
      </pc:sldChg>
      <pc:sldChg chg="modSp new mod">
        <pc:chgData name="Anne-Marie Haikio" userId="d857b0d5-b89d-4400-a0b9-0a9e2b406479" providerId="ADAL" clId="{BBC76712-B2CA-49DA-A46A-08882846E80E}" dt="2023-10-25T09:52:23.858" v="18682" actId="20577"/>
        <pc:sldMkLst>
          <pc:docMk/>
          <pc:sldMk cId="2057278121" sldId="326"/>
        </pc:sldMkLst>
        <pc:spChg chg="mod">
          <ac:chgData name="Anne-Marie Haikio" userId="d857b0d5-b89d-4400-a0b9-0a9e2b406479" providerId="ADAL" clId="{BBC76712-B2CA-49DA-A46A-08882846E80E}" dt="2023-10-25T08:41:48.686" v="14455" actId="313"/>
          <ac:spMkLst>
            <pc:docMk/>
            <pc:sldMk cId="2057278121" sldId="326"/>
            <ac:spMk id="2" creationId="{49E850CE-D06E-EBED-195E-D8F2F3A39900}"/>
          </ac:spMkLst>
        </pc:spChg>
        <pc:spChg chg="mod">
          <ac:chgData name="Anne-Marie Haikio" userId="d857b0d5-b89d-4400-a0b9-0a9e2b406479" providerId="ADAL" clId="{BBC76712-B2CA-49DA-A46A-08882846E80E}" dt="2023-10-25T09:52:23.858" v="18682" actId="20577"/>
          <ac:spMkLst>
            <pc:docMk/>
            <pc:sldMk cId="2057278121" sldId="326"/>
            <ac:spMk id="3" creationId="{E10960EA-26FB-1493-0C4B-65DD8ADA01F6}"/>
          </ac:spMkLst>
        </pc:spChg>
      </pc:sldChg>
      <pc:sldChg chg="modSp new mod">
        <pc:chgData name="Anne-Marie Haikio" userId="d857b0d5-b89d-4400-a0b9-0a9e2b406479" providerId="ADAL" clId="{BBC76712-B2CA-49DA-A46A-08882846E80E}" dt="2023-10-25T09:52:36.295" v="18696" actId="27636"/>
        <pc:sldMkLst>
          <pc:docMk/>
          <pc:sldMk cId="1303520105" sldId="327"/>
        </pc:sldMkLst>
        <pc:spChg chg="mod">
          <ac:chgData name="Anne-Marie Haikio" userId="d857b0d5-b89d-4400-a0b9-0a9e2b406479" providerId="ADAL" clId="{BBC76712-B2CA-49DA-A46A-08882846E80E}" dt="2023-10-25T08:42:00.951" v="14475" actId="313"/>
          <ac:spMkLst>
            <pc:docMk/>
            <pc:sldMk cId="1303520105" sldId="327"/>
            <ac:spMk id="2" creationId="{2A25DD9A-A6A9-6068-B43D-647840FAC41C}"/>
          </ac:spMkLst>
        </pc:spChg>
        <pc:spChg chg="mod">
          <ac:chgData name="Anne-Marie Haikio" userId="d857b0d5-b89d-4400-a0b9-0a9e2b406479" providerId="ADAL" clId="{BBC76712-B2CA-49DA-A46A-08882846E80E}" dt="2023-10-25T09:52:36.295" v="18696" actId="27636"/>
          <ac:spMkLst>
            <pc:docMk/>
            <pc:sldMk cId="1303520105" sldId="327"/>
            <ac:spMk id="3" creationId="{45BFCA94-BB1E-4B8B-7E68-D143E8ACD7DC}"/>
          </ac:spMkLst>
        </pc:spChg>
      </pc:sldChg>
      <pc:sldChg chg="modSp new mod">
        <pc:chgData name="Anne-Marie Haikio" userId="d857b0d5-b89d-4400-a0b9-0a9e2b406479" providerId="ADAL" clId="{BBC76712-B2CA-49DA-A46A-08882846E80E}" dt="2023-10-25T09:47:01.588" v="18277" actId="20577"/>
        <pc:sldMkLst>
          <pc:docMk/>
          <pc:sldMk cId="1701477447" sldId="328"/>
        </pc:sldMkLst>
        <pc:spChg chg="mod">
          <ac:chgData name="Anne-Marie Haikio" userId="d857b0d5-b89d-4400-a0b9-0a9e2b406479" providerId="ADAL" clId="{BBC76712-B2CA-49DA-A46A-08882846E80E}" dt="2023-10-25T08:42:07.304" v="14491" actId="313"/>
          <ac:spMkLst>
            <pc:docMk/>
            <pc:sldMk cId="1701477447" sldId="328"/>
            <ac:spMk id="2" creationId="{E58BA8D3-856C-7817-AA4B-A40B835E5CC0}"/>
          </ac:spMkLst>
        </pc:spChg>
        <pc:spChg chg="mod">
          <ac:chgData name="Anne-Marie Haikio" userId="d857b0d5-b89d-4400-a0b9-0a9e2b406479" providerId="ADAL" clId="{BBC76712-B2CA-49DA-A46A-08882846E80E}" dt="2023-10-25T09:47:01.588" v="18277" actId="20577"/>
          <ac:spMkLst>
            <pc:docMk/>
            <pc:sldMk cId="1701477447" sldId="328"/>
            <ac:spMk id="3" creationId="{260F1E65-1CFF-B469-5723-6F46CB457DC8}"/>
          </ac:spMkLst>
        </pc:spChg>
      </pc:sldChg>
      <pc:sldChg chg="modSp new del mod">
        <pc:chgData name="Anne-Marie Haikio" userId="d857b0d5-b89d-4400-a0b9-0a9e2b406479" providerId="ADAL" clId="{BBC76712-B2CA-49DA-A46A-08882846E80E}" dt="2023-10-25T08:50:25.275" v="14924" actId="47"/>
        <pc:sldMkLst>
          <pc:docMk/>
          <pc:sldMk cId="1381541234" sldId="329"/>
        </pc:sldMkLst>
        <pc:spChg chg="mod">
          <ac:chgData name="Anne-Marie Haikio" userId="d857b0d5-b89d-4400-a0b9-0a9e2b406479" providerId="ADAL" clId="{BBC76712-B2CA-49DA-A46A-08882846E80E}" dt="2023-10-25T08:47:18.240" v="14582" actId="20577"/>
          <ac:spMkLst>
            <pc:docMk/>
            <pc:sldMk cId="1381541234" sldId="329"/>
            <ac:spMk id="2" creationId="{F8730DB1-72BF-E3AD-E5F9-67294299ED65}"/>
          </ac:spMkLst>
        </pc:spChg>
        <pc:spChg chg="mod">
          <ac:chgData name="Anne-Marie Haikio" userId="d857b0d5-b89d-4400-a0b9-0a9e2b406479" providerId="ADAL" clId="{BBC76712-B2CA-49DA-A46A-08882846E80E}" dt="2023-10-25T08:50:20.057" v="14923" actId="20577"/>
          <ac:spMkLst>
            <pc:docMk/>
            <pc:sldMk cId="1381541234" sldId="329"/>
            <ac:spMk id="3" creationId="{6908BA8D-25F9-FBE9-F3DE-FC3785189FD8}"/>
          </ac:spMkLst>
        </pc:spChg>
      </pc:sldChg>
      <pc:sldChg chg="modSp new mod">
        <pc:chgData name="Anne-Marie Haikio" userId="d857b0d5-b89d-4400-a0b9-0a9e2b406479" providerId="ADAL" clId="{BBC76712-B2CA-49DA-A46A-08882846E80E}" dt="2023-10-25T08:56:40.470" v="15559" actId="20577"/>
        <pc:sldMkLst>
          <pc:docMk/>
          <pc:sldMk cId="3770448151" sldId="329"/>
        </pc:sldMkLst>
        <pc:spChg chg="mod">
          <ac:chgData name="Anne-Marie Haikio" userId="d857b0d5-b89d-4400-a0b9-0a9e2b406479" providerId="ADAL" clId="{BBC76712-B2CA-49DA-A46A-08882846E80E}" dt="2023-10-25T08:55:49.954" v="15489" actId="20577"/>
          <ac:spMkLst>
            <pc:docMk/>
            <pc:sldMk cId="3770448151" sldId="329"/>
            <ac:spMk id="2" creationId="{B4B2E7DD-CA18-5916-BC3A-4FF305DFBE2F}"/>
          </ac:spMkLst>
        </pc:spChg>
        <pc:spChg chg="mod">
          <ac:chgData name="Anne-Marie Haikio" userId="d857b0d5-b89d-4400-a0b9-0a9e2b406479" providerId="ADAL" clId="{BBC76712-B2CA-49DA-A46A-08882846E80E}" dt="2023-10-25T08:56:40.470" v="15559" actId="20577"/>
          <ac:spMkLst>
            <pc:docMk/>
            <pc:sldMk cId="3770448151" sldId="329"/>
            <ac:spMk id="3" creationId="{A64BCA2F-8592-05E3-8F1F-D44A8B8FA290}"/>
          </ac:spMkLst>
        </pc:spChg>
      </pc:sldChg>
      <pc:sldChg chg="modSp new del mod">
        <pc:chgData name="Anne-Marie Haikio" userId="d857b0d5-b89d-4400-a0b9-0a9e2b406479" providerId="ADAL" clId="{BBC76712-B2CA-49DA-A46A-08882846E80E}" dt="2023-10-25T08:50:26.818" v="14925" actId="47"/>
        <pc:sldMkLst>
          <pc:docMk/>
          <pc:sldMk cId="1237636294" sldId="330"/>
        </pc:sldMkLst>
        <pc:spChg chg="mod">
          <ac:chgData name="Anne-Marie Haikio" userId="d857b0d5-b89d-4400-a0b9-0a9e2b406479" providerId="ADAL" clId="{BBC76712-B2CA-49DA-A46A-08882846E80E}" dt="2023-10-25T08:50:00.107" v="14884" actId="20577"/>
          <ac:spMkLst>
            <pc:docMk/>
            <pc:sldMk cId="1237636294" sldId="330"/>
            <ac:spMk id="2" creationId="{457C78D1-480A-8808-3643-6A41A1A17490}"/>
          </ac:spMkLst>
        </pc:spChg>
        <pc:spChg chg="mod">
          <ac:chgData name="Anne-Marie Haikio" userId="d857b0d5-b89d-4400-a0b9-0a9e2b406479" providerId="ADAL" clId="{BBC76712-B2CA-49DA-A46A-08882846E80E}" dt="2023-10-25T08:48:53.125" v="14646" actId="313"/>
          <ac:spMkLst>
            <pc:docMk/>
            <pc:sldMk cId="1237636294" sldId="330"/>
            <ac:spMk id="3" creationId="{9C076013-EA30-A275-B9CC-8E65D40A0AE6}"/>
          </ac:spMkLst>
        </pc:spChg>
        <pc:spChg chg="mod">
          <ac:chgData name="Anne-Marie Haikio" userId="d857b0d5-b89d-4400-a0b9-0a9e2b406479" providerId="ADAL" clId="{BBC76712-B2CA-49DA-A46A-08882846E80E}" dt="2023-10-25T08:49:51.328" v="14873" actId="20577"/>
          <ac:spMkLst>
            <pc:docMk/>
            <pc:sldMk cId="1237636294" sldId="330"/>
            <ac:spMk id="4" creationId="{E11FED0B-F928-F861-6D41-EF8B65A84191}"/>
          </ac:spMkLst>
        </pc:spChg>
        <pc:spChg chg="mod">
          <ac:chgData name="Anne-Marie Haikio" userId="d857b0d5-b89d-4400-a0b9-0a9e2b406479" providerId="ADAL" clId="{BBC76712-B2CA-49DA-A46A-08882846E80E}" dt="2023-10-25T08:48:42.746" v="14640" actId="313"/>
          <ac:spMkLst>
            <pc:docMk/>
            <pc:sldMk cId="1237636294" sldId="330"/>
            <ac:spMk id="5" creationId="{619EF808-7404-6E5F-D70F-E7094A9AE243}"/>
          </ac:spMkLst>
        </pc:spChg>
      </pc:sldChg>
      <pc:sldChg chg="addSp delSp modSp new mod">
        <pc:chgData name="Anne-Marie Haikio" userId="d857b0d5-b89d-4400-a0b9-0a9e2b406479" providerId="ADAL" clId="{BBC76712-B2CA-49DA-A46A-08882846E80E}" dt="2023-10-25T09:21:07.997" v="15853" actId="1076"/>
        <pc:sldMkLst>
          <pc:docMk/>
          <pc:sldMk cId="3048203873" sldId="330"/>
        </pc:sldMkLst>
        <pc:spChg chg="del">
          <ac:chgData name="Anne-Marie Haikio" userId="d857b0d5-b89d-4400-a0b9-0a9e2b406479" providerId="ADAL" clId="{BBC76712-B2CA-49DA-A46A-08882846E80E}" dt="2023-10-25T09:20:31.334" v="15844" actId="478"/>
          <ac:spMkLst>
            <pc:docMk/>
            <pc:sldMk cId="3048203873" sldId="330"/>
            <ac:spMk id="2" creationId="{FDEBF894-3991-07FB-E1A3-FAB7A88D3F5E}"/>
          </ac:spMkLst>
        </pc:spChg>
        <pc:spChg chg="del">
          <ac:chgData name="Anne-Marie Haikio" userId="d857b0d5-b89d-4400-a0b9-0a9e2b406479" providerId="ADAL" clId="{BBC76712-B2CA-49DA-A46A-08882846E80E}" dt="2023-10-25T08:59:10.453" v="15561"/>
          <ac:spMkLst>
            <pc:docMk/>
            <pc:sldMk cId="3048203873" sldId="330"/>
            <ac:spMk id="3" creationId="{C62689D0-1DD3-E758-E1FA-7C40C76E9464}"/>
          </ac:spMkLst>
        </pc:spChg>
        <pc:spChg chg="add del mod">
          <ac:chgData name="Anne-Marie Haikio" userId="d857b0d5-b89d-4400-a0b9-0a9e2b406479" providerId="ADAL" clId="{BBC76712-B2CA-49DA-A46A-08882846E80E}" dt="2023-10-25T09:11:25.214" v="15696"/>
          <ac:spMkLst>
            <pc:docMk/>
            <pc:sldMk cId="3048203873" sldId="330"/>
            <ac:spMk id="4" creationId="{480B0D61-7152-2DD5-B734-A7E2FDCF840D}"/>
          </ac:spMkLst>
        </pc:spChg>
        <pc:spChg chg="add del mod">
          <ac:chgData name="Anne-Marie Haikio" userId="d857b0d5-b89d-4400-a0b9-0a9e2b406479" providerId="ADAL" clId="{BBC76712-B2CA-49DA-A46A-08882846E80E}" dt="2023-10-25T09:20:39.620" v="15847" actId="1076"/>
          <ac:spMkLst>
            <pc:docMk/>
            <pc:sldMk cId="3048203873" sldId="330"/>
            <ac:spMk id="5" creationId="{9B3000B2-1CF5-9FFB-35E4-B26BA218C1F5}"/>
          </ac:spMkLst>
        </pc:spChg>
        <pc:spChg chg="add mod">
          <ac:chgData name="Anne-Marie Haikio" userId="d857b0d5-b89d-4400-a0b9-0a9e2b406479" providerId="ADAL" clId="{BBC76712-B2CA-49DA-A46A-08882846E80E}" dt="2023-10-25T09:20:49.125" v="15849" actId="1076"/>
          <ac:spMkLst>
            <pc:docMk/>
            <pc:sldMk cId="3048203873" sldId="330"/>
            <ac:spMk id="6" creationId="{327E3A46-9566-2EE2-141A-265A9EEA06F7}"/>
          </ac:spMkLst>
        </pc:spChg>
        <pc:spChg chg="add mod">
          <ac:chgData name="Anne-Marie Haikio" userId="d857b0d5-b89d-4400-a0b9-0a9e2b406479" providerId="ADAL" clId="{BBC76712-B2CA-49DA-A46A-08882846E80E}" dt="2023-10-25T09:09:37.962" v="15669" actId="164"/>
          <ac:spMkLst>
            <pc:docMk/>
            <pc:sldMk cId="3048203873" sldId="330"/>
            <ac:spMk id="7" creationId="{E8CB311A-8979-1E1E-8011-308013B69E9A}"/>
          </ac:spMkLst>
        </pc:spChg>
        <pc:spChg chg="add mod">
          <ac:chgData name="Anne-Marie Haikio" userId="d857b0d5-b89d-4400-a0b9-0a9e2b406479" providerId="ADAL" clId="{BBC76712-B2CA-49DA-A46A-08882846E80E}" dt="2023-10-25T09:09:37.962" v="15669" actId="164"/>
          <ac:spMkLst>
            <pc:docMk/>
            <pc:sldMk cId="3048203873" sldId="330"/>
            <ac:spMk id="8" creationId="{78A1D2AE-DC30-CD4C-A12A-F08FE3431B9C}"/>
          </ac:spMkLst>
        </pc:spChg>
        <pc:spChg chg="add mod">
          <ac:chgData name="Anne-Marie Haikio" userId="d857b0d5-b89d-4400-a0b9-0a9e2b406479" providerId="ADAL" clId="{BBC76712-B2CA-49DA-A46A-08882846E80E}" dt="2023-10-25T09:09:37.962" v="15669" actId="164"/>
          <ac:spMkLst>
            <pc:docMk/>
            <pc:sldMk cId="3048203873" sldId="330"/>
            <ac:spMk id="9" creationId="{4CDB56CB-8D24-028F-6A69-787E09045DC5}"/>
          </ac:spMkLst>
        </pc:spChg>
        <pc:spChg chg="add del mod">
          <ac:chgData name="Anne-Marie Haikio" userId="d857b0d5-b89d-4400-a0b9-0a9e2b406479" providerId="ADAL" clId="{BBC76712-B2CA-49DA-A46A-08882846E80E}" dt="2023-10-25T09:10:09.905" v="15677" actId="478"/>
          <ac:spMkLst>
            <pc:docMk/>
            <pc:sldMk cId="3048203873" sldId="330"/>
            <ac:spMk id="11" creationId="{869199DB-8542-C7A0-CAE2-0AB873ED54ED}"/>
          </ac:spMkLst>
        </pc:spChg>
        <pc:spChg chg="mod topLvl">
          <ac:chgData name="Anne-Marie Haikio" userId="d857b0d5-b89d-4400-a0b9-0a9e2b406479" providerId="ADAL" clId="{BBC76712-B2CA-49DA-A46A-08882846E80E}" dt="2023-10-25T09:11:12.378" v="15687" actId="164"/>
          <ac:spMkLst>
            <pc:docMk/>
            <pc:sldMk cId="3048203873" sldId="330"/>
            <ac:spMk id="13" creationId="{0E5C2663-9A68-FC24-38B4-8981D5E71044}"/>
          </ac:spMkLst>
        </pc:spChg>
        <pc:spChg chg="mod topLvl">
          <ac:chgData name="Anne-Marie Haikio" userId="d857b0d5-b89d-4400-a0b9-0a9e2b406479" providerId="ADAL" clId="{BBC76712-B2CA-49DA-A46A-08882846E80E}" dt="2023-10-25T09:11:12.378" v="15687" actId="164"/>
          <ac:spMkLst>
            <pc:docMk/>
            <pc:sldMk cId="3048203873" sldId="330"/>
            <ac:spMk id="14" creationId="{501A6694-29E1-DD28-7B4D-C85C36571ABB}"/>
          </ac:spMkLst>
        </pc:spChg>
        <pc:spChg chg="mod topLvl">
          <ac:chgData name="Anne-Marie Haikio" userId="d857b0d5-b89d-4400-a0b9-0a9e2b406479" providerId="ADAL" clId="{BBC76712-B2CA-49DA-A46A-08882846E80E}" dt="2023-10-25T09:11:12.378" v="15687" actId="164"/>
          <ac:spMkLst>
            <pc:docMk/>
            <pc:sldMk cId="3048203873" sldId="330"/>
            <ac:spMk id="15" creationId="{55F137E6-5508-6567-434A-8D41376A9DBA}"/>
          </ac:spMkLst>
        </pc:spChg>
        <pc:spChg chg="add del mod">
          <ac:chgData name="Anne-Marie Haikio" userId="d857b0d5-b89d-4400-a0b9-0a9e2b406479" providerId="ADAL" clId="{BBC76712-B2CA-49DA-A46A-08882846E80E}" dt="2023-10-25T09:11:31.002" v="15697" actId="478"/>
          <ac:spMkLst>
            <pc:docMk/>
            <pc:sldMk cId="3048203873" sldId="330"/>
            <ac:spMk id="18" creationId="{79E26B74-59B4-89E5-CBAE-E366843EEF24}"/>
          </ac:spMkLst>
        </pc:spChg>
        <pc:spChg chg="mod">
          <ac:chgData name="Anne-Marie Haikio" userId="d857b0d5-b89d-4400-a0b9-0a9e2b406479" providerId="ADAL" clId="{BBC76712-B2CA-49DA-A46A-08882846E80E}" dt="2023-10-25T09:13:32.235" v="15814"/>
          <ac:spMkLst>
            <pc:docMk/>
            <pc:sldMk cId="3048203873" sldId="330"/>
            <ac:spMk id="22" creationId="{80D0D7EC-6AEF-2ECB-DFC8-A8947F9196C9}"/>
          </ac:spMkLst>
        </pc:spChg>
        <pc:spChg chg="mod">
          <ac:chgData name="Anne-Marie Haikio" userId="d857b0d5-b89d-4400-a0b9-0a9e2b406479" providerId="ADAL" clId="{BBC76712-B2CA-49DA-A46A-08882846E80E}" dt="2023-10-25T09:13:32.235" v="15814"/>
          <ac:spMkLst>
            <pc:docMk/>
            <pc:sldMk cId="3048203873" sldId="330"/>
            <ac:spMk id="23" creationId="{23C0DF9C-819E-F5E6-D2F1-CAEA7550E349}"/>
          </ac:spMkLst>
        </pc:spChg>
        <pc:spChg chg="mod">
          <ac:chgData name="Anne-Marie Haikio" userId="d857b0d5-b89d-4400-a0b9-0a9e2b406479" providerId="ADAL" clId="{BBC76712-B2CA-49DA-A46A-08882846E80E}" dt="2023-10-25T09:13:32.235" v="15814"/>
          <ac:spMkLst>
            <pc:docMk/>
            <pc:sldMk cId="3048203873" sldId="330"/>
            <ac:spMk id="24" creationId="{D61D8B2D-7614-1F2C-546C-1D5BAC04179B}"/>
          </ac:spMkLst>
        </pc:spChg>
        <pc:grpChg chg="add mod">
          <ac:chgData name="Anne-Marie Haikio" userId="d857b0d5-b89d-4400-a0b9-0a9e2b406479" providerId="ADAL" clId="{BBC76712-B2CA-49DA-A46A-08882846E80E}" dt="2023-10-25T09:20:33.670" v="15845" actId="1076"/>
          <ac:grpSpMkLst>
            <pc:docMk/>
            <pc:sldMk cId="3048203873" sldId="330"/>
            <ac:grpSpMk id="10" creationId="{727E1393-45F5-D5ED-F7F1-6339CEE076AB}"/>
          </ac:grpSpMkLst>
        </pc:grpChg>
        <pc:grpChg chg="add del mod">
          <ac:chgData name="Anne-Marie Haikio" userId="d857b0d5-b89d-4400-a0b9-0a9e2b406479" providerId="ADAL" clId="{BBC76712-B2CA-49DA-A46A-08882846E80E}" dt="2023-10-25T09:10:14.130" v="15678" actId="165"/>
          <ac:grpSpMkLst>
            <pc:docMk/>
            <pc:sldMk cId="3048203873" sldId="330"/>
            <ac:grpSpMk id="12" creationId="{890FEFCB-6461-C193-3AB7-9D7525967A22}"/>
          </ac:grpSpMkLst>
        </pc:grpChg>
        <pc:grpChg chg="add del mod">
          <ac:chgData name="Anne-Marie Haikio" userId="d857b0d5-b89d-4400-a0b9-0a9e2b406479" providerId="ADAL" clId="{BBC76712-B2CA-49DA-A46A-08882846E80E}" dt="2023-10-25T09:11:04.694" v="15686" actId="165"/>
          <ac:grpSpMkLst>
            <pc:docMk/>
            <pc:sldMk cId="3048203873" sldId="330"/>
            <ac:grpSpMk id="16" creationId="{E32EBBFF-BA7F-C44D-D5E0-E876F4FB09D2}"/>
          </ac:grpSpMkLst>
        </pc:grpChg>
        <pc:grpChg chg="add mod">
          <ac:chgData name="Anne-Marie Haikio" userId="d857b0d5-b89d-4400-a0b9-0a9e2b406479" providerId="ADAL" clId="{BBC76712-B2CA-49DA-A46A-08882846E80E}" dt="2023-10-25T09:20:36.480" v="15846" actId="1076"/>
          <ac:grpSpMkLst>
            <pc:docMk/>
            <pc:sldMk cId="3048203873" sldId="330"/>
            <ac:grpSpMk id="17" creationId="{6C776FA2-3B42-13AF-7F3E-6737B309594D}"/>
          </ac:grpSpMkLst>
        </pc:grpChg>
        <pc:grpChg chg="add del mod">
          <ac:chgData name="Anne-Marie Haikio" userId="d857b0d5-b89d-4400-a0b9-0a9e2b406479" providerId="ADAL" clId="{BBC76712-B2CA-49DA-A46A-08882846E80E}" dt="2023-10-25T09:13:34.511" v="15815"/>
          <ac:grpSpMkLst>
            <pc:docMk/>
            <pc:sldMk cId="3048203873" sldId="330"/>
            <ac:grpSpMk id="21" creationId="{A358CC2C-F9B5-407C-36B2-D0BFF6C90ED6}"/>
          </ac:grpSpMkLst>
        </pc:grpChg>
        <pc:picChg chg="add mod">
          <ac:chgData name="Anne-Marie Haikio" userId="d857b0d5-b89d-4400-a0b9-0a9e2b406479" providerId="ADAL" clId="{BBC76712-B2CA-49DA-A46A-08882846E80E}" dt="2023-10-25T09:20:57.815" v="15850" actId="1076"/>
          <ac:picMkLst>
            <pc:docMk/>
            <pc:sldMk cId="3048203873" sldId="330"/>
            <ac:picMk id="20" creationId="{B1487FE0-FA6A-52F6-0BC7-E155F79A218A}"/>
          </ac:picMkLst>
        </pc:picChg>
        <pc:picChg chg="add mod">
          <ac:chgData name="Anne-Marie Haikio" userId="d857b0d5-b89d-4400-a0b9-0a9e2b406479" providerId="ADAL" clId="{BBC76712-B2CA-49DA-A46A-08882846E80E}" dt="2023-10-25T09:21:05.655" v="15852" actId="1076"/>
          <ac:picMkLst>
            <pc:docMk/>
            <pc:sldMk cId="3048203873" sldId="330"/>
            <ac:picMk id="25" creationId="{029EB0E3-28F4-9ACB-BF23-BF9A285D920A}"/>
          </ac:picMkLst>
        </pc:picChg>
        <pc:picChg chg="add del mod">
          <ac:chgData name="Anne-Marie Haikio" userId="d857b0d5-b89d-4400-a0b9-0a9e2b406479" providerId="ADAL" clId="{BBC76712-B2CA-49DA-A46A-08882846E80E}" dt="2023-10-25T09:14:27.383" v="15820" actId="478"/>
          <ac:picMkLst>
            <pc:docMk/>
            <pc:sldMk cId="3048203873" sldId="330"/>
            <ac:picMk id="27" creationId="{172112A6-C3EA-7D9D-CA0A-E3E28A1964FD}"/>
          </ac:picMkLst>
        </pc:picChg>
        <pc:picChg chg="add del mod">
          <ac:chgData name="Anne-Marie Haikio" userId="d857b0d5-b89d-4400-a0b9-0a9e2b406479" providerId="ADAL" clId="{BBC76712-B2CA-49DA-A46A-08882846E80E}" dt="2023-10-25T09:15:31.251" v="15832" actId="478"/>
          <ac:picMkLst>
            <pc:docMk/>
            <pc:sldMk cId="3048203873" sldId="330"/>
            <ac:picMk id="29" creationId="{D7E16043-E0D8-84BD-A73B-722511B08FA5}"/>
          </ac:picMkLst>
        </pc:picChg>
        <pc:picChg chg="add mod">
          <ac:chgData name="Anne-Marie Haikio" userId="d857b0d5-b89d-4400-a0b9-0a9e2b406479" providerId="ADAL" clId="{BBC76712-B2CA-49DA-A46A-08882846E80E}" dt="2023-10-25T09:21:07.997" v="15853" actId="1076"/>
          <ac:picMkLst>
            <pc:docMk/>
            <pc:sldMk cId="3048203873" sldId="330"/>
            <ac:picMk id="31" creationId="{5060E4AD-E8FF-E29E-895D-11EE4C142C6F}"/>
          </ac:picMkLst>
        </pc:picChg>
        <pc:picChg chg="add del mod">
          <ac:chgData name="Anne-Marie Haikio" userId="d857b0d5-b89d-4400-a0b9-0a9e2b406479" providerId="ADAL" clId="{BBC76712-B2CA-49DA-A46A-08882846E80E}" dt="2023-10-25T09:15:26.051" v="15829"/>
          <ac:picMkLst>
            <pc:docMk/>
            <pc:sldMk cId="3048203873" sldId="330"/>
            <ac:picMk id="32" creationId="{59C5A7C4-5C7D-5369-36FF-AFE682C4C8A7}"/>
          </ac:picMkLst>
        </pc:picChg>
        <pc:picChg chg="add mod">
          <ac:chgData name="Anne-Marie Haikio" userId="d857b0d5-b89d-4400-a0b9-0a9e2b406479" providerId="ADAL" clId="{BBC76712-B2CA-49DA-A46A-08882846E80E}" dt="2023-10-25T09:21:00.245" v="15851" actId="1076"/>
          <ac:picMkLst>
            <pc:docMk/>
            <pc:sldMk cId="3048203873" sldId="330"/>
            <ac:picMk id="33" creationId="{BC60311D-22F7-8748-BB60-5D61D75B4B18}"/>
          </ac:picMkLst>
        </pc:picChg>
        <pc:picChg chg="add del mod">
          <ac:chgData name="Anne-Marie Haikio" userId="d857b0d5-b89d-4400-a0b9-0a9e2b406479" providerId="ADAL" clId="{BBC76712-B2CA-49DA-A46A-08882846E80E}" dt="2023-10-25T09:11:20.840" v="15693" actId="478"/>
          <ac:picMkLst>
            <pc:docMk/>
            <pc:sldMk cId="3048203873" sldId="330"/>
            <ac:picMk id="1026" creationId="{E6B6FCEA-1262-BE03-8BA4-3A4958131B01}"/>
          </ac:picMkLst>
        </pc:picChg>
        <pc:picChg chg="add del mod">
          <ac:chgData name="Anne-Marie Haikio" userId="d857b0d5-b89d-4400-a0b9-0a9e2b406479" providerId="ADAL" clId="{BBC76712-B2CA-49DA-A46A-08882846E80E}" dt="2023-10-25T09:09:40.779" v="15670" actId="478"/>
          <ac:picMkLst>
            <pc:docMk/>
            <pc:sldMk cId="3048203873" sldId="330"/>
            <ac:picMk id="1028" creationId="{D529719D-892A-43AC-9CB5-89956D0BC707}"/>
          </ac:picMkLst>
        </pc:picChg>
        <pc:picChg chg="add del mod">
          <ac:chgData name="Anne-Marie Haikio" userId="d857b0d5-b89d-4400-a0b9-0a9e2b406479" providerId="ADAL" clId="{BBC76712-B2CA-49DA-A46A-08882846E80E}" dt="2023-10-25T09:11:15.206" v="15689" actId="478"/>
          <ac:picMkLst>
            <pc:docMk/>
            <pc:sldMk cId="3048203873" sldId="330"/>
            <ac:picMk id="1030" creationId="{1DC716D8-2E46-8110-6D6F-A77796B5C505}"/>
          </ac:picMkLst>
        </pc:picChg>
        <pc:picChg chg="add del mod">
          <ac:chgData name="Anne-Marie Haikio" userId="d857b0d5-b89d-4400-a0b9-0a9e2b406479" providerId="ADAL" clId="{BBC76712-B2CA-49DA-A46A-08882846E80E}" dt="2023-10-25T09:11:19.238" v="15692" actId="478"/>
          <ac:picMkLst>
            <pc:docMk/>
            <pc:sldMk cId="3048203873" sldId="330"/>
            <ac:picMk id="1032" creationId="{A103D905-5639-AC64-8CCC-D865AE2326E1}"/>
          </ac:picMkLst>
        </pc:picChg>
      </pc:sldChg>
      <pc:sldChg chg="new del">
        <pc:chgData name="Anne-Marie Haikio" userId="d857b0d5-b89d-4400-a0b9-0a9e2b406479" providerId="ADAL" clId="{BBC76712-B2CA-49DA-A46A-08882846E80E}" dt="2023-10-25T09:20:17.249" v="15842" actId="47"/>
        <pc:sldMkLst>
          <pc:docMk/>
          <pc:sldMk cId="3909966131" sldId="331"/>
        </pc:sldMkLst>
      </pc:sldChg>
      <pc:sldChg chg="modSp new mod">
        <pc:chgData name="Anne-Marie Haikio" userId="d857b0d5-b89d-4400-a0b9-0a9e2b406479" providerId="ADAL" clId="{BBC76712-B2CA-49DA-A46A-08882846E80E}" dt="2023-10-25T09:36:53.810" v="17032" actId="20577"/>
        <pc:sldMkLst>
          <pc:docMk/>
          <pc:sldMk cId="4244180675" sldId="331"/>
        </pc:sldMkLst>
        <pc:spChg chg="mod">
          <ac:chgData name="Anne-Marie Haikio" userId="d857b0d5-b89d-4400-a0b9-0a9e2b406479" providerId="ADAL" clId="{BBC76712-B2CA-49DA-A46A-08882846E80E}" dt="2023-10-25T09:36:53.810" v="17032" actId="20577"/>
          <ac:spMkLst>
            <pc:docMk/>
            <pc:sldMk cId="4244180675" sldId="331"/>
            <ac:spMk id="2" creationId="{FCB9A0E1-B6EF-05C5-8AA7-532E7FA5EECE}"/>
          </ac:spMkLst>
        </pc:spChg>
      </pc:sldChg>
      <pc:sldChg chg="modSp new mod">
        <pc:chgData name="Anne-Marie Haikio" userId="d857b0d5-b89d-4400-a0b9-0a9e2b406479" providerId="ADAL" clId="{BBC76712-B2CA-49DA-A46A-08882846E80E}" dt="2023-10-25T09:51:29.503" v="18636" actId="20577"/>
        <pc:sldMkLst>
          <pc:docMk/>
          <pc:sldMk cId="3476079221" sldId="332"/>
        </pc:sldMkLst>
        <pc:spChg chg="mod">
          <ac:chgData name="Anne-Marie Haikio" userId="d857b0d5-b89d-4400-a0b9-0a9e2b406479" providerId="ADAL" clId="{BBC76712-B2CA-49DA-A46A-08882846E80E}" dt="2023-10-25T09:50:26.937" v="18519" actId="20577"/>
          <ac:spMkLst>
            <pc:docMk/>
            <pc:sldMk cId="3476079221" sldId="332"/>
            <ac:spMk id="2" creationId="{BF5CAB3A-E23B-AEA0-3A71-8794D036C5CF}"/>
          </ac:spMkLst>
        </pc:spChg>
        <pc:spChg chg="mod">
          <ac:chgData name="Anne-Marie Haikio" userId="d857b0d5-b89d-4400-a0b9-0a9e2b406479" providerId="ADAL" clId="{BBC76712-B2CA-49DA-A46A-08882846E80E}" dt="2023-10-25T09:51:29.503" v="18636" actId="20577"/>
          <ac:spMkLst>
            <pc:docMk/>
            <pc:sldMk cId="3476079221" sldId="332"/>
            <ac:spMk id="3" creationId="{99021BAF-D35C-7C36-C307-3360F8660DA3}"/>
          </ac:spMkLst>
        </pc:spChg>
      </pc:sldChg>
      <pc:sldChg chg="new del">
        <pc:chgData name="Anne-Marie Haikio" userId="d857b0d5-b89d-4400-a0b9-0a9e2b406479" providerId="ADAL" clId="{BBC76712-B2CA-49DA-A46A-08882846E80E}" dt="2023-10-25T09:55:34.439" v="19089" actId="47"/>
        <pc:sldMkLst>
          <pc:docMk/>
          <pc:sldMk cId="2921274386" sldId="333"/>
        </pc:sldMkLst>
      </pc:sldChg>
    </pc:docChg>
  </pc:docChgLst>
  <pc:docChgLst>
    <pc:chgData name="Anne-Marie Haikio" userId="S::anne-marie.haikio_edu.turku.fi#ext#@turku.onmicrosoft.com::42e4cb36-e27e-464a-83d1-a770b44d64fb" providerId="AD" clId="Web-{1ADD47BD-BD4A-469B-9F67-8DD9AB840BF6}"/>
    <pc:docChg chg="addSld delSld modSld sldOrd">
      <pc:chgData name="Anne-Marie Haikio" userId="S::anne-marie.haikio_edu.turku.fi#ext#@turku.onmicrosoft.com::42e4cb36-e27e-464a-83d1-a770b44d64fb" providerId="AD" clId="Web-{1ADD47BD-BD4A-469B-9F67-8DD9AB840BF6}" dt="2023-11-02T09:32:58.611" v="432" actId="20577"/>
      <pc:docMkLst>
        <pc:docMk/>
      </pc:docMkLst>
      <pc:sldChg chg="ord">
        <pc:chgData name="Anne-Marie Haikio" userId="S::anne-marie.haikio_edu.turku.fi#ext#@turku.onmicrosoft.com::42e4cb36-e27e-464a-83d1-a770b44d64fb" providerId="AD" clId="Web-{1ADD47BD-BD4A-469B-9F67-8DD9AB840BF6}" dt="2023-11-02T09:26:19.866" v="191"/>
        <pc:sldMkLst>
          <pc:docMk/>
          <pc:sldMk cId="68339559" sldId="293"/>
        </pc:sldMkLst>
      </pc:sldChg>
      <pc:sldChg chg="ord">
        <pc:chgData name="Anne-Marie Haikio" userId="S::anne-marie.haikio_edu.turku.fi#ext#@turku.onmicrosoft.com::42e4cb36-e27e-464a-83d1-a770b44d64fb" providerId="AD" clId="Web-{1ADD47BD-BD4A-469B-9F67-8DD9AB840BF6}" dt="2023-11-02T09:26:45.164" v="193"/>
        <pc:sldMkLst>
          <pc:docMk/>
          <pc:sldMk cId="2761026255" sldId="299"/>
        </pc:sldMkLst>
      </pc:sldChg>
      <pc:sldChg chg="ord">
        <pc:chgData name="Anne-Marie Haikio" userId="S::anne-marie.haikio_edu.turku.fi#ext#@turku.onmicrosoft.com::42e4cb36-e27e-464a-83d1-a770b44d64fb" providerId="AD" clId="Web-{1ADD47BD-BD4A-469B-9F67-8DD9AB840BF6}" dt="2023-11-02T09:26:31.148" v="192"/>
        <pc:sldMkLst>
          <pc:docMk/>
          <pc:sldMk cId="2176114072" sldId="303"/>
        </pc:sldMkLst>
      </pc:sldChg>
      <pc:sldChg chg="ord">
        <pc:chgData name="Anne-Marie Haikio" userId="S::anne-marie.haikio_edu.turku.fi#ext#@turku.onmicrosoft.com::42e4cb36-e27e-464a-83d1-a770b44d64fb" providerId="AD" clId="Web-{1ADD47BD-BD4A-469B-9F67-8DD9AB840BF6}" dt="2023-11-02T09:28:33.401" v="237"/>
        <pc:sldMkLst>
          <pc:docMk/>
          <pc:sldMk cId="2536611385" sldId="309"/>
        </pc:sldMkLst>
      </pc:sldChg>
      <pc:sldChg chg="modSp">
        <pc:chgData name="Anne-Marie Haikio" userId="S::anne-marie.haikio_edu.turku.fi#ext#@turku.onmicrosoft.com::42e4cb36-e27e-464a-83d1-a770b44d64fb" providerId="AD" clId="Web-{1ADD47BD-BD4A-469B-9F67-8DD9AB840BF6}" dt="2023-11-02T09:25:17.927" v="165" actId="20577"/>
        <pc:sldMkLst>
          <pc:docMk/>
          <pc:sldMk cId="3048203873" sldId="330"/>
        </pc:sldMkLst>
        <pc:spChg chg="mod">
          <ac:chgData name="Anne-Marie Haikio" userId="S::anne-marie.haikio_edu.turku.fi#ext#@turku.onmicrosoft.com::42e4cb36-e27e-464a-83d1-a770b44d64fb" providerId="AD" clId="Web-{1ADD47BD-BD4A-469B-9F67-8DD9AB840BF6}" dt="2023-11-02T09:25:12.380" v="154" actId="20577"/>
          <ac:spMkLst>
            <pc:docMk/>
            <pc:sldMk cId="3048203873" sldId="330"/>
            <ac:spMk id="5" creationId="{9B3000B2-1CF5-9FFB-35E4-B26BA218C1F5}"/>
          </ac:spMkLst>
        </pc:spChg>
        <pc:spChg chg="mod">
          <ac:chgData name="Anne-Marie Haikio" userId="S::anne-marie.haikio_edu.turku.fi#ext#@turku.onmicrosoft.com::42e4cb36-e27e-464a-83d1-a770b44d64fb" providerId="AD" clId="Web-{1ADD47BD-BD4A-469B-9F67-8DD9AB840BF6}" dt="2023-11-02T09:25:17.927" v="165" actId="20577"/>
          <ac:spMkLst>
            <pc:docMk/>
            <pc:sldMk cId="3048203873" sldId="330"/>
            <ac:spMk id="6" creationId="{327E3A46-9566-2EE2-141A-265A9EEA06F7}"/>
          </ac:spMkLst>
        </pc:spChg>
      </pc:sldChg>
      <pc:sldChg chg="modSp">
        <pc:chgData name="Anne-Marie Haikio" userId="S::anne-marie.haikio_edu.turku.fi#ext#@turku.onmicrosoft.com::42e4cb36-e27e-464a-83d1-a770b44d64fb" providerId="AD" clId="Web-{1ADD47BD-BD4A-469B-9F67-8DD9AB840BF6}" dt="2023-11-02T09:25:33.834" v="184" actId="20577"/>
        <pc:sldMkLst>
          <pc:docMk/>
          <pc:sldMk cId="4035103139" sldId="333"/>
        </pc:sldMkLst>
        <pc:spChg chg="mod">
          <ac:chgData name="Anne-Marie Haikio" userId="S::anne-marie.haikio_edu.turku.fi#ext#@turku.onmicrosoft.com::42e4cb36-e27e-464a-83d1-a770b44d64fb" providerId="AD" clId="Web-{1ADD47BD-BD4A-469B-9F67-8DD9AB840BF6}" dt="2023-11-02T09:25:27.568" v="176" actId="20577"/>
          <ac:spMkLst>
            <pc:docMk/>
            <pc:sldMk cId="4035103139" sldId="333"/>
            <ac:spMk id="16" creationId="{D9FCB324-854E-7A22-0309-FB7C6C8AF7B8}"/>
          </ac:spMkLst>
        </pc:spChg>
        <pc:spChg chg="mod">
          <ac:chgData name="Anne-Marie Haikio" userId="S::anne-marie.haikio_edu.turku.fi#ext#@turku.onmicrosoft.com::42e4cb36-e27e-464a-83d1-a770b44d64fb" providerId="AD" clId="Web-{1ADD47BD-BD4A-469B-9F67-8DD9AB840BF6}" dt="2023-11-02T09:25:33.834" v="184" actId="20577"/>
          <ac:spMkLst>
            <pc:docMk/>
            <pc:sldMk cId="4035103139" sldId="333"/>
            <ac:spMk id="18" creationId="{D49BF53D-232D-76A2-6D4C-041EA53BF874}"/>
          </ac:spMkLst>
        </pc:spChg>
      </pc:sldChg>
      <pc:sldChg chg="del">
        <pc:chgData name="Anne-Marie Haikio" userId="S::anne-marie.haikio_edu.turku.fi#ext#@turku.onmicrosoft.com::42e4cb36-e27e-464a-83d1-a770b44d64fb" providerId="AD" clId="Web-{1ADD47BD-BD4A-469B-9F67-8DD9AB840BF6}" dt="2023-11-02T09:27:03.305" v="194"/>
        <pc:sldMkLst>
          <pc:docMk/>
          <pc:sldMk cId="2463779944" sldId="334"/>
        </pc:sldMkLst>
      </pc:sldChg>
      <pc:sldChg chg="addSp delSp modSp new">
        <pc:chgData name="Anne-Marie Haikio" userId="S::anne-marie.haikio_edu.turku.fi#ext#@turku.onmicrosoft.com::42e4cb36-e27e-464a-83d1-a770b44d64fb" providerId="AD" clId="Web-{1ADD47BD-BD4A-469B-9F67-8DD9AB840BF6}" dt="2023-11-02T09:25:40.521" v="190" actId="20577"/>
        <pc:sldMkLst>
          <pc:docMk/>
          <pc:sldMk cId="3240120717" sldId="336"/>
        </pc:sldMkLst>
        <pc:spChg chg="mod">
          <ac:chgData name="Anne-Marie Haikio" userId="S::anne-marie.haikio_edu.turku.fi#ext#@turku.onmicrosoft.com::42e4cb36-e27e-464a-83d1-a770b44d64fb" providerId="AD" clId="Web-{1ADD47BD-BD4A-469B-9F67-8DD9AB840BF6}" dt="2023-11-02T09:09:10.135" v="2"/>
          <ac:spMkLst>
            <pc:docMk/>
            <pc:sldMk cId="3240120717" sldId="336"/>
            <ac:spMk id="3" creationId="{45BDC5E0-58B6-9C6C-67F8-8216DE5B3FA1}"/>
          </ac:spMkLst>
        </pc:spChg>
        <pc:spChg chg="mod">
          <ac:chgData name="Anne-Marie Haikio" userId="S::anne-marie.haikio_edu.turku.fi#ext#@turku.onmicrosoft.com::42e4cb36-e27e-464a-83d1-a770b44d64fb" providerId="AD" clId="Web-{1ADD47BD-BD4A-469B-9F67-8DD9AB840BF6}" dt="2023-11-02T09:11:03.326" v="9"/>
          <ac:spMkLst>
            <pc:docMk/>
            <pc:sldMk cId="3240120717" sldId="336"/>
            <ac:spMk id="4" creationId="{79357246-9D9A-0132-A1C5-4E9BB02E8AE2}"/>
          </ac:spMkLst>
        </pc:spChg>
        <pc:spChg chg="mod">
          <ac:chgData name="Anne-Marie Haikio" userId="S::anne-marie.haikio_edu.turku.fi#ext#@turku.onmicrosoft.com::42e4cb36-e27e-464a-83d1-a770b44d64fb" providerId="AD" clId="Web-{1ADD47BD-BD4A-469B-9F67-8DD9AB840BF6}" dt="2023-11-02T09:11:26.451" v="12"/>
          <ac:spMkLst>
            <pc:docMk/>
            <pc:sldMk cId="3240120717" sldId="336"/>
            <ac:spMk id="5" creationId="{B223CC06-9E66-1C10-89E4-42DEC7A2C068}"/>
          </ac:spMkLst>
        </pc:spChg>
        <pc:spChg chg="add mod">
          <ac:chgData name="Anne-Marie Haikio" userId="S::anne-marie.haikio_edu.turku.fi#ext#@turku.onmicrosoft.com::42e4cb36-e27e-464a-83d1-a770b44d64fb" providerId="AD" clId="Web-{1ADD47BD-BD4A-469B-9F67-8DD9AB840BF6}" dt="2023-11-02T09:11:09.951" v="10"/>
          <ac:spMkLst>
            <pc:docMk/>
            <pc:sldMk cId="3240120717" sldId="336"/>
            <ac:spMk id="8" creationId="{FC09B330-3893-68F4-364D-02C43741649A}"/>
          </ac:spMkLst>
        </pc:spChg>
        <pc:spChg chg="add mod">
          <ac:chgData name="Anne-Marie Haikio" userId="S::anne-marie.haikio_edu.turku.fi#ext#@turku.onmicrosoft.com::42e4cb36-e27e-464a-83d1-a770b44d64fb" providerId="AD" clId="Web-{1ADD47BD-BD4A-469B-9F67-8DD9AB840BF6}" dt="2023-11-02T09:11:14.982" v="11"/>
          <ac:spMkLst>
            <pc:docMk/>
            <pc:sldMk cId="3240120717" sldId="336"/>
            <ac:spMk id="10" creationId="{671BBBC2-784E-E889-6516-17FA4527F598}"/>
          </ac:spMkLst>
        </pc:spChg>
        <pc:spChg chg="add mod">
          <ac:chgData name="Anne-Marie Haikio" userId="S::anne-marie.haikio_edu.turku.fi#ext#@turku.onmicrosoft.com::42e4cb36-e27e-464a-83d1-a770b44d64fb" providerId="AD" clId="Web-{1ADD47BD-BD4A-469B-9F67-8DD9AB840BF6}" dt="2023-11-02T09:25:40.521" v="190" actId="20577"/>
          <ac:spMkLst>
            <pc:docMk/>
            <pc:sldMk cId="3240120717" sldId="336"/>
            <ac:spMk id="12" creationId="{83F7BD62-EA1B-E016-E61D-4184F55CC9EC}"/>
          </ac:spMkLst>
        </pc:spChg>
        <pc:spChg chg="add mod">
          <ac:chgData name="Anne-Marie Haikio" userId="S::anne-marie.haikio_edu.turku.fi#ext#@turku.onmicrosoft.com::42e4cb36-e27e-464a-83d1-a770b44d64fb" providerId="AD" clId="Web-{1ADD47BD-BD4A-469B-9F67-8DD9AB840BF6}" dt="2023-11-02T09:22:06.219" v="102" actId="1076"/>
          <ac:spMkLst>
            <pc:docMk/>
            <pc:sldMk cId="3240120717" sldId="336"/>
            <ac:spMk id="13" creationId="{BAA06D60-CB6E-7C3D-DFF5-B740390F4DCD}"/>
          </ac:spMkLst>
        </pc:spChg>
        <pc:spChg chg="add mod">
          <ac:chgData name="Anne-Marie Haikio" userId="S::anne-marie.haikio_edu.turku.fi#ext#@turku.onmicrosoft.com::42e4cb36-e27e-464a-83d1-a770b44d64fb" providerId="AD" clId="Web-{1ADD47BD-BD4A-469B-9F67-8DD9AB840BF6}" dt="2023-11-02T09:14:01.330" v="60"/>
          <ac:spMkLst>
            <pc:docMk/>
            <pc:sldMk cId="3240120717" sldId="336"/>
            <ac:spMk id="14" creationId="{A04CB294-C225-B79E-9F70-995C9AF1F178}"/>
          </ac:spMkLst>
        </pc:spChg>
        <pc:spChg chg="add mod">
          <ac:chgData name="Anne-Marie Haikio" userId="S::anne-marie.haikio_edu.turku.fi#ext#@turku.onmicrosoft.com::42e4cb36-e27e-464a-83d1-a770b44d64fb" providerId="AD" clId="Web-{1ADD47BD-BD4A-469B-9F67-8DD9AB840BF6}" dt="2023-11-02T09:14:17.596" v="62"/>
          <ac:spMkLst>
            <pc:docMk/>
            <pc:sldMk cId="3240120717" sldId="336"/>
            <ac:spMk id="15" creationId="{D51A115F-1B91-BDFB-3A2A-7D2D25E9B81C}"/>
          </ac:spMkLst>
        </pc:spChg>
        <pc:spChg chg="add mod">
          <ac:chgData name="Anne-Marie Haikio" userId="S::anne-marie.haikio_edu.turku.fi#ext#@turku.onmicrosoft.com::42e4cb36-e27e-464a-83d1-a770b44d64fb" providerId="AD" clId="Web-{1ADD47BD-BD4A-469B-9F67-8DD9AB840BF6}" dt="2023-11-02T09:14:57.832" v="70" actId="14100"/>
          <ac:spMkLst>
            <pc:docMk/>
            <pc:sldMk cId="3240120717" sldId="336"/>
            <ac:spMk id="16" creationId="{516750CD-B84B-1146-C3A7-4262BEB297B2}"/>
          </ac:spMkLst>
        </pc:spChg>
        <pc:spChg chg="add mod">
          <ac:chgData name="Anne-Marie Haikio" userId="S::anne-marie.haikio_edu.turku.fi#ext#@turku.onmicrosoft.com::42e4cb36-e27e-464a-83d1-a770b44d64fb" providerId="AD" clId="Web-{1ADD47BD-BD4A-469B-9F67-8DD9AB840BF6}" dt="2023-11-02T09:24:26.535" v="144" actId="1076"/>
          <ac:spMkLst>
            <pc:docMk/>
            <pc:sldMk cId="3240120717" sldId="336"/>
            <ac:spMk id="30" creationId="{272BEB45-DE59-B939-EBBD-B6738A8C6EF4}"/>
          </ac:spMkLst>
        </pc:spChg>
        <pc:spChg chg="add mod">
          <ac:chgData name="Anne-Marie Haikio" userId="S::anne-marie.haikio_edu.turku.fi#ext#@turku.onmicrosoft.com::42e4cb36-e27e-464a-83d1-a770b44d64fb" providerId="AD" clId="Web-{1ADD47BD-BD4A-469B-9F67-8DD9AB840BF6}" dt="2023-11-02T09:24:32.754" v="146" actId="1076"/>
          <ac:spMkLst>
            <pc:docMk/>
            <pc:sldMk cId="3240120717" sldId="336"/>
            <ac:spMk id="32" creationId="{D5FC5974-926C-EC55-F0A4-8E1B5D02DD7C}"/>
          </ac:spMkLst>
        </pc:spChg>
        <pc:spChg chg="add mod">
          <ac:chgData name="Anne-Marie Haikio" userId="S::anne-marie.haikio_edu.turku.fi#ext#@turku.onmicrosoft.com::42e4cb36-e27e-464a-83d1-a770b44d64fb" providerId="AD" clId="Web-{1ADD47BD-BD4A-469B-9F67-8DD9AB840BF6}" dt="2023-11-02T09:24:29.597" v="145" actId="1076"/>
          <ac:spMkLst>
            <pc:docMk/>
            <pc:sldMk cId="3240120717" sldId="336"/>
            <ac:spMk id="33" creationId="{9EC1EA0F-8369-F21F-60F4-6E666A742DF3}"/>
          </ac:spMkLst>
        </pc:spChg>
        <pc:spChg chg="add mod">
          <ac:chgData name="Anne-Marie Haikio" userId="S::anne-marie.haikio_edu.turku.fi#ext#@turku.onmicrosoft.com::42e4cb36-e27e-464a-83d1-a770b44d64fb" providerId="AD" clId="Web-{1ADD47BD-BD4A-469B-9F67-8DD9AB840BF6}" dt="2023-11-02T09:24:36.473" v="147" actId="1076"/>
          <ac:spMkLst>
            <pc:docMk/>
            <pc:sldMk cId="3240120717" sldId="336"/>
            <ac:spMk id="34" creationId="{FBEE2366-1658-5264-EA51-0D071B78D062}"/>
          </ac:spMkLst>
        </pc:spChg>
        <pc:spChg chg="add mod">
          <ac:chgData name="Anne-Marie Haikio" userId="S::anne-marie.haikio_edu.turku.fi#ext#@turku.onmicrosoft.com::42e4cb36-e27e-464a-83d1-a770b44d64fb" providerId="AD" clId="Web-{1ADD47BD-BD4A-469B-9F67-8DD9AB840BF6}" dt="2023-11-02T09:24:01.784" v="139" actId="1076"/>
          <ac:spMkLst>
            <pc:docMk/>
            <pc:sldMk cId="3240120717" sldId="336"/>
            <ac:spMk id="35" creationId="{323FD651-176A-FC50-7BDE-903C8E13F8B3}"/>
          </ac:spMkLst>
        </pc:spChg>
        <pc:grpChg chg="add">
          <ac:chgData name="Anne-Marie Haikio" userId="S::anne-marie.haikio_edu.turku.fi#ext#@turku.onmicrosoft.com::42e4cb36-e27e-464a-83d1-a770b44d64fb" providerId="AD" clId="Web-{1ADD47BD-BD4A-469B-9F67-8DD9AB840BF6}" dt="2023-11-02T09:08:58.869" v="1"/>
          <ac:grpSpMkLst>
            <pc:docMk/>
            <pc:sldMk cId="3240120717" sldId="336"/>
            <ac:grpSpMk id="6" creationId="{390FF2B5-28F3-2A2B-1777-5CE7FB8AD595}"/>
          </ac:grpSpMkLst>
        </pc:grpChg>
        <pc:grpChg chg="add mod">
          <ac:chgData name="Anne-Marie Haikio" userId="S::anne-marie.haikio_edu.turku.fi#ext#@turku.onmicrosoft.com::42e4cb36-e27e-464a-83d1-a770b44d64fb" providerId="AD" clId="Web-{1ADD47BD-BD4A-469B-9F67-8DD9AB840BF6}" dt="2023-11-02T09:19:34.183" v="100" actId="1076"/>
          <ac:grpSpMkLst>
            <pc:docMk/>
            <pc:sldMk cId="3240120717" sldId="336"/>
            <ac:grpSpMk id="17" creationId="{F77EC9EA-2B80-CCFA-AAA4-03CBD0BCCF67}"/>
          </ac:grpSpMkLst>
        </pc:grpChg>
        <pc:grpChg chg="add mod">
          <ac:chgData name="Anne-Marie Haikio" userId="S::anne-marie.haikio_edu.turku.fi#ext#@turku.onmicrosoft.com::42e4cb36-e27e-464a-83d1-a770b44d64fb" providerId="AD" clId="Web-{1ADD47BD-BD4A-469B-9F67-8DD9AB840BF6}" dt="2023-11-02T09:16:16.475" v="82" actId="1076"/>
          <ac:grpSpMkLst>
            <pc:docMk/>
            <pc:sldMk cId="3240120717" sldId="336"/>
            <ac:grpSpMk id="18" creationId="{A02AE739-020E-BA1F-D76E-2973FCE489C7}"/>
          </ac:grpSpMkLst>
        </pc:grpChg>
        <pc:grpChg chg="add del mod">
          <ac:chgData name="Anne-Marie Haikio" userId="S::anne-marie.haikio_edu.turku.fi#ext#@turku.onmicrosoft.com::42e4cb36-e27e-464a-83d1-a770b44d64fb" providerId="AD" clId="Web-{1ADD47BD-BD4A-469B-9F67-8DD9AB840BF6}" dt="2023-11-02T09:15:58.630" v="80"/>
          <ac:grpSpMkLst>
            <pc:docMk/>
            <pc:sldMk cId="3240120717" sldId="336"/>
            <ac:grpSpMk id="21" creationId="{B69E6135-DF04-30C5-66DE-2121A0862F15}"/>
          </ac:grpSpMkLst>
        </pc:grpChg>
        <pc:grpChg chg="add mod">
          <ac:chgData name="Anne-Marie Haikio" userId="S::anne-marie.haikio_edu.turku.fi#ext#@turku.onmicrosoft.com::42e4cb36-e27e-464a-83d1-a770b44d64fb" providerId="AD" clId="Web-{1ADD47BD-BD4A-469B-9F67-8DD9AB840BF6}" dt="2023-11-02T09:17:46.696" v="98" actId="1076"/>
          <ac:grpSpMkLst>
            <pc:docMk/>
            <pc:sldMk cId="3240120717" sldId="336"/>
            <ac:grpSpMk id="24" creationId="{0B23DFD9-82DA-3AC7-E4D7-625520E98D14}"/>
          </ac:grpSpMkLst>
        </pc:grpChg>
        <pc:grpChg chg="add mod">
          <ac:chgData name="Anne-Marie Haikio" userId="S::anne-marie.haikio_edu.turku.fi#ext#@turku.onmicrosoft.com::42e4cb36-e27e-464a-83d1-a770b44d64fb" providerId="AD" clId="Web-{1ADD47BD-BD4A-469B-9F67-8DD9AB840BF6}" dt="2023-11-02T09:16:32.022" v="88" actId="1076"/>
          <ac:grpSpMkLst>
            <pc:docMk/>
            <pc:sldMk cId="3240120717" sldId="336"/>
            <ac:grpSpMk id="27" creationId="{3A626CBE-510A-157E-2F92-78DCFC683262}"/>
          </ac:grpSpMkLst>
        </pc:grpChg>
        <pc:grpChg chg="add mod">
          <ac:chgData name="Anne-Marie Haikio" userId="S::anne-marie.haikio_edu.turku.fi#ext#@turku.onmicrosoft.com::42e4cb36-e27e-464a-83d1-a770b44d64fb" providerId="AD" clId="Web-{1ADD47BD-BD4A-469B-9F67-8DD9AB840BF6}" dt="2023-11-02T09:24:13.378" v="141" actId="1076"/>
          <ac:grpSpMkLst>
            <pc:docMk/>
            <pc:sldMk cId="3240120717" sldId="336"/>
            <ac:grpSpMk id="31" creationId="{D542B616-18E4-1760-188C-329DDEA992A1}"/>
          </ac:grpSpMkLst>
        </pc:grpChg>
        <pc:picChg chg="add">
          <ac:chgData name="Anne-Marie Haikio" userId="S::anne-marie.haikio_edu.turku.fi#ext#@turku.onmicrosoft.com::42e4cb36-e27e-464a-83d1-a770b44d64fb" providerId="AD" clId="Web-{1ADD47BD-BD4A-469B-9F67-8DD9AB840BF6}" dt="2023-11-02T09:24:47.270" v="148"/>
          <ac:picMkLst>
            <pc:docMk/>
            <pc:sldMk cId="3240120717" sldId="336"/>
            <ac:picMk id="37" creationId="{837B79FF-F941-C106-E240-6962C192779A}"/>
          </ac:picMkLst>
        </pc:picChg>
        <pc:picChg chg="add mod">
          <ac:chgData name="Anne-Marie Haikio" userId="S::anne-marie.haikio_edu.turku.fi#ext#@turku.onmicrosoft.com::42e4cb36-e27e-464a-83d1-a770b44d64fb" providerId="AD" clId="Web-{1ADD47BD-BD4A-469B-9F67-8DD9AB840BF6}" dt="2023-11-02T09:24:59.223" v="150" actId="1076"/>
          <ac:picMkLst>
            <pc:docMk/>
            <pc:sldMk cId="3240120717" sldId="336"/>
            <ac:picMk id="39" creationId="{43C8A9F4-0DE6-49C0-6C21-D410AC6E327E}"/>
          </ac:picMkLst>
        </pc:picChg>
      </pc:sldChg>
      <pc:sldChg chg="new del">
        <pc:chgData name="Anne-Marie Haikio" userId="S::anne-marie.haikio_edu.turku.fi#ext#@turku.onmicrosoft.com::42e4cb36-e27e-464a-83d1-a770b44d64fb" providerId="AD" clId="Web-{1ADD47BD-BD4A-469B-9F67-8DD9AB840BF6}" dt="2023-11-02T09:27:20.836" v="196"/>
        <pc:sldMkLst>
          <pc:docMk/>
          <pc:sldMk cId="463552268" sldId="337"/>
        </pc:sldMkLst>
      </pc:sldChg>
      <pc:sldChg chg="modSp new">
        <pc:chgData name="Anne-Marie Haikio" userId="S::anne-marie.haikio_edu.turku.fi#ext#@turku.onmicrosoft.com::42e4cb36-e27e-464a-83d1-a770b44d64fb" providerId="AD" clId="Web-{1ADD47BD-BD4A-469B-9F67-8DD9AB840BF6}" dt="2023-11-02T09:27:37.853" v="223" actId="20577"/>
        <pc:sldMkLst>
          <pc:docMk/>
          <pc:sldMk cId="742333257" sldId="337"/>
        </pc:sldMkLst>
        <pc:spChg chg="mod">
          <ac:chgData name="Anne-Marie Haikio" userId="S::anne-marie.haikio_edu.turku.fi#ext#@turku.onmicrosoft.com::42e4cb36-e27e-464a-83d1-a770b44d64fb" providerId="AD" clId="Web-{1ADD47BD-BD4A-469B-9F67-8DD9AB840BF6}" dt="2023-11-02T09:27:37.853" v="223" actId="20577"/>
          <ac:spMkLst>
            <pc:docMk/>
            <pc:sldMk cId="742333257" sldId="337"/>
            <ac:spMk id="2" creationId="{4FF834EC-897C-BDCF-6683-F6A62759DFDB}"/>
          </ac:spMkLst>
        </pc:spChg>
      </pc:sldChg>
      <pc:sldChg chg="modSp new">
        <pc:chgData name="Anne-Marie Haikio" userId="S::anne-marie.haikio_edu.turku.fi#ext#@turku.onmicrosoft.com::42e4cb36-e27e-464a-83d1-a770b44d64fb" providerId="AD" clId="Web-{1ADD47BD-BD4A-469B-9F67-8DD9AB840BF6}" dt="2023-11-02T09:32:20.751" v="410" actId="20577"/>
        <pc:sldMkLst>
          <pc:docMk/>
          <pc:sldMk cId="4259936650" sldId="338"/>
        </pc:sldMkLst>
        <pc:spChg chg="mod">
          <ac:chgData name="Anne-Marie Haikio" userId="S::anne-marie.haikio_edu.turku.fi#ext#@turku.onmicrosoft.com::42e4cb36-e27e-464a-83d1-a770b44d64fb" providerId="AD" clId="Web-{1ADD47BD-BD4A-469B-9F67-8DD9AB840BF6}" dt="2023-11-02T09:32:20.751" v="410" actId="20577"/>
          <ac:spMkLst>
            <pc:docMk/>
            <pc:sldMk cId="4259936650" sldId="338"/>
            <ac:spMk id="2" creationId="{3EC652B2-A140-8E56-9795-F82BA78EAD29}"/>
          </ac:spMkLst>
        </pc:spChg>
        <pc:spChg chg="mod">
          <ac:chgData name="Anne-Marie Haikio" userId="S::anne-marie.haikio_edu.turku.fi#ext#@turku.onmicrosoft.com::42e4cb36-e27e-464a-83d1-a770b44d64fb" providerId="AD" clId="Web-{1ADD47BD-BD4A-469B-9F67-8DD9AB840BF6}" dt="2023-11-02T09:32:10.891" v="405" actId="20577"/>
          <ac:spMkLst>
            <pc:docMk/>
            <pc:sldMk cId="4259936650" sldId="338"/>
            <ac:spMk id="3" creationId="{285C37F2-E763-5BAD-2E8F-883038D2177C}"/>
          </ac:spMkLst>
        </pc:spChg>
      </pc:sldChg>
      <pc:sldChg chg="modSp new ord">
        <pc:chgData name="Anne-Marie Haikio" userId="S::anne-marie.haikio_edu.turku.fi#ext#@turku.onmicrosoft.com::42e4cb36-e27e-464a-83d1-a770b44d64fb" providerId="AD" clId="Web-{1ADD47BD-BD4A-469B-9F67-8DD9AB840BF6}" dt="2023-11-02T09:29:17.746" v="261" actId="20577"/>
        <pc:sldMkLst>
          <pc:docMk/>
          <pc:sldMk cId="2431492745" sldId="339"/>
        </pc:sldMkLst>
        <pc:spChg chg="mod">
          <ac:chgData name="Anne-Marie Haikio" userId="S::anne-marie.haikio_edu.turku.fi#ext#@turku.onmicrosoft.com::42e4cb36-e27e-464a-83d1-a770b44d64fb" providerId="AD" clId="Web-{1ADD47BD-BD4A-469B-9F67-8DD9AB840BF6}" dt="2023-11-02T09:29:17.746" v="261" actId="20577"/>
          <ac:spMkLst>
            <pc:docMk/>
            <pc:sldMk cId="2431492745" sldId="339"/>
            <ac:spMk id="2" creationId="{E5C26EAA-C382-8435-875C-BCF9C4E85163}"/>
          </ac:spMkLst>
        </pc:spChg>
      </pc:sldChg>
      <pc:sldChg chg="modSp new">
        <pc:chgData name="Anne-Marie Haikio" userId="S::anne-marie.haikio_edu.turku.fi#ext#@turku.onmicrosoft.com::42e4cb36-e27e-464a-83d1-a770b44d64fb" providerId="AD" clId="Web-{1ADD47BD-BD4A-469B-9F67-8DD9AB840BF6}" dt="2023-11-02T09:32:58.611" v="432" actId="20577"/>
        <pc:sldMkLst>
          <pc:docMk/>
          <pc:sldMk cId="2508377930" sldId="340"/>
        </pc:sldMkLst>
        <pc:spChg chg="mod">
          <ac:chgData name="Anne-Marie Haikio" userId="S::anne-marie.haikio_edu.turku.fi#ext#@turku.onmicrosoft.com::42e4cb36-e27e-464a-83d1-a770b44d64fb" providerId="AD" clId="Web-{1ADD47BD-BD4A-469B-9F67-8DD9AB840BF6}" dt="2023-11-02T09:32:44.939" v="424" actId="20577"/>
          <ac:spMkLst>
            <pc:docMk/>
            <pc:sldMk cId="2508377930" sldId="340"/>
            <ac:spMk id="2" creationId="{1ECF4EF8-ADAC-B1C9-2DC6-32A9F7D24359}"/>
          </ac:spMkLst>
        </pc:spChg>
        <pc:spChg chg="mod">
          <ac:chgData name="Anne-Marie Haikio" userId="S::anne-marie.haikio_edu.turku.fi#ext#@turku.onmicrosoft.com::42e4cb36-e27e-464a-83d1-a770b44d64fb" providerId="AD" clId="Web-{1ADD47BD-BD4A-469B-9F67-8DD9AB840BF6}" dt="2023-11-02T09:32:58.611" v="432" actId="20577"/>
          <ac:spMkLst>
            <pc:docMk/>
            <pc:sldMk cId="2508377930" sldId="340"/>
            <ac:spMk id="3" creationId="{7C27AEE5-9BA1-C86B-24D0-EE60099CED3B}"/>
          </ac:spMkLst>
        </pc:spChg>
      </pc:sldChg>
    </pc:docChg>
  </pc:docChgLst>
  <pc:docChgLst>
    <pc:chgData name="Anne-Marie Haikio" userId="S::anne-marie.haikio_edu.turku.fi#ext#@turku.onmicrosoft.com::42e4cb36-e27e-464a-83d1-a770b44d64fb" providerId="AD" clId="Web-{2DCDF8F6-82D1-417B-A1D3-31266269C011}"/>
    <pc:docChg chg="addSld">
      <pc:chgData name="Anne-Marie Haikio" userId="S::anne-marie.haikio_edu.turku.fi#ext#@turku.onmicrosoft.com::42e4cb36-e27e-464a-83d1-a770b44d64fb" providerId="AD" clId="Web-{2DCDF8F6-82D1-417B-A1D3-31266269C011}" dt="2023-11-08T09:12:17.608" v="0"/>
      <pc:docMkLst>
        <pc:docMk/>
      </pc:docMkLst>
      <pc:sldChg chg="new">
        <pc:chgData name="Anne-Marie Haikio" userId="S::anne-marie.haikio_edu.turku.fi#ext#@turku.onmicrosoft.com::42e4cb36-e27e-464a-83d1-a770b44d64fb" providerId="AD" clId="Web-{2DCDF8F6-82D1-417B-A1D3-31266269C011}" dt="2023-11-08T09:12:17.608" v="0"/>
        <pc:sldMkLst>
          <pc:docMk/>
          <pc:sldMk cId="3745963477" sldId="373"/>
        </pc:sldMkLst>
      </pc:sldChg>
    </pc:docChg>
  </pc:docChgLst>
  <pc:docChgLst>
    <pc:chgData name="Anne-Marie Haikio" userId="S::anne-marie.haikio_edu.turku.fi#ext#@turku.onmicrosoft.com::42e4cb36-e27e-464a-83d1-a770b44d64fb" providerId="AD" clId="Web-{FD29E871-A5C3-439F-AAC4-7560AA09C671}"/>
    <pc:docChg chg="modSld">
      <pc:chgData name="Anne-Marie Haikio" userId="S::anne-marie.haikio_edu.turku.fi#ext#@turku.onmicrosoft.com::42e4cb36-e27e-464a-83d1-a770b44d64fb" providerId="AD" clId="Web-{FD29E871-A5C3-439F-AAC4-7560AA09C671}" dt="2023-10-31T09:22:31.606" v="93" actId="20577"/>
      <pc:docMkLst>
        <pc:docMk/>
      </pc:docMkLst>
      <pc:sldChg chg="addSp modSp">
        <pc:chgData name="Anne-Marie Haikio" userId="S::anne-marie.haikio_edu.turku.fi#ext#@turku.onmicrosoft.com::42e4cb36-e27e-464a-83d1-a770b44d64fb" providerId="AD" clId="Web-{FD29E871-A5C3-439F-AAC4-7560AA09C671}" dt="2023-10-31T09:18:39.505" v="36" actId="20577"/>
        <pc:sldMkLst>
          <pc:docMk/>
          <pc:sldMk cId="1863049469" sldId="257"/>
        </pc:sldMkLst>
        <pc:spChg chg="add mod">
          <ac:chgData name="Anne-Marie Haikio" userId="S::anne-marie.haikio_edu.turku.fi#ext#@turku.onmicrosoft.com::42e4cb36-e27e-464a-83d1-a770b44d64fb" providerId="AD" clId="Web-{FD29E871-A5C3-439F-AAC4-7560AA09C671}" dt="2023-10-31T09:18:39.505" v="36" actId="20577"/>
          <ac:spMkLst>
            <pc:docMk/>
            <pc:sldMk cId="1863049469" sldId="257"/>
            <ac:spMk id="5" creationId="{52DC07F1-143C-6C97-5B11-24A2841B81DA}"/>
          </ac:spMkLst>
        </pc:spChg>
      </pc:sldChg>
      <pc:sldChg chg="addSp">
        <pc:chgData name="Anne-Marie Haikio" userId="S::anne-marie.haikio_edu.turku.fi#ext#@turku.onmicrosoft.com::42e4cb36-e27e-464a-83d1-a770b44d64fb" providerId="AD" clId="Web-{FD29E871-A5C3-439F-AAC4-7560AA09C671}" dt="2023-10-31T09:18:22.301" v="33"/>
        <pc:sldMkLst>
          <pc:docMk/>
          <pc:sldMk cId="2871339496" sldId="277"/>
        </pc:sldMkLst>
        <pc:spChg chg="add">
          <ac:chgData name="Anne-Marie Haikio" userId="S::anne-marie.haikio_edu.turku.fi#ext#@turku.onmicrosoft.com::42e4cb36-e27e-464a-83d1-a770b44d64fb" providerId="AD" clId="Web-{FD29E871-A5C3-439F-AAC4-7560AA09C671}" dt="2023-10-31T09:18:22.301" v="33"/>
          <ac:spMkLst>
            <pc:docMk/>
            <pc:sldMk cId="2871339496" sldId="277"/>
            <ac:spMk id="7" creationId="{2EFE7DF1-8500-BFEA-81D5-1D0A2FA0E514}"/>
          </ac:spMkLst>
        </pc:spChg>
      </pc:sldChg>
      <pc:sldChg chg="addSp">
        <pc:chgData name="Anne-Marie Haikio" userId="S::anne-marie.haikio_edu.turku.fi#ext#@turku.onmicrosoft.com::42e4cb36-e27e-464a-83d1-a770b44d64fb" providerId="AD" clId="Web-{FD29E871-A5C3-439F-AAC4-7560AA09C671}" dt="2023-10-31T09:18:47.005" v="37"/>
        <pc:sldMkLst>
          <pc:docMk/>
          <pc:sldMk cId="1441654561" sldId="279"/>
        </pc:sldMkLst>
        <pc:spChg chg="add">
          <ac:chgData name="Anne-Marie Haikio" userId="S::anne-marie.haikio_edu.turku.fi#ext#@turku.onmicrosoft.com::42e4cb36-e27e-464a-83d1-a770b44d64fb" providerId="AD" clId="Web-{FD29E871-A5C3-439F-AAC4-7560AA09C671}" dt="2023-10-31T09:18:47.005" v="37"/>
          <ac:spMkLst>
            <pc:docMk/>
            <pc:sldMk cId="1441654561" sldId="279"/>
            <ac:spMk id="7" creationId="{C52113B0-7589-46D7-0CDF-EBA7AE87F9CB}"/>
          </ac:spMkLst>
        </pc:spChg>
      </pc:sldChg>
      <pc:sldChg chg="addSp">
        <pc:chgData name="Anne-Marie Haikio" userId="S::anne-marie.haikio_edu.turku.fi#ext#@turku.onmicrosoft.com::42e4cb36-e27e-464a-83d1-a770b44d64fb" providerId="AD" clId="Web-{FD29E871-A5C3-439F-AAC4-7560AA09C671}" dt="2023-10-31T09:18:56.849" v="38"/>
        <pc:sldMkLst>
          <pc:docMk/>
          <pc:sldMk cId="4118877973" sldId="283"/>
        </pc:sldMkLst>
        <pc:spChg chg="add">
          <ac:chgData name="Anne-Marie Haikio" userId="S::anne-marie.haikio_edu.turku.fi#ext#@turku.onmicrosoft.com::42e4cb36-e27e-464a-83d1-a770b44d64fb" providerId="AD" clId="Web-{FD29E871-A5C3-439F-AAC4-7560AA09C671}" dt="2023-10-31T09:18:56.849" v="38"/>
          <ac:spMkLst>
            <pc:docMk/>
            <pc:sldMk cId="4118877973" sldId="283"/>
            <ac:spMk id="5" creationId="{67D16053-B264-6677-316D-2C292967B630}"/>
          </ac:spMkLst>
        </pc:spChg>
      </pc:sldChg>
      <pc:sldChg chg="addSp modSp">
        <pc:chgData name="Anne-Marie Haikio" userId="S::anne-marie.haikio_edu.turku.fi#ext#@turku.onmicrosoft.com::42e4cb36-e27e-464a-83d1-a770b44d64fb" providerId="AD" clId="Web-{FD29E871-A5C3-439F-AAC4-7560AA09C671}" dt="2023-10-31T09:19:55.320" v="49" actId="20577"/>
        <pc:sldMkLst>
          <pc:docMk/>
          <pc:sldMk cId="2303988417" sldId="285"/>
        </pc:sldMkLst>
        <pc:spChg chg="add mod">
          <ac:chgData name="Anne-Marie Haikio" userId="S::anne-marie.haikio_edu.turku.fi#ext#@turku.onmicrosoft.com::42e4cb36-e27e-464a-83d1-a770b44d64fb" providerId="AD" clId="Web-{FD29E871-A5C3-439F-AAC4-7560AA09C671}" dt="2023-10-31T09:19:55.320" v="49" actId="20577"/>
          <ac:spMkLst>
            <pc:docMk/>
            <pc:sldMk cId="2303988417" sldId="285"/>
            <ac:spMk id="8" creationId="{6FCF59AB-CD59-71C1-C021-1AE9246133D9}"/>
          </ac:spMkLst>
        </pc:spChg>
      </pc:sldChg>
      <pc:sldChg chg="addSp">
        <pc:chgData name="Anne-Marie Haikio" userId="S::anne-marie.haikio_edu.turku.fi#ext#@turku.onmicrosoft.com::42e4cb36-e27e-464a-83d1-a770b44d64fb" providerId="AD" clId="Web-{FD29E871-A5C3-439F-AAC4-7560AA09C671}" dt="2023-10-31T09:18:57.709" v="39"/>
        <pc:sldMkLst>
          <pc:docMk/>
          <pc:sldMk cId="105288914" sldId="306"/>
        </pc:sldMkLst>
        <pc:spChg chg="add">
          <ac:chgData name="Anne-Marie Haikio" userId="S::anne-marie.haikio_edu.turku.fi#ext#@turku.onmicrosoft.com::42e4cb36-e27e-464a-83d1-a770b44d64fb" providerId="AD" clId="Web-{FD29E871-A5C3-439F-AAC4-7560AA09C671}" dt="2023-10-31T09:18:57.709" v="39"/>
          <ac:spMkLst>
            <pc:docMk/>
            <pc:sldMk cId="105288914" sldId="306"/>
            <ac:spMk id="6" creationId="{799C1F0A-BB1B-4C61-6553-7C10369ACA71}"/>
          </ac:spMkLst>
        </pc:spChg>
      </pc:sldChg>
      <pc:sldChg chg="addSp modSp">
        <pc:chgData name="Anne-Marie Haikio" userId="S::anne-marie.haikio_edu.turku.fi#ext#@turku.onmicrosoft.com::42e4cb36-e27e-464a-83d1-a770b44d64fb" providerId="AD" clId="Web-{FD29E871-A5C3-439F-AAC4-7560AA09C671}" dt="2023-10-31T09:20:06.133" v="58" actId="20577"/>
        <pc:sldMkLst>
          <pc:docMk/>
          <pc:sldMk cId="1643387901" sldId="307"/>
        </pc:sldMkLst>
        <pc:spChg chg="add mod">
          <ac:chgData name="Anne-Marie Haikio" userId="S::anne-marie.haikio_edu.turku.fi#ext#@turku.onmicrosoft.com::42e4cb36-e27e-464a-83d1-a770b44d64fb" providerId="AD" clId="Web-{FD29E871-A5C3-439F-AAC4-7560AA09C671}" dt="2023-10-31T09:20:06.133" v="58" actId="20577"/>
          <ac:spMkLst>
            <pc:docMk/>
            <pc:sldMk cId="1643387901" sldId="307"/>
            <ac:spMk id="4" creationId="{9B2395DB-6537-1182-3387-55A199E7519C}"/>
          </ac:spMkLst>
        </pc:spChg>
      </pc:sldChg>
      <pc:sldChg chg="addSp">
        <pc:chgData name="Anne-Marie Haikio" userId="S::anne-marie.haikio_edu.turku.fi#ext#@turku.onmicrosoft.com::42e4cb36-e27e-464a-83d1-a770b44d64fb" providerId="AD" clId="Web-{FD29E871-A5C3-439F-AAC4-7560AA09C671}" dt="2023-10-31T09:19:00.474" v="40"/>
        <pc:sldMkLst>
          <pc:docMk/>
          <pc:sldMk cId="2536611385" sldId="309"/>
        </pc:sldMkLst>
        <pc:spChg chg="add">
          <ac:chgData name="Anne-Marie Haikio" userId="S::anne-marie.haikio_edu.turku.fi#ext#@turku.onmicrosoft.com::42e4cb36-e27e-464a-83d1-a770b44d64fb" providerId="AD" clId="Web-{FD29E871-A5C3-439F-AAC4-7560AA09C671}" dt="2023-10-31T09:19:00.474" v="40"/>
          <ac:spMkLst>
            <pc:docMk/>
            <pc:sldMk cId="2536611385" sldId="309"/>
            <ac:spMk id="7" creationId="{3BCB0DC9-040D-0533-1BBE-3DF7F79FAF66}"/>
          </ac:spMkLst>
        </pc:spChg>
      </pc:sldChg>
      <pc:sldChg chg="addSp">
        <pc:chgData name="Anne-Marie Haikio" userId="S::anne-marie.haikio_edu.turku.fi#ext#@turku.onmicrosoft.com::42e4cb36-e27e-464a-83d1-a770b44d64fb" providerId="AD" clId="Web-{FD29E871-A5C3-439F-AAC4-7560AA09C671}" dt="2023-10-31T09:19:06.084" v="41"/>
        <pc:sldMkLst>
          <pc:docMk/>
          <pc:sldMk cId="2943861969" sldId="310"/>
        </pc:sldMkLst>
        <pc:spChg chg="add">
          <ac:chgData name="Anne-Marie Haikio" userId="S::anne-marie.haikio_edu.turku.fi#ext#@turku.onmicrosoft.com::42e4cb36-e27e-464a-83d1-a770b44d64fb" providerId="AD" clId="Web-{FD29E871-A5C3-439F-AAC4-7560AA09C671}" dt="2023-10-31T09:19:06.084" v="41"/>
          <ac:spMkLst>
            <pc:docMk/>
            <pc:sldMk cId="2943861969" sldId="310"/>
            <ac:spMk id="8" creationId="{7E162C36-2D86-43AB-BAFC-7AFAF5469F68}"/>
          </ac:spMkLst>
        </pc:spChg>
      </pc:sldChg>
      <pc:sldChg chg="addSp modSp">
        <pc:chgData name="Anne-Marie Haikio" userId="S::anne-marie.haikio_edu.turku.fi#ext#@turku.onmicrosoft.com::42e4cb36-e27e-464a-83d1-a770b44d64fb" providerId="AD" clId="Web-{FD29E871-A5C3-439F-AAC4-7560AA09C671}" dt="2023-10-31T09:22:31.606" v="93" actId="20577"/>
        <pc:sldMkLst>
          <pc:docMk/>
          <pc:sldMk cId="3736964645" sldId="316"/>
        </pc:sldMkLst>
        <pc:spChg chg="mod">
          <ac:chgData name="Anne-Marie Haikio" userId="S::anne-marie.haikio_edu.turku.fi#ext#@turku.onmicrosoft.com::42e4cb36-e27e-464a-83d1-a770b44d64fb" providerId="AD" clId="Web-{FD29E871-A5C3-439F-AAC4-7560AA09C671}" dt="2023-10-31T09:22:31.606" v="93" actId="20577"/>
          <ac:spMkLst>
            <pc:docMk/>
            <pc:sldMk cId="3736964645" sldId="316"/>
            <ac:spMk id="2" creationId="{6FFE0C4C-6190-C882-D817-782CAE9C42C7}"/>
          </ac:spMkLst>
        </pc:spChg>
        <pc:spChg chg="mod">
          <ac:chgData name="Anne-Marie Haikio" userId="S::anne-marie.haikio_edu.turku.fi#ext#@turku.onmicrosoft.com::42e4cb36-e27e-464a-83d1-a770b44d64fb" providerId="AD" clId="Web-{FD29E871-A5C3-439F-AAC4-7560AA09C671}" dt="2023-10-31T09:21:28.292" v="76" actId="20577"/>
          <ac:spMkLst>
            <pc:docMk/>
            <pc:sldMk cId="3736964645" sldId="316"/>
            <ac:spMk id="3" creationId="{21963E71-2D02-E2D1-A0A5-4ED17C323331}"/>
          </ac:spMkLst>
        </pc:spChg>
        <pc:spChg chg="add mod">
          <ac:chgData name="Anne-Marie Haikio" userId="S::anne-marie.haikio_edu.turku.fi#ext#@turku.onmicrosoft.com::42e4cb36-e27e-464a-83d1-a770b44d64fb" providerId="AD" clId="Web-{FD29E871-A5C3-439F-AAC4-7560AA09C671}" dt="2023-10-31T09:22:23.419" v="88" actId="20577"/>
          <ac:spMkLst>
            <pc:docMk/>
            <pc:sldMk cId="3736964645" sldId="316"/>
            <ac:spMk id="6" creationId="{93516B76-7C7B-9FA6-028D-79046C8D58AB}"/>
          </ac:spMkLst>
        </pc:spChg>
        <pc:picChg chg="add mod">
          <ac:chgData name="Anne-Marie Haikio" userId="S::anne-marie.haikio_edu.turku.fi#ext#@turku.onmicrosoft.com::42e4cb36-e27e-464a-83d1-a770b44d64fb" providerId="AD" clId="Web-{FD29E871-A5C3-439F-AAC4-7560AA09C671}" dt="2023-10-31T09:22:02.715" v="78" actId="1076"/>
          <ac:picMkLst>
            <pc:docMk/>
            <pc:sldMk cId="3736964645" sldId="316"/>
            <ac:picMk id="4" creationId="{622A09C7-4586-9BBC-6568-4848F3297EAD}"/>
          </ac:picMkLst>
        </pc:picChg>
      </pc:sldChg>
      <pc:sldChg chg="addSp modSp">
        <pc:chgData name="Anne-Marie Haikio" userId="S::anne-marie.haikio_edu.turku.fi#ext#@turku.onmicrosoft.com::42e4cb36-e27e-464a-83d1-a770b44d64fb" providerId="AD" clId="Web-{FD29E871-A5C3-439F-AAC4-7560AA09C671}" dt="2023-10-31T09:19:28.725" v="46" actId="20577"/>
        <pc:sldMkLst>
          <pc:docMk/>
          <pc:sldMk cId="1671721056" sldId="323"/>
        </pc:sldMkLst>
        <pc:spChg chg="add mod">
          <ac:chgData name="Anne-Marie Haikio" userId="S::anne-marie.haikio_edu.turku.fi#ext#@turku.onmicrosoft.com::42e4cb36-e27e-464a-83d1-a770b44d64fb" providerId="AD" clId="Web-{FD29E871-A5C3-439F-AAC4-7560AA09C671}" dt="2023-10-31T09:19:28.725" v="46" actId="20577"/>
          <ac:spMkLst>
            <pc:docMk/>
            <pc:sldMk cId="1671721056" sldId="323"/>
            <ac:spMk id="8" creationId="{3CF33D18-8CAE-DE9C-CB35-BC16F6932403}"/>
          </ac:spMkLst>
        </pc:spChg>
      </pc:sldChg>
      <pc:sldChg chg="addSp modSp">
        <pc:chgData name="Anne-Marie Haikio" userId="S::anne-marie.haikio_edu.turku.fi#ext#@turku.onmicrosoft.com::42e4cb36-e27e-464a-83d1-a770b44d64fb" providerId="AD" clId="Web-{FD29E871-A5C3-439F-AAC4-7560AA09C671}" dt="2023-10-31T09:18:04.082" v="31" actId="20577"/>
        <pc:sldMkLst>
          <pc:docMk/>
          <pc:sldMk cId="3655528273" sldId="324"/>
        </pc:sldMkLst>
        <pc:spChg chg="add">
          <ac:chgData name="Anne-Marie Haikio" userId="S::anne-marie.haikio_edu.turku.fi#ext#@turku.onmicrosoft.com::42e4cb36-e27e-464a-83d1-a770b44d64fb" providerId="AD" clId="Web-{FD29E871-A5C3-439F-AAC4-7560AA09C671}" dt="2023-10-31T09:17:02.939" v="0"/>
          <ac:spMkLst>
            <pc:docMk/>
            <pc:sldMk cId="3655528273" sldId="324"/>
            <ac:spMk id="2" creationId="{9253EB34-338D-0972-CC5E-C36C38E50F33}"/>
          </ac:spMkLst>
        </pc:spChg>
        <pc:spChg chg="add mod">
          <ac:chgData name="Anne-Marie Haikio" userId="S::anne-marie.haikio_edu.turku.fi#ext#@turku.onmicrosoft.com::42e4cb36-e27e-464a-83d1-a770b44d64fb" providerId="AD" clId="Web-{FD29E871-A5C3-439F-AAC4-7560AA09C671}" dt="2023-10-31T09:18:04.082" v="31" actId="20577"/>
          <ac:spMkLst>
            <pc:docMk/>
            <pc:sldMk cId="3655528273" sldId="324"/>
            <ac:spMk id="4" creationId="{08BE5193-1316-D220-0B66-DB00CBAFFE16}"/>
          </ac:spMkLst>
        </pc:spChg>
        <pc:spChg chg="mod">
          <ac:chgData name="Anne-Marie Haikio" userId="S::anne-marie.haikio_edu.turku.fi#ext#@turku.onmicrosoft.com::42e4cb36-e27e-464a-83d1-a770b44d64fb" providerId="AD" clId="Web-{FD29E871-A5C3-439F-AAC4-7560AA09C671}" dt="2023-10-31T09:17:29.393" v="9" actId="20577"/>
          <ac:spMkLst>
            <pc:docMk/>
            <pc:sldMk cId="3655528273" sldId="324"/>
            <ac:spMk id="15" creationId="{B90CD3E7-C56C-83CF-FFC1-377CEF14DD3A}"/>
          </ac:spMkLst>
        </pc:spChg>
        <pc:spChg chg="mod">
          <ac:chgData name="Anne-Marie Haikio" userId="S::anne-marie.haikio_edu.turku.fi#ext#@turku.onmicrosoft.com::42e4cb36-e27e-464a-83d1-a770b44d64fb" providerId="AD" clId="Web-{FD29E871-A5C3-439F-AAC4-7560AA09C671}" dt="2023-10-31T09:17:41.472" v="10" actId="20577"/>
          <ac:spMkLst>
            <pc:docMk/>
            <pc:sldMk cId="3655528273" sldId="324"/>
            <ac:spMk id="17" creationId="{7F9CC5F6-9A2D-13E5-79EE-8468B6D949F2}"/>
          </ac:spMkLst>
        </pc:spChg>
        <pc:spChg chg="mod">
          <ac:chgData name="Anne-Marie Haikio" userId="S::anne-marie.haikio_edu.turku.fi#ext#@turku.onmicrosoft.com::42e4cb36-e27e-464a-83d1-a770b44d64fb" providerId="AD" clId="Web-{FD29E871-A5C3-439F-AAC4-7560AA09C671}" dt="2023-10-31T09:17:16.612" v="5" actId="20577"/>
          <ac:spMkLst>
            <pc:docMk/>
            <pc:sldMk cId="3655528273" sldId="324"/>
            <ac:spMk id="20" creationId="{E50A48F2-12F3-ED78-6A8E-97953C0CAC3E}"/>
          </ac:spMkLst>
        </pc:spChg>
        <pc:picChg chg="mod">
          <ac:chgData name="Anne-Marie Haikio" userId="S::anne-marie.haikio_edu.turku.fi#ext#@turku.onmicrosoft.com::42e4cb36-e27e-464a-83d1-a770b44d64fb" providerId="AD" clId="Web-{FD29E871-A5C3-439F-AAC4-7560AA09C671}" dt="2023-10-31T09:17:16.581" v="4" actId="1076"/>
          <ac:picMkLst>
            <pc:docMk/>
            <pc:sldMk cId="3655528273" sldId="324"/>
            <ac:picMk id="3" creationId="{277E1209-01EF-C951-9090-34F540817CBA}"/>
          </ac:picMkLst>
        </pc:picChg>
      </pc:sldChg>
      <pc:sldChg chg="addSp">
        <pc:chgData name="Anne-Marie Haikio" userId="S::anne-marie.haikio_edu.turku.fi#ext#@turku.onmicrosoft.com::42e4cb36-e27e-464a-83d1-a770b44d64fb" providerId="AD" clId="Web-{FD29E871-A5C3-439F-AAC4-7560AA09C671}" dt="2023-10-31T09:18:17.129" v="32"/>
        <pc:sldMkLst>
          <pc:docMk/>
          <pc:sldMk cId="3048203873" sldId="330"/>
        </pc:sldMkLst>
        <pc:spChg chg="add">
          <ac:chgData name="Anne-Marie Haikio" userId="S::anne-marie.haikio_edu.turku.fi#ext#@turku.onmicrosoft.com::42e4cb36-e27e-464a-83d1-a770b44d64fb" providerId="AD" clId="Web-{FD29E871-A5C3-439F-AAC4-7560AA09C671}" dt="2023-10-31T09:18:17.129" v="32"/>
          <ac:spMkLst>
            <pc:docMk/>
            <pc:sldMk cId="3048203873" sldId="330"/>
            <ac:spMk id="3" creationId="{BCA70C60-F63A-BE6E-889D-5047DF475F86}"/>
          </ac:spMkLst>
        </pc:spChg>
      </pc:sldChg>
    </pc:docChg>
  </pc:docChgLst>
  <pc:docChgLst>
    <pc:chgData name="Anne-Marie Haikio" userId="d857b0d5-b89d-4400-a0b9-0a9e2b406479" providerId="ADAL" clId="{1AAF422B-137B-493B-A33B-A9E97425EB64}"/>
    <pc:docChg chg="modSld sldOrd">
      <pc:chgData name="Anne-Marie Haikio" userId="d857b0d5-b89d-4400-a0b9-0a9e2b406479" providerId="ADAL" clId="{1AAF422B-137B-493B-A33B-A9E97425EB64}" dt="2024-01-30T11:59:38.485" v="41" actId="20577"/>
      <pc:docMkLst>
        <pc:docMk/>
      </pc:docMkLst>
      <pc:sldChg chg="modSp mod ord">
        <pc:chgData name="Anne-Marie Haikio" userId="d857b0d5-b89d-4400-a0b9-0a9e2b406479" providerId="ADAL" clId="{1AAF422B-137B-493B-A33B-A9E97425EB64}" dt="2024-01-30T11:59:38.485" v="41" actId="20577"/>
        <pc:sldMkLst>
          <pc:docMk/>
          <pc:sldMk cId="598905378" sldId="399"/>
        </pc:sldMkLst>
        <pc:spChg chg="mod">
          <ac:chgData name="Anne-Marie Haikio" userId="d857b0d5-b89d-4400-a0b9-0a9e2b406479" providerId="ADAL" clId="{1AAF422B-137B-493B-A33B-A9E97425EB64}" dt="2024-01-30T11:59:38.485" v="41" actId="20577"/>
          <ac:spMkLst>
            <pc:docMk/>
            <pc:sldMk cId="598905378" sldId="399"/>
            <ac:spMk id="2" creationId="{BCB7B399-0F62-C469-CA41-77803C5739E0}"/>
          </ac:spMkLst>
        </pc:spChg>
        <pc:spChg chg="mod">
          <ac:chgData name="Anne-Marie Haikio" userId="d857b0d5-b89d-4400-a0b9-0a9e2b406479" providerId="ADAL" clId="{1AAF422B-137B-493B-A33B-A9E97425EB64}" dt="2024-01-30T11:58:41.196" v="3" actId="114"/>
          <ac:spMkLst>
            <pc:docMk/>
            <pc:sldMk cId="598905378" sldId="399"/>
            <ac:spMk id="3" creationId="{C507DC19-CF4C-3B6A-6B02-58021DD47FC0}"/>
          </ac:spMkLst>
        </pc:spChg>
      </pc:sldChg>
    </pc:docChg>
  </pc:docChgLst>
  <pc:docChgLst>
    <pc:chgData name="Anne-Marie Haikio" userId="S::anne-marie.haikio_edu.turku.fi#ext#@turku.onmicrosoft.com::42e4cb36-e27e-464a-83d1-a770b44d64fb" providerId="AD" clId="Web-{8FED2961-0884-4F3F-A026-B1C84D43C5B1}"/>
    <pc:docChg chg="addSld delSld modSld sldOrd">
      <pc:chgData name="Anne-Marie Haikio" userId="S::anne-marie.haikio_edu.turku.fi#ext#@turku.onmicrosoft.com::42e4cb36-e27e-464a-83d1-a770b44d64fb" providerId="AD" clId="Web-{8FED2961-0884-4F3F-A026-B1C84D43C5B1}" dt="2023-11-07T14:37:02.698" v="1039"/>
      <pc:docMkLst>
        <pc:docMk/>
      </pc:docMkLst>
      <pc:sldChg chg="delSp">
        <pc:chgData name="Anne-Marie Haikio" userId="S::anne-marie.haikio_edu.turku.fi#ext#@turku.onmicrosoft.com::42e4cb36-e27e-464a-83d1-a770b44d64fb" providerId="AD" clId="Web-{8FED2961-0884-4F3F-A026-B1C84D43C5B1}" dt="2023-11-07T13:06:13.458" v="432"/>
        <pc:sldMkLst>
          <pc:docMk/>
          <pc:sldMk cId="1155315871" sldId="259"/>
        </pc:sldMkLst>
        <pc:spChg chg="del">
          <ac:chgData name="Anne-Marie Haikio" userId="S::anne-marie.haikio_edu.turku.fi#ext#@turku.onmicrosoft.com::42e4cb36-e27e-464a-83d1-a770b44d64fb" providerId="AD" clId="Web-{8FED2961-0884-4F3F-A026-B1C84D43C5B1}" dt="2023-11-07T13:06:13.458" v="432"/>
          <ac:spMkLst>
            <pc:docMk/>
            <pc:sldMk cId="1155315871" sldId="259"/>
            <ac:spMk id="8" creationId="{421BC401-3CE1-71B3-09B2-57E13AEB6CD4}"/>
          </ac:spMkLst>
        </pc:spChg>
      </pc:sldChg>
      <pc:sldChg chg="modSp">
        <pc:chgData name="Anne-Marie Haikio" userId="S::anne-marie.haikio_edu.turku.fi#ext#@turku.onmicrosoft.com::42e4cb36-e27e-464a-83d1-a770b44d64fb" providerId="AD" clId="Web-{8FED2961-0884-4F3F-A026-B1C84D43C5B1}" dt="2023-11-07T13:07:37.789" v="469" actId="20577"/>
        <pc:sldMkLst>
          <pc:docMk/>
          <pc:sldMk cId="437371064" sldId="276"/>
        </pc:sldMkLst>
        <pc:spChg chg="mod">
          <ac:chgData name="Anne-Marie Haikio" userId="S::anne-marie.haikio_edu.turku.fi#ext#@turku.onmicrosoft.com::42e4cb36-e27e-464a-83d1-a770b44d64fb" providerId="AD" clId="Web-{8FED2961-0884-4F3F-A026-B1C84D43C5B1}" dt="2023-11-07T13:07:37.789" v="469" actId="20577"/>
          <ac:spMkLst>
            <pc:docMk/>
            <pc:sldMk cId="437371064" sldId="276"/>
            <ac:spMk id="3" creationId="{59563323-EEB8-5F96-7230-0D57A8B06CE3}"/>
          </ac:spMkLst>
        </pc:spChg>
      </pc:sldChg>
      <pc:sldChg chg="modSp">
        <pc:chgData name="Anne-Marie Haikio" userId="S::anne-marie.haikio_edu.turku.fi#ext#@turku.onmicrosoft.com::42e4cb36-e27e-464a-83d1-a770b44d64fb" providerId="AD" clId="Web-{8FED2961-0884-4F3F-A026-B1C84D43C5B1}" dt="2023-11-07T12:52:51.301" v="28" actId="20577"/>
        <pc:sldMkLst>
          <pc:docMk/>
          <pc:sldMk cId="4118877973" sldId="283"/>
        </pc:sldMkLst>
        <pc:spChg chg="mod">
          <ac:chgData name="Anne-Marie Haikio" userId="S::anne-marie.haikio_edu.turku.fi#ext#@turku.onmicrosoft.com::42e4cb36-e27e-464a-83d1-a770b44d64fb" providerId="AD" clId="Web-{8FED2961-0884-4F3F-A026-B1C84D43C5B1}" dt="2023-11-07T12:52:51.301" v="28" actId="20577"/>
          <ac:spMkLst>
            <pc:docMk/>
            <pc:sldMk cId="4118877973" sldId="283"/>
            <ac:spMk id="2" creationId="{F578B606-CD17-735D-13DA-FA184ABC3056}"/>
          </ac:spMkLst>
        </pc:spChg>
      </pc:sldChg>
      <pc:sldChg chg="modSp">
        <pc:chgData name="Anne-Marie Haikio" userId="S::anne-marie.haikio_edu.turku.fi#ext#@turku.onmicrosoft.com::42e4cb36-e27e-464a-83d1-a770b44d64fb" providerId="AD" clId="Web-{8FED2961-0884-4F3F-A026-B1C84D43C5B1}" dt="2023-11-07T13:06:46.865" v="440" actId="20577"/>
        <pc:sldMkLst>
          <pc:docMk/>
          <pc:sldMk cId="618533108" sldId="287"/>
        </pc:sldMkLst>
        <pc:spChg chg="mod">
          <ac:chgData name="Anne-Marie Haikio" userId="S::anne-marie.haikio_edu.turku.fi#ext#@turku.onmicrosoft.com::42e4cb36-e27e-464a-83d1-a770b44d64fb" providerId="AD" clId="Web-{8FED2961-0884-4F3F-A026-B1C84D43C5B1}" dt="2023-11-07T13:06:46.865" v="440" actId="20577"/>
          <ac:spMkLst>
            <pc:docMk/>
            <pc:sldMk cId="618533108" sldId="287"/>
            <ac:spMk id="2" creationId="{DBAD25A8-F451-F341-F924-93C0C78710B6}"/>
          </ac:spMkLst>
        </pc:spChg>
      </pc:sldChg>
      <pc:sldChg chg="modSp">
        <pc:chgData name="Anne-Marie Haikio" userId="S::anne-marie.haikio_edu.turku.fi#ext#@turku.onmicrosoft.com::42e4cb36-e27e-464a-83d1-a770b44d64fb" providerId="AD" clId="Web-{8FED2961-0884-4F3F-A026-B1C84D43C5B1}" dt="2023-11-07T13:02:08.948" v="339" actId="1076"/>
        <pc:sldMkLst>
          <pc:docMk/>
          <pc:sldMk cId="1593520544" sldId="292"/>
        </pc:sldMkLst>
        <pc:picChg chg="mod">
          <ac:chgData name="Anne-Marie Haikio" userId="S::anne-marie.haikio_edu.turku.fi#ext#@turku.onmicrosoft.com::42e4cb36-e27e-464a-83d1-a770b44d64fb" providerId="AD" clId="Web-{8FED2961-0884-4F3F-A026-B1C84D43C5B1}" dt="2023-11-07T13:02:08.948" v="339" actId="1076"/>
          <ac:picMkLst>
            <pc:docMk/>
            <pc:sldMk cId="1593520544" sldId="292"/>
            <ac:picMk id="7" creationId="{360D76B7-51F1-2CEC-0075-DB43C4A0EEF6}"/>
          </ac:picMkLst>
        </pc:picChg>
      </pc:sldChg>
      <pc:sldChg chg="addSp modSp">
        <pc:chgData name="Anne-Marie Haikio" userId="S::anne-marie.haikio_edu.turku.fi#ext#@turku.onmicrosoft.com::42e4cb36-e27e-464a-83d1-a770b44d64fb" providerId="AD" clId="Web-{8FED2961-0884-4F3F-A026-B1C84D43C5B1}" dt="2023-11-07T12:51:00.437" v="2" actId="1076"/>
        <pc:sldMkLst>
          <pc:docMk/>
          <pc:sldMk cId="2080584868" sldId="301"/>
        </pc:sldMkLst>
        <pc:picChg chg="mod">
          <ac:chgData name="Anne-Marie Haikio" userId="S::anne-marie.haikio_edu.turku.fi#ext#@turku.onmicrosoft.com::42e4cb36-e27e-464a-83d1-a770b44d64fb" providerId="AD" clId="Web-{8FED2961-0884-4F3F-A026-B1C84D43C5B1}" dt="2023-11-07T12:50:58.343" v="1" actId="1076"/>
          <ac:picMkLst>
            <pc:docMk/>
            <pc:sldMk cId="2080584868" sldId="301"/>
            <ac:picMk id="5" creationId="{016ABC69-3B30-B4CC-E978-656CD39A0B28}"/>
          </ac:picMkLst>
        </pc:picChg>
        <pc:picChg chg="add mod">
          <ac:chgData name="Anne-Marie Haikio" userId="S::anne-marie.haikio_edu.turku.fi#ext#@turku.onmicrosoft.com::42e4cb36-e27e-464a-83d1-a770b44d64fb" providerId="AD" clId="Web-{8FED2961-0884-4F3F-A026-B1C84D43C5B1}" dt="2023-11-07T12:51:00.437" v="2" actId="1076"/>
          <ac:picMkLst>
            <pc:docMk/>
            <pc:sldMk cId="2080584868" sldId="301"/>
            <ac:picMk id="7" creationId="{855F0747-2C87-DDF6-4DEA-BFEB489A403F}"/>
          </ac:picMkLst>
        </pc:picChg>
      </pc:sldChg>
      <pc:sldChg chg="modSp">
        <pc:chgData name="Anne-Marie Haikio" userId="S::anne-marie.haikio_edu.turku.fi#ext#@turku.onmicrosoft.com::42e4cb36-e27e-464a-83d1-a770b44d64fb" providerId="AD" clId="Web-{8FED2961-0884-4F3F-A026-B1C84D43C5B1}" dt="2023-11-07T12:52:10.471" v="9" actId="20577"/>
        <pc:sldMkLst>
          <pc:docMk/>
          <pc:sldMk cId="3590910186" sldId="302"/>
        </pc:sldMkLst>
        <pc:spChg chg="mod">
          <ac:chgData name="Anne-Marie Haikio" userId="S::anne-marie.haikio_edu.turku.fi#ext#@turku.onmicrosoft.com::42e4cb36-e27e-464a-83d1-a770b44d64fb" providerId="AD" clId="Web-{8FED2961-0884-4F3F-A026-B1C84D43C5B1}" dt="2023-11-07T12:52:10.471" v="9" actId="20577"/>
          <ac:spMkLst>
            <pc:docMk/>
            <pc:sldMk cId="3590910186" sldId="302"/>
            <ac:spMk id="3" creationId="{CB5C9B01-3C3E-CF6E-AF06-130DEAD26899}"/>
          </ac:spMkLst>
        </pc:spChg>
      </pc:sldChg>
      <pc:sldChg chg="del">
        <pc:chgData name="Anne-Marie Haikio" userId="S::anne-marie.haikio_edu.turku.fi#ext#@turku.onmicrosoft.com::42e4cb36-e27e-464a-83d1-a770b44d64fb" providerId="AD" clId="Web-{8FED2961-0884-4F3F-A026-B1C84D43C5B1}" dt="2023-11-07T13:06:31.599" v="433"/>
        <pc:sldMkLst>
          <pc:docMk/>
          <pc:sldMk cId="4094016417" sldId="304"/>
        </pc:sldMkLst>
      </pc:sldChg>
      <pc:sldChg chg="del">
        <pc:chgData name="Anne-Marie Haikio" userId="S::anne-marie.haikio_edu.turku.fi#ext#@turku.onmicrosoft.com::42e4cb36-e27e-464a-83d1-a770b44d64fb" providerId="AD" clId="Web-{8FED2961-0884-4F3F-A026-B1C84D43C5B1}" dt="2023-11-07T13:05:41.503" v="423"/>
        <pc:sldMkLst>
          <pc:docMk/>
          <pc:sldMk cId="3978082529" sldId="308"/>
        </pc:sldMkLst>
      </pc:sldChg>
      <pc:sldChg chg="modSp">
        <pc:chgData name="Anne-Marie Haikio" userId="S::anne-marie.haikio_edu.turku.fi#ext#@turku.onmicrosoft.com::42e4cb36-e27e-464a-83d1-a770b44d64fb" providerId="AD" clId="Web-{8FED2961-0884-4F3F-A026-B1C84D43C5B1}" dt="2023-11-07T13:07:02.100" v="453" actId="20577"/>
        <pc:sldMkLst>
          <pc:docMk/>
          <pc:sldMk cId="3631661857" sldId="311"/>
        </pc:sldMkLst>
        <pc:spChg chg="mod">
          <ac:chgData name="Anne-Marie Haikio" userId="S::anne-marie.haikio_edu.turku.fi#ext#@turku.onmicrosoft.com::42e4cb36-e27e-464a-83d1-a770b44d64fb" providerId="AD" clId="Web-{8FED2961-0884-4F3F-A026-B1C84D43C5B1}" dt="2023-11-07T13:07:02.100" v="453" actId="20577"/>
          <ac:spMkLst>
            <pc:docMk/>
            <pc:sldMk cId="3631661857" sldId="311"/>
            <ac:spMk id="2" creationId="{6EE8666D-E029-AE3E-AFD9-602EF6F4F333}"/>
          </ac:spMkLst>
        </pc:spChg>
      </pc:sldChg>
      <pc:sldChg chg="del">
        <pc:chgData name="Anne-Marie Haikio" userId="S::anne-marie.haikio_edu.turku.fi#ext#@turku.onmicrosoft.com::42e4cb36-e27e-464a-83d1-a770b44d64fb" providerId="AD" clId="Web-{8FED2961-0884-4F3F-A026-B1C84D43C5B1}" dt="2023-11-07T13:11:44.549" v="836"/>
        <pc:sldMkLst>
          <pc:docMk/>
          <pc:sldMk cId="2968327143" sldId="315"/>
        </pc:sldMkLst>
      </pc:sldChg>
      <pc:sldChg chg="ord">
        <pc:chgData name="Anne-Marie Haikio" userId="S::anne-marie.haikio_edu.turku.fi#ext#@turku.onmicrosoft.com::42e4cb36-e27e-464a-83d1-a770b44d64fb" providerId="AD" clId="Web-{8FED2961-0884-4F3F-A026-B1C84D43C5B1}" dt="2023-11-07T14:37:02.698" v="1039"/>
        <pc:sldMkLst>
          <pc:docMk/>
          <pc:sldMk cId="851095538" sldId="317"/>
        </pc:sldMkLst>
      </pc:sldChg>
      <pc:sldChg chg="modSp">
        <pc:chgData name="Anne-Marie Haikio" userId="S::anne-marie.haikio_edu.turku.fi#ext#@turku.onmicrosoft.com::42e4cb36-e27e-464a-83d1-a770b44d64fb" providerId="AD" clId="Web-{8FED2961-0884-4F3F-A026-B1C84D43C5B1}" dt="2023-11-07T13:04:12.531" v="364" actId="20577"/>
        <pc:sldMkLst>
          <pc:docMk/>
          <pc:sldMk cId="283225579" sldId="322"/>
        </pc:sldMkLst>
        <pc:spChg chg="mod">
          <ac:chgData name="Anne-Marie Haikio" userId="S::anne-marie.haikio_edu.turku.fi#ext#@turku.onmicrosoft.com::42e4cb36-e27e-464a-83d1-a770b44d64fb" providerId="AD" clId="Web-{8FED2961-0884-4F3F-A026-B1C84D43C5B1}" dt="2023-11-07T13:04:12.531" v="364" actId="20577"/>
          <ac:spMkLst>
            <pc:docMk/>
            <pc:sldMk cId="283225579" sldId="322"/>
            <ac:spMk id="2" creationId="{CBAB5AE3-A75F-FD93-9771-5F14D1414C89}"/>
          </ac:spMkLst>
        </pc:spChg>
      </pc:sldChg>
      <pc:sldChg chg="addSp modSp">
        <pc:chgData name="Anne-Marie Haikio" userId="S::anne-marie.haikio_edu.turku.fi#ext#@turku.onmicrosoft.com::42e4cb36-e27e-464a-83d1-a770b44d64fb" providerId="AD" clId="Web-{8FED2961-0884-4F3F-A026-B1C84D43C5B1}" dt="2023-11-07T13:03:21.670" v="357" actId="1076"/>
        <pc:sldMkLst>
          <pc:docMk/>
          <pc:sldMk cId="2070546027" sldId="341"/>
        </pc:sldMkLst>
        <pc:picChg chg="add mod">
          <ac:chgData name="Anne-Marie Haikio" userId="S::anne-marie.haikio_edu.turku.fi#ext#@turku.onmicrosoft.com::42e4cb36-e27e-464a-83d1-a770b44d64fb" providerId="AD" clId="Web-{8FED2961-0884-4F3F-A026-B1C84D43C5B1}" dt="2023-11-07T13:03:21.670" v="357" actId="1076"/>
          <ac:picMkLst>
            <pc:docMk/>
            <pc:sldMk cId="2070546027" sldId="341"/>
            <ac:picMk id="10" creationId="{FC12AB51-CF1D-6789-CA76-EBD170739800}"/>
          </ac:picMkLst>
        </pc:picChg>
      </pc:sldChg>
      <pc:sldChg chg="addSp modSp">
        <pc:chgData name="Anne-Marie Haikio" userId="S::anne-marie.haikio_edu.turku.fi#ext#@turku.onmicrosoft.com::42e4cb36-e27e-464a-83d1-a770b44d64fb" providerId="AD" clId="Web-{8FED2961-0884-4F3F-A026-B1C84D43C5B1}" dt="2023-11-07T13:19:08.629" v="1038" actId="20577"/>
        <pc:sldMkLst>
          <pc:docMk/>
          <pc:sldMk cId="593915455" sldId="342"/>
        </pc:sldMkLst>
        <pc:spChg chg="mod">
          <ac:chgData name="Anne-Marie Haikio" userId="S::anne-marie.haikio_edu.turku.fi#ext#@turku.onmicrosoft.com::42e4cb36-e27e-464a-83d1-a770b44d64fb" providerId="AD" clId="Web-{8FED2961-0884-4F3F-A026-B1C84D43C5B1}" dt="2023-11-07T13:12:22.097" v="858" actId="14100"/>
          <ac:spMkLst>
            <pc:docMk/>
            <pc:sldMk cId="593915455" sldId="342"/>
            <ac:spMk id="2" creationId="{BA1BFD0C-7E80-6BC7-127F-F23D26394E11}"/>
          </ac:spMkLst>
        </pc:spChg>
        <pc:spChg chg="mod">
          <ac:chgData name="Anne-Marie Haikio" userId="S::anne-marie.haikio_edu.turku.fi#ext#@turku.onmicrosoft.com::42e4cb36-e27e-464a-83d1-a770b44d64fb" providerId="AD" clId="Web-{8FED2961-0884-4F3F-A026-B1C84D43C5B1}" dt="2023-11-07T13:19:08.629" v="1038" actId="20577"/>
          <ac:spMkLst>
            <pc:docMk/>
            <pc:sldMk cId="593915455" sldId="342"/>
            <ac:spMk id="3" creationId="{A919A0E6-CA86-B657-1A97-76FEEE2AB256}"/>
          </ac:spMkLst>
        </pc:spChg>
        <pc:spChg chg="add mod">
          <ac:chgData name="Anne-Marie Haikio" userId="S::anne-marie.haikio_edu.turku.fi#ext#@turku.onmicrosoft.com::42e4cb36-e27e-464a-83d1-a770b44d64fb" providerId="AD" clId="Web-{8FED2961-0884-4F3F-A026-B1C84D43C5B1}" dt="2023-11-07T13:14:52.244" v="892" actId="20577"/>
          <ac:spMkLst>
            <pc:docMk/>
            <pc:sldMk cId="593915455" sldId="342"/>
            <ac:spMk id="5" creationId="{4B8CC94E-9F72-0C4E-F2E8-6F22795A3466}"/>
          </ac:spMkLst>
        </pc:spChg>
      </pc:sldChg>
      <pc:sldChg chg="modSp del">
        <pc:chgData name="Anne-Marie Haikio" userId="S::anne-marie.haikio_edu.turku.fi#ext#@turku.onmicrosoft.com::42e4cb36-e27e-464a-83d1-a770b44d64fb" providerId="AD" clId="Web-{8FED2961-0884-4F3F-A026-B1C84D43C5B1}" dt="2023-11-07T13:18:25.330" v="1028"/>
        <pc:sldMkLst>
          <pc:docMk/>
          <pc:sldMk cId="1926019351" sldId="349"/>
        </pc:sldMkLst>
        <pc:spChg chg="mod">
          <ac:chgData name="Anne-Marie Haikio" userId="S::anne-marie.haikio_edu.turku.fi#ext#@turku.onmicrosoft.com::42e4cb36-e27e-464a-83d1-a770b44d64fb" providerId="AD" clId="Web-{8FED2961-0884-4F3F-A026-B1C84D43C5B1}" dt="2023-11-07T13:17:06.843" v="979" actId="20577"/>
          <ac:spMkLst>
            <pc:docMk/>
            <pc:sldMk cId="1926019351" sldId="349"/>
            <ac:spMk id="3" creationId="{A7B4ECFA-C8EA-BA3D-0438-DFD6D9083C29}"/>
          </ac:spMkLst>
        </pc:spChg>
      </pc:sldChg>
      <pc:sldChg chg="del">
        <pc:chgData name="Anne-Marie Haikio" userId="S::anne-marie.haikio_edu.turku.fi#ext#@turku.onmicrosoft.com::42e4cb36-e27e-464a-83d1-a770b44d64fb" providerId="AD" clId="Web-{8FED2961-0884-4F3F-A026-B1C84D43C5B1}" dt="2023-11-07T13:16:59.140" v="977"/>
        <pc:sldMkLst>
          <pc:docMk/>
          <pc:sldMk cId="1462658069" sldId="350"/>
        </pc:sldMkLst>
      </pc:sldChg>
      <pc:sldChg chg="modSp">
        <pc:chgData name="Anne-Marie Haikio" userId="S::anne-marie.haikio_edu.turku.fi#ext#@turku.onmicrosoft.com::42e4cb36-e27e-464a-83d1-a770b44d64fb" providerId="AD" clId="Web-{8FED2961-0884-4F3F-A026-B1C84D43C5B1}" dt="2023-11-07T13:05:08.861" v="422" actId="20577"/>
        <pc:sldMkLst>
          <pc:docMk/>
          <pc:sldMk cId="1197007744" sldId="352"/>
        </pc:sldMkLst>
        <pc:spChg chg="mod">
          <ac:chgData name="Anne-Marie Haikio" userId="S::anne-marie.haikio_edu.turku.fi#ext#@turku.onmicrosoft.com::42e4cb36-e27e-464a-83d1-a770b44d64fb" providerId="AD" clId="Web-{8FED2961-0884-4F3F-A026-B1C84D43C5B1}" dt="2023-11-07T13:05:08.861" v="422" actId="20577"/>
          <ac:spMkLst>
            <pc:docMk/>
            <pc:sldMk cId="1197007744" sldId="352"/>
            <ac:spMk id="3" creationId="{232D3A18-166A-8AD9-29AF-E1528C3A6FC7}"/>
          </ac:spMkLst>
        </pc:spChg>
      </pc:sldChg>
      <pc:sldChg chg="modSp">
        <pc:chgData name="Anne-Marie Haikio" userId="S::anne-marie.haikio_edu.turku.fi#ext#@turku.onmicrosoft.com::42e4cb36-e27e-464a-83d1-a770b44d64fb" providerId="AD" clId="Web-{8FED2961-0884-4F3F-A026-B1C84D43C5B1}" dt="2023-11-07T13:02:45.746" v="351" actId="20577"/>
        <pc:sldMkLst>
          <pc:docMk/>
          <pc:sldMk cId="1176303286" sldId="353"/>
        </pc:sldMkLst>
        <pc:spChg chg="mod">
          <ac:chgData name="Anne-Marie Haikio" userId="S::anne-marie.haikio_edu.turku.fi#ext#@turku.onmicrosoft.com::42e4cb36-e27e-464a-83d1-a770b44d64fb" providerId="AD" clId="Web-{8FED2961-0884-4F3F-A026-B1C84D43C5B1}" dt="2023-11-07T13:02:45.746" v="351" actId="20577"/>
          <ac:spMkLst>
            <pc:docMk/>
            <pc:sldMk cId="1176303286" sldId="353"/>
            <ac:spMk id="2" creationId="{2117D8E3-EA30-27ED-8FD6-8D28B86CDB7A}"/>
          </ac:spMkLst>
        </pc:spChg>
      </pc:sldChg>
      <pc:sldChg chg="del">
        <pc:chgData name="Anne-Marie Haikio" userId="S::anne-marie.haikio_edu.turku.fi#ext#@turku.onmicrosoft.com::42e4cb36-e27e-464a-83d1-a770b44d64fb" providerId="AD" clId="Web-{8FED2961-0884-4F3F-A026-B1C84D43C5B1}" dt="2023-11-07T13:05:49.332" v="424"/>
        <pc:sldMkLst>
          <pc:docMk/>
          <pc:sldMk cId="1565283017" sldId="355"/>
        </pc:sldMkLst>
      </pc:sldChg>
      <pc:sldChg chg="modSp">
        <pc:chgData name="Anne-Marie Haikio" userId="S::anne-marie.haikio_edu.turku.fi#ext#@turku.onmicrosoft.com::42e4cb36-e27e-464a-83d1-a770b44d64fb" providerId="AD" clId="Web-{8FED2961-0884-4F3F-A026-B1C84D43C5B1}" dt="2023-11-07T13:06:07.535" v="431" actId="20577"/>
        <pc:sldMkLst>
          <pc:docMk/>
          <pc:sldMk cId="2286895967" sldId="358"/>
        </pc:sldMkLst>
        <pc:spChg chg="mod">
          <ac:chgData name="Anne-Marie Haikio" userId="S::anne-marie.haikio_edu.turku.fi#ext#@turku.onmicrosoft.com::42e4cb36-e27e-464a-83d1-a770b44d64fb" providerId="AD" clId="Web-{8FED2961-0884-4F3F-A026-B1C84D43C5B1}" dt="2023-11-07T13:06:07.535" v="431" actId="20577"/>
          <ac:spMkLst>
            <pc:docMk/>
            <pc:sldMk cId="2286895967" sldId="358"/>
            <ac:spMk id="2" creationId="{C887D6E8-AD47-A205-6557-00EB3E2F6E60}"/>
          </ac:spMkLst>
        </pc:spChg>
      </pc:sldChg>
      <pc:sldChg chg="modSp">
        <pc:chgData name="Anne-Marie Haikio" userId="S::anne-marie.haikio_edu.turku.fi#ext#@turku.onmicrosoft.com::42e4cb36-e27e-464a-83d1-a770b44d64fb" providerId="AD" clId="Web-{8FED2961-0884-4F3F-A026-B1C84D43C5B1}" dt="2023-11-07T12:51:35.610" v="6" actId="20577"/>
        <pc:sldMkLst>
          <pc:docMk/>
          <pc:sldMk cId="1154617495" sldId="362"/>
        </pc:sldMkLst>
        <pc:spChg chg="mod">
          <ac:chgData name="Anne-Marie Haikio" userId="S::anne-marie.haikio_edu.turku.fi#ext#@turku.onmicrosoft.com::42e4cb36-e27e-464a-83d1-a770b44d64fb" providerId="AD" clId="Web-{8FED2961-0884-4F3F-A026-B1C84D43C5B1}" dt="2023-11-07T12:51:35.610" v="6" actId="20577"/>
          <ac:spMkLst>
            <pc:docMk/>
            <pc:sldMk cId="1154617495" sldId="362"/>
            <ac:spMk id="3" creationId="{DB083F56-DE92-B1D4-26A3-94BBFC5EFCA5}"/>
          </ac:spMkLst>
        </pc:spChg>
      </pc:sldChg>
      <pc:sldChg chg="modSp">
        <pc:chgData name="Anne-Marie Haikio" userId="S::anne-marie.haikio_edu.turku.fi#ext#@turku.onmicrosoft.com::42e4cb36-e27e-464a-83d1-a770b44d64fb" providerId="AD" clId="Web-{8FED2961-0884-4F3F-A026-B1C84D43C5B1}" dt="2023-11-07T13:04:48.579" v="385" actId="20577"/>
        <pc:sldMkLst>
          <pc:docMk/>
          <pc:sldMk cId="2516377197" sldId="363"/>
        </pc:sldMkLst>
        <pc:spChg chg="mod">
          <ac:chgData name="Anne-Marie Haikio" userId="S::anne-marie.haikio_edu.turku.fi#ext#@turku.onmicrosoft.com::42e4cb36-e27e-464a-83d1-a770b44d64fb" providerId="AD" clId="Web-{8FED2961-0884-4F3F-A026-B1C84D43C5B1}" dt="2023-11-07T13:04:48.579" v="385" actId="20577"/>
          <ac:spMkLst>
            <pc:docMk/>
            <pc:sldMk cId="2516377197" sldId="363"/>
            <ac:spMk id="3" creationId="{29923D46-4DC3-52CD-6ECB-40AC160D205F}"/>
          </ac:spMkLst>
        </pc:spChg>
      </pc:sldChg>
      <pc:sldChg chg="addSp modSp">
        <pc:chgData name="Anne-Marie Haikio" userId="S::anne-marie.haikio_edu.turku.fi#ext#@turku.onmicrosoft.com::42e4cb36-e27e-464a-83d1-a770b44d64fb" providerId="AD" clId="Web-{8FED2961-0884-4F3F-A026-B1C84D43C5B1}" dt="2023-11-07T13:01:56.385" v="338" actId="1076"/>
        <pc:sldMkLst>
          <pc:docMk/>
          <pc:sldMk cId="2870678407" sldId="367"/>
        </pc:sldMkLst>
        <pc:spChg chg="mod">
          <ac:chgData name="Anne-Marie Haikio" userId="S::anne-marie.haikio_edu.turku.fi#ext#@turku.onmicrosoft.com::42e4cb36-e27e-464a-83d1-a770b44d64fb" providerId="AD" clId="Web-{8FED2961-0884-4F3F-A026-B1C84D43C5B1}" dt="2023-11-07T12:53:34.271" v="56" actId="20577"/>
          <ac:spMkLst>
            <pc:docMk/>
            <pc:sldMk cId="2870678407" sldId="367"/>
            <ac:spMk id="2" creationId="{5836DD5D-E534-6DD8-B3C6-8ACE963E9280}"/>
          </ac:spMkLst>
        </pc:spChg>
        <pc:spChg chg="mod">
          <ac:chgData name="Anne-Marie Haikio" userId="S::anne-marie.haikio_edu.turku.fi#ext#@turku.onmicrosoft.com::42e4cb36-e27e-464a-83d1-a770b44d64fb" providerId="AD" clId="Web-{8FED2961-0884-4F3F-A026-B1C84D43C5B1}" dt="2023-11-07T13:01:19.446" v="327" actId="1076"/>
          <ac:spMkLst>
            <pc:docMk/>
            <pc:sldMk cId="2870678407" sldId="367"/>
            <ac:spMk id="3" creationId="{7C366F4F-83A7-50DB-8875-F779D9D66B33}"/>
          </ac:spMkLst>
        </pc:spChg>
        <pc:spChg chg="mod">
          <ac:chgData name="Anne-Marie Haikio" userId="S::anne-marie.haikio_edu.turku.fi#ext#@turku.onmicrosoft.com::42e4cb36-e27e-464a-83d1-a770b44d64fb" providerId="AD" clId="Web-{8FED2961-0884-4F3F-A026-B1C84D43C5B1}" dt="2023-11-07T13:01:29.931" v="331" actId="20577"/>
          <ac:spMkLst>
            <pc:docMk/>
            <pc:sldMk cId="2870678407" sldId="367"/>
            <ac:spMk id="4" creationId="{5F09A112-214A-B552-D8E6-9FFE1B2017AC}"/>
          </ac:spMkLst>
        </pc:spChg>
        <pc:spChg chg="mod">
          <ac:chgData name="Anne-Marie Haikio" userId="S::anne-marie.haikio_edu.turku.fi#ext#@turku.onmicrosoft.com::42e4cb36-e27e-464a-83d1-a770b44d64fb" providerId="AD" clId="Web-{8FED2961-0884-4F3F-A026-B1C84D43C5B1}" dt="2023-11-07T13:01:15.180" v="326" actId="1076"/>
          <ac:spMkLst>
            <pc:docMk/>
            <pc:sldMk cId="2870678407" sldId="367"/>
            <ac:spMk id="5" creationId="{CA3E8D94-AF25-9189-D9D4-E67A700B0638}"/>
          </ac:spMkLst>
        </pc:spChg>
        <pc:spChg chg="mod">
          <ac:chgData name="Anne-Marie Haikio" userId="S::anne-marie.haikio_edu.turku.fi#ext#@turku.onmicrosoft.com::42e4cb36-e27e-464a-83d1-a770b44d64fb" providerId="AD" clId="Web-{8FED2961-0884-4F3F-A026-B1C84D43C5B1}" dt="2023-11-07T13:01:31.900" v="332" actId="20577"/>
          <ac:spMkLst>
            <pc:docMk/>
            <pc:sldMk cId="2870678407" sldId="367"/>
            <ac:spMk id="6" creationId="{0EB658BD-509B-1780-9154-3893C99E9325}"/>
          </ac:spMkLst>
        </pc:spChg>
        <pc:spChg chg="add mod">
          <ac:chgData name="Anne-Marie Haikio" userId="S::anne-marie.haikio_edu.turku.fi#ext#@turku.onmicrosoft.com::42e4cb36-e27e-464a-83d1-a770b44d64fb" providerId="AD" clId="Web-{8FED2961-0884-4F3F-A026-B1C84D43C5B1}" dt="2023-11-07T13:01:33.353" v="333" actId="1076"/>
          <ac:spMkLst>
            <pc:docMk/>
            <pc:sldMk cId="2870678407" sldId="367"/>
            <ac:spMk id="9" creationId="{98AA896D-F53C-6C4F-BE7B-4C210AD950CE}"/>
          </ac:spMkLst>
        </pc:spChg>
        <pc:picChg chg="add mod">
          <ac:chgData name="Anne-Marie Haikio" userId="S::anne-marie.haikio_edu.turku.fi#ext#@turku.onmicrosoft.com::42e4cb36-e27e-464a-83d1-a770b44d64fb" providerId="AD" clId="Web-{8FED2961-0884-4F3F-A026-B1C84D43C5B1}" dt="2023-11-07T13:01:47.119" v="334" actId="1076"/>
          <ac:picMkLst>
            <pc:docMk/>
            <pc:sldMk cId="2870678407" sldId="367"/>
            <ac:picMk id="8" creationId="{C4C34ADF-DB62-0E11-C8CC-4D41B260867E}"/>
          </ac:picMkLst>
        </pc:picChg>
        <pc:picChg chg="add mod">
          <ac:chgData name="Anne-Marie Haikio" userId="S::anne-marie.haikio_edu.turku.fi#ext#@turku.onmicrosoft.com::42e4cb36-e27e-464a-83d1-a770b44d64fb" providerId="AD" clId="Web-{8FED2961-0884-4F3F-A026-B1C84D43C5B1}" dt="2023-11-07T13:01:56.385" v="338" actId="1076"/>
          <ac:picMkLst>
            <pc:docMk/>
            <pc:sldMk cId="2870678407" sldId="367"/>
            <ac:picMk id="11" creationId="{1223F175-7317-6113-729F-74403A806DBB}"/>
          </ac:picMkLst>
        </pc:picChg>
      </pc:sldChg>
      <pc:sldChg chg="addSp modSp">
        <pc:chgData name="Anne-Marie Haikio" userId="S::anne-marie.haikio_edu.turku.fi#ext#@turku.onmicrosoft.com::42e4cb36-e27e-464a-83d1-a770b44d64fb" providerId="AD" clId="Web-{8FED2961-0884-4F3F-A026-B1C84D43C5B1}" dt="2023-11-07T13:03:01.169" v="353" actId="1076"/>
        <pc:sldMkLst>
          <pc:docMk/>
          <pc:sldMk cId="3202348986" sldId="368"/>
        </pc:sldMkLst>
        <pc:picChg chg="add mod">
          <ac:chgData name="Anne-Marie Haikio" userId="S::anne-marie.haikio_edu.turku.fi#ext#@turku.onmicrosoft.com::42e4cb36-e27e-464a-83d1-a770b44d64fb" providerId="AD" clId="Web-{8FED2961-0884-4F3F-A026-B1C84D43C5B1}" dt="2023-11-07T13:03:01.169" v="353" actId="1076"/>
          <ac:picMkLst>
            <pc:docMk/>
            <pc:sldMk cId="3202348986" sldId="368"/>
            <ac:picMk id="8" creationId="{24494060-CA56-D0FC-BC0A-D0941CB32374}"/>
          </ac:picMkLst>
        </pc:picChg>
      </pc:sldChg>
      <pc:sldChg chg="modSp new">
        <pc:chgData name="Anne-Marie Haikio" userId="S::anne-marie.haikio_edu.turku.fi#ext#@turku.onmicrosoft.com::42e4cb36-e27e-464a-83d1-a770b44d64fb" providerId="AD" clId="Web-{8FED2961-0884-4F3F-A026-B1C84D43C5B1}" dt="2023-11-07T13:11:30.017" v="835" actId="20577"/>
        <pc:sldMkLst>
          <pc:docMk/>
          <pc:sldMk cId="1988851383" sldId="371"/>
        </pc:sldMkLst>
        <pc:spChg chg="mod">
          <ac:chgData name="Anne-Marie Haikio" userId="S::anne-marie.haikio_edu.turku.fi#ext#@turku.onmicrosoft.com::42e4cb36-e27e-464a-83d1-a770b44d64fb" providerId="AD" clId="Web-{8FED2961-0884-4F3F-A026-B1C84D43C5B1}" dt="2023-11-07T13:08:03.196" v="489" actId="20577"/>
          <ac:spMkLst>
            <pc:docMk/>
            <pc:sldMk cId="1988851383" sldId="371"/>
            <ac:spMk id="2" creationId="{DF1350F9-8507-B34F-BA70-FA950C328BAD}"/>
          </ac:spMkLst>
        </pc:spChg>
        <pc:spChg chg="mod">
          <ac:chgData name="Anne-Marie Haikio" userId="S::anne-marie.haikio_edu.turku.fi#ext#@turku.onmicrosoft.com::42e4cb36-e27e-464a-83d1-a770b44d64fb" providerId="AD" clId="Web-{8FED2961-0884-4F3F-A026-B1C84D43C5B1}" dt="2023-11-07T13:11:30.017" v="835" actId="20577"/>
          <ac:spMkLst>
            <pc:docMk/>
            <pc:sldMk cId="1988851383" sldId="371"/>
            <ac:spMk id="3" creationId="{475AC28B-CF72-CF66-2BF4-1971D95357F5}"/>
          </ac:spMkLst>
        </pc:spChg>
      </pc:sldChg>
      <pc:sldChg chg="modSp new">
        <pc:chgData name="Anne-Marie Haikio" userId="S::anne-marie.haikio_edu.turku.fi#ext#@turku.onmicrosoft.com::42e4cb36-e27e-464a-83d1-a770b44d64fb" providerId="AD" clId="Web-{8FED2961-0884-4F3F-A026-B1C84D43C5B1}" dt="2023-11-07T13:18:19.783" v="1027" actId="20577"/>
        <pc:sldMkLst>
          <pc:docMk/>
          <pc:sldMk cId="2888269520" sldId="372"/>
        </pc:sldMkLst>
        <pc:spChg chg="mod">
          <ac:chgData name="Anne-Marie Haikio" userId="S::anne-marie.haikio_edu.turku.fi#ext#@turku.onmicrosoft.com::42e4cb36-e27e-464a-83d1-a770b44d64fb" providerId="AD" clId="Web-{8FED2961-0884-4F3F-A026-B1C84D43C5B1}" dt="2023-11-07T13:18:19.783" v="1027" actId="20577"/>
          <ac:spMkLst>
            <pc:docMk/>
            <pc:sldMk cId="2888269520" sldId="372"/>
            <ac:spMk id="2" creationId="{1D2CF349-6267-5181-E8F4-7FA7F87B86F7}"/>
          </ac:spMkLst>
        </pc:spChg>
        <pc:spChg chg="mod">
          <ac:chgData name="Anne-Marie Haikio" userId="S::anne-marie.haikio_edu.turku.fi#ext#@turku.onmicrosoft.com::42e4cb36-e27e-464a-83d1-a770b44d64fb" providerId="AD" clId="Web-{8FED2961-0884-4F3F-A026-B1C84D43C5B1}" dt="2023-11-07T13:18:17.361" v="1026" actId="20577"/>
          <ac:spMkLst>
            <pc:docMk/>
            <pc:sldMk cId="2888269520" sldId="372"/>
            <ac:spMk id="3" creationId="{F70214D6-41CB-F1D3-2F2A-B081C7120B5C}"/>
          </ac:spMkLst>
        </pc:spChg>
        <pc:spChg chg="mod">
          <ac:chgData name="Anne-Marie Haikio" userId="S::anne-marie.haikio_edu.turku.fi#ext#@turku.onmicrosoft.com::42e4cb36-e27e-464a-83d1-a770b44d64fb" providerId="AD" clId="Web-{8FED2961-0884-4F3F-A026-B1C84D43C5B1}" dt="2023-11-07T13:17:57.798" v="1002" actId="20577"/>
          <ac:spMkLst>
            <pc:docMk/>
            <pc:sldMk cId="2888269520" sldId="372"/>
            <ac:spMk id="4" creationId="{89E7AAB4-CE2D-4D3C-556C-75205CCF6C90}"/>
          </ac:spMkLst>
        </pc:spChg>
      </pc:sldChg>
    </pc:docChg>
  </pc:docChgLst>
  <pc:docChgLst>
    <pc:chgData name="Anne-Marie Haikio" userId="S::anne-marie.haikio_edu.turku.fi#ext#@turku.onmicrosoft.com::42e4cb36-e27e-464a-83d1-a770b44d64fb" providerId="AD" clId="Web-{9FD12A97-29C0-B77F-E437-37270CF3AFEF}"/>
    <pc:docChg chg="mod addSld modSld">
      <pc:chgData name="Anne-Marie Haikio" userId="S::anne-marie.haikio_edu.turku.fi#ext#@turku.onmicrosoft.com::42e4cb36-e27e-464a-83d1-a770b44d64fb" providerId="AD" clId="Web-{9FD12A97-29C0-B77F-E437-37270CF3AFEF}" dt="2023-11-03T13:37:26.906" v="120" actId="20577"/>
      <pc:docMkLst>
        <pc:docMk/>
      </pc:docMkLst>
      <pc:sldChg chg="modSp modCm">
        <pc:chgData name="Anne-Marie Haikio" userId="S::anne-marie.haikio_edu.turku.fi#ext#@turku.onmicrosoft.com::42e4cb36-e27e-464a-83d1-a770b44d64fb" providerId="AD" clId="Web-{9FD12A97-29C0-B77F-E437-37270CF3AFEF}" dt="2023-11-03T13:36:29.716" v="74" actId="20577"/>
        <pc:sldMkLst>
          <pc:docMk/>
          <pc:sldMk cId="81600662" sldId="297"/>
        </pc:sldMkLst>
        <pc:spChg chg="mod">
          <ac:chgData name="Anne-Marie Haikio" userId="S::anne-marie.haikio_edu.turku.fi#ext#@turku.onmicrosoft.com::42e4cb36-e27e-464a-83d1-a770b44d64fb" providerId="AD" clId="Web-{9FD12A97-29C0-B77F-E437-37270CF3AFEF}" dt="2023-11-03T13:36:29.716" v="74" actId="20577"/>
          <ac:spMkLst>
            <pc:docMk/>
            <pc:sldMk cId="81600662" sldId="297"/>
            <ac:spMk id="3" creationId="{7C16B275-DD82-339C-D6F3-BEAA496EF8B1}"/>
          </ac:spMkLst>
        </pc:spChg>
      </pc:sldChg>
      <pc:sldChg chg="modSp new">
        <pc:chgData name="Anne-Marie Haikio" userId="S::anne-marie.haikio_edu.turku.fi#ext#@turku.onmicrosoft.com::42e4cb36-e27e-464a-83d1-a770b44d64fb" providerId="AD" clId="Web-{9FD12A97-29C0-B77F-E437-37270CF3AFEF}" dt="2023-11-03T13:37:26.906" v="120" actId="20577"/>
        <pc:sldMkLst>
          <pc:docMk/>
          <pc:sldMk cId="2286895967" sldId="358"/>
        </pc:sldMkLst>
        <pc:spChg chg="mod">
          <ac:chgData name="Anne-Marie Haikio" userId="S::anne-marie.haikio_edu.turku.fi#ext#@turku.onmicrosoft.com::42e4cb36-e27e-464a-83d1-a770b44d64fb" providerId="AD" clId="Web-{9FD12A97-29C0-B77F-E437-37270CF3AFEF}" dt="2023-11-03T13:36:45.295" v="89" actId="20577"/>
          <ac:spMkLst>
            <pc:docMk/>
            <pc:sldMk cId="2286895967" sldId="358"/>
            <ac:spMk id="2" creationId="{C887D6E8-AD47-A205-6557-00EB3E2F6E60}"/>
          </ac:spMkLst>
        </pc:spChg>
        <pc:spChg chg="mod">
          <ac:chgData name="Anne-Marie Haikio" userId="S::anne-marie.haikio_edu.turku.fi#ext#@turku.onmicrosoft.com::42e4cb36-e27e-464a-83d1-a770b44d64fb" providerId="AD" clId="Web-{9FD12A97-29C0-B77F-E437-37270CF3AFEF}" dt="2023-11-03T13:37:26.906" v="120" actId="20577"/>
          <ac:spMkLst>
            <pc:docMk/>
            <pc:sldMk cId="2286895967" sldId="358"/>
            <ac:spMk id="3" creationId="{19AAF8B0-6663-2384-07B8-CD533F0189BB}"/>
          </ac:spMkLst>
        </pc:spChg>
      </pc:sldChg>
    </pc:docChg>
  </pc:docChgLst>
  <pc:docChgLst>
    <pc:chgData name="Antti Pitkänen" userId="S::antti.pitkanen_kpedu.fi#ext#@turku.onmicrosoft.com::6c168c1c-1972-40a4-a7d6-73307fdfa068" providerId="AD" clId="Web-{30403B72-6003-4DF4-99F9-118B2DF15C9F}"/>
    <pc:docChg chg="modSld">
      <pc:chgData name="Antti Pitkänen" userId="S::antti.pitkanen_kpedu.fi#ext#@turku.onmicrosoft.com::6c168c1c-1972-40a4-a7d6-73307fdfa068" providerId="AD" clId="Web-{30403B72-6003-4DF4-99F9-118B2DF15C9F}" dt="2024-01-25T06:07:29.757" v="15" actId="20577"/>
      <pc:docMkLst>
        <pc:docMk/>
      </pc:docMkLst>
      <pc:sldChg chg="modSp">
        <pc:chgData name="Antti Pitkänen" userId="S::antti.pitkanen_kpedu.fi#ext#@turku.onmicrosoft.com::6c168c1c-1972-40a4-a7d6-73307fdfa068" providerId="AD" clId="Web-{30403B72-6003-4DF4-99F9-118B2DF15C9F}" dt="2024-01-25T06:06:36.661" v="6" actId="20577"/>
        <pc:sldMkLst>
          <pc:docMk/>
          <pc:sldMk cId="3048203873" sldId="330"/>
        </pc:sldMkLst>
        <pc:spChg chg="mod">
          <ac:chgData name="Antti Pitkänen" userId="S::antti.pitkanen_kpedu.fi#ext#@turku.onmicrosoft.com::6c168c1c-1972-40a4-a7d6-73307fdfa068" providerId="AD" clId="Web-{30403B72-6003-4DF4-99F9-118B2DF15C9F}" dt="2024-01-25T06:05:58.144" v="4" actId="20577"/>
          <ac:spMkLst>
            <pc:docMk/>
            <pc:sldMk cId="3048203873" sldId="330"/>
            <ac:spMk id="5" creationId="{9B3000B2-1CF5-9FFB-35E4-B26BA218C1F5}"/>
          </ac:spMkLst>
        </pc:spChg>
        <pc:spChg chg="mod">
          <ac:chgData name="Antti Pitkänen" userId="S::antti.pitkanen_kpedu.fi#ext#@turku.onmicrosoft.com::6c168c1c-1972-40a4-a7d6-73307fdfa068" providerId="AD" clId="Web-{30403B72-6003-4DF4-99F9-118B2DF15C9F}" dt="2024-01-25T06:06:36.661" v="6" actId="20577"/>
          <ac:spMkLst>
            <pc:docMk/>
            <pc:sldMk cId="3048203873" sldId="330"/>
            <ac:spMk id="6" creationId="{327E3A46-9566-2EE2-141A-265A9EEA06F7}"/>
          </ac:spMkLst>
        </pc:spChg>
      </pc:sldChg>
      <pc:sldChg chg="modSp">
        <pc:chgData name="Antti Pitkänen" userId="S::antti.pitkanen_kpedu.fi#ext#@turku.onmicrosoft.com::6c168c1c-1972-40a4-a7d6-73307fdfa068" providerId="AD" clId="Web-{30403B72-6003-4DF4-99F9-118B2DF15C9F}" dt="2024-01-25T06:07:13.334" v="10" actId="20577"/>
        <pc:sldMkLst>
          <pc:docMk/>
          <pc:sldMk cId="4035103139" sldId="333"/>
        </pc:sldMkLst>
        <pc:spChg chg="mod">
          <ac:chgData name="Antti Pitkänen" userId="S::antti.pitkanen_kpedu.fi#ext#@turku.onmicrosoft.com::6c168c1c-1972-40a4-a7d6-73307fdfa068" providerId="AD" clId="Web-{30403B72-6003-4DF4-99F9-118B2DF15C9F}" dt="2024-01-25T06:06:48.208" v="8" actId="20577"/>
          <ac:spMkLst>
            <pc:docMk/>
            <pc:sldMk cId="4035103139" sldId="333"/>
            <ac:spMk id="16" creationId="{D9FCB324-854E-7A22-0309-FB7C6C8AF7B8}"/>
          </ac:spMkLst>
        </pc:spChg>
        <pc:spChg chg="mod">
          <ac:chgData name="Antti Pitkänen" userId="S::antti.pitkanen_kpedu.fi#ext#@turku.onmicrosoft.com::6c168c1c-1972-40a4-a7d6-73307fdfa068" providerId="AD" clId="Web-{30403B72-6003-4DF4-99F9-118B2DF15C9F}" dt="2024-01-25T06:07:13.334" v="10" actId="20577"/>
          <ac:spMkLst>
            <pc:docMk/>
            <pc:sldMk cId="4035103139" sldId="333"/>
            <ac:spMk id="18" creationId="{D49BF53D-232D-76A2-6D4C-041EA53BF874}"/>
          </ac:spMkLst>
        </pc:spChg>
      </pc:sldChg>
      <pc:sldChg chg="modSp">
        <pc:chgData name="Antti Pitkänen" userId="S::antti.pitkanen_kpedu.fi#ext#@turku.onmicrosoft.com::6c168c1c-1972-40a4-a7d6-73307fdfa068" providerId="AD" clId="Web-{30403B72-6003-4DF4-99F9-118B2DF15C9F}" dt="2024-01-25T06:07:29.757" v="15" actId="20577"/>
        <pc:sldMkLst>
          <pc:docMk/>
          <pc:sldMk cId="3240120717" sldId="336"/>
        </pc:sldMkLst>
        <pc:spChg chg="mod">
          <ac:chgData name="Antti Pitkänen" userId="S::antti.pitkanen_kpedu.fi#ext#@turku.onmicrosoft.com::6c168c1c-1972-40a4-a7d6-73307fdfa068" providerId="AD" clId="Web-{30403B72-6003-4DF4-99F9-118B2DF15C9F}" dt="2024-01-25T06:07:29.757" v="15" actId="20577"/>
          <ac:spMkLst>
            <pc:docMk/>
            <pc:sldMk cId="3240120717" sldId="336"/>
            <ac:spMk id="12" creationId="{83F7BD62-EA1B-E016-E61D-4184F55CC9EC}"/>
          </ac:spMkLst>
        </pc:spChg>
      </pc:sldChg>
    </pc:docChg>
  </pc:docChgLst>
  <pc:docChgLst>
    <pc:chgData clId="Web-{8FED2961-0884-4F3F-A026-B1C84D43C5B1}"/>
    <pc:docChg chg="modSld">
      <pc:chgData name="" userId="" providerId="" clId="Web-{8FED2961-0884-4F3F-A026-B1C84D43C5B1}" dt="2023-11-07T14:36:57.276" v="0" actId="20577"/>
      <pc:docMkLst>
        <pc:docMk/>
      </pc:docMkLst>
      <pc:sldChg chg="modSp">
        <pc:chgData name="" userId="" providerId="" clId="Web-{8FED2961-0884-4F3F-A026-B1C84D43C5B1}" dt="2023-11-07T14:36:57.276" v="0" actId="20577"/>
        <pc:sldMkLst>
          <pc:docMk/>
          <pc:sldMk cId="593915455" sldId="342"/>
        </pc:sldMkLst>
        <pc:spChg chg="mod">
          <ac:chgData name="" userId="" providerId="" clId="Web-{8FED2961-0884-4F3F-A026-B1C84D43C5B1}" dt="2023-11-07T14:36:57.276" v="0" actId="20577"/>
          <ac:spMkLst>
            <pc:docMk/>
            <pc:sldMk cId="593915455" sldId="342"/>
            <ac:spMk id="3" creationId="{A919A0E6-CA86-B657-1A97-76FEEE2AB256}"/>
          </ac:spMkLst>
        </pc:spChg>
      </pc:sldChg>
    </pc:docChg>
  </pc:docChgLst>
  <pc:docChgLst>
    <pc:chgData name="Anne-Marie Haikio" userId="S::anne-marie.haikio_edu.turku.fi#ext#@turku.onmicrosoft.com::42e4cb36-e27e-464a-83d1-a770b44d64fb" providerId="AD" clId="Web-{80B52999-40D3-4561-A479-907E579BC7AA}"/>
    <pc:docChg chg="addSld delSld modSld sldOrd">
      <pc:chgData name="Anne-Marie Haikio" userId="S::anne-marie.haikio_edu.turku.fi#ext#@turku.onmicrosoft.com::42e4cb36-e27e-464a-83d1-a770b44d64fb" providerId="AD" clId="Web-{80B52999-40D3-4561-A479-907E579BC7AA}" dt="2023-11-01T11:56:51.600" v="611" actId="20577"/>
      <pc:docMkLst>
        <pc:docMk/>
      </pc:docMkLst>
      <pc:sldChg chg="ord">
        <pc:chgData name="Anne-Marie Haikio" userId="S::anne-marie.haikio_edu.turku.fi#ext#@turku.onmicrosoft.com::42e4cb36-e27e-464a-83d1-a770b44d64fb" providerId="AD" clId="Web-{80B52999-40D3-4561-A479-907E579BC7AA}" dt="2023-11-01T11:48:36.025" v="355"/>
        <pc:sldMkLst>
          <pc:docMk/>
          <pc:sldMk cId="1863049469" sldId="257"/>
        </pc:sldMkLst>
      </pc:sldChg>
      <pc:sldChg chg="ord">
        <pc:chgData name="Anne-Marie Haikio" userId="S::anne-marie.haikio_edu.turku.fi#ext#@turku.onmicrosoft.com::42e4cb36-e27e-464a-83d1-a770b44d64fb" providerId="AD" clId="Web-{80B52999-40D3-4561-A479-907E579BC7AA}" dt="2023-11-01T11:51:44.279" v="363"/>
        <pc:sldMkLst>
          <pc:docMk/>
          <pc:sldMk cId="4000665104" sldId="280"/>
        </pc:sldMkLst>
      </pc:sldChg>
      <pc:sldChg chg="ord">
        <pc:chgData name="Anne-Marie Haikio" userId="S::anne-marie.haikio_edu.turku.fi#ext#@turku.onmicrosoft.com::42e4cb36-e27e-464a-83d1-a770b44d64fb" providerId="AD" clId="Web-{80B52999-40D3-4561-A479-907E579BC7AA}" dt="2023-11-01T11:51:44.279" v="362"/>
        <pc:sldMkLst>
          <pc:docMk/>
          <pc:sldMk cId="26116647" sldId="282"/>
        </pc:sldMkLst>
      </pc:sldChg>
      <pc:sldChg chg="ord">
        <pc:chgData name="Anne-Marie Haikio" userId="S::anne-marie.haikio_edu.turku.fi#ext#@turku.onmicrosoft.com::42e4cb36-e27e-464a-83d1-a770b44d64fb" providerId="AD" clId="Web-{80B52999-40D3-4561-A479-907E579BC7AA}" dt="2023-11-01T11:49:40.714" v="357"/>
        <pc:sldMkLst>
          <pc:docMk/>
          <pc:sldMk cId="1593520544" sldId="292"/>
        </pc:sldMkLst>
      </pc:sldChg>
      <pc:sldChg chg="ord">
        <pc:chgData name="Anne-Marie Haikio" userId="S::anne-marie.haikio_edu.turku.fi#ext#@turku.onmicrosoft.com::42e4cb36-e27e-464a-83d1-a770b44d64fb" providerId="AD" clId="Web-{80B52999-40D3-4561-A479-907E579BC7AA}" dt="2023-11-01T11:50:46.169" v="361"/>
        <pc:sldMkLst>
          <pc:docMk/>
          <pc:sldMk cId="68339559" sldId="293"/>
        </pc:sldMkLst>
      </pc:sldChg>
      <pc:sldChg chg="ord">
        <pc:chgData name="Anne-Marie Haikio" userId="S::anne-marie.haikio_edu.turku.fi#ext#@turku.onmicrosoft.com::42e4cb36-e27e-464a-83d1-a770b44d64fb" providerId="AD" clId="Web-{80B52999-40D3-4561-A479-907E579BC7AA}" dt="2023-11-01T11:50:06.027" v="358"/>
        <pc:sldMkLst>
          <pc:docMk/>
          <pc:sldMk cId="2761026255" sldId="299"/>
        </pc:sldMkLst>
      </pc:sldChg>
      <pc:sldChg chg="ord">
        <pc:chgData name="Anne-Marie Haikio" userId="S::anne-marie.haikio_edu.turku.fi#ext#@turku.onmicrosoft.com::42e4cb36-e27e-464a-83d1-a770b44d64fb" providerId="AD" clId="Web-{80B52999-40D3-4561-A479-907E579BC7AA}" dt="2023-11-01T11:50:06.027" v="359"/>
        <pc:sldMkLst>
          <pc:docMk/>
          <pc:sldMk cId="4076285518" sldId="300"/>
        </pc:sldMkLst>
      </pc:sldChg>
      <pc:sldChg chg="ord">
        <pc:chgData name="Anne-Marie Haikio" userId="S::anne-marie.haikio_edu.turku.fi#ext#@turku.onmicrosoft.com::42e4cb36-e27e-464a-83d1-a770b44d64fb" providerId="AD" clId="Web-{80B52999-40D3-4561-A479-907E579BC7AA}" dt="2023-11-01T11:48:41.165" v="356"/>
        <pc:sldMkLst>
          <pc:docMk/>
          <pc:sldMk cId="2080584868" sldId="301"/>
        </pc:sldMkLst>
      </pc:sldChg>
      <pc:sldChg chg="ord">
        <pc:chgData name="Anne-Marie Haikio" userId="S::anne-marie.haikio_edu.turku.fi#ext#@turku.onmicrosoft.com::42e4cb36-e27e-464a-83d1-a770b44d64fb" providerId="AD" clId="Web-{80B52999-40D3-4561-A479-907E579BC7AA}" dt="2023-11-01T11:50:46.169" v="360"/>
        <pc:sldMkLst>
          <pc:docMk/>
          <pc:sldMk cId="2176114072" sldId="303"/>
        </pc:sldMkLst>
      </pc:sldChg>
      <pc:sldChg chg="modSp">
        <pc:chgData name="Anne-Marie Haikio" userId="S::anne-marie.haikio_edu.turku.fi#ext#@turku.onmicrosoft.com::42e4cb36-e27e-464a-83d1-a770b44d64fb" providerId="AD" clId="Web-{80B52999-40D3-4561-A479-907E579BC7AA}" dt="2023-11-01T11:45:04.675" v="230" actId="1076"/>
        <pc:sldMkLst>
          <pc:docMk/>
          <pc:sldMk cId="3048203873" sldId="330"/>
        </pc:sldMkLst>
        <pc:spChg chg="mod">
          <ac:chgData name="Anne-Marie Haikio" userId="S::anne-marie.haikio_edu.turku.fi#ext#@turku.onmicrosoft.com::42e4cb36-e27e-464a-83d1-a770b44d64fb" providerId="AD" clId="Web-{80B52999-40D3-4561-A479-907E579BC7AA}" dt="2023-11-01T11:44:40.675" v="223" actId="20577"/>
          <ac:spMkLst>
            <pc:docMk/>
            <pc:sldMk cId="3048203873" sldId="330"/>
            <ac:spMk id="5" creationId="{9B3000B2-1CF5-9FFB-35E4-B26BA218C1F5}"/>
          </ac:spMkLst>
        </pc:spChg>
        <pc:spChg chg="mod">
          <ac:chgData name="Anne-Marie Haikio" userId="S::anne-marie.haikio_edu.turku.fi#ext#@turku.onmicrosoft.com::42e4cb36-e27e-464a-83d1-a770b44d64fb" providerId="AD" clId="Web-{80B52999-40D3-4561-A479-907E579BC7AA}" dt="2023-11-01T11:44:38.284" v="220" actId="20577"/>
          <ac:spMkLst>
            <pc:docMk/>
            <pc:sldMk cId="3048203873" sldId="330"/>
            <ac:spMk id="6" creationId="{327E3A46-9566-2EE2-141A-265A9EEA06F7}"/>
          </ac:spMkLst>
        </pc:spChg>
        <pc:picChg chg="mod">
          <ac:chgData name="Anne-Marie Haikio" userId="S::anne-marie.haikio_edu.turku.fi#ext#@turku.onmicrosoft.com::42e4cb36-e27e-464a-83d1-a770b44d64fb" providerId="AD" clId="Web-{80B52999-40D3-4561-A479-907E579BC7AA}" dt="2023-11-01T11:44:49.753" v="226" actId="1076"/>
          <ac:picMkLst>
            <pc:docMk/>
            <pc:sldMk cId="3048203873" sldId="330"/>
            <ac:picMk id="20" creationId="{B1487FE0-FA6A-52F6-0BC7-E155F79A218A}"/>
          </ac:picMkLst>
        </pc:picChg>
        <pc:picChg chg="mod">
          <ac:chgData name="Anne-Marie Haikio" userId="S::anne-marie.haikio_edu.turku.fi#ext#@turku.onmicrosoft.com::42e4cb36-e27e-464a-83d1-a770b44d64fb" providerId="AD" clId="Web-{80B52999-40D3-4561-A479-907E579BC7AA}" dt="2023-11-01T11:44:56.238" v="228" actId="1076"/>
          <ac:picMkLst>
            <pc:docMk/>
            <pc:sldMk cId="3048203873" sldId="330"/>
            <ac:picMk id="25" creationId="{029EB0E3-28F4-9ACB-BF23-BF9A285D920A}"/>
          </ac:picMkLst>
        </pc:picChg>
        <pc:picChg chg="mod">
          <ac:chgData name="Anne-Marie Haikio" userId="S::anne-marie.haikio_edu.turku.fi#ext#@turku.onmicrosoft.com::42e4cb36-e27e-464a-83d1-a770b44d64fb" providerId="AD" clId="Web-{80B52999-40D3-4561-A479-907E579BC7AA}" dt="2023-11-01T11:45:01.644" v="229" actId="1076"/>
          <ac:picMkLst>
            <pc:docMk/>
            <pc:sldMk cId="3048203873" sldId="330"/>
            <ac:picMk id="31" creationId="{5060E4AD-E8FF-E29E-895D-11EE4C142C6F}"/>
          </ac:picMkLst>
        </pc:picChg>
        <pc:picChg chg="mod">
          <ac:chgData name="Anne-Marie Haikio" userId="S::anne-marie.haikio_edu.turku.fi#ext#@turku.onmicrosoft.com::42e4cb36-e27e-464a-83d1-a770b44d64fb" providerId="AD" clId="Web-{80B52999-40D3-4561-A479-907E579BC7AA}" dt="2023-11-01T11:45:04.675" v="230" actId="1076"/>
          <ac:picMkLst>
            <pc:docMk/>
            <pc:sldMk cId="3048203873" sldId="330"/>
            <ac:picMk id="33" creationId="{BC60311D-22F7-8748-BB60-5D61D75B4B18}"/>
          </ac:picMkLst>
        </pc:picChg>
      </pc:sldChg>
      <pc:sldChg chg="addSp modSp new">
        <pc:chgData name="Anne-Marie Haikio" userId="S::anne-marie.haikio_edu.turku.fi#ext#@turku.onmicrosoft.com::42e4cb36-e27e-464a-83d1-a770b44d64fb" providerId="AD" clId="Web-{80B52999-40D3-4561-A479-907E579BC7AA}" dt="2023-11-01T11:47:20.616" v="345" actId="1076"/>
        <pc:sldMkLst>
          <pc:docMk/>
          <pc:sldMk cId="4035103139" sldId="333"/>
        </pc:sldMkLst>
        <pc:spChg chg="mod">
          <ac:chgData name="Anne-Marie Haikio" userId="S::anne-marie.haikio_edu.turku.fi#ext#@turku.onmicrosoft.com::42e4cb36-e27e-464a-83d1-a770b44d64fb" providerId="AD" clId="Web-{80B52999-40D3-4561-A479-907E579BC7AA}" dt="2023-11-01T11:11:38.281" v="7"/>
          <ac:spMkLst>
            <pc:docMk/>
            <pc:sldMk cId="4035103139" sldId="333"/>
            <ac:spMk id="3" creationId="{BC2CBA9F-AD0C-6F96-65FB-821CFD6FF834}"/>
          </ac:spMkLst>
        </pc:spChg>
        <pc:spChg chg="mod">
          <ac:chgData name="Anne-Marie Haikio" userId="S::anne-marie.haikio_edu.turku.fi#ext#@turku.onmicrosoft.com::42e4cb36-e27e-464a-83d1-a770b44d64fb" providerId="AD" clId="Web-{80B52999-40D3-4561-A479-907E579BC7AA}" dt="2023-11-01T11:29:02.901" v="34"/>
          <ac:spMkLst>
            <pc:docMk/>
            <pc:sldMk cId="4035103139" sldId="333"/>
            <ac:spMk id="4" creationId="{E0168E76-4A3F-E101-3CBA-3B69E3F34BDE}"/>
          </ac:spMkLst>
        </pc:spChg>
        <pc:spChg chg="mod">
          <ac:chgData name="Anne-Marie Haikio" userId="S::anne-marie.haikio_edu.turku.fi#ext#@turku.onmicrosoft.com::42e4cb36-e27e-464a-83d1-a770b44d64fb" providerId="AD" clId="Web-{80B52999-40D3-4561-A479-907E579BC7AA}" dt="2023-11-01T11:29:53.637" v="38"/>
          <ac:spMkLst>
            <pc:docMk/>
            <pc:sldMk cId="4035103139" sldId="333"/>
            <ac:spMk id="5" creationId="{8A698763-44A7-22B3-0584-909B40046DA1}"/>
          </ac:spMkLst>
        </pc:spChg>
        <pc:spChg chg="mod">
          <ac:chgData name="Anne-Marie Haikio" userId="S::anne-marie.haikio_edu.turku.fi#ext#@turku.onmicrosoft.com::42e4cb36-e27e-464a-83d1-a770b44d64fb" providerId="AD" clId="Web-{80B52999-40D3-4561-A479-907E579BC7AA}" dt="2023-11-01T11:39:18.448" v="45"/>
          <ac:spMkLst>
            <pc:docMk/>
            <pc:sldMk cId="4035103139" sldId="333"/>
            <ac:spMk id="8" creationId="{126AB769-9A54-0DF7-5503-C6C6BF354420}"/>
          </ac:spMkLst>
        </pc:spChg>
        <pc:spChg chg="mod">
          <ac:chgData name="Anne-Marie Haikio" userId="S::anne-marie.haikio_edu.turku.fi#ext#@turku.onmicrosoft.com::42e4cb36-e27e-464a-83d1-a770b44d64fb" providerId="AD" clId="Web-{80B52999-40D3-4561-A479-907E579BC7AA}" dt="2023-11-01T11:39:06.260" v="43"/>
          <ac:spMkLst>
            <pc:docMk/>
            <pc:sldMk cId="4035103139" sldId="333"/>
            <ac:spMk id="9" creationId="{7AB1CA1B-F1C0-2A48-5286-81A0A9AD05AC}"/>
          </ac:spMkLst>
        </pc:spChg>
        <pc:spChg chg="mod">
          <ac:chgData name="Anne-Marie Haikio" userId="S::anne-marie.haikio_edu.turku.fi#ext#@turku.onmicrosoft.com::42e4cb36-e27e-464a-83d1-a770b44d64fb" providerId="AD" clId="Web-{80B52999-40D3-4561-A479-907E579BC7AA}" dt="2023-11-01T11:39:06.260" v="44"/>
          <ac:spMkLst>
            <pc:docMk/>
            <pc:sldMk cId="4035103139" sldId="333"/>
            <ac:spMk id="10" creationId="{317A7903-24FE-DC7F-28F6-FF71613DB41C}"/>
          </ac:spMkLst>
        </pc:spChg>
        <pc:spChg chg="add mod">
          <ac:chgData name="Anne-Marie Haikio" userId="S::anne-marie.haikio_edu.turku.fi#ext#@turku.onmicrosoft.com::42e4cb36-e27e-464a-83d1-a770b44d64fb" providerId="AD" clId="Web-{80B52999-40D3-4561-A479-907E579BC7AA}" dt="2023-11-01T11:29:33.839" v="37"/>
          <ac:spMkLst>
            <pc:docMk/>
            <pc:sldMk cId="4035103139" sldId="333"/>
            <ac:spMk id="13" creationId="{6ADC0715-6228-CDAF-B4D3-4F37FB05706E}"/>
          </ac:spMkLst>
        </pc:spChg>
        <pc:spChg chg="add mod">
          <ac:chgData name="Anne-Marie Haikio" userId="S::anne-marie.haikio_edu.turku.fi#ext#@turku.onmicrosoft.com::42e4cb36-e27e-464a-83d1-a770b44d64fb" providerId="AD" clId="Web-{80B52999-40D3-4561-A479-907E579BC7AA}" dt="2023-11-01T11:28:51.416" v="32"/>
          <ac:spMkLst>
            <pc:docMk/>
            <pc:sldMk cId="4035103139" sldId="333"/>
            <ac:spMk id="14" creationId="{3DD7C13B-35F5-AA0B-CB37-1963DF1E04B1}"/>
          </ac:spMkLst>
        </pc:spChg>
        <pc:spChg chg="add mod">
          <ac:chgData name="Anne-Marie Haikio" userId="S::anne-marie.haikio_edu.turku.fi#ext#@turku.onmicrosoft.com::42e4cb36-e27e-464a-83d1-a770b44d64fb" providerId="AD" clId="Web-{80B52999-40D3-4561-A479-907E579BC7AA}" dt="2023-11-01T11:47:20.616" v="345" actId="1076"/>
          <ac:spMkLst>
            <pc:docMk/>
            <pc:sldMk cId="4035103139" sldId="333"/>
            <ac:spMk id="16" creationId="{D9FCB324-854E-7A22-0309-FB7C6C8AF7B8}"/>
          </ac:spMkLst>
        </pc:spChg>
        <pc:spChg chg="add mod">
          <ac:chgData name="Anne-Marie Haikio" userId="S::anne-marie.haikio_edu.turku.fi#ext#@turku.onmicrosoft.com::42e4cb36-e27e-464a-83d1-a770b44d64fb" providerId="AD" clId="Web-{80B52999-40D3-4561-A479-907E579BC7AA}" dt="2023-11-01T11:47:14.882" v="343" actId="1076"/>
          <ac:spMkLst>
            <pc:docMk/>
            <pc:sldMk cId="4035103139" sldId="333"/>
            <ac:spMk id="18" creationId="{D49BF53D-232D-76A2-6D4C-041EA53BF874}"/>
          </ac:spMkLst>
        </pc:spChg>
        <pc:grpChg chg="add">
          <ac:chgData name="Anne-Marie Haikio" userId="S::anne-marie.haikio_edu.turku.fi#ext#@turku.onmicrosoft.com::42e4cb36-e27e-464a-83d1-a770b44d64fb" providerId="AD" clId="Web-{80B52999-40D3-4561-A479-907E579BC7AA}" dt="2023-11-01T11:10:10.263" v="1"/>
          <ac:grpSpMkLst>
            <pc:docMk/>
            <pc:sldMk cId="4035103139" sldId="333"/>
            <ac:grpSpMk id="6" creationId="{240CAA9B-BA6F-CEEB-D81C-A76FECBD400A}"/>
          </ac:grpSpMkLst>
        </pc:grpChg>
        <pc:grpChg chg="add mod">
          <ac:chgData name="Anne-Marie Haikio" userId="S::anne-marie.haikio_edu.turku.fi#ext#@turku.onmicrosoft.com::42e4cb36-e27e-464a-83d1-a770b44d64fb" providerId="AD" clId="Web-{80B52999-40D3-4561-A479-907E579BC7AA}" dt="2023-11-01T11:39:45.136" v="46" actId="1076"/>
          <ac:grpSpMkLst>
            <pc:docMk/>
            <pc:sldMk cId="4035103139" sldId="333"/>
            <ac:grpSpMk id="11" creationId="{A6B28F5E-A5AA-BE68-680F-7E505F05F225}"/>
          </ac:grpSpMkLst>
        </pc:grpChg>
        <pc:picChg chg="add mod">
          <ac:chgData name="Anne-Marie Haikio" userId="S::anne-marie.haikio_edu.turku.fi#ext#@turku.onmicrosoft.com::42e4cb36-e27e-464a-83d1-a770b44d64fb" providerId="AD" clId="Web-{80B52999-40D3-4561-A479-907E579BC7AA}" dt="2023-11-01T11:47:04.757" v="341" actId="1076"/>
          <ac:picMkLst>
            <pc:docMk/>
            <pc:sldMk cId="4035103139" sldId="333"/>
            <ac:picMk id="20" creationId="{40A33EBE-449A-5614-4FAE-4D717E9E882E}"/>
          </ac:picMkLst>
        </pc:picChg>
        <pc:picChg chg="add mod">
          <ac:chgData name="Anne-Marie Haikio" userId="S::anne-marie.haikio_edu.turku.fi#ext#@turku.onmicrosoft.com::42e4cb36-e27e-464a-83d1-a770b44d64fb" providerId="AD" clId="Web-{80B52999-40D3-4561-A479-907E579BC7AA}" dt="2023-11-01T11:46:15.599" v="288" actId="1076"/>
          <ac:picMkLst>
            <pc:docMk/>
            <pc:sldMk cId="4035103139" sldId="333"/>
            <ac:picMk id="22" creationId="{C735030F-D578-1A26-C57A-8BA6D25FBF9B}"/>
          </ac:picMkLst>
        </pc:picChg>
        <pc:picChg chg="add mod">
          <ac:chgData name="Anne-Marie Haikio" userId="S::anne-marie.haikio_edu.turku.fi#ext#@turku.onmicrosoft.com::42e4cb36-e27e-464a-83d1-a770b44d64fb" providerId="AD" clId="Web-{80B52999-40D3-4561-A479-907E579BC7AA}" dt="2023-11-01T11:47:09.429" v="342" actId="1076"/>
          <ac:picMkLst>
            <pc:docMk/>
            <pc:sldMk cId="4035103139" sldId="333"/>
            <ac:picMk id="24" creationId="{4AAC353E-674A-77DC-9DFD-B8E148DFD6D6}"/>
          </ac:picMkLst>
        </pc:picChg>
        <pc:picChg chg="add mod">
          <ac:chgData name="Anne-Marie Haikio" userId="S::anne-marie.haikio_edu.turku.fi#ext#@turku.onmicrosoft.com::42e4cb36-e27e-464a-83d1-a770b44d64fb" providerId="AD" clId="Web-{80B52999-40D3-4561-A479-907E579BC7AA}" dt="2023-11-01T11:47:17.023" v="344" actId="1076"/>
          <ac:picMkLst>
            <pc:docMk/>
            <pc:sldMk cId="4035103139" sldId="333"/>
            <ac:picMk id="26" creationId="{22470525-295C-C1BC-4F11-84EC1F1E8445}"/>
          </ac:picMkLst>
        </pc:picChg>
      </pc:sldChg>
      <pc:sldChg chg="modSp new">
        <pc:chgData name="Anne-Marie Haikio" userId="S::anne-marie.haikio_edu.turku.fi#ext#@turku.onmicrosoft.com::42e4cb36-e27e-464a-83d1-a770b44d64fb" providerId="AD" clId="Web-{80B52999-40D3-4561-A479-907E579BC7AA}" dt="2023-11-01T11:54:26.362" v="492" actId="20577"/>
        <pc:sldMkLst>
          <pc:docMk/>
          <pc:sldMk cId="2463779944" sldId="334"/>
        </pc:sldMkLst>
        <pc:spChg chg="mod">
          <ac:chgData name="Anne-Marie Haikio" userId="S::anne-marie.haikio_edu.turku.fi#ext#@turku.onmicrosoft.com::42e4cb36-e27e-464a-83d1-a770b44d64fb" providerId="AD" clId="Web-{80B52999-40D3-4561-A479-907E579BC7AA}" dt="2023-11-01T11:51:56.233" v="369" actId="20577"/>
          <ac:spMkLst>
            <pc:docMk/>
            <pc:sldMk cId="2463779944" sldId="334"/>
            <ac:spMk id="2" creationId="{FB6F1241-BCBE-17CE-84D9-670022DF2B9E}"/>
          </ac:spMkLst>
        </pc:spChg>
        <pc:spChg chg="mod">
          <ac:chgData name="Anne-Marie Haikio" userId="S::anne-marie.haikio_edu.turku.fi#ext#@turku.onmicrosoft.com::42e4cb36-e27e-464a-83d1-a770b44d64fb" providerId="AD" clId="Web-{80B52999-40D3-4561-A479-907E579BC7AA}" dt="2023-11-01T11:54:26.362" v="492" actId="20577"/>
          <ac:spMkLst>
            <pc:docMk/>
            <pc:sldMk cId="2463779944" sldId="334"/>
            <ac:spMk id="3" creationId="{9142CAE2-19B5-EAD9-65E0-D73EDDC63F31}"/>
          </ac:spMkLst>
        </pc:spChg>
      </pc:sldChg>
      <pc:sldChg chg="modSp new del">
        <pc:chgData name="Anne-Marie Haikio" userId="S::anne-marie.haikio_edu.turku.fi#ext#@turku.onmicrosoft.com::42e4cb36-e27e-464a-83d1-a770b44d64fb" providerId="AD" clId="Web-{80B52999-40D3-4561-A479-907E579BC7AA}" dt="2023-11-01T11:48:09.696" v="352"/>
        <pc:sldMkLst>
          <pc:docMk/>
          <pc:sldMk cId="3804747577" sldId="334"/>
        </pc:sldMkLst>
        <pc:spChg chg="mod">
          <ac:chgData name="Anne-Marie Haikio" userId="S::anne-marie.haikio_edu.turku.fi#ext#@turku.onmicrosoft.com::42e4cb36-e27e-464a-83d1-a770b44d64fb" providerId="AD" clId="Web-{80B52999-40D3-4561-A479-907E579BC7AA}" dt="2023-11-01T11:48:01.618" v="350" actId="20577"/>
          <ac:spMkLst>
            <pc:docMk/>
            <pc:sldMk cId="3804747577" sldId="334"/>
            <ac:spMk id="2" creationId="{BDDC5E16-8D5B-E13E-BE8F-0E43584E8920}"/>
          </ac:spMkLst>
        </pc:spChg>
      </pc:sldChg>
      <pc:sldChg chg="modSp new">
        <pc:chgData name="Anne-Marie Haikio" userId="S::anne-marie.haikio_edu.turku.fi#ext#@turku.onmicrosoft.com::42e4cb36-e27e-464a-83d1-a770b44d64fb" providerId="AD" clId="Web-{80B52999-40D3-4561-A479-907E579BC7AA}" dt="2023-11-01T11:56:51.600" v="611" actId="20577"/>
        <pc:sldMkLst>
          <pc:docMk/>
          <pc:sldMk cId="3887310286" sldId="335"/>
        </pc:sldMkLst>
        <pc:spChg chg="mod">
          <ac:chgData name="Anne-Marie Haikio" userId="S::anne-marie.haikio_edu.turku.fi#ext#@turku.onmicrosoft.com::42e4cb36-e27e-464a-83d1-a770b44d64fb" providerId="AD" clId="Web-{80B52999-40D3-4561-A479-907E579BC7AA}" dt="2023-11-01T11:54:42.128" v="516" actId="20577"/>
          <ac:spMkLst>
            <pc:docMk/>
            <pc:sldMk cId="3887310286" sldId="335"/>
            <ac:spMk id="2" creationId="{46E48C41-B25E-9C95-D5D0-29809FBF88C9}"/>
          </ac:spMkLst>
        </pc:spChg>
        <pc:spChg chg="mod">
          <ac:chgData name="Anne-Marie Haikio" userId="S::anne-marie.haikio_edu.turku.fi#ext#@turku.onmicrosoft.com::42e4cb36-e27e-464a-83d1-a770b44d64fb" providerId="AD" clId="Web-{80B52999-40D3-4561-A479-907E579BC7AA}" dt="2023-11-01T11:56:51.600" v="611" actId="20577"/>
          <ac:spMkLst>
            <pc:docMk/>
            <pc:sldMk cId="3887310286" sldId="335"/>
            <ac:spMk id="3" creationId="{A46FE2B4-D2B0-B902-AD95-6077FE13A3FA}"/>
          </ac:spMkLst>
        </pc:spChg>
        <pc:spChg chg="mod">
          <ac:chgData name="Anne-Marie Haikio" userId="S::anne-marie.haikio_edu.turku.fi#ext#@turku.onmicrosoft.com::42e4cb36-e27e-464a-83d1-a770b44d64fb" providerId="AD" clId="Web-{80B52999-40D3-4561-A479-907E579BC7AA}" dt="2023-11-01T11:56:48.240" v="610" actId="20577"/>
          <ac:spMkLst>
            <pc:docMk/>
            <pc:sldMk cId="3887310286" sldId="335"/>
            <ac:spMk id="4" creationId="{1036E32E-91C1-BC50-E0D1-7D7FD15F326C}"/>
          </ac:spMkLst>
        </pc:spChg>
      </pc:sldChg>
    </pc:docChg>
  </pc:docChgLst>
  <pc:docChgLst>
    <pc:chgData name="Anne-Marie Haikio" userId="S::anne-marie.haikio_edu.turku.fi#ext#@turku.onmicrosoft.com::42e4cb36-e27e-464a-83d1-a770b44d64fb" providerId="AD" clId="Web-{CE8730D9-B867-4616-ACF5-FE8656368E2C}"/>
    <pc:docChg chg="modSld">
      <pc:chgData name="Anne-Marie Haikio" userId="S::anne-marie.haikio_edu.turku.fi#ext#@turku.onmicrosoft.com::42e4cb36-e27e-464a-83d1-a770b44d64fb" providerId="AD" clId="Web-{CE8730D9-B867-4616-ACF5-FE8656368E2C}" dt="2023-12-07T12:06:46.807" v="285" actId="20577"/>
      <pc:docMkLst>
        <pc:docMk/>
      </pc:docMkLst>
      <pc:sldChg chg="addSp delSp modSp">
        <pc:chgData name="Anne-Marie Haikio" userId="S::anne-marie.haikio_edu.turku.fi#ext#@turku.onmicrosoft.com::42e4cb36-e27e-464a-83d1-a770b44d64fb" providerId="AD" clId="Web-{CE8730D9-B867-4616-ACF5-FE8656368E2C}" dt="2023-12-07T11:56:09.879" v="54" actId="14100"/>
        <pc:sldMkLst>
          <pc:docMk/>
          <pc:sldMk cId="1815658700" sldId="271"/>
        </pc:sldMkLst>
        <pc:spChg chg="add del">
          <ac:chgData name="Anne-Marie Haikio" userId="S::anne-marie.haikio_edu.turku.fi#ext#@turku.onmicrosoft.com::42e4cb36-e27e-464a-83d1-a770b44d64fb" providerId="AD" clId="Web-{CE8730D9-B867-4616-ACF5-FE8656368E2C}" dt="2023-12-07T11:55:38.065" v="47"/>
          <ac:spMkLst>
            <pc:docMk/>
            <pc:sldMk cId="1815658700" sldId="271"/>
            <ac:spMk id="8" creationId="{7A960E5E-7C00-2CD7-360A-81001853DB4D}"/>
          </ac:spMkLst>
        </pc:spChg>
        <pc:spChg chg="add mod">
          <ac:chgData name="Anne-Marie Haikio" userId="S::anne-marie.haikio_edu.turku.fi#ext#@turku.onmicrosoft.com::42e4cb36-e27e-464a-83d1-a770b44d64fb" providerId="AD" clId="Web-{CE8730D9-B867-4616-ACF5-FE8656368E2C}" dt="2023-12-07T11:56:09.879" v="54" actId="14100"/>
          <ac:spMkLst>
            <pc:docMk/>
            <pc:sldMk cId="1815658700" sldId="271"/>
            <ac:spMk id="9" creationId="{93F09BE5-6412-7D8D-9E5A-E789F9B2B2B0}"/>
          </ac:spMkLst>
        </pc:spChg>
      </pc:sldChg>
      <pc:sldChg chg="modSp">
        <pc:chgData name="Anne-Marie Haikio" userId="S::anne-marie.haikio_edu.turku.fi#ext#@turku.onmicrosoft.com::42e4cb36-e27e-464a-83d1-a770b44d64fb" providerId="AD" clId="Web-{CE8730D9-B867-4616-ACF5-FE8656368E2C}" dt="2023-12-07T11:51:06.284" v="21" actId="20577"/>
        <pc:sldMkLst>
          <pc:docMk/>
          <pc:sldMk cId="1688086792" sldId="281"/>
        </pc:sldMkLst>
        <pc:spChg chg="mod">
          <ac:chgData name="Anne-Marie Haikio" userId="S::anne-marie.haikio_edu.turku.fi#ext#@turku.onmicrosoft.com::42e4cb36-e27e-464a-83d1-a770b44d64fb" providerId="AD" clId="Web-{CE8730D9-B867-4616-ACF5-FE8656368E2C}" dt="2023-12-07T11:51:06.284" v="21" actId="20577"/>
          <ac:spMkLst>
            <pc:docMk/>
            <pc:sldMk cId="1688086792" sldId="281"/>
            <ac:spMk id="13" creationId="{FAB6D7EB-C4F5-4B8E-41F4-EB80CC1D0FB4}"/>
          </ac:spMkLst>
        </pc:spChg>
        <pc:spChg chg="mod">
          <ac:chgData name="Anne-Marie Haikio" userId="S::anne-marie.haikio_edu.turku.fi#ext#@turku.onmicrosoft.com::42e4cb36-e27e-464a-83d1-a770b44d64fb" providerId="AD" clId="Web-{CE8730D9-B867-4616-ACF5-FE8656368E2C}" dt="2023-12-07T11:50:56.548" v="17" actId="20577"/>
          <ac:spMkLst>
            <pc:docMk/>
            <pc:sldMk cId="1688086792" sldId="281"/>
            <ac:spMk id="14" creationId="{B4EDD1B3-F073-0998-23C5-9BE93644CC0D}"/>
          </ac:spMkLst>
        </pc:spChg>
        <pc:spChg chg="mod">
          <ac:chgData name="Anne-Marie Haikio" userId="S::anne-marie.haikio_edu.turku.fi#ext#@turku.onmicrosoft.com::42e4cb36-e27e-464a-83d1-a770b44d64fb" providerId="AD" clId="Web-{CE8730D9-B867-4616-ACF5-FE8656368E2C}" dt="2023-12-07T11:51:01.986" v="19" actId="20577"/>
          <ac:spMkLst>
            <pc:docMk/>
            <pc:sldMk cId="1688086792" sldId="281"/>
            <ac:spMk id="15" creationId="{65045B39-7B88-9CEC-5A60-79739BF182E0}"/>
          </ac:spMkLst>
        </pc:spChg>
      </pc:sldChg>
      <pc:sldChg chg="modSp">
        <pc:chgData name="Anne-Marie Haikio" userId="S::anne-marie.haikio_edu.turku.fi#ext#@turku.onmicrosoft.com::42e4cb36-e27e-464a-83d1-a770b44d64fb" providerId="AD" clId="Web-{CE8730D9-B867-4616-ACF5-FE8656368E2C}" dt="2023-12-07T12:03:25.488" v="195" actId="20577"/>
        <pc:sldMkLst>
          <pc:docMk/>
          <pc:sldMk cId="797331145" sldId="320"/>
        </pc:sldMkLst>
        <pc:spChg chg="mod">
          <ac:chgData name="Anne-Marie Haikio" userId="S::anne-marie.haikio_edu.turku.fi#ext#@turku.onmicrosoft.com::42e4cb36-e27e-464a-83d1-a770b44d64fb" providerId="AD" clId="Web-{CE8730D9-B867-4616-ACF5-FE8656368E2C}" dt="2023-12-07T12:03:25.488" v="195" actId="20577"/>
          <ac:spMkLst>
            <pc:docMk/>
            <pc:sldMk cId="797331145" sldId="320"/>
            <ac:spMk id="3" creationId="{E57585D3-D9D2-4CE9-441E-354C89D2A386}"/>
          </ac:spMkLst>
        </pc:spChg>
      </pc:sldChg>
      <pc:sldChg chg="modSp">
        <pc:chgData name="Anne-Marie Haikio" userId="S::anne-marie.haikio_edu.turku.fi#ext#@turku.onmicrosoft.com::42e4cb36-e27e-464a-83d1-a770b44d64fb" providerId="AD" clId="Web-{CE8730D9-B867-4616-ACF5-FE8656368E2C}" dt="2023-12-07T11:58:11.852" v="74"/>
        <pc:sldMkLst>
          <pc:docMk/>
          <pc:sldMk cId="283225579" sldId="322"/>
        </pc:sldMkLst>
        <pc:graphicFrameChg chg="mod modGraphic">
          <ac:chgData name="Anne-Marie Haikio" userId="S::anne-marie.haikio_edu.turku.fi#ext#@turku.onmicrosoft.com::42e4cb36-e27e-464a-83d1-a770b44d64fb" providerId="AD" clId="Web-{CE8730D9-B867-4616-ACF5-FE8656368E2C}" dt="2023-12-07T11:58:11.852" v="74"/>
          <ac:graphicFrameMkLst>
            <pc:docMk/>
            <pc:sldMk cId="283225579" sldId="322"/>
            <ac:graphicFrameMk id="10" creationId="{71D48BF4-1A62-2D1B-B644-CEB3319C9A9B}"/>
          </ac:graphicFrameMkLst>
        </pc:graphicFrameChg>
      </pc:sldChg>
      <pc:sldChg chg="modSp">
        <pc:chgData name="Anne-Marie Haikio" userId="S::anne-marie.haikio_edu.turku.fi#ext#@turku.onmicrosoft.com::42e4cb36-e27e-464a-83d1-a770b44d64fb" providerId="AD" clId="Web-{CE8730D9-B867-4616-ACF5-FE8656368E2C}" dt="2023-12-07T11:57:03.365" v="67" actId="20577"/>
        <pc:sldMkLst>
          <pc:docMk/>
          <pc:sldMk cId="1671721056" sldId="323"/>
        </pc:sldMkLst>
        <pc:spChg chg="mod">
          <ac:chgData name="Anne-Marie Haikio" userId="S::anne-marie.haikio_edu.turku.fi#ext#@turku.onmicrosoft.com::42e4cb36-e27e-464a-83d1-a770b44d64fb" providerId="AD" clId="Web-{CE8730D9-B867-4616-ACF5-FE8656368E2C}" dt="2023-12-07T11:57:03.365" v="67" actId="20577"/>
          <ac:spMkLst>
            <pc:docMk/>
            <pc:sldMk cId="1671721056" sldId="323"/>
            <ac:spMk id="2" creationId="{9D4D3AC6-BF47-0DD6-9CF3-4DE971FC5545}"/>
          </ac:spMkLst>
        </pc:spChg>
      </pc:sldChg>
      <pc:sldChg chg="modSp">
        <pc:chgData name="Anne-Marie Haikio" userId="S::anne-marie.haikio_edu.turku.fi#ext#@turku.onmicrosoft.com::42e4cb36-e27e-464a-83d1-a770b44d64fb" providerId="AD" clId="Web-{CE8730D9-B867-4616-ACF5-FE8656368E2C}" dt="2023-12-07T11:59:31.214" v="103" actId="20577"/>
        <pc:sldMkLst>
          <pc:docMk/>
          <pc:sldMk cId="2686587875" sldId="325"/>
        </pc:sldMkLst>
        <pc:spChg chg="mod">
          <ac:chgData name="Anne-Marie Haikio" userId="S::anne-marie.haikio_edu.turku.fi#ext#@turku.onmicrosoft.com::42e4cb36-e27e-464a-83d1-a770b44d64fb" providerId="AD" clId="Web-{CE8730D9-B867-4616-ACF5-FE8656368E2C}" dt="2023-12-07T11:59:31.214" v="103" actId="20577"/>
          <ac:spMkLst>
            <pc:docMk/>
            <pc:sldMk cId="2686587875" sldId="325"/>
            <ac:spMk id="3" creationId="{C4F2E279-EF0E-9BE3-45B2-4B8D1834D129}"/>
          </ac:spMkLst>
        </pc:spChg>
      </pc:sldChg>
      <pc:sldChg chg="modSp">
        <pc:chgData name="Anne-Marie Haikio" userId="S::anne-marie.haikio_edu.turku.fi#ext#@turku.onmicrosoft.com::42e4cb36-e27e-464a-83d1-a770b44d64fb" providerId="AD" clId="Web-{CE8730D9-B867-4616-ACF5-FE8656368E2C}" dt="2023-12-07T12:06:46.807" v="285" actId="20577"/>
        <pc:sldMkLst>
          <pc:docMk/>
          <pc:sldMk cId="2057278121" sldId="326"/>
        </pc:sldMkLst>
        <pc:spChg chg="mod">
          <ac:chgData name="Anne-Marie Haikio" userId="S::anne-marie.haikio_edu.turku.fi#ext#@turku.onmicrosoft.com::42e4cb36-e27e-464a-83d1-a770b44d64fb" providerId="AD" clId="Web-{CE8730D9-B867-4616-ACF5-FE8656368E2C}" dt="2023-12-07T12:04:51.069" v="233" actId="20577"/>
          <ac:spMkLst>
            <pc:docMk/>
            <pc:sldMk cId="2057278121" sldId="326"/>
            <ac:spMk id="2" creationId="{49E850CE-D06E-EBED-195E-D8F2F3A39900}"/>
          </ac:spMkLst>
        </pc:spChg>
        <pc:spChg chg="mod">
          <ac:chgData name="Anne-Marie Haikio" userId="S::anne-marie.haikio_edu.turku.fi#ext#@turku.onmicrosoft.com::42e4cb36-e27e-464a-83d1-a770b44d64fb" providerId="AD" clId="Web-{CE8730D9-B867-4616-ACF5-FE8656368E2C}" dt="2023-12-07T12:06:46.807" v="285" actId="20577"/>
          <ac:spMkLst>
            <pc:docMk/>
            <pc:sldMk cId="2057278121" sldId="326"/>
            <ac:spMk id="3" creationId="{E10960EA-26FB-1493-0C4B-65DD8ADA01F6}"/>
          </ac:spMkLst>
        </pc:spChg>
        <pc:picChg chg="mod">
          <ac:chgData name="Anne-Marie Haikio" userId="S::anne-marie.haikio_edu.turku.fi#ext#@turku.onmicrosoft.com::42e4cb36-e27e-464a-83d1-a770b44d64fb" providerId="AD" clId="Web-{CE8730D9-B867-4616-ACF5-FE8656368E2C}" dt="2023-12-07T12:04:53.928" v="234" actId="1076"/>
          <ac:picMkLst>
            <pc:docMk/>
            <pc:sldMk cId="2057278121" sldId="326"/>
            <ac:picMk id="4" creationId="{96E4C2D3-9BF7-1A51-2813-F5D0259E9CB4}"/>
          </ac:picMkLst>
        </pc:picChg>
      </pc:sldChg>
      <pc:sldChg chg="modSp">
        <pc:chgData name="Anne-Marie Haikio" userId="S::anne-marie.haikio_edu.turku.fi#ext#@turku.onmicrosoft.com::42e4cb36-e27e-464a-83d1-a770b44d64fb" providerId="AD" clId="Web-{CE8730D9-B867-4616-ACF5-FE8656368E2C}" dt="2023-12-07T12:04:12.068" v="219" actId="20577"/>
        <pc:sldMkLst>
          <pc:docMk/>
          <pc:sldMk cId="3770448151" sldId="329"/>
        </pc:sldMkLst>
        <pc:spChg chg="mod">
          <ac:chgData name="Anne-Marie Haikio" userId="S::anne-marie.haikio_edu.turku.fi#ext#@turku.onmicrosoft.com::42e4cb36-e27e-464a-83d1-a770b44d64fb" providerId="AD" clId="Web-{CE8730D9-B867-4616-ACF5-FE8656368E2C}" dt="2023-12-07T12:04:12.068" v="219" actId="20577"/>
          <ac:spMkLst>
            <pc:docMk/>
            <pc:sldMk cId="3770448151" sldId="329"/>
            <ac:spMk id="3" creationId="{A64BCA2F-8592-05E3-8F1F-D44A8B8FA290}"/>
          </ac:spMkLst>
        </pc:spChg>
      </pc:sldChg>
      <pc:sldChg chg="modSp">
        <pc:chgData name="Anne-Marie Haikio" userId="S::anne-marie.haikio_edu.turku.fi#ext#@turku.onmicrosoft.com::42e4cb36-e27e-464a-83d1-a770b44d64fb" providerId="AD" clId="Web-{CE8730D9-B867-4616-ACF5-FE8656368E2C}" dt="2023-12-07T12:03:41.285" v="200" actId="20577"/>
        <pc:sldMkLst>
          <pc:docMk/>
          <pc:sldMk cId="3476079221" sldId="332"/>
        </pc:sldMkLst>
        <pc:spChg chg="mod">
          <ac:chgData name="Anne-Marie Haikio" userId="S::anne-marie.haikio_edu.turku.fi#ext#@turku.onmicrosoft.com::42e4cb36-e27e-464a-83d1-a770b44d64fb" providerId="AD" clId="Web-{CE8730D9-B867-4616-ACF5-FE8656368E2C}" dt="2023-12-07T12:03:41.285" v="200" actId="20577"/>
          <ac:spMkLst>
            <pc:docMk/>
            <pc:sldMk cId="3476079221" sldId="332"/>
            <ac:spMk id="3" creationId="{99021BAF-D35C-7C36-C307-3360F8660DA3}"/>
          </ac:spMkLst>
        </pc:spChg>
      </pc:sldChg>
      <pc:sldChg chg="modSp">
        <pc:chgData name="Anne-Marie Haikio" userId="S::anne-marie.haikio_edu.turku.fi#ext#@turku.onmicrosoft.com::42e4cb36-e27e-464a-83d1-a770b44d64fb" providerId="AD" clId="Web-{CE8730D9-B867-4616-ACF5-FE8656368E2C}" dt="2023-12-07T11:55:18.174" v="45" actId="20577"/>
        <pc:sldMkLst>
          <pc:docMk/>
          <pc:sldMk cId="3887310286" sldId="335"/>
        </pc:sldMkLst>
        <pc:spChg chg="mod">
          <ac:chgData name="Anne-Marie Haikio" userId="S::anne-marie.haikio_edu.turku.fi#ext#@turku.onmicrosoft.com::42e4cb36-e27e-464a-83d1-a770b44d64fb" providerId="AD" clId="Web-{CE8730D9-B867-4616-ACF5-FE8656368E2C}" dt="2023-12-07T11:55:18.174" v="45" actId="20577"/>
          <ac:spMkLst>
            <pc:docMk/>
            <pc:sldMk cId="3887310286" sldId="335"/>
            <ac:spMk id="2" creationId="{46E48C41-B25E-9C95-D5D0-29809FBF88C9}"/>
          </ac:spMkLst>
        </pc:spChg>
      </pc:sldChg>
      <pc:sldChg chg="modSp">
        <pc:chgData name="Anne-Marie Haikio" userId="S::anne-marie.haikio_edu.turku.fi#ext#@turku.onmicrosoft.com::42e4cb36-e27e-464a-83d1-a770b44d64fb" providerId="AD" clId="Web-{CE8730D9-B867-4616-ACF5-FE8656368E2C}" dt="2023-12-07T11:57:17.616" v="69" actId="20577"/>
        <pc:sldMkLst>
          <pc:docMk/>
          <pc:sldMk cId="4259936650" sldId="338"/>
        </pc:sldMkLst>
        <pc:spChg chg="mod">
          <ac:chgData name="Anne-Marie Haikio" userId="S::anne-marie.haikio_edu.turku.fi#ext#@turku.onmicrosoft.com::42e4cb36-e27e-464a-83d1-a770b44d64fb" providerId="AD" clId="Web-{CE8730D9-B867-4616-ACF5-FE8656368E2C}" dt="2023-12-07T11:57:17.616" v="69" actId="20577"/>
          <ac:spMkLst>
            <pc:docMk/>
            <pc:sldMk cId="4259936650" sldId="338"/>
            <ac:spMk id="3" creationId="{285C37F2-E763-5BAD-2E8F-883038D2177C}"/>
          </ac:spMkLst>
        </pc:spChg>
      </pc:sldChg>
      <pc:sldChg chg="modSp">
        <pc:chgData name="Anne-Marie Haikio" userId="S::anne-marie.haikio_edu.turku.fi#ext#@turku.onmicrosoft.com::42e4cb36-e27e-464a-83d1-a770b44d64fb" providerId="AD" clId="Web-{CE8730D9-B867-4616-ACF5-FE8656368E2C}" dt="2023-12-07T11:59:05.010" v="99" actId="20577"/>
        <pc:sldMkLst>
          <pc:docMk/>
          <pc:sldMk cId="1669286594" sldId="361"/>
        </pc:sldMkLst>
        <pc:spChg chg="mod">
          <ac:chgData name="Anne-Marie Haikio" userId="S::anne-marie.haikio_edu.turku.fi#ext#@turku.onmicrosoft.com::42e4cb36-e27e-464a-83d1-a770b44d64fb" providerId="AD" clId="Web-{CE8730D9-B867-4616-ACF5-FE8656368E2C}" dt="2023-12-07T11:59:05.010" v="99" actId="20577"/>
          <ac:spMkLst>
            <pc:docMk/>
            <pc:sldMk cId="1669286594" sldId="361"/>
            <ac:spMk id="3" creationId="{7943DF9C-51D8-A4B7-BD72-002DDD6377C6}"/>
          </ac:spMkLst>
        </pc:spChg>
      </pc:sldChg>
      <pc:sldChg chg="modSp">
        <pc:chgData name="Anne-Marie Haikio" userId="S::anne-marie.haikio_edu.turku.fi#ext#@turku.onmicrosoft.com::42e4cb36-e27e-464a-83d1-a770b44d64fb" providerId="AD" clId="Web-{CE8730D9-B867-4616-ACF5-FE8656368E2C}" dt="2023-12-07T11:49:09.026" v="0" actId="20577"/>
        <pc:sldMkLst>
          <pc:docMk/>
          <pc:sldMk cId="2870678407" sldId="367"/>
        </pc:sldMkLst>
        <pc:spChg chg="mod">
          <ac:chgData name="Anne-Marie Haikio" userId="S::anne-marie.haikio_edu.turku.fi#ext#@turku.onmicrosoft.com::42e4cb36-e27e-464a-83d1-a770b44d64fb" providerId="AD" clId="Web-{CE8730D9-B867-4616-ACF5-FE8656368E2C}" dt="2023-12-07T11:49:09.026" v="0" actId="20577"/>
          <ac:spMkLst>
            <pc:docMk/>
            <pc:sldMk cId="2870678407" sldId="367"/>
            <ac:spMk id="4" creationId="{5F09A112-214A-B552-D8E6-9FFE1B2017AC}"/>
          </ac:spMkLst>
        </pc:spChg>
      </pc:sldChg>
      <pc:sldChg chg="modSp">
        <pc:chgData name="Anne-Marie Haikio" userId="S::anne-marie.haikio_edu.turku.fi#ext#@turku.onmicrosoft.com::42e4cb36-e27e-464a-83d1-a770b44d64fb" providerId="AD" clId="Web-{CE8730D9-B867-4616-ACF5-FE8656368E2C}" dt="2023-12-07T11:54:02.686" v="39" actId="20577"/>
        <pc:sldMkLst>
          <pc:docMk/>
          <pc:sldMk cId="3202348986" sldId="368"/>
        </pc:sldMkLst>
        <pc:spChg chg="mod">
          <ac:chgData name="Anne-Marie Haikio" userId="S::anne-marie.haikio_edu.turku.fi#ext#@turku.onmicrosoft.com::42e4cb36-e27e-464a-83d1-a770b44d64fb" providerId="AD" clId="Web-{CE8730D9-B867-4616-ACF5-FE8656368E2C}" dt="2023-12-07T11:54:02.686" v="39" actId="20577"/>
          <ac:spMkLst>
            <pc:docMk/>
            <pc:sldMk cId="3202348986" sldId="368"/>
            <ac:spMk id="3" creationId="{6CCE6549-FFF3-4E40-B8C2-045DA244134A}"/>
          </ac:spMkLst>
        </pc:spChg>
        <pc:spChg chg="mod">
          <ac:chgData name="Anne-Marie Haikio" userId="S::anne-marie.haikio_edu.turku.fi#ext#@turku.onmicrosoft.com::42e4cb36-e27e-464a-83d1-a770b44d64fb" providerId="AD" clId="Web-{CE8730D9-B867-4616-ACF5-FE8656368E2C}" dt="2023-12-07T11:54:02.686" v="39" actId="20577"/>
          <ac:spMkLst>
            <pc:docMk/>
            <pc:sldMk cId="3202348986" sldId="368"/>
            <ac:spMk id="5" creationId="{ABE1B83E-8127-C554-4B32-A09673DF8C84}"/>
          </ac:spMkLst>
        </pc:spChg>
        <pc:spChg chg="mod">
          <ac:chgData name="Anne-Marie Haikio" userId="S::anne-marie.haikio_edu.turku.fi#ext#@turku.onmicrosoft.com::42e4cb36-e27e-464a-83d1-a770b44d64fb" providerId="AD" clId="Web-{CE8730D9-B867-4616-ACF5-FE8656368E2C}" dt="2023-12-07T11:53:56.967" v="36" actId="1076"/>
          <ac:spMkLst>
            <pc:docMk/>
            <pc:sldMk cId="3202348986" sldId="368"/>
            <ac:spMk id="6" creationId="{1707CC9E-D565-2356-D183-9E1DA2E17D1F}"/>
          </ac:spMkLst>
        </pc:spChg>
      </pc:sldChg>
    </pc:docChg>
  </pc:docChgLst>
  <pc:docChgLst>
    <pc:chgData name="Anne-Marie Haikio" userId="d857b0d5-b89d-4400-a0b9-0a9e2b406479" providerId="ADAL" clId="{94C5A10D-29B0-4EFA-8FF5-6892D285C7DE}"/>
    <pc:docChg chg="undo custSel addSld delSld modSld sldOrd">
      <pc:chgData name="Anne-Marie Haikio" userId="d857b0d5-b89d-4400-a0b9-0a9e2b406479" providerId="ADAL" clId="{94C5A10D-29B0-4EFA-8FF5-6892D285C7DE}" dt="2024-02-21T09:08:00.784" v="5365" actId="20577"/>
      <pc:docMkLst>
        <pc:docMk/>
      </pc:docMkLst>
      <pc:sldChg chg="modSp mod">
        <pc:chgData name="Anne-Marie Haikio" userId="d857b0d5-b89d-4400-a0b9-0a9e2b406479" providerId="ADAL" clId="{94C5A10D-29B0-4EFA-8FF5-6892D285C7DE}" dt="2024-02-21T07:41:48.865" v="122" actId="14100"/>
        <pc:sldMkLst>
          <pc:docMk/>
          <pc:sldMk cId="1815658700" sldId="271"/>
        </pc:sldMkLst>
        <pc:spChg chg="mod">
          <ac:chgData name="Anne-Marie Haikio" userId="d857b0d5-b89d-4400-a0b9-0a9e2b406479" providerId="ADAL" clId="{94C5A10D-29B0-4EFA-8FF5-6892D285C7DE}" dt="2024-02-21T07:41:48.865" v="122" actId="14100"/>
          <ac:spMkLst>
            <pc:docMk/>
            <pc:sldMk cId="1815658700" sldId="271"/>
            <ac:spMk id="4" creationId="{3ACBAD8B-E1AD-AFD9-41BD-057FCCB57E7A}"/>
          </ac:spMkLst>
        </pc:spChg>
      </pc:sldChg>
      <pc:sldChg chg="modSp mod">
        <pc:chgData name="Anne-Marie Haikio" userId="d857b0d5-b89d-4400-a0b9-0a9e2b406479" providerId="ADAL" clId="{94C5A10D-29B0-4EFA-8FF5-6892D285C7DE}" dt="2024-02-21T07:49:41.050" v="173" actId="20577"/>
        <pc:sldMkLst>
          <pc:docMk/>
          <pc:sldMk cId="2758872190" sldId="275"/>
        </pc:sldMkLst>
        <pc:spChg chg="mod">
          <ac:chgData name="Anne-Marie Haikio" userId="d857b0d5-b89d-4400-a0b9-0a9e2b406479" providerId="ADAL" clId="{94C5A10D-29B0-4EFA-8FF5-6892D285C7DE}" dt="2024-02-21T07:49:41.050" v="173" actId="20577"/>
          <ac:spMkLst>
            <pc:docMk/>
            <pc:sldMk cId="2758872190" sldId="275"/>
            <ac:spMk id="3" creationId="{374A2EAB-C34F-ED25-996F-87755E23897B}"/>
          </ac:spMkLst>
        </pc:spChg>
      </pc:sldChg>
      <pc:sldChg chg="modSp mod">
        <pc:chgData name="Anne-Marie Haikio" userId="d857b0d5-b89d-4400-a0b9-0a9e2b406479" providerId="ADAL" clId="{94C5A10D-29B0-4EFA-8FF5-6892D285C7DE}" dt="2024-02-21T07:38:33.960" v="44" actId="20577"/>
        <pc:sldMkLst>
          <pc:docMk/>
          <pc:sldMk cId="1688086792" sldId="281"/>
        </pc:sldMkLst>
        <pc:spChg chg="mod">
          <ac:chgData name="Anne-Marie Haikio" userId="d857b0d5-b89d-4400-a0b9-0a9e2b406479" providerId="ADAL" clId="{94C5A10D-29B0-4EFA-8FF5-6892D285C7DE}" dt="2024-02-21T07:38:33.960" v="44" actId="20577"/>
          <ac:spMkLst>
            <pc:docMk/>
            <pc:sldMk cId="1688086792" sldId="281"/>
            <ac:spMk id="2" creationId="{96D2CE35-1883-271F-39F3-778973AC23FD}"/>
          </ac:spMkLst>
        </pc:spChg>
      </pc:sldChg>
      <pc:sldChg chg="modSp mod">
        <pc:chgData name="Anne-Marie Haikio" userId="d857b0d5-b89d-4400-a0b9-0a9e2b406479" providerId="ADAL" clId="{94C5A10D-29B0-4EFA-8FF5-6892D285C7DE}" dt="2024-02-21T07:41:18.522" v="119" actId="20577"/>
        <pc:sldMkLst>
          <pc:docMk/>
          <pc:sldMk cId="26116647" sldId="282"/>
        </pc:sldMkLst>
        <pc:spChg chg="mod">
          <ac:chgData name="Anne-Marie Haikio" userId="d857b0d5-b89d-4400-a0b9-0a9e2b406479" providerId="ADAL" clId="{94C5A10D-29B0-4EFA-8FF5-6892D285C7DE}" dt="2024-02-21T07:41:18.522" v="119" actId="20577"/>
          <ac:spMkLst>
            <pc:docMk/>
            <pc:sldMk cId="26116647" sldId="282"/>
            <ac:spMk id="2" creationId="{962822FA-74E2-8CEF-CF9E-DF264606370E}"/>
          </ac:spMkLst>
        </pc:spChg>
      </pc:sldChg>
      <pc:sldChg chg="modSp mod">
        <pc:chgData name="Anne-Marie Haikio" userId="d857b0d5-b89d-4400-a0b9-0a9e2b406479" providerId="ADAL" clId="{94C5A10D-29B0-4EFA-8FF5-6892D285C7DE}" dt="2024-02-21T07:41:01.954" v="110" actId="1035"/>
        <pc:sldMkLst>
          <pc:docMk/>
          <pc:sldMk cId="2303988417" sldId="285"/>
        </pc:sldMkLst>
        <pc:picChg chg="mod">
          <ac:chgData name="Anne-Marie Haikio" userId="d857b0d5-b89d-4400-a0b9-0a9e2b406479" providerId="ADAL" clId="{94C5A10D-29B0-4EFA-8FF5-6892D285C7DE}" dt="2024-02-21T07:41:01.954" v="110" actId="1035"/>
          <ac:picMkLst>
            <pc:docMk/>
            <pc:sldMk cId="2303988417" sldId="285"/>
            <ac:picMk id="18" creationId="{065E54F4-77CE-2F95-879D-469B52E473B0}"/>
          </ac:picMkLst>
        </pc:picChg>
      </pc:sldChg>
      <pc:sldChg chg="modSp mod">
        <pc:chgData name="Anne-Marie Haikio" userId="d857b0d5-b89d-4400-a0b9-0a9e2b406479" providerId="ADAL" clId="{94C5A10D-29B0-4EFA-8FF5-6892D285C7DE}" dt="2024-02-21T07:39:22.854" v="45" actId="20577"/>
        <pc:sldMkLst>
          <pc:docMk/>
          <pc:sldMk cId="68339559" sldId="293"/>
        </pc:sldMkLst>
        <pc:spChg chg="mod">
          <ac:chgData name="Anne-Marie Haikio" userId="d857b0d5-b89d-4400-a0b9-0a9e2b406479" providerId="ADAL" clId="{94C5A10D-29B0-4EFA-8FF5-6892D285C7DE}" dt="2024-02-21T07:39:22.854" v="45" actId="20577"/>
          <ac:spMkLst>
            <pc:docMk/>
            <pc:sldMk cId="68339559" sldId="293"/>
            <ac:spMk id="3" creationId="{0843CC08-EBD9-F13A-733B-4767924BFCC3}"/>
          </ac:spMkLst>
        </pc:spChg>
      </pc:sldChg>
      <pc:sldChg chg="delCm">
        <pc:chgData name="Anne-Marie Haikio" userId="d857b0d5-b89d-4400-a0b9-0a9e2b406479" providerId="ADAL" clId="{94C5A10D-29B0-4EFA-8FF5-6892D285C7DE}" dt="2024-02-21T07:47:03.527" v="167"/>
        <pc:sldMkLst>
          <pc:docMk/>
          <pc:sldMk cId="81600662" sldId="297"/>
        </pc:sldMkLst>
        <pc:extLst>
          <p:ext xmlns:p="http://schemas.openxmlformats.org/presentationml/2006/main" uri="{D6D511B9-2390-475A-947B-AFAB55BFBCF1}">
            <pc226:cmChg xmlns:pc226="http://schemas.microsoft.com/office/powerpoint/2022/06/main/command" chg="del">
              <pc226:chgData name="Anne-Marie Haikio" userId="d857b0d5-b89d-4400-a0b9-0a9e2b406479" providerId="ADAL" clId="{94C5A10D-29B0-4EFA-8FF5-6892D285C7DE}" dt="2024-02-21T07:47:03.527" v="167"/>
              <pc2:cmMkLst xmlns:pc2="http://schemas.microsoft.com/office/powerpoint/2019/9/main/command">
                <pc:docMk/>
                <pc:sldMk cId="81600662" sldId="297"/>
                <pc2:cmMk id="{176EEAAA-1A6B-49CF-BE40-C3C71954EA9E}"/>
              </pc2:cmMkLst>
            </pc226:cmChg>
          </p:ext>
        </pc:extLst>
      </pc:sldChg>
      <pc:sldChg chg="modSp mod">
        <pc:chgData name="Anne-Marie Haikio" userId="d857b0d5-b89d-4400-a0b9-0a9e2b406479" providerId="ADAL" clId="{94C5A10D-29B0-4EFA-8FF5-6892D285C7DE}" dt="2024-02-21T08:14:26.934" v="209" actId="255"/>
        <pc:sldMkLst>
          <pc:docMk/>
          <pc:sldMk cId="3590910186" sldId="302"/>
        </pc:sldMkLst>
        <pc:spChg chg="mod">
          <ac:chgData name="Anne-Marie Haikio" userId="d857b0d5-b89d-4400-a0b9-0a9e2b406479" providerId="ADAL" clId="{94C5A10D-29B0-4EFA-8FF5-6892D285C7DE}" dt="2024-02-21T08:14:26.934" v="209" actId="255"/>
          <ac:spMkLst>
            <pc:docMk/>
            <pc:sldMk cId="3590910186" sldId="302"/>
            <ac:spMk id="2" creationId="{85F730FE-4B2C-045D-4D26-D9E9F0DFC56A}"/>
          </ac:spMkLst>
        </pc:spChg>
        <pc:spChg chg="mod">
          <ac:chgData name="Anne-Marie Haikio" userId="d857b0d5-b89d-4400-a0b9-0a9e2b406479" providerId="ADAL" clId="{94C5A10D-29B0-4EFA-8FF5-6892D285C7DE}" dt="2024-02-21T07:39:46.548" v="91" actId="20577"/>
          <ac:spMkLst>
            <pc:docMk/>
            <pc:sldMk cId="3590910186" sldId="302"/>
            <ac:spMk id="3" creationId="{CB5C9B01-3C3E-CF6E-AF06-130DEAD26899}"/>
          </ac:spMkLst>
        </pc:spChg>
      </pc:sldChg>
      <pc:sldChg chg="addSp modSp">
        <pc:chgData name="Anne-Marie Haikio" userId="d857b0d5-b89d-4400-a0b9-0a9e2b406479" providerId="ADAL" clId="{94C5A10D-29B0-4EFA-8FF5-6892D285C7DE}" dt="2024-02-21T07:50:36.633" v="177" actId="164"/>
        <pc:sldMkLst>
          <pc:docMk/>
          <pc:sldMk cId="3406965622" sldId="312"/>
        </pc:sldMkLst>
        <pc:grpChg chg="add mod">
          <ac:chgData name="Anne-Marie Haikio" userId="d857b0d5-b89d-4400-a0b9-0a9e2b406479" providerId="ADAL" clId="{94C5A10D-29B0-4EFA-8FF5-6892D285C7DE}" dt="2024-02-21T07:50:04.155" v="174" actId="164"/>
          <ac:grpSpMkLst>
            <pc:docMk/>
            <pc:sldMk cId="3406965622" sldId="312"/>
            <ac:grpSpMk id="27" creationId="{9BA9A16B-5315-9761-BA6E-0690BD0D206A}"/>
          </ac:grpSpMkLst>
        </pc:grpChg>
        <pc:grpChg chg="add mod">
          <ac:chgData name="Anne-Marie Haikio" userId="d857b0d5-b89d-4400-a0b9-0a9e2b406479" providerId="ADAL" clId="{94C5A10D-29B0-4EFA-8FF5-6892D285C7DE}" dt="2024-02-21T07:50:15.337" v="175" actId="164"/>
          <ac:grpSpMkLst>
            <pc:docMk/>
            <pc:sldMk cId="3406965622" sldId="312"/>
            <ac:grpSpMk id="28" creationId="{2C19216A-A567-C02A-A3DC-9A09524382B7}"/>
          </ac:grpSpMkLst>
        </pc:grpChg>
        <pc:grpChg chg="add mod">
          <ac:chgData name="Anne-Marie Haikio" userId="d857b0d5-b89d-4400-a0b9-0a9e2b406479" providerId="ADAL" clId="{94C5A10D-29B0-4EFA-8FF5-6892D285C7DE}" dt="2024-02-21T07:50:24.420" v="176" actId="164"/>
          <ac:grpSpMkLst>
            <pc:docMk/>
            <pc:sldMk cId="3406965622" sldId="312"/>
            <ac:grpSpMk id="29" creationId="{18549891-D30C-7BC0-ECCD-1E3A0F2361F6}"/>
          </ac:grpSpMkLst>
        </pc:grpChg>
        <pc:grpChg chg="add mod">
          <ac:chgData name="Anne-Marie Haikio" userId="d857b0d5-b89d-4400-a0b9-0a9e2b406479" providerId="ADAL" clId="{94C5A10D-29B0-4EFA-8FF5-6892D285C7DE}" dt="2024-02-21T07:50:36.633" v="177" actId="164"/>
          <ac:grpSpMkLst>
            <pc:docMk/>
            <pc:sldMk cId="3406965622" sldId="312"/>
            <ac:grpSpMk id="30" creationId="{E1817E3E-701C-1C71-89D5-89B7F9C6047F}"/>
          </ac:grpSpMkLst>
        </pc:grpChg>
        <pc:picChg chg="mod">
          <ac:chgData name="Anne-Marie Haikio" userId="d857b0d5-b89d-4400-a0b9-0a9e2b406479" providerId="ADAL" clId="{94C5A10D-29B0-4EFA-8FF5-6892D285C7DE}" dt="2024-02-21T07:50:04.155" v="174" actId="164"/>
          <ac:picMkLst>
            <pc:docMk/>
            <pc:sldMk cId="3406965622" sldId="312"/>
            <ac:picMk id="9" creationId="{D1589125-AAC6-88F8-B448-0CD9CC822919}"/>
          </ac:picMkLst>
        </pc:picChg>
        <pc:picChg chg="mod">
          <ac:chgData name="Anne-Marie Haikio" userId="d857b0d5-b89d-4400-a0b9-0a9e2b406479" providerId="ADAL" clId="{94C5A10D-29B0-4EFA-8FF5-6892D285C7DE}" dt="2024-02-21T07:50:15.337" v="175" actId="164"/>
          <ac:picMkLst>
            <pc:docMk/>
            <pc:sldMk cId="3406965622" sldId="312"/>
            <ac:picMk id="12" creationId="{21E17356-32B3-2E96-7DB1-7DDE8B512F33}"/>
          </ac:picMkLst>
        </pc:picChg>
        <pc:picChg chg="mod">
          <ac:chgData name="Anne-Marie Haikio" userId="d857b0d5-b89d-4400-a0b9-0a9e2b406479" providerId="ADAL" clId="{94C5A10D-29B0-4EFA-8FF5-6892D285C7DE}" dt="2024-02-21T07:50:04.155" v="174" actId="164"/>
          <ac:picMkLst>
            <pc:docMk/>
            <pc:sldMk cId="3406965622" sldId="312"/>
            <ac:picMk id="13" creationId="{3F63D71A-42B5-B5D3-667B-1DEF47D20FF8}"/>
          </ac:picMkLst>
        </pc:picChg>
        <pc:picChg chg="mod">
          <ac:chgData name="Anne-Marie Haikio" userId="d857b0d5-b89d-4400-a0b9-0a9e2b406479" providerId="ADAL" clId="{94C5A10D-29B0-4EFA-8FF5-6892D285C7DE}" dt="2024-02-21T07:50:04.155" v="174" actId="164"/>
          <ac:picMkLst>
            <pc:docMk/>
            <pc:sldMk cId="3406965622" sldId="312"/>
            <ac:picMk id="14" creationId="{C16C55E3-717D-3E62-E340-52CBE27528F1}"/>
          </ac:picMkLst>
        </pc:picChg>
        <pc:picChg chg="mod">
          <ac:chgData name="Anne-Marie Haikio" userId="d857b0d5-b89d-4400-a0b9-0a9e2b406479" providerId="ADAL" clId="{94C5A10D-29B0-4EFA-8FF5-6892D285C7DE}" dt="2024-02-21T07:50:15.337" v="175" actId="164"/>
          <ac:picMkLst>
            <pc:docMk/>
            <pc:sldMk cId="3406965622" sldId="312"/>
            <ac:picMk id="15" creationId="{E8231B00-0C11-F3B0-CDF9-CF0D0D645994}"/>
          </ac:picMkLst>
        </pc:picChg>
        <pc:picChg chg="mod">
          <ac:chgData name="Anne-Marie Haikio" userId="d857b0d5-b89d-4400-a0b9-0a9e2b406479" providerId="ADAL" clId="{94C5A10D-29B0-4EFA-8FF5-6892D285C7DE}" dt="2024-02-21T07:50:15.337" v="175" actId="164"/>
          <ac:picMkLst>
            <pc:docMk/>
            <pc:sldMk cId="3406965622" sldId="312"/>
            <ac:picMk id="17" creationId="{C44BCF17-9114-4076-5C95-E81ABB463BF2}"/>
          </ac:picMkLst>
        </pc:picChg>
        <pc:picChg chg="mod">
          <ac:chgData name="Anne-Marie Haikio" userId="d857b0d5-b89d-4400-a0b9-0a9e2b406479" providerId="ADAL" clId="{94C5A10D-29B0-4EFA-8FF5-6892D285C7DE}" dt="2024-02-21T07:50:36.633" v="177" actId="164"/>
          <ac:picMkLst>
            <pc:docMk/>
            <pc:sldMk cId="3406965622" sldId="312"/>
            <ac:picMk id="19" creationId="{750E74B4-D25B-F85F-8DBB-C5C434BAA218}"/>
          </ac:picMkLst>
        </pc:picChg>
        <pc:picChg chg="mod">
          <ac:chgData name="Anne-Marie Haikio" userId="d857b0d5-b89d-4400-a0b9-0a9e2b406479" providerId="ADAL" clId="{94C5A10D-29B0-4EFA-8FF5-6892D285C7DE}" dt="2024-02-21T07:50:36.633" v="177" actId="164"/>
          <ac:picMkLst>
            <pc:docMk/>
            <pc:sldMk cId="3406965622" sldId="312"/>
            <ac:picMk id="20" creationId="{7C2D6724-E9BA-B206-E02E-DA74DE6314EB}"/>
          </ac:picMkLst>
        </pc:picChg>
        <pc:picChg chg="mod">
          <ac:chgData name="Anne-Marie Haikio" userId="d857b0d5-b89d-4400-a0b9-0a9e2b406479" providerId="ADAL" clId="{94C5A10D-29B0-4EFA-8FF5-6892D285C7DE}" dt="2024-02-21T07:50:24.420" v="176" actId="164"/>
          <ac:picMkLst>
            <pc:docMk/>
            <pc:sldMk cId="3406965622" sldId="312"/>
            <ac:picMk id="23" creationId="{058C4D9B-1347-0C7F-0816-22B9EBE57ACE}"/>
          </ac:picMkLst>
        </pc:picChg>
        <pc:picChg chg="mod">
          <ac:chgData name="Anne-Marie Haikio" userId="d857b0d5-b89d-4400-a0b9-0a9e2b406479" providerId="ADAL" clId="{94C5A10D-29B0-4EFA-8FF5-6892D285C7DE}" dt="2024-02-21T07:50:24.420" v="176" actId="164"/>
          <ac:picMkLst>
            <pc:docMk/>
            <pc:sldMk cId="3406965622" sldId="312"/>
            <ac:picMk id="24" creationId="{E55BFBC2-6E19-F27F-FCF0-81C005DED1C0}"/>
          </ac:picMkLst>
        </pc:picChg>
      </pc:sldChg>
      <pc:sldChg chg="modSp mod">
        <pc:chgData name="Anne-Marie Haikio" userId="d857b0d5-b89d-4400-a0b9-0a9e2b406479" providerId="ADAL" clId="{94C5A10D-29B0-4EFA-8FF5-6892D285C7DE}" dt="2024-02-21T09:00:31.892" v="4777" actId="20577"/>
        <pc:sldMkLst>
          <pc:docMk/>
          <pc:sldMk cId="3736964645" sldId="316"/>
        </pc:sldMkLst>
        <pc:spChg chg="mod">
          <ac:chgData name="Anne-Marie Haikio" userId="d857b0d5-b89d-4400-a0b9-0a9e2b406479" providerId="ADAL" clId="{94C5A10D-29B0-4EFA-8FF5-6892D285C7DE}" dt="2024-02-21T09:00:31.892" v="4777" actId="20577"/>
          <ac:spMkLst>
            <pc:docMk/>
            <pc:sldMk cId="3736964645" sldId="316"/>
            <ac:spMk id="3" creationId="{21963E71-2D02-E2D1-A0A5-4ED17C323331}"/>
          </ac:spMkLst>
        </pc:spChg>
      </pc:sldChg>
      <pc:sldChg chg="modSp mod">
        <pc:chgData name="Anne-Marie Haikio" userId="d857b0d5-b89d-4400-a0b9-0a9e2b406479" providerId="ADAL" clId="{94C5A10D-29B0-4EFA-8FF5-6892D285C7DE}" dt="2024-02-21T08:40:18.045" v="3035" actId="207"/>
        <pc:sldMkLst>
          <pc:docMk/>
          <pc:sldMk cId="2093639492" sldId="319"/>
        </pc:sldMkLst>
        <pc:spChg chg="mod">
          <ac:chgData name="Anne-Marie Haikio" userId="d857b0d5-b89d-4400-a0b9-0a9e2b406479" providerId="ADAL" clId="{94C5A10D-29B0-4EFA-8FF5-6892D285C7DE}" dt="2024-02-21T08:40:18.045" v="3035" actId="207"/>
          <ac:spMkLst>
            <pc:docMk/>
            <pc:sldMk cId="2093639492" sldId="319"/>
            <ac:spMk id="2" creationId="{BFDE2C01-8A5C-3E99-35CE-A9DCEDBC7905}"/>
          </ac:spMkLst>
        </pc:spChg>
        <pc:spChg chg="mod">
          <ac:chgData name="Anne-Marie Haikio" userId="d857b0d5-b89d-4400-a0b9-0a9e2b406479" providerId="ADAL" clId="{94C5A10D-29B0-4EFA-8FF5-6892D285C7DE}" dt="2024-02-21T08:40:09.840" v="3025" actId="20577"/>
          <ac:spMkLst>
            <pc:docMk/>
            <pc:sldMk cId="2093639492" sldId="319"/>
            <ac:spMk id="3" creationId="{F7007C0D-3D88-DF97-CB9B-1B3EC904946C}"/>
          </ac:spMkLst>
        </pc:spChg>
        <pc:spChg chg="mod">
          <ac:chgData name="Anne-Marie Haikio" userId="d857b0d5-b89d-4400-a0b9-0a9e2b406479" providerId="ADAL" clId="{94C5A10D-29B0-4EFA-8FF5-6892D285C7DE}" dt="2024-02-21T08:39:33.403" v="2921" actId="1076"/>
          <ac:spMkLst>
            <pc:docMk/>
            <pc:sldMk cId="2093639492" sldId="319"/>
            <ac:spMk id="4" creationId="{616CD765-AFEB-8806-6F2D-A10307DA0C22}"/>
          </ac:spMkLst>
        </pc:spChg>
      </pc:sldChg>
      <pc:sldChg chg="modSp mod">
        <pc:chgData name="Anne-Marie Haikio" userId="d857b0d5-b89d-4400-a0b9-0a9e2b406479" providerId="ADAL" clId="{94C5A10D-29B0-4EFA-8FF5-6892D285C7DE}" dt="2024-02-21T08:23:52.570" v="931" actId="20577"/>
        <pc:sldMkLst>
          <pc:docMk/>
          <pc:sldMk cId="742333257" sldId="337"/>
        </pc:sldMkLst>
        <pc:spChg chg="mod">
          <ac:chgData name="Anne-Marie Haikio" userId="d857b0d5-b89d-4400-a0b9-0a9e2b406479" providerId="ADAL" clId="{94C5A10D-29B0-4EFA-8FF5-6892D285C7DE}" dt="2024-02-21T08:22:26.532" v="864" actId="11"/>
          <ac:spMkLst>
            <pc:docMk/>
            <pc:sldMk cId="742333257" sldId="337"/>
            <ac:spMk id="3" creationId="{C5449C25-D396-5CC9-9753-8B26F6DDFB98}"/>
          </ac:spMkLst>
        </pc:spChg>
        <pc:spChg chg="mod">
          <ac:chgData name="Anne-Marie Haikio" userId="d857b0d5-b89d-4400-a0b9-0a9e2b406479" providerId="ADAL" clId="{94C5A10D-29B0-4EFA-8FF5-6892D285C7DE}" dt="2024-02-21T08:23:52.570" v="931" actId="20577"/>
          <ac:spMkLst>
            <pc:docMk/>
            <pc:sldMk cId="742333257" sldId="337"/>
            <ac:spMk id="4" creationId="{7129C81D-609D-F395-FCAE-42BD0FCFA792}"/>
          </ac:spMkLst>
        </pc:spChg>
      </pc:sldChg>
      <pc:sldChg chg="modSp mod">
        <pc:chgData name="Anne-Marie Haikio" userId="d857b0d5-b89d-4400-a0b9-0a9e2b406479" providerId="ADAL" clId="{94C5A10D-29B0-4EFA-8FF5-6892D285C7DE}" dt="2024-02-21T07:42:37.910" v="166" actId="6549"/>
        <pc:sldMkLst>
          <pc:docMk/>
          <pc:sldMk cId="4259936650" sldId="338"/>
        </pc:sldMkLst>
        <pc:spChg chg="mod">
          <ac:chgData name="Anne-Marie Haikio" userId="d857b0d5-b89d-4400-a0b9-0a9e2b406479" providerId="ADAL" clId="{94C5A10D-29B0-4EFA-8FF5-6892D285C7DE}" dt="2024-02-21T07:42:37.910" v="166" actId="6549"/>
          <ac:spMkLst>
            <pc:docMk/>
            <pc:sldMk cId="4259936650" sldId="338"/>
            <ac:spMk id="2" creationId="{3EC652B2-A140-8E56-9795-F82BA78EAD29}"/>
          </ac:spMkLst>
        </pc:spChg>
      </pc:sldChg>
      <pc:sldChg chg="modSp mod">
        <pc:chgData name="Anne-Marie Haikio" userId="d857b0d5-b89d-4400-a0b9-0a9e2b406479" providerId="ADAL" clId="{94C5A10D-29B0-4EFA-8FF5-6892D285C7DE}" dt="2024-02-21T07:54:41.096" v="206" actId="6549"/>
        <pc:sldMkLst>
          <pc:docMk/>
          <pc:sldMk cId="593915455" sldId="342"/>
        </pc:sldMkLst>
        <pc:spChg chg="mod">
          <ac:chgData name="Anne-Marie Haikio" userId="d857b0d5-b89d-4400-a0b9-0a9e2b406479" providerId="ADAL" clId="{94C5A10D-29B0-4EFA-8FF5-6892D285C7DE}" dt="2024-02-21T07:54:41.096" v="206" actId="6549"/>
          <ac:spMkLst>
            <pc:docMk/>
            <pc:sldMk cId="593915455" sldId="342"/>
            <ac:spMk id="2" creationId="{BA1BFD0C-7E80-6BC7-127F-F23D26394E11}"/>
          </ac:spMkLst>
        </pc:spChg>
      </pc:sldChg>
      <pc:sldChg chg="modSp mod">
        <pc:chgData name="Anne-Marie Haikio" userId="d857b0d5-b89d-4400-a0b9-0a9e2b406479" providerId="ADAL" clId="{94C5A10D-29B0-4EFA-8FF5-6892D285C7DE}" dt="2024-02-21T08:35:55.235" v="2329" actId="1076"/>
        <pc:sldMkLst>
          <pc:docMk/>
          <pc:sldMk cId="1197007744" sldId="352"/>
        </pc:sldMkLst>
        <pc:spChg chg="mod">
          <ac:chgData name="Anne-Marie Haikio" userId="d857b0d5-b89d-4400-a0b9-0a9e2b406479" providerId="ADAL" clId="{94C5A10D-29B0-4EFA-8FF5-6892D285C7DE}" dt="2024-02-21T08:33:44.855" v="2010" actId="20577"/>
          <ac:spMkLst>
            <pc:docMk/>
            <pc:sldMk cId="1197007744" sldId="352"/>
            <ac:spMk id="2" creationId="{42794A5B-643D-2900-EE6D-A8F589674283}"/>
          </ac:spMkLst>
        </pc:spChg>
        <pc:spChg chg="mod">
          <ac:chgData name="Anne-Marie Haikio" userId="d857b0d5-b89d-4400-a0b9-0a9e2b406479" providerId="ADAL" clId="{94C5A10D-29B0-4EFA-8FF5-6892D285C7DE}" dt="2024-02-21T08:35:52.933" v="2328" actId="1076"/>
          <ac:spMkLst>
            <pc:docMk/>
            <pc:sldMk cId="1197007744" sldId="352"/>
            <ac:spMk id="3" creationId="{232D3A18-166A-8AD9-29AF-E1528C3A6FC7}"/>
          </ac:spMkLst>
        </pc:spChg>
        <pc:picChg chg="mod">
          <ac:chgData name="Anne-Marie Haikio" userId="d857b0d5-b89d-4400-a0b9-0a9e2b406479" providerId="ADAL" clId="{94C5A10D-29B0-4EFA-8FF5-6892D285C7DE}" dt="2024-02-21T08:33:48.111" v="2011" actId="1076"/>
          <ac:picMkLst>
            <pc:docMk/>
            <pc:sldMk cId="1197007744" sldId="352"/>
            <ac:picMk id="4" creationId="{3D34B402-CD57-0D41-B426-7FDAC7095CB2}"/>
          </ac:picMkLst>
        </pc:picChg>
        <pc:picChg chg="mod">
          <ac:chgData name="Anne-Marie Haikio" userId="d857b0d5-b89d-4400-a0b9-0a9e2b406479" providerId="ADAL" clId="{94C5A10D-29B0-4EFA-8FF5-6892D285C7DE}" dt="2024-02-21T08:35:55.235" v="2329" actId="1076"/>
          <ac:picMkLst>
            <pc:docMk/>
            <pc:sldMk cId="1197007744" sldId="352"/>
            <ac:picMk id="6" creationId="{FA1126BD-F2E7-B026-3002-9E8FA9DDFBD3}"/>
          </ac:picMkLst>
        </pc:picChg>
      </pc:sldChg>
      <pc:sldChg chg="modSp mod">
        <pc:chgData name="Anne-Marie Haikio" userId="d857b0d5-b89d-4400-a0b9-0a9e2b406479" providerId="ADAL" clId="{94C5A10D-29B0-4EFA-8FF5-6892D285C7DE}" dt="2024-02-21T07:54:11.238" v="196" actId="20577"/>
        <pc:sldMkLst>
          <pc:docMk/>
          <pc:sldMk cId="2787846293" sldId="377"/>
        </pc:sldMkLst>
        <pc:spChg chg="mod">
          <ac:chgData name="Anne-Marie Haikio" userId="d857b0d5-b89d-4400-a0b9-0a9e2b406479" providerId="ADAL" clId="{94C5A10D-29B0-4EFA-8FF5-6892D285C7DE}" dt="2024-02-21T07:54:11.238" v="196" actId="20577"/>
          <ac:spMkLst>
            <pc:docMk/>
            <pc:sldMk cId="2787846293" sldId="377"/>
            <ac:spMk id="7" creationId="{05DAF996-FCE0-A051-245B-F1A33CD6BCA9}"/>
          </ac:spMkLst>
        </pc:spChg>
      </pc:sldChg>
      <pc:sldChg chg="modSp mod">
        <pc:chgData name="Anne-Marie Haikio" userId="d857b0d5-b89d-4400-a0b9-0a9e2b406479" providerId="ADAL" clId="{94C5A10D-29B0-4EFA-8FF5-6892D285C7DE}" dt="2024-02-21T07:51:30.252" v="178" actId="20577"/>
        <pc:sldMkLst>
          <pc:docMk/>
          <pc:sldMk cId="3773802084" sldId="378"/>
        </pc:sldMkLst>
        <pc:spChg chg="mod">
          <ac:chgData name="Anne-Marie Haikio" userId="d857b0d5-b89d-4400-a0b9-0a9e2b406479" providerId="ADAL" clId="{94C5A10D-29B0-4EFA-8FF5-6892D285C7DE}" dt="2024-02-21T07:51:30.252" v="178" actId="20577"/>
          <ac:spMkLst>
            <pc:docMk/>
            <pc:sldMk cId="3773802084" sldId="378"/>
            <ac:spMk id="3" creationId="{CECD0C81-E7F2-74B5-EFE5-87023DCCBB55}"/>
          </ac:spMkLst>
        </pc:spChg>
      </pc:sldChg>
      <pc:sldChg chg="modSp mod">
        <pc:chgData name="Anne-Marie Haikio" userId="d857b0d5-b89d-4400-a0b9-0a9e2b406479" providerId="ADAL" clId="{94C5A10D-29B0-4EFA-8FF5-6892D285C7DE}" dt="2024-02-21T08:52:09.079" v="4178" actId="20577"/>
        <pc:sldMkLst>
          <pc:docMk/>
          <pc:sldMk cId="640509834" sldId="381"/>
        </pc:sldMkLst>
        <pc:spChg chg="mod">
          <ac:chgData name="Anne-Marie Haikio" userId="d857b0d5-b89d-4400-a0b9-0a9e2b406479" providerId="ADAL" clId="{94C5A10D-29B0-4EFA-8FF5-6892D285C7DE}" dt="2024-02-21T07:52:47.245" v="181" actId="2711"/>
          <ac:spMkLst>
            <pc:docMk/>
            <pc:sldMk cId="640509834" sldId="381"/>
            <ac:spMk id="2" creationId="{42BE2AAB-9644-6B1A-5A32-32C60865BA9C}"/>
          </ac:spMkLst>
        </pc:spChg>
        <pc:spChg chg="mod">
          <ac:chgData name="Anne-Marie Haikio" userId="d857b0d5-b89d-4400-a0b9-0a9e2b406479" providerId="ADAL" clId="{94C5A10D-29B0-4EFA-8FF5-6892D285C7DE}" dt="2024-02-21T08:52:09.079" v="4178" actId="20577"/>
          <ac:spMkLst>
            <pc:docMk/>
            <pc:sldMk cId="640509834" sldId="381"/>
            <ac:spMk id="3" creationId="{2EFD9EC1-6BEF-447B-5EE9-C76FE86A23AE}"/>
          </ac:spMkLst>
        </pc:spChg>
      </pc:sldChg>
      <pc:sldChg chg="modSp mod">
        <pc:chgData name="Anne-Marie Haikio" userId="d857b0d5-b89d-4400-a0b9-0a9e2b406479" providerId="ADAL" clId="{94C5A10D-29B0-4EFA-8FF5-6892D285C7DE}" dt="2024-02-21T08:57:51.678" v="4604" actId="20577"/>
        <pc:sldMkLst>
          <pc:docMk/>
          <pc:sldMk cId="1640874643" sldId="383"/>
        </pc:sldMkLst>
        <pc:spChg chg="mod">
          <ac:chgData name="Anne-Marie Haikio" userId="d857b0d5-b89d-4400-a0b9-0a9e2b406479" providerId="ADAL" clId="{94C5A10D-29B0-4EFA-8FF5-6892D285C7DE}" dt="2024-02-21T08:57:51.678" v="4604" actId="20577"/>
          <ac:spMkLst>
            <pc:docMk/>
            <pc:sldMk cId="1640874643" sldId="383"/>
            <ac:spMk id="4" creationId="{BD2C7236-5C37-0418-A08C-7043CD013F0E}"/>
          </ac:spMkLst>
        </pc:spChg>
      </pc:sldChg>
      <pc:sldChg chg="modSp mod">
        <pc:chgData name="Anne-Marie Haikio" userId="d857b0d5-b89d-4400-a0b9-0a9e2b406479" providerId="ADAL" clId="{94C5A10D-29B0-4EFA-8FF5-6892D285C7DE}" dt="2024-02-21T07:49:16.318" v="171" actId="113"/>
        <pc:sldMkLst>
          <pc:docMk/>
          <pc:sldMk cId="3900812106" sldId="385"/>
        </pc:sldMkLst>
        <pc:spChg chg="mod">
          <ac:chgData name="Anne-Marie Haikio" userId="d857b0d5-b89d-4400-a0b9-0a9e2b406479" providerId="ADAL" clId="{94C5A10D-29B0-4EFA-8FF5-6892D285C7DE}" dt="2024-02-21T07:49:16.318" v="171" actId="113"/>
          <ac:spMkLst>
            <pc:docMk/>
            <pc:sldMk cId="3900812106" sldId="385"/>
            <ac:spMk id="3" creationId="{C9B7FF6F-45CB-573C-CCF2-29D901EE93D2}"/>
          </ac:spMkLst>
        </pc:spChg>
      </pc:sldChg>
      <pc:sldChg chg="modSp mod">
        <pc:chgData name="Anne-Marie Haikio" userId="d857b0d5-b89d-4400-a0b9-0a9e2b406479" providerId="ADAL" clId="{94C5A10D-29B0-4EFA-8FF5-6892D285C7DE}" dt="2024-02-21T07:48:58.265" v="170" actId="20577"/>
        <pc:sldMkLst>
          <pc:docMk/>
          <pc:sldMk cId="2307278474" sldId="388"/>
        </pc:sldMkLst>
        <pc:spChg chg="mod">
          <ac:chgData name="Anne-Marie Haikio" userId="d857b0d5-b89d-4400-a0b9-0a9e2b406479" providerId="ADAL" clId="{94C5A10D-29B0-4EFA-8FF5-6892D285C7DE}" dt="2024-02-21T07:48:58.265" v="170" actId="20577"/>
          <ac:spMkLst>
            <pc:docMk/>
            <pc:sldMk cId="2307278474" sldId="388"/>
            <ac:spMk id="3" creationId="{176999E8-FC09-CDAA-A4F6-DEE40A7FC6DA}"/>
          </ac:spMkLst>
        </pc:spChg>
      </pc:sldChg>
      <pc:sldChg chg="modSp mod">
        <pc:chgData name="Anne-Marie Haikio" userId="d857b0d5-b89d-4400-a0b9-0a9e2b406479" providerId="ADAL" clId="{94C5A10D-29B0-4EFA-8FF5-6892D285C7DE}" dt="2024-02-21T08:29:01.646" v="1507" actId="207"/>
        <pc:sldMkLst>
          <pc:docMk/>
          <pc:sldMk cId="3360613516" sldId="404"/>
        </pc:sldMkLst>
        <pc:spChg chg="mod">
          <ac:chgData name="Anne-Marie Haikio" userId="d857b0d5-b89d-4400-a0b9-0a9e2b406479" providerId="ADAL" clId="{94C5A10D-29B0-4EFA-8FF5-6892D285C7DE}" dt="2024-02-21T08:29:01.646" v="1507" actId="207"/>
          <ac:spMkLst>
            <pc:docMk/>
            <pc:sldMk cId="3360613516" sldId="404"/>
            <ac:spMk id="2" creationId="{16C7B4A8-388D-EFE0-41D0-7CFB2EBFE992}"/>
          </ac:spMkLst>
        </pc:spChg>
      </pc:sldChg>
      <pc:sldChg chg="modSp mod">
        <pc:chgData name="Anne-Marie Haikio" userId="d857b0d5-b89d-4400-a0b9-0a9e2b406479" providerId="ADAL" clId="{94C5A10D-29B0-4EFA-8FF5-6892D285C7DE}" dt="2024-02-21T08:28:51.981" v="1506" actId="207"/>
        <pc:sldMkLst>
          <pc:docMk/>
          <pc:sldMk cId="1183452681" sldId="405"/>
        </pc:sldMkLst>
        <pc:spChg chg="mod">
          <ac:chgData name="Anne-Marie Haikio" userId="d857b0d5-b89d-4400-a0b9-0a9e2b406479" providerId="ADAL" clId="{94C5A10D-29B0-4EFA-8FF5-6892D285C7DE}" dt="2024-02-21T08:28:51.981" v="1506" actId="207"/>
          <ac:spMkLst>
            <pc:docMk/>
            <pc:sldMk cId="1183452681" sldId="405"/>
            <ac:spMk id="2" creationId="{799B46F5-1D17-AE8D-E39C-336D64019AB2}"/>
          </ac:spMkLst>
        </pc:spChg>
      </pc:sldChg>
      <pc:sldChg chg="modSp mod">
        <pc:chgData name="Anne-Marie Haikio" userId="d857b0d5-b89d-4400-a0b9-0a9e2b406479" providerId="ADAL" clId="{94C5A10D-29B0-4EFA-8FF5-6892D285C7DE}" dt="2024-02-21T08:28:43.431" v="1505" actId="207"/>
        <pc:sldMkLst>
          <pc:docMk/>
          <pc:sldMk cId="385546534" sldId="406"/>
        </pc:sldMkLst>
        <pc:spChg chg="mod">
          <ac:chgData name="Anne-Marie Haikio" userId="d857b0d5-b89d-4400-a0b9-0a9e2b406479" providerId="ADAL" clId="{94C5A10D-29B0-4EFA-8FF5-6892D285C7DE}" dt="2024-02-21T08:28:43.431" v="1505" actId="207"/>
          <ac:spMkLst>
            <pc:docMk/>
            <pc:sldMk cId="385546534" sldId="406"/>
            <ac:spMk id="2" creationId="{046075D8-EF29-0FFE-ACA8-DC532B4302AF}"/>
          </ac:spMkLst>
        </pc:spChg>
      </pc:sldChg>
      <pc:sldChg chg="modSp mod">
        <pc:chgData name="Anne-Marie Haikio" userId="d857b0d5-b89d-4400-a0b9-0a9e2b406479" providerId="ADAL" clId="{94C5A10D-29B0-4EFA-8FF5-6892D285C7DE}" dt="2024-02-21T08:28:34.175" v="1504" actId="207"/>
        <pc:sldMkLst>
          <pc:docMk/>
          <pc:sldMk cId="2454025798" sldId="407"/>
        </pc:sldMkLst>
        <pc:spChg chg="mod">
          <ac:chgData name="Anne-Marie Haikio" userId="d857b0d5-b89d-4400-a0b9-0a9e2b406479" providerId="ADAL" clId="{94C5A10D-29B0-4EFA-8FF5-6892D285C7DE}" dt="2024-02-21T08:28:34.175" v="1504" actId="207"/>
          <ac:spMkLst>
            <pc:docMk/>
            <pc:sldMk cId="2454025798" sldId="407"/>
            <ac:spMk id="2" creationId="{72F70BDF-5616-13B1-38B0-BD4B7615B0B6}"/>
          </ac:spMkLst>
        </pc:spChg>
      </pc:sldChg>
      <pc:sldChg chg="modSp mod">
        <pc:chgData name="Anne-Marie Haikio" userId="d857b0d5-b89d-4400-a0b9-0a9e2b406479" providerId="ADAL" clId="{94C5A10D-29B0-4EFA-8FF5-6892D285C7DE}" dt="2024-02-21T08:28:24.865" v="1503" actId="207"/>
        <pc:sldMkLst>
          <pc:docMk/>
          <pc:sldMk cId="1377453801" sldId="408"/>
        </pc:sldMkLst>
        <pc:spChg chg="mod">
          <ac:chgData name="Anne-Marie Haikio" userId="d857b0d5-b89d-4400-a0b9-0a9e2b406479" providerId="ADAL" clId="{94C5A10D-29B0-4EFA-8FF5-6892D285C7DE}" dt="2024-02-21T08:28:24.865" v="1503" actId="207"/>
          <ac:spMkLst>
            <pc:docMk/>
            <pc:sldMk cId="1377453801" sldId="408"/>
            <ac:spMk id="2" creationId="{E4F0C1F2-D4E9-CE99-F01F-419BD9AF8B25}"/>
          </ac:spMkLst>
        </pc:spChg>
      </pc:sldChg>
      <pc:sldChg chg="modSp add mod">
        <pc:chgData name="Anne-Marie Haikio" userId="d857b0d5-b89d-4400-a0b9-0a9e2b406479" providerId="ADAL" clId="{94C5A10D-29B0-4EFA-8FF5-6892D285C7DE}" dt="2024-02-21T08:28:16.205" v="1502" actId="207"/>
        <pc:sldMkLst>
          <pc:docMk/>
          <pc:sldMk cId="2857183996" sldId="409"/>
        </pc:sldMkLst>
        <pc:spChg chg="mod">
          <ac:chgData name="Anne-Marie Haikio" userId="d857b0d5-b89d-4400-a0b9-0a9e2b406479" providerId="ADAL" clId="{94C5A10D-29B0-4EFA-8FF5-6892D285C7DE}" dt="2024-02-21T08:28:16.205" v="1502" actId="207"/>
          <ac:spMkLst>
            <pc:docMk/>
            <pc:sldMk cId="2857183996" sldId="409"/>
            <ac:spMk id="2" creationId="{B639D16D-C7B4-FA42-6A65-DAB7364252DE}"/>
          </ac:spMkLst>
        </pc:spChg>
        <pc:spChg chg="mod">
          <ac:chgData name="Anne-Marie Haikio" userId="d857b0d5-b89d-4400-a0b9-0a9e2b406479" providerId="ADAL" clId="{94C5A10D-29B0-4EFA-8FF5-6892D285C7DE}" dt="2024-02-21T08:15:22.696" v="244"/>
          <ac:spMkLst>
            <pc:docMk/>
            <pc:sldMk cId="2857183996" sldId="409"/>
            <ac:spMk id="3" creationId="{1759E1E7-0316-187E-2CFE-57C8A37EC364}"/>
          </ac:spMkLst>
        </pc:spChg>
        <pc:spChg chg="mod">
          <ac:chgData name="Anne-Marie Haikio" userId="d857b0d5-b89d-4400-a0b9-0a9e2b406479" providerId="ADAL" clId="{94C5A10D-29B0-4EFA-8FF5-6892D285C7DE}" dt="2024-02-21T08:15:44.493" v="273"/>
          <ac:spMkLst>
            <pc:docMk/>
            <pc:sldMk cId="2857183996" sldId="409"/>
            <ac:spMk id="4" creationId="{B1CFB2D8-EE7B-CC7F-3FC3-1BF7FF3E6A1A}"/>
          </ac:spMkLst>
        </pc:spChg>
      </pc:sldChg>
      <pc:sldChg chg="modSp add mod">
        <pc:chgData name="Anne-Marie Haikio" userId="d857b0d5-b89d-4400-a0b9-0a9e2b406479" providerId="ADAL" clId="{94C5A10D-29B0-4EFA-8FF5-6892D285C7DE}" dt="2024-02-21T08:28:08.279" v="1501" actId="207"/>
        <pc:sldMkLst>
          <pc:docMk/>
          <pc:sldMk cId="3340508708" sldId="410"/>
        </pc:sldMkLst>
        <pc:spChg chg="mod">
          <ac:chgData name="Anne-Marie Haikio" userId="d857b0d5-b89d-4400-a0b9-0a9e2b406479" providerId="ADAL" clId="{94C5A10D-29B0-4EFA-8FF5-6892D285C7DE}" dt="2024-02-21T08:28:08.279" v="1501" actId="207"/>
          <ac:spMkLst>
            <pc:docMk/>
            <pc:sldMk cId="3340508708" sldId="410"/>
            <ac:spMk id="2" creationId="{2935C3EC-F18B-E1F3-D088-F66050DD5165}"/>
          </ac:spMkLst>
        </pc:spChg>
        <pc:spChg chg="mod">
          <ac:chgData name="Anne-Marie Haikio" userId="d857b0d5-b89d-4400-a0b9-0a9e2b406479" providerId="ADAL" clId="{94C5A10D-29B0-4EFA-8FF5-6892D285C7DE}" dt="2024-02-21T08:16:37.437" v="296" actId="20577"/>
          <ac:spMkLst>
            <pc:docMk/>
            <pc:sldMk cId="3340508708" sldId="410"/>
            <ac:spMk id="3" creationId="{D7F058C4-F9DC-86B0-88C2-A243A452F28D}"/>
          </ac:spMkLst>
        </pc:spChg>
        <pc:spChg chg="mod">
          <ac:chgData name="Anne-Marie Haikio" userId="d857b0d5-b89d-4400-a0b9-0a9e2b406479" providerId="ADAL" clId="{94C5A10D-29B0-4EFA-8FF5-6892D285C7DE}" dt="2024-02-21T08:17:37.072" v="318" actId="20577"/>
          <ac:spMkLst>
            <pc:docMk/>
            <pc:sldMk cId="3340508708" sldId="410"/>
            <ac:spMk id="4" creationId="{BF169248-07E5-B73E-74C4-2C0636EE7756}"/>
          </ac:spMkLst>
        </pc:spChg>
      </pc:sldChg>
      <pc:sldChg chg="delSp modSp add mod setBg delDesignElem">
        <pc:chgData name="Anne-Marie Haikio" userId="d857b0d5-b89d-4400-a0b9-0a9e2b406479" providerId="ADAL" clId="{94C5A10D-29B0-4EFA-8FF5-6892D285C7DE}" dt="2024-02-21T08:27:51.300" v="1500" actId="1076"/>
        <pc:sldMkLst>
          <pc:docMk/>
          <pc:sldMk cId="855738877" sldId="411"/>
        </pc:sldMkLst>
        <pc:spChg chg="mod">
          <ac:chgData name="Anne-Marie Haikio" userId="d857b0d5-b89d-4400-a0b9-0a9e2b406479" providerId="ADAL" clId="{94C5A10D-29B0-4EFA-8FF5-6892D285C7DE}" dt="2024-02-21T08:27:51.300" v="1500" actId="1076"/>
          <ac:spMkLst>
            <pc:docMk/>
            <pc:sldMk cId="855738877" sldId="411"/>
            <ac:spMk id="2" creationId="{2CB799D0-C761-F839-350A-7F5B217D9462}"/>
          </ac:spMkLst>
        </pc:spChg>
        <pc:spChg chg="mod">
          <ac:chgData name="Anne-Marie Haikio" userId="d857b0d5-b89d-4400-a0b9-0a9e2b406479" providerId="ADAL" clId="{94C5A10D-29B0-4EFA-8FF5-6892D285C7DE}" dt="2024-02-21T08:18:50.468" v="419" actId="6549"/>
          <ac:spMkLst>
            <pc:docMk/>
            <pc:sldMk cId="855738877" sldId="411"/>
            <ac:spMk id="3" creationId="{048F293F-EFEA-7285-FCC0-5A1D8B6F9378}"/>
          </ac:spMkLst>
        </pc:spChg>
        <pc:spChg chg="mod">
          <ac:chgData name="Anne-Marie Haikio" userId="d857b0d5-b89d-4400-a0b9-0a9e2b406479" providerId="ADAL" clId="{94C5A10D-29B0-4EFA-8FF5-6892D285C7DE}" dt="2024-02-21T08:19:44.516" v="475" actId="20577"/>
          <ac:spMkLst>
            <pc:docMk/>
            <pc:sldMk cId="855738877" sldId="411"/>
            <ac:spMk id="4" creationId="{14EA91A6-FA42-6BD2-A054-61FB5DFAD55E}"/>
          </ac:spMkLst>
        </pc:spChg>
        <pc:spChg chg="del">
          <ac:chgData name="Anne-Marie Haikio" userId="d857b0d5-b89d-4400-a0b9-0a9e2b406479" providerId="ADAL" clId="{94C5A10D-29B0-4EFA-8FF5-6892D285C7DE}" dt="2024-02-21T08:17:54.180" v="331"/>
          <ac:spMkLst>
            <pc:docMk/>
            <pc:sldMk cId="855738877" sldId="411"/>
            <ac:spMk id="16" creationId="{8DA876B1-8F94-ACE0-2766-E798E352B90E}"/>
          </ac:spMkLst>
        </pc:spChg>
        <pc:spChg chg="del">
          <ac:chgData name="Anne-Marie Haikio" userId="d857b0d5-b89d-4400-a0b9-0a9e2b406479" providerId="ADAL" clId="{94C5A10D-29B0-4EFA-8FF5-6892D285C7DE}" dt="2024-02-21T08:17:54.180" v="331"/>
          <ac:spMkLst>
            <pc:docMk/>
            <pc:sldMk cId="855738877" sldId="411"/>
            <ac:spMk id="18" creationId="{C0BF699A-D570-461B-79EF-E60967B46BA7}"/>
          </ac:spMkLst>
        </pc:spChg>
        <pc:spChg chg="del">
          <ac:chgData name="Anne-Marie Haikio" userId="d857b0d5-b89d-4400-a0b9-0a9e2b406479" providerId="ADAL" clId="{94C5A10D-29B0-4EFA-8FF5-6892D285C7DE}" dt="2024-02-21T08:17:54.180" v="331"/>
          <ac:spMkLst>
            <pc:docMk/>
            <pc:sldMk cId="855738877" sldId="411"/>
            <ac:spMk id="20" creationId="{195D1964-A663-6535-A9B9-5B2D29A893F1}"/>
          </ac:spMkLst>
        </pc:spChg>
      </pc:sldChg>
      <pc:sldChg chg="modSp add mod">
        <pc:chgData name="Anne-Marie Haikio" userId="d857b0d5-b89d-4400-a0b9-0a9e2b406479" providerId="ADAL" clId="{94C5A10D-29B0-4EFA-8FF5-6892D285C7DE}" dt="2024-02-21T08:27:41.053" v="1498" actId="207"/>
        <pc:sldMkLst>
          <pc:docMk/>
          <pc:sldMk cId="1671206454" sldId="412"/>
        </pc:sldMkLst>
        <pc:spChg chg="mod">
          <ac:chgData name="Anne-Marie Haikio" userId="d857b0d5-b89d-4400-a0b9-0a9e2b406479" providerId="ADAL" clId="{94C5A10D-29B0-4EFA-8FF5-6892D285C7DE}" dt="2024-02-21T08:27:41.053" v="1498" actId="207"/>
          <ac:spMkLst>
            <pc:docMk/>
            <pc:sldMk cId="1671206454" sldId="412"/>
            <ac:spMk id="2" creationId="{0EA27F97-EE74-E2E8-8811-0B35E2D9394B}"/>
          </ac:spMkLst>
        </pc:spChg>
        <pc:spChg chg="mod">
          <ac:chgData name="Anne-Marie Haikio" userId="d857b0d5-b89d-4400-a0b9-0a9e2b406479" providerId="ADAL" clId="{94C5A10D-29B0-4EFA-8FF5-6892D285C7DE}" dt="2024-02-21T08:23:23.191" v="906" actId="11"/>
          <ac:spMkLst>
            <pc:docMk/>
            <pc:sldMk cId="1671206454" sldId="412"/>
            <ac:spMk id="3" creationId="{D2BE6A6B-0B2D-F6B1-C74C-E77528ED599E}"/>
          </ac:spMkLst>
        </pc:spChg>
        <pc:spChg chg="mod">
          <ac:chgData name="Anne-Marie Haikio" userId="d857b0d5-b89d-4400-a0b9-0a9e2b406479" providerId="ADAL" clId="{94C5A10D-29B0-4EFA-8FF5-6892D285C7DE}" dt="2024-02-21T08:23:28.004" v="907" actId="11"/>
          <ac:spMkLst>
            <pc:docMk/>
            <pc:sldMk cId="1671206454" sldId="412"/>
            <ac:spMk id="4" creationId="{A6310BB6-558B-546E-74B5-01BD88B4C9D2}"/>
          </ac:spMkLst>
        </pc:spChg>
      </pc:sldChg>
      <pc:sldChg chg="addSp delSp modSp add mod">
        <pc:chgData name="Anne-Marie Haikio" userId="d857b0d5-b89d-4400-a0b9-0a9e2b406479" providerId="ADAL" clId="{94C5A10D-29B0-4EFA-8FF5-6892D285C7DE}" dt="2024-02-21T08:27:34.680" v="1497" actId="207"/>
        <pc:sldMkLst>
          <pc:docMk/>
          <pc:sldMk cId="963793177" sldId="413"/>
        </pc:sldMkLst>
        <pc:spChg chg="mod">
          <ac:chgData name="Anne-Marie Haikio" userId="d857b0d5-b89d-4400-a0b9-0a9e2b406479" providerId="ADAL" clId="{94C5A10D-29B0-4EFA-8FF5-6892D285C7DE}" dt="2024-02-21T08:27:34.680" v="1497" actId="207"/>
          <ac:spMkLst>
            <pc:docMk/>
            <pc:sldMk cId="963793177" sldId="413"/>
            <ac:spMk id="2" creationId="{7E09FF0F-C8D7-DB91-1052-1D9CF10CBD17}"/>
          </ac:spMkLst>
        </pc:spChg>
        <pc:spChg chg="del">
          <ac:chgData name="Anne-Marie Haikio" userId="d857b0d5-b89d-4400-a0b9-0a9e2b406479" providerId="ADAL" clId="{94C5A10D-29B0-4EFA-8FF5-6892D285C7DE}" dt="2024-02-21T08:20:30.227" v="504" actId="478"/>
          <ac:spMkLst>
            <pc:docMk/>
            <pc:sldMk cId="963793177" sldId="413"/>
            <ac:spMk id="3" creationId="{6DAD77E1-EA27-7983-5655-467DA9380F77}"/>
          </ac:spMkLst>
        </pc:spChg>
        <pc:spChg chg="mod">
          <ac:chgData name="Anne-Marie Haikio" userId="d857b0d5-b89d-4400-a0b9-0a9e2b406479" providerId="ADAL" clId="{94C5A10D-29B0-4EFA-8FF5-6892D285C7DE}" dt="2024-02-21T08:25:50.488" v="1366" actId="20577"/>
          <ac:spMkLst>
            <pc:docMk/>
            <pc:sldMk cId="963793177" sldId="413"/>
            <ac:spMk id="4" creationId="{4AE5ABEE-7796-B644-F604-B14A6443E790}"/>
          </ac:spMkLst>
        </pc:spChg>
        <pc:spChg chg="add mod">
          <ac:chgData name="Anne-Marie Haikio" userId="d857b0d5-b89d-4400-a0b9-0a9e2b406479" providerId="ADAL" clId="{94C5A10D-29B0-4EFA-8FF5-6892D285C7DE}" dt="2024-02-21T08:24:50.402" v="1071" actId="27636"/>
          <ac:spMkLst>
            <pc:docMk/>
            <pc:sldMk cId="963793177" sldId="413"/>
            <ac:spMk id="8" creationId="{46AB1DC0-5B59-A9DE-E6C6-FA3A4400507F}"/>
          </ac:spMkLst>
        </pc:spChg>
      </pc:sldChg>
      <pc:sldChg chg="modSp add mod">
        <pc:chgData name="Anne-Marie Haikio" userId="d857b0d5-b89d-4400-a0b9-0a9e2b406479" providerId="ADAL" clId="{94C5A10D-29B0-4EFA-8FF5-6892D285C7DE}" dt="2024-02-21T08:27:24.088" v="1496" actId="207"/>
        <pc:sldMkLst>
          <pc:docMk/>
          <pc:sldMk cId="2623731480" sldId="414"/>
        </pc:sldMkLst>
        <pc:spChg chg="mod">
          <ac:chgData name="Anne-Marie Haikio" userId="d857b0d5-b89d-4400-a0b9-0a9e2b406479" providerId="ADAL" clId="{94C5A10D-29B0-4EFA-8FF5-6892D285C7DE}" dt="2024-02-21T08:27:24.088" v="1496" actId="207"/>
          <ac:spMkLst>
            <pc:docMk/>
            <pc:sldMk cId="2623731480" sldId="414"/>
            <ac:spMk id="2" creationId="{40E40131-8AB0-2DFE-50FA-C44527AB8E3D}"/>
          </ac:spMkLst>
        </pc:spChg>
        <pc:spChg chg="mod">
          <ac:chgData name="Anne-Marie Haikio" userId="d857b0d5-b89d-4400-a0b9-0a9e2b406479" providerId="ADAL" clId="{94C5A10D-29B0-4EFA-8FF5-6892D285C7DE}" dt="2024-02-21T08:27:14.911" v="1482"/>
          <ac:spMkLst>
            <pc:docMk/>
            <pc:sldMk cId="2623731480" sldId="414"/>
            <ac:spMk id="3" creationId="{9336F3CE-D2C7-1A02-B94A-7027539BE816}"/>
          </ac:spMkLst>
        </pc:spChg>
      </pc:sldChg>
      <pc:sldChg chg="modSp add mod">
        <pc:chgData name="Anne-Marie Haikio" userId="d857b0d5-b89d-4400-a0b9-0a9e2b406479" providerId="ADAL" clId="{94C5A10D-29B0-4EFA-8FF5-6892D285C7DE}" dt="2024-02-21T08:30:38.492" v="1631" actId="20577"/>
        <pc:sldMkLst>
          <pc:docMk/>
          <pc:sldMk cId="407569658" sldId="415"/>
        </pc:sldMkLst>
        <pc:spChg chg="mod">
          <ac:chgData name="Anne-Marie Haikio" userId="d857b0d5-b89d-4400-a0b9-0a9e2b406479" providerId="ADAL" clId="{94C5A10D-29B0-4EFA-8FF5-6892D285C7DE}" dt="2024-02-21T08:29:59.153" v="1519" actId="207"/>
          <ac:spMkLst>
            <pc:docMk/>
            <pc:sldMk cId="407569658" sldId="415"/>
            <ac:spMk id="2" creationId="{DD94B0D6-EC2D-3582-BEE7-2BC692D9642C}"/>
          </ac:spMkLst>
        </pc:spChg>
        <pc:spChg chg="mod">
          <ac:chgData name="Anne-Marie Haikio" userId="d857b0d5-b89d-4400-a0b9-0a9e2b406479" providerId="ADAL" clId="{94C5A10D-29B0-4EFA-8FF5-6892D285C7DE}" dt="2024-02-21T08:30:38.492" v="1631" actId="20577"/>
          <ac:spMkLst>
            <pc:docMk/>
            <pc:sldMk cId="407569658" sldId="415"/>
            <ac:spMk id="3" creationId="{68142834-5AD6-BD53-2061-03909A3E4022}"/>
          </ac:spMkLst>
        </pc:spChg>
        <pc:picChg chg="mod">
          <ac:chgData name="Anne-Marie Haikio" userId="d857b0d5-b89d-4400-a0b9-0a9e2b406479" providerId="ADAL" clId="{94C5A10D-29B0-4EFA-8FF5-6892D285C7DE}" dt="2024-02-21T08:29:56.086" v="1518" actId="1076"/>
          <ac:picMkLst>
            <pc:docMk/>
            <pc:sldMk cId="407569658" sldId="415"/>
            <ac:picMk id="4" creationId="{AD092513-26B6-C733-6731-ADFA7C15DE15}"/>
          </ac:picMkLst>
        </pc:picChg>
      </pc:sldChg>
      <pc:sldChg chg="modSp add mod">
        <pc:chgData name="Anne-Marie Haikio" userId="d857b0d5-b89d-4400-a0b9-0a9e2b406479" providerId="ADAL" clId="{94C5A10D-29B0-4EFA-8FF5-6892D285C7DE}" dt="2024-02-21T08:32:15.480" v="1850" actId="20577"/>
        <pc:sldMkLst>
          <pc:docMk/>
          <pc:sldMk cId="2155717447" sldId="416"/>
        </pc:sldMkLst>
        <pc:spChg chg="mod">
          <ac:chgData name="Anne-Marie Haikio" userId="d857b0d5-b89d-4400-a0b9-0a9e2b406479" providerId="ADAL" clId="{94C5A10D-29B0-4EFA-8FF5-6892D285C7DE}" dt="2024-02-21T08:31:02.274" v="1648" actId="207"/>
          <ac:spMkLst>
            <pc:docMk/>
            <pc:sldMk cId="2155717447" sldId="416"/>
            <ac:spMk id="2" creationId="{54CDA4D6-A593-9146-B498-18DD1A214C47}"/>
          </ac:spMkLst>
        </pc:spChg>
        <pc:spChg chg="mod">
          <ac:chgData name="Anne-Marie Haikio" userId="d857b0d5-b89d-4400-a0b9-0a9e2b406479" providerId="ADAL" clId="{94C5A10D-29B0-4EFA-8FF5-6892D285C7DE}" dt="2024-02-21T08:32:15.480" v="1850" actId="20577"/>
          <ac:spMkLst>
            <pc:docMk/>
            <pc:sldMk cId="2155717447" sldId="416"/>
            <ac:spMk id="3" creationId="{E966D92D-1D23-3D96-DD76-9F4E81391516}"/>
          </ac:spMkLst>
        </pc:spChg>
      </pc:sldChg>
      <pc:sldChg chg="modSp add mod ord">
        <pc:chgData name="Anne-Marie Haikio" userId="d857b0d5-b89d-4400-a0b9-0a9e2b406479" providerId="ADAL" clId="{94C5A10D-29B0-4EFA-8FF5-6892D285C7DE}" dt="2024-02-21T08:33:33.432" v="2001" actId="20577"/>
        <pc:sldMkLst>
          <pc:docMk/>
          <pc:sldMk cId="341822858" sldId="417"/>
        </pc:sldMkLst>
        <pc:spChg chg="mod">
          <ac:chgData name="Anne-Marie Haikio" userId="d857b0d5-b89d-4400-a0b9-0a9e2b406479" providerId="ADAL" clId="{94C5A10D-29B0-4EFA-8FF5-6892D285C7DE}" dt="2024-02-21T08:32:35.971" v="1863" actId="207"/>
          <ac:spMkLst>
            <pc:docMk/>
            <pc:sldMk cId="341822858" sldId="417"/>
            <ac:spMk id="2" creationId="{0E60BF33-DD82-1DA0-9FE2-A7B2FF5A3B77}"/>
          </ac:spMkLst>
        </pc:spChg>
        <pc:spChg chg="mod">
          <ac:chgData name="Anne-Marie Haikio" userId="d857b0d5-b89d-4400-a0b9-0a9e2b406479" providerId="ADAL" clId="{94C5A10D-29B0-4EFA-8FF5-6892D285C7DE}" dt="2024-02-21T08:33:33.432" v="2001" actId="20577"/>
          <ac:spMkLst>
            <pc:docMk/>
            <pc:sldMk cId="341822858" sldId="417"/>
            <ac:spMk id="3" creationId="{0756EFDD-6FD1-B40D-40C1-89BC39BA63CF}"/>
          </ac:spMkLst>
        </pc:spChg>
      </pc:sldChg>
      <pc:sldChg chg="add del">
        <pc:chgData name="Anne-Marie Haikio" userId="d857b0d5-b89d-4400-a0b9-0a9e2b406479" providerId="ADAL" clId="{94C5A10D-29B0-4EFA-8FF5-6892D285C7DE}" dt="2024-02-21T08:33:00.934" v="1896" actId="47"/>
        <pc:sldMkLst>
          <pc:docMk/>
          <pc:sldMk cId="7545429" sldId="418"/>
        </pc:sldMkLst>
      </pc:sldChg>
      <pc:sldChg chg="modSp add mod">
        <pc:chgData name="Anne-Marie Haikio" userId="d857b0d5-b89d-4400-a0b9-0a9e2b406479" providerId="ADAL" clId="{94C5A10D-29B0-4EFA-8FF5-6892D285C7DE}" dt="2024-02-21T08:38:28.712" v="2786" actId="6549"/>
        <pc:sldMkLst>
          <pc:docMk/>
          <pc:sldMk cId="4191958305" sldId="418"/>
        </pc:sldMkLst>
        <pc:spChg chg="mod">
          <ac:chgData name="Anne-Marie Haikio" userId="d857b0d5-b89d-4400-a0b9-0a9e2b406479" providerId="ADAL" clId="{94C5A10D-29B0-4EFA-8FF5-6892D285C7DE}" dt="2024-02-21T08:36:15.825" v="2340" actId="207"/>
          <ac:spMkLst>
            <pc:docMk/>
            <pc:sldMk cId="4191958305" sldId="418"/>
            <ac:spMk id="2" creationId="{7C2DDDBB-66E9-04E7-CE7B-9910822AACD1}"/>
          </ac:spMkLst>
        </pc:spChg>
        <pc:spChg chg="mod">
          <ac:chgData name="Anne-Marie Haikio" userId="d857b0d5-b89d-4400-a0b9-0a9e2b406479" providerId="ADAL" clId="{94C5A10D-29B0-4EFA-8FF5-6892D285C7DE}" dt="2024-02-21T08:37:36.180" v="2611" actId="20577"/>
          <ac:spMkLst>
            <pc:docMk/>
            <pc:sldMk cId="4191958305" sldId="418"/>
            <ac:spMk id="3" creationId="{2EAAAFB4-D17E-3A6A-1DBA-E64138033AAF}"/>
          </ac:spMkLst>
        </pc:spChg>
        <pc:spChg chg="mod">
          <ac:chgData name="Anne-Marie Haikio" userId="d857b0d5-b89d-4400-a0b9-0a9e2b406479" providerId="ADAL" clId="{94C5A10D-29B0-4EFA-8FF5-6892D285C7DE}" dt="2024-02-21T08:38:28.712" v="2786" actId="6549"/>
          <ac:spMkLst>
            <pc:docMk/>
            <pc:sldMk cId="4191958305" sldId="418"/>
            <ac:spMk id="4" creationId="{89C46C41-B63C-45B3-8D05-AD179FE1B1CB}"/>
          </ac:spMkLst>
        </pc:spChg>
      </pc:sldChg>
      <pc:sldChg chg="modSp add mod">
        <pc:chgData name="Anne-Marie Haikio" userId="d857b0d5-b89d-4400-a0b9-0a9e2b406479" providerId="ADAL" clId="{94C5A10D-29B0-4EFA-8FF5-6892D285C7DE}" dt="2024-02-21T08:43:02.983" v="3460" actId="20577"/>
        <pc:sldMkLst>
          <pc:docMk/>
          <pc:sldMk cId="2190372676" sldId="419"/>
        </pc:sldMkLst>
        <pc:spChg chg="mod">
          <ac:chgData name="Anne-Marie Haikio" userId="d857b0d5-b89d-4400-a0b9-0a9e2b406479" providerId="ADAL" clId="{94C5A10D-29B0-4EFA-8FF5-6892D285C7DE}" dt="2024-02-21T08:41:15.858" v="3050" actId="207"/>
          <ac:spMkLst>
            <pc:docMk/>
            <pc:sldMk cId="2190372676" sldId="419"/>
            <ac:spMk id="2" creationId="{65A12E41-C163-45B8-6920-C5592E1A4F66}"/>
          </ac:spMkLst>
        </pc:spChg>
        <pc:spChg chg="mod">
          <ac:chgData name="Anne-Marie Haikio" userId="d857b0d5-b89d-4400-a0b9-0a9e2b406479" providerId="ADAL" clId="{94C5A10D-29B0-4EFA-8FF5-6892D285C7DE}" dt="2024-02-21T08:43:02.983" v="3460" actId="20577"/>
          <ac:spMkLst>
            <pc:docMk/>
            <pc:sldMk cId="2190372676" sldId="419"/>
            <ac:spMk id="3" creationId="{248C56D5-09A5-AE58-7632-9CAE012867E2}"/>
          </ac:spMkLst>
        </pc:spChg>
      </pc:sldChg>
      <pc:sldChg chg="modSp add mod">
        <pc:chgData name="Anne-Marie Haikio" userId="d857b0d5-b89d-4400-a0b9-0a9e2b406479" providerId="ADAL" clId="{94C5A10D-29B0-4EFA-8FF5-6892D285C7DE}" dt="2024-02-21T08:46:31.871" v="3785" actId="20577"/>
        <pc:sldMkLst>
          <pc:docMk/>
          <pc:sldMk cId="2801692945" sldId="420"/>
        </pc:sldMkLst>
        <pc:spChg chg="mod">
          <ac:chgData name="Anne-Marie Haikio" userId="d857b0d5-b89d-4400-a0b9-0a9e2b406479" providerId="ADAL" clId="{94C5A10D-29B0-4EFA-8FF5-6892D285C7DE}" dt="2024-02-21T08:43:29.549" v="3483" actId="207"/>
          <ac:spMkLst>
            <pc:docMk/>
            <pc:sldMk cId="2801692945" sldId="420"/>
            <ac:spMk id="2" creationId="{F7641DC8-E652-22F0-E34C-6B006C96E297}"/>
          </ac:spMkLst>
        </pc:spChg>
        <pc:spChg chg="mod">
          <ac:chgData name="Anne-Marie Haikio" userId="d857b0d5-b89d-4400-a0b9-0a9e2b406479" providerId="ADAL" clId="{94C5A10D-29B0-4EFA-8FF5-6892D285C7DE}" dt="2024-02-21T08:46:13.752" v="3758" actId="20577"/>
          <ac:spMkLst>
            <pc:docMk/>
            <pc:sldMk cId="2801692945" sldId="420"/>
            <ac:spMk id="4" creationId="{8AF8464B-117D-E123-8DAF-015191F6636A}"/>
          </ac:spMkLst>
        </pc:spChg>
        <pc:spChg chg="mod">
          <ac:chgData name="Anne-Marie Haikio" userId="d857b0d5-b89d-4400-a0b9-0a9e2b406479" providerId="ADAL" clId="{94C5A10D-29B0-4EFA-8FF5-6892D285C7DE}" dt="2024-02-21T08:46:31.871" v="3785" actId="20577"/>
          <ac:spMkLst>
            <pc:docMk/>
            <pc:sldMk cId="2801692945" sldId="420"/>
            <ac:spMk id="6" creationId="{DB16FF50-C61A-76C4-C888-DEFC900672F5}"/>
          </ac:spMkLst>
        </pc:spChg>
        <pc:picChg chg="mod">
          <ac:chgData name="Anne-Marie Haikio" userId="d857b0d5-b89d-4400-a0b9-0a9e2b406479" providerId="ADAL" clId="{94C5A10D-29B0-4EFA-8FF5-6892D285C7DE}" dt="2024-02-21T08:45:32.701" v="3693" actId="1076"/>
          <ac:picMkLst>
            <pc:docMk/>
            <pc:sldMk cId="2801692945" sldId="420"/>
            <ac:picMk id="7" creationId="{E396DBFE-ACFD-4A7B-ACF7-1F9EE34CBB35}"/>
          </ac:picMkLst>
        </pc:picChg>
      </pc:sldChg>
      <pc:sldChg chg="modSp add mod">
        <pc:chgData name="Anne-Marie Haikio" userId="d857b0d5-b89d-4400-a0b9-0a9e2b406479" providerId="ADAL" clId="{94C5A10D-29B0-4EFA-8FF5-6892D285C7DE}" dt="2024-02-21T08:49:44.538" v="4038" actId="113"/>
        <pc:sldMkLst>
          <pc:docMk/>
          <pc:sldMk cId="1704250363" sldId="421"/>
        </pc:sldMkLst>
        <pc:spChg chg="mod">
          <ac:chgData name="Anne-Marie Haikio" userId="d857b0d5-b89d-4400-a0b9-0a9e2b406479" providerId="ADAL" clId="{94C5A10D-29B0-4EFA-8FF5-6892D285C7DE}" dt="2024-02-21T08:46:58.142" v="3795" actId="20577"/>
          <ac:spMkLst>
            <pc:docMk/>
            <pc:sldMk cId="1704250363" sldId="421"/>
            <ac:spMk id="2" creationId="{FA4D51BA-D77C-2FCC-3232-9AB2E9386E41}"/>
          </ac:spMkLst>
        </pc:spChg>
        <pc:spChg chg="mod">
          <ac:chgData name="Anne-Marie Haikio" userId="d857b0d5-b89d-4400-a0b9-0a9e2b406479" providerId="ADAL" clId="{94C5A10D-29B0-4EFA-8FF5-6892D285C7DE}" dt="2024-02-21T08:49:44.538" v="4038" actId="113"/>
          <ac:spMkLst>
            <pc:docMk/>
            <pc:sldMk cId="1704250363" sldId="421"/>
            <ac:spMk id="3" creationId="{079276E9-7D1A-FDA6-35B9-74D7CE93D6BD}"/>
          </ac:spMkLst>
        </pc:spChg>
      </pc:sldChg>
      <pc:sldChg chg="modSp add mod">
        <pc:chgData name="Anne-Marie Haikio" userId="d857b0d5-b89d-4400-a0b9-0a9e2b406479" providerId="ADAL" clId="{94C5A10D-29B0-4EFA-8FF5-6892D285C7DE}" dt="2024-02-21T08:53:49.613" v="4399" actId="20577"/>
        <pc:sldMkLst>
          <pc:docMk/>
          <pc:sldMk cId="3026320414" sldId="422"/>
        </pc:sldMkLst>
        <pc:spChg chg="mod">
          <ac:chgData name="Anne-Marie Haikio" userId="d857b0d5-b89d-4400-a0b9-0a9e2b406479" providerId="ADAL" clId="{94C5A10D-29B0-4EFA-8FF5-6892D285C7DE}" dt="2024-02-21T08:51:12.289" v="4063" actId="207"/>
          <ac:spMkLst>
            <pc:docMk/>
            <pc:sldMk cId="3026320414" sldId="422"/>
            <ac:spMk id="2" creationId="{799C5C03-047C-A3A5-4499-A6DCF789CB56}"/>
          </ac:spMkLst>
        </pc:spChg>
        <pc:spChg chg="mod">
          <ac:chgData name="Anne-Marie Haikio" userId="d857b0d5-b89d-4400-a0b9-0a9e2b406479" providerId="ADAL" clId="{94C5A10D-29B0-4EFA-8FF5-6892D285C7DE}" dt="2024-02-21T08:53:49.613" v="4399" actId="20577"/>
          <ac:spMkLst>
            <pc:docMk/>
            <pc:sldMk cId="3026320414" sldId="422"/>
            <ac:spMk id="3" creationId="{F4DF02EF-D324-33A1-FEB4-BD4DA9C1ACA8}"/>
          </ac:spMkLst>
        </pc:spChg>
      </pc:sldChg>
      <pc:sldChg chg="modSp add mod">
        <pc:chgData name="Anne-Marie Haikio" userId="d857b0d5-b89d-4400-a0b9-0a9e2b406479" providerId="ADAL" clId="{94C5A10D-29B0-4EFA-8FF5-6892D285C7DE}" dt="2024-02-21T08:58:03.956" v="4621" actId="20577"/>
        <pc:sldMkLst>
          <pc:docMk/>
          <pc:sldMk cId="3095769187" sldId="423"/>
        </pc:sldMkLst>
        <pc:spChg chg="mod">
          <ac:chgData name="Anne-Marie Haikio" userId="d857b0d5-b89d-4400-a0b9-0a9e2b406479" providerId="ADAL" clId="{94C5A10D-29B0-4EFA-8FF5-6892D285C7DE}" dt="2024-02-21T08:54:16.995" v="4420" actId="207"/>
          <ac:spMkLst>
            <pc:docMk/>
            <pc:sldMk cId="3095769187" sldId="423"/>
            <ac:spMk id="2" creationId="{1699CA3C-64CC-D4B3-03CF-F0D9E12C0D18}"/>
          </ac:spMkLst>
        </pc:spChg>
        <pc:spChg chg="mod">
          <ac:chgData name="Anne-Marie Haikio" userId="d857b0d5-b89d-4400-a0b9-0a9e2b406479" providerId="ADAL" clId="{94C5A10D-29B0-4EFA-8FF5-6892D285C7DE}" dt="2024-02-21T08:54:49.361" v="4463" actId="6549"/>
          <ac:spMkLst>
            <pc:docMk/>
            <pc:sldMk cId="3095769187" sldId="423"/>
            <ac:spMk id="3" creationId="{D9694D09-6C09-2F1F-86DF-74ED0AECD327}"/>
          </ac:spMkLst>
        </pc:spChg>
        <pc:spChg chg="mod">
          <ac:chgData name="Anne-Marie Haikio" userId="d857b0d5-b89d-4400-a0b9-0a9e2b406479" providerId="ADAL" clId="{94C5A10D-29B0-4EFA-8FF5-6892D285C7DE}" dt="2024-02-21T08:58:03.956" v="4621" actId="20577"/>
          <ac:spMkLst>
            <pc:docMk/>
            <pc:sldMk cId="3095769187" sldId="423"/>
            <ac:spMk id="4" creationId="{F4937775-58ED-16CC-9F17-21641CAF5D63}"/>
          </ac:spMkLst>
        </pc:spChg>
      </pc:sldChg>
      <pc:sldChg chg="modSp add mod">
        <pc:chgData name="Anne-Marie Haikio" userId="d857b0d5-b89d-4400-a0b9-0a9e2b406479" providerId="ADAL" clId="{94C5A10D-29B0-4EFA-8FF5-6892D285C7DE}" dt="2024-02-21T09:02:03.877" v="4871" actId="20577"/>
        <pc:sldMkLst>
          <pc:docMk/>
          <pc:sldMk cId="436309897" sldId="424"/>
        </pc:sldMkLst>
        <pc:spChg chg="mod">
          <ac:chgData name="Anne-Marie Haikio" userId="d857b0d5-b89d-4400-a0b9-0a9e2b406479" providerId="ADAL" clId="{94C5A10D-29B0-4EFA-8FF5-6892D285C7DE}" dt="2024-02-21T08:58:39.946" v="4634" actId="20577"/>
          <ac:spMkLst>
            <pc:docMk/>
            <pc:sldMk cId="436309897" sldId="424"/>
            <ac:spMk id="2" creationId="{A1EF62FE-C8DD-DF15-EDE3-0ED58AD90B26}"/>
          </ac:spMkLst>
        </pc:spChg>
        <pc:spChg chg="mod">
          <ac:chgData name="Anne-Marie Haikio" userId="d857b0d5-b89d-4400-a0b9-0a9e2b406479" providerId="ADAL" clId="{94C5A10D-29B0-4EFA-8FF5-6892D285C7DE}" dt="2024-02-21T09:02:03.877" v="4871" actId="20577"/>
          <ac:spMkLst>
            <pc:docMk/>
            <pc:sldMk cId="436309897" sldId="424"/>
            <ac:spMk id="3" creationId="{C5E07B56-94D8-DA20-FD22-CC560F0467D9}"/>
          </ac:spMkLst>
        </pc:spChg>
        <pc:picChg chg="mod">
          <ac:chgData name="Anne-Marie Haikio" userId="d857b0d5-b89d-4400-a0b9-0a9e2b406479" providerId="ADAL" clId="{94C5A10D-29B0-4EFA-8FF5-6892D285C7DE}" dt="2024-02-21T08:58:33.451" v="4632" actId="1076"/>
          <ac:picMkLst>
            <pc:docMk/>
            <pc:sldMk cId="436309897" sldId="424"/>
            <ac:picMk id="4" creationId="{27C12BB1-EC02-B36D-5750-6651551EE40C}"/>
          </ac:picMkLst>
        </pc:picChg>
      </pc:sldChg>
      <pc:sldChg chg="modSp add mod">
        <pc:chgData name="Anne-Marie Haikio" userId="d857b0d5-b89d-4400-a0b9-0a9e2b406479" providerId="ADAL" clId="{94C5A10D-29B0-4EFA-8FF5-6892D285C7DE}" dt="2024-02-21T09:06:17.484" v="5275" actId="1076"/>
        <pc:sldMkLst>
          <pc:docMk/>
          <pc:sldMk cId="3595493782" sldId="425"/>
        </pc:sldMkLst>
        <pc:spChg chg="mod">
          <ac:chgData name="Anne-Marie Haikio" userId="d857b0d5-b89d-4400-a0b9-0a9e2b406479" providerId="ADAL" clId="{94C5A10D-29B0-4EFA-8FF5-6892D285C7DE}" dt="2024-02-21T09:02:41.997" v="4881" actId="20577"/>
          <ac:spMkLst>
            <pc:docMk/>
            <pc:sldMk cId="3595493782" sldId="425"/>
            <ac:spMk id="2" creationId="{05AE5AE4-A026-0903-9D97-65DAE6718993}"/>
          </ac:spMkLst>
        </pc:spChg>
        <pc:spChg chg="mod">
          <ac:chgData name="Anne-Marie Haikio" userId="d857b0d5-b89d-4400-a0b9-0a9e2b406479" providerId="ADAL" clId="{94C5A10D-29B0-4EFA-8FF5-6892D285C7DE}" dt="2024-02-21T09:04:39.290" v="5081"/>
          <ac:spMkLst>
            <pc:docMk/>
            <pc:sldMk cId="3595493782" sldId="425"/>
            <ac:spMk id="3" creationId="{F472CD3B-BC9E-62A8-6977-DD495E552DA0}"/>
          </ac:spMkLst>
        </pc:spChg>
        <pc:spChg chg="mod">
          <ac:chgData name="Anne-Marie Haikio" userId="d857b0d5-b89d-4400-a0b9-0a9e2b406479" providerId="ADAL" clId="{94C5A10D-29B0-4EFA-8FF5-6892D285C7DE}" dt="2024-02-21T09:06:17.484" v="5275" actId="1076"/>
          <ac:spMkLst>
            <pc:docMk/>
            <pc:sldMk cId="3595493782" sldId="425"/>
            <ac:spMk id="5" creationId="{B9FCD7C0-0CA6-FE69-547D-97FF8A7970E1}"/>
          </ac:spMkLst>
        </pc:spChg>
        <pc:spChg chg="mod">
          <ac:chgData name="Anne-Marie Haikio" userId="d857b0d5-b89d-4400-a0b9-0a9e2b406479" providerId="ADAL" clId="{94C5A10D-29B0-4EFA-8FF5-6892D285C7DE}" dt="2024-02-21T09:06:00.874" v="5270" actId="1076"/>
          <ac:spMkLst>
            <pc:docMk/>
            <pc:sldMk cId="3595493782" sldId="425"/>
            <ac:spMk id="6" creationId="{2EE44804-B4A4-DF71-8D84-2284E5685254}"/>
          </ac:spMkLst>
        </pc:spChg>
        <pc:spChg chg="mod">
          <ac:chgData name="Anne-Marie Haikio" userId="d857b0d5-b89d-4400-a0b9-0a9e2b406479" providerId="ADAL" clId="{94C5A10D-29B0-4EFA-8FF5-6892D285C7DE}" dt="2024-02-21T09:02:59.354" v="4887" actId="1076"/>
          <ac:spMkLst>
            <pc:docMk/>
            <pc:sldMk cId="3595493782" sldId="425"/>
            <ac:spMk id="8" creationId="{6C4043B9-3BF5-B553-2331-5A685FA3F0B4}"/>
          </ac:spMkLst>
        </pc:spChg>
        <pc:spChg chg="mod">
          <ac:chgData name="Anne-Marie Haikio" userId="d857b0d5-b89d-4400-a0b9-0a9e2b406479" providerId="ADAL" clId="{94C5A10D-29B0-4EFA-8FF5-6892D285C7DE}" dt="2024-02-21T09:03:02.572" v="4888" actId="1076"/>
          <ac:spMkLst>
            <pc:docMk/>
            <pc:sldMk cId="3595493782" sldId="425"/>
            <ac:spMk id="13" creationId="{311FF9A4-67E7-4469-3398-A78E38A61976}"/>
          </ac:spMkLst>
        </pc:spChg>
        <pc:picChg chg="mod">
          <ac:chgData name="Anne-Marie Haikio" userId="d857b0d5-b89d-4400-a0b9-0a9e2b406479" providerId="ADAL" clId="{94C5A10D-29B0-4EFA-8FF5-6892D285C7DE}" dt="2024-02-21T09:06:04.260" v="5271" actId="1076"/>
          <ac:picMkLst>
            <pc:docMk/>
            <pc:sldMk cId="3595493782" sldId="425"/>
            <ac:picMk id="7" creationId="{D0071702-8A23-0A9D-B4B2-09A916FCE89C}"/>
          </ac:picMkLst>
        </pc:picChg>
        <pc:picChg chg="mod">
          <ac:chgData name="Anne-Marie Haikio" userId="d857b0d5-b89d-4400-a0b9-0a9e2b406479" providerId="ADAL" clId="{94C5A10D-29B0-4EFA-8FF5-6892D285C7DE}" dt="2024-02-21T09:03:12.488" v="4892" actId="1076"/>
          <ac:picMkLst>
            <pc:docMk/>
            <pc:sldMk cId="3595493782" sldId="425"/>
            <ac:picMk id="9" creationId="{F920B224-0897-14C6-2092-9AFF27EC4379}"/>
          </ac:picMkLst>
        </pc:picChg>
        <pc:picChg chg="mod">
          <ac:chgData name="Anne-Marie Haikio" userId="d857b0d5-b89d-4400-a0b9-0a9e2b406479" providerId="ADAL" clId="{94C5A10D-29B0-4EFA-8FF5-6892D285C7DE}" dt="2024-02-21T09:03:04.314" v="4889" actId="1076"/>
          <ac:picMkLst>
            <pc:docMk/>
            <pc:sldMk cId="3595493782" sldId="425"/>
            <ac:picMk id="11" creationId="{D4A204B4-4A10-7BCF-3A54-B0212181EC44}"/>
          </ac:picMkLst>
        </pc:picChg>
      </pc:sldChg>
      <pc:sldChg chg="modSp add mod">
        <pc:chgData name="Anne-Marie Haikio" userId="d857b0d5-b89d-4400-a0b9-0a9e2b406479" providerId="ADAL" clId="{94C5A10D-29B0-4EFA-8FF5-6892D285C7DE}" dt="2024-02-21T09:08:00.784" v="5365" actId="20577"/>
        <pc:sldMkLst>
          <pc:docMk/>
          <pc:sldMk cId="358772040" sldId="426"/>
        </pc:sldMkLst>
        <pc:spChg chg="mod">
          <ac:chgData name="Anne-Marie Haikio" userId="d857b0d5-b89d-4400-a0b9-0a9e2b406479" providerId="ADAL" clId="{94C5A10D-29B0-4EFA-8FF5-6892D285C7DE}" dt="2024-02-21T09:08:00.784" v="5365" actId="20577"/>
          <ac:spMkLst>
            <pc:docMk/>
            <pc:sldMk cId="358772040" sldId="426"/>
            <ac:spMk id="2" creationId="{5104ED9F-F496-A4D6-DBBB-E0D43C75B2FA}"/>
          </ac:spMkLst>
        </pc:spChg>
        <pc:spChg chg="mod">
          <ac:chgData name="Anne-Marie Haikio" userId="d857b0d5-b89d-4400-a0b9-0a9e2b406479" providerId="ADAL" clId="{94C5A10D-29B0-4EFA-8FF5-6892D285C7DE}" dt="2024-02-21T09:07:47.436" v="5357" actId="20577"/>
          <ac:spMkLst>
            <pc:docMk/>
            <pc:sldMk cId="358772040" sldId="426"/>
            <ac:spMk id="3" creationId="{A26D1A67-DBC5-B6EC-1893-61598DB7FB40}"/>
          </ac:spMkLst>
        </pc:spChg>
      </pc:sldChg>
    </pc:docChg>
  </pc:docChgLst>
  <pc:docChgLst>
    <pc:chgData name="Anne-Marie Haikio" userId="d857b0d5-b89d-4400-a0b9-0a9e2b406479" providerId="ADAL" clId="{920CDFB6-3E19-4F3E-8F0C-2A92D82D4F48}"/>
    <pc:docChg chg="undo custSel addSld delSld modSld sldOrd">
      <pc:chgData name="Anne-Marie Haikio" userId="d857b0d5-b89d-4400-a0b9-0a9e2b406479" providerId="ADAL" clId="{920CDFB6-3E19-4F3E-8F0C-2A92D82D4F48}" dt="2023-11-08T12:14:34.206" v="12341" actId="20577"/>
      <pc:docMkLst>
        <pc:docMk/>
      </pc:docMkLst>
      <pc:sldChg chg="addSp modSp mod">
        <pc:chgData name="Anne-Marie Haikio" userId="d857b0d5-b89d-4400-a0b9-0a9e2b406479" providerId="ADAL" clId="{920CDFB6-3E19-4F3E-8F0C-2A92D82D4F48}" dt="2023-11-06T11:52:08.735" v="3200" actId="1076"/>
        <pc:sldMkLst>
          <pc:docMk/>
          <pc:sldMk cId="1863049469" sldId="257"/>
        </pc:sldMkLst>
        <pc:picChg chg="add mod">
          <ac:chgData name="Anne-Marie Haikio" userId="d857b0d5-b89d-4400-a0b9-0a9e2b406479" providerId="ADAL" clId="{920CDFB6-3E19-4F3E-8F0C-2A92D82D4F48}" dt="2023-11-06T10:20:02.343" v="1770" actId="1076"/>
          <ac:picMkLst>
            <pc:docMk/>
            <pc:sldMk cId="1863049469" sldId="257"/>
            <ac:picMk id="4" creationId="{19E8BBE8-1A61-47FE-09DA-074338C12E31}"/>
          </ac:picMkLst>
        </pc:picChg>
        <pc:picChg chg="add mod">
          <ac:chgData name="Anne-Marie Haikio" userId="d857b0d5-b89d-4400-a0b9-0a9e2b406479" providerId="ADAL" clId="{920CDFB6-3E19-4F3E-8F0C-2A92D82D4F48}" dt="2023-11-06T11:52:08.735" v="3200" actId="1076"/>
          <ac:picMkLst>
            <pc:docMk/>
            <pc:sldMk cId="1863049469" sldId="257"/>
            <ac:picMk id="7" creationId="{42B14A41-DCB6-59CD-FDEE-BCFB29BD4763}"/>
          </ac:picMkLst>
        </pc:picChg>
      </pc:sldChg>
      <pc:sldChg chg="addSp delSp modSp mod">
        <pc:chgData name="Anne-Marie Haikio" userId="d857b0d5-b89d-4400-a0b9-0a9e2b406479" providerId="ADAL" clId="{920CDFB6-3E19-4F3E-8F0C-2A92D82D4F48}" dt="2023-11-06T12:59:06.241" v="4237" actId="14100"/>
        <pc:sldMkLst>
          <pc:docMk/>
          <pc:sldMk cId="1155315871" sldId="259"/>
        </pc:sldMkLst>
        <pc:spChg chg="del mod">
          <ac:chgData name="Anne-Marie Haikio" userId="d857b0d5-b89d-4400-a0b9-0a9e2b406479" providerId="ADAL" clId="{920CDFB6-3E19-4F3E-8F0C-2A92D82D4F48}" dt="2023-11-06T12:58:57.947" v="4236" actId="478"/>
          <ac:spMkLst>
            <pc:docMk/>
            <pc:sldMk cId="1155315871" sldId="259"/>
            <ac:spMk id="2" creationId="{EC64C897-FC8E-3FA4-9658-5A97522BE9FD}"/>
          </ac:spMkLst>
        </pc:spChg>
        <pc:spChg chg="mod">
          <ac:chgData name="Anne-Marie Haikio" userId="d857b0d5-b89d-4400-a0b9-0a9e2b406479" providerId="ADAL" clId="{920CDFB6-3E19-4F3E-8F0C-2A92D82D4F48}" dt="2023-11-06T12:59:06.241" v="4237" actId="14100"/>
          <ac:spMkLst>
            <pc:docMk/>
            <pc:sldMk cId="1155315871" sldId="259"/>
            <ac:spMk id="3" creationId="{FE1C13F2-9BF1-8E42-0EC7-81696F154EA9}"/>
          </ac:spMkLst>
        </pc:spChg>
        <pc:spChg chg="add mod">
          <ac:chgData name="Anne-Marie Haikio" userId="d857b0d5-b89d-4400-a0b9-0a9e2b406479" providerId="ADAL" clId="{920CDFB6-3E19-4F3E-8F0C-2A92D82D4F48}" dt="2023-11-06T11:39:04.101" v="2819"/>
          <ac:spMkLst>
            <pc:docMk/>
            <pc:sldMk cId="1155315871" sldId="259"/>
            <ac:spMk id="5" creationId="{CEE6C89C-1996-6CD0-EC76-3070C1562588}"/>
          </ac:spMkLst>
        </pc:spChg>
        <pc:spChg chg="add mod">
          <ac:chgData name="Anne-Marie Haikio" userId="d857b0d5-b89d-4400-a0b9-0a9e2b406479" providerId="ADAL" clId="{920CDFB6-3E19-4F3E-8F0C-2A92D82D4F48}" dt="2023-11-06T12:58:49.182" v="4234"/>
          <ac:spMkLst>
            <pc:docMk/>
            <pc:sldMk cId="1155315871" sldId="259"/>
            <ac:spMk id="8" creationId="{421BC401-3CE1-71B3-09B2-57E13AEB6CD4}"/>
          </ac:spMkLst>
        </pc:spChg>
        <pc:picChg chg="add mod">
          <ac:chgData name="Anne-Marie Haikio" userId="d857b0d5-b89d-4400-a0b9-0a9e2b406479" providerId="ADAL" clId="{920CDFB6-3E19-4F3E-8F0C-2A92D82D4F48}" dt="2023-11-06T08:19:57.964" v="8"/>
          <ac:picMkLst>
            <pc:docMk/>
            <pc:sldMk cId="1155315871" sldId="259"/>
            <ac:picMk id="4" creationId="{A2630E07-D675-C989-4878-903107171156}"/>
          </ac:picMkLst>
        </pc:picChg>
        <pc:picChg chg="add mod">
          <ac:chgData name="Anne-Marie Haikio" userId="d857b0d5-b89d-4400-a0b9-0a9e2b406479" providerId="ADAL" clId="{920CDFB6-3E19-4F3E-8F0C-2A92D82D4F48}" dt="2023-11-06T12:57:48.749" v="4124" actId="1076"/>
          <ac:picMkLst>
            <pc:docMk/>
            <pc:sldMk cId="1155315871" sldId="259"/>
            <ac:picMk id="7" creationId="{4B423A4B-EC00-1E23-8022-885C64A0A0C9}"/>
          </ac:picMkLst>
        </pc:picChg>
      </pc:sldChg>
      <pc:sldChg chg="addSp modSp mod">
        <pc:chgData name="Anne-Marie Haikio" userId="d857b0d5-b89d-4400-a0b9-0a9e2b406479" providerId="ADAL" clId="{920CDFB6-3E19-4F3E-8F0C-2A92D82D4F48}" dt="2023-11-06T13:03:32.348" v="4243" actId="113"/>
        <pc:sldMkLst>
          <pc:docMk/>
          <pc:sldMk cId="1088384007" sldId="262"/>
        </pc:sldMkLst>
        <pc:spChg chg="mod">
          <ac:chgData name="Anne-Marie Haikio" userId="d857b0d5-b89d-4400-a0b9-0a9e2b406479" providerId="ADAL" clId="{920CDFB6-3E19-4F3E-8F0C-2A92D82D4F48}" dt="2023-11-06T13:03:32.348" v="4243" actId="113"/>
          <ac:spMkLst>
            <pc:docMk/>
            <pc:sldMk cId="1088384007" sldId="262"/>
            <ac:spMk id="3" creationId="{D24B8233-1447-8AC0-0C52-DAA6B4E22465}"/>
          </ac:spMkLst>
        </pc:spChg>
        <pc:spChg chg="add mod">
          <ac:chgData name="Anne-Marie Haikio" userId="d857b0d5-b89d-4400-a0b9-0a9e2b406479" providerId="ADAL" clId="{920CDFB6-3E19-4F3E-8F0C-2A92D82D4F48}" dt="2023-11-06T11:39:14.535" v="2823"/>
          <ac:spMkLst>
            <pc:docMk/>
            <pc:sldMk cId="1088384007" sldId="262"/>
            <ac:spMk id="4" creationId="{5C17FE0D-903F-648D-BE99-67B5E403D3D6}"/>
          </ac:spMkLst>
        </pc:spChg>
      </pc:sldChg>
      <pc:sldChg chg="addSp modSp mod">
        <pc:chgData name="Anne-Marie Haikio" userId="d857b0d5-b89d-4400-a0b9-0a9e2b406479" providerId="ADAL" clId="{920CDFB6-3E19-4F3E-8F0C-2A92D82D4F48}" dt="2023-11-06T13:04:01.231" v="4262" actId="20577"/>
        <pc:sldMkLst>
          <pc:docMk/>
          <pc:sldMk cId="3160916683" sldId="263"/>
        </pc:sldMkLst>
        <pc:spChg chg="mod">
          <ac:chgData name="Anne-Marie Haikio" userId="d857b0d5-b89d-4400-a0b9-0a9e2b406479" providerId="ADAL" clId="{920CDFB6-3E19-4F3E-8F0C-2A92D82D4F48}" dt="2023-11-06T13:04:01.231" v="4262" actId="20577"/>
          <ac:spMkLst>
            <pc:docMk/>
            <pc:sldMk cId="3160916683" sldId="263"/>
            <ac:spMk id="3" creationId="{BA557AB8-B2A9-0BE5-C42C-E2391808E4E5}"/>
          </ac:spMkLst>
        </pc:spChg>
        <pc:spChg chg="add mod">
          <ac:chgData name="Anne-Marie Haikio" userId="d857b0d5-b89d-4400-a0b9-0a9e2b406479" providerId="ADAL" clId="{920CDFB6-3E19-4F3E-8F0C-2A92D82D4F48}" dt="2023-11-06T11:39:16.168" v="2824"/>
          <ac:spMkLst>
            <pc:docMk/>
            <pc:sldMk cId="3160916683" sldId="263"/>
            <ac:spMk id="5" creationId="{5367E265-8CFB-C735-5139-D2766BC562DE}"/>
          </ac:spMkLst>
        </pc:spChg>
        <pc:picChg chg="add mod">
          <ac:chgData name="Anne-Marie Haikio" userId="d857b0d5-b89d-4400-a0b9-0a9e2b406479" providerId="ADAL" clId="{920CDFB6-3E19-4F3E-8F0C-2A92D82D4F48}" dt="2023-11-06T11:27:46.984" v="2549" actId="1076"/>
          <ac:picMkLst>
            <pc:docMk/>
            <pc:sldMk cId="3160916683" sldId="263"/>
            <ac:picMk id="4" creationId="{3FF10967-3616-2038-9F30-8915E66A45AC}"/>
          </ac:picMkLst>
        </pc:picChg>
      </pc:sldChg>
      <pc:sldChg chg="addSp modSp">
        <pc:chgData name="Anne-Marie Haikio" userId="d857b0d5-b89d-4400-a0b9-0a9e2b406479" providerId="ADAL" clId="{920CDFB6-3E19-4F3E-8F0C-2A92D82D4F48}" dt="2023-11-06T11:39:21.493" v="2827"/>
        <pc:sldMkLst>
          <pc:docMk/>
          <pc:sldMk cId="4149404745" sldId="266"/>
        </pc:sldMkLst>
        <pc:spChg chg="add mod">
          <ac:chgData name="Anne-Marie Haikio" userId="d857b0d5-b89d-4400-a0b9-0a9e2b406479" providerId="ADAL" clId="{920CDFB6-3E19-4F3E-8F0C-2A92D82D4F48}" dt="2023-11-06T11:39:21.493" v="2827"/>
          <ac:spMkLst>
            <pc:docMk/>
            <pc:sldMk cId="4149404745" sldId="266"/>
            <ac:spMk id="4" creationId="{B1A55A2E-A786-C4A8-3706-8C4C0FBF935D}"/>
          </ac:spMkLst>
        </pc:spChg>
      </pc:sldChg>
      <pc:sldChg chg="addSp modSp mod">
        <pc:chgData name="Anne-Marie Haikio" userId="d857b0d5-b89d-4400-a0b9-0a9e2b406479" providerId="ADAL" clId="{920CDFB6-3E19-4F3E-8F0C-2A92D82D4F48}" dt="2023-11-06T16:08:38.095" v="5894" actId="20577"/>
        <pc:sldMkLst>
          <pc:docMk/>
          <pc:sldMk cId="2588155922" sldId="267"/>
        </pc:sldMkLst>
        <pc:spChg chg="mod">
          <ac:chgData name="Anne-Marie Haikio" userId="d857b0d5-b89d-4400-a0b9-0a9e2b406479" providerId="ADAL" clId="{920CDFB6-3E19-4F3E-8F0C-2A92D82D4F48}" dt="2023-11-06T16:08:38.095" v="5894" actId="20577"/>
          <ac:spMkLst>
            <pc:docMk/>
            <pc:sldMk cId="2588155922" sldId="267"/>
            <ac:spMk id="3" creationId="{9A0DDF07-1E1A-5E22-F4A2-2153C13975D0}"/>
          </ac:spMkLst>
        </pc:spChg>
        <pc:spChg chg="add mod">
          <ac:chgData name="Anne-Marie Haikio" userId="d857b0d5-b89d-4400-a0b9-0a9e2b406479" providerId="ADAL" clId="{920CDFB6-3E19-4F3E-8F0C-2A92D82D4F48}" dt="2023-11-06T11:39:23.245" v="2828"/>
          <ac:spMkLst>
            <pc:docMk/>
            <pc:sldMk cId="2588155922" sldId="267"/>
            <ac:spMk id="5" creationId="{EB1AADB8-9619-631B-7412-A85D5D1BE679}"/>
          </ac:spMkLst>
        </pc:spChg>
        <pc:picChg chg="add mod">
          <ac:chgData name="Anne-Marie Haikio" userId="d857b0d5-b89d-4400-a0b9-0a9e2b406479" providerId="ADAL" clId="{920CDFB6-3E19-4F3E-8F0C-2A92D82D4F48}" dt="2023-11-06T08:20:20.550" v="11"/>
          <ac:picMkLst>
            <pc:docMk/>
            <pc:sldMk cId="2588155922" sldId="267"/>
            <ac:picMk id="4" creationId="{479B3BC3-4EF7-52BC-3B65-536F310135D5}"/>
          </ac:picMkLst>
        </pc:picChg>
      </pc:sldChg>
      <pc:sldChg chg="addSp modSp mod">
        <pc:chgData name="Anne-Marie Haikio" userId="d857b0d5-b89d-4400-a0b9-0a9e2b406479" providerId="ADAL" clId="{920CDFB6-3E19-4F3E-8F0C-2A92D82D4F48}" dt="2023-11-06T16:20:33.946" v="6774"/>
        <pc:sldMkLst>
          <pc:docMk/>
          <pc:sldMk cId="3975515742" sldId="268"/>
        </pc:sldMkLst>
        <pc:spChg chg="mod">
          <ac:chgData name="Anne-Marie Haikio" userId="d857b0d5-b89d-4400-a0b9-0a9e2b406479" providerId="ADAL" clId="{920CDFB6-3E19-4F3E-8F0C-2A92D82D4F48}" dt="2023-11-06T16:17:48.218" v="6621" actId="20577"/>
          <ac:spMkLst>
            <pc:docMk/>
            <pc:sldMk cId="3975515742" sldId="268"/>
            <ac:spMk id="2" creationId="{F6A7AA4E-FCAD-5180-1962-7213A787D55C}"/>
          </ac:spMkLst>
        </pc:spChg>
        <pc:spChg chg="mod">
          <ac:chgData name="Anne-Marie Haikio" userId="d857b0d5-b89d-4400-a0b9-0a9e2b406479" providerId="ADAL" clId="{920CDFB6-3E19-4F3E-8F0C-2A92D82D4F48}" dt="2023-11-06T16:20:33.946" v="6774"/>
          <ac:spMkLst>
            <pc:docMk/>
            <pc:sldMk cId="3975515742" sldId="268"/>
            <ac:spMk id="3" creationId="{AB644056-5527-AA9C-DE2C-413236F6D4E0}"/>
          </ac:spMkLst>
        </pc:spChg>
        <pc:spChg chg="add mod">
          <ac:chgData name="Anne-Marie Haikio" userId="d857b0d5-b89d-4400-a0b9-0a9e2b406479" providerId="ADAL" clId="{920CDFB6-3E19-4F3E-8F0C-2A92D82D4F48}" dt="2023-11-06T11:39:25.059" v="2829"/>
          <ac:spMkLst>
            <pc:docMk/>
            <pc:sldMk cId="3975515742" sldId="268"/>
            <ac:spMk id="5" creationId="{F8EB99EE-0C83-AE6D-40AD-78844FC28299}"/>
          </ac:spMkLst>
        </pc:spChg>
        <pc:picChg chg="add mod">
          <ac:chgData name="Anne-Marie Haikio" userId="d857b0d5-b89d-4400-a0b9-0a9e2b406479" providerId="ADAL" clId="{920CDFB6-3E19-4F3E-8F0C-2A92D82D4F48}" dt="2023-11-06T11:24:55.474" v="2540"/>
          <ac:picMkLst>
            <pc:docMk/>
            <pc:sldMk cId="3975515742" sldId="268"/>
            <ac:picMk id="4" creationId="{1E6AA0CE-AEA0-FBA1-C787-93FF8F088A87}"/>
          </ac:picMkLst>
        </pc:picChg>
      </pc:sldChg>
      <pc:sldChg chg="addSp modSp del">
        <pc:chgData name="Anne-Marie Haikio" userId="d857b0d5-b89d-4400-a0b9-0a9e2b406479" providerId="ADAL" clId="{920CDFB6-3E19-4F3E-8F0C-2A92D82D4F48}" dt="2023-11-08T11:52:52.074" v="11088" actId="47"/>
        <pc:sldMkLst>
          <pc:docMk/>
          <pc:sldMk cId="1996373065" sldId="269"/>
        </pc:sldMkLst>
        <pc:spChg chg="add mod">
          <ac:chgData name="Anne-Marie Haikio" userId="d857b0d5-b89d-4400-a0b9-0a9e2b406479" providerId="ADAL" clId="{920CDFB6-3E19-4F3E-8F0C-2A92D82D4F48}" dt="2023-11-06T11:39:26.443" v="2830"/>
          <ac:spMkLst>
            <pc:docMk/>
            <pc:sldMk cId="1996373065" sldId="269"/>
            <ac:spMk id="4" creationId="{E4C29849-777E-A011-05E4-AAB37038EC91}"/>
          </ac:spMkLst>
        </pc:spChg>
      </pc:sldChg>
      <pc:sldChg chg="addSp modSp mod">
        <pc:chgData name="Anne-Marie Haikio" userId="d857b0d5-b89d-4400-a0b9-0a9e2b406479" providerId="ADAL" clId="{920CDFB6-3E19-4F3E-8F0C-2A92D82D4F48}" dt="2023-11-06T12:05:09.914" v="3706" actId="1076"/>
        <pc:sldMkLst>
          <pc:docMk/>
          <pc:sldMk cId="1815658700" sldId="271"/>
        </pc:sldMkLst>
        <pc:spChg chg="mod">
          <ac:chgData name="Anne-Marie Haikio" userId="d857b0d5-b89d-4400-a0b9-0a9e2b406479" providerId="ADAL" clId="{920CDFB6-3E19-4F3E-8F0C-2A92D82D4F48}" dt="2023-11-06T12:05:08.090" v="3705" actId="1076"/>
          <ac:spMkLst>
            <pc:docMk/>
            <pc:sldMk cId="1815658700" sldId="271"/>
            <ac:spMk id="2" creationId="{B40E157F-85AC-AA92-F2E6-1B6FC9ABB593}"/>
          </ac:spMkLst>
        </pc:spChg>
        <pc:spChg chg="mod">
          <ac:chgData name="Anne-Marie Haikio" userId="d857b0d5-b89d-4400-a0b9-0a9e2b406479" providerId="ADAL" clId="{920CDFB6-3E19-4F3E-8F0C-2A92D82D4F48}" dt="2023-11-06T10:07:43.003" v="1066" actId="20577"/>
          <ac:spMkLst>
            <pc:docMk/>
            <pc:sldMk cId="1815658700" sldId="271"/>
            <ac:spMk id="3" creationId="{38F2E890-FDAA-D0C3-B105-EBCA864530AD}"/>
          </ac:spMkLst>
        </pc:spChg>
        <pc:spChg chg="add mod">
          <ac:chgData name="Anne-Marie Haikio" userId="d857b0d5-b89d-4400-a0b9-0a9e2b406479" providerId="ADAL" clId="{920CDFB6-3E19-4F3E-8F0C-2A92D82D4F48}" dt="2023-11-06T10:09:05.164" v="1182" actId="20577"/>
          <ac:spMkLst>
            <pc:docMk/>
            <pc:sldMk cId="1815658700" sldId="271"/>
            <ac:spMk id="4" creationId="{3ACBAD8B-E1AD-AFD9-41BD-057FCCB57E7A}"/>
          </ac:spMkLst>
        </pc:spChg>
        <pc:spChg chg="add mod">
          <ac:chgData name="Anne-Marie Haikio" userId="d857b0d5-b89d-4400-a0b9-0a9e2b406479" providerId="ADAL" clId="{920CDFB6-3E19-4F3E-8F0C-2A92D82D4F48}" dt="2023-11-06T11:37:15.533" v="2796"/>
          <ac:spMkLst>
            <pc:docMk/>
            <pc:sldMk cId="1815658700" sldId="271"/>
            <ac:spMk id="6" creationId="{149564F2-2837-FC42-6DA7-9BF780F4B9FA}"/>
          </ac:spMkLst>
        </pc:spChg>
        <pc:picChg chg="add mod">
          <ac:chgData name="Anne-Marie Haikio" userId="d857b0d5-b89d-4400-a0b9-0a9e2b406479" providerId="ADAL" clId="{920CDFB6-3E19-4F3E-8F0C-2A92D82D4F48}" dt="2023-11-06T12:04:33.101" v="3701" actId="1076"/>
          <ac:picMkLst>
            <pc:docMk/>
            <pc:sldMk cId="1815658700" sldId="271"/>
            <ac:picMk id="5" creationId="{6E1D49DC-A7E5-A756-2DC7-21A317074FA3}"/>
          </ac:picMkLst>
        </pc:picChg>
        <pc:picChg chg="add mod">
          <ac:chgData name="Anne-Marie Haikio" userId="d857b0d5-b89d-4400-a0b9-0a9e2b406479" providerId="ADAL" clId="{920CDFB6-3E19-4F3E-8F0C-2A92D82D4F48}" dt="2023-11-06T12:05:09.914" v="3706" actId="1076"/>
          <ac:picMkLst>
            <pc:docMk/>
            <pc:sldMk cId="1815658700" sldId="271"/>
            <ac:picMk id="7" creationId="{BEFC8359-A02B-EBC0-3964-6E2688625479}"/>
          </ac:picMkLst>
        </pc:picChg>
      </pc:sldChg>
      <pc:sldChg chg="addSp modSp mod">
        <pc:chgData name="Anne-Marie Haikio" userId="d857b0d5-b89d-4400-a0b9-0a9e2b406479" providerId="ADAL" clId="{920CDFB6-3E19-4F3E-8F0C-2A92D82D4F48}" dt="2023-11-08T11:55:50.637" v="11302" actId="20577"/>
        <pc:sldMkLst>
          <pc:docMk/>
          <pc:sldMk cId="2758872190" sldId="275"/>
        </pc:sldMkLst>
        <pc:spChg chg="mod">
          <ac:chgData name="Anne-Marie Haikio" userId="d857b0d5-b89d-4400-a0b9-0a9e2b406479" providerId="ADAL" clId="{920CDFB6-3E19-4F3E-8F0C-2A92D82D4F48}" dt="2023-11-08T11:55:50.637" v="11302" actId="20577"/>
          <ac:spMkLst>
            <pc:docMk/>
            <pc:sldMk cId="2758872190" sldId="275"/>
            <ac:spMk id="3" creationId="{374A2EAB-C34F-ED25-996F-87755E23897B}"/>
          </ac:spMkLst>
        </pc:spChg>
        <pc:spChg chg="add mod">
          <ac:chgData name="Anne-Marie Haikio" userId="d857b0d5-b89d-4400-a0b9-0a9e2b406479" providerId="ADAL" clId="{920CDFB6-3E19-4F3E-8F0C-2A92D82D4F48}" dt="2023-11-06T11:39:27.916" v="2831"/>
          <ac:spMkLst>
            <pc:docMk/>
            <pc:sldMk cId="2758872190" sldId="275"/>
            <ac:spMk id="5" creationId="{E49D9FA1-70BB-1C9D-C0EB-E38035160069}"/>
          </ac:spMkLst>
        </pc:spChg>
        <pc:picChg chg="add mod">
          <ac:chgData name="Anne-Marie Haikio" userId="d857b0d5-b89d-4400-a0b9-0a9e2b406479" providerId="ADAL" clId="{920CDFB6-3E19-4F3E-8F0C-2A92D82D4F48}" dt="2023-11-06T08:20:27.705" v="12"/>
          <ac:picMkLst>
            <pc:docMk/>
            <pc:sldMk cId="2758872190" sldId="275"/>
            <ac:picMk id="4" creationId="{8F91C987-FD18-AB77-617F-26CEF5D5868F}"/>
          </ac:picMkLst>
        </pc:picChg>
      </pc:sldChg>
      <pc:sldChg chg="addSp modSp mod">
        <pc:chgData name="Anne-Marie Haikio" userId="d857b0d5-b89d-4400-a0b9-0a9e2b406479" providerId="ADAL" clId="{920CDFB6-3E19-4F3E-8F0C-2A92D82D4F48}" dt="2023-11-08T10:43:24.815" v="9081" actId="20577"/>
        <pc:sldMkLst>
          <pc:docMk/>
          <pc:sldMk cId="437371064" sldId="276"/>
        </pc:sldMkLst>
        <pc:spChg chg="mod">
          <ac:chgData name="Anne-Marie Haikio" userId="d857b0d5-b89d-4400-a0b9-0a9e2b406479" providerId="ADAL" clId="{920CDFB6-3E19-4F3E-8F0C-2A92D82D4F48}" dt="2023-11-08T10:39:26.940" v="8126" actId="20577"/>
          <ac:spMkLst>
            <pc:docMk/>
            <pc:sldMk cId="437371064" sldId="276"/>
            <ac:spMk id="2" creationId="{658B0CB9-D5F2-E4EF-6A24-7EAC1F0C777A}"/>
          </ac:spMkLst>
        </pc:spChg>
        <pc:spChg chg="mod">
          <ac:chgData name="Anne-Marie Haikio" userId="d857b0d5-b89d-4400-a0b9-0a9e2b406479" providerId="ADAL" clId="{920CDFB6-3E19-4F3E-8F0C-2A92D82D4F48}" dt="2023-11-08T10:43:24.815" v="9081" actId="20577"/>
          <ac:spMkLst>
            <pc:docMk/>
            <pc:sldMk cId="437371064" sldId="276"/>
            <ac:spMk id="3" creationId="{59563323-EEB8-5F96-7230-0D57A8B06CE3}"/>
          </ac:spMkLst>
        </pc:spChg>
        <pc:spChg chg="add mod">
          <ac:chgData name="Anne-Marie Haikio" userId="d857b0d5-b89d-4400-a0b9-0a9e2b406479" providerId="ADAL" clId="{920CDFB6-3E19-4F3E-8F0C-2A92D82D4F48}" dt="2023-11-06T11:39:31.493" v="2833"/>
          <ac:spMkLst>
            <pc:docMk/>
            <pc:sldMk cId="437371064" sldId="276"/>
            <ac:spMk id="4" creationId="{C69DA8C3-6C51-866A-717E-F1F91579CEA0}"/>
          </ac:spMkLst>
        </pc:spChg>
      </pc:sldChg>
      <pc:sldChg chg="delSp mod">
        <pc:chgData name="Anne-Marie Haikio" userId="d857b0d5-b89d-4400-a0b9-0a9e2b406479" providerId="ADAL" clId="{920CDFB6-3E19-4F3E-8F0C-2A92D82D4F48}" dt="2023-11-06T10:19:54.169" v="1768" actId="478"/>
        <pc:sldMkLst>
          <pc:docMk/>
          <pc:sldMk cId="2871339496" sldId="277"/>
        </pc:sldMkLst>
        <pc:picChg chg="del">
          <ac:chgData name="Anne-Marie Haikio" userId="d857b0d5-b89d-4400-a0b9-0a9e2b406479" providerId="ADAL" clId="{920CDFB6-3E19-4F3E-8F0C-2A92D82D4F48}" dt="2023-11-06T10:19:54.169" v="1768" actId="478"/>
          <ac:picMkLst>
            <pc:docMk/>
            <pc:sldMk cId="2871339496" sldId="277"/>
            <ac:picMk id="4" creationId="{16CF401E-D56F-F9BA-F865-211A40D8514B}"/>
          </ac:picMkLst>
        </pc:picChg>
      </pc:sldChg>
      <pc:sldChg chg="modSp mod">
        <pc:chgData name="Anne-Marie Haikio" userId="d857b0d5-b89d-4400-a0b9-0a9e2b406479" providerId="ADAL" clId="{920CDFB6-3E19-4F3E-8F0C-2A92D82D4F48}" dt="2023-11-06T11:52:28.654" v="3202" actId="1076"/>
        <pc:sldMkLst>
          <pc:docMk/>
          <pc:sldMk cId="1441654561" sldId="279"/>
        </pc:sldMkLst>
        <pc:picChg chg="mod">
          <ac:chgData name="Anne-Marie Haikio" userId="d857b0d5-b89d-4400-a0b9-0a9e2b406479" providerId="ADAL" clId="{920CDFB6-3E19-4F3E-8F0C-2A92D82D4F48}" dt="2023-11-06T11:52:28.654" v="3202" actId="1076"/>
          <ac:picMkLst>
            <pc:docMk/>
            <pc:sldMk cId="1441654561" sldId="279"/>
            <ac:picMk id="6" creationId="{172F65F5-8C01-D93F-BFCE-CA49F0AC9979}"/>
          </ac:picMkLst>
        </pc:picChg>
      </pc:sldChg>
      <pc:sldChg chg="addSp modSp mod">
        <pc:chgData name="Anne-Marie Haikio" userId="d857b0d5-b89d-4400-a0b9-0a9e2b406479" providerId="ADAL" clId="{920CDFB6-3E19-4F3E-8F0C-2A92D82D4F48}" dt="2023-11-06T11:36:59.999" v="2793"/>
        <pc:sldMkLst>
          <pc:docMk/>
          <pc:sldMk cId="4000665104" sldId="280"/>
        </pc:sldMkLst>
        <pc:spChg chg="add mod">
          <ac:chgData name="Anne-Marie Haikio" userId="d857b0d5-b89d-4400-a0b9-0a9e2b406479" providerId="ADAL" clId="{920CDFB6-3E19-4F3E-8F0C-2A92D82D4F48}" dt="2023-11-06T11:36:59.999" v="2793"/>
          <ac:spMkLst>
            <pc:docMk/>
            <pc:sldMk cId="4000665104" sldId="280"/>
            <ac:spMk id="6" creationId="{106A17E0-5FF5-D17F-C81F-C267C66162CE}"/>
          </ac:spMkLst>
        </pc:spChg>
        <pc:picChg chg="add mod">
          <ac:chgData name="Anne-Marie Haikio" userId="d857b0d5-b89d-4400-a0b9-0a9e2b406479" providerId="ADAL" clId="{920CDFB6-3E19-4F3E-8F0C-2A92D82D4F48}" dt="2023-11-06T10:15:38.006" v="1435" actId="1076"/>
          <ac:picMkLst>
            <pc:docMk/>
            <pc:sldMk cId="4000665104" sldId="280"/>
            <ac:picMk id="5" creationId="{EF579784-4A7E-FB63-AF8C-3809423E5346}"/>
          </ac:picMkLst>
        </pc:picChg>
      </pc:sldChg>
      <pc:sldChg chg="addSp modSp mod ord">
        <pc:chgData name="Anne-Marie Haikio" userId="d857b0d5-b89d-4400-a0b9-0a9e2b406479" providerId="ADAL" clId="{920CDFB6-3E19-4F3E-8F0C-2A92D82D4F48}" dt="2023-11-06T11:51:46.757" v="3198" actId="1076"/>
        <pc:sldMkLst>
          <pc:docMk/>
          <pc:sldMk cId="1688086792" sldId="281"/>
        </pc:sldMkLst>
        <pc:spChg chg="mod">
          <ac:chgData name="Anne-Marie Haikio" userId="d857b0d5-b89d-4400-a0b9-0a9e2b406479" providerId="ADAL" clId="{920CDFB6-3E19-4F3E-8F0C-2A92D82D4F48}" dt="2023-11-06T11:51:46.757" v="3198" actId="1076"/>
          <ac:spMkLst>
            <pc:docMk/>
            <pc:sldMk cId="1688086792" sldId="281"/>
            <ac:spMk id="2" creationId="{96D2CE35-1883-271F-39F3-778973AC23FD}"/>
          </ac:spMkLst>
        </pc:spChg>
        <pc:spChg chg="mod">
          <ac:chgData name="Anne-Marie Haikio" userId="d857b0d5-b89d-4400-a0b9-0a9e2b406479" providerId="ADAL" clId="{920CDFB6-3E19-4F3E-8F0C-2A92D82D4F48}" dt="2023-11-06T11:47:56.686" v="3148" actId="1076"/>
          <ac:spMkLst>
            <pc:docMk/>
            <pc:sldMk cId="1688086792" sldId="281"/>
            <ac:spMk id="3" creationId="{46721D4A-5C89-064E-31E4-708C9B32F22B}"/>
          </ac:spMkLst>
        </pc:spChg>
        <pc:spChg chg="mod">
          <ac:chgData name="Anne-Marie Haikio" userId="d857b0d5-b89d-4400-a0b9-0a9e2b406479" providerId="ADAL" clId="{920CDFB6-3E19-4F3E-8F0C-2A92D82D4F48}" dt="2023-11-06T11:51:27.638" v="3192" actId="20577"/>
          <ac:spMkLst>
            <pc:docMk/>
            <pc:sldMk cId="1688086792" sldId="281"/>
            <ac:spMk id="4" creationId="{C6CC700F-8BA5-5461-3FD4-93CEF1E77577}"/>
          </ac:spMkLst>
        </pc:spChg>
        <pc:spChg chg="add mod">
          <ac:chgData name="Anne-Marie Haikio" userId="d857b0d5-b89d-4400-a0b9-0a9e2b406479" providerId="ADAL" clId="{920CDFB6-3E19-4F3E-8F0C-2A92D82D4F48}" dt="2023-11-06T11:36:02.903" v="2782"/>
          <ac:spMkLst>
            <pc:docMk/>
            <pc:sldMk cId="1688086792" sldId="281"/>
            <ac:spMk id="6" creationId="{D0B2C706-7A30-45A2-ED1F-54BEE8011137}"/>
          </ac:spMkLst>
        </pc:spChg>
        <pc:spChg chg="add mod">
          <ac:chgData name="Anne-Marie Haikio" userId="d857b0d5-b89d-4400-a0b9-0a9e2b406479" providerId="ADAL" clId="{920CDFB6-3E19-4F3E-8F0C-2A92D82D4F48}" dt="2023-11-06T11:45:29.673" v="3020" actId="20577"/>
          <ac:spMkLst>
            <pc:docMk/>
            <pc:sldMk cId="1688086792" sldId="281"/>
            <ac:spMk id="7" creationId="{0D4E7700-29ED-B646-5496-42E130AB0198}"/>
          </ac:spMkLst>
        </pc:spChg>
        <pc:spChg chg="add mod">
          <ac:chgData name="Anne-Marie Haikio" userId="d857b0d5-b89d-4400-a0b9-0a9e2b406479" providerId="ADAL" clId="{920CDFB6-3E19-4F3E-8F0C-2A92D82D4F48}" dt="2023-11-06T11:47:34.118" v="3141" actId="207"/>
          <ac:spMkLst>
            <pc:docMk/>
            <pc:sldMk cId="1688086792" sldId="281"/>
            <ac:spMk id="10" creationId="{8CE82C93-60DD-71CF-E18C-AF6410814FBD}"/>
          </ac:spMkLst>
        </pc:spChg>
        <pc:spChg chg="add mod">
          <ac:chgData name="Anne-Marie Haikio" userId="d857b0d5-b89d-4400-a0b9-0a9e2b406479" providerId="ADAL" clId="{920CDFB6-3E19-4F3E-8F0C-2A92D82D4F48}" dt="2023-11-06T11:48:02.957" v="3151" actId="14100"/>
          <ac:spMkLst>
            <pc:docMk/>
            <pc:sldMk cId="1688086792" sldId="281"/>
            <ac:spMk id="11" creationId="{096329C0-ECCA-4D85-EA73-F2430EFF2910}"/>
          </ac:spMkLst>
        </pc:spChg>
        <pc:spChg chg="add mod">
          <ac:chgData name="Anne-Marie Haikio" userId="d857b0d5-b89d-4400-a0b9-0a9e2b406479" providerId="ADAL" clId="{920CDFB6-3E19-4F3E-8F0C-2A92D82D4F48}" dt="2023-11-06T11:47:58.734" v="3149" actId="1076"/>
          <ac:spMkLst>
            <pc:docMk/>
            <pc:sldMk cId="1688086792" sldId="281"/>
            <ac:spMk id="12" creationId="{1DD09908-4E7A-0D45-F945-9E99A01E6CD9}"/>
          </ac:spMkLst>
        </pc:spChg>
        <pc:spChg chg="add mod">
          <ac:chgData name="Anne-Marie Haikio" userId="d857b0d5-b89d-4400-a0b9-0a9e2b406479" providerId="ADAL" clId="{920CDFB6-3E19-4F3E-8F0C-2A92D82D4F48}" dt="2023-11-06T11:51:39.039" v="3197" actId="20577"/>
          <ac:spMkLst>
            <pc:docMk/>
            <pc:sldMk cId="1688086792" sldId="281"/>
            <ac:spMk id="13" creationId="{FAB6D7EB-C4F5-4B8E-41F4-EB80CC1D0FB4}"/>
          </ac:spMkLst>
        </pc:spChg>
        <pc:spChg chg="add mod">
          <ac:chgData name="Anne-Marie Haikio" userId="d857b0d5-b89d-4400-a0b9-0a9e2b406479" providerId="ADAL" clId="{920CDFB6-3E19-4F3E-8F0C-2A92D82D4F48}" dt="2023-11-06T11:51:18.008" v="3188" actId="1076"/>
          <ac:spMkLst>
            <pc:docMk/>
            <pc:sldMk cId="1688086792" sldId="281"/>
            <ac:spMk id="14" creationId="{B4EDD1B3-F073-0998-23C5-9BE93644CC0D}"/>
          </ac:spMkLst>
        </pc:spChg>
        <pc:spChg chg="add mod">
          <ac:chgData name="Anne-Marie Haikio" userId="d857b0d5-b89d-4400-a0b9-0a9e2b406479" providerId="ADAL" clId="{920CDFB6-3E19-4F3E-8F0C-2A92D82D4F48}" dt="2023-11-06T11:51:31.806" v="3194" actId="20577"/>
          <ac:spMkLst>
            <pc:docMk/>
            <pc:sldMk cId="1688086792" sldId="281"/>
            <ac:spMk id="15" creationId="{65045B39-7B88-9CEC-5A60-79739BF182E0}"/>
          </ac:spMkLst>
        </pc:spChg>
        <pc:picChg chg="add mod">
          <ac:chgData name="Anne-Marie Haikio" userId="d857b0d5-b89d-4400-a0b9-0a9e2b406479" providerId="ADAL" clId="{920CDFB6-3E19-4F3E-8F0C-2A92D82D4F48}" dt="2023-11-06T11:42:18.741" v="2848" actId="1076"/>
          <ac:picMkLst>
            <pc:docMk/>
            <pc:sldMk cId="1688086792" sldId="281"/>
            <ac:picMk id="5" creationId="{276114FA-5EC2-F748-2CF6-487A8B51AAD3}"/>
          </ac:picMkLst>
        </pc:picChg>
        <pc:picChg chg="add mod">
          <ac:chgData name="Anne-Marie Haikio" userId="d857b0d5-b89d-4400-a0b9-0a9e2b406479" providerId="ADAL" clId="{920CDFB6-3E19-4F3E-8F0C-2A92D82D4F48}" dt="2023-11-06T11:45:19.704" v="3006" actId="1076"/>
          <ac:picMkLst>
            <pc:docMk/>
            <pc:sldMk cId="1688086792" sldId="281"/>
            <ac:picMk id="9" creationId="{1DB80987-D4E4-B726-C590-EB7681E217EC}"/>
          </ac:picMkLst>
        </pc:picChg>
      </pc:sldChg>
      <pc:sldChg chg="addSp modSp">
        <pc:chgData name="Anne-Marie Haikio" userId="d857b0d5-b89d-4400-a0b9-0a9e2b406479" providerId="ADAL" clId="{920CDFB6-3E19-4F3E-8F0C-2A92D82D4F48}" dt="2023-11-06T11:37:06.349" v="2794"/>
        <pc:sldMkLst>
          <pc:docMk/>
          <pc:sldMk cId="26116647" sldId="282"/>
        </pc:sldMkLst>
        <pc:spChg chg="add mod">
          <ac:chgData name="Anne-Marie Haikio" userId="d857b0d5-b89d-4400-a0b9-0a9e2b406479" providerId="ADAL" clId="{920CDFB6-3E19-4F3E-8F0C-2A92D82D4F48}" dt="2023-11-06T11:37:06.349" v="2794"/>
          <ac:spMkLst>
            <pc:docMk/>
            <pc:sldMk cId="26116647" sldId="282"/>
            <ac:spMk id="6" creationId="{FFA998BE-98EC-C38A-14BC-B93A61E9726E}"/>
          </ac:spMkLst>
        </pc:spChg>
        <pc:picChg chg="add mod">
          <ac:chgData name="Anne-Marie Haikio" userId="d857b0d5-b89d-4400-a0b9-0a9e2b406479" providerId="ADAL" clId="{920CDFB6-3E19-4F3E-8F0C-2A92D82D4F48}" dt="2023-11-06T11:23:25.179" v="2534"/>
          <ac:picMkLst>
            <pc:docMk/>
            <pc:sldMk cId="26116647" sldId="282"/>
            <ac:picMk id="5" creationId="{EBFA7B67-A3C2-1E2E-F1BE-254D28CEACC0}"/>
          </ac:picMkLst>
        </pc:picChg>
      </pc:sldChg>
      <pc:sldChg chg="modSp mod">
        <pc:chgData name="Anne-Marie Haikio" userId="d857b0d5-b89d-4400-a0b9-0a9e2b406479" providerId="ADAL" clId="{920CDFB6-3E19-4F3E-8F0C-2A92D82D4F48}" dt="2023-11-06T11:52:46.449" v="3223" actId="20577"/>
        <pc:sldMkLst>
          <pc:docMk/>
          <pc:sldMk cId="4118877973" sldId="283"/>
        </pc:sldMkLst>
        <pc:spChg chg="mod">
          <ac:chgData name="Anne-Marie Haikio" userId="d857b0d5-b89d-4400-a0b9-0a9e2b406479" providerId="ADAL" clId="{920CDFB6-3E19-4F3E-8F0C-2A92D82D4F48}" dt="2023-11-06T11:52:46.449" v="3223" actId="20577"/>
          <ac:spMkLst>
            <pc:docMk/>
            <pc:sldMk cId="4118877973" sldId="283"/>
            <ac:spMk id="3" creationId="{80C00166-B41D-70AE-50D9-BEF5EAF47682}"/>
          </ac:spMkLst>
        </pc:spChg>
      </pc:sldChg>
      <pc:sldChg chg="addSp modSp">
        <pc:chgData name="Anne-Marie Haikio" userId="d857b0d5-b89d-4400-a0b9-0a9e2b406479" providerId="ADAL" clId="{920CDFB6-3E19-4F3E-8F0C-2A92D82D4F48}" dt="2023-11-06T10:15:43.394" v="1436"/>
        <pc:sldMkLst>
          <pc:docMk/>
          <pc:sldMk cId="2303988417" sldId="285"/>
        </pc:sldMkLst>
        <pc:picChg chg="add mod">
          <ac:chgData name="Anne-Marie Haikio" userId="d857b0d5-b89d-4400-a0b9-0a9e2b406479" providerId="ADAL" clId="{920CDFB6-3E19-4F3E-8F0C-2A92D82D4F48}" dt="2023-11-06T10:15:43.394" v="1436"/>
          <ac:picMkLst>
            <pc:docMk/>
            <pc:sldMk cId="2303988417" sldId="285"/>
            <ac:picMk id="7" creationId="{E21B64A3-9669-86AC-75E4-4F0AB79BE7B9}"/>
          </ac:picMkLst>
        </pc:picChg>
      </pc:sldChg>
      <pc:sldChg chg="addSp modSp">
        <pc:chgData name="Anne-Marie Haikio" userId="d857b0d5-b89d-4400-a0b9-0a9e2b406479" providerId="ADAL" clId="{920CDFB6-3E19-4F3E-8F0C-2A92D82D4F48}" dt="2023-11-06T11:39:07.154" v="2820"/>
        <pc:sldMkLst>
          <pc:docMk/>
          <pc:sldMk cId="2492320969" sldId="286"/>
        </pc:sldMkLst>
        <pc:spChg chg="add mod">
          <ac:chgData name="Anne-Marie Haikio" userId="d857b0d5-b89d-4400-a0b9-0a9e2b406479" providerId="ADAL" clId="{920CDFB6-3E19-4F3E-8F0C-2A92D82D4F48}" dt="2023-11-06T11:39:07.154" v="2820"/>
          <ac:spMkLst>
            <pc:docMk/>
            <pc:sldMk cId="2492320969" sldId="286"/>
            <ac:spMk id="5" creationId="{B53D6E88-454E-F238-462B-C57361D2F888}"/>
          </ac:spMkLst>
        </pc:spChg>
        <pc:picChg chg="add mod">
          <ac:chgData name="Anne-Marie Haikio" userId="d857b0d5-b89d-4400-a0b9-0a9e2b406479" providerId="ADAL" clId="{920CDFB6-3E19-4F3E-8F0C-2A92D82D4F48}" dt="2023-11-06T08:20:01.647" v="9"/>
          <ac:picMkLst>
            <pc:docMk/>
            <pc:sldMk cId="2492320969" sldId="286"/>
            <ac:picMk id="4" creationId="{891F2544-EC0D-2276-E8BC-7A519EB3B7A9}"/>
          </ac:picMkLst>
        </pc:picChg>
      </pc:sldChg>
      <pc:sldChg chg="addSp modSp">
        <pc:chgData name="Anne-Marie Haikio" userId="d857b0d5-b89d-4400-a0b9-0a9e2b406479" providerId="ADAL" clId="{920CDFB6-3E19-4F3E-8F0C-2A92D82D4F48}" dt="2023-11-06T11:39:10.436" v="2821"/>
        <pc:sldMkLst>
          <pc:docMk/>
          <pc:sldMk cId="618533108" sldId="287"/>
        </pc:sldMkLst>
        <pc:spChg chg="add mod">
          <ac:chgData name="Anne-Marie Haikio" userId="d857b0d5-b89d-4400-a0b9-0a9e2b406479" providerId="ADAL" clId="{920CDFB6-3E19-4F3E-8F0C-2A92D82D4F48}" dt="2023-11-06T11:39:10.436" v="2821"/>
          <ac:spMkLst>
            <pc:docMk/>
            <pc:sldMk cId="618533108" sldId="287"/>
            <ac:spMk id="7" creationId="{C4C6C874-9A31-8802-DFF0-AE166AB189AF}"/>
          </ac:spMkLst>
        </pc:spChg>
      </pc:sldChg>
      <pc:sldChg chg="addSp modSp mod">
        <pc:chgData name="Anne-Marie Haikio" userId="d857b0d5-b89d-4400-a0b9-0a9e2b406479" providerId="ADAL" clId="{920CDFB6-3E19-4F3E-8F0C-2A92D82D4F48}" dt="2023-11-06T12:59:26.605" v="4238" actId="1076"/>
        <pc:sldMkLst>
          <pc:docMk/>
          <pc:sldMk cId="1451607139" sldId="289"/>
        </pc:sldMkLst>
        <pc:spChg chg="add mod">
          <ac:chgData name="Anne-Marie Haikio" userId="d857b0d5-b89d-4400-a0b9-0a9e2b406479" providerId="ADAL" clId="{920CDFB6-3E19-4F3E-8F0C-2A92D82D4F48}" dt="2023-11-06T11:39:17.570" v="2825"/>
          <ac:spMkLst>
            <pc:docMk/>
            <pc:sldMk cId="1451607139" sldId="289"/>
            <ac:spMk id="8" creationId="{B2AC356B-BDD5-F2D7-8C1E-664E0C0299B4}"/>
          </ac:spMkLst>
        </pc:spChg>
        <pc:picChg chg="add mod">
          <ac:chgData name="Anne-Marie Haikio" userId="d857b0d5-b89d-4400-a0b9-0a9e2b406479" providerId="ADAL" clId="{920CDFB6-3E19-4F3E-8F0C-2A92D82D4F48}" dt="2023-11-06T12:59:26.605" v="4238" actId="1076"/>
          <ac:picMkLst>
            <pc:docMk/>
            <pc:sldMk cId="1451607139" sldId="289"/>
            <ac:picMk id="7" creationId="{B82B8233-BCB8-D6D3-6801-D6613F593B5D}"/>
          </ac:picMkLst>
        </pc:picChg>
      </pc:sldChg>
      <pc:sldChg chg="addSp modSp mod">
        <pc:chgData name="Anne-Marie Haikio" userId="d857b0d5-b89d-4400-a0b9-0a9e2b406479" providerId="ADAL" clId="{920CDFB6-3E19-4F3E-8F0C-2A92D82D4F48}" dt="2023-11-08T09:24:31.856" v="6977" actId="20577"/>
        <pc:sldMkLst>
          <pc:docMk/>
          <pc:sldMk cId="2456288987" sldId="290"/>
        </pc:sldMkLst>
        <pc:spChg chg="mod">
          <ac:chgData name="Anne-Marie Haikio" userId="d857b0d5-b89d-4400-a0b9-0a9e2b406479" providerId="ADAL" clId="{920CDFB6-3E19-4F3E-8F0C-2A92D82D4F48}" dt="2023-11-08T09:24:31.856" v="6977" actId="20577"/>
          <ac:spMkLst>
            <pc:docMk/>
            <pc:sldMk cId="2456288987" sldId="290"/>
            <ac:spMk id="2" creationId="{C4CB9B6A-BAA4-D7BB-5A81-CE7C6CEAFE0C}"/>
          </ac:spMkLst>
        </pc:spChg>
        <pc:spChg chg="add mod">
          <ac:chgData name="Anne-Marie Haikio" userId="d857b0d5-b89d-4400-a0b9-0a9e2b406479" providerId="ADAL" clId="{920CDFB6-3E19-4F3E-8F0C-2A92D82D4F48}" dt="2023-11-06T11:39:19.684" v="2826"/>
          <ac:spMkLst>
            <pc:docMk/>
            <pc:sldMk cId="2456288987" sldId="290"/>
            <ac:spMk id="8" creationId="{2D12D08D-11D7-C195-9531-164897DE8345}"/>
          </ac:spMkLst>
        </pc:spChg>
        <pc:picChg chg="add mod">
          <ac:chgData name="Anne-Marie Haikio" userId="d857b0d5-b89d-4400-a0b9-0a9e2b406479" providerId="ADAL" clId="{920CDFB6-3E19-4F3E-8F0C-2A92D82D4F48}" dt="2023-11-08T09:24:28.745" v="6974" actId="1076"/>
          <ac:picMkLst>
            <pc:docMk/>
            <pc:sldMk cId="2456288987" sldId="290"/>
            <ac:picMk id="7" creationId="{92852C80-B109-A1E1-031D-74A360FADC7F}"/>
          </ac:picMkLst>
        </pc:picChg>
      </pc:sldChg>
      <pc:sldChg chg="addSp delSp modSp mod">
        <pc:chgData name="Anne-Marie Haikio" userId="d857b0d5-b89d-4400-a0b9-0a9e2b406479" providerId="ADAL" clId="{920CDFB6-3E19-4F3E-8F0C-2A92D82D4F48}" dt="2023-11-08T12:10:56.494" v="12327" actId="1076"/>
        <pc:sldMkLst>
          <pc:docMk/>
          <pc:sldMk cId="2863184604" sldId="291"/>
        </pc:sldMkLst>
        <pc:spChg chg="mod">
          <ac:chgData name="Anne-Marie Haikio" userId="d857b0d5-b89d-4400-a0b9-0a9e2b406479" providerId="ADAL" clId="{920CDFB6-3E19-4F3E-8F0C-2A92D82D4F48}" dt="2023-11-06T13:20:52.261" v="4370"/>
          <ac:spMkLst>
            <pc:docMk/>
            <pc:sldMk cId="2863184604" sldId="291"/>
            <ac:spMk id="3" creationId="{0C5CF8E6-A479-292E-9C13-E104E953A8DB}"/>
          </ac:spMkLst>
        </pc:spChg>
        <pc:spChg chg="mod">
          <ac:chgData name="Anne-Marie Haikio" userId="d857b0d5-b89d-4400-a0b9-0a9e2b406479" providerId="ADAL" clId="{920CDFB6-3E19-4F3E-8F0C-2A92D82D4F48}" dt="2023-11-06T13:20:58.149" v="4371"/>
          <ac:spMkLst>
            <pc:docMk/>
            <pc:sldMk cId="2863184604" sldId="291"/>
            <ac:spMk id="4" creationId="{6B5E0E45-A0D2-7822-457A-3BC6547E4160}"/>
          </ac:spMkLst>
        </pc:spChg>
        <pc:picChg chg="add del mod">
          <ac:chgData name="Anne-Marie Haikio" userId="d857b0d5-b89d-4400-a0b9-0a9e2b406479" providerId="ADAL" clId="{920CDFB6-3E19-4F3E-8F0C-2A92D82D4F48}" dt="2023-11-08T12:09:30.033" v="12320" actId="478"/>
          <ac:picMkLst>
            <pc:docMk/>
            <pc:sldMk cId="2863184604" sldId="291"/>
            <ac:picMk id="6" creationId="{089A8D58-A58C-A99A-B869-CE60631FDBA9}"/>
          </ac:picMkLst>
        </pc:picChg>
        <pc:picChg chg="add mod">
          <ac:chgData name="Anne-Marie Haikio" userId="d857b0d5-b89d-4400-a0b9-0a9e2b406479" providerId="ADAL" clId="{920CDFB6-3E19-4F3E-8F0C-2A92D82D4F48}" dt="2023-11-08T12:10:56.494" v="12327" actId="1076"/>
          <ac:picMkLst>
            <pc:docMk/>
            <pc:sldMk cId="2863184604" sldId="291"/>
            <ac:picMk id="8" creationId="{5675530A-7A84-0860-DDAB-8EA6463A2433}"/>
          </ac:picMkLst>
        </pc:picChg>
        <pc:picChg chg="add mod">
          <ac:chgData name="Anne-Marie Haikio" userId="d857b0d5-b89d-4400-a0b9-0a9e2b406479" providerId="ADAL" clId="{920CDFB6-3E19-4F3E-8F0C-2A92D82D4F48}" dt="2023-11-08T12:10:50.169" v="12325" actId="1076"/>
          <ac:picMkLst>
            <pc:docMk/>
            <pc:sldMk cId="2863184604" sldId="291"/>
            <ac:picMk id="10" creationId="{88B78D1F-2191-5C19-F85C-3D80741B0942}"/>
          </ac:picMkLst>
        </pc:picChg>
      </pc:sldChg>
      <pc:sldChg chg="addSp delSp modSp mod ord">
        <pc:chgData name="Anne-Marie Haikio" userId="d857b0d5-b89d-4400-a0b9-0a9e2b406479" providerId="ADAL" clId="{920CDFB6-3E19-4F3E-8F0C-2A92D82D4F48}" dt="2023-11-06T11:54:31.605" v="3309" actId="1076"/>
        <pc:sldMkLst>
          <pc:docMk/>
          <pc:sldMk cId="1593520544" sldId="292"/>
        </pc:sldMkLst>
        <pc:spChg chg="mod">
          <ac:chgData name="Anne-Marie Haikio" userId="d857b0d5-b89d-4400-a0b9-0a9e2b406479" providerId="ADAL" clId="{920CDFB6-3E19-4F3E-8F0C-2A92D82D4F48}" dt="2023-11-06T10:02:25.149" v="844"/>
          <ac:spMkLst>
            <pc:docMk/>
            <pc:sldMk cId="1593520544" sldId="292"/>
            <ac:spMk id="2" creationId="{5469F978-4799-DFDE-560F-5234C3DEE989}"/>
          </ac:spMkLst>
        </pc:spChg>
        <pc:spChg chg="mod">
          <ac:chgData name="Anne-Marie Haikio" userId="d857b0d5-b89d-4400-a0b9-0a9e2b406479" providerId="ADAL" clId="{920CDFB6-3E19-4F3E-8F0C-2A92D82D4F48}" dt="2023-11-06T10:03:17.402" v="911" actId="20577"/>
          <ac:spMkLst>
            <pc:docMk/>
            <pc:sldMk cId="1593520544" sldId="292"/>
            <ac:spMk id="3" creationId="{CDFC35DE-A38D-2C46-58D0-8093D1566D76}"/>
          </ac:spMkLst>
        </pc:spChg>
        <pc:picChg chg="add del mod">
          <ac:chgData name="Anne-Marie Haikio" userId="d857b0d5-b89d-4400-a0b9-0a9e2b406479" providerId="ADAL" clId="{920CDFB6-3E19-4F3E-8F0C-2A92D82D4F48}" dt="2023-11-06T10:16:05.956" v="1440" actId="21"/>
          <ac:picMkLst>
            <pc:docMk/>
            <pc:sldMk cId="1593520544" sldId="292"/>
            <ac:picMk id="4" creationId="{FC13A0A5-A7CD-5C10-1AA7-0133D174FE84}"/>
          </ac:picMkLst>
        </pc:picChg>
        <pc:picChg chg="add del mod">
          <ac:chgData name="Anne-Marie Haikio" userId="d857b0d5-b89d-4400-a0b9-0a9e2b406479" providerId="ADAL" clId="{920CDFB6-3E19-4F3E-8F0C-2A92D82D4F48}" dt="2023-11-06T11:54:17.758" v="3307" actId="478"/>
          <ac:picMkLst>
            <pc:docMk/>
            <pc:sldMk cId="1593520544" sldId="292"/>
            <ac:picMk id="5" creationId="{F1C53940-CEA6-914D-DA25-1E6BE49CA308}"/>
          </ac:picMkLst>
        </pc:picChg>
        <pc:picChg chg="add mod">
          <ac:chgData name="Anne-Marie Haikio" userId="d857b0d5-b89d-4400-a0b9-0a9e2b406479" providerId="ADAL" clId="{920CDFB6-3E19-4F3E-8F0C-2A92D82D4F48}" dt="2023-11-06T11:54:31.605" v="3309" actId="1076"/>
          <ac:picMkLst>
            <pc:docMk/>
            <pc:sldMk cId="1593520544" sldId="292"/>
            <ac:picMk id="7" creationId="{360D76B7-51F1-2CEC-0075-DB43C4A0EEF6}"/>
          </ac:picMkLst>
        </pc:picChg>
      </pc:sldChg>
      <pc:sldChg chg="addSp delSp modSp mod">
        <pc:chgData name="Anne-Marie Haikio" userId="d857b0d5-b89d-4400-a0b9-0a9e2b406479" providerId="ADAL" clId="{920CDFB6-3E19-4F3E-8F0C-2A92D82D4F48}" dt="2023-11-06T12:06:20.378" v="3712"/>
        <pc:sldMkLst>
          <pc:docMk/>
          <pc:sldMk cId="68339559" sldId="293"/>
        </pc:sldMkLst>
        <pc:spChg chg="mod">
          <ac:chgData name="Anne-Marie Haikio" userId="d857b0d5-b89d-4400-a0b9-0a9e2b406479" providerId="ADAL" clId="{920CDFB6-3E19-4F3E-8F0C-2A92D82D4F48}" dt="2023-11-06T11:54:52.429" v="3319" actId="20577"/>
          <ac:spMkLst>
            <pc:docMk/>
            <pc:sldMk cId="68339559" sldId="293"/>
            <ac:spMk id="2" creationId="{3FB87076-39A3-CBEC-0C73-FD33945B18AA}"/>
          </ac:spMkLst>
        </pc:spChg>
        <pc:spChg chg="mod">
          <ac:chgData name="Anne-Marie Haikio" userId="d857b0d5-b89d-4400-a0b9-0a9e2b406479" providerId="ADAL" clId="{920CDFB6-3E19-4F3E-8F0C-2A92D82D4F48}" dt="2023-11-06T12:06:18.474" v="3711" actId="1076"/>
          <ac:spMkLst>
            <pc:docMk/>
            <pc:sldMk cId="68339559" sldId="293"/>
            <ac:spMk id="3" creationId="{0843CC08-EBD9-F13A-733B-4767924BFCC3}"/>
          </ac:spMkLst>
        </pc:spChg>
        <pc:spChg chg="add mod">
          <ac:chgData name="Anne-Marie Haikio" userId="d857b0d5-b89d-4400-a0b9-0a9e2b406479" providerId="ADAL" clId="{920CDFB6-3E19-4F3E-8F0C-2A92D82D4F48}" dt="2023-11-06T11:36:34.210" v="2788"/>
          <ac:spMkLst>
            <pc:docMk/>
            <pc:sldMk cId="68339559" sldId="293"/>
            <ac:spMk id="5" creationId="{4CAB65CF-6636-C0BA-C991-A5B5BD27DB1B}"/>
          </ac:spMkLst>
        </pc:spChg>
        <pc:picChg chg="add del mod">
          <ac:chgData name="Anne-Marie Haikio" userId="d857b0d5-b89d-4400-a0b9-0a9e2b406479" providerId="ADAL" clId="{920CDFB6-3E19-4F3E-8F0C-2A92D82D4F48}" dt="2023-11-06T11:55:50.568" v="3336" actId="478"/>
          <ac:picMkLst>
            <pc:docMk/>
            <pc:sldMk cId="68339559" sldId="293"/>
            <ac:picMk id="4" creationId="{54E57848-BE86-5547-7A05-EC36A234E9E2}"/>
          </ac:picMkLst>
        </pc:picChg>
        <pc:picChg chg="add mod">
          <ac:chgData name="Anne-Marie Haikio" userId="d857b0d5-b89d-4400-a0b9-0a9e2b406479" providerId="ADAL" clId="{920CDFB6-3E19-4F3E-8F0C-2A92D82D4F48}" dt="2023-11-06T11:55:48.925" v="3335" actId="1076"/>
          <ac:picMkLst>
            <pc:docMk/>
            <pc:sldMk cId="68339559" sldId="293"/>
            <ac:picMk id="7" creationId="{B041317D-CBAD-2020-E191-40BFA6EC2A1D}"/>
          </ac:picMkLst>
        </pc:picChg>
        <pc:picChg chg="add del mod">
          <ac:chgData name="Anne-Marie Haikio" userId="d857b0d5-b89d-4400-a0b9-0a9e2b406479" providerId="ADAL" clId="{920CDFB6-3E19-4F3E-8F0C-2A92D82D4F48}" dt="2023-11-06T12:06:20.378" v="3712"/>
          <ac:picMkLst>
            <pc:docMk/>
            <pc:sldMk cId="68339559" sldId="293"/>
            <ac:picMk id="8" creationId="{5A7492ED-53C1-F070-6052-91412460A998}"/>
          </ac:picMkLst>
        </pc:picChg>
      </pc:sldChg>
      <pc:sldChg chg="addSp modSp mod">
        <pc:chgData name="Anne-Marie Haikio" userId="d857b0d5-b89d-4400-a0b9-0a9e2b406479" providerId="ADAL" clId="{920CDFB6-3E19-4F3E-8F0C-2A92D82D4F48}" dt="2023-11-06T12:23:48.549" v="3784" actId="1076"/>
        <pc:sldMkLst>
          <pc:docMk/>
          <pc:sldMk cId="3554915572" sldId="294"/>
        </pc:sldMkLst>
        <pc:spChg chg="add mod">
          <ac:chgData name="Anne-Marie Haikio" userId="d857b0d5-b89d-4400-a0b9-0a9e2b406479" providerId="ADAL" clId="{920CDFB6-3E19-4F3E-8F0C-2A92D82D4F48}" dt="2023-11-06T11:38:47.460" v="2815"/>
          <ac:spMkLst>
            <pc:docMk/>
            <pc:sldMk cId="3554915572" sldId="294"/>
            <ac:spMk id="5" creationId="{B6391163-E41A-810C-F079-CF8D317EE5DA}"/>
          </ac:spMkLst>
        </pc:spChg>
        <pc:spChg chg="add mod">
          <ac:chgData name="Anne-Marie Haikio" userId="d857b0d5-b89d-4400-a0b9-0a9e2b406479" providerId="ADAL" clId="{920CDFB6-3E19-4F3E-8F0C-2A92D82D4F48}" dt="2023-11-06T12:23:48.549" v="3784" actId="1076"/>
          <ac:spMkLst>
            <pc:docMk/>
            <pc:sldMk cId="3554915572" sldId="294"/>
            <ac:spMk id="10" creationId="{35CF4CB5-8BF6-D424-C4EE-5385DC08B312}"/>
          </ac:spMkLst>
        </pc:spChg>
        <pc:picChg chg="add mod">
          <ac:chgData name="Anne-Marie Haikio" userId="d857b0d5-b89d-4400-a0b9-0a9e2b406479" providerId="ADAL" clId="{920CDFB6-3E19-4F3E-8F0C-2A92D82D4F48}" dt="2023-11-06T08:19:40.167" v="6"/>
          <ac:picMkLst>
            <pc:docMk/>
            <pc:sldMk cId="3554915572" sldId="294"/>
            <ac:picMk id="3" creationId="{97391002-80A1-229E-8877-7D3B7BC44424}"/>
          </ac:picMkLst>
        </pc:picChg>
        <pc:picChg chg="add mod">
          <ac:chgData name="Anne-Marie Haikio" userId="d857b0d5-b89d-4400-a0b9-0a9e2b406479" providerId="ADAL" clId="{920CDFB6-3E19-4F3E-8F0C-2A92D82D4F48}" dt="2023-11-06T12:23:28.077" v="3777" actId="207"/>
          <ac:picMkLst>
            <pc:docMk/>
            <pc:sldMk cId="3554915572" sldId="294"/>
            <ac:picMk id="8" creationId="{31ECE0B5-6AEA-5BC3-F799-386A90F8418C}"/>
          </ac:picMkLst>
        </pc:picChg>
        <pc:picChg chg="add mod">
          <ac:chgData name="Anne-Marie Haikio" userId="d857b0d5-b89d-4400-a0b9-0a9e2b406479" providerId="ADAL" clId="{920CDFB6-3E19-4F3E-8F0C-2A92D82D4F48}" dt="2023-11-06T12:23:33.246" v="3778" actId="207"/>
          <ac:picMkLst>
            <pc:docMk/>
            <pc:sldMk cId="3554915572" sldId="294"/>
            <ac:picMk id="9" creationId="{BB2354BC-16C8-6374-5EB4-DDEE8F5E1040}"/>
          </ac:picMkLst>
        </pc:picChg>
      </pc:sldChg>
      <pc:sldChg chg="addSp modSp mod">
        <pc:chgData name="Anne-Marie Haikio" userId="d857b0d5-b89d-4400-a0b9-0a9e2b406479" providerId="ADAL" clId="{920CDFB6-3E19-4F3E-8F0C-2A92D82D4F48}" dt="2023-11-06T12:27:12.818" v="3973"/>
        <pc:sldMkLst>
          <pc:docMk/>
          <pc:sldMk cId="81600662" sldId="297"/>
        </pc:sldMkLst>
        <pc:spChg chg="mod">
          <ac:chgData name="Anne-Marie Haikio" userId="d857b0d5-b89d-4400-a0b9-0a9e2b406479" providerId="ADAL" clId="{920CDFB6-3E19-4F3E-8F0C-2A92D82D4F48}" dt="2023-11-06T12:27:12.818" v="3973"/>
          <ac:spMkLst>
            <pc:docMk/>
            <pc:sldMk cId="81600662" sldId="297"/>
            <ac:spMk id="3" creationId="{7C16B275-DD82-339C-D6F3-BEAA496EF8B1}"/>
          </ac:spMkLst>
        </pc:spChg>
        <pc:spChg chg="add mod">
          <ac:chgData name="Anne-Marie Haikio" userId="d857b0d5-b89d-4400-a0b9-0a9e2b406479" providerId="ADAL" clId="{920CDFB6-3E19-4F3E-8F0C-2A92D82D4F48}" dt="2023-11-06T11:38:54.697" v="2817"/>
          <ac:spMkLst>
            <pc:docMk/>
            <pc:sldMk cId="81600662" sldId="297"/>
            <ac:spMk id="5" creationId="{97B2FCCE-7F4B-0F92-6446-CF6DDE1497D3}"/>
          </ac:spMkLst>
        </pc:spChg>
        <pc:picChg chg="add mod">
          <ac:chgData name="Anne-Marie Haikio" userId="d857b0d5-b89d-4400-a0b9-0a9e2b406479" providerId="ADAL" clId="{920CDFB6-3E19-4F3E-8F0C-2A92D82D4F48}" dt="2023-11-06T08:19:49.495" v="7"/>
          <ac:picMkLst>
            <pc:docMk/>
            <pc:sldMk cId="81600662" sldId="297"/>
            <ac:picMk id="4" creationId="{3DB521BA-0895-12C6-CD96-25C0B5282D44}"/>
          </ac:picMkLst>
        </pc:picChg>
      </pc:sldChg>
      <pc:sldChg chg="addSp modSp mod ord">
        <pc:chgData name="Anne-Marie Haikio" userId="d857b0d5-b89d-4400-a0b9-0a9e2b406479" providerId="ADAL" clId="{920CDFB6-3E19-4F3E-8F0C-2A92D82D4F48}" dt="2023-11-06T11:54:42.821" v="3312" actId="1076"/>
        <pc:sldMkLst>
          <pc:docMk/>
          <pc:sldMk cId="2761026255" sldId="299"/>
        </pc:sldMkLst>
        <pc:picChg chg="add mod">
          <ac:chgData name="Anne-Marie Haikio" userId="d857b0d5-b89d-4400-a0b9-0a9e2b406479" providerId="ADAL" clId="{920CDFB6-3E19-4F3E-8F0C-2A92D82D4F48}" dt="2023-11-06T11:54:42.821" v="3312" actId="1076"/>
          <ac:picMkLst>
            <pc:docMk/>
            <pc:sldMk cId="2761026255" sldId="299"/>
            <ac:picMk id="7" creationId="{0C4CCBCA-4430-D15B-8F3F-13D5406FACFA}"/>
          </ac:picMkLst>
        </pc:picChg>
      </pc:sldChg>
      <pc:sldChg chg="addSp modSp mod ord">
        <pc:chgData name="Anne-Marie Haikio" userId="d857b0d5-b89d-4400-a0b9-0a9e2b406479" providerId="ADAL" clId="{920CDFB6-3E19-4F3E-8F0C-2A92D82D4F48}" dt="2023-11-06T11:54:36.742" v="3310" actId="1076"/>
        <pc:sldMkLst>
          <pc:docMk/>
          <pc:sldMk cId="4076285518" sldId="300"/>
        </pc:sldMkLst>
        <pc:spChg chg="mod">
          <ac:chgData name="Anne-Marie Haikio" userId="d857b0d5-b89d-4400-a0b9-0a9e2b406479" providerId="ADAL" clId="{920CDFB6-3E19-4F3E-8F0C-2A92D82D4F48}" dt="2023-11-06T10:04:51.417" v="983" actId="20577"/>
          <ac:spMkLst>
            <pc:docMk/>
            <pc:sldMk cId="4076285518" sldId="300"/>
            <ac:spMk id="3" creationId="{1CF4458D-3235-44F4-DB54-12E4051A397A}"/>
          </ac:spMkLst>
        </pc:spChg>
        <pc:picChg chg="add mod">
          <ac:chgData name="Anne-Marie Haikio" userId="d857b0d5-b89d-4400-a0b9-0a9e2b406479" providerId="ADAL" clId="{920CDFB6-3E19-4F3E-8F0C-2A92D82D4F48}" dt="2023-11-06T11:54:36.742" v="3310" actId="1076"/>
          <ac:picMkLst>
            <pc:docMk/>
            <pc:sldMk cId="4076285518" sldId="300"/>
            <ac:picMk id="4" creationId="{F7A408CE-511F-0C76-04A6-4E27923CA9CE}"/>
          </ac:picMkLst>
        </pc:picChg>
      </pc:sldChg>
      <pc:sldChg chg="addSp modSp mod">
        <pc:chgData name="Anne-Marie Haikio" userId="d857b0d5-b89d-4400-a0b9-0a9e2b406479" providerId="ADAL" clId="{920CDFB6-3E19-4F3E-8F0C-2A92D82D4F48}" dt="2023-11-06T11:36:14.637" v="2785" actId="1076"/>
        <pc:sldMkLst>
          <pc:docMk/>
          <pc:sldMk cId="2080584868" sldId="301"/>
        </pc:sldMkLst>
        <pc:spChg chg="add mod">
          <ac:chgData name="Anne-Marie Haikio" userId="d857b0d5-b89d-4400-a0b9-0a9e2b406479" providerId="ADAL" clId="{920CDFB6-3E19-4F3E-8F0C-2A92D82D4F48}" dt="2023-11-06T11:36:14.637" v="2785" actId="1076"/>
          <ac:spMkLst>
            <pc:docMk/>
            <pc:sldMk cId="2080584868" sldId="301"/>
            <ac:spMk id="4" creationId="{BDCE0DBC-D890-F2F5-9FA0-D96F92AC8A08}"/>
          </ac:spMkLst>
        </pc:spChg>
      </pc:sldChg>
      <pc:sldChg chg="addSp modSp del">
        <pc:chgData name="Anne-Marie Haikio" userId="d857b0d5-b89d-4400-a0b9-0a9e2b406479" providerId="ADAL" clId="{920CDFB6-3E19-4F3E-8F0C-2A92D82D4F48}" dt="2023-11-06T10:24:19.148" v="1839" actId="2696"/>
        <pc:sldMkLst>
          <pc:docMk/>
          <pc:sldMk cId="859291743" sldId="302"/>
        </pc:sldMkLst>
        <pc:picChg chg="add mod">
          <ac:chgData name="Anne-Marie Haikio" userId="d857b0d5-b89d-4400-a0b9-0a9e2b406479" providerId="ADAL" clId="{920CDFB6-3E19-4F3E-8F0C-2A92D82D4F48}" dt="2023-11-06T08:19:26.857" v="4"/>
          <ac:picMkLst>
            <pc:docMk/>
            <pc:sldMk cId="859291743" sldId="302"/>
            <ac:picMk id="4" creationId="{6CE24659-1CF2-78A7-05C0-6FE744FC151B}"/>
          </ac:picMkLst>
        </pc:picChg>
      </pc:sldChg>
      <pc:sldChg chg="addSp delSp modSp add mod ord setBg delDesignElem">
        <pc:chgData name="Anne-Marie Haikio" userId="d857b0d5-b89d-4400-a0b9-0a9e2b406479" providerId="ADAL" clId="{920CDFB6-3E19-4F3E-8F0C-2A92D82D4F48}" dt="2023-11-06T11:36:38.492" v="2789"/>
        <pc:sldMkLst>
          <pc:docMk/>
          <pc:sldMk cId="3590910186" sldId="302"/>
        </pc:sldMkLst>
        <pc:spChg chg="mod">
          <ac:chgData name="Anne-Marie Haikio" userId="d857b0d5-b89d-4400-a0b9-0a9e2b406479" providerId="ADAL" clId="{920CDFB6-3E19-4F3E-8F0C-2A92D82D4F48}" dt="2023-11-06T11:21:04.574" v="2530" actId="14100"/>
          <ac:spMkLst>
            <pc:docMk/>
            <pc:sldMk cId="3590910186" sldId="302"/>
            <ac:spMk id="3" creationId="{CB5C9B01-3C3E-CF6E-AF06-130DEAD26899}"/>
          </ac:spMkLst>
        </pc:spChg>
        <pc:spChg chg="add mod">
          <ac:chgData name="Anne-Marie Haikio" userId="d857b0d5-b89d-4400-a0b9-0a9e2b406479" providerId="ADAL" clId="{920CDFB6-3E19-4F3E-8F0C-2A92D82D4F48}" dt="2023-11-06T11:36:38.492" v="2789"/>
          <ac:spMkLst>
            <pc:docMk/>
            <pc:sldMk cId="3590910186" sldId="302"/>
            <ac:spMk id="5" creationId="{B6733E73-4F41-47E9-AF50-92B7E0E0654E}"/>
          </ac:spMkLst>
        </pc:spChg>
        <pc:spChg chg="del">
          <ac:chgData name="Anne-Marie Haikio" userId="d857b0d5-b89d-4400-a0b9-0a9e2b406479" providerId="ADAL" clId="{920CDFB6-3E19-4F3E-8F0C-2A92D82D4F48}" dt="2023-11-06T10:24:34.575" v="1841"/>
          <ac:spMkLst>
            <pc:docMk/>
            <pc:sldMk cId="3590910186" sldId="302"/>
            <ac:spMk id="8" creationId="{EEBFA4C8-C301-60A7-C96E-E85360F5DFB4}"/>
          </ac:spMkLst>
        </pc:spChg>
      </pc:sldChg>
      <pc:sldChg chg="addSp modSp mod">
        <pc:chgData name="Anne-Marie Haikio" userId="d857b0d5-b89d-4400-a0b9-0a9e2b406479" providerId="ADAL" clId="{920CDFB6-3E19-4F3E-8F0C-2A92D82D4F48}" dt="2023-11-06T11:36:42.522" v="2790"/>
        <pc:sldMkLst>
          <pc:docMk/>
          <pc:sldMk cId="2176114072" sldId="303"/>
        </pc:sldMkLst>
        <pc:spChg chg="add mod">
          <ac:chgData name="Anne-Marie Haikio" userId="d857b0d5-b89d-4400-a0b9-0a9e2b406479" providerId="ADAL" clId="{920CDFB6-3E19-4F3E-8F0C-2A92D82D4F48}" dt="2023-11-06T11:36:42.522" v="2790"/>
          <ac:spMkLst>
            <pc:docMk/>
            <pc:sldMk cId="2176114072" sldId="303"/>
            <ac:spMk id="6" creationId="{387198E7-77C7-1759-5BDB-746ABB64BC66}"/>
          </ac:spMkLst>
        </pc:spChg>
        <pc:picChg chg="add mod">
          <ac:chgData name="Anne-Marie Haikio" userId="d857b0d5-b89d-4400-a0b9-0a9e2b406479" providerId="ADAL" clId="{920CDFB6-3E19-4F3E-8F0C-2A92D82D4F48}" dt="2023-11-06T10:20:58.490" v="1780" actId="1076"/>
          <ac:picMkLst>
            <pc:docMk/>
            <pc:sldMk cId="2176114072" sldId="303"/>
            <ac:picMk id="4" creationId="{202B90EA-7EF0-8406-A5EF-287B6FA92958}"/>
          </ac:picMkLst>
        </pc:picChg>
        <pc:picChg chg="add mod">
          <ac:chgData name="Anne-Marie Haikio" userId="d857b0d5-b89d-4400-a0b9-0a9e2b406479" providerId="ADAL" clId="{920CDFB6-3E19-4F3E-8F0C-2A92D82D4F48}" dt="2023-11-06T11:23:14.562" v="2533"/>
          <ac:picMkLst>
            <pc:docMk/>
            <pc:sldMk cId="2176114072" sldId="303"/>
            <ac:picMk id="5" creationId="{574B91A4-8849-DE3E-4C1C-255365A016EC}"/>
          </ac:picMkLst>
        </pc:picChg>
      </pc:sldChg>
      <pc:sldChg chg="addSp modSp">
        <pc:chgData name="Anne-Marie Haikio" userId="d857b0d5-b89d-4400-a0b9-0a9e2b406479" providerId="ADAL" clId="{920CDFB6-3E19-4F3E-8F0C-2A92D82D4F48}" dt="2023-11-06T11:38:35.136" v="2812"/>
        <pc:sldMkLst>
          <pc:docMk/>
          <pc:sldMk cId="4094016417" sldId="304"/>
        </pc:sldMkLst>
        <pc:spChg chg="add mod">
          <ac:chgData name="Anne-Marie Haikio" userId="d857b0d5-b89d-4400-a0b9-0a9e2b406479" providerId="ADAL" clId="{920CDFB6-3E19-4F3E-8F0C-2A92D82D4F48}" dt="2023-11-06T11:38:35.136" v="2812"/>
          <ac:spMkLst>
            <pc:docMk/>
            <pc:sldMk cId="4094016417" sldId="304"/>
            <ac:spMk id="5" creationId="{906AC78E-9330-D246-3121-C4602E09A44C}"/>
          </ac:spMkLst>
        </pc:spChg>
      </pc:sldChg>
      <pc:sldChg chg="addSp delSp modSp mod">
        <pc:chgData name="Anne-Marie Haikio" userId="d857b0d5-b89d-4400-a0b9-0a9e2b406479" providerId="ADAL" clId="{920CDFB6-3E19-4F3E-8F0C-2A92D82D4F48}" dt="2023-11-06T12:05:20.741" v="3708" actId="1076"/>
        <pc:sldMkLst>
          <pc:docMk/>
          <pc:sldMk cId="613002801" sldId="305"/>
        </pc:sldMkLst>
        <pc:spChg chg="mod">
          <ac:chgData name="Anne-Marie Haikio" userId="d857b0d5-b89d-4400-a0b9-0a9e2b406479" providerId="ADAL" clId="{920CDFB6-3E19-4F3E-8F0C-2A92D82D4F48}" dt="2023-11-06T10:09:25.998" v="1183" actId="26606"/>
          <ac:spMkLst>
            <pc:docMk/>
            <pc:sldMk cId="613002801" sldId="305"/>
            <ac:spMk id="2" creationId="{E852209D-8F38-71F7-DA65-48BE8AF15565}"/>
          </ac:spMkLst>
        </pc:spChg>
        <pc:spChg chg="mod">
          <ac:chgData name="Anne-Marie Haikio" userId="d857b0d5-b89d-4400-a0b9-0a9e2b406479" providerId="ADAL" clId="{920CDFB6-3E19-4F3E-8F0C-2A92D82D4F48}" dt="2023-11-06T10:09:25.998" v="1183" actId="26606"/>
          <ac:spMkLst>
            <pc:docMk/>
            <pc:sldMk cId="613002801" sldId="305"/>
            <ac:spMk id="3" creationId="{C8FDFBB7-411A-FB54-DC4D-FACB51F56E40}"/>
          </ac:spMkLst>
        </pc:spChg>
        <pc:spChg chg="mod">
          <ac:chgData name="Anne-Marie Haikio" userId="d857b0d5-b89d-4400-a0b9-0a9e2b406479" providerId="ADAL" clId="{920CDFB6-3E19-4F3E-8F0C-2A92D82D4F48}" dt="2023-11-06T10:09:25.998" v="1183" actId="26606"/>
          <ac:spMkLst>
            <pc:docMk/>
            <pc:sldMk cId="613002801" sldId="305"/>
            <ac:spMk id="4" creationId="{5D265EAE-1D57-0930-76E5-00D65B67C116}"/>
          </ac:spMkLst>
        </pc:spChg>
        <pc:spChg chg="del">
          <ac:chgData name="Anne-Marie Haikio" userId="d857b0d5-b89d-4400-a0b9-0a9e2b406479" providerId="ADAL" clId="{920CDFB6-3E19-4F3E-8F0C-2A92D82D4F48}" dt="2023-11-06T10:09:25.998" v="1183" actId="26606"/>
          <ac:spMkLst>
            <pc:docMk/>
            <pc:sldMk cId="613002801" sldId="305"/>
            <ac:spMk id="9" creationId="{4C608BEB-860E-4094-8511-78603564A75E}"/>
          </ac:spMkLst>
        </pc:spChg>
        <pc:spChg chg="add">
          <ac:chgData name="Anne-Marie Haikio" userId="d857b0d5-b89d-4400-a0b9-0a9e2b406479" providerId="ADAL" clId="{920CDFB6-3E19-4F3E-8F0C-2A92D82D4F48}" dt="2023-11-06T10:09:25.998" v="1183" actId="26606"/>
          <ac:spMkLst>
            <pc:docMk/>
            <pc:sldMk cId="613002801" sldId="305"/>
            <ac:spMk id="16" creationId="{21739CA5-F0F5-48E1-8E8C-F24B71827E46}"/>
          </ac:spMkLst>
        </pc:spChg>
        <pc:spChg chg="add">
          <ac:chgData name="Anne-Marie Haikio" userId="d857b0d5-b89d-4400-a0b9-0a9e2b406479" providerId="ADAL" clId="{920CDFB6-3E19-4F3E-8F0C-2A92D82D4F48}" dt="2023-11-06T10:09:25.998" v="1183" actId="26606"/>
          <ac:spMkLst>
            <pc:docMk/>
            <pc:sldMk cId="613002801" sldId="305"/>
            <ac:spMk id="18" creationId="{3EAD2937-F230-41D4-B9C5-975B129BFC20}"/>
          </ac:spMkLst>
        </pc:spChg>
        <pc:spChg chg="add">
          <ac:chgData name="Anne-Marie Haikio" userId="d857b0d5-b89d-4400-a0b9-0a9e2b406479" providerId="ADAL" clId="{920CDFB6-3E19-4F3E-8F0C-2A92D82D4F48}" dt="2023-11-06T10:09:25.998" v="1183" actId="26606"/>
          <ac:spMkLst>
            <pc:docMk/>
            <pc:sldMk cId="613002801" sldId="305"/>
            <ac:spMk id="20" creationId="{CCD444A3-C338-4886-B7F1-4BA2AF46EB64}"/>
          </ac:spMkLst>
        </pc:spChg>
        <pc:picChg chg="add mod">
          <ac:chgData name="Anne-Marie Haikio" userId="d857b0d5-b89d-4400-a0b9-0a9e2b406479" providerId="ADAL" clId="{920CDFB6-3E19-4F3E-8F0C-2A92D82D4F48}" dt="2023-11-06T12:05:20.741" v="3708" actId="1076"/>
          <ac:picMkLst>
            <pc:docMk/>
            <pc:sldMk cId="613002801" sldId="305"/>
            <ac:picMk id="5" creationId="{B60E4E85-2A14-2A61-508D-1CD7E433F35D}"/>
          </ac:picMkLst>
        </pc:picChg>
        <pc:cxnChg chg="del">
          <ac:chgData name="Anne-Marie Haikio" userId="d857b0d5-b89d-4400-a0b9-0a9e2b406479" providerId="ADAL" clId="{920CDFB6-3E19-4F3E-8F0C-2A92D82D4F48}" dt="2023-11-06T10:09:25.998" v="1183" actId="26606"/>
          <ac:cxnSpMkLst>
            <pc:docMk/>
            <pc:sldMk cId="613002801" sldId="305"/>
            <ac:cxnSpMk id="11" creationId="{1F16A8D4-FE87-4604-88B2-394B5D1EB437}"/>
          </ac:cxnSpMkLst>
        </pc:cxnChg>
      </pc:sldChg>
      <pc:sldChg chg="addSp delSp modSp mod">
        <pc:chgData name="Anne-Marie Haikio" userId="d857b0d5-b89d-4400-a0b9-0a9e2b406479" providerId="ADAL" clId="{920CDFB6-3E19-4F3E-8F0C-2A92D82D4F48}" dt="2023-11-06T12:06:38.064" v="3714" actId="1076"/>
        <pc:sldMkLst>
          <pc:docMk/>
          <pc:sldMk cId="105288914" sldId="306"/>
        </pc:sldMkLst>
        <pc:spChg chg="mod">
          <ac:chgData name="Anne-Marie Haikio" userId="d857b0d5-b89d-4400-a0b9-0a9e2b406479" providerId="ADAL" clId="{920CDFB6-3E19-4F3E-8F0C-2A92D82D4F48}" dt="2023-11-06T10:10:13.925" v="1188"/>
          <ac:spMkLst>
            <pc:docMk/>
            <pc:sldMk cId="105288914" sldId="306"/>
            <ac:spMk id="3" creationId="{313D4C32-AB32-6D82-6C47-BE8A96EA7F53}"/>
          </ac:spMkLst>
        </pc:spChg>
        <pc:spChg chg="add mod">
          <ac:chgData name="Anne-Marie Haikio" userId="d857b0d5-b89d-4400-a0b9-0a9e2b406479" providerId="ADAL" clId="{920CDFB6-3E19-4F3E-8F0C-2A92D82D4F48}" dt="2023-11-06T10:10:00.364" v="1185" actId="207"/>
          <ac:spMkLst>
            <pc:docMk/>
            <pc:sldMk cId="105288914" sldId="306"/>
            <ac:spMk id="5" creationId="{BC854AC2-FF3E-38A7-E5D8-2E42E053F5B2}"/>
          </ac:spMkLst>
        </pc:spChg>
        <pc:picChg chg="del">
          <ac:chgData name="Anne-Marie Haikio" userId="d857b0d5-b89d-4400-a0b9-0a9e2b406479" providerId="ADAL" clId="{920CDFB6-3E19-4F3E-8F0C-2A92D82D4F48}" dt="2023-11-06T10:21:42.141" v="1786" actId="478"/>
          <ac:picMkLst>
            <pc:docMk/>
            <pc:sldMk cId="105288914" sldId="306"/>
            <ac:picMk id="4" creationId="{A601CC28-6D71-42AA-9BD5-EBB1A725AB86}"/>
          </ac:picMkLst>
        </pc:picChg>
        <pc:picChg chg="add mod">
          <ac:chgData name="Anne-Marie Haikio" userId="d857b0d5-b89d-4400-a0b9-0a9e2b406479" providerId="ADAL" clId="{920CDFB6-3E19-4F3E-8F0C-2A92D82D4F48}" dt="2023-11-06T12:06:38.064" v="3714" actId="1076"/>
          <ac:picMkLst>
            <pc:docMk/>
            <pc:sldMk cId="105288914" sldId="306"/>
            <ac:picMk id="7" creationId="{E405B42D-939A-2223-EBDB-5E27DBA1C9C5}"/>
          </ac:picMkLst>
        </pc:picChg>
      </pc:sldChg>
      <pc:sldChg chg="addSp delSp modSp mod">
        <pc:chgData name="Anne-Marie Haikio" userId="d857b0d5-b89d-4400-a0b9-0a9e2b406479" providerId="ADAL" clId="{920CDFB6-3E19-4F3E-8F0C-2A92D82D4F48}" dt="2023-11-08T11:20:54.624" v="10223" actId="1582"/>
        <pc:sldMkLst>
          <pc:docMk/>
          <pc:sldMk cId="1643387901" sldId="307"/>
        </pc:sldMkLst>
        <pc:spChg chg="del mod">
          <ac:chgData name="Anne-Marie Haikio" userId="d857b0d5-b89d-4400-a0b9-0a9e2b406479" providerId="ADAL" clId="{920CDFB6-3E19-4F3E-8F0C-2A92D82D4F48}" dt="2023-11-08T11:10:12.369" v="10106" actId="478"/>
          <ac:spMkLst>
            <pc:docMk/>
            <pc:sldMk cId="1643387901" sldId="307"/>
            <ac:spMk id="6" creationId="{21F474EC-9D96-9D39-165E-100A03A83111}"/>
          </ac:spMkLst>
        </pc:spChg>
        <pc:spChg chg="mod">
          <ac:chgData name="Anne-Marie Haikio" userId="d857b0d5-b89d-4400-a0b9-0a9e2b406479" providerId="ADAL" clId="{920CDFB6-3E19-4F3E-8F0C-2A92D82D4F48}" dt="2023-11-08T11:17:18.430" v="10197" actId="20577"/>
          <ac:spMkLst>
            <pc:docMk/>
            <pc:sldMk cId="1643387901" sldId="307"/>
            <ac:spMk id="7" creationId="{88E3A137-9E0F-581F-C9D8-5EF3CDE57EB0}"/>
          </ac:spMkLst>
        </pc:spChg>
        <pc:spChg chg="mod">
          <ac:chgData name="Anne-Marie Haikio" userId="d857b0d5-b89d-4400-a0b9-0a9e2b406479" providerId="ADAL" clId="{920CDFB6-3E19-4F3E-8F0C-2A92D82D4F48}" dt="2023-11-08T11:12:52.496" v="10184" actId="1076"/>
          <ac:spMkLst>
            <pc:docMk/>
            <pc:sldMk cId="1643387901" sldId="307"/>
            <ac:spMk id="8" creationId="{A5425362-8367-4136-A3F6-D1712A201FE5}"/>
          </ac:spMkLst>
        </pc:spChg>
        <pc:spChg chg="mod">
          <ac:chgData name="Anne-Marie Haikio" userId="d857b0d5-b89d-4400-a0b9-0a9e2b406479" providerId="ADAL" clId="{920CDFB6-3E19-4F3E-8F0C-2A92D82D4F48}" dt="2023-11-08T11:17:20.959" v="10199" actId="20577"/>
          <ac:spMkLst>
            <pc:docMk/>
            <pc:sldMk cId="1643387901" sldId="307"/>
            <ac:spMk id="9" creationId="{1C046347-A0D2-7076-44F4-EF9EA67485BE}"/>
          </ac:spMkLst>
        </pc:spChg>
        <pc:spChg chg="mod">
          <ac:chgData name="Anne-Marie Haikio" userId="d857b0d5-b89d-4400-a0b9-0a9e2b406479" providerId="ADAL" clId="{920CDFB6-3E19-4F3E-8F0C-2A92D82D4F48}" dt="2023-11-08T11:17:02.658" v="10194" actId="20577"/>
          <ac:spMkLst>
            <pc:docMk/>
            <pc:sldMk cId="1643387901" sldId="307"/>
            <ac:spMk id="10" creationId="{F333B47E-B668-3AF5-7402-9FC72CA48C7C}"/>
          </ac:spMkLst>
        </pc:spChg>
        <pc:spChg chg="mod">
          <ac:chgData name="Anne-Marie Haikio" userId="d857b0d5-b89d-4400-a0b9-0a9e2b406479" providerId="ADAL" clId="{920CDFB6-3E19-4F3E-8F0C-2A92D82D4F48}" dt="2023-11-08T11:19:00.526" v="10204"/>
          <ac:spMkLst>
            <pc:docMk/>
            <pc:sldMk cId="1643387901" sldId="307"/>
            <ac:spMk id="11" creationId="{08B589A9-E017-E0C8-664D-E8648F0178F7}"/>
          </ac:spMkLst>
        </pc:spChg>
        <pc:spChg chg="mod">
          <ac:chgData name="Anne-Marie Haikio" userId="d857b0d5-b89d-4400-a0b9-0a9e2b406479" providerId="ADAL" clId="{920CDFB6-3E19-4F3E-8F0C-2A92D82D4F48}" dt="2023-11-08T11:10:29.386" v="10110" actId="20577"/>
          <ac:spMkLst>
            <pc:docMk/>
            <pc:sldMk cId="1643387901" sldId="307"/>
            <ac:spMk id="12" creationId="{63A1F662-2C74-82C1-FF4A-B8D8ABB9FB90}"/>
          </ac:spMkLst>
        </pc:spChg>
        <pc:spChg chg="mod">
          <ac:chgData name="Anne-Marie Haikio" userId="d857b0d5-b89d-4400-a0b9-0a9e2b406479" providerId="ADAL" clId="{920CDFB6-3E19-4F3E-8F0C-2A92D82D4F48}" dt="2023-11-08T11:17:24.111" v="10201" actId="20577"/>
          <ac:spMkLst>
            <pc:docMk/>
            <pc:sldMk cId="1643387901" sldId="307"/>
            <ac:spMk id="13" creationId="{76D0205D-ED85-D38E-A6EE-B425E19A0C17}"/>
          </ac:spMkLst>
        </pc:spChg>
        <pc:spChg chg="mod">
          <ac:chgData name="Anne-Marie Haikio" userId="d857b0d5-b89d-4400-a0b9-0a9e2b406479" providerId="ADAL" clId="{920CDFB6-3E19-4F3E-8F0C-2A92D82D4F48}" dt="2023-11-08T11:16:55.175" v="10192" actId="1076"/>
          <ac:spMkLst>
            <pc:docMk/>
            <pc:sldMk cId="1643387901" sldId="307"/>
            <ac:spMk id="14" creationId="{4F68AD7F-DCBF-28B2-A397-B2A6F8794652}"/>
          </ac:spMkLst>
        </pc:spChg>
        <pc:spChg chg="add mod">
          <ac:chgData name="Anne-Marie Haikio" userId="d857b0d5-b89d-4400-a0b9-0a9e2b406479" providerId="ADAL" clId="{920CDFB6-3E19-4F3E-8F0C-2A92D82D4F48}" dt="2023-11-06T11:39:29.521" v="2832"/>
          <ac:spMkLst>
            <pc:docMk/>
            <pc:sldMk cId="1643387901" sldId="307"/>
            <ac:spMk id="15" creationId="{5EE8F25D-6F35-3903-0C1B-9711F7485B7C}"/>
          </ac:spMkLst>
        </pc:spChg>
        <pc:spChg chg="mod">
          <ac:chgData name="Anne-Marie Haikio" userId="d857b0d5-b89d-4400-a0b9-0a9e2b406479" providerId="ADAL" clId="{920CDFB6-3E19-4F3E-8F0C-2A92D82D4F48}" dt="2023-11-08T11:17:32.076" v="10202"/>
          <ac:spMkLst>
            <pc:docMk/>
            <pc:sldMk cId="1643387901" sldId="307"/>
            <ac:spMk id="31" creationId="{6AFC19D7-BB14-64A5-378F-CBF2AF0EFBDA}"/>
          </ac:spMkLst>
        </pc:spChg>
        <pc:spChg chg="mod">
          <ac:chgData name="Anne-Marie Haikio" userId="d857b0d5-b89d-4400-a0b9-0a9e2b406479" providerId="ADAL" clId="{920CDFB6-3E19-4F3E-8F0C-2A92D82D4F48}" dt="2023-11-08T11:10:34.541" v="10113" actId="20577"/>
          <ac:spMkLst>
            <pc:docMk/>
            <pc:sldMk cId="1643387901" sldId="307"/>
            <ac:spMk id="32" creationId="{2C8C9202-9F31-A758-3FA2-78F009C49D02}"/>
          </ac:spMkLst>
        </pc:spChg>
        <pc:picChg chg="add mod">
          <ac:chgData name="Anne-Marie Haikio" userId="d857b0d5-b89d-4400-a0b9-0a9e2b406479" providerId="ADAL" clId="{920CDFB6-3E19-4F3E-8F0C-2A92D82D4F48}" dt="2023-11-08T11:07:41.366" v="9981" actId="1076"/>
          <ac:picMkLst>
            <pc:docMk/>
            <pc:sldMk cId="1643387901" sldId="307"/>
            <ac:picMk id="3" creationId="{27E8147E-8B49-F876-7F1D-757564C77F62}"/>
          </ac:picMkLst>
        </pc:picChg>
        <pc:picChg chg="mod">
          <ac:chgData name="Anne-Marie Haikio" userId="d857b0d5-b89d-4400-a0b9-0a9e2b406479" providerId="ADAL" clId="{920CDFB6-3E19-4F3E-8F0C-2A92D82D4F48}" dt="2023-11-08T11:18:54.792" v="10203" actId="207"/>
          <ac:picMkLst>
            <pc:docMk/>
            <pc:sldMk cId="1643387901" sldId="307"/>
            <ac:picMk id="5" creationId="{37C02514-74DB-5637-864D-33FBE77C9EE7}"/>
          </ac:picMkLst>
        </pc:picChg>
        <pc:picChg chg="mod">
          <ac:chgData name="Anne-Marie Haikio" userId="d857b0d5-b89d-4400-a0b9-0a9e2b406479" providerId="ADAL" clId="{920CDFB6-3E19-4F3E-8F0C-2A92D82D4F48}" dt="2023-11-08T11:20:05.037" v="10215" actId="208"/>
          <ac:picMkLst>
            <pc:docMk/>
            <pc:sldMk cId="1643387901" sldId="307"/>
            <ac:picMk id="16" creationId="{94F26728-8AED-AD7A-0361-D2E8FE3DB4C6}"/>
          </ac:picMkLst>
        </pc:picChg>
        <pc:picChg chg="mod">
          <ac:chgData name="Anne-Marie Haikio" userId="d857b0d5-b89d-4400-a0b9-0a9e2b406479" providerId="ADAL" clId="{920CDFB6-3E19-4F3E-8F0C-2A92D82D4F48}" dt="2023-11-08T11:20:15.382" v="10216" actId="208"/>
          <ac:picMkLst>
            <pc:docMk/>
            <pc:sldMk cId="1643387901" sldId="307"/>
            <ac:picMk id="18" creationId="{F3AF32AE-A6B5-6300-52B0-30F665133C6A}"/>
          </ac:picMkLst>
        </pc:picChg>
        <pc:picChg chg="mod">
          <ac:chgData name="Anne-Marie Haikio" userId="d857b0d5-b89d-4400-a0b9-0a9e2b406479" providerId="ADAL" clId="{920CDFB6-3E19-4F3E-8F0C-2A92D82D4F48}" dt="2023-11-08T11:20:20.401" v="10217" actId="208"/>
          <ac:picMkLst>
            <pc:docMk/>
            <pc:sldMk cId="1643387901" sldId="307"/>
            <ac:picMk id="20" creationId="{A3A369DC-3E36-2308-83D8-59B2E474934A}"/>
          </ac:picMkLst>
        </pc:picChg>
        <pc:picChg chg="mod">
          <ac:chgData name="Anne-Marie Haikio" userId="d857b0d5-b89d-4400-a0b9-0a9e2b406479" providerId="ADAL" clId="{920CDFB6-3E19-4F3E-8F0C-2A92D82D4F48}" dt="2023-11-08T11:20:43.365" v="10221" actId="1582"/>
          <ac:picMkLst>
            <pc:docMk/>
            <pc:sldMk cId="1643387901" sldId="307"/>
            <ac:picMk id="22" creationId="{DA6CE040-3F36-0CAA-A9FA-670EDDBB1D0D}"/>
          </ac:picMkLst>
        </pc:picChg>
        <pc:picChg chg="mod">
          <ac:chgData name="Anne-Marie Haikio" userId="d857b0d5-b89d-4400-a0b9-0a9e2b406479" providerId="ADAL" clId="{920CDFB6-3E19-4F3E-8F0C-2A92D82D4F48}" dt="2023-11-08T11:20:30.197" v="10219" actId="1582"/>
          <ac:picMkLst>
            <pc:docMk/>
            <pc:sldMk cId="1643387901" sldId="307"/>
            <ac:picMk id="24" creationId="{23BB1622-F894-2EB1-DD9D-DEE202D35981}"/>
          </ac:picMkLst>
        </pc:picChg>
        <pc:picChg chg="mod">
          <ac:chgData name="Anne-Marie Haikio" userId="d857b0d5-b89d-4400-a0b9-0a9e2b406479" providerId="ADAL" clId="{920CDFB6-3E19-4F3E-8F0C-2A92D82D4F48}" dt="2023-11-08T11:20:54.624" v="10223" actId="1582"/>
          <ac:picMkLst>
            <pc:docMk/>
            <pc:sldMk cId="1643387901" sldId="307"/>
            <ac:picMk id="26" creationId="{FB9D588B-210A-5CB3-3242-758FBF12D6A1}"/>
          </ac:picMkLst>
        </pc:picChg>
        <pc:picChg chg="mod">
          <ac:chgData name="Anne-Marie Haikio" userId="d857b0d5-b89d-4400-a0b9-0a9e2b406479" providerId="ADAL" clId="{920CDFB6-3E19-4F3E-8F0C-2A92D82D4F48}" dt="2023-11-08T11:19:43.842" v="10211" actId="1582"/>
          <ac:picMkLst>
            <pc:docMk/>
            <pc:sldMk cId="1643387901" sldId="307"/>
            <ac:picMk id="28" creationId="{C8AF3111-57BE-CF6F-8FD4-7FE9DBBEC8B2}"/>
          </ac:picMkLst>
        </pc:picChg>
        <pc:cxnChg chg="mod">
          <ac:chgData name="Anne-Marie Haikio" userId="d857b0d5-b89d-4400-a0b9-0a9e2b406479" providerId="ADAL" clId="{920CDFB6-3E19-4F3E-8F0C-2A92D82D4F48}" dt="2023-11-08T11:08:02.714" v="9986" actId="14100"/>
          <ac:cxnSpMkLst>
            <pc:docMk/>
            <pc:sldMk cId="1643387901" sldId="307"/>
            <ac:cxnSpMk id="30" creationId="{CFFB81AB-B9EE-5D0C-590E-2AB0C16A4930}"/>
          </ac:cxnSpMkLst>
        </pc:cxnChg>
      </pc:sldChg>
      <pc:sldChg chg="addSp modSp">
        <pc:chgData name="Anne-Marie Haikio" userId="d857b0d5-b89d-4400-a0b9-0a9e2b406479" providerId="ADAL" clId="{920CDFB6-3E19-4F3E-8F0C-2A92D82D4F48}" dt="2023-11-06T11:38:37.929" v="2813"/>
        <pc:sldMkLst>
          <pc:docMk/>
          <pc:sldMk cId="3978082529" sldId="308"/>
        </pc:sldMkLst>
        <pc:spChg chg="add mod">
          <ac:chgData name="Anne-Marie Haikio" userId="d857b0d5-b89d-4400-a0b9-0a9e2b406479" providerId="ADAL" clId="{920CDFB6-3E19-4F3E-8F0C-2A92D82D4F48}" dt="2023-11-06T11:38:37.929" v="2813"/>
          <ac:spMkLst>
            <pc:docMk/>
            <pc:sldMk cId="3978082529" sldId="308"/>
            <ac:spMk id="4" creationId="{CAA69016-40B0-9695-1DE3-70EC7E452C8B}"/>
          </ac:spMkLst>
        </pc:spChg>
      </pc:sldChg>
      <pc:sldChg chg="addSp modSp mod">
        <pc:chgData name="Anne-Marie Haikio" userId="d857b0d5-b89d-4400-a0b9-0a9e2b406479" providerId="ADAL" clId="{920CDFB6-3E19-4F3E-8F0C-2A92D82D4F48}" dt="2023-11-06T10:21:57.166" v="1790" actId="1076"/>
        <pc:sldMkLst>
          <pc:docMk/>
          <pc:sldMk cId="2536611385" sldId="309"/>
        </pc:sldMkLst>
        <pc:picChg chg="add mod">
          <ac:chgData name="Anne-Marie Haikio" userId="d857b0d5-b89d-4400-a0b9-0a9e2b406479" providerId="ADAL" clId="{920CDFB6-3E19-4F3E-8F0C-2A92D82D4F48}" dt="2023-11-06T10:21:57.166" v="1790" actId="1076"/>
          <ac:picMkLst>
            <pc:docMk/>
            <pc:sldMk cId="2536611385" sldId="309"/>
            <ac:picMk id="5" creationId="{78382931-4F15-EF66-43B8-EA38D71C2712}"/>
          </ac:picMkLst>
        </pc:picChg>
      </pc:sldChg>
      <pc:sldChg chg="addSp modSp mod">
        <pc:chgData name="Anne-Marie Haikio" userId="d857b0d5-b89d-4400-a0b9-0a9e2b406479" providerId="ADAL" clId="{920CDFB6-3E19-4F3E-8F0C-2A92D82D4F48}" dt="2023-11-06T10:22:04.064" v="1792" actId="1076"/>
        <pc:sldMkLst>
          <pc:docMk/>
          <pc:sldMk cId="2943861969" sldId="310"/>
        </pc:sldMkLst>
        <pc:picChg chg="add mod">
          <ac:chgData name="Anne-Marie Haikio" userId="d857b0d5-b89d-4400-a0b9-0a9e2b406479" providerId="ADAL" clId="{920CDFB6-3E19-4F3E-8F0C-2A92D82D4F48}" dt="2023-11-06T10:22:04.064" v="1792" actId="1076"/>
          <ac:picMkLst>
            <pc:docMk/>
            <pc:sldMk cId="2943861969" sldId="310"/>
            <ac:picMk id="7" creationId="{BEB1A1C2-C3F9-8935-25BB-A96DE4B9D45C}"/>
          </ac:picMkLst>
        </pc:picChg>
      </pc:sldChg>
      <pc:sldChg chg="addSp delSp modSp mod">
        <pc:chgData name="Anne-Marie Haikio" userId="d857b0d5-b89d-4400-a0b9-0a9e2b406479" providerId="ADAL" clId="{920CDFB6-3E19-4F3E-8F0C-2A92D82D4F48}" dt="2023-11-06T13:10:33.929" v="4345"/>
        <pc:sldMkLst>
          <pc:docMk/>
          <pc:sldMk cId="3631661857" sldId="311"/>
        </pc:sldMkLst>
        <pc:spChg chg="mod">
          <ac:chgData name="Anne-Marie Haikio" userId="d857b0d5-b89d-4400-a0b9-0a9e2b406479" providerId="ADAL" clId="{920CDFB6-3E19-4F3E-8F0C-2A92D82D4F48}" dt="2023-11-06T13:10:33.929" v="4345"/>
          <ac:spMkLst>
            <pc:docMk/>
            <pc:sldMk cId="3631661857" sldId="311"/>
            <ac:spMk id="3" creationId="{2298E443-A05F-0C42-7C93-1B93BCB6B15F}"/>
          </ac:spMkLst>
        </pc:spChg>
        <pc:spChg chg="add mod">
          <ac:chgData name="Anne-Marie Haikio" userId="d857b0d5-b89d-4400-a0b9-0a9e2b406479" providerId="ADAL" clId="{920CDFB6-3E19-4F3E-8F0C-2A92D82D4F48}" dt="2023-11-06T11:39:13.189" v="2822"/>
          <ac:spMkLst>
            <pc:docMk/>
            <pc:sldMk cId="3631661857" sldId="311"/>
            <ac:spMk id="5" creationId="{01CC68C7-1387-CCAE-1E84-3E209B633262}"/>
          </ac:spMkLst>
        </pc:spChg>
        <pc:picChg chg="add del mod">
          <ac:chgData name="Anne-Marie Haikio" userId="d857b0d5-b89d-4400-a0b9-0a9e2b406479" providerId="ADAL" clId="{920CDFB6-3E19-4F3E-8F0C-2A92D82D4F48}" dt="2023-11-06T11:27:51.619" v="2550" actId="478"/>
          <ac:picMkLst>
            <pc:docMk/>
            <pc:sldMk cId="3631661857" sldId="311"/>
            <ac:picMk id="4" creationId="{7EB83BF4-FE71-0619-FF25-5A88AABB7267}"/>
          </ac:picMkLst>
        </pc:picChg>
      </pc:sldChg>
      <pc:sldChg chg="addSp delSp modSp mod ord">
        <pc:chgData name="Anne-Marie Haikio" userId="d857b0d5-b89d-4400-a0b9-0a9e2b406479" providerId="ADAL" clId="{920CDFB6-3E19-4F3E-8F0C-2A92D82D4F48}" dt="2023-11-08T11:54:05.300" v="11152" actId="1076"/>
        <pc:sldMkLst>
          <pc:docMk/>
          <pc:sldMk cId="3406965622" sldId="312"/>
        </pc:sldMkLst>
        <pc:spChg chg="mod">
          <ac:chgData name="Anne-Marie Haikio" userId="d857b0d5-b89d-4400-a0b9-0a9e2b406479" providerId="ADAL" clId="{920CDFB6-3E19-4F3E-8F0C-2A92D82D4F48}" dt="2023-11-06T11:35:12.399" v="2779" actId="20577"/>
          <ac:spMkLst>
            <pc:docMk/>
            <pc:sldMk cId="3406965622" sldId="312"/>
            <ac:spMk id="2" creationId="{9935C00E-5C4D-BF8D-F0C6-9BDFC7CC87B1}"/>
          </ac:spMkLst>
        </pc:spChg>
        <pc:spChg chg="add del mod">
          <ac:chgData name="Anne-Marie Haikio" userId="d857b0d5-b89d-4400-a0b9-0a9e2b406479" providerId="ADAL" clId="{920CDFB6-3E19-4F3E-8F0C-2A92D82D4F48}" dt="2023-11-06T11:34:28.925" v="2747" actId="478"/>
          <ac:spMkLst>
            <pc:docMk/>
            <pc:sldMk cId="3406965622" sldId="312"/>
            <ac:spMk id="3" creationId="{410C0472-DFF6-5117-7847-45BDDEDDF3B8}"/>
          </ac:spMkLst>
        </pc:spChg>
        <pc:spChg chg="add mod">
          <ac:chgData name="Anne-Marie Haikio" userId="d857b0d5-b89d-4400-a0b9-0a9e2b406479" providerId="ADAL" clId="{920CDFB6-3E19-4F3E-8F0C-2A92D82D4F48}" dt="2023-11-06T11:34:15.144" v="2742" actId="1076"/>
          <ac:spMkLst>
            <pc:docMk/>
            <pc:sldMk cId="3406965622" sldId="312"/>
            <ac:spMk id="4" creationId="{0A20EDF4-95E7-A7FD-F9BF-12D34A1AE94F}"/>
          </ac:spMkLst>
        </pc:spChg>
        <pc:spChg chg="add mod">
          <ac:chgData name="Anne-Marie Haikio" userId="d857b0d5-b89d-4400-a0b9-0a9e2b406479" providerId="ADAL" clId="{920CDFB6-3E19-4F3E-8F0C-2A92D82D4F48}" dt="2023-11-08T11:54:00.260" v="11150" actId="1076"/>
          <ac:spMkLst>
            <pc:docMk/>
            <pc:sldMk cId="3406965622" sldId="312"/>
            <ac:spMk id="8" creationId="{F85DCB68-560B-D408-F379-32FA1A7C5635}"/>
          </ac:spMkLst>
        </pc:spChg>
        <pc:spChg chg="add mod">
          <ac:chgData name="Anne-Marie Haikio" userId="d857b0d5-b89d-4400-a0b9-0a9e2b406479" providerId="ADAL" clId="{920CDFB6-3E19-4F3E-8F0C-2A92D82D4F48}" dt="2023-11-08T11:54:05.300" v="11152" actId="1076"/>
          <ac:spMkLst>
            <pc:docMk/>
            <pc:sldMk cId="3406965622" sldId="312"/>
            <ac:spMk id="10" creationId="{EE57677A-F149-6B45-607C-4A511F503884}"/>
          </ac:spMkLst>
        </pc:spChg>
        <pc:spChg chg="add mod">
          <ac:chgData name="Anne-Marie Haikio" userId="d857b0d5-b89d-4400-a0b9-0a9e2b406479" providerId="ADAL" clId="{920CDFB6-3E19-4F3E-8F0C-2A92D82D4F48}" dt="2023-11-06T11:34:53.407" v="2754" actId="1076"/>
          <ac:spMkLst>
            <pc:docMk/>
            <pc:sldMk cId="3406965622" sldId="312"/>
            <ac:spMk id="11" creationId="{BBBB0309-7397-EFDE-9078-97C2FBBD0D9B}"/>
          </ac:spMkLst>
        </pc:spChg>
        <pc:spChg chg="add mod">
          <ac:chgData name="Anne-Marie Haikio" userId="d857b0d5-b89d-4400-a0b9-0a9e2b406479" providerId="ADAL" clId="{920CDFB6-3E19-4F3E-8F0C-2A92D82D4F48}" dt="2023-11-06T11:34:56.062" v="2755" actId="1076"/>
          <ac:spMkLst>
            <pc:docMk/>
            <pc:sldMk cId="3406965622" sldId="312"/>
            <ac:spMk id="16" creationId="{DCA9644F-7135-7888-FCF6-978214BFF996}"/>
          </ac:spMkLst>
        </pc:spChg>
        <pc:spChg chg="add mod">
          <ac:chgData name="Anne-Marie Haikio" userId="d857b0d5-b89d-4400-a0b9-0a9e2b406479" providerId="ADAL" clId="{920CDFB6-3E19-4F3E-8F0C-2A92D82D4F48}" dt="2023-11-06T11:35:02.998" v="2757" actId="1076"/>
          <ac:spMkLst>
            <pc:docMk/>
            <pc:sldMk cId="3406965622" sldId="312"/>
            <ac:spMk id="18" creationId="{15373E29-E393-6EB1-B0D7-94FF7C2C3897}"/>
          </ac:spMkLst>
        </pc:spChg>
        <pc:spChg chg="add mod">
          <ac:chgData name="Anne-Marie Haikio" userId="d857b0d5-b89d-4400-a0b9-0a9e2b406479" providerId="ADAL" clId="{920CDFB6-3E19-4F3E-8F0C-2A92D82D4F48}" dt="2023-11-06T11:34:21.151" v="2744" actId="1076"/>
          <ac:spMkLst>
            <pc:docMk/>
            <pc:sldMk cId="3406965622" sldId="312"/>
            <ac:spMk id="22" creationId="{3CA6B342-1EC1-9088-479A-13220F98FFA1}"/>
          </ac:spMkLst>
        </pc:spChg>
        <pc:spChg chg="add mod">
          <ac:chgData name="Anne-Marie Haikio" userId="d857b0d5-b89d-4400-a0b9-0a9e2b406479" providerId="ADAL" clId="{920CDFB6-3E19-4F3E-8F0C-2A92D82D4F48}" dt="2023-11-06T11:34:39.041" v="2751" actId="1076"/>
          <ac:spMkLst>
            <pc:docMk/>
            <pc:sldMk cId="3406965622" sldId="312"/>
            <ac:spMk id="25" creationId="{7BF82DCB-4586-5518-6C72-097956B9E0C1}"/>
          </ac:spMkLst>
        </pc:spChg>
        <pc:spChg chg="add mod">
          <ac:chgData name="Anne-Marie Haikio" userId="d857b0d5-b89d-4400-a0b9-0a9e2b406479" providerId="ADAL" clId="{920CDFB6-3E19-4F3E-8F0C-2A92D82D4F48}" dt="2023-11-06T11:39:46.503" v="2838"/>
          <ac:spMkLst>
            <pc:docMk/>
            <pc:sldMk cId="3406965622" sldId="312"/>
            <ac:spMk id="26" creationId="{2569D543-A311-5CA2-542E-CC299C06963B}"/>
          </ac:spMkLst>
        </pc:spChg>
        <pc:picChg chg="mod">
          <ac:chgData name="Anne-Marie Haikio" userId="d857b0d5-b89d-4400-a0b9-0a9e2b406479" providerId="ADAL" clId="{920CDFB6-3E19-4F3E-8F0C-2A92D82D4F48}" dt="2023-11-08T11:54:02.243" v="11151" actId="1076"/>
          <ac:picMkLst>
            <pc:docMk/>
            <pc:sldMk cId="3406965622" sldId="312"/>
            <ac:picMk id="5" creationId="{0A91986D-C150-090B-2266-4624042A9521}"/>
          </ac:picMkLst>
        </pc:picChg>
        <pc:picChg chg="mod">
          <ac:chgData name="Anne-Marie Haikio" userId="d857b0d5-b89d-4400-a0b9-0a9e2b406479" providerId="ADAL" clId="{920CDFB6-3E19-4F3E-8F0C-2A92D82D4F48}" dt="2023-11-06T11:34:18.413" v="2743" actId="1076"/>
          <ac:picMkLst>
            <pc:docMk/>
            <pc:sldMk cId="3406965622" sldId="312"/>
            <ac:picMk id="7" creationId="{68C916C9-13CA-F6C4-DB50-84B102223E60}"/>
          </ac:picMkLst>
        </pc:picChg>
        <pc:picChg chg="mod">
          <ac:chgData name="Anne-Marie Haikio" userId="d857b0d5-b89d-4400-a0b9-0a9e2b406479" providerId="ADAL" clId="{920CDFB6-3E19-4F3E-8F0C-2A92D82D4F48}" dt="2023-11-06T11:33:39.393" v="2732" actId="14100"/>
          <ac:picMkLst>
            <pc:docMk/>
            <pc:sldMk cId="3406965622" sldId="312"/>
            <ac:picMk id="9" creationId="{D1589125-AAC6-88F8-B448-0CD9CC822919}"/>
          </ac:picMkLst>
        </pc:picChg>
        <pc:picChg chg="mod">
          <ac:chgData name="Anne-Marie Haikio" userId="d857b0d5-b89d-4400-a0b9-0a9e2b406479" providerId="ADAL" clId="{920CDFB6-3E19-4F3E-8F0C-2A92D82D4F48}" dt="2023-11-06T11:33:30.801" v="2728" actId="1076"/>
          <ac:picMkLst>
            <pc:docMk/>
            <pc:sldMk cId="3406965622" sldId="312"/>
            <ac:picMk id="12" creationId="{21E17356-32B3-2E96-7DB1-7DDE8B512F33}"/>
          </ac:picMkLst>
        </pc:picChg>
        <pc:picChg chg="mod">
          <ac:chgData name="Anne-Marie Haikio" userId="d857b0d5-b89d-4400-a0b9-0a9e2b406479" providerId="ADAL" clId="{920CDFB6-3E19-4F3E-8F0C-2A92D82D4F48}" dt="2023-11-06T11:33:35.309" v="2730" actId="1076"/>
          <ac:picMkLst>
            <pc:docMk/>
            <pc:sldMk cId="3406965622" sldId="312"/>
            <ac:picMk id="13" creationId="{3F63D71A-42B5-B5D3-667B-1DEF47D20FF8}"/>
          </ac:picMkLst>
        </pc:picChg>
        <pc:picChg chg="mod">
          <ac:chgData name="Anne-Marie Haikio" userId="d857b0d5-b89d-4400-a0b9-0a9e2b406479" providerId="ADAL" clId="{920CDFB6-3E19-4F3E-8F0C-2A92D82D4F48}" dt="2023-11-06T11:33:36.646" v="2731" actId="1076"/>
          <ac:picMkLst>
            <pc:docMk/>
            <pc:sldMk cId="3406965622" sldId="312"/>
            <ac:picMk id="14" creationId="{C16C55E3-717D-3E62-E340-52CBE27528F1}"/>
          </ac:picMkLst>
        </pc:picChg>
        <pc:picChg chg="mod">
          <ac:chgData name="Anne-Marie Haikio" userId="d857b0d5-b89d-4400-a0b9-0a9e2b406479" providerId="ADAL" clId="{920CDFB6-3E19-4F3E-8F0C-2A92D82D4F48}" dt="2023-11-06T11:33:23.854" v="2725" actId="1076"/>
          <ac:picMkLst>
            <pc:docMk/>
            <pc:sldMk cId="3406965622" sldId="312"/>
            <ac:picMk id="15" creationId="{E8231B00-0C11-F3B0-CDF9-CF0D0D645994}"/>
          </ac:picMkLst>
        </pc:picChg>
        <pc:picChg chg="mod">
          <ac:chgData name="Anne-Marie Haikio" userId="d857b0d5-b89d-4400-a0b9-0a9e2b406479" providerId="ADAL" clId="{920CDFB6-3E19-4F3E-8F0C-2A92D82D4F48}" dt="2023-11-06T11:33:28.766" v="2727" actId="1076"/>
          <ac:picMkLst>
            <pc:docMk/>
            <pc:sldMk cId="3406965622" sldId="312"/>
            <ac:picMk id="17" creationId="{C44BCF17-9114-4076-5C95-E81ABB463BF2}"/>
          </ac:picMkLst>
        </pc:picChg>
        <pc:picChg chg="mod">
          <ac:chgData name="Anne-Marie Haikio" userId="d857b0d5-b89d-4400-a0b9-0a9e2b406479" providerId="ADAL" clId="{920CDFB6-3E19-4F3E-8F0C-2A92D82D4F48}" dt="2023-11-06T11:34:11.190" v="2740" actId="1076"/>
          <ac:picMkLst>
            <pc:docMk/>
            <pc:sldMk cId="3406965622" sldId="312"/>
            <ac:picMk id="19" creationId="{750E74B4-D25B-F85F-8DBB-C5C434BAA218}"/>
          </ac:picMkLst>
        </pc:picChg>
        <pc:picChg chg="mod">
          <ac:chgData name="Anne-Marie Haikio" userId="d857b0d5-b89d-4400-a0b9-0a9e2b406479" providerId="ADAL" clId="{920CDFB6-3E19-4F3E-8F0C-2A92D82D4F48}" dt="2023-11-06T11:34:12.541" v="2741" actId="1076"/>
          <ac:picMkLst>
            <pc:docMk/>
            <pc:sldMk cId="3406965622" sldId="312"/>
            <ac:picMk id="20" creationId="{7C2D6724-E9BA-B206-E02E-DA74DE6314EB}"/>
          </ac:picMkLst>
        </pc:picChg>
        <pc:picChg chg="mod">
          <ac:chgData name="Anne-Marie Haikio" userId="d857b0d5-b89d-4400-a0b9-0a9e2b406479" providerId="ADAL" clId="{920CDFB6-3E19-4F3E-8F0C-2A92D82D4F48}" dt="2023-11-06T11:34:24.695" v="2745" actId="1076"/>
          <ac:picMkLst>
            <pc:docMk/>
            <pc:sldMk cId="3406965622" sldId="312"/>
            <ac:picMk id="21" creationId="{5BDDAE7E-0F95-9435-8405-BB6516B73B15}"/>
          </ac:picMkLst>
        </pc:picChg>
        <pc:picChg chg="mod">
          <ac:chgData name="Anne-Marie Haikio" userId="d857b0d5-b89d-4400-a0b9-0a9e2b406479" providerId="ADAL" clId="{920CDFB6-3E19-4F3E-8F0C-2A92D82D4F48}" dt="2023-11-08T11:53:58.208" v="11149" actId="1076"/>
          <ac:picMkLst>
            <pc:docMk/>
            <pc:sldMk cId="3406965622" sldId="312"/>
            <ac:picMk id="23" creationId="{058C4D9B-1347-0C7F-0816-22B9EBE57ACE}"/>
          </ac:picMkLst>
        </pc:picChg>
        <pc:picChg chg="mod">
          <ac:chgData name="Anne-Marie Haikio" userId="d857b0d5-b89d-4400-a0b9-0a9e2b406479" providerId="ADAL" clId="{920CDFB6-3E19-4F3E-8F0C-2A92D82D4F48}" dt="2023-11-08T11:53:56.372" v="11148" actId="1076"/>
          <ac:picMkLst>
            <pc:docMk/>
            <pc:sldMk cId="3406965622" sldId="312"/>
            <ac:picMk id="24" creationId="{E55BFBC2-6E19-F27F-FCF0-81C005DED1C0}"/>
          </ac:picMkLst>
        </pc:picChg>
      </pc:sldChg>
      <pc:sldChg chg="addSp delSp modSp mod">
        <pc:chgData name="Anne-Marie Haikio" userId="d857b0d5-b89d-4400-a0b9-0a9e2b406479" providerId="ADAL" clId="{920CDFB6-3E19-4F3E-8F0C-2A92D82D4F48}" dt="2023-11-08T12:08:50.544" v="12310" actId="1076"/>
        <pc:sldMkLst>
          <pc:docMk/>
          <pc:sldMk cId="1412552022" sldId="313"/>
        </pc:sldMkLst>
        <pc:spChg chg="mod">
          <ac:chgData name="Anne-Marie Haikio" userId="d857b0d5-b89d-4400-a0b9-0a9e2b406479" providerId="ADAL" clId="{920CDFB6-3E19-4F3E-8F0C-2A92D82D4F48}" dt="2023-11-08T11:36:31.734" v="10542"/>
          <ac:spMkLst>
            <pc:docMk/>
            <pc:sldMk cId="1412552022" sldId="313"/>
            <ac:spMk id="3" creationId="{6F53545E-3652-1FD2-4226-76F399F187D0}"/>
          </ac:spMkLst>
        </pc:spChg>
        <pc:spChg chg="add mod">
          <ac:chgData name="Anne-Marie Haikio" userId="d857b0d5-b89d-4400-a0b9-0a9e2b406479" providerId="ADAL" clId="{920CDFB6-3E19-4F3E-8F0C-2A92D82D4F48}" dt="2023-11-06T11:39:49.237" v="2839"/>
          <ac:spMkLst>
            <pc:docMk/>
            <pc:sldMk cId="1412552022" sldId="313"/>
            <ac:spMk id="4" creationId="{C474FF9B-78FD-C1F3-55E8-4F508539CEAA}"/>
          </ac:spMkLst>
        </pc:spChg>
        <pc:picChg chg="add mod">
          <ac:chgData name="Anne-Marie Haikio" userId="d857b0d5-b89d-4400-a0b9-0a9e2b406479" providerId="ADAL" clId="{920CDFB6-3E19-4F3E-8F0C-2A92D82D4F48}" dt="2023-11-08T12:08:39.530" v="12305" actId="1076"/>
          <ac:picMkLst>
            <pc:docMk/>
            <pc:sldMk cId="1412552022" sldId="313"/>
            <ac:picMk id="6" creationId="{5BC4623D-30F8-BB28-B709-BCE0B5687483}"/>
          </ac:picMkLst>
        </pc:picChg>
        <pc:picChg chg="add mod">
          <ac:chgData name="Anne-Marie Haikio" userId="d857b0d5-b89d-4400-a0b9-0a9e2b406479" providerId="ADAL" clId="{920CDFB6-3E19-4F3E-8F0C-2A92D82D4F48}" dt="2023-11-08T12:08:48.929" v="12309" actId="1076"/>
          <ac:picMkLst>
            <pc:docMk/>
            <pc:sldMk cId="1412552022" sldId="313"/>
            <ac:picMk id="8" creationId="{4AD4DE9E-5776-53DC-DF75-3B26506AB200}"/>
          </ac:picMkLst>
        </pc:picChg>
        <pc:picChg chg="add mod">
          <ac:chgData name="Anne-Marie Haikio" userId="d857b0d5-b89d-4400-a0b9-0a9e2b406479" providerId="ADAL" clId="{920CDFB6-3E19-4F3E-8F0C-2A92D82D4F48}" dt="2023-11-08T12:08:44.620" v="12307" actId="1076"/>
          <ac:picMkLst>
            <pc:docMk/>
            <pc:sldMk cId="1412552022" sldId="313"/>
            <ac:picMk id="10" creationId="{E750E8AC-88A4-2EBF-E82D-088CF01FBFF3}"/>
          </ac:picMkLst>
        </pc:picChg>
        <pc:picChg chg="add mod">
          <ac:chgData name="Anne-Marie Haikio" userId="d857b0d5-b89d-4400-a0b9-0a9e2b406479" providerId="ADAL" clId="{920CDFB6-3E19-4F3E-8F0C-2A92D82D4F48}" dt="2023-11-08T11:37:01.537" v="10549" actId="1076"/>
          <ac:picMkLst>
            <pc:docMk/>
            <pc:sldMk cId="1412552022" sldId="313"/>
            <ac:picMk id="12" creationId="{8114BA23-3791-3E3B-CD71-CD60BBC61F58}"/>
          </ac:picMkLst>
        </pc:picChg>
        <pc:picChg chg="add del mod">
          <ac:chgData name="Anne-Marie Haikio" userId="d857b0d5-b89d-4400-a0b9-0a9e2b406479" providerId="ADAL" clId="{920CDFB6-3E19-4F3E-8F0C-2A92D82D4F48}" dt="2023-11-08T11:33:55.681" v="10475" actId="478"/>
          <ac:picMkLst>
            <pc:docMk/>
            <pc:sldMk cId="1412552022" sldId="313"/>
            <ac:picMk id="14" creationId="{3C371A24-64FD-3BFC-06E5-B62277FAB97A}"/>
          </ac:picMkLst>
        </pc:picChg>
        <pc:picChg chg="add del mod">
          <ac:chgData name="Anne-Marie Haikio" userId="d857b0d5-b89d-4400-a0b9-0a9e2b406479" providerId="ADAL" clId="{920CDFB6-3E19-4F3E-8F0C-2A92D82D4F48}" dt="2023-11-08T11:33:55.681" v="10475" actId="478"/>
          <ac:picMkLst>
            <pc:docMk/>
            <pc:sldMk cId="1412552022" sldId="313"/>
            <ac:picMk id="16" creationId="{D2F48480-4832-D0FF-1ADA-0854086BF10A}"/>
          </ac:picMkLst>
        </pc:picChg>
        <pc:picChg chg="add del mod">
          <ac:chgData name="Anne-Marie Haikio" userId="d857b0d5-b89d-4400-a0b9-0a9e2b406479" providerId="ADAL" clId="{920CDFB6-3E19-4F3E-8F0C-2A92D82D4F48}" dt="2023-11-08T11:33:55.681" v="10475" actId="478"/>
          <ac:picMkLst>
            <pc:docMk/>
            <pc:sldMk cId="1412552022" sldId="313"/>
            <ac:picMk id="18" creationId="{E507D4C1-DDC1-EDB3-1C0C-B775D134A8BF}"/>
          </ac:picMkLst>
        </pc:picChg>
        <pc:picChg chg="add del mod">
          <ac:chgData name="Anne-Marie Haikio" userId="d857b0d5-b89d-4400-a0b9-0a9e2b406479" providerId="ADAL" clId="{920CDFB6-3E19-4F3E-8F0C-2A92D82D4F48}" dt="2023-11-08T12:08:42.958" v="12306" actId="478"/>
          <ac:picMkLst>
            <pc:docMk/>
            <pc:sldMk cId="1412552022" sldId="313"/>
            <ac:picMk id="20" creationId="{C000E877-B1A7-4FDE-DB45-43FA10F532DD}"/>
          </ac:picMkLst>
        </pc:picChg>
        <pc:picChg chg="add mod">
          <ac:chgData name="Anne-Marie Haikio" userId="d857b0d5-b89d-4400-a0b9-0a9e2b406479" providerId="ADAL" clId="{920CDFB6-3E19-4F3E-8F0C-2A92D82D4F48}" dt="2023-11-08T12:08:50.544" v="12310" actId="1076"/>
          <ac:picMkLst>
            <pc:docMk/>
            <pc:sldMk cId="1412552022" sldId="313"/>
            <ac:picMk id="22" creationId="{87AFFFA9-005A-7CA7-D1F1-A720B8CDB466}"/>
          </ac:picMkLst>
        </pc:picChg>
        <pc:picChg chg="add mod">
          <ac:chgData name="Anne-Marie Haikio" userId="d857b0d5-b89d-4400-a0b9-0a9e2b406479" providerId="ADAL" clId="{920CDFB6-3E19-4F3E-8F0C-2A92D82D4F48}" dt="2023-11-08T12:08:46.993" v="12308" actId="1076"/>
          <ac:picMkLst>
            <pc:docMk/>
            <pc:sldMk cId="1412552022" sldId="313"/>
            <ac:picMk id="24" creationId="{405A737C-55C5-58A9-B66C-1CC1AEE1C1D3}"/>
          </ac:picMkLst>
        </pc:picChg>
        <pc:picChg chg="add mod">
          <ac:chgData name="Anne-Marie Haikio" userId="d857b0d5-b89d-4400-a0b9-0a9e2b406479" providerId="ADAL" clId="{920CDFB6-3E19-4F3E-8F0C-2A92D82D4F48}" dt="2023-11-08T12:08:35.389" v="12303" actId="1076"/>
          <ac:picMkLst>
            <pc:docMk/>
            <pc:sldMk cId="1412552022" sldId="313"/>
            <ac:picMk id="26" creationId="{4971D842-9A20-F889-769D-FC0240519456}"/>
          </ac:picMkLst>
        </pc:picChg>
        <pc:picChg chg="add mod">
          <ac:chgData name="Anne-Marie Haikio" userId="d857b0d5-b89d-4400-a0b9-0a9e2b406479" providerId="ADAL" clId="{920CDFB6-3E19-4F3E-8F0C-2A92D82D4F48}" dt="2023-11-08T11:36:36.769" v="10543" actId="1076"/>
          <ac:picMkLst>
            <pc:docMk/>
            <pc:sldMk cId="1412552022" sldId="313"/>
            <ac:picMk id="28" creationId="{BB28C7F1-988F-EA1C-BD5E-E8AFFF5EDB64}"/>
          </ac:picMkLst>
        </pc:picChg>
      </pc:sldChg>
      <pc:sldChg chg="addSp delSp modSp mod">
        <pc:chgData name="Anne-Marie Haikio" userId="d857b0d5-b89d-4400-a0b9-0a9e2b406479" providerId="ADAL" clId="{920CDFB6-3E19-4F3E-8F0C-2A92D82D4F48}" dt="2023-11-08T12:09:07.917" v="12317" actId="6549"/>
        <pc:sldMkLst>
          <pc:docMk/>
          <pc:sldMk cId="3720651818" sldId="314"/>
        </pc:sldMkLst>
        <pc:spChg chg="mod">
          <ac:chgData name="Anne-Marie Haikio" userId="d857b0d5-b89d-4400-a0b9-0a9e2b406479" providerId="ADAL" clId="{920CDFB6-3E19-4F3E-8F0C-2A92D82D4F48}" dt="2023-11-08T12:09:07.917" v="12317" actId="6549"/>
          <ac:spMkLst>
            <pc:docMk/>
            <pc:sldMk cId="3720651818" sldId="314"/>
            <ac:spMk id="2" creationId="{640240E4-3049-0864-2A72-038B54A0BF3D}"/>
          </ac:spMkLst>
        </pc:spChg>
        <pc:spChg chg="del">
          <ac:chgData name="Anne-Marie Haikio" userId="d857b0d5-b89d-4400-a0b9-0a9e2b406479" providerId="ADAL" clId="{920CDFB6-3E19-4F3E-8F0C-2A92D82D4F48}" dt="2023-11-08T11:26:13.471" v="10384" actId="478"/>
          <ac:spMkLst>
            <pc:docMk/>
            <pc:sldMk cId="3720651818" sldId="314"/>
            <ac:spMk id="3" creationId="{574D992F-DEB8-DD97-A699-DD9A45984222}"/>
          </ac:spMkLst>
        </pc:spChg>
        <pc:spChg chg="mod">
          <ac:chgData name="Anne-Marie Haikio" userId="d857b0d5-b89d-4400-a0b9-0a9e2b406479" providerId="ADAL" clId="{920CDFB6-3E19-4F3E-8F0C-2A92D82D4F48}" dt="2023-11-08T11:28:10.888" v="10423" actId="207"/>
          <ac:spMkLst>
            <pc:docMk/>
            <pc:sldMk cId="3720651818" sldId="314"/>
            <ac:spMk id="4" creationId="{754AC8C5-A578-1659-388D-88C7A1C1D61E}"/>
          </ac:spMkLst>
        </pc:spChg>
        <pc:spChg chg="mod">
          <ac:chgData name="Anne-Marie Haikio" userId="d857b0d5-b89d-4400-a0b9-0a9e2b406479" providerId="ADAL" clId="{920CDFB6-3E19-4F3E-8F0C-2A92D82D4F48}" dt="2023-11-08T11:28:32.168" v="10427" actId="1076"/>
          <ac:spMkLst>
            <pc:docMk/>
            <pc:sldMk cId="3720651818" sldId="314"/>
            <ac:spMk id="5" creationId="{97BF8903-50DA-5B81-E056-35BA5E219196}"/>
          </ac:spMkLst>
        </pc:spChg>
        <pc:spChg chg="mod">
          <ac:chgData name="Anne-Marie Haikio" userId="d857b0d5-b89d-4400-a0b9-0a9e2b406479" providerId="ADAL" clId="{920CDFB6-3E19-4F3E-8F0C-2A92D82D4F48}" dt="2023-11-08T11:27:04.513" v="10396" actId="1076"/>
          <ac:spMkLst>
            <pc:docMk/>
            <pc:sldMk cId="3720651818" sldId="314"/>
            <ac:spMk id="6" creationId="{323EFBC6-DFA4-7C5F-32DF-9F502AEAEF84}"/>
          </ac:spMkLst>
        </pc:spChg>
        <pc:spChg chg="mod">
          <ac:chgData name="Anne-Marie Haikio" userId="d857b0d5-b89d-4400-a0b9-0a9e2b406479" providerId="ADAL" clId="{920CDFB6-3E19-4F3E-8F0C-2A92D82D4F48}" dt="2023-11-08T11:27:09.737" v="10398" actId="1076"/>
          <ac:spMkLst>
            <pc:docMk/>
            <pc:sldMk cId="3720651818" sldId="314"/>
            <ac:spMk id="7" creationId="{176BCBF0-67BE-D4BA-E6B1-12411EA6DF9D}"/>
          </ac:spMkLst>
        </pc:spChg>
        <pc:spChg chg="mod">
          <ac:chgData name="Anne-Marie Haikio" userId="d857b0d5-b89d-4400-a0b9-0a9e2b406479" providerId="ADAL" clId="{920CDFB6-3E19-4F3E-8F0C-2A92D82D4F48}" dt="2023-11-08T11:27:06.762" v="10397" actId="1076"/>
          <ac:spMkLst>
            <pc:docMk/>
            <pc:sldMk cId="3720651818" sldId="314"/>
            <ac:spMk id="8" creationId="{69A69B82-E3CC-A7B1-50BC-C477EE854165}"/>
          </ac:spMkLst>
        </pc:spChg>
        <pc:spChg chg="mod">
          <ac:chgData name="Anne-Marie Haikio" userId="d857b0d5-b89d-4400-a0b9-0a9e2b406479" providerId="ADAL" clId="{920CDFB6-3E19-4F3E-8F0C-2A92D82D4F48}" dt="2023-11-08T11:26:35.985" v="10391" actId="1076"/>
          <ac:spMkLst>
            <pc:docMk/>
            <pc:sldMk cId="3720651818" sldId="314"/>
            <ac:spMk id="9" creationId="{AC3BAB2E-72C8-5B3E-C07B-90602B600857}"/>
          </ac:spMkLst>
        </pc:spChg>
        <pc:spChg chg="mod">
          <ac:chgData name="Anne-Marie Haikio" userId="d857b0d5-b89d-4400-a0b9-0a9e2b406479" providerId="ADAL" clId="{920CDFB6-3E19-4F3E-8F0C-2A92D82D4F48}" dt="2023-11-08T11:26:38.401" v="10392" actId="1076"/>
          <ac:spMkLst>
            <pc:docMk/>
            <pc:sldMk cId="3720651818" sldId="314"/>
            <ac:spMk id="10" creationId="{23F7BB28-98D2-9000-314C-6CEA196C35E9}"/>
          </ac:spMkLst>
        </pc:spChg>
        <pc:spChg chg="mod">
          <ac:chgData name="Anne-Marie Haikio" userId="d857b0d5-b89d-4400-a0b9-0a9e2b406479" providerId="ADAL" clId="{920CDFB6-3E19-4F3E-8F0C-2A92D82D4F48}" dt="2023-11-08T11:27:56.726" v="10420" actId="1076"/>
          <ac:spMkLst>
            <pc:docMk/>
            <pc:sldMk cId="3720651818" sldId="314"/>
            <ac:spMk id="11" creationId="{00010ACF-E626-CF3D-4E7D-12F53C8599E9}"/>
          </ac:spMkLst>
        </pc:spChg>
        <pc:spChg chg="del mod">
          <ac:chgData name="Anne-Marie Haikio" userId="d857b0d5-b89d-4400-a0b9-0a9e2b406479" providerId="ADAL" clId="{920CDFB6-3E19-4F3E-8F0C-2A92D82D4F48}" dt="2023-11-08T11:28:33.553" v="10428" actId="478"/>
          <ac:spMkLst>
            <pc:docMk/>
            <pc:sldMk cId="3720651818" sldId="314"/>
            <ac:spMk id="12" creationId="{A517D263-57F9-DAB5-9D35-D1986C886A72}"/>
          </ac:spMkLst>
        </pc:spChg>
        <pc:spChg chg="mod">
          <ac:chgData name="Anne-Marie Haikio" userId="d857b0d5-b89d-4400-a0b9-0a9e2b406479" providerId="ADAL" clId="{920CDFB6-3E19-4F3E-8F0C-2A92D82D4F48}" dt="2023-11-08T11:27:34.947" v="10405" actId="1076"/>
          <ac:spMkLst>
            <pc:docMk/>
            <pc:sldMk cId="3720651818" sldId="314"/>
            <ac:spMk id="13" creationId="{7790A3EB-59D9-2D4D-AF8F-BFDF5DBABA1C}"/>
          </ac:spMkLst>
        </pc:spChg>
        <pc:spChg chg="mod">
          <ac:chgData name="Anne-Marie Haikio" userId="d857b0d5-b89d-4400-a0b9-0a9e2b406479" providerId="ADAL" clId="{920CDFB6-3E19-4F3E-8F0C-2A92D82D4F48}" dt="2023-11-08T11:28:36.410" v="10429" actId="1076"/>
          <ac:spMkLst>
            <pc:docMk/>
            <pc:sldMk cId="3720651818" sldId="314"/>
            <ac:spMk id="14" creationId="{0A3A65D4-3481-564F-A9AC-0B9A1061E095}"/>
          </ac:spMkLst>
        </pc:spChg>
        <pc:spChg chg="mod">
          <ac:chgData name="Anne-Marie Haikio" userId="d857b0d5-b89d-4400-a0b9-0a9e2b406479" providerId="ADAL" clId="{920CDFB6-3E19-4F3E-8F0C-2A92D82D4F48}" dt="2023-11-08T11:27:24.040" v="10402" actId="1076"/>
          <ac:spMkLst>
            <pc:docMk/>
            <pc:sldMk cId="3720651818" sldId="314"/>
            <ac:spMk id="15" creationId="{42E47377-4B5D-A897-60CF-4F7DFB28B011}"/>
          </ac:spMkLst>
        </pc:spChg>
        <pc:spChg chg="mod">
          <ac:chgData name="Anne-Marie Haikio" userId="d857b0d5-b89d-4400-a0b9-0a9e2b406479" providerId="ADAL" clId="{920CDFB6-3E19-4F3E-8F0C-2A92D82D4F48}" dt="2023-11-08T11:28:38.225" v="10430" actId="1076"/>
          <ac:spMkLst>
            <pc:docMk/>
            <pc:sldMk cId="3720651818" sldId="314"/>
            <ac:spMk id="16" creationId="{33A1DCD4-883A-4EF7-AF9F-D88B47B87639}"/>
          </ac:spMkLst>
        </pc:spChg>
        <pc:spChg chg="mod">
          <ac:chgData name="Anne-Marie Haikio" userId="d857b0d5-b89d-4400-a0b9-0a9e2b406479" providerId="ADAL" clId="{920CDFB6-3E19-4F3E-8F0C-2A92D82D4F48}" dt="2023-11-08T11:28:24.909" v="10426" actId="1076"/>
          <ac:spMkLst>
            <pc:docMk/>
            <pc:sldMk cId="3720651818" sldId="314"/>
            <ac:spMk id="17" creationId="{359EE126-BF95-2751-2874-1C11AB8E3DAF}"/>
          </ac:spMkLst>
        </pc:spChg>
        <pc:spChg chg="del mod">
          <ac:chgData name="Anne-Marie Haikio" userId="d857b0d5-b89d-4400-a0b9-0a9e2b406479" providerId="ADAL" clId="{920CDFB6-3E19-4F3E-8F0C-2A92D82D4F48}" dt="2023-11-08T11:26:18.178" v="10386" actId="478"/>
          <ac:spMkLst>
            <pc:docMk/>
            <pc:sldMk cId="3720651818" sldId="314"/>
            <ac:spMk id="18" creationId="{8764F93D-06F3-8B39-5113-0240F328964E}"/>
          </ac:spMkLst>
        </pc:spChg>
        <pc:spChg chg="add mod">
          <ac:chgData name="Anne-Marie Haikio" userId="d857b0d5-b89d-4400-a0b9-0a9e2b406479" providerId="ADAL" clId="{920CDFB6-3E19-4F3E-8F0C-2A92D82D4F48}" dt="2023-11-08T11:27:21.159" v="10401" actId="1076"/>
          <ac:spMkLst>
            <pc:docMk/>
            <pc:sldMk cId="3720651818" sldId="314"/>
            <ac:spMk id="19" creationId="{05EB6AFB-7D61-7CAC-B63B-9F6ACE398F4D}"/>
          </ac:spMkLst>
        </pc:spChg>
        <pc:spChg chg="add mod">
          <ac:chgData name="Anne-Marie Haikio" userId="d857b0d5-b89d-4400-a0b9-0a9e2b406479" providerId="ADAL" clId="{920CDFB6-3E19-4F3E-8F0C-2A92D82D4F48}" dt="2023-11-08T11:28:41.489" v="10431" actId="1076"/>
          <ac:spMkLst>
            <pc:docMk/>
            <pc:sldMk cId="3720651818" sldId="314"/>
            <ac:spMk id="20" creationId="{498D75E8-8287-E1B7-77A4-03FB8D52A4DA}"/>
          </ac:spMkLst>
        </pc:spChg>
        <pc:spChg chg="add mod">
          <ac:chgData name="Anne-Marie Haikio" userId="d857b0d5-b89d-4400-a0b9-0a9e2b406479" providerId="ADAL" clId="{920CDFB6-3E19-4F3E-8F0C-2A92D82D4F48}" dt="2023-11-08T11:28:04.137" v="10422" actId="1076"/>
          <ac:spMkLst>
            <pc:docMk/>
            <pc:sldMk cId="3720651818" sldId="314"/>
            <ac:spMk id="21" creationId="{74BEE594-6C30-FDA6-64FD-941C166C0F1B}"/>
          </ac:spMkLst>
        </pc:spChg>
        <pc:spChg chg="add mod">
          <ac:chgData name="Anne-Marie Haikio" userId="d857b0d5-b89d-4400-a0b9-0a9e2b406479" providerId="ADAL" clId="{920CDFB6-3E19-4F3E-8F0C-2A92D82D4F48}" dt="2023-11-08T11:28:22.233" v="10425" actId="1076"/>
          <ac:spMkLst>
            <pc:docMk/>
            <pc:sldMk cId="3720651818" sldId="314"/>
            <ac:spMk id="22" creationId="{707CE9AC-D8D7-15D5-A186-1E1D275773BF}"/>
          </ac:spMkLst>
        </pc:spChg>
        <pc:spChg chg="add mod">
          <ac:chgData name="Anne-Marie Haikio" userId="d857b0d5-b89d-4400-a0b9-0a9e2b406479" providerId="ADAL" clId="{920CDFB6-3E19-4F3E-8F0C-2A92D82D4F48}" dt="2023-11-08T11:27:59.774" v="10421" actId="1076"/>
          <ac:spMkLst>
            <pc:docMk/>
            <pc:sldMk cId="3720651818" sldId="314"/>
            <ac:spMk id="23" creationId="{2C1958EE-6B13-ABCA-29F1-88BCCB26F025}"/>
          </ac:spMkLst>
        </pc:spChg>
        <pc:spChg chg="add mod">
          <ac:chgData name="Anne-Marie Haikio" userId="d857b0d5-b89d-4400-a0b9-0a9e2b406479" providerId="ADAL" clId="{920CDFB6-3E19-4F3E-8F0C-2A92D82D4F48}" dt="2023-11-08T11:26:34.251" v="10390" actId="1076"/>
          <ac:spMkLst>
            <pc:docMk/>
            <pc:sldMk cId="3720651818" sldId="314"/>
            <ac:spMk id="24" creationId="{40891A48-1A5C-F766-0B19-D597E3E8BAB2}"/>
          </ac:spMkLst>
        </pc:spChg>
        <pc:spChg chg="add mod">
          <ac:chgData name="Anne-Marie Haikio" userId="d857b0d5-b89d-4400-a0b9-0a9e2b406479" providerId="ADAL" clId="{920CDFB6-3E19-4F3E-8F0C-2A92D82D4F48}" dt="2023-11-08T11:26:24.501" v="10387" actId="1076"/>
          <ac:spMkLst>
            <pc:docMk/>
            <pc:sldMk cId="3720651818" sldId="314"/>
            <ac:spMk id="25" creationId="{C0151641-B578-65A1-DAEB-33211D4061B1}"/>
          </ac:spMkLst>
        </pc:spChg>
        <pc:spChg chg="add mod">
          <ac:chgData name="Anne-Marie Haikio" userId="d857b0d5-b89d-4400-a0b9-0a9e2b406479" providerId="ADAL" clId="{920CDFB6-3E19-4F3E-8F0C-2A92D82D4F48}" dt="2023-11-08T11:27:31.289" v="10404" actId="1076"/>
          <ac:spMkLst>
            <pc:docMk/>
            <pc:sldMk cId="3720651818" sldId="314"/>
            <ac:spMk id="26" creationId="{643D5067-33A4-BBB7-16E5-2CCC38EB7EED}"/>
          </ac:spMkLst>
        </pc:spChg>
        <pc:spChg chg="add mod">
          <ac:chgData name="Anne-Marie Haikio" userId="d857b0d5-b89d-4400-a0b9-0a9e2b406479" providerId="ADAL" clId="{920CDFB6-3E19-4F3E-8F0C-2A92D82D4F48}" dt="2023-11-08T11:27:13.281" v="10399" actId="1076"/>
          <ac:spMkLst>
            <pc:docMk/>
            <pc:sldMk cId="3720651818" sldId="314"/>
            <ac:spMk id="27" creationId="{112DA025-89BA-3F95-B6E0-CFE25D4EE34F}"/>
          </ac:spMkLst>
        </pc:spChg>
        <pc:spChg chg="add mod">
          <ac:chgData name="Anne-Marie Haikio" userId="d857b0d5-b89d-4400-a0b9-0a9e2b406479" providerId="ADAL" clId="{920CDFB6-3E19-4F3E-8F0C-2A92D82D4F48}" dt="2023-11-08T11:27:16.849" v="10400" actId="1076"/>
          <ac:spMkLst>
            <pc:docMk/>
            <pc:sldMk cId="3720651818" sldId="314"/>
            <ac:spMk id="28" creationId="{AD4D952A-F21B-627F-859E-DE594A2F4B34}"/>
          </ac:spMkLst>
        </pc:spChg>
        <pc:spChg chg="add mod">
          <ac:chgData name="Anne-Marie Haikio" userId="d857b0d5-b89d-4400-a0b9-0a9e2b406479" providerId="ADAL" clId="{920CDFB6-3E19-4F3E-8F0C-2A92D82D4F48}" dt="2023-11-08T11:27:26.810" v="10403" actId="1076"/>
          <ac:spMkLst>
            <pc:docMk/>
            <pc:sldMk cId="3720651818" sldId="314"/>
            <ac:spMk id="29" creationId="{3BB973EA-352C-79F5-4495-ACEF16511396}"/>
          </ac:spMkLst>
        </pc:spChg>
        <pc:spChg chg="add del mod">
          <ac:chgData name="Anne-Marie Haikio" userId="d857b0d5-b89d-4400-a0b9-0a9e2b406479" providerId="ADAL" clId="{920CDFB6-3E19-4F3E-8F0C-2A92D82D4F48}" dt="2023-11-08T11:26:15.485" v="10385" actId="478"/>
          <ac:spMkLst>
            <pc:docMk/>
            <pc:sldMk cId="3720651818" sldId="314"/>
            <ac:spMk id="31" creationId="{346FFED0-6F4F-52C9-13F9-80922BFAB689}"/>
          </ac:spMkLst>
        </pc:spChg>
        <pc:spChg chg="add mod">
          <ac:chgData name="Anne-Marie Haikio" userId="d857b0d5-b89d-4400-a0b9-0a9e2b406479" providerId="ADAL" clId="{920CDFB6-3E19-4F3E-8F0C-2A92D82D4F48}" dt="2023-11-08T11:31:14.909" v="10439" actId="20577"/>
          <ac:spMkLst>
            <pc:docMk/>
            <pc:sldMk cId="3720651818" sldId="314"/>
            <ac:spMk id="32" creationId="{DA872730-24A8-1ED1-1829-5D12358C02DE}"/>
          </ac:spMkLst>
        </pc:spChg>
        <pc:spChg chg="add mod">
          <ac:chgData name="Anne-Marie Haikio" userId="d857b0d5-b89d-4400-a0b9-0a9e2b406479" providerId="ADAL" clId="{920CDFB6-3E19-4F3E-8F0C-2A92D82D4F48}" dt="2023-11-08T11:31:21.597" v="10446" actId="20577"/>
          <ac:spMkLst>
            <pc:docMk/>
            <pc:sldMk cId="3720651818" sldId="314"/>
            <ac:spMk id="33" creationId="{4720447D-AEC3-15E0-16A2-D87C4AF1F879}"/>
          </ac:spMkLst>
        </pc:spChg>
      </pc:sldChg>
      <pc:sldChg chg="addSp modSp">
        <pc:chgData name="Anne-Marie Haikio" userId="d857b0d5-b89d-4400-a0b9-0a9e2b406479" providerId="ADAL" clId="{920CDFB6-3E19-4F3E-8F0C-2A92D82D4F48}" dt="2023-11-06T11:39:50.738" v="2840"/>
        <pc:sldMkLst>
          <pc:docMk/>
          <pc:sldMk cId="2968327143" sldId="315"/>
        </pc:sldMkLst>
        <pc:spChg chg="add mod">
          <ac:chgData name="Anne-Marie Haikio" userId="d857b0d5-b89d-4400-a0b9-0a9e2b406479" providerId="ADAL" clId="{920CDFB6-3E19-4F3E-8F0C-2A92D82D4F48}" dt="2023-11-06T11:39:50.738" v="2840"/>
          <ac:spMkLst>
            <pc:docMk/>
            <pc:sldMk cId="2968327143" sldId="315"/>
            <ac:spMk id="4" creationId="{B0972551-3855-39FD-8DA2-FB916BDB7FCA}"/>
          </ac:spMkLst>
        </pc:spChg>
      </pc:sldChg>
      <pc:sldChg chg="addSp delSp modSp">
        <pc:chgData name="Anne-Marie Haikio" userId="d857b0d5-b89d-4400-a0b9-0a9e2b406479" providerId="ADAL" clId="{920CDFB6-3E19-4F3E-8F0C-2A92D82D4F48}" dt="2023-11-06T11:39:56.930" v="2842"/>
        <pc:sldMkLst>
          <pc:docMk/>
          <pc:sldMk cId="3736964645" sldId="316"/>
        </pc:sldMkLst>
        <pc:spChg chg="add del mod">
          <ac:chgData name="Anne-Marie Haikio" userId="d857b0d5-b89d-4400-a0b9-0a9e2b406479" providerId="ADAL" clId="{920CDFB6-3E19-4F3E-8F0C-2A92D82D4F48}" dt="2023-11-06T11:39:56.930" v="2842"/>
          <ac:spMkLst>
            <pc:docMk/>
            <pc:sldMk cId="3736964645" sldId="316"/>
            <ac:spMk id="5" creationId="{D01F5BF6-6A97-5E3D-7754-9DAD1E25CE8D}"/>
          </ac:spMkLst>
        </pc:spChg>
      </pc:sldChg>
      <pc:sldChg chg="addSp modSp">
        <pc:chgData name="Anne-Marie Haikio" userId="d857b0d5-b89d-4400-a0b9-0a9e2b406479" providerId="ADAL" clId="{920CDFB6-3E19-4F3E-8F0C-2A92D82D4F48}" dt="2023-11-06T11:40:02.273" v="2844"/>
        <pc:sldMkLst>
          <pc:docMk/>
          <pc:sldMk cId="851095538" sldId="317"/>
        </pc:sldMkLst>
        <pc:spChg chg="add mod">
          <ac:chgData name="Anne-Marie Haikio" userId="d857b0d5-b89d-4400-a0b9-0a9e2b406479" providerId="ADAL" clId="{920CDFB6-3E19-4F3E-8F0C-2A92D82D4F48}" dt="2023-11-06T11:40:02.273" v="2844"/>
          <ac:spMkLst>
            <pc:docMk/>
            <pc:sldMk cId="851095538" sldId="317"/>
            <ac:spMk id="3" creationId="{A0054046-54D6-88D1-60CF-CA84883D6C97}"/>
          </ac:spMkLst>
        </pc:spChg>
      </pc:sldChg>
      <pc:sldChg chg="addSp modSp mod">
        <pc:chgData name="Anne-Marie Haikio" userId="d857b0d5-b89d-4400-a0b9-0a9e2b406479" providerId="ADAL" clId="{920CDFB6-3E19-4F3E-8F0C-2A92D82D4F48}" dt="2023-11-06T11:38:28.145" v="2811"/>
        <pc:sldMkLst>
          <pc:docMk/>
          <pc:sldMk cId="3448363641" sldId="318"/>
        </pc:sldMkLst>
        <pc:spChg chg="mod">
          <ac:chgData name="Anne-Marie Haikio" userId="d857b0d5-b89d-4400-a0b9-0a9e2b406479" providerId="ADAL" clId="{920CDFB6-3E19-4F3E-8F0C-2A92D82D4F48}" dt="2023-11-06T10:23:21.372" v="1837" actId="1076"/>
          <ac:spMkLst>
            <pc:docMk/>
            <pc:sldMk cId="3448363641" sldId="318"/>
            <ac:spMk id="4" creationId="{CDA2ED6B-2AA2-DB6B-E599-FD19A449D405}"/>
          </ac:spMkLst>
        </pc:spChg>
        <pc:spChg chg="add mod">
          <ac:chgData name="Anne-Marie Haikio" userId="d857b0d5-b89d-4400-a0b9-0a9e2b406479" providerId="ADAL" clId="{920CDFB6-3E19-4F3E-8F0C-2A92D82D4F48}" dt="2023-11-06T11:38:28.145" v="2811"/>
          <ac:spMkLst>
            <pc:docMk/>
            <pc:sldMk cId="3448363641" sldId="318"/>
            <ac:spMk id="6" creationId="{448542BE-9BB9-E265-C8C9-ECB328A070CC}"/>
          </ac:spMkLst>
        </pc:spChg>
        <pc:picChg chg="add mod">
          <ac:chgData name="Anne-Marie Haikio" userId="d857b0d5-b89d-4400-a0b9-0a9e2b406479" providerId="ADAL" clId="{920CDFB6-3E19-4F3E-8F0C-2A92D82D4F48}" dt="2023-11-06T10:23:23.501" v="1838" actId="1076"/>
          <ac:picMkLst>
            <pc:docMk/>
            <pc:sldMk cId="3448363641" sldId="318"/>
            <ac:picMk id="5" creationId="{91DB44A4-FB74-5A81-5CFC-D615EBC352DB}"/>
          </ac:picMkLst>
        </pc:picChg>
      </pc:sldChg>
      <pc:sldChg chg="addSp modSp mod">
        <pc:chgData name="Anne-Marie Haikio" userId="d857b0d5-b89d-4400-a0b9-0a9e2b406479" providerId="ADAL" clId="{920CDFB6-3E19-4F3E-8F0C-2A92D82D4F48}" dt="2023-11-06T11:37:40.556" v="2800"/>
        <pc:sldMkLst>
          <pc:docMk/>
          <pc:sldMk cId="797331145" sldId="320"/>
        </pc:sldMkLst>
        <pc:spChg chg="mod">
          <ac:chgData name="Anne-Marie Haikio" userId="d857b0d5-b89d-4400-a0b9-0a9e2b406479" providerId="ADAL" clId="{920CDFB6-3E19-4F3E-8F0C-2A92D82D4F48}" dt="2023-11-06T10:11:26.460" v="1198" actId="20577"/>
          <ac:spMkLst>
            <pc:docMk/>
            <pc:sldMk cId="797331145" sldId="320"/>
            <ac:spMk id="2" creationId="{07ACC36D-A992-4F8D-E1C5-7BCEE6E0A3E7}"/>
          </ac:spMkLst>
        </pc:spChg>
        <pc:spChg chg="add mod">
          <ac:chgData name="Anne-Marie Haikio" userId="d857b0d5-b89d-4400-a0b9-0a9e2b406479" providerId="ADAL" clId="{920CDFB6-3E19-4F3E-8F0C-2A92D82D4F48}" dt="2023-11-06T11:37:40.556" v="2800"/>
          <ac:spMkLst>
            <pc:docMk/>
            <pc:sldMk cId="797331145" sldId="320"/>
            <ac:spMk id="5" creationId="{7E2E70C9-2E45-0759-417F-3CC0D2773A47}"/>
          </ac:spMkLst>
        </pc:spChg>
        <pc:picChg chg="add mod">
          <ac:chgData name="Anne-Marie Haikio" userId="d857b0d5-b89d-4400-a0b9-0a9e2b406479" providerId="ADAL" clId="{920CDFB6-3E19-4F3E-8F0C-2A92D82D4F48}" dt="2023-11-06T10:15:11.302" v="1431"/>
          <ac:picMkLst>
            <pc:docMk/>
            <pc:sldMk cId="797331145" sldId="320"/>
            <ac:picMk id="4" creationId="{6B589395-9BDC-4071-03F4-EDCE443C5841}"/>
          </ac:picMkLst>
        </pc:picChg>
      </pc:sldChg>
      <pc:sldChg chg="addSp modSp mod">
        <pc:chgData name="Anne-Marie Haikio" userId="d857b0d5-b89d-4400-a0b9-0a9e2b406479" providerId="ADAL" clId="{920CDFB6-3E19-4F3E-8F0C-2A92D82D4F48}" dt="2023-11-06T12:06:52.091" v="3715" actId="1076"/>
        <pc:sldMkLst>
          <pc:docMk/>
          <pc:sldMk cId="283225579" sldId="322"/>
        </pc:sldMkLst>
        <pc:spChg chg="add mod">
          <ac:chgData name="Anne-Marie Haikio" userId="d857b0d5-b89d-4400-a0b9-0a9e2b406479" providerId="ADAL" clId="{920CDFB6-3E19-4F3E-8F0C-2A92D82D4F48}" dt="2023-11-06T11:37:35.479" v="2799"/>
          <ac:spMkLst>
            <pc:docMk/>
            <pc:sldMk cId="283225579" sldId="322"/>
            <ac:spMk id="5" creationId="{CE6ADD6D-C53D-519A-0106-B652814CE4D4}"/>
          </ac:spMkLst>
        </pc:spChg>
        <pc:graphicFrameChg chg="modGraphic">
          <ac:chgData name="Anne-Marie Haikio" userId="d857b0d5-b89d-4400-a0b9-0a9e2b406479" providerId="ADAL" clId="{920CDFB6-3E19-4F3E-8F0C-2A92D82D4F48}" dt="2023-11-06T10:10:59.687" v="1190"/>
          <ac:graphicFrameMkLst>
            <pc:docMk/>
            <pc:sldMk cId="283225579" sldId="322"/>
            <ac:graphicFrameMk id="10" creationId="{71D48BF4-1A62-2D1B-B644-CEB3319C9A9B}"/>
          </ac:graphicFrameMkLst>
        </pc:graphicFrameChg>
        <pc:picChg chg="add mod">
          <ac:chgData name="Anne-Marie Haikio" userId="d857b0d5-b89d-4400-a0b9-0a9e2b406479" providerId="ADAL" clId="{920CDFB6-3E19-4F3E-8F0C-2A92D82D4F48}" dt="2023-11-06T12:06:52.091" v="3715" actId="1076"/>
          <ac:picMkLst>
            <pc:docMk/>
            <pc:sldMk cId="283225579" sldId="322"/>
            <ac:picMk id="3" creationId="{FD8B3589-C645-19A6-C1E4-DE546A5C2A44}"/>
          </ac:picMkLst>
        </pc:picChg>
        <pc:picChg chg="mod">
          <ac:chgData name="Anne-Marie Haikio" userId="d857b0d5-b89d-4400-a0b9-0a9e2b406479" providerId="ADAL" clId="{920CDFB6-3E19-4F3E-8F0C-2A92D82D4F48}" dt="2023-11-06T10:11:12.943" v="1191" actId="1076"/>
          <ac:picMkLst>
            <pc:docMk/>
            <pc:sldMk cId="283225579" sldId="322"/>
            <ac:picMk id="4" creationId="{667EF985-0BA9-5960-B5BA-48596CF371F0}"/>
          </ac:picMkLst>
        </pc:picChg>
      </pc:sldChg>
      <pc:sldChg chg="addSp modSp mod">
        <pc:chgData name="Anne-Marie Haikio" userId="d857b0d5-b89d-4400-a0b9-0a9e2b406479" providerId="ADAL" clId="{920CDFB6-3E19-4F3E-8F0C-2A92D82D4F48}" dt="2023-11-06T11:38:02.670" v="2803"/>
        <pc:sldMkLst>
          <pc:docMk/>
          <pc:sldMk cId="2686587875" sldId="325"/>
        </pc:sldMkLst>
        <pc:spChg chg="mod">
          <ac:chgData name="Anne-Marie Haikio" userId="d857b0d5-b89d-4400-a0b9-0a9e2b406479" providerId="ADAL" clId="{920CDFB6-3E19-4F3E-8F0C-2A92D82D4F48}" dt="2023-11-06T10:12:13.422" v="1278" actId="20577"/>
          <ac:spMkLst>
            <pc:docMk/>
            <pc:sldMk cId="2686587875" sldId="325"/>
            <ac:spMk id="2" creationId="{5ED31026-6B45-0ABF-A12E-599F251D599F}"/>
          </ac:spMkLst>
        </pc:spChg>
        <pc:spChg chg="add mod">
          <ac:chgData name="Anne-Marie Haikio" userId="d857b0d5-b89d-4400-a0b9-0a9e2b406479" providerId="ADAL" clId="{920CDFB6-3E19-4F3E-8F0C-2A92D82D4F48}" dt="2023-11-06T11:38:02.670" v="2803"/>
          <ac:spMkLst>
            <pc:docMk/>
            <pc:sldMk cId="2686587875" sldId="325"/>
            <ac:spMk id="5" creationId="{775C34AA-EAD6-B412-F037-AB7ABD2D187D}"/>
          </ac:spMkLst>
        </pc:spChg>
        <pc:picChg chg="add mod">
          <ac:chgData name="Anne-Marie Haikio" userId="d857b0d5-b89d-4400-a0b9-0a9e2b406479" providerId="ADAL" clId="{920CDFB6-3E19-4F3E-8F0C-2A92D82D4F48}" dt="2023-11-06T10:15:04.055" v="1429"/>
          <ac:picMkLst>
            <pc:docMk/>
            <pc:sldMk cId="2686587875" sldId="325"/>
            <ac:picMk id="4" creationId="{88F77B4B-6640-460C-C238-D6AE3E4B8364}"/>
          </ac:picMkLst>
        </pc:picChg>
      </pc:sldChg>
      <pc:sldChg chg="addSp modSp mod">
        <pc:chgData name="Anne-Marie Haikio" userId="d857b0d5-b89d-4400-a0b9-0a9e2b406479" providerId="ADAL" clId="{920CDFB6-3E19-4F3E-8F0C-2A92D82D4F48}" dt="2023-11-06T11:38:08.006" v="2805"/>
        <pc:sldMkLst>
          <pc:docMk/>
          <pc:sldMk cId="2057278121" sldId="326"/>
        </pc:sldMkLst>
        <pc:spChg chg="mod">
          <ac:chgData name="Anne-Marie Haikio" userId="d857b0d5-b89d-4400-a0b9-0a9e2b406479" providerId="ADAL" clId="{920CDFB6-3E19-4F3E-8F0C-2A92D82D4F48}" dt="2023-11-06T10:12:27.579" v="1297" actId="20577"/>
          <ac:spMkLst>
            <pc:docMk/>
            <pc:sldMk cId="2057278121" sldId="326"/>
            <ac:spMk id="2" creationId="{49E850CE-D06E-EBED-195E-D8F2F3A39900}"/>
          </ac:spMkLst>
        </pc:spChg>
        <pc:spChg chg="add mod">
          <ac:chgData name="Anne-Marie Haikio" userId="d857b0d5-b89d-4400-a0b9-0a9e2b406479" providerId="ADAL" clId="{920CDFB6-3E19-4F3E-8F0C-2A92D82D4F48}" dt="2023-11-06T11:38:08.006" v="2805"/>
          <ac:spMkLst>
            <pc:docMk/>
            <pc:sldMk cId="2057278121" sldId="326"/>
            <ac:spMk id="5" creationId="{A388B0F4-0A12-C806-9752-86FB1BCA16E0}"/>
          </ac:spMkLst>
        </pc:spChg>
        <pc:picChg chg="add mod">
          <ac:chgData name="Anne-Marie Haikio" userId="d857b0d5-b89d-4400-a0b9-0a9e2b406479" providerId="ADAL" clId="{920CDFB6-3E19-4F3E-8F0C-2A92D82D4F48}" dt="2023-11-06T08:18:56.821" v="0"/>
          <ac:picMkLst>
            <pc:docMk/>
            <pc:sldMk cId="2057278121" sldId="326"/>
            <ac:picMk id="4" creationId="{96E4C2D3-9BF7-1A51-2813-F5D0259E9CB4}"/>
          </ac:picMkLst>
        </pc:picChg>
      </pc:sldChg>
      <pc:sldChg chg="addSp modSp mod">
        <pc:chgData name="Anne-Marie Haikio" userId="d857b0d5-b89d-4400-a0b9-0a9e2b406479" providerId="ADAL" clId="{920CDFB6-3E19-4F3E-8F0C-2A92D82D4F48}" dt="2023-11-06T11:38:12.178" v="2807"/>
        <pc:sldMkLst>
          <pc:docMk/>
          <pc:sldMk cId="1303520105" sldId="327"/>
        </pc:sldMkLst>
        <pc:spChg chg="mod">
          <ac:chgData name="Anne-Marie Haikio" userId="d857b0d5-b89d-4400-a0b9-0a9e2b406479" providerId="ADAL" clId="{920CDFB6-3E19-4F3E-8F0C-2A92D82D4F48}" dt="2023-11-06T10:12:36.687" v="1312" actId="20577"/>
          <ac:spMkLst>
            <pc:docMk/>
            <pc:sldMk cId="1303520105" sldId="327"/>
            <ac:spMk id="2" creationId="{2A25DD9A-A6A9-6068-B43D-647840FAC41C}"/>
          </ac:spMkLst>
        </pc:spChg>
        <pc:spChg chg="add mod">
          <ac:chgData name="Anne-Marie Haikio" userId="d857b0d5-b89d-4400-a0b9-0a9e2b406479" providerId="ADAL" clId="{920CDFB6-3E19-4F3E-8F0C-2A92D82D4F48}" dt="2023-11-06T11:38:12.178" v="2807"/>
          <ac:spMkLst>
            <pc:docMk/>
            <pc:sldMk cId="1303520105" sldId="327"/>
            <ac:spMk id="5" creationId="{ACA2FFEE-4BBB-C801-AC27-0AA54D1E0AEA}"/>
          </ac:spMkLst>
        </pc:spChg>
        <pc:picChg chg="add mod">
          <ac:chgData name="Anne-Marie Haikio" userId="d857b0d5-b89d-4400-a0b9-0a9e2b406479" providerId="ADAL" clId="{920CDFB6-3E19-4F3E-8F0C-2A92D82D4F48}" dt="2023-11-06T08:19:00.916" v="1"/>
          <ac:picMkLst>
            <pc:docMk/>
            <pc:sldMk cId="1303520105" sldId="327"/>
            <ac:picMk id="4" creationId="{27F54395-9D1B-5539-DB5A-9DC78668F30B}"/>
          </ac:picMkLst>
        </pc:picChg>
      </pc:sldChg>
      <pc:sldChg chg="addSp delSp modSp mod">
        <pc:chgData name="Anne-Marie Haikio" userId="d857b0d5-b89d-4400-a0b9-0a9e2b406479" providerId="ADAL" clId="{920CDFB6-3E19-4F3E-8F0C-2A92D82D4F48}" dt="2023-11-06T11:38:19.915" v="2810"/>
        <pc:sldMkLst>
          <pc:docMk/>
          <pc:sldMk cId="1701477447" sldId="328"/>
        </pc:sldMkLst>
        <pc:spChg chg="mod">
          <ac:chgData name="Anne-Marie Haikio" userId="d857b0d5-b89d-4400-a0b9-0a9e2b406479" providerId="ADAL" clId="{920CDFB6-3E19-4F3E-8F0C-2A92D82D4F48}" dt="2023-11-06T10:12:48.730" v="1327" actId="20577"/>
          <ac:spMkLst>
            <pc:docMk/>
            <pc:sldMk cId="1701477447" sldId="328"/>
            <ac:spMk id="2" creationId="{E58BA8D3-856C-7817-AA4B-A40B835E5CC0}"/>
          </ac:spMkLst>
        </pc:spChg>
        <pc:spChg chg="add mod">
          <ac:chgData name="Anne-Marie Haikio" userId="d857b0d5-b89d-4400-a0b9-0a9e2b406479" providerId="ADAL" clId="{920CDFB6-3E19-4F3E-8F0C-2A92D82D4F48}" dt="2023-11-06T11:38:13.875" v="2808"/>
          <ac:spMkLst>
            <pc:docMk/>
            <pc:sldMk cId="1701477447" sldId="328"/>
            <ac:spMk id="5" creationId="{00DE8CF1-8DED-A70A-B91A-1279A36EC08A}"/>
          </ac:spMkLst>
        </pc:spChg>
        <pc:spChg chg="add del mod">
          <ac:chgData name="Anne-Marie Haikio" userId="d857b0d5-b89d-4400-a0b9-0a9e2b406479" providerId="ADAL" clId="{920CDFB6-3E19-4F3E-8F0C-2A92D82D4F48}" dt="2023-11-06T11:38:19.915" v="2810"/>
          <ac:spMkLst>
            <pc:docMk/>
            <pc:sldMk cId="1701477447" sldId="328"/>
            <ac:spMk id="6" creationId="{F27E5F26-5FAD-5ACC-2C7C-970B7E5EBBCB}"/>
          </ac:spMkLst>
        </pc:spChg>
        <pc:picChg chg="add mod">
          <ac:chgData name="Anne-Marie Haikio" userId="d857b0d5-b89d-4400-a0b9-0a9e2b406479" providerId="ADAL" clId="{920CDFB6-3E19-4F3E-8F0C-2A92D82D4F48}" dt="2023-11-06T08:19:09.843" v="3"/>
          <ac:picMkLst>
            <pc:docMk/>
            <pc:sldMk cId="1701477447" sldId="328"/>
            <ac:picMk id="4" creationId="{8AF6E9B0-D258-86B5-DDCF-77E53AB3849B}"/>
          </ac:picMkLst>
        </pc:picChg>
      </pc:sldChg>
      <pc:sldChg chg="addSp modSp mod">
        <pc:chgData name="Anne-Marie Haikio" userId="d857b0d5-b89d-4400-a0b9-0a9e2b406479" providerId="ADAL" clId="{920CDFB6-3E19-4F3E-8F0C-2A92D82D4F48}" dt="2023-11-06T11:38:06.137" v="2804"/>
        <pc:sldMkLst>
          <pc:docMk/>
          <pc:sldMk cId="3770448151" sldId="329"/>
        </pc:sldMkLst>
        <pc:spChg chg="add mod">
          <ac:chgData name="Anne-Marie Haikio" userId="d857b0d5-b89d-4400-a0b9-0a9e2b406479" providerId="ADAL" clId="{920CDFB6-3E19-4F3E-8F0C-2A92D82D4F48}" dt="2023-11-06T11:38:06.137" v="2804"/>
          <ac:spMkLst>
            <pc:docMk/>
            <pc:sldMk cId="3770448151" sldId="329"/>
            <ac:spMk id="5" creationId="{25A27FA6-47BA-717A-6DF9-E50768FDDEDB}"/>
          </ac:spMkLst>
        </pc:spChg>
        <pc:picChg chg="add mod">
          <ac:chgData name="Anne-Marie Haikio" userId="d857b0d5-b89d-4400-a0b9-0a9e2b406479" providerId="ADAL" clId="{920CDFB6-3E19-4F3E-8F0C-2A92D82D4F48}" dt="2023-11-06T10:22:32.159" v="1796" actId="1076"/>
          <ac:picMkLst>
            <pc:docMk/>
            <pc:sldMk cId="3770448151" sldId="329"/>
            <ac:picMk id="4" creationId="{20E9B53F-6151-9153-16EE-14BB2A3D0CA2}"/>
          </ac:picMkLst>
        </pc:picChg>
      </pc:sldChg>
      <pc:sldChg chg="del">
        <pc:chgData name="Anne-Marie Haikio" userId="d857b0d5-b89d-4400-a0b9-0a9e2b406479" providerId="ADAL" clId="{920CDFB6-3E19-4F3E-8F0C-2A92D82D4F48}" dt="2023-11-06T08:19:06.751" v="2" actId="47"/>
        <pc:sldMkLst>
          <pc:docMk/>
          <pc:sldMk cId="4244180675" sldId="331"/>
        </pc:sldMkLst>
      </pc:sldChg>
      <pc:sldChg chg="addSp modSp mod">
        <pc:chgData name="Anne-Marie Haikio" userId="d857b0d5-b89d-4400-a0b9-0a9e2b406479" providerId="ADAL" clId="{920CDFB6-3E19-4F3E-8F0C-2A92D82D4F48}" dt="2023-11-06T11:37:46.272" v="2801"/>
        <pc:sldMkLst>
          <pc:docMk/>
          <pc:sldMk cId="3476079221" sldId="332"/>
        </pc:sldMkLst>
        <pc:spChg chg="mod">
          <ac:chgData name="Anne-Marie Haikio" userId="d857b0d5-b89d-4400-a0b9-0a9e2b406479" providerId="ADAL" clId="{920CDFB6-3E19-4F3E-8F0C-2A92D82D4F48}" dt="2023-11-06T10:11:45.110" v="1213" actId="20577"/>
          <ac:spMkLst>
            <pc:docMk/>
            <pc:sldMk cId="3476079221" sldId="332"/>
            <ac:spMk id="2" creationId="{BF5CAB3A-E23B-AEA0-3A71-8794D036C5CF}"/>
          </ac:spMkLst>
        </pc:spChg>
        <pc:spChg chg="mod">
          <ac:chgData name="Anne-Marie Haikio" userId="d857b0d5-b89d-4400-a0b9-0a9e2b406479" providerId="ADAL" clId="{920CDFB6-3E19-4F3E-8F0C-2A92D82D4F48}" dt="2023-11-06T10:14:25.883" v="1428" actId="20577"/>
          <ac:spMkLst>
            <pc:docMk/>
            <pc:sldMk cId="3476079221" sldId="332"/>
            <ac:spMk id="3" creationId="{99021BAF-D35C-7C36-C307-3360F8660DA3}"/>
          </ac:spMkLst>
        </pc:spChg>
        <pc:spChg chg="add mod">
          <ac:chgData name="Anne-Marie Haikio" userId="d857b0d5-b89d-4400-a0b9-0a9e2b406479" providerId="ADAL" clId="{920CDFB6-3E19-4F3E-8F0C-2A92D82D4F48}" dt="2023-11-06T11:37:46.272" v="2801"/>
          <ac:spMkLst>
            <pc:docMk/>
            <pc:sldMk cId="3476079221" sldId="332"/>
            <ac:spMk id="5" creationId="{C5C2C656-546E-A1B7-E9C3-741EB8789B1F}"/>
          </ac:spMkLst>
        </pc:spChg>
        <pc:picChg chg="add mod">
          <ac:chgData name="Anne-Marie Haikio" userId="d857b0d5-b89d-4400-a0b9-0a9e2b406479" providerId="ADAL" clId="{920CDFB6-3E19-4F3E-8F0C-2A92D82D4F48}" dt="2023-11-06T10:15:07.157" v="1430"/>
          <ac:picMkLst>
            <pc:docMk/>
            <pc:sldMk cId="3476079221" sldId="332"/>
            <ac:picMk id="4" creationId="{8EB80953-ADAC-62E5-F63C-A65752CC4DD9}"/>
          </ac:picMkLst>
        </pc:picChg>
      </pc:sldChg>
      <pc:sldChg chg="addSp modSp">
        <pc:chgData name="Anne-Marie Haikio" userId="d857b0d5-b89d-4400-a0b9-0a9e2b406479" providerId="ADAL" clId="{920CDFB6-3E19-4F3E-8F0C-2A92D82D4F48}" dt="2023-11-06T11:35:46.175" v="2780"/>
        <pc:sldMkLst>
          <pc:docMk/>
          <pc:sldMk cId="4035103139" sldId="333"/>
        </pc:sldMkLst>
        <pc:spChg chg="add mod">
          <ac:chgData name="Anne-Marie Haikio" userId="d857b0d5-b89d-4400-a0b9-0a9e2b406479" providerId="ADAL" clId="{920CDFB6-3E19-4F3E-8F0C-2A92D82D4F48}" dt="2023-11-06T11:35:46.175" v="2780"/>
          <ac:spMkLst>
            <pc:docMk/>
            <pc:sldMk cId="4035103139" sldId="333"/>
            <ac:spMk id="2" creationId="{8749E4A8-F1B7-09B8-FB02-DFAEE383825E}"/>
          </ac:spMkLst>
        </pc:spChg>
      </pc:sldChg>
      <pc:sldChg chg="addSp delSp modSp mod">
        <pc:chgData name="Anne-Marie Haikio" userId="d857b0d5-b89d-4400-a0b9-0a9e2b406479" providerId="ADAL" clId="{920CDFB6-3E19-4F3E-8F0C-2A92D82D4F48}" dt="2023-11-06T12:04:27.044" v="3700" actId="1076"/>
        <pc:sldMkLst>
          <pc:docMk/>
          <pc:sldMk cId="3887310286" sldId="335"/>
        </pc:sldMkLst>
        <pc:spChg chg="mod">
          <ac:chgData name="Anne-Marie Haikio" userId="d857b0d5-b89d-4400-a0b9-0a9e2b406479" providerId="ADAL" clId="{920CDFB6-3E19-4F3E-8F0C-2A92D82D4F48}" dt="2023-11-06T10:06:55.902" v="997" actId="20577"/>
          <ac:spMkLst>
            <pc:docMk/>
            <pc:sldMk cId="3887310286" sldId="335"/>
            <ac:spMk id="4" creationId="{1036E32E-91C1-BC50-E0D1-7D7FD15F326C}"/>
          </ac:spMkLst>
        </pc:spChg>
        <pc:spChg chg="add mod">
          <ac:chgData name="Anne-Marie Haikio" userId="d857b0d5-b89d-4400-a0b9-0a9e2b406479" providerId="ADAL" clId="{920CDFB6-3E19-4F3E-8F0C-2A92D82D4F48}" dt="2023-11-06T11:37:11.883" v="2795"/>
          <ac:spMkLst>
            <pc:docMk/>
            <pc:sldMk cId="3887310286" sldId="335"/>
            <ac:spMk id="7" creationId="{EE26AD4B-BF82-3E58-5FD3-F260CF2C17BF}"/>
          </ac:spMkLst>
        </pc:spChg>
        <pc:spChg chg="add mod">
          <ac:chgData name="Anne-Marie Haikio" userId="d857b0d5-b89d-4400-a0b9-0a9e2b406479" providerId="ADAL" clId="{920CDFB6-3E19-4F3E-8F0C-2A92D82D4F48}" dt="2023-11-06T12:04:27.044" v="3700" actId="1076"/>
          <ac:spMkLst>
            <pc:docMk/>
            <pc:sldMk cId="3887310286" sldId="335"/>
            <ac:spMk id="12" creationId="{E31B65E6-C134-1083-C3E5-B6DA5D9F003F}"/>
          </ac:spMkLst>
        </pc:spChg>
        <pc:picChg chg="add del mod">
          <ac:chgData name="Anne-Marie Haikio" userId="d857b0d5-b89d-4400-a0b9-0a9e2b406479" providerId="ADAL" clId="{920CDFB6-3E19-4F3E-8F0C-2A92D82D4F48}" dt="2023-11-06T11:23:55.866" v="2539" actId="478"/>
          <ac:picMkLst>
            <pc:docMk/>
            <pc:sldMk cId="3887310286" sldId="335"/>
            <ac:picMk id="5" creationId="{1A6EF728-E2C7-92FA-4ADB-86BBF046B73F}"/>
          </ac:picMkLst>
        </pc:picChg>
        <pc:picChg chg="add mod">
          <ac:chgData name="Anne-Marie Haikio" userId="d857b0d5-b89d-4400-a0b9-0a9e2b406479" providerId="ADAL" clId="{920CDFB6-3E19-4F3E-8F0C-2A92D82D4F48}" dt="2023-11-06T11:23:30.838" v="2535"/>
          <ac:picMkLst>
            <pc:docMk/>
            <pc:sldMk cId="3887310286" sldId="335"/>
            <ac:picMk id="6" creationId="{F41C5524-83BC-E96C-EA9F-5572D56EC140}"/>
          </ac:picMkLst>
        </pc:picChg>
        <pc:picChg chg="add del mod">
          <ac:chgData name="Anne-Marie Haikio" userId="d857b0d5-b89d-4400-a0b9-0a9e2b406479" providerId="ADAL" clId="{920CDFB6-3E19-4F3E-8F0C-2A92D82D4F48}" dt="2023-11-06T12:03:59.069" v="3678" actId="478"/>
          <ac:picMkLst>
            <pc:docMk/>
            <pc:sldMk cId="3887310286" sldId="335"/>
            <ac:picMk id="9" creationId="{29ACC5B1-219D-386E-2DDE-E5DAA14A876B}"/>
          </ac:picMkLst>
        </pc:picChg>
        <pc:picChg chg="add mod">
          <ac:chgData name="Anne-Marie Haikio" userId="d857b0d5-b89d-4400-a0b9-0a9e2b406479" providerId="ADAL" clId="{920CDFB6-3E19-4F3E-8F0C-2A92D82D4F48}" dt="2023-11-06T12:04:11.180" v="3684" actId="1076"/>
          <ac:picMkLst>
            <pc:docMk/>
            <pc:sldMk cId="3887310286" sldId="335"/>
            <ac:picMk id="11" creationId="{2D1A9E4B-F1B8-B558-A08D-C258942793AA}"/>
          </ac:picMkLst>
        </pc:picChg>
      </pc:sldChg>
      <pc:sldChg chg="addSp modSp">
        <pc:chgData name="Anne-Marie Haikio" userId="d857b0d5-b89d-4400-a0b9-0a9e2b406479" providerId="ADAL" clId="{920CDFB6-3E19-4F3E-8F0C-2A92D82D4F48}" dt="2023-11-06T11:35:53.122" v="2781"/>
        <pc:sldMkLst>
          <pc:docMk/>
          <pc:sldMk cId="3240120717" sldId="336"/>
        </pc:sldMkLst>
        <pc:spChg chg="add mod">
          <ac:chgData name="Anne-Marie Haikio" userId="d857b0d5-b89d-4400-a0b9-0a9e2b406479" providerId="ADAL" clId="{920CDFB6-3E19-4F3E-8F0C-2A92D82D4F48}" dt="2023-11-06T11:35:53.122" v="2781"/>
          <ac:spMkLst>
            <pc:docMk/>
            <pc:sldMk cId="3240120717" sldId="336"/>
            <ac:spMk id="2" creationId="{D1FCC5B1-843D-35EB-189D-8090AD8B5973}"/>
          </ac:spMkLst>
        </pc:spChg>
      </pc:sldChg>
      <pc:sldChg chg="addSp delSp modSp mod">
        <pc:chgData name="Anne-Marie Haikio" userId="d857b0d5-b89d-4400-a0b9-0a9e2b406479" providerId="ADAL" clId="{920CDFB6-3E19-4F3E-8F0C-2A92D82D4F48}" dt="2023-11-06T11:37:19.039" v="2797"/>
        <pc:sldMkLst>
          <pc:docMk/>
          <pc:sldMk cId="742333257" sldId="337"/>
        </pc:sldMkLst>
        <pc:spChg chg="mod">
          <ac:chgData name="Anne-Marie Haikio" userId="d857b0d5-b89d-4400-a0b9-0a9e2b406479" providerId="ADAL" clId="{920CDFB6-3E19-4F3E-8F0C-2A92D82D4F48}" dt="2023-11-06T10:21:33.934" v="1784" actId="1076"/>
          <ac:spMkLst>
            <pc:docMk/>
            <pc:sldMk cId="742333257" sldId="337"/>
            <ac:spMk id="4" creationId="{7129C81D-609D-F395-FCAE-42BD0FCFA792}"/>
          </ac:spMkLst>
        </pc:spChg>
        <pc:spChg chg="add mod">
          <ac:chgData name="Anne-Marie Haikio" userId="d857b0d5-b89d-4400-a0b9-0a9e2b406479" providerId="ADAL" clId="{920CDFB6-3E19-4F3E-8F0C-2A92D82D4F48}" dt="2023-11-06T11:37:19.039" v="2797"/>
          <ac:spMkLst>
            <pc:docMk/>
            <pc:sldMk cId="742333257" sldId="337"/>
            <ac:spMk id="7" creationId="{13F59B4B-B4D6-CDDF-AED4-0F3DB3EEE623}"/>
          </ac:spMkLst>
        </pc:spChg>
        <pc:picChg chg="add del mod">
          <ac:chgData name="Anne-Marie Haikio" userId="d857b0d5-b89d-4400-a0b9-0a9e2b406479" providerId="ADAL" clId="{920CDFB6-3E19-4F3E-8F0C-2A92D82D4F48}" dt="2023-11-06T11:23:47.907" v="2538" actId="478"/>
          <ac:picMkLst>
            <pc:docMk/>
            <pc:sldMk cId="742333257" sldId="337"/>
            <ac:picMk id="5" creationId="{B3EA81A8-EB99-FF4C-3A6F-D071025C2794}"/>
          </ac:picMkLst>
        </pc:picChg>
        <pc:picChg chg="add mod">
          <ac:chgData name="Anne-Marie Haikio" userId="d857b0d5-b89d-4400-a0b9-0a9e2b406479" providerId="ADAL" clId="{920CDFB6-3E19-4F3E-8F0C-2A92D82D4F48}" dt="2023-11-06T11:23:45.511" v="2537"/>
          <ac:picMkLst>
            <pc:docMk/>
            <pc:sldMk cId="742333257" sldId="337"/>
            <ac:picMk id="6" creationId="{CE039B5D-99AD-7189-C1B0-085D5708811C}"/>
          </ac:picMkLst>
        </pc:picChg>
      </pc:sldChg>
      <pc:sldChg chg="addSp modSp">
        <pc:chgData name="Anne-Marie Haikio" userId="d857b0d5-b89d-4400-a0b9-0a9e2b406479" providerId="ADAL" clId="{920CDFB6-3E19-4F3E-8F0C-2A92D82D4F48}" dt="2023-11-06T11:37:31.118" v="2798"/>
        <pc:sldMkLst>
          <pc:docMk/>
          <pc:sldMk cId="4259936650" sldId="338"/>
        </pc:sldMkLst>
        <pc:spChg chg="add mod">
          <ac:chgData name="Anne-Marie Haikio" userId="d857b0d5-b89d-4400-a0b9-0a9e2b406479" providerId="ADAL" clId="{920CDFB6-3E19-4F3E-8F0C-2A92D82D4F48}" dt="2023-11-06T11:37:31.118" v="2798"/>
          <ac:spMkLst>
            <pc:docMk/>
            <pc:sldMk cId="4259936650" sldId="338"/>
            <ac:spMk id="4" creationId="{F6DBCE19-B29E-01F7-2E72-EDC323643A0C}"/>
          </ac:spMkLst>
        </pc:spChg>
      </pc:sldChg>
      <pc:sldChg chg="addSp modSp">
        <pc:chgData name="Anne-Marie Haikio" userId="d857b0d5-b89d-4400-a0b9-0a9e2b406479" providerId="ADAL" clId="{920CDFB6-3E19-4F3E-8F0C-2A92D82D4F48}" dt="2023-11-06T11:36:53.246" v="2792"/>
        <pc:sldMkLst>
          <pc:docMk/>
          <pc:sldMk cId="2070546027" sldId="341"/>
        </pc:sldMkLst>
        <pc:spChg chg="add mod">
          <ac:chgData name="Anne-Marie Haikio" userId="d857b0d5-b89d-4400-a0b9-0a9e2b406479" providerId="ADAL" clId="{920CDFB6-3E19-4F3E-8F0C-2A92D82D4F48}" dt="2023-11-06T11:36:53.246" v="2792"/>
          <ac:spMkLst>
            <pc:docMk/>
            <pc:sldMk cId="2070546027" sldId="341"/>
            <ac:spMk id="8" creationId="{E31B18B3-FD03-1E3F-A956-9C2414B71173}"/>
          </ac:spMkLst>
        </pc:spChg>
        <pc:picChg chg="add mod">
          <ac:chgData name="Anne-Marie Haikio" userId="d857b0d5-b89d-4400-a0b9-0a9e2b406479" providerId="ADAL" clId="{920CDFB6-3E19-4F3E-8F0C-2A92D82D4F48}" dt="2023-11-06T10:15:47.608" v="1437"/>
          <ac:picMkLst>
            <pc:docMk/>
            <pc:sldMk cId="2070546027" sldId="341"/>
            <ac:picMk id="7" creationId="{916689AF-8C8D-ED0A-FEFD-D844F2A1C613}"/>
          </ac:picMkLst>
        </pc:picChg>
      </pc:sldChg>
      <pc:sldChg chg="addSp modSp mod ord">
        <pc:chgData name="Anne-Marie Haikio" userId="d857b0d5-b89d-4400-a0b9-0a9e2b406479" providerId="ADAL" clId="{920CDFB6-3E19-4F3E-8F0C-2A92D82D4F48}" dt="2023-11-08T12:06:52.713" v="12294" actId="1076"/>
        <pc:sldMkLst>
          <pc:docMk/>
          <pc:sldMk cId="593915455" sldId="342"/>
        </pc:sldMkLst>
        <pc:spChg chg="add mod">
          <ac:chgData name="Anne-Marie Haikio" userId="d857b0d5-b89d-4400-a0b9-0a9e2b406479" providerId="ADAL" clId="{920CDFB6-3E19-4F3E-8F0C-2A92D82D4F48}" dt="2023-11-06T11:39:59.299" v="2843"/>
          <ac:spMkLst>
            <pc:docMk/>
            <pc:sldMk cId="593915455" sldId="342"/>
            <ac:spMk id="4" creationId="{E2902003-948F-BB06-7A3A-2EC0C9542BB8}"/>
          </ac:spMkLst>
        </pc:spChg>
        <pc:picChg chg="add mod">
          <ac:chgData name="Anne-Marie Haikio" userId="d857b0d5-b89d-4400-a0b9-0a9e2b406479" providerId="ADAL" clId="{920CDFB6-3E19-4F3E-8F0C-2A92D82D4F48}" dt="2023-11-08T12:06:52.713" v="12294" actId="1076"/>
          <ac:picMkLst>
            <pc:docMk/>
            <pc:sldMk cId="593915455" sldId="342"/>
            <ac:picMk id="7" creationId="{E097410A-995F-38B1-8069-FB81E04DD537}"/>
          </ac:picMkLst>
        </pc:picChg>
      </pc:sldChg>
      <pc:sldChg chg="addSp modSp mod">
        <pc:chgData name="Anne-Marie Haikio" userId="d857b0d5-b89d-4400-a0b9-0a9e2b406479" providerId="ADAL" clId="{920CDFB6-3E19-4F3E-8F0C-2A92D82D4F48}" dt="2023-11-06T11:39:33.130" v="2834"/>
        <pc:sldMkLst>
          <pc:docMk/>
          <pc:sldMk cId="3617504396" sldId="343"/>
        </pc:sldMkLst>
        <pc:spChg chg="add mod">
          <ac:chgData name="Anne-Marie Haikio" userId="d857b0d5-b89d-4400-a0b9-0a9e2b406479" providerId="ADAL" clId="{920CDFB6-3E19-4F3E-8F0C-2A92D82D4F48}" dt="2023-11-06T11:39:33.130" v="2834"/>
          <ac:spMkLst>
            <pc:docMk/>
            <pc:sldMk cId="3617504396" sldId="343"/>
            <ac:spMk id="6" creationId="{223B1756-D72F-C2AB-66F8-809361CA5629}"/>
          </ac:spMkLst>
        </pc:spChg>
        <pc:picChg chg="add mod">
          <ac:chgData name="Anne-Marie Haikio" userId="d857b0d5-b89d-4400-a0b9-0a9e2b406479" providerId="ADAL" clId="{920CDFB6-3E19-4F3E-8F0C-2A92D82D4F48}" dt="2023-11-06T08:20:57.912" v="14"/>
          <ac:picMkLst>
            <pc:docMk/>
            <pc:sldMk cId="3617504396" sldId="343"/>
            <ac:picMk id="4" creationId="{DA7896C8-D376-31A9-8983-B27811E0791B}"/>
          </ac:picMkLst>
        </pc:picChg>
        <pc:picChg chg="add mod">
          <ac:chgData name="Anne-Marie Haikio" userId="d857b0d5-b89d-4400-a0b9-0a9e2b406479" providerId="ADAL" clId="{920CDFB6-3E19-4F3E-8F0C-2A92D82D4F48}" dt="2023-11-06T11:28:25.547" v="2553" actId="1076"/>
          <ac:picMkLst>
            <pc:docMk/>
            <pc:sldMk cId="3617504396" sldId="343"/>
            <ac:picMk id="5" creationId="{D5D040B1-02FB-D19B-56E9-8BDAC049FACB}"/>
          </ac:picMkLst>
        </pc:picChg>
      </pc:sldChg>
      <pc:sldChg chg="addSp delSp modSp mod">
        <pc:chgData name="Anne-Marie Haikio" userId="d857b0d5-b89d-4400-a0b9-0a9e2b406479" providerId="ADAL" clId="{920CDFB6-3E19-4F3E-8F0C-2A92D82D4F48}" dt="2023-11-08T10:58:44.061" v="9833" actId="1076"/>
        <pc:sldMkLst>
          <pc:docMk/>
          <pc:sldMk cId="2311819334" sldId="344"/>
        </pc:sldMkLst>
        <pc:spChg chg="del mod">
          <ac:chgData name="Anne-Marie Haikio" userId="d857b0d5-b89d-4400-a0b9-0a9e2b406479" providerId="ADAL" clId="{920CDFB6-3E19-4F3E-8F0C-2A92D82D4F48}" dt="2023-11-08T10:10:53.346" v="7234" actId="478"/>
          <ac:spMkLst>
            <pc:docMk/>
            <pc:sldMk cId="2311819334" sldId="344"/>
            <ac:spMk id="3" creationId="{EF96ACBC-02B5-E30F-899B-87723884C8CD}"/>
          </ac:spMkLst>
        </pc:spChg>
        <pc:spChg chg="del mod">
          <ac:chgData name="Anne-Marie Haikio" userId="d857b0d5-b89d-4400-a0b9-0a9e2b406479" providerId="ADAL" clId="{920CDFB6-3E19-4F3E-8F0C-2A92D82D4F48}" dt="2023-11-08T09:30:06.090" v="7115" actId="478"/>
          <ac:spMkLst>
            <pc:docMk/>
            <pc:sldMk cId="2311819334" sldId="344"/>
            <ac:spMk id="4" creationId="{BB9C67AD-3D22-342E-5815-CAF3939DF567}"/>
          </ac:spMkLst>
        </pc:spChg>
        <pc:spChg chg="add mod">
          <ac:chgData name="Anne-Marie Haikio" userId="d857b0d5-b89d-4400-a0b9-0a9e2b406479" providerId="ADAL" clId="{920CDFB6-3E19-4F3E-8F0C-2A92D82D4F48}" dt="2023-11-06T11:39:35.239" v="2835"/>
          <ac:spMkLst>
            <pc:docMk/>
            <pc:sldMk cId="2311819334" sldId="344"/>
            <ac:spMk id="5" creationId="{46658598-1B54-2D69-AB4A-274A8147ED5C}"/>
          </ac:spMkLst>
        </pc:spChg>
        <pc:spChg chg="add mod">
          <ac:chgData name="Anne-Marie Haikio" userId="d857b0d5-b89d-4400-a0b9-0a9e2b406479" providerId="ADAL" clId="{920CDFB6-3E19-4F3E-8F0C-2A92D82D4F48}" dt="2023-11-08T10:20:38.677" v="7410" actId="1076"/>
          <ac:spMkLst>
            <pc:docMk/>
            <pc:sldMk cId="2311819334" sldId="344"/>
            <ac:spMk id="6" creationId="{A79BA03A-66AF-5ACE-2D62-750B650B5CC5}"/>
          </ac:spMkLst>
        </pc:spChg>
        <pc:spChg chg="add del mod">
          <ac:chgData name="Anne-Marie Haikio" userId="d857b0d5-b89d-4400-a0b9-0a9e2b406479" providerId="ADAL" clId="{920CDFB6-3E19-4F3E-8F0C-2A92D82D4F48}" dt="2023-11-08T10:24:22.082" v="7486" actId="478"/>
          <ac:spMkLst>
            <pc:docMk/>
            <pc:sldMk cId="2311819334" sldId="344"/>
            <ac:spMk id="7" creationId="{25196E99-3446-3AC6-043D-CF50E5EB72AB}"/>
          </ac:spMkLst>
        </pc:spChg>
        <pc:spChg chg="add mod">
          <ac:chgData name="Anne-Marie Haikio" userId="d857b0d5-b89d-4400-a0b9-0a9e2b406479" providerId="ADAL" clId="{920CDFB6-3E19-4F3E-8F0C-2A92D82D4F48}" dt="2023-11-08T10:48:09.409" v="9703" actId="1076"/>
          <ac:spMkLst>
            <pc:docMk/>
            <pc:sldMk cId="2311819334" sldId="344"/>
            <ac:spMk id="8" creationId="{4D1EBF21-C991-F110-045E-B1D254D87275}"/>
          </ac:spMkLst>
        </pc:spChg>
        <pc:spChg chg="add mod">
          <ac:chgData name="Anne-Marie Haikio" userId="d857b0d5-b89d-4400-a0b9-0a9e2b406479" providerId="ADAL" clId="{920CDFB6-3E19-4F3E-8F0C-2A92D82D4F48}" dt="2023-11-08T10:48:06.653" v="9702" actId="1076"/>
          <ac:spMkLst>
            <pc:docMk/>
            <pc:sldMk cId="2311819334" sldId="344"/>
            <ac:spMk id="9" creationId="{8BABBB42-582A-FD56-B87F-BE5697135F39}"/>
          </ac:spMkLst>
        </pc:spChg>
        <pc:spChg chg="add mod">
          <ac:chgData name="Anne-Marie Haikio" userId="d857b0d5-b89d-4400-a0b9-0a9e2b406479" providerId="ADAL" clId="{920CDFB6-3E19-4F3E-8F0C-2A92D82D4F48}" dt="2023-11-08T10:22:21.476" v="7446" actId="1076"/>
          <ac:spMkLst>
            <pc:docMk/>
            <pc:sldMk cId="2311819334" sldId="344"/>
            <ac:spMk id="10" creationId="{5DBC902E-68A9-CBF5-183B-02881A3E8EB2}"/>
          </ac:spMkLst>
        </pc:spChg>
        <pc:spChg chg="add mod">
          <ac:chgData name="Anne-Marie Haikio" userId="d857b0d5-b89d-4400-a0b9-0a9e2b406479" providerId="ADAL" clId="{920CDFB6-3E19-4F3E-8F0C-2A92D82D4F48}" dt="2023-11-08T10:52:13.182" v="9750" actId="1076"/>
          <ac:spMkLst>
            <pc:docMk/>
            <pc:sldMk cId="2311819334" sldId="344"/>
            <ac:spMk id="11" creationId="{D69596E6-3CF6-DDAB-AC8F-726933D173C0}"/>
          </ac:spMkLst>
        </pc:spChg>
        <pc:spChg chg="add del mod">
          <ac:chgData name="Anne-Marie Haikio" userId="d857b0d5-b89d-4400-a0b9-0a9e2b406479" providerId="ADAL" clId="{920CDFB6-3E19-4F3E-8F0C-2A92D82D4F48}" dt="2023-11-08T09:32:27.573" v="7167"/>
          <ac:spMkLst>
            <pc:docMk/>
            <pc:sldMk cId="2311819334" sldId="344"/>
            <ac:spMk id="15" creationId="{938AD669-DD5C-01DE-A1D8-5E3562FBD472}"/>
          </ac:spMkLst>
        </pc:spChg>
        <pc:spChg chg="add del mod">
          <ac:chgData name="Anne-Marie Haikio" userId="d857b0d5-b89d-4400-a0b9-0a9e2b406479" providerId="ADAL" clId="{920CDFB6-3E19-4F3E-8F0C-2A92D82D4F48}" dt="2023-11-08T09:32:27.575" v="7169"/>
          <ac:spMkLst>
            <pc:docMk/>
            <pc:sldMk cId="2311819334" sldId="344"/>
            <ac:spMk id="16" creationId="{BD771E56-9559-8AA1-79F9-A3327B581644}"/>
          </ac:spMkLst>
        </pc:spChg>
        <pc:spChg chg="add mod">
          <ac:chgData name="Anne-Marie Haikio" userId="d857b0d5-b89d-4400-a0b9-0a9e2b406479" providerId="ADAL" clId="{920CDFB6-3E19-4F3E-8F0C-2A92D82D4F48}" dt="2023-11-08T10:58:05.687" v="9817" actId="1076"/>
          <ac:spMkLst>
            <pc:docMk/>
            <pc:sldMk cId="2311819334" sldId="344"/>
            <ac:spMk id="17" creationId="{EFCC1975-13C4-E5FD-FE51-772ACC719E0D}"/>
          </ac:spMkLst>
        </pc:spChg>
        <pc:spChg chg="add mod">
          <ac:chgData name="Anne-Marie Haikio" userId="d857b0d5-b89d-4400-a0b9-0a9e2b406479" providerId="ADAL" clId="{920CDFB6-3E19-4F3E-8F0C-2A92D82D4F48}" dt="2023-11-08T10:58:22.069" v="9818" actId="403"/>
          <ac:spMkLst>
            <pc:docMk/>
            <pc:sldMk cId="2311819334" sldId="344"/>
            <ac:spMk id="19" creationId="{AFAD228B-4CD8-F878-641C-F9CF4947B47A}"/>
          </ac:spMkLst>
        </pc:spChg>
        <pc:spChg chg="add mod">
          <ac:chgData name="Anne-Marie Haikio" userId="d857b0d5-b89d-4400-a0b9-0a9e2b406479" providerId="ADAL" clId="{920CDFB6-3E19-4F3E-8F0C-2A92D82D4F48}" dt="2023-11-08T10:21:05.462" v="7419" actId="1076"/>
          <ac:spMkLst>
            <pc:docMk/>
            <pc:sldMk cId="2311819334" sldId="344"/>
            <ac:spMk id="20" creationId="{2E6BA116-3DCD-20AD-2B08-BA4C3581180F}"/>
          </ac:spMkLst>
        </pc:spChg>
        <pc:spChg chg="add mod">
          <ac:chgData name="Anne-Marie Haikio" userId="d857b0d5-b89d-4400-a0b9-0a9e2b406479" providerId="ADAL" clId="{920CDFB6-3E19-4F3E-8F0C-2A92D82D4F48}" dt="2023-11-08T10:56:09.545" v="9793" actId="1076"/>
          <ac:spMkLst>
            <pc:docMk/>
            <pc:sldMk cId="2311819334" sldId="344"/>
            <ac:spMk id="21" creationId="{405AAAC6-83F3-5945-D840-AE0DBA8B95B4}"/>
          </ac:spMkLst>
        </pc:spChg>
        <pc:spChg chg="add mod ord">
          <ac:chgData name="Anne-Marie Haikio" userId="d857b0d5-b89d-4400-a0b9-0a9e2b406479" providerId="ADAL" clId="{920CDFB6-3E19-4F3E-8F0C-2A92D82D4F48}" dt="2023-11-08T10:21:28.618" v="7427" actId="1076"/>
          <ac:spMkLst>
            <pc:docMk/>
            <pc:sldMk cId="2311819334" sldId="344"/>
            <ac:spMk id="24" creationId="{A8A12CC1-2776-1D4D-A513-E1D963DA9C5C}"/>
          </ac:spMkLst>
        </pc:spChg>
        <pc:spChg chg="add del mod">
          <ac:chgData name="Anne-Marie Haikio" userId="d857b0d5-b89d-4400-a0b9-0a9e2b406479" providerId="ADAL" clId="{920CDFB6-3E19-4F3E-8F0C-2A92D82D4F48}" dt="2023-11-08T10:10:09.474" v="7226" actId="478"/>
          <ac:spMkLst>
            <pc:docMk/>
            <pc:sldMk cId="2311819334" sldId="344"/>
            <ac:spMk id="25" creationId="{F91DEB87-64C6-2E4C-C17C-03EA7DD4DC01}"/>
          </ac:spMkLst>
        </pc:spChg>
        <pc:spChg chg="add mod">
          <ac:chgData name="Anne-Marie Haikio" userId="d857b0d5-b89d-4400-a0b9-0a9e2b406479" providerId="ADAL" clId="{920CDFB6-3E19-4F3E-8F0C-2A92D82D4F48}" dt="2023-11-08T10:56:16.221" v="9795" actId="1076"/>
          <ac:spMkLst>
            <pc:docMk/>
            <pc:sldMk cId="2311819334" sldId="344"/>
            <ac:spMk id="26" creationId="{BEE44DA3-0E18-AE51-F3FD-47FAB3CFFFEA}"/>
          </ac:spMkLst>
        </pc:spChg>
        <pc:spChg chg="add mod">
          <ac:chgData name="Anne-Marie Haikio" userId="d857b0d5-b89d-4400-a0b9-0a9e2b406479" providerId="ADAL" clId="{920CDFB6-3E19-4F3E-8F0C-2A92D82D4F48}" dt="2023-11-08T10:55:58.923" v="9791" actId="2711"/>
          <ac:spMkLst>
            <pc:docMk/>
            <pc:sldMk cId="2311819334" sldId="344"/>
            <ac:spMk id="27" creationId="{030CDF40-CB40-AD4F-A154-369351B6B380}"/>
          </ac:spMkLst>
        </pc:spChg>
        <pc:spChg chg="add mod">
          <ac:chgData name="Anne-Marie Haikio" userId="d857b0d5-b89d-4400-a0b9-0a9e2b406479" providerId="ADAL" clId="{920CDFB6-3E19-4F3E-8F0C-2A92D82D4F48}" dt="2023-11-08T10:56:57.653" v="9803" actId="1076"/>
          <ac:spMkLst>
            <pc:docMk/>
            <pc:sldMk cId="2311819334" sldId="344"/>
            <ac:spMk id="46" creationId="{077957D7-EFAC-7456-38D4-16692C079488}"/>
          </ac:spMkLst>
        </pc:spChg>
        <pc:spChg chg="add mod">
          <ac:chgData name="Anne-Marie Haikio" userId="d857b0d5-b89d-4400-a0b9-0a9e2b406479" providerId="ADAL" clId="{920CDFB6-3E19-4F3E-8F0C-2A92D82D4F48}" dt="2023-11-08T10:55:51.162" v="9790" actId="207"/>
          <ac:spMkLst>
            <pc:docMk/>
            <pc:sldMk cId="2311819334" sldId="344"/>
            <ac:spMk id="65" creationId="{2592CB5A-6F76-CC0E-7836-CA075F9068D9}"/>
          </ac:spMkLst>
        </pc:spChg>
        <pc:spChg chg="add mod">
          <ac:chgData name="Anne-Marie Haikio" userId="d857b0d5-b89d-4400-a0b9-0a9e2b406479" providerId="ADAL" clId="{920CDFB6-3E19-4F3E-8F0C-2A92D82D4F48}" dt="2023-11-08T10:57:36.016" v="9809" actId="207"/>
          <ac:spMkLst>
            <pc:docMk/>
            <pc:sldMk cId="2311819334" sldId="344"/>
            <ac:spMk id="70" creationId="{D19F5B74-343A-36D6-6709-0A2048CFDA7E}"/>
          </ac:spMkLst>
        </pc:spChg>
        <pc:spChg chg="add mod">
          <ac:chgData name="Anne-Marie Haikio" userId="d857b0d5-b89d-4400-a0b9-0a9e2b406479" providerId="ADAL" clId="{920CDFB6-3E19-4F3E-8F0C-2A92D82D4F48}" dt="2023-11-08T10:58:44.061" v="9833" actId="1076"/>
          <ac:spMkLst>
            <pc:docMk/>
            <pc:sldMk cId="2311819334" sldId="344"/>
            <ac:spMk id="71" creationId="{E33CFD79-9106-490F-57A4-AD3099432179}"/>
          </ac:spMkLst>
        </pc:spChg>
        <pc:picChg chg="add del mod">
          <ac:chgData name="Anne-Marie Haikio" userId="d857b0d5-b89d-4400-a0b9-0a9e2b406479" providerId="ADAL" clId="{920CDFB6-3E19-4F3E-8F0C-2A92D82D4F48}" dt="2023-11-08T10:12:54.262" v="7256" actId="478"/>
          <ac:picMkLst>
            <pc:docMk/>
            <pc:sldMk cId="2311819334" sldId="344"/>
            <ac:picMk id="13" creationId="{CD8E329F-D323-098D-C826-945CE8AE15E6}"/>
          </ac:picMkLst>
        </pc:picChg>
        <pc:picChg chg="add del mod">
          <ac:chgData name="Anne-Marie Haikio" userId="d857b0d5-b89d-4400-a0b9-0a9e2b406479" providerId="ADAL" clId="{920CDFB6-3E19-4F3E-8F0C-2A92D82D4F48}" dt="2023-11-08T10:13:44.399" v="7284" actId="478"/>
          <ac:picMkLst>
            <pc:docMk/>
            <pc:sldMk cId="2311819334" sldId="344"/>
            <ac:picMk id="14" creationId="{09B02876-CF60-8421-D451-E5577518990B}"/>
          </ac:picMkLst>
        </pc:picChg>
        <pc:picChg chg="add del mod">
          <ac:chgData name="Anne-Marie Haikio" userId="d857b0d5-b89d-4400-a0b9-0a9e2b406479" providerId="ADAL" clId="{920CDFB6-3E19-4F3E-8F0C-2A92D82D4F48}" dt="2023-11-08T09:32:31.011" v="7171" actId="478"/>
          <ac:picMkLst>
            <pc:docMk/>
            <pc:sldMk cId="2311819334" sldId="344"/>
            <ac:picMk id="18" creationId="{0A1B37C0-69B1-6A72-9EBF-BE9E3053E98A}"/>
          </ac:picMkLst>
        </pc:picChg>
        <pc:picChg chg="add del mod">
          <ac:chgData name="Anne-Marie Haikio" userId="d857b0d5-b89d-4400-a0b9-0a9e2b406479" providerId="ADAL" clId="{920CDFB6-3E19-4F3E-8F0C-2A92D82D4F48}" dt="2023-11-08T10:14:41.137" v="7291" actId="478"/>
          <ac:picMkLst>
            <pc:docMk/>
            <pc:sldMk cId="2311819334" sldId="344"/>
            <ac:picMk id="22" creationId="{871F74CB-5B65-837D-C690-A06021AA8DE0}"/>
          </ac:picMkLst>
        </pc:picChg>
        <pc:picChg chg="add del mod">
          <ac:chgData name="Anne-Marie Haikio" userId="d857b0d5-b89d-4400-a0b9-0a9e2b406479" providerId="ADAL" clId="{920CDFB6-3E19-4F3E-8F0C-2A92D82D4F48}" dt="2023-11-08T10:10:06.868" v="7225" actId="478"/>
          <ac:picMkLst>
            <pc:docMk/>
            <pc:sldMk cId="2311819334" sldId="344"/>
            <ac:picMk id="23" creationId="{B58466E7-7CDD-A290-E4D3-F9E8F72C39C4}"/>
          </ac:picMkLst>
        </pc:picChg>
        <pc:picChg chg="add mod">
          <ac:chgData name="Anne-Marie Haikio" userId="d857b0d5-b89d-4400-a0b9-0a9e2b406479" providerId="ADAL" clId="{920CDFB6-3E19-4F3E-8F0C-2A92D82D4F48}" dt="2023-11-08T10:22:07.278" v="7441" actId="1076"/>
          <ac:picMkLst>
            <pc:docMk/>
            <pc:sldMk cId="2311819334" sldId="344"/>
            <ac:picMk id="29" creationId="{845FED38-0366-E718-43A3-296A0735C416}"/>
          </ac:picMkLst>
        </pc:picChg>
        <pc:picChg chg="add del mod">
          <ac:chgData name="Anne-Marie Haikio" userId="d857b0d5-b89d-4400-a0b9-0a9e2b406479" providerId="ADAL" clId="{920CDFB6-3E19-4F3E-8F0C-2A92D82D4F48}" dt="2023-11-08T10:16:32.323" v="7324" actId="478"/>
          <ac:picMkLst>
            <pc:docMk/>
            <pc:sldMk cId="2311819334" sldId="344"/>
            <ac:picMk id="31" creationId="{01B31E66-5B0C-63D2-2B53-F41F912D99FA}"/>
          </ac:picMkLst>
        </pc:picChg>
        <pc:picChg chg="add del mod">
          <ac:chgData name="Anne-Marie Haikio" userId="d857b0d5-b89d-4400-a0b9-0a9e2b406479" providerId="ADAL" clId="{920CDFB6-3E19-4F3E-8F0C-2A92D82D4F48}" dt="2023-11-08T10:19:02.545" v="7376" actId="478"/>
          <ac:picMkLst>
            <pc:docMk/>
            <pc:sldMk cId="2311819334" sldId="344"/>
            <ac:picMk id="33" creationId="{6319FC82-D613-8662-6D5F-FC451F39D13C}"/>
          </ac:picMkLst>
        </pc:picChg>
        <pc:picChg chg="add del mod">
          <ac:chgData name="Anne-Marie Haikio" userId="d857b0d5-b89d-4400-a0b9-0a9e2b406479" providerId="ADAL" clId="{920CDFB6-3E19-4F3E-8F0C-2A92D82D4F48}" dt="2023-11-08T10:16:49.922" v="7327" actId="478"/>
          <ac:picMkLst>
            <pc:docMk/>
            <pc:sldMk cId="2311819334" sldId="344"/>
            <ac:picMk id="35" creationId="{686B85F3-320B-E19F-207C-9BE97A187CBA}"/>
          </ac:picMkLst>
        </pc:picChg>
        <pc:picChg chg="add mod">
          <ac:chgData name="Anne-Marie Haikio" userId="d857b0d5-b89d-4400-a0b9-0a9e2b406479" providerId="ADAL" clId="{920CDFB6-3E19-4F3E-8F0C-2A92D82D4F48}" dt="2023-11-08T10:52:11.069" v="9749" actId="1076"/>
          <ac:picMkLst>
            <pc:docMk/>
            <pc:sldMk cId="2311819334" sldId="344"/>
            <ac:picMk id="37" creationId="{C6E04F7C-3554-A642-9151-383672D22CF6}"/>
          </ac:picMkLst>
        </pc:picChg>
        <pc:picChg chg="add mod">
          <ac:chgData name="Anne-Marie Haikio" userId="d857b0d5-b89d-4400-a0b9-0a9e2b406479" providerId="ADAL" clId="{920CDFB6-3E19-4F3E-8F0C-2A92D82D4F48}" dt="2023-11-08T10:21:03.647" v="7418" actId="1076"/>
          <ac:picMkLst>
            <pc:docMk/>
            <pc:sldMk cId="2311819334" sldId="344"/>
            <ac:picMk id="39" creationId="{0EEDD466-88C5-17A6-FBDE-A8ABC2D7AE22}"/>
          </ac:picMkLst>
        </pc:picChg>
        <pc:picChg chg="add del mod">
          <ac:chgData name="Anne-Marie Haikio" userId="d857b0d5-b89d-4400-a0b9-0a9e2b406479" providerId="ADAL" clId="{920CDFB6-3E19-4F3E-8F0C-2A92D82D4F48}" dt="2023-11-08T10:24:25.153" v="7487" actId="478"/>
          <ac:picMkLst>
            <pc:docMk/>
            <pc:sldMk cId="2311819334" sldId="344"/>
            <ac:picMk id="41" creationId="{E242ECFC-B1B0-6CEB-E505-39C5FDB3520E}"/>
          </ac:picMkLst>
        </pc:picChg>
        <pc:picChg chg="add mod">
          <ac:chgData name="Anne-Marie Haikio" userId="d857b0d5-b89d-4400-a0b9-0a9e2b406479" providerId="ADAL" clId="{920CDFB6-3E19-4F3E-8F0C-2A92D82D4F48}" dt="2023-11-08T10:24:56.339" v="7491" actId="14100"/>
          <ac:picMkLst>
            <pc:docMk/>
            <pc:sldMk cId="2311819334" sldId="344"/>
            <ac:picMk id="42" creationId="{DA5240ED-B13B-146B-8BD0-4E1E174832F6}"/>
          </ac:picMkLst>
        </pc:picChg>
        <pc:picChg chg="add mod">
          <ac:chgData name="Anne-Marie Haikio" userId="d857b0d5-b89d-4400-a0b9-0a9e2b406479" providerId="ADAL" clId="{920CDFB6-3E19-4F3E-8F0C-2A92D82D4F48}" dt="2023-11-08T10:25:14.596" v="7495" actId="1076"/>
          <ac:picMkLst>
            <pc:docMk/>
            <pc:sldMk cId="2311819334" sldId="344"/>
            <ac:picMk id="43" creationId="{C7A035A7-6B7F-485B-DA54-AE55524A2200}"/>
          </ac:picMkLst>
        </pc:picChg>
        <pc:picChg chg="add mod">
          <ac:chgData name="Anne-Marie Haikio" userId="d857b0d5-b89d-4400-a0b9-0a9e2b406479" providerId="ADAL" clId="{920CDFB6-3E19-4F3E-8F0C-2A92D82D4F48}" dt="2023-11-08T10:25:25.288" v="7498" actId="14100"/>
          <ac:picMkLst>
            <pc:docMk/>
            <pc:sldMk cId="2311819334" sldId="344"/>
            <ac:picMk id="45" creationId="{C10B71F7-509D-1F2B-6457-88F4279F43F4}"/>
          </ac:picMkLst>
        </pc:picChg>
        <pc:picChg chg="add mod">
          <ac:chgData name="Anne-Marie Haikio" userId="d857b0d5-b89d-4400-a0b9-0a9e2b406479" providerId="ADAL" clId="{920CDFB6-3E19-4F3E-8F0C-2A92D82D4F48}" dt="2023-11-08T10:57:10.341" v="9806" actId="14100"/>
          <ac:picMkLst>
            <pc:docMk/>
            <pc:sldMk cId="2311819334" sldId="344"/>
            <ac:picMk id="67" creationId="{D4950F2A-4BE5-D230-4CA6-1040FE4B8583}"/>
          </ac:picMkLst>
        </pc:picChg>
        <pc:picChg chg="add mod">
          <ac:chgData name="Anne-Marie Haikio" userId="d857b0d5-b89d-4400-a0b9-0a9e2b406479" providerId="ADAL" clId="{920CDFB6-3E19-4F3E-8F0C-2A92D82D4F48}" dt="2023-11-08T10:56:50.309" v="9801" actId="1076"/>
          <ac:picMkLst>
            <pc:docMk/>
            <pc:sldMk cId="2311819334" sldId="344"/>
            <ac:picMk id="69" creationId="{AE818D5D-5642-BAA6-D152-5A79B36D031C}"/>
          </ac:picMkLst>
        </pc:picChg>
        <pc:inkChg chg="add del">
          <ac:chgData name="Anne-Marie Haikio" userId="d857b0d5-b89d-4400-a0b9-0a9e2b406479" providerId="ADAL" clId="{920CDFB6-3E19-4F3E-8F0C-2A92D82D4F48}" dt="2023-11-08T10:50:35.085" v="9732" actId="9405"/>
          <ac:inkMkLst>
            <pc:docMk/>
            <pc:sldMk cId="2311819334" sldId="344"/>
            <ac:inkMk id="54" creationId="{63F3020C-F81E-1E16-7E69-0E1163ECCA0D}"/>
          </ac:inkMkLst>
        </pc:inkChg>
        <pc:cxnChg chg="add del mod">
          <ac:chgData name="Anne-Marie Haikio" userId="d857b0d5-b89d-4400-a0b9-0a9e2b406479" providerId="ADAL" clId="{920CDFB6-3E19-4F3E-8F0C-2A92D82D4F48}" dt="2023-11-08T10:50:14.704" v="9729" actId="478"/>
          <ac:cxnSpMkLst>
            <pc:docMk/>
            <pc:sldMk cId="2311819334" sldId="344"/>
            <ac:cxnSpMk id="48" creationId="{B48A6135-04B1-9F17-024B-DB0E0F88D062}"/>
          </ac:cxnSpMkLst>
        </pc:cxnChg>
        <pc:cxnChg chg="add del mod">
          <ac:chgData name="Anne-Marie Haikio" userId="d857b0d5-b89d-4400-a0b9-0a9e2b406479" providerId="ADAL" clId="{920CDFB6-3E19-4F3E-8F0C-2A92D82D4F48}" dt="2023-11-08T10:50:16.509" v="9730" actId="478"/>
          <ac:cxnSpMkLst>
            <pc:docMk/>
            <pc:sldMk cId="2311819334" sldId="344"/>
            <ac:cxnSpMk id="49" creationId="{228C2274-DBAD-DE35-7188-A0A1D4D7561C}"/>
          </ac:cxnSpMkLst>
        </pc:cxnChg>
        <pc:cxnChg chg="add mod">
          <ac:chgData name="Anne-Marie Haikio" userId="d857b0d5-b89d-4400-a0b9-0a9e2b406479" providerId="ADAL" clId="{920CDFB6-3E19-4F3E-8F0C-2A92D82D4F48}" dt="2023-11-08T10:52:25.597" v="9753" actId="1076"/>
          <ac:cxnSpMkLst>
            <pc:docMk/>
            <pc:sldMk cId="2311819334" sldId="344"/>
            <ac:cxnSpMk id="56" creationId="{029C3A58-DB24-A301-5A42-0A595C216AFD}"/>
          </ac:cxnSpMkLst>
        </pc:cxnChg>
        <pc:cxnChg chg="add mod">
          <ac:chgData name="Anne-Marie Haikio" userId="d857b0d5-b89d-4400-a0b9-0a9e2b406479" providerId="ADAL" clId="{920CDFB6-3E19-4F3E-8F0C-2A92D82D4F48}" dt="2023-11-08T10:52:23.569" v="9752" actId="1076"/>
          <ac:cxnSpMkLst>
            <pc:docMk/>
            <pc:sldMk cId="2311819334" sldId="344"/>
            <ac:cxnSpMk id="58" creationId="{DE7C53B8-4DA2-55DC-3795-C8C84343E4B7}"/>
          </ac:cxnSpMkLst>
        </pc:cxnChg>
        <pc:cxnChg chg="add mod">
          <ac:chgData name="Anne-Marie Haikio" userId="d857b0d5-b89d-4400-a0b9-0a9e2b406479" providerId="ADAL" clId="{920CDFB6-3E19-4F3E-8F0C-2A92D82D4F48}" dt="2023-11-08T10:52:07.552" v="9748" actId="1076"/>
          <ac:cxnSpMkLst>
            <pc:docMk/>
            <pc:sldMk cId="2311819334" sldId="344"/>
            <ac:cxnSpMk id="59" creationId="{99282FAF-4EC3-AA2A-D094-9801D1F541B2}"/>
          </ac:cxnSpMkLst>
        </pc:cxnChg>
        <pc:cxnChg chg="add mod">
          <ac:chgData name="Anne-Marie Haikio" userId="d857b0d5-b89d-4400-a0b9-0a9e2b406479" providerId="ADAL" clId="{920CDFB6-3E19-4F3E-8F0C-2A92D82D4F48}" dt="2023-11-08T10:52:55.504" v="9757" actId="1076"/>
          <ac:cxnSpMkLst>
            <pc:docMk/>
            <pc:sldMk cId="2311819334" sldId="344"/>
            <ac:cxnSpMk id="64" creationId="{D57928CF-6493-69ED-DA91-254CE6532A79}"/>
          </ac:cxnSpMkLst>
        </pc:cxnChg>
        <pc:cxnChg chg="add del mod">
          <ac:chgData name="Anne-Marie Haikio" userId="d857b0d5-b89d-4400-a0b9-0a9e2b406479" providerId="ADAL" clId="{920CDFB6-3E19-4F3E-8F0C-2A92D82D4F48}" dt="2023-11-08T10:56:37.394" v="9798"/>
          <ac:cxnSpMkLst>
            <pc:docMk/>
            <pc:sldMk cId="2311819334" sldId="344"/>
            <ac:cxnSpMk id="68" creationId="{C068E3F3-5898-57C5-78D9-9A2C06795105}"/>
          </ac:cxnSpMkLst>
        </pc:cxnChg>
      </pc:sldChg>
      <pc:sldChg chg="addSp delSp modSp mod">
        <pc:chgData name="Anne-Marie Haikio" userId="d857b0d5-b89d-4400-a0b9-0a9e2b406479" providerId="ADAL" clId="{920CDFB6-3E19-4F3E-8F0C-2A92D82D4F48}" dt="2023-11-06T11:39:39.719" v="2836"/>
        <pc:sldMkLst>
          <pc:docMk/>
          <pc:sldMk cId="3734839614" sldId="345"/>
        </pc:sldMkLst>
        <pc:spChg chg="mod">
          <ac:chgData name="Anne-Marie Haikio" userId="d857b0d5-b89d-4400-a0b9-0a9e2b406479" providerId="ADAL" clId="{920CDFB6-3E19-4F3E-8F0C-2A92D82D4F48}" dt="2023-11-06T08:25:04.352" v="63" actId="1076"/>
          <ac:spMkLst>
            <pc:docMk/>
            <pc:sldMk cId="3734839614" sldId="345"/>
            <ac:spMk id="40" creationId="{0827DB3A-6940-511F-3B12-676DB11F9075}"/>
          </ac:spMkLst>
        </pc:spChg>
        <pc:spChg chg="mod">
          <ac:chgData name="Anne-Marie Haikio" userId="d857b0d5-b89d-4400-a0b9-0a9e2b406479" providerId="ADAL" clId="{920CDFB6-3E19-4F3E-8F0C-2A92D82D4F48}" dt="2023-11-06T08:45:40.323" v="244" actId="1076"/>
          <ac:spMkLst>
            <pc:docMk/>
            <pc:sldMk cId="3734839614" sldId="345"/>
            <ac:spMk id="41" creationId="{D649EC63-8F1D-7944-5D24-EE75028E6819}"/>
          </ac:spMkLst>
        </pc:spChg>
        <pc:spChg chg="mod">
          <ac:chgData name="Anne-Marie Haikio" userId="d857b0d5-b89d-4400-a0b9-0a9e2b406479" providerId="ADAL" clId="{920CDFB6-3E19-4F3E-8F0C-2A92D82D4F48}" dt="2023-11-06T08:30:17.805" v="142" actId="1076"/>
          <ac:spMkLst>
            <pc:docMk/>
            <pc:sldMk cId="3734839614" sldId="345"/>
            <ac:spMk id="42" creationId="{A37F848F-7D54-D096-6939-E846831955F5}"/>
          </ac:spMkLst>
        </pc:spChg>
        <pc:spChg chg="mod">
          <ac:chgData name="Anne-Marie Haikio" userId="d857b0d5-b89d-4400-a0b9-0a9e2b406479" providerId="ADAL" clId="{920CDFB6-3E19-4F3E-8F0C-2A92D82D4F48}" dt="2023-11-06T08:40:47.812" v="190" actId="1076"/>
          <ac:spMkLst>
            <pc:docMk/>
            <pc:sldMk cId="3734839614" sldId="345"/>
            <ac:spMk id="43" creationId="{C316A32D-959A-5F39-EE9A-CDC50DF7068A}"/>
          </ac:spMkLst>
        </pc:spChg>
        <pc:spChg chg="mod">
          <ac:chgData name="Anne-Marie Haikio" userId="d857b0d5-b89d-4400-a0b9-0a9e2b406479" providerId="ADAL" clId="{920CDFB6-3E19-4F3E-8F0C-2A92D82D4F48}" dt="2023-11-06T08:39:49.506" v="182" actId="404"/>
          <ac:spMkLst>
            <pc:docMk/>
            <pc:sldMk cId="3734839614" sldId="345"/>
            <ac:spMk id="44" creationId="{C0ABBE12-C876-5EC9-8A52-72A446558148}"/>
          </ac:spMkLst>
        </pc:spChg>
        <pc:spChg chg="mod">
          <ac:chgData name="Anne-Marie Haikio" userId="d857b0d5-b89d-4400-a0b9-0a9e2b406479" providerId="ADAL" clId="{920CDFB6-3E19-4F3E-8F0C-2A92D82D4F48}" dt="2023-11-06T08:36:18.843" v="154" actId="1076"/>
          <ac:spMkLst>
            <pc:docMk/>
            <pc:sldMk cId="3734839614" sldId="345"/>
            <ac:spMk id="46" creationId="{6698FE69-9E14-B73F-9D91-FAF1FFEBE842}"/>
          </ac:spMkLst>
        </pc:spChg>
        <pc:spChg chg="add mod">
          <ac:chgData name="Anne-Marie Haikio" userId="d857b0d5-b89d-4400-a0b9-0a9e2b406479" providerId="ADAL" clId="{920CDFB6-3E19-4F3E-8F0C-2A92D82D4F48}" dt="2023-11-06T08:24:38.977" v="57" actId="1582"/>
          <ac:spMkLst>
            <pc:docMk/>
            <pc:sldMk cId="3734839614" sldId="345"/>
            <ac:spMk id="47" creationId="{6699649C-11D1-6325-C22D-2AC459E3D71D}"/>
          </ac:spMkLst>
        </pc:spChg>
        <pc:spChg chg="add mod ord">
          <ac:chgData name="Anne-Marie Haikio" userId="d857b0d5-b89d-4400-a0b9-0a9e2b406479" providerId="ADAL" clId="{920CDFB6-3E19-4F3E-8F0C-2A92D82D4F48}" dt="2023-11-06T08:47:04.456" v="277" actId="207"/>
          <ac:spMkLst>
            <pc:docMk/>
            <pc:sldMk cId="3734839614" sldId="345"/>
            <ac:spMk id="48" creationId="{4E50B5A0-A3F0-0AB9-6058-2AEE029C6205}"/>
          </ac:spMkLst>
        </pc:spChg>
        <pc:spChg chg="add mod">
          <ac:chgData name="Anne-Marie Haikio" userId="d857b0d5-b89d-4400-a0b9-0a9e2b406479" providerId="ADAL" clId="{920CDFB6-3E19-4F3E-8F0C-2A92D82D4F48}" dt="2023-11-06T08:44:44.033" v="204" actId="14100"/>
          <ac:spMkLst>
            <pc:docMk/>
            <pc:sldMk cId="3734839614" sldId="345"/>
            <ac:spMk id="49" creationId="{B20E6250-04B5-376A-ADEE-EA3148659F59}"/>
          </ac:spMkLst>
        </pc:spChg>
        <pc:spChg chg="add del mod">
          <ac:chgData name="Anne-Marie Haikio" userId="d857b0d5-b89d-4400-a0b9-0a9e2b406479" providerId="ADAL" clId="{920CDFB6-3E19-4F3E-8F0C-2A92D82D4F48}" dt="2023-11-06T08:44:32.158" v="201" actId="478"/>
          <ac:spMkLst>
            <pc:docMk/>
            <pc:sldMk cId="3734839614" sldId="345"/>
            <ac:spMk id="50" creationId="{030F4CE9-F69C-C8A2-F2FF-33E33D38E273}"/>
          </ac:spMkLst>
        </pc:spChg>
        <pc:spChg chg="add mod ord">
          <ac:chgData name="Anne-Marie Haikio" userId="d857b0d5-b89d-4400-a0b9-0a9e2b406479" providerId="ADAL" clId="{920CDFB6-3E19-4F3E-8F0C-2A92D82D4F48}" dt="2023-11-06T08:30:28.668" v="146" actId="1076"/>
          <ac:spMkLst>
            <pc:docMk/>
            <pc:sldMk cId="3734839614" sldId="345"/>
            <ac:spMk id="51" creationId="{0F32A343-9408-30B9-8046-2A613FE7B337}"/>
          </ac:spMkLst>
        </pc:spChg>
        <pc:spChg chg="add mod ord">
          <ac:chgData name="Anne-Marie Haikio" userId="d857b0d5-b89d-4400-a0b9-0a9e2b406479" providerId="ADAL" clId="{920CDFB6-3E19-4F3E-8F0C-2A92D82D4F48}" dt="2023-11-06T08:30:14.805" v="141" actId="14100"/>
          <ac:spMkLst>
            <pc:docMk/>
            <pc:sldMk cId="3734839614" sldId="345"/>
            <ac:spMk id="52" creationId="{1CB06C1B-6EDA-8019-6C78-2E2DCBC342E3}"/>
          </ac:spMkLst>
        </pc:spChg>
        <pc:spChg chg="add mod">
          <ac:chgData name="Anne-Marie Haikio" userId="d857b0d5-b89d-4400-a0b9-0a9e2b406479" providerId="ADAL" clId="{920CDFB6-3E19-4F3E-8F0C-2A92D82D4F48}" dt="2023-11-06T08:31:35.187" v="150" actId="1076"/>
          <ac:spMkLst>
            <pc:docMk/>
            <pc:sldMk cId="3734839614" sldId="345"/>
            <ac:spMk id="61" creationId="{7D9A39DB-0281-179E-C622-441D0F87A64C}"/>
          </ac:spMkLst>
        </pc:spChg>
        <pc:spChg chg="add mod">
          <ac:chgData name="Anne-Marie Haikio" userId="d857b0d5-b89d-4400-a0b9-0a9e2b406479" providerId="ADAL" clId="{920CDFB6-3E19-4F3E-8F0C-2A92D82D4F48}" dt="2023-11-06T08:31:51.668" v="153" actId="1076"/>
          <ac:spMkLst>
            <pc:docMk/>
            <pc:sldMk cId="3734839614" sldId="345"/>
            <ac:spMk id="62" creationId="{D8B217AE-F41C-824C-3760-E17DA3BF14F4}"/>
          </ac:spMkLst>
        </pc:spChg>
        <pc:spChg chg="add mod">
          <ac:chgData name="Anne-Marie Haikio" userId="d857b0d5-b89d-4400-a0b9-0a9e2b406479" providerId="ADAL" clId="{920CDFB6-3E19-4F3E-8F0C-2A92D82D4F48}" dt="2023-11-06T08:40:29.700" v="186" actId="1076"/>
          <ac:spMkLst>
            <pc:docMk/>
            <pc:sldMk cId="3734839614" sldId="345"/>
            <ac:spMk id="69" creationId="{51191301-EE0B-02BD-B7BA-0148311E1FA0}"/>
          </ac:spMkLst>
        </pc:spChg>
        <pc:spChg chg="add mod">
          <ac:chgData name="Anne-Marie Haikio" userId="d857b0d5-b89d-4400-a0b9-0a9e2b406479" providerId="ADAL" clId="{920CDFB6-3E19-4F3E-8F0C-2A92D82D4F48}" dt="2023-11-06T08:40:23.847" v="185" actId="1076"/>
          <ac:spMkLst>
            <pc:docMk/>
            <pc:sldMk cId="3734839614" sldId="345"/>
            <ac:spMk id="70" creationId="{D68FF491-436C-2CBB-49C7-5A675665B119}"/>
          </ac:spMkLst>
        </pc:spChg>
        <pc:spChg chg="add mod">
          <ac:chgData name="Anne-Marie Haikio" userId="d857b0d5-b89d-4400-a0b9-0a9e2b406479" providerId="ADAL" clId="{920CDFB6-3E19-4F3E-8F0C-2A92D82D4F48}" dt="2023-11-06T08:44:15.166" v="197" actId="1076"/>
          <ac:spMkLst>
            <pc:docMk/>
            <pc:sldMk cId="3734839614" sldId="345"/>
            <ac:spMk id="71" creationId="{E9D12E90-21F5-2B5E-DC8B-560FE7C6A7C4}"/>
          </ac:spMkLst>
        </pc:spChg>
        <pc:spChg chg="add mod">
          <ac:chgData name="Anne-Marie Haikio" userId="d857b0d5-b89d-4400-a0b9-0a9e2b406479" providerId="ADAL" clId="{920CDFB6-3E19-4F3E-8F0C-2A92D82D4F48}" dt="2023-11-06T08:44:13.446" v="196" actId="14100"/>
          <ac:spMkLst>
            <pc:docMk/>
            <pc:sldMk cId="3734839614" sldId="345"/>
            <ac:spMk id="72" creationId="{03551A3B-9628-18D4-3591-56CBF42D0661}"/>
          </ac:spMkLst>
        </pc:spChg>
        <pc:spChg chg="add mod">
          <ac:chgData name="Anne-Marie Haikio" userId="d857b0d5-b89d-4400-a0b9-0a9e2b406479" providerId="ADAL" clId="{920CDFB6-3E19-4F3E-8F0C-2A92D82D4F48}" dt="2023-11-06T08:46:22.353" v="247" actId="207"/>
          <ac:spMkLst>
            <pc:docMk/>
            <pc:sldMk cId="3734839614" sldId="345"/>
            <ac:spMk id="73" creationId="{BF77C519-690E-EFDD-0C8D-FC18FC892D4F}"/>
          </ac:spMkLst>
        </pc:spChg>
        <pc:spChg chg="add mod">
          <ac:chgData name="Anne-Marie Haikio" userId="d857b0d5-b89d-4400-a0b9-0a9e2b406479" providerId="ADAL" clId="{920CDFB6-3E19-4F3E-8F0C-2A92D82D4F48}" dt="2023-11-06T08:45:08.808" v="218" actId="20577"/>
          <ac:spMkLst>
            <pc:docMk/>
            <pc:sldMk cId="3734839614" sldId="345"/>
            <ac:spMk id="74" creationId="{40EA261E-6C21-A18C-5358-7949C0E22FEE}"/>
          </ac:spMkLst>
        </pc:spChg>
        <pc:spChg chg="add mod">
          <ac:chgData name="Anne-Marie Haikio" userId="d857b0d5-b89d-4400-a0b9-0a9e2b406479" providerId="ADAL" clId="{920CDFB6-3E19-4F3E-8F0C-2A92D82D4F48}" dt="2023-11-06T08:45:34.502" v="243" actId="14100"/>
          <ac:spMkLst>
            <pc:docMk/>
            <pc:sldMk cId="3734839614" sldId="345"/>
            <ac:spMk id="75" creationId="{C359693F-5506-8993-4977-A0393FCA6332}"/>
          </ac:spMkLst>
        </pc:spChg>
        <pc:spChg chg="add mod">
          <ac:chgData name="Anne-Marie Haikio" userId="d857b0d5-b89d-4400-a0b9-0a9e2b406479" providerId="ADAL" clId="{920CDFB6-3E19-4F3E-8F0C-2A92D82D4F48}" dt="2023-11-06T08:48:52.758" v="288" actId="1076"/>
          <ac:spMkLst>
            <pc:docMk/>
            <pc:sldMk cId="3734839614" sldId="345"/>
            <ac:spMk id="76" creationId="{8B47835F-A3C1-C9D2-F0AE-397D5544B6AD}"/>
          </ac:spMkLst>
        </pc:spChg>
        <pc:spChg chg="add mod">
          <ac:chgData name="Anne-Marie Haikio" userId="d857b0d5-b89d-4400-a0b9-0a9e2b406479" providerId="ADAL" clId="{920CDFB6-3E19-4F3E-8F0C-2A92D82D4F48}" dt="2023-11-06T08:49:11.844" v="293" actId="20577"/>
          <ac:spMkLst>
            <pc:docMk/>
            <pc:sldMk cId="3734839614" sldId="345"/>
            <ac:spMk id="77" creationId="{CE667DA8-8446-BE1B-ACF6-D0BE7C9890E0}"/>
          </ac:spMkLst>
        </pc:spChg>
        <pc:spChg chg="add mod">
          <ac:chgData name="Anne-Marie Haikio" userId="d857b0d5-b89d-4400-a0b9-0a9e2b406479" providerId="ADAL" clId="{920CDFB6-3E19-4F3E-8F0C-2A92D82D4F48}" dt="2023-11-06T08:49:35.780" v="305" actId="1076"/>
          <ac:spMkLst>
            <pc:docMk/>
            <pc:sldMk cId="3734839614" sldId="345"/>
            <ac:spMk id="78" creationId="{1F7FE2BD-08C1-1BED-2197-70207F5515BE}"/>
          </ac:spMkLst>
        </pc:spChg>
        <pc:spChg chg="add mod">
          <ac:chgData name="Anne-Marie Haikio" userId="d857b0d5-b89d-4400-a0b9-0a9e2b406479" providerId="ADAL" clId="{920CDFB6-3E19-4F3E-8F0C-2A92D82D4F48}" dt="2023-11-06T11:39:39.719" v="2836"/>
          <ac:spMkLst>
            <pc:docMk/>
            <pc:sldMk cId="3734839614" sldId="345"/>
            <ac:spMk id="80" creationId="{27820D2C-BC20-B66A-A58B-58F746E8B4B6}"/>
          </ac:spMkLst>
        </pc:spChg>
        <pc:grpChg chg="add del mod">
          <ac:chgData name="Anne-Marie Haikio" userId="d857b0d5-b89d-4400-a0b9-0a9e2b406479" providerId="ADAL" clId="{920CDFB6-3E19-4F3E-8F0C-2A92D82D4F48}" dt="2023-11-06T08:31:31.380" v="148" actId="478"/>
          <ac:grpSpMkLst>
            <pc:docMk/>
            <pc:sldMk cId="3734839614" sldId="345"/>
            <ac:grpSpMk id="36" creationId="{CD8E666E-C833-E447-383F-67F65BC705A5}"/>
          </ac:grpSpMkLst>
        </pc:grpChg>
        <pc:grpChg chg="add del mod">
          <ac:chgData name="Anne-Marie Haikio" userId="d857b0d5-b89d-4400-a0b9-0a9e2b406479" providerId="ADAL" clId="{920CDFB6-3E19-4F3E-8F0C-2A92D82D4F48}" dt="2023-11-06T08:31:32.435" v="149" actId="478"/>
          <ac:grpSpMkLst>
            <pc:docMk/>
            <pc:sldMk cId="3734839614" sldId="345"/>
            <ac:grpSpMk id="37" creationId="{88BCAAAF-9408-2B9B-13C4-A3FF762BDBE9}"/>
          </ac:grpSpMkLst>
        </pc:grpChg>
        <pc:picChg chg="add mod">
          <ac:chgData name="Anne-Marie Haikio" userId="d857b0d5-b89d-4400-a0b9-0a9e2b406479" providerId="ADAL" clId="{920CDFB6-3E19-4F3E-8F0C-2A92D82D4F48}" dt="2023-11-06T08:39:14.317" v="176" actId="1076"/>
          <ac:picMkLst>
            <pc:docMk/>
            <pc:sldMk cId="3734839614" sldId="345"/>
            <ac:picMk id="64" creationId="{539139FE-1DA0-1F17-59F2-CC85CFABCD11}"/>
          </ac:picMkLst>
        </pc:picChg>
        <pc:picChg chg="add del mod">
          <ac:chgData name="Anne-Marie Haikio" userId="d857b0d5-b89d-4400-a0b9-0a9e2b406479" providerId="ADAL" clId="{920CDFB6-3E19-4F3E-8F0C-2A92D82D4F48}" dt="2023-11-06T08:38:29.888" v="168" actId="478"/>
          <ac:picMkLst>
            <pc:docMk/>
            <pc:sldMk cId="3734839614" sldId="345"/>
            <ac:picMk id="66" creationId="{3BBA9CAB-B960-5062-6453-4B23FB08EA19}"/>
          </ac:picMkLst>
        </pc:picChg>
        <pc:picChg chg="add mod">
          <ac:chgData name="Anne-Marie Haikio" userId="d857b0d5-b89d-4400-a0b9-0a9e2b406479" providerId="ADAL" clId="{920CDFB6-3E19-4F3E-8F0C-2A92D82D4F48}" dt="2023-11-06T08:39:12.167" v="175" actId="1076"/>
          <ac:picMkLst>
            <pc:docMk/>
            <pc:sldMk cId="3734839614" sldId="345"/>
            <ac:picMk id="67" creationId="{8EEA5D71-7259-101E-5FDF-EAB3A4C3BF57}"/>
          </ac:picMkLst>
        </pc:picChg>
        <pc:picChg chg="add del mod">
          <ac:chgData name="Anne-Marie Haikio" userId="d857b0d5-b89d-4400-a0b9-0a9e2b406479" providerId="ADAL" clId="{920CDFB6-3E19-4F3E-8F0C-2A92D82D4F48}" dt="2023-11-06T08:39:09.648" v="174" actId="478"/>
          <ac:picMkLst>
            <pc:docMk/>
            <pc:sldMk cId="3734839614" sldId="345"/>
            <ac:picMk id="68" creationId="{A2C71943-8FFD-C740-903F-30950ADFCFF0}"/>
          </ac:picMkLst>
        </pc:picChg>
        <pc:picChg chg="add del mod">
          <ac:chgData name="Anne-Marie Haikio" userId="d857b0d5-b89d-4400-a0b9-0a9e2b406479" providerId="ADAL" clId="{920CDFB6-3E19-4F3E-8F0C-2A92D82D4F48}" dt="2023-11-06T11:28:39.225" v="2557" actId="21"/>
          <ac:picMkLst>
            <pc:docMk/>
            <pc:sldMk cId="3734839614" sldId="345"/>
            <ac:picMk id="79" creationId="{39DC5112-8372-E284-7081-C5AFF2883D94}"/>
          </ac:picMkLst>
        </pc:picChg>
        <pc:inkChg chg="del">
          <ac:chgData name="Anne-Marie Haikio" userId="d857b0d5-b89d-4400-a0b9-0a9e2b406479" providerId="ADAL" clId="{920CDFB6-3E19-4F3E-8F0C-2A92D82D4F48}" dt="2023-11-06T08:22:43.009" v="36" actId="478"/>
          <ac:inkMkLst>
            <pc:docMk/>
            <pc:sldMk cId="3734839614" sldId="345"/>
            <ac:inkMk id="4" creationId="{DB544847-20A6-AF5E-33A1-2EB86EA80540}"/>
          </ac:inkMkLst>
        </pc:inkChg>
        <pc:inkChg chg="del">
          <ac:chgData name="Anne-Marie Haikio" userId="d857b0d5-b89d-4400-a0b9-0a9e2b406479" providerId="ADAL" clId="{920CDFB6-3E19-4F3E-8F0C-2A92D82D4F48}" dt="2023-11-06T08:23:19.489" v="44" actId="478"/>
          <ac:inkMkLst>
            <pc:docMk/>
            <pc:sldMk cId="3734839614" sldId="345"/>
            <ac:inkMk id="5" creationId="{89A760AA-73C7-6F01-9867-4E47DDA19C29}"/>
          </ac:inkMkLst>
        </pc:inkChg>
        <pc:inkChg chg="del">
          <ac:chgData name="Anne-Marie Haikio" userId="d857b0d5-b89d-4400-a0b9-0a9e2b406479" providerId="ADAL" clId="{920CDFB6-3E19-4F3E-8F0C-2A92D82D4F48}" dt="2023-11-06T08:24:16.716" v="53" actId="478"/>
          <ac:inkMkLst>
            <pc:docMk/>
            <pc:sldMk cId="3734839614" sldId="345"/>
            <ac:inkMk id="6" creationId="{EDE9638B-DEBA-B0A3-5B49-316DD0647598}"/>
          </ac:inkMkLst>
        </pc:inkChg>
        <pc:inkChg chg="del">
          <ac:chgData name="Anne-Marie Haikio" userId="d857b0d5-b89d-4400-a0b9-0a9e2b406479" providerId="ADAL" clId="{920CDFB6-3E19-4F3E-8F0C-2A92D82D4F48}" dt="2023-11-06T08:24:15.247" v="52" actId="478"/>
          <ac:inkMkLst>
            <pc:docMk/>
            <pc:sldMk cId="3734839614" sldId="345"/>
            <ac:inkMk id="7" creationId="{11873A5B-079B-0435-FEB5-330AF7C4BCE4}"/>
          </ac:inkMkLst>
        </pc:inkChg>
        <pc:inkChg chg="del">
          <ac:chgData name="Anne-Marie Haikio" userId="d857b0d5-b89d-4400-a0b9-0a9e2b406479" providerId="ADAL" clId="{920CDFB6-3E19-4F3E-8F0C-2A92D82D4F48}" dt="2023-11-06T08:24:42.001" v="58" actId="478"/>
          <ac:inkMkLst>
            <pc:docMk/>
            <pc:sldMk cId="3734839614" sldId="345"/>
            <ac:inkMk id="8" creationId="{87E813F5-593E-FDE3-1E50-5BFEAB862A97}"/>
          </ac:inkMkLst>
        </pc:inkChg>
        <pc:inkChg chg="del">
          <ac:chgData name="Anne-Marie Haikio" userId="d857b0d5-b89d-4400-a0b9-0a9e2b406479" providerId="ADAL" clId="{920CDFB6-3E19-4F3E-8F0C-2A92D82D4F48}" dt="2023-11-06T08:25:07.232" v="64" actId="478"/>
          <ac:inkMkLst>
            <pc:docMk/>
            <pc:sldMk cId="3734839614" sldId="345"/>
            <ac:inkMk id="9" creationId="{1201F025-1921-BB08-F716-415ECCBF0C6E}"/>
          </ac:inkMkLst>
        </pc:inkChg>
        <pc:inkChg chg="del">
          <ac:chgData name="Anne-Marie Haikio" userId="d857b0d5-b89d-4400-a0b9-0a9e2b406479" providerId="ADAL" clId="{920CDFB6-3E19-4F3E-8F0C-2A92D82D4F48}" dt="2023-11-06T08:25:43.121" v="70" actId="478"/>
          <ac:inkMkLst>
            <pc:docMk/>
            <pc:sldMk cId="3734839614" sldId="345"/>
            <ac:inkMk id="10" creationId="{9A9981CA-2F57-9D9C-7922-82207ED1316A}"/>
          </ac:inkMkLst>
        </pc:inkChg>
        <pc:inkChg chg="del">
          <ac:chgData name="Anne-Marie Haikio" userId="d857b0d5-b89d-4400-a0b9-0a9e2b406479" providerId="ADAL" clId="{920CDFB6-3E19-4F3E-8F0C-2A92D82D4F48}" dt="2023-11-06T08:26:07.341" v="78" actId="478"/>
          <ac:inkMkLst>
            <pc:docMk/>
            <pc:sldMk cId="3734839614" sldId="345"/>
            <ac:inkMk id="11" creationId="{B04EB9FF-0C2E-452A-B52F-9ED88859E802}"/>
          </ac:inkMkLst>
        </pc:inkChg>
        <pc:inkChg chg="del">
          <ac:chgData name="Anne-Marie Haikio" userId="d857b0d5-b89d-4400-a0b9-0a9e2b406479" providerId="ADAL" clId="{920CDFB6-3E19-4F3E-8F0C-2A92D82D4F48}" dt="2023-11-06T08:26:36.384" v="96" actId="478"/>
          <ac:inkMkLst>
            <pc:docMk/>
            <pc:sldMk cId="3734839614" sldId="345"/>
            <ac:inkMk id="12" creationId="{9E11A4E8-DF75-D2FA-B279-067B11815CA6}"/>
          </ac:inkMkLst>
        </pc:inkChg>
        <pc:inkChg chg="del">
          <ac:chgData name="Anne-Marie Haikio" userId="d857b0d5-b89d-4400-a0b9-0a9e2b406479" providerId="ADAL" clId="{920CDFB6-3E19-4F3E-8F0C-2A92D82D4F48}" dt="2023-11-06T08:27:04.804" v="106" actId="478"/>
          <ac:inkMkLst>
            <pc:docMk/>
            <pc:sldMk cId="3734839614" sldId="345"/>
            <ac:inkMk id="15" creationId="{2703BA34-2768-8E75-C035-D127E1E3550D}"/>
          </ac:inkMkLst>
        </pc:inkChg>
        <pc:inkChg chg="del">
          <ac:chgData name="Anne-Marie Haikio" userId="d857b0d5-b89d-4400-a0b9-0a9e2b406479" providerId="ADAL" clId="{920CDFB6-3E19-4F3E-8F0C-2A92D82D4F48}" dt="2023-11-06T08:27:43.217" v="119" actId="478"/>
          <ac:inkMkLst>
            <pc:docMk/>
            <pc:sldMk cId="3734839614" sldId="345"/>
            <ac:inkMk id="16" creationId="{DCB409BD-F359-CFC8-0C1C-ED7FBAA3CCEC}"/>
          </ac:inkMkLst>
        </pc:inkChg>
        <pc:inkChg chg="del">
          <ac:chgData name="Anne-Marie Haikio" userId="d857b0d5-b89d-4400-a0b9-0a9e2b406479" providerId="ADAL" clId="{920CDFB6-3E19-4F3E-8F0C-2A92D82D4F48}" dt="2023-11-06T08:27:41.647" v="118" actId="478"/>
          <ac:inkMkLst>
            <pc:docMk/>
            <pc:sldMk cId="3734839614" sldId="345"/>
            <ac:inkMk id="17" creationId="{5B9F549E-AF58-4754-9CB7-63A93D6AC603}"/>
          </ac:inkMkLst>
        </pc:inkChg>
        <pc:inkChg chg="del">
          <ac:chgData name="Anne-Marie Haikio" userId="d857b0d5-b89d-4400-a0b9-0a9e2b406479" providerId="ADAL" clId="{920CDFB6-3E19-4F3E-8F0C-2A92D82D4F48}" dt="2023-11-06T08:27:40.594" v="117" actId="478"/>
          <ac:inkMkLst>
            <pc:docMk/>
            <pc:sldMk cId="3734839614" sldId="345"/>
            <ac:inkMk id="18" creationId="{D12D01BE-08A8-8435-D03E-A2431BA51051}"/>
          </ac:inkMkLst>
        </pc:inkChg>
        <pc:inkChg chg="del">
          <ac:chgData name="Anne-Marie Haikio" userId="d857b0d5-b89d-4400-a0b9-0a9e2b406479" providerId="ADAL" clId="{920CDFB6-3E19-4F3E-8F0C-2A92D82D4F48}" dt="2023-11-06T08:27:39.615" v="116" actId="478"/>
          <ac:inkMkLst>
            <pc:docMk/>
            <pc:sldMk cId="3734839614" sldId="345"/>
            <ac:inkMk id="19" creationId="{85D72007-7BB6-3CBE-A18C-E1B61F1969D5}"/>
          </ac:inkMkLst>
        </pc:inkChg>
        <pc:inkChg chg="del">
          <ac:chgData name="Anne-Marie Haikio" userId="d857b0d5-b89d-4400-a0b9-0a9e2b406479" providerId="ADAL" clId="{920CDFB6-3E19-4F3E-8F0C-2A92D82D4F48}" dt="2023-11-06T08:27:37.708" v="115" actId="478"/>
          <ac:inkMkLst>
            <pc:docMk/>
            <pc:sldMk cId="3734839614" sldId="345"/>
            <ac:inkMk id="20" creationId="{0D182F1E-5A20-8329-8B01-5DE878748FD5}"/>
          </ac:inkMkLst>
        </pc:inkChg>
        <pc:inkChg chg="del">
          <ac:chgData name="Anne-Marie Haikio" userId="d857b0d5-b89d-4400-a0b9-0a9e2b406479" providerId="ADAL" clId="{920CDFB6-3E19-4F3E-8F0C-2A92D82D4F48}" dt="2023-11-06T08:27:36.704" v="114" actId="478"/>
          <ac:inkMkLst>
            <pc:docMk/>
            <pc:sldMk cId="3734839614" sldId="345"/>
            <ac:inkMk id="21" creationId="{056A85D8-EB05-7CEE-6D7F-86C18E17F26B}"/>
          </ac:inkMkLst>
        </pc:inkChg>
        <pc:inkChg chg="del">
          <ac:chgData name="Anne-Marie Haikio" userId="d857b0d5-b89d-4400-a0b9-0a9e2b406479" providerId="ADAL" clId="{920CDFB6-3E19-4F3E-8F0C-2A92D82D4F48}" dt="2023-11-06T08:27:34.687" v="113" actId="478"/>
          <ac:inkMkLst>
            <pc:docMk/>
            <pc:sldMk cId="3734839614" sldId="345"/>
            <ac:inkMk id="22" creationId="{AA33C151-F85E-B4FC-BE0A-DC9454BA2F69}"/>
          </ac:inkMkLst>
        </pc:inkChg>
        <pc:inkChg chg="del">
          <ac:chgData name="Anne-Marie Haikio" userId="d857b0d5-b89d-4400-a0b9-0a9e2b406479" providerId="ADAL" clId="{920CDFB6-3E19-4F3E-8F0C-2A92D82D4F48}" dt="2023-11-06T08:27:05.914" v="107" actId="478"/>
          <ac:inkMkLst>
            <pc:docMk/>
            <pc:sldMk cId="3734839614" sldId="345"/>
            <ac:inkMk id="23" creationId="{5DDE1C6C-672D-9586-499A-EDF4D0A9C670}"/>
          </ac:inkMkLst>
        </pc:inkChg>
        <pc:inkChg chg="del">
          <ac:chgData name="Anne-Marie Haikio" userId="d857b0d5-b89d-4400-a0b9-0a9e2b406479" providerId="ADAL" clId="{920CDFB6-3E19-4F3E-8F0C-2A92D82D4F48}" dt="2023-11-06T08:36:33.317" v="159" actId="478"/>
          <ac:inkMkLst>
            <pc:docMk/>
            <pc:sldMk cId="3734839614" sldId="345"/>
            <ac:inkMk id="24" creationId="{6812FC80-D9E1-0EE3-EA72-A59B3C969DFB}"/>
          </ac:inkMkLst>
        </pc:inkChg>
        <pc:inkChg chg="del">
          <ac:chgData name="Anne-Marie Haikio" userId="d857b0d5-b89d-4400-a0b9-0a9e2b406479" providerId="ADAL" clId="{920CDFB6-3E19-4F3E-8F0C-2A92D82D4F48}" dt="2023-11-06T08:36:34.450" v="160" actId="478"/>
          <ac:inkMkLst>
            <pc:docMk/>
            <pc:sldMk cId="3734839614" sldId="345"/>
            <ac:inkMk id="25" creationId="{99EC4E74-FB76-2114-144C-BC78D84419E6}"/>
          </ac:inkMkLst>
        </pc:inkChg>
        <pc:inkChg chg="del">
          <ac:chgData name="Anne-Marie Haikio" userId="d857b0d5-b89d-4400-a0b9-0a9e2b406479" providerId="ADAL" clId="{920CDFB6-3E19-4F3E-8F0C-2A92D82D4F48}" dt="2023-11-06T08:36:39.099" v="162" actId="478"/>
          <ac:inkMkLst>
            <pc:docMk/>
            <pc:sldMk cId="3734839614" sldId="345"/>
            <ac:inkMk id="26" creationId="{6248F994-C628-FE44-9B90-8F1BCFB24E4A}"/>
          </ac:inkMkLst>
        </pc:inkChg>
        <pc:inkChg chg="del">
          <ac:chgData name="Anne-Marie Haikio" userId="d857b0d5-b89d-4400-a0b9-0a9e2b406479" providerId="ADAL" clId="{920CDFB6-3E19-4F3E-8F0C-2A92D82D4F48}" dt="2023-11-06T08:36:35.419" v="161" actId="478"/>
          <ac:inkMkLst>
            <pc:docMk/>
            <pc:sldMk cId="3734839614" sldId="345"/>
            <ac:inkMk id="27" creationId="{BC2B8107-8164-99E2-6A8D-E92FBADA25D5}"/>
          </ac:inkMkLst>
        </pc:inkChg>
        <pc:inkChg chg="del">
          <ac:chgData name="Anne-Marie Haikio" userId="d857b0d5-b89d-4400-a0b9-0a9e2b406479" providerId="ADAL" clId="{920CDFB6-3E19-4F3E-8F0C-2A92D82D4F48}" dt="2023-11-06T08:36:40.090" v="163" actId="478"/>
          <ac:inkMkLst>
            <pc:docMk/>
            <pc:sldMk cId="3734839614" sldId="345"/>
            <ac:inkMk id="28" creationId="{0AF6F6E6-3C7F-1CA5-9C34-7B18CA43B871}"/>
          </ac:inkMkLst>
        </pc:inkChg>
        <pc:inkChg chg="del">
          <ac:chgData name="Anne-Marie Haikio" userId="d857b0d5-b89d-4400-a0b9-0a9e2b406479" providerId="ADAL" clId="{920CDFB6-3E19-4F3E-8F0C-2A92D82D4F48}" dt="2023-11-06T08:36:31.554" v="158" actId="478"/>
          <ac:inkMkLst>
            <pc:docMk/>
            <pc:sldMk cId="3734839614" sldId="345"/>
            <ac:inkMk id="29" creationId="{0F556961-208E-3415-00FD-A40D55540AAB}"/>
          </ac:inkMkLst>
        </pc:inkChg>
        <pc:inkChg chg="del">
          <ac:chgData name="Anne-Marie Haikio" userId="d857b0d5-b89d-4400-a0b9-0a9e2b406479" providerId="ADAL" clId="{920CDFB6-3E19-4F3E-8F0C-2A92D82D4F48}" dt="2023-11-06T08:36:30.883" v="157" actId="478"/>
          <ac:inkMkLst>
            <pc:docMk/>
            <pc:sldMk cId="3734839614" sldId="345"/>
            <ac:inkMk id="30" creationId="{16778709-2683-92F5-877E-248E219208A7}"/>
          </ac:inkMkLst>
        </pc:inkChg>
        <pc:inkChg chg="del">
          <ac:chgData name="Anne-Marie Haikio" userId="d857b0d5-b89d-4400-a0b9-0a9e2b406479" providerId="ADAL" clId="{920CDFB6-3E19-4F3E-8F0C-2A92D82D4F48}" dt="2023-11-06T08:36:29.324" v="156" actId="478"/>
          <ac:inkMkLst>
            <pc:docMk/>
            <pc:sldMk cId="3734839614" sldId="345"/>
            <ac:inkMk id="31" creationId="{6A6E74C8-9088-6E01-42D4-F33EC20971A0}"/>
          </ac:inkMkLst>
        </pc:inkChg>
        <pc:inkChg chg="del">
          <ac:chgData name="Anne-Marie Haikio" userId="d857b0d5-b89d-4400-a0b9-0a9e2b406479" providerId="ADAL" clId="{920CDFB6-3E19-4F3E-8F0C-2A92D82D4F48}" dt="2023-11-06T08:36:26.800" v="155" actId="478"/>
          <ac:inkMkLst>
            <pc:docMk/>
            <pc:sldMk cId="3734839614" sldId="345"/>
            <ac:inkMk id="32" creationId="{0801A34A-F7C2-C93A-00A6-BE15FBCDF83F}"/>
          </ac:inkMkLst>
        </pc:inkChg>
        <pc:cxnChg chg="add mod">
          <ac:chgData name="Anne-Marie Haikio" userId="d857b0d5-b89d-4400-a0b9-0a9e2b406479" providerId="ADAL" clId="{920CDFB6-3E19-4F3E-8F0C-2A92D82D4F48}" dt="2023-11-06T08:24:00.343" v="49" actId="1582"/>
          <ac:cxnSpMkLst>
            <pc:docMk/>
            <pc:sldMk cId="3734839614" sldId="345"/>
            <ac:cxnSpMk id="13" creationId="{12C3054D-C2D1-40B8-28D7-C91DBC08D6E2}"/>
          </ac:cxnSpMkLst>
        </pc:cxnChg>
        <pc:cxnChg chg="add mod">
          <ac:chgData name="Anne-Marie Haikio" userId="d857b0d5-b89d-4400-a0b9-0a9e2b406479" providerId="ADAL" clId="{920CDFB6-3E19-4F3E-8F0C-2A92D82D4F48}" dt="2023-11-06T08:24:00.343" v="49" actId="1582"/>
          <ac:cxnSpMkLst>
            <pc:docMk/>
            <pc:sldMk cId="3734839614" sldId="345"/>
            <ac:cxnSpMk id="33" creationId="{BB830017-4687-9D0F-A03A-C47762063854}"/>
          </ac:cxnSpMkLst>
        </pc:cxnChg>
        <pc:cxnChg chg="add mod">
          <ac:chgData name="Anne-Marie Haikio" userId="d857b0d5-b89d-4400-a0b9-0a9e2b406479" providerId="ADAL" clId="{920CDFB6-3E19-4F3E-8F0C-2A92D82D4F48}" dt="2023-11-06T08:24:00.343" v="49" actId="1582"/>
          <ac:cxnSpMkLst>
            <pc:docMk/>
            <pc:sldMk cId="3734839614" sldId="345"/>
            <ac:cxnSpMk id="35" creationId="{21228182-CCFF-195F-6E4A-C2EABCECE909}"/>
          </ac:cxnSpMkLst>
        </pc:cxnChg>
        <pc:cxnChg chg="mod">
          <ac:chgData name="Anne-Marie Haikio" userId="d857b0d5-b89d-4400-a0b9-0a9e2b406479" providerId="ADAL" clId="{920CDFB6-3E19-4F3E-8F0C-2A92D82D4F48}" dt="2023-11-06T08:24:09.255" v="51" actId="1582"/>
          <ac:cxnSpMkLst>
            <pc:docMk/>
            <pc:sldMk cId="3734839614" sldId="345"/>
            <ac:cxnSpMk id="38" creationId="{780D8A87-5AB6-B865-6FAC-39FE0FE76271}"/>
          </ac:cxnSpMkLst>
        </pc:cxnChg>
        <pc:cxnChg chg="mod">
          <ac:chgData name="Anne-Marie Haikio" userId="d857b0d5-b89d-4400-a0b9-0a9e2b406479" providerId="ADAL" clId="{920CDFB6-3E19-4F3E-8F0C-2A92D82D4F48}" dt="2023-11-06T08:24:09.255" v="51" actId="1582"/>
          <ac:cxnSpMkLst>
            <pc:docMk/>
            <pc:sldMk cId="3734839614" sldId="345"/>
            <ac:cxnSpMk id="39" creationId="{F636484D-CC40-D25C-E8B8-E9A44DB17176}"/>
          </ac:cxnSpMkLst>
        </pc:cxnChg>
        <pc:cxnChg chg="mod">
          <ac:chgData name="Anne-Marie Haikio" userId="d857b0d5-b89d-4400-a0b9-0a9e2b406479" providerId="ADAL" clId="{920CDFB6-3E19-4F3E-8F0C-2A92D82D4F48}" dt="2023-11-06T08:24:09.255" v="51" actId="1582"/>
          <ac:cxnSpMkLst>
            <pc:docMk/>
            <pc:sldMk cId="3734839614" sldId="345"/>
            <ac:cxnSpMk id="45" creationId="{0A9472E8-B4F8-2956-1623-B297ADA00BE4}"/>
          </ac:cxnSpMkLst>
        </pc:cxnChg>
        <pc:cxnChg chg="add mod">
          <ac:chgData name="Anne-Marie Haikio" userId="d857b0d5-b89d-4400-a0b9-0a9e2b406479" providerId="ADAL" clId="{920CDFB6-3E19-4F3E-8F0C-2A92D82D4F48}" dt="2023-11-06T08:29:24.015" v="132" actId="1582"/>
          <ac:cxnSpMkLst>
            <pc:docMk/>
            <pc:sldMk cId="3734839614" sldId="345"/>
            <ac:cxnSpMk id="54" creationId="{12721E96-D9C6-6545-8876-873516E3B931}"/>
          </ac:cxnSpMkLst>
        </pc:cxnChg>
        <pc:cxnChg chg="add mod">
          <ac:chgData name="Anne-Marie Haikio" userId="d857b0d5-b89d-4400-a0b9-0a9e2b406479" providerId="ADAL" clId="{920CDFB6-3E19-4F3E-8F0C-2A92D82D4F48}" dt="2023-11-06T08:29:34.810" v="134" actId="208"/>
          <ac:cxnSpMkLst>
            <pc:docMk/>
            <pc:sldMk cId="3734839614" sldId="345"/>
            <ac:cxnSpMk id="55" creationId="{058C0257-74E8-A1D0-B69E-DDBC36662DE2}"/>
          </ac:cxnSpMkLst>
        </pc:cxnChg>
        <pc:cxnChg chg="add mod">
          <ac:chgData name="Anne-Marie Haikio" userId="d857b0d5-b89d-4400-a0b9-0a9e2b406479" providerId="ADAL" clId="{920CDFB6-3E19-4F3E-8F0C-2A92D82D4F48}" dt="2023-11-06T08:29:42.662" v="136" actId="14100"/>
          <ac:cxnSpMkLst>
            <pc:docMk/>
            <pc:sldMk cId="3734839614" sldId="345"/>
            <ac:cxnSpMk id="59" creationId="{BE3F3917-8DCC-5738-F113-568EEF006169}"/>
          </ac:cxnSpMkLst>
        </pc:cxnChg>
      </pc:sldChg>
      <pc:sldChg chg="addSp delSp modSp del mod">
        <pc:chgData name="Anne-Marie Haikio" userId="d857b0d5-b89d-4400-a0b9-0a9e2b406479" providerId="ADAL" clId="{920CDFB6-3E19-4F3E-8F0C-2A92D82D4F48}" dt="2023-11-06T09:52:31.799" v="307" actId="47"/>
        <pc:sldMkLst>
          <pc:docMk/>
          <pc:sldMk cId="3206270330" sldId="346"/>
        </pc:sldMkLst>
        <pc:spChg chg="add mod">
          <ac:chgData name="Anne-Marie Haikio" userId="d857b0d5-b89d-4400-a0b9-0a9e2b406479" providerId="ADAL" clId="{920CDFB6-3E19-4F3E-8F0C-2A92D82D4F48}" dt="2023-11-06T09:52:23.279" v="306"/>
          <ac:spMkLst>
            <pc:docMk/>
            <pc:sldMk cId="3206270330" sldId="346"/>
            <ac:spMk id="3" creationId="{3878A3C3-6C8A-B726-E863-68A1187347D3}"/>
          </ac:spMkLst>
        </pc:spChg>
        <pc:inkChg chg="del">
          <ac:chgData name="Anne-Marie Haikio" userId="d857b0d5-b89d-4400-a0b9-0a9e2b406479" providerId="ADAL" clId="{920CDFB6-3E19-4F3E-8F0C-2A92D82D4F48}" dt="2023-11-06T08:21:09.485" v="17" actId="478"/>
          <ac:inkMkLst>
            <pc:docMk/>
            <pc:sldMk cId="3206270330" sldId="346"/>
            <ac:inkMk id="4" creationId="{D54BA747-1B15-2499-C859-B9E0D18FCECE}"/>
          </ac:inkMkLst>
        </pc:inkChg>
        <pc:inkChg chg="del">
          <ac:chgData name="Anne-Marie Haikio" userId="d857b0d5-b89d-4400-a0b9-0a9e2b406479" providerId="ADAL" clId="{920CDFB6-3E19-4F3E-8F0C-2A92D82D4F48}" dt="2023-11-06T08:21:06.415" v="15" actId="478"/>
          <ac:inkMkLst>
            <pc:docMk/>
            <pc:sldMk cId="3206270330" sldId="346"/>
            <ac:inkMk id="5" creationId="{4775600A-E760-B15A-E13C-81EEE6E158D3}"/>
          </ac:inkMkLst>
        </pc:inkChg>
        <pc:inkChg chg="del">
          <ac:chgData name="Anne-Marie Haikio" userId="d857b0d5-b89d-4400-a0b9-0a9e2b406479" providerId="ADAL" clId="{920CDFB6-3E19-4F3E-8F0C-2A92D82D4F48}" dt="2023-11-06T08:21:10.709" v="18" actId="478"/>
          <ac:inkMkLst>
            <pc:docMk/>
            <pc:sldMk cId="3206270330" sldId="346"/>
            <ac:inkMk id="6" creationId="{154A92D6-B5DF-A8D5-8076-B054558AED6C}"/>
          </ac:inkMkLst>
        </pc:inkChg>
        <pc:inkChg chg="del">
          <ac:chgData name="Anne-Marie Haikio" userId="d857b0d5-b89d-4400-a0b9-0a9e2b406479" providerId="ADAL" clId="{920CDFB6-3E19-4F3E-8F0C-2A92D82D4F48}" dt="2023-11-06T08:21:08.081" v="16" actId="478"/>
          <ac:inkMkLst>
            <pc:docMk/>
            <pc:sldMk cId="3206270330" sldId="346"/>
            <ac:inkMk id="7" creationId="{49F12B07-0946-07DB-AF0C-063E4DE3F6B4}"/>
          </ac:inkMkLst>
        </pc:inkChg>
        <pc:inkChg chg="del">
          <ac:chgData name="Anne-Marie Haikio" userId="d857b0d5-b89d-4400-a0b9-0a9e2b406479" providerId="ADAL" clId="{920CDFB6-3E19-4F3E-8F0C-2A92D82D4F48}" dt="2023-11-06T08:22:35.952" v="35" actId="478"/>
          <ac:inkMkLst>
            <pc:docMk/>
            <pc:sldMk cId="3206270330" sldId="346"/>
            <ac:inkMk id="8" creationId="{38837943-BB8E-69E6-ACDB-7720302AD525}"/>
          </ac:inkMkLst>
        </pc:inkChg>
        <pc:inkChg chg="del">
          <ac:chgData name="Anne-Marie Haikio" userId="d857b0d5-b89d-4400-a0b9-0a9e2b406479" providerId="ADAL" clId="{920CDFB6-3E19-4F3E-8F0C-2A92D82D4F48}" dt="2023-11-06T08:21:25.819" v="32" actId="478"/>
          <ac:inkMkLst>
            <pc:docMk/>
            <pc:sldMk cId="3206270330" sldId="346"/>
            <ac:inkMk id="9" creationId="{23C31BF8-2DCE-4040-1017-A7331938E821}"/>
          </ac:inkMkLst>
        </pc:inkChg>
        <pc:inkChg chg="del">
          <ac:chgData name="Anne-Marie Haikio" userId="d857b0d5-b89d-4400-a0b9-0a9e2b406479" providerId="ADAL" clId="{920CDFB6-3E19-4F3E-8F0C-2A92D82D4F48}" dt="2023-11-06T08:21:23.951" v="30" actId="478"/>
          <ac:inkMkLst>
            <pc:docMk/>
            <pc:sldMk cId="3206270330" sldId="346"/>
            <ac:inkMk id="10" creationId="{6D703900-13A4-4FA0-FFD4-2E51C374A3A6}"/>
          </ac:inkMkLst>
        </pc:inkChg>
        <pc:inkChg chg="del">
          <ac:chgData name="Anne-Marie Haikio" userId="d857b0d5-b89d-4400-a0b9-0a9e2b406479" providerId="ADAL" clId="{920CDFB6-3E19-4F3E-8F0C-2A92D82D4F48}" dt="2023-11-06T08:21:11.904" v="19" actId="478"/>
          <ac:inkMkLst>
            <pc:docMk/>
            <pc:sldMk cId="3206270330" sldId="346"/>
            <ac:inkMk id="11" creationId="{2BF25AE3-20E9-C4DB-A268-EF022384335B}"/>
          </ac:inkMkLst>
        </pc:inkChg>
        <pc:inkChg chg="del">
          <ac:chgData name="Anne-Marie Haikio" userId="d857b0d5-b89d-4400-a0b9-0a9e2b406479" providerId="ADAL" clId="{920CDFB6-3E19-4F3E-8F0C-2A92D82D4F48}" dt="2023-11-06T08:21:13.153" v="20" actId="478"/>
          <ac:inkMkLst>
            <pc:docMk/>
            <pc:sldMk cId="3206270330" sldId="346"/>
            <ac:inkMk id="12" creationId="{8239AFD3-4375-9DEC-EE53-34C8C34EAC0D}"/>
          </ac:inkMkLst>
        </pc:inkChg>
        <pc:inkChg chg="del">
          <ac:chgData name="Anne-Marie Haikio" userId="d857b0d5-b89d-4400-a0b9-0a9e2b406479" providerId="ADAL" clId="{920CDFB6-3E19-4F3E-8F0C-2A92D82D4F48}" dt="2023-11-06T08:21:19.598" v="26" actId="478"/>
          <ac:inkMkLst>
            <pc:docMk/>
            <pc:sldMk cId="3206270330" sldId="346"/>
            <ac:inkMk id="13" creationId="{CB4D6C30-A381-3149-C9BF-64F719A0F207}"/>
          </ac:inkMkLst>
        </pc:inkChg>
        <pc:inkChg chg="del">
          <ac:chgData name="Anne-Marie Haikio" userId="d857b0d5-b89d-4400-a0b9-0a9e2b406479" providerId="ADAL" clId="{920CDFB6-3E19-4F3E-8F0C-2A92D82D4F48}" dt="2023-11-06T08:21:18.384" v="25" actId="478"/>
          <ac:inkMkLst>
            <pc:docMk/>
            <pc:sldMk cId="3206270330" sldId="346"/>
            <ac:inkMk id="14" creationId="{B79331C8-AB2D-6339-75CE-E28D9A22A1F5}"/>
          </ac:inkMkLst>
        </pc:inkChg>
        <pc:inkChg chg="del">
          <ac:chgData name="Anne-Marie Haikio" userId="d857b0d5-b89d-4400-a0b9-0a9e2b406479" providerId="ADAL" clId="{920CDFB6-3E19-4F3E-8F0C-2A92D82D4F48}" dt="2023-11-06T08:21:16.098" v="23" actId="478"/>
          <ac:inkMkLst>
            <pc:docMk/>
            <pc:sldMk cId="3206270330" sldId="346"/>
            <ac:inkMk id="15" creationId="{1CE97CF9-C3E4-029C-8B36-0407EC0DD4C3}"/>
          </ac:inkMkLst>
        </pc:inkChg>
        <pc:inkChg chg="del">
          <ac:chgData name="Anne-Marie Haikio" userId="d857b0d5-b89d-4400-a0b9-0a9e2b406479" providerId="ADAL" clId="{920CDFB6-3E19-4F3E-8F0C-2A92D82D4F48}" dt="2023-11-06T08:21:13.996" v="21" actId="478"/>
          <ac:inkMkLst>
            <pc:docMk/>
            <pc:sldMk cId="3206270330" sldId="346"/>
            <ac:inkMk id="16" creationId="{B1A1653C-AFCC-E770-6806-9680D2C0C86B}"/>
          </ac:inkMkLst>
        </pc:inkChg>
        <pc:inkChg chg="del">
          <ac:chgData name="Anne-Marie Haikio" userId="d857b0d5-b89d-4400-a0b9-0a9e2b406479" providerId="ADAL" clId="{920CDFB6-3E19-4F3E-8F0C-2A92D82D4F48}" dt="2023-11-06T08:22:32.682" v="33" actId="478"/>
          <ac:inkMkLst>
            <pc:docMk/>
            <pc:sldMk cId="3206270330" sldId="346"/>
            <ac:inkMk id="17" creationId="{6EDFB468-D157-E212-3EBD-9095416DC702}"/>
          </ac:inkMkLst>
        </pc:inkChg>
        <pc:inkChg chg="del">
          <ac:chgData name="Anne-Marie Haikio" userId="d857b0d5-b89d-4400-a0b9-0a9e2b406479" providerId="ADAL" clId="{920CDFB6-3E19-4F3E-8F0C-2A92D82D4F48}" dt="2023-11-06T08:22:33.853" v="34" actId="478"/>
          <ac:inkMkLst>
            <pc:docMk/>
            <pc:sldMk cId="3206270330" sldId="346"/>
            <ac:inkMk id="18" creationId="{FC85E5BA-4B9F-7D65-102F-46CA64E2EAF8}"/>
          </ac:inkMkLst>
        </pc:inkChg>
        <pc:inkChg chg="del">
          <ac:chgData name="Anne-Marie Haikio" userId="d857b0d5-b89d-4400-a0b9-0a9e2b406479" providerId="ADAL" clId="{920CDFB6-3E19-4F3E-8F0C-2A92D82D4F48}" dt="2023-11-06T08:21:24.941" v="31" actId="478"/>
          <ac:inkMkLst>
            <pc:docMk/>
            <pc:sldMk cId="3206270330" sldId="346"/>
            <ac:inkMk id="19" creationId="{2E7829BD-8E59-9691-5CF3-B4EB76CF1CD0}"/>
          </ac:inkMkLst>
        </pc:inkChg>
        <pc:inkChg chg="del">
          <ac:chgData name="Anne-Marie Haikio" userId="d857b0d5-b89d-4400-a0b9-0a9e2b406479" providerId="ADAL" clId="{920CDFB6-3E19-4F3E-8F0C-2A92D82D4F48}" dt="2023-11-06T08:21:20.525" v="27" actId="478"/>
          <ac:inkMkLst>
            <pc:docMk/>
            <pc:sldMk cId="3206270330" sldId="346"/>
            <ac:inkMk id="20" creationId="{A6F0E67D-ADB9-625B-D048-5127FB75B301}"/>
          </ac:inkMkLst>
        </pc:inkChg>
        <pc:inkChg chg="del mod">
          <ac:chgData name="Anne-Marie Haikio" userId="d857b0d5-b89d-4400-a0b9-0a9e2b406479" providerId="ADAL" clId="{920CDFB6-3E19-4F3E-8F0C-2A92D82D4F48}" dt="2023-11-06T08:21:21.870" v="29" actId="478"/>
          <ac:inkMkLst>
            <pc:docMk/>
            <pc:sldMk cId="3206270330" sldId="346"/>
            <ac:inkMk id="21" creationId="{4458E0B4-7B87-7A59-6A3F-ED7ED29C272F}"/>
          </ac:inkMkLst>
        </pc:inkChg>
        <pc:inkChg chg="del">
          <ac:chgData name="Anne-Marie Haikio" userId="d857b0d5-b89d-4400-a0b9-0a9e2b406479" providerId="ADAL" clId="{920CDFB6-3E19-4F3E-8F0C-2A92D82D4F48}" dt="2023-11-06T08:21:16.809" v="24" actId="478"/>
          <ac:inkMkLst>
            <pc:docMk/>
            <pc:sldMk cId="3206270330" sldId="346"/>
            <ac:inkMk id="22" creationId="{A7485DB3-8902-21B3-444B-2D63FB8993D3}"/>
          </ac:inkMkLst>
        </pc:inkChg>
        <pc:inkChg chg="del">
          <ac:chgData name="Anne-Marie Haikio" userId="d857b0d5-b89d-4400-a0b9-0a9e2b406479" providerId="ADAL" clId="{920CDFB6-3E19-4F3E-8F0C-2A92D82D4F48}" dt="2023-11-06T08:21:15.037" v="22" actId="478"/>
          <ac:inkMkLst>
            <pc:docMk/>
            <pc:sldMk cId="3206270330" sldId="346"/>
            <ac:inkMk id="23" creationId="{9A48D7D2-C244-4DC4-64AD-B1D8EF814F71}"/>
          </ac:inkMkLst>
        </pc:inkChg>
      </pc:sldChg>
      <pc:sldChg chg="del">
        <pc:chgData name="Anne-Marie Haikio" userId="d857b0d5-b89d-4400-a0b9-0a9e2b406479" providerId="ADAL" clId="{920CDFB6-3E19-4F3E-8F0C-2A92D82D4F48}" dt="2023-11-06T09:52:51.869" v="330" actId="47"/>
        <pc:sldMkLst>
          <pc:docMk/>
          <pc:sldMk cId="1719585422" sldId="347"/>
        </pc:sldMkLst>
      </pc:sldChg>
      <pc:sldChg chg="addSp modSp">
        <pc:chgData name="Anne-Marie Haikio" userId="d857b0d5-b89d-4400-a0b9-0a9e2b406479" providerId="ADAL" clId="{920CDFB6-3E19-4F3E-8F0C-2A92D82D4F48}" dt="2023-11-06T11:40:09.557" v="2846"/>
        <pc:sldMkLst>
          <pc:docMk/>
          <pc:sldMk cId="1926019351" sldId="349"/>
        </pc:sldMkLst>
        <pc:spChg chg="add mod">
          <ac:chgData name="Anne-Marie Haikio" userId="d857b0d5-b89d-4400-a0b9-0a9e2b406479" providerId="ADAL" clId="{920CDFB6-3E19-4F3E-8F0C-2A92D82D4F48}" dt="2023-11-06T11:40:09.557" v="2846"/>
          <ac:spMkLst>
            <pc:docMk/>
            <pc:sldMk cId="1926019351" sldId="349"/>
            <ac:spMk id="4" creationId="{7ACF7C4A-A9B4-4465-25DE-96868668A787}"/>
          </ac:spMkLst>
        </pc:spChg>
      </pc:sldChg>
      <pc:sldChg chg="addSp modSp">
        <pc:chgData name="Anne-Marie Haikio" userId="d857b0d5-b89d-4400-a0b9-0a9e2b406479" providerId="ADAL" clId="{920CDFB6-3E19-4F3E-8F0C-2A92D82D4F48}" dt="2023-11-06T11:40:06.786" v="2845"/>
        <pc:sldMkLst>
          <pc:docMk/>
          <pc:sldMk cId="1462658069" sldId="350"/>
        </pc:sldMkLst>
        <pc:spChg chg="add mod">
          <ac:chgData name="Anne-Marie Haikio" userId="d857b0d5-b89d-4400-a0b9-0a9e2b406479" providerId="ADAL" clId="{920CDFB6-3E19-4F3E-8F0C-2A92D82D4F48}" dt="2023-11-06T11:40:06.786" v="2845"/>
          <ac:spMkLst>
            <pc:docMk/>
            <pc:sldMk cId="1462658069" sldId="350"/>
            <ac:spMk id="5" creationId="{065805D2-A571-6EA2-3D0D-B7CE2660698F}"/>
          </ac:spMkLst>
        </pc:spChg>
      </pc:sldChg>
      <pc:sldChg chg="addSp delSp modSp mod ord">
        <pc:chgData name="Anne-Marie Haikio" userId="d857b0d5-b89d-4400-a0b9-0a9e2b406479" providerId="ADAL" clId="{920CDFB6-3E19-4F3E-8F0C-2A92D82D4F48}" dt="2023-11-06T11:51:05.176" v="3185" actId="1076"/>
        <pc:sldMkLst>
          <pc:docMk/>
          <pc:sldMk cId="1505363547" sldId="351"/>
        </pc:sldMkLst>
        <pc:spChg chg="mod">
          <ac:chgData name="Anne-Marie Haikio" userId="d857b0d5-b89d-4400-a0b9-0a9e2b406479" providerId="ADAL" clId="{920CDFB6-3E19-4F3E-8F0C-2A92D82D4F48}" dt="2023-11-06T11:48:36.983" v="3160" actId="1076"/>
          <ac:spMkLst>
            <pc:docMk/>
            <pc:sldMk cId="1505363547" sldId="351"/>
            <ac:spMk id="2" creationId="{C17604E8-6543-732C-6840-85CF8404AF54}"/>
          </ac:spMkLst>
        </pc:spChg>
        <pc:spChg chg="mod">
          <ac:chgData name="Anne-Marie Haikio" userId="d857b0d5-b89d-4400-a0b9-0a9e2b406479" providerId="ADAL" clId="{920CDFB6-3E19-4F3E-8F0C-2A92D82D4F48}" dt="2023-11-06T11:50:52.713" v="3183" actId="1076"/>
          <ac:spMkLst>
            <pc:docMk/>
            <pc:sldMk cId="1505363547" sldId="351"/>
            <ac:spMk id="3" creationId="{B2744CC7-AB6B-123A-C7B4-61F5E493051F}"/>
          </ac:spMkLst>
        </pc:spChg>
        <pc:spChg chg="add mod">
          <ac:chgData name="Anne-Marie Haikio" userId="d857b0d5-b89d-4400-a0b9-0a9e2b406479" providerId="ADAL" clId="{920CDFB6-3E19-4F3E-8F0C-2A92D82D4F48}" dt="2023-11-06T11:36:07.224" v="2783"/>
          <ac:spMkLst>
            <pc:docMk/>
            <pc:sldMk cId="1505363547" sldId="351"/>
            <ac:spMk id="5" creationId="{B796FA76-47BF-C691-D98B-3B023CEC0EAA}"/>
          </ac:spMkLst>
        </pc:spChg>
        <pc:spChg chg="add mod">
          <ac:chgData name="Anne-Marie Haikio" userId="d857b0d5-b89d-4400-a0b9-0a9e2b406479" providerId="ADAL" clId="{920CDFB6-3E19-4F3E-8F0C-2A92D82D4F48}" dt="2023-11-06T11:48:44.238" v="3163" actId="20577"/>
          <ac:spMkLst>
            <pc:docMk/>
            <pc:sldMk cId="1505363547" sldId="351"/>
            <ac:spMk id="6" creationId="{CC50BF85-EA36-6C33-D9E3-FCB8D0128E76}"/>
          </ac:spMkLst>
        </pc:spChg>
        <pc:spChg chg="add mod">
          <ac:chgData name="Anne-Marie Haikio" userId="d857b0d5-b89d-4400-a0b9-0a9e2b406479" providerId="ADAL" clId="{920CDFB6-3E19-4F3E-8F0C-2A92D82D4F48}" dt="2023-11-06T11:48:17.285" v="3154" actId="1076"/>
          <ac:spMkLst>
            <pc:docMk/>
            <pc:sldMk cId="1505363547" sldId="351"/>
            <ac:spMk id="7" creationId="{CD96A27F-5D06-EF72-5A13-BCEF9297EB86}"/>
          </ac:spMkLst>
        </pc:spChg>
        <pc:spChg chg="add mod">
          <ac:chgData name="Anne-Marie Haikio" userId="d857b0d5-b89d-4400-a0b9-0a9e2b406479" providerId="ADAL" clId="{920CDFB6-3E19-4F3E-8F0C-2A92D82D4F48}" dt="2023-11-06T11:48:31.249" v="3158" actId="1076"/>
          <ac:spMkLst>
            <pc:docMk/>
            <pc:sldMk cId="1505363547" sldId="351"/>
            <ac:spMk id="8" creationId="{447EAF07-7337-67EC-15BC-80A7AD055CE8}"/>
          </ac:spMkLst>
        </pc:spChg>
        <pc:spChg chg="add mod">
          <ac:chgData name="Anne-Marie Haikio" userId="d857b0d5-b89d-4400-a0b9-0a9e2b406479" providerId="ADAL" clId="{920CDFB6-3E19-4F3E-8F0C-2A92D82D4F48}" dt="2023-11-06T11:48:41.846" v="3162" actId="14100"/>
          <ac:spMkLst>
            <pc:docMk/>
            <pc:sldMk cId="1505363547" sldId="351"/>
            <ac:spMk id="9" creationId="{B29EB209-4091-FE49-B413-214B2DAC7450}"/>
          </ac:spMkLst>
        </pc:spChg>
        <pc:spChg chg="add del mod">
          <ac:chgData name="Anne-Marie Haikio" userId="d857b0d5-b89d-4400-a0b9-0a9e2b406479" providerId="ADAL" clId="{920CDFB6-3E19-4F3E-8F0C-2A92D82D4F48}" dt="2023-11-06T11:50:32.899" v="3180" actId="21"/>
          <ac:spMkLst>
            <pc:docMk/>
            <pc:sldMk cId="1505363547" sldId="351"/>
            <ac:spMk id="12" creationId="{DD597D9C-69F5-9364-7FAE-7D1ACD6DF046}"/>
          </ac:spMkLst>
        </pc:spChg>
        <pc:spChg chg="add mod">
          <ac:chgData name="Anne-Marie Haikio" userId="d857b0d5-b89d-4400-a0b9-0a9e2b406479" providerId="ADAL" clId="{920CDFB6-3E19-4F3E-8F0C-2A92D82D4F48}" dt="2023-11-06T11:51:05.176" v="3185" actId="1076"/>
          <ac:spMkLst>
            <pc:docMk/>
            <pc:sldMk cId="1505363547" sldId="351"/>
            <ac:spMk id="13" creationId="{A0D49CD7-F93E-7CF8-673B-37C3D10477D2}"/>
          </ac:spMkLst>
        </pc:spChg>
        <pc:spChg chg="add mod">
          <ac:chgData name="Anne-Marie Haikio" userId="d857b0d5-b89d-4400-a0b9-0a9e2b406479" providerId="ADAL" clId="{920CDFB6-3E19-4F3E-8F0C-2A92D82D4F48}" dt="2023-11-06T11:50:14.101" v="3176" actId="1076"/>
          <ac:spMkLst>
            <pc:docMk/>
            <pc:sldMk cId="1505363547" sldId="351"/>
            <ac:spMk id="14" creationId="{82D39D75-1D77-6587-A0E6-26417308A030}"/>
          </ac:spMkLst>
        </pc:spChg>
        <pc:spChg chg="add mod">
          <ac:chgData name="Anne-Marie Haikio" userId="d857b0d5-b89d-4400-a0b9-0a9e2b406479" providerId="ADAL" clId="{920CDFB6-3E19-4F3E-8F0C-2A92D82D4F48}" dt="2023-11-06T11:51:02.982" v="3184" actId="1076"/>
          <ac:spMkLst>
            <pc:docMk/>
            <pc:sldMk cId="1505363547" sldId="351"/>
            <ac:spMk id="15" creationId="{07C3A058-A591-0947-39CD-4D732ABCB08F}"/>
          </ac:spMkLst>
        </pc:spChg>
        <pc:picChg chg="add mod">
          <ac:chgData name="Anne-Marie Haikio" userId="d857b0d5-b89d-4400-a0b9-0a9e2b406479" providerId="ADAL" clId="{920CDFB6-3E19-4F3E-8F0C-2A92D82D4F48}" dt="2023-11-06T11:45:43.716" v="3022" actId="1076"/>
          <ac:picMkLst>
            <pc:docMk/>
            <pc:sldMk cId="1505363547" sldId="351"/>
            <ac:picMk id="4" creationId="{61B8F288-9428-A27F-84B6-2B1B78A57298}"/>
          </ac:picMkLst>
        </pc:picChg>
        <pc:picChg chg="add del mod">
          <ac:chgData name="Anne-Marie Haikio" userId="d857b0d5-b89d-4400-a0b9-0a9e2b406479" providerId="ADAL" clId="{920CDFB6-3E19-4F3E-8F0C-2A92D82D4F48}" dt="2023-11-06T11:49:24.926" v="3166" actId="478"/>
          <ac:picMkLst>
            <pc:docMk/>
            <pc:sldMk cId="1505363547" sldId="351"/>
            <ac:picMk id="11" creationId="{6A50DDF5-6E83-6D94-E1E6-90B860A83A0D}"/>
          </ac:picMkLst>
        </pc:picChg>
      </pc:sldChg>
      <pc:sldChg chg="addSp modSp mod">
        <pc:chgData name="Anne-Marie Haikio" userId="d857b0d5-b89d-4400-a0b9-0a9e2b406479" providerId="ADAL" clId="{920CDFB6-3E19-4F3E-8F0C-2A92D82D4F48}" dt="2023-11-06T10:23:07.318" v="1835" actId="1076"/>
        <pc:sldMkLst>
          <pc:docMk/>
          <pc:sldMk cId="1197007744" sldId="352"/>
        </pc:sldMkLst>
        <pc:spChg chg="mod">
          <ac:chgData name="Anne-Marie Haikio" userId="d857b0d5-b89d-4400-a0b9-0a9e2b406479" providerId="ADAL" clId="{920CDFB6-3E19-4F3E-8F0C-2A92D82D4F48}" dt="2023-11-06T10:13:07.867" v="1347" actId="20577"/>
          <ac:spMkLst>
            <pc:docMk/>
            <pc:sldMk cId="1197007744" sldId="352"/>
            <ac:spMk id="2" creationId="{42794A5B-643D-2900-EE6D-A8F589674283}"/>
          </ac:spMkLst>
        </pc:spChg>
        <pc:picChg chg="add mod">
          <ac:chgData name="Anne-Marie Haikio" userId="d857b0d5-b89d-4400-a0b9-0a9e2b406479" providerId="ADAL" clId="{920CDFB6-3E19-4F3E-8F0C-2A92D82D4F48}" dt="2023-11-06T10:23:07.318" v="1835" actId="1076"/>
          <ac:picMkLst>
            <pc:docMk/>
            <pc:sldMk cId="1197007744" sldId="352"/>
            <ac:picMk id="4" creationId="{3D34B402-CD57-0D41-B426-7FDAC7095CB2}"/>
          </ac:picMkLst>
        </pc:picChg>
      </pc:sldChg>
      <pc:sldChg chg="addSp delSp modSp add mod">
        <pc:chgData name="Anne-Marie Haikio" userId="d857b0d5-b89d-4400-a0b9-0a9e2b406479" providerId="ADAL" clId="{920CDFB6-3E19-4F3E-8F0C-2A92D82D4F48}" dt="2023-11-06T11:36:47.897" v="2791"/>
        <pc:sldMkLst>
          <pc:docMk/>
          <pc:sldMk cId="1176303286" sldId="353"/>
        </pc:sldMkLst>
        <pc:spChg chg="mod">
          <ac:chgData name="Anne-Marie Haikio" userId="d857b0d5-b89d-4400-a0b9-0a9e2b406479" providerId="ADAL" clId="{920CDFB6-3E19-4F3E-8F0C-2A92D82D4F48}" dt="2023-11-06T11:18:11.145" v="2493" actId="113"/>
          <ac:spMkLst>
            <pc:docMk/>
            <pc:sldMk cId="1176303286" sldId="353"/>
            <ac:spMk id="3" creationId="{4168B1CE-C11A-E1FC-46F1-3F9060E0E6FB}"/>
          </ac:spMkLst>
        </pc:spChg>
        <pc:spChg chg="add del mod">
          <ac:chgData name="Anne-Marie Haikio" userId="d857b0d5-b89d-4400-a0b9-0a9e2b406479" providerId="ADAL" clId="{920CDFB6-3E19-4F3E-8F0C-2A92D82D4F48}" dt="2023-11-06T11:15:44.751" v="2444"/>
          <ac:spMkLst>
            <pc:docMk/>
            <pc:sldMk cId="1176303286" sldId="353"/>
            <ac:spMk id="5" creationId="{BD0260C7-2450-965A-E413-BDF18D8F56A6}"/>
          </ac:spMkLst>
        </pc:spChg>
        <pc:spChg chg="add mod">
          <ac:chgData name="Anne-Marie Haikio" userId="d857b0d5-b89d-4400-a0b9-0a9e2b406479" providerId="ADAL" clId="{920CDFB6-3E19-4F3E-8F0C-2A92D82D4F48}" dt="2023-11-06T11:15:43.480" v="2442" actId="14100"/>
          <ac:spMkLst>
            <pc:docMk/>
            <pc:sldMk cId="1176303286" sldId="353"/>
            <ac:spMk id="6" creationId="{1D912297-0201-7D1B-758E-2C5F829AE1FF}"/>
          </ac:spMkLst>
        </pc:spChg>
        <pc:spChg chg="add mod">
          <ac:chgData name="Anne-Marie Haikio" userId="d857b0d5-b89d-4400-a0b9-0a9e2b406479" providerId="ADAL" clId="{920CDFB6-3E19-4F3E-8F0C-2A92D82D4F48}" dt="2023-11-06T11:36:47.897" v="2791"/>
          <ac:spMkLst>
            <pc:docMk/>
            <pc:sldMk cId="1176303286" sldId="353"/>
            <ac:spMk id="8" creationId="{05F67A13-56DF-0009-2513-D07856DFBCCB}"/>
          </ac:spMkLst>
        </pc:spChg>
        <pc:picChg chg="add mod">
          <ac:chgData name="Anne-Marie Haikio" userId="d857b0d5-b89d-4400-a0b9-0a9e2b406479" providerId="ADAL" clId="{920CDFB6-3E19-4F3E-8F0C-2A92D82D4F48}" dt="2023-11-06T11:16:19.944" v="2449" actId="1076"/>
          <ac:picMkLst>
            <pc:docMk/>
            <pc:sldMk cId="1176303286" sldId="353"/>
            <ac:picMk id="7" creationId="{77F1F45A-C636-8BFE-A747-0D04ED1A87BA}"/>
          </ac:picMkLst>
        </pc:picChg>
      </pc:sldChg>
      <pc:sldChg chg="addSp modSp del">
        <pc:chgData name="Anne-Marie Haikio" userId="d857b0d5-b89d-4400-a0b9-0a9e2b406479" providerId="ADAL" clId="{920CDFB6-3E19-4F3E-8F0C-2A92D82D4F48}" dt="2023-11-06T10:24:19.148" v="1839" actId="2696"/>
        <pc:sldMkLst>
          <pc:docMk/>
          <pc:sldMk cId="3845743261" sldId="353"/>
        </pc:sldMkLst>
        <pc:picChg chg="add mod">
          <ac:chgData name="Anne-Marie Haikio" userId="d857b0d5-b89d-4400-a0b9-0a9e2b406479" providerId="ADAL" clId="{920CDFB6-3E19-4F3E-8F0C-2A92D82D4F48}" dt="2023-11-06T08:19:33.632" v="5"/>
          <ac:picMkLst>
            <pc:docMk/>
            <pc:sldMk cId="3845743261" sldId="353"/>
            <ac:picMk id="4" creationId="{CA445CB1-0FCB-A14C-D07F-1E1739D74292}"/>
          </ac:picMkLst>
        </pc:picChg>
      </pc:sldChg>
      <pc:sldChg chg="addSp modSp mod">
        <pc:chgData name="Anne-Marie Haikio" userId="d857b0d5-b89d-4400-a0b9-0a9e2b406479" providerId="ADAL" clId="{920CDFB6-3E19-4F3E-8F0C-2A92D82D4F48}" dt="2023-11-06T11:38:40.804" v="2814"/>
        <pc:sldMkLst>
          <pc:docMk/>
          <pc:sldMk cId="1565283017" sldId="355"/>
        </pc:sldMkLst>
        <pc:spChg chg="add mod">
          <ac:chgData name="Anne-Marie Haikio" userId="d857b0d5-b89d-4400-a0b9-0a9e2b406479" providerId="ADAL" clId="{920CDFB6-3E19-4F3E-8F0C-2A92D82D4F48}" dt="2023-11-06T11:38:40.804" v="2814"/>
          <ac:spMkLst>
            <pc:docMk/>
            <pc:sldMk cId="1565283017" sldId="355"/>
            <ac:spMk id="8" creationId="{D1A06900-55F2-2F9B-54B3-0266647A32E3}"/>
          </ac:spMkLst>
        </pc:spChg>
        <pc:picChg chg="add mod">
          <ac:chgData name="Anne-Marie Haikio" userId="d857b0d5-b89d-4400-a0b9-0a9e2b406479" providerId="ADAL" clId="{920CDFB6-3E19-4F3E-8F0C-2A92D82D4F48}" dt="2023-11-06T11:27:01.703" v="2544" actId="1076"/>
          <ac:picMkLst>
            <pc:docMk/>
            <pc:sldMk cId="1565283017" sldId="355"/>
            <ac:picMk id="7" creationId="{20D7AE19-BDF3-0831-286A-11C23CFEC606}"/>
          </ac:picMkLst>
        </pc:picChg>
      </pc:sldChg>
      <pc:sldChg chg="modSp del mod">
        <pc:chgData name="Anne-Marie Haikio" userId="d857b0d5-b89d-4400-a0b9-0a9e2b406479" providerId="ADAL" clId="{920CDFB6-3E19-4F3E-8F0C-2A92D82D4F48}" dt="2023-11-06T12:24:29.128" v="3812" actId="47"/>
        <pc:sldMkLst>
          <pc:docMk/>
          <pc:sldMk cId="2292254604" sldId="356"/>
        </pc:sldMkLst>
        <pc:spChg chg="mod">
          <ac:chgData name="Anne-Marie Haikio" userId="d857b0d5-b89d-4400-a0b9-0a9e2b406479" providerId="ADAL" clId="{920CDFB6-3E19-4F3E-8F0C-2A92D82D4F48}" dt="2023-11-06T12:24:22.943" v="3810" actId="21"/>
          <ac:spMkLst>
            <pc:docMk/>
            <pc:sldMk cId="2292254604" sldId="356"/>
            <ac:spMk id="2" creationId="{4A5CEBCA-A7A6-3135-BCE7-1346173B2F61}"/>
          </ac:spMkLst>
        </pc:spChg>
      </pc:sldChg>
      <pc:sldChg chg="addSp modSp del mod">
        <pc:chgData name="Anne-Marie Haikio" userId="d857b0d5-b89d-4400-a0b9-0a9e2b406479" providerId="ADAL" clId="{920CDFB6-3E19-4F3E-8F0C-2A92D82D4F48}" dt="2023-11-06T12:26:56.459" v="3971" actId="47"/>
        <pc:sldMkLst>
          <pc:docMk/>
          <pc:sldMk cId="1825899377" sldId="357"/>
        </pc:sldMkLst>
        <pc:spChg chg="add mod">
          <ac:chgData name="Anne-Marie Haikio" userId="d857b0d5-b89d-4400-a0b9-0a9e2b406479" providerId="ADAL" clId="{920CDFB6-3E19-4F3E-8F0C-2A92D82D4F48}" dt="2023-11-06T11:38:51.907" v="2816"/>
          <ac:spMkLst>
            <pc:docMk/>
            <pc:sldMk cId="1825899377" sldId="357"/>
            <ac:spMk id="8" creationId="{AC19A495-6CD1-ED2F-43D0-BBAF0EC5BDDF}"/>
          </ac:spMkLst>
        </pc:spChg>
        <pc:picChg chg="add mod">
          <ac:chgData name="Anne-Marie Haikio" userId="d857b0d5-b89d-4400-a0b9-0a9e2b406479" providerId="ADAL" clId="{920CDFB6-3E19-4F3E-8F0C-2A92D82D4F48}" dt="2023-11-06T11:27:14.953" v="2546" actId="1076"/>
          <ac:picMkLst>
            <pc:docMk/>
            <pc:sldMk cId="1825899377" sldId="357"/>
            <ac:picMk id="7" creationId="{8AFDA405-381F-FDC9-E7C1-71EC9E71330D}"/>
          </ac:picMkLst>
        </pc:picChg>
      </pc:sldChg>
      <pc:sldChg chg="addSp delSp modSp mod">
        <pc:chgData name="Anne-Marie Haikio" userId="d857b0d5-b89d-4400-a0b9-0a9e2b406479" providerId="ADAL" clId="{920CDFB6-3E19-4F3E-8F0C-2A92D82D4F48}" dt="2023-11-06T12:56:58.562" v="4121" actId="1076"/>
        <pc:sldMkLst>
          <pc:docMk/>
          <pc:sldMk cId="2286895967" sldId="358"/>
        </pc:sldMkLst>
        <pc:spChg chg="del mod">
          <ac:chgData name="Anne-Marie Haikio" userId="d857b0d5-b89d-4400-a0b9-0a9e2b406479" providerId="ADAL" clId="{920CDFB6-3E19-4F3E-8F0C-2A92D82D4F48}" dt="2023-11-06T12:34:52.560" v="3995" actId="478"/>
          <ac:spMkLst>
            <pc:docMk/>
            <pc:sldMk cId="2286895967" sldId="358"/>
            <ac:spMk id="3" creationId="{19AAF8B0-6663-2384-07B8-CD533F0189BB}"/>
          </ac:spMkLst>
        </pc:spChg>
        <pc:spChg chg="add mod">
          <ac:chgData name="Anne-Marie Haikio" userId="d857b0d5-b89d-4400-a0b9-0a9e2b406479" providerId="ADAL" clId="{920CDFB6-3E19-4F3E-8F0C-2A92D82D4F48}" dt="2023-11-06T11:38:58.961" v="2818"/>
          <ac:spMkLst>
            <pc:docMk/>
            <pc:sldMk cId="2286895967" sldId="358"/>
            <ac:spMk id="4" creationId="{C7D58091-062B-4D99-962A-065825380D68}"/>
          </ac:spMkLst>
        </pc:spChg>
        <pc:spChg chg="add mod">
          <ac:chgData name="Anne-Marie Haikio" userId="d857b0d5-b89d-4400-a0b9-0a9e2b406479" providerId="ADAL" clId="{920CDFB6-3E19-4F3E-8F0C-2A92D82D4F48}" dt="2023-11-06T12:53:02.638" v="4087" actId="207"/>
          <ac:spMkLst>
            <pc:docMk/>
            <pc:sldMk cId="2286895967" sldId="358"/>
            <ac:spMk id="5" creationId="{FFE41CAD-3C9D-A101-22E8-E2FB52E01A6B}"/>
          </ac:spMkLst>
        </pc:spChg>
        <pc:spChg chg="add mod">
          <ac:chgData name="Anne-Marie Haikio" userId="d857b0d5-b89d-4400-a0b9-0a9e2b406479" providerId="ADAL" clId="{920CDFB6-3E19-4F3E-8F0C-2A92D82D4F48}" dt="2023-11-06T12:52:50.603" v="4086" actId="29295"/>
          <ac:spMkLst>
            <pc:docMk/>
            <pc:sldMk cId="2286895967" sldId="358"/>
            <ac:spMk id="6" creationId="{AE5264E8-AC73-4EA2-6818-0A24D1EF05A8}"/>
          </ac:spMkLst>
        </pc:spChg>
        <pc:spChg chg="add mod">
          <ac:chgData name="Anne-Marie Haikio" userId="d857b0d5-b89d-4400-a0b9-0a9e2b406479" providerId="ADAL" clId="{920CDFB6-3E19-4F3E-8F0C-2A92D82D4F48}" dt="2023-11-06T12:55:31.091" v="4120" actId="404"/>
          <ac:spMkLst>
            <pc:docMk/>
            <pc:sldMk cId="2286895967" sldId="358"/>
            <ac:spMk id="7" creationId="{36B6F82C-4DEA-6329-4A4E-99F2B1EE7BBA}"/>
          </ac:spMkLst>
        </pc:spChg>
        <pc:spChg chg="add mod">
          <ac:chgData name="Anne-Marie Haikio" userId="d857b0d5-b89d-4400-a0b9-0a9e2b406479" providerId="ADAL" clId="{920CDFB6-3E19-4F3E-8F0C-2A92D82D4F48}" dt="2023-11-06T12:54:04.162" v="4100" actId="403"/>
          <ac:spMkLst>
            <pc:docMk/>
            <pc:sldMk cId="2286895967" sldId="358"/>
            <ac:spMk id="8" creationId="{0D6218A4-70B6-C6AD-EB3E-B072EA7C2398}"/>
          </ac:spMkLst>
        </pc:spChg>
        <pc:spChg chg="add mod">
          <ac:chgData name="Anne-Marie Haikio" userId="d857b0d5-b89d-4400-a0b9-0a9e2b406479" providerId="ADAL" clId="{920CDFB6-3E19-4F3E-8F0C-2A92D82D4F48}" dt="2023-11-06T12:55:07.261" v="4113" actId="113"/>
          <ac:spMkLst>
            <pc:docMk/>
            <pc:sldMk cId="2286895967" sldId="358"/>
            <ac:spMk id="9" creationId="{CBB673B0-DDD2-8C54-D0B3-3836EA816C2E}"/>
          </ac:spMkLst>
        </pc:spChg>
        <pc:spChg chg="add mod">
          <ac:chgData name="Anne-Marie Haikio" userId="d857b0d5-b89d-4400-a0b9-0a9e2b406479" providerId="ADAL" clId="{920CDFB6-3E19-4F3E-8F0C-2A92D82D4F48}" dt="2023-11-06T12:54:31.107" v="4107" actId="403"/>
          <ac:spMkLst>
            <pc:docMk/>
            <pc:sldMk cId="2286895967" sldId="358"/>
            <ac:spMk id="13" creationId="{9D48A6BD-1DE4-3C50-EC47-F0E0E72B6D5E}"/>
          </ac:spMkLst>
        </pc:spChg>
        <pc:spChg chg="add mod">
          <ac:chgData name="Anne-Marie Haikio" userId="d857b0d5-b89d-4400-a0b9-0a9e2b406479" providerId="ADAL" clId="{920CDFB6-3E19-4F3E-8F0C-2A92D82D4F48}" dt="2023-11-06T12:53:44.004" v="4094" actId="404"/>
          <ac:spMkLst>
            <pc:docMk/>
            <pc:sldMk cId="2286895967" sldId="358"/>
            <ac:spMk id="14" creationId="{43411400-E110-4D8F-F469-08668304B404}"/>
          </ac:spMkLst>
        </pc:spChg>
        <pc:picChg chg="add mod">
          <ac:chgData name="Anne-Marie Haikio" userId="d857b0d5-b89d-4400-a0b9-0a9e2b406479" providerId="ADAL" clId="{920CDFB6-3E19-4F3E-8F0C-2A92D82D4F48}" dt="2023-11-06T12:56:58.562" v="4121" actId="1076"/>
          <ac:picMkLst>
            <pc:docMk/>
            <pc:sldMk cId="2286895967" sldId="358"/>
            <ac:picMk id="10" creationId="{B903B273-1B8F-BC09-D8F5-2A49CE3F474D}"/>
          </ac:picMkLst>
        </pc:picChg>
        <pc:picChg chg="add del mod">
          <ac:chgData name="Anne-Marie Haikio" userId="d857b0d5-b89d-4400-a0b9-0a9e2b406479" providerId="ADAL" clId="{920CDFB6-3E19-4F3E-8F0C-2A92D82D4F48}" dt="2023-11-06T12:36:57.371" v="4013" actId="478"/>
          <ac:picMkLst>
            <pc:docMk/>
            <pc:sldMk cId="2286895967" sldId="358"/>
            <ac:picMk id="12" creationId="{62B3DD35-648B-B1B5-DA3A-A9BDC3974812}"/>
          </ac:picMkLst>
        </pc:picChg>
      </pc:sldChg>
      <pc:sldChg chg="addSp modSp mod">
        <pc:chgData name="Anne-Marie Haikio" userId="d857b0d5-b89d-4400-a0b9-0a9e2b406479" providerId="ADAL" clId="{920CDFB6-3E19-4F3E-8F0C-2A92D82D4F48}" dt="2023-11-06T11:39:42.095" v="2837"/>
        <pc:sldMkLst>
          <pc:docMk/>
          <pc:sldMk cId="2632105375" sldId="359"/>
        </pc:sldMkLst>
        <pc:spChg chg="mod">
          <ac:chgData name="Anne-Marie Haikio" userId="d857b0d5-b89d-4400-a0b9-0a9e2b406479" providerId="ADAL" clId="{920CDFB6-3E19-4F3E-8F0C-2A92D82D4F48}" dt="2023-11-06T09:52:41.135" v="329" actId="20577"/>
          <ac:spMkLst>
            <pc:docMk/>
            <pc:sldMk cId="2632105375" sldId="359"/>
            <ac:spMk id="2" creationId="{FB4F004B-921A-036C-9FED-9352738546EC}"/>
          </ac:spMkLst>
        </pc:spChg>
        <pc:spChg chg="add mod">
          <ac:chgData name="Anne-Marie Haikio" userId="d857b0d5-b89d-4400-a0b9-0a9e2b406479" providerId="ADAL" clId="{920CDFB6-3E19-4F3E-8F0C-2A92D82D4F48}" dt="2023-11-06T11:29:12.022" v="2564" actId="1076"/>
          <ac:spMkLst>
            <pc:docMk/>
            <pc:sldMk cId="2632105375" sldId="359"/>
            <ac:spMk id="4" creationId="{097559DB-FC7B-2FFF-12BF-AA0CE6693E51}"/>
          </ac:spMkLst>
        </pc:spChg>
        <pc:spChg chg="add mod">
          <ac:chgData name="Anne-Marie Haikio" userId="d857b0d5-b89d-4400-a0b9-0a9e2b406479" providerId="ADAL" clId="{920CDFB6-3E19-4F3E-8F0C-2A92D82D4F48}" dt="2023-11-06T11:29:14.854" v="2565"/>
          <ac:spMkLst>
            <pc:docMk/>
            <pc:sldMk cId="2632105375" sldId="359"/>
            <ac:spMk id="5" creationId="{28A341AB-F0FF-94C2-D138-AED3D743B610}"/>
          </ac:spMkLst>
        </pc:spChg>
        <pc:spChg chg="add mod">
          <ac:chgData name="Anne-Marie Haikio" userId="d857b0d5-b89d-4400-a0b9-0a9e2b406479" providerId="ADAL" clId="{920CDFB6-3E19-4F3E-8F0C-2A92D82D4F48}" dt="2023-11-06T11:29:22.208" v="2569" actId="20577"/>
          <ac:spMkLst>
            <pc:docMk/>
            <pc:sldMk cId="2632105375" sldId="359"/>
            <ac:spMk id="6" creationId="{7FA98689-8F07-C4C8-71D7-0777EEAB0179}"/>
          </ac:spMkLst>
        </pc:spChg>
        <pc:spChg chg="add mod">
          <ac:chgData name="Anne-Marie Haikio" userId="d857b0d5-b89d-4400-a0b9-0a9e2b406479" providerId="ADAL" clId="{920CDFB6-3E19-4F3E-8F0C-2A92D82D4F48}" dt="2023-11-06T11:29:35.269" v="2574" actId="1076"/>
          <ac:spMkLst>
            <pc:docMk/>
            <pc:sldMk cId="2632105375" sldId="359"/>
            <ac:spMk id="7" creationId="{86CB5DA1-62CD-9A5E-7A06-31600D30F040}"/>
          </ac:spMkLst>
        </pc:spChg>
        <pc:spChg chg="add mod">
          <ac:chgData name="Anne-Marie Haikio" userId="d857b0d5-b89d-4400-a0b9-0a9e2b406479" providerId="ADAL" clId="{920CDFB6-3E19-4F3E-8F0C-2A92D82D4F48}" dt="2023-11-06T11:30:01.733" v="2586" actId="1076"/>
          <ac:spMkLst>
            <pc:docMk/>
            <pc:sldMk cId="2632105375" sldId="359"/>
            <ac:spMk id="8" creationId="{7165ADED-892C-77B4-2D41-EA44E2ED45B5}"/>
          </ac:spMkLst>
        </pc:spChg>
        <pc:spChg chg="add mod">
          <ac:chgData name="Anne-Marie Haikio" userId="d857b0d5-b89d-4400-a0b9-0a9e2b406479" providerId="ADAL" clId="{920CDFB6-3E19-4F3E-8F0C-2A92D82D4F48}" dt="2023-11-06T11:39:42.095" v="2837"/>
          <ac:spMkLst>
            <pc:docMk/>
            <pc:sldMk cId="2632105375" sldId="359"/>
            <ac:spMk id="9" creationId="{49DF2365-0236-BC22-014A-A46A67EF2C0D}"/>
          </ac:spMkLst>
        </pc:spChg>
        <pc:picChg chg="add mod">
          <ac:chgData name="Anne-Marie Haikio" userId="d857b0d5-b89d-4400-a0b9-0a9e2b406479" providerId="ADAL" clId="{920CDFB6-3E19-4F3E-8F0C-2A92D82D4F48}" dt="2023-11-06T11:28:46.327" v="2559" actId="1076"/>
          <ac:picMkLst>
            <pc:docMk/>
            <pc:sldMk cId="2632105375" sldId="359"/>
            <ac:picMk id="3" creationId="{0F0C2AEB-BB1F-D747-E59D-50F6F655A0A0}"/>
          </ac:picMkLst>
        </pc:picChg>
      </pc:sldChg>
      <pc:sldChg chg="addSp modSp new mod">
        <pc:chgData name="Anne-Marie Haikio" userId="d857b0d5-b89d-4400-a0b9-0a9e2b406479" providerId="ADAL" clId="{920CDFB6-3E19-4F3E-8F0C-2A92D82D4F48}" dt="2023-11-06T11:53:48.750" v="3304" actId="20577"/>
        <pc:sldMkLst>
          <pc:docMk/>
          <pc:sldMk cId="3848392556" sldId="360"/>
        </pc:sldMkLst>
        <pc:spChg chg="mod">
          <ac:chgData name="Anne-Marie Haikio" userId="d857b0d5-b89d-4400-a0b9-0a9e2b406479" providerId="ADAL" clId="{920CDFB6-3E19-4F3E-8F0C-2A92D82D4F48}" dt="2023-11-06T09:56:50.235" v="375" actId="20577"/>
          <ac:spMkLst>
            <pc:docMk/>
            <pc:sldMk cId="3848392556" sldId="360"/>
            <ac:spMk id="2" creationId="{BDF67508-97AB-9E52-1AAA-D0BFF6267FD6}"/>
          </ac:spMkLst>
        </pc:spChg>
        <pc:spChg chg="mod">
          <ac:chgData name="Anne-Marie Haikio" userId="d857b0d5-b89d-4400-a0b9-0a9e2b406479" providerId="ADAL" clId="{920CDFB6-3E19-4F3E-8F0C-2A92D82D4F48}" dt="2023-11-06T11:53:48.750" v="3304" actId="20577"/>
          <ac:spMkLst>
            <pc:docMk/>
            <pc:sldMk cId="3848392556" sldId="360"/>
            <ac:spMk id="3" creationId="{2EE8EF76-9EC9-36C0-B61A-1D6D5841C9CB}"/>
          </ac:spMkLst>
        </pc:spChg>
        <pc:spChg chg="add mod">
          <ac:chgData name="Anne-Marie Haikio" userId="d857b0d5-b89d-4400-a0b9-0a9e2b406479" providerId="ADAL" clId="{920CDFB6-3E19-4F3E-8F0C-2A92D82D4F48}" dt="2023-11-06T11:36:24.103" v="2786"/>
          <ac:spMkLst>
            <pc:docMk/>
            <pc:sldMk cId="3848392556" sldId="360"/>
            <ac:spMk id="5" creationId="{57DE24DE-4E7E-3D4D-43E5-C14B725F3657}"/>
          </ac:spMkLst>
        </pc:spChg>
        <pc:picChg chg="add mod">
          <ac:chgData name="Anne-Marie Haikio" userId="d857b0d5-b89d-4400-a0b9-0a9e2b406479" providerId="ADAL" clId="{920CDFB6-3E19-4F3E-8F0C-2A92D82D4F48}" dt="2023-11-06T10:16:09.603" v="1441"/>
          <ac:picMkLst>
            <pc:docMk/>
            <pc:sldMk cId="3848392556" sldId="360"/>
            <ac:picMk id="4" creationId="{5B170C61-5969-235F-5CEA-1A0A8B81000B}"/>
          </ac:picMkLst>
        </pc:picChg>
      </pc:sldChg>
      <pc:sldChg chg="addSp modSp new mod">
        <pc:chgData name="Anne-Marie Haikio" userId="d857b0d5-b89d-4400-a0b9-0a9e2b406479" providerId="ADAL" clId="{920CDFB6-3E19-4F3E-8F0C-2A92D82D4F48}" dt="2023-11-06T16:06:45.357" v="5589" actId="20577"/>
        <pc:sldMkLst>
          <pc:docMk/>
          <pc:sldMk cId="1669286594" sldId="361"/>
        </pc:sldMkLst>
        <pc:spChg chg="mod">
          <ac:chgData name="Anne-Marie Haikio" userId="d857b0d5-b89d-4400-a0b9-0a9e2b406479" providerId="ADAL" clId="{920CDFB6-3E19-4F3E-8F0C-2A92D82D4F48}" dt="2023-11-06T10:12:02.587" v="1265" actId="20577"/>
          <ac:spMkLst>
            <pc:docMk/>
            <pc:sldMk cId="1669286594" sldId="361"/>
            <ac:spMk id="2" creationId="{237E5924-272F-C49C-E4DC-4B17E4932252}"/>
          </ac:spMkLst>
        </pc:spChg>
        <pc:spChg chg="mod">
          <ac:chgData name="Anne-Marie Haikio" userId="d857b0d5-b89d-4400-a0b9-0a9e2b406479" providerId="ADAL" clId="{920CDFB6-3E19-4F3E-8F0C-2A92D82D4F48}" dt="2023-11-06T16:06:45.357" v="5589" actId="20577"/>
          <ac:spMkLst>
            <pc:docMk/>
            <pc:sldMk cId="1669286594" sldId="361"/>
            <ac:spMk id="3" creationId="{7943DF9C-51D8-A4B7-BD72-002DDD6377C6}"/>
          </ac:spMkLst>
        </pc:spChg>
        <pc:spChg chg="add mod">
          <ac:chgData name="Anne-Marie Haikio" userId="d857b0d5-b89d-4400-a0b9-0a9e2b406479" providerId="ADAL" clId="{920CDFB6-3E19-4F3E-8F0C-2A92D82D4F48}" dt="2023-11-06T11:37:51.226" v="2802"/>
          <ac:spMkLst>
            <pc:docMk/>
            <pc:sldMk cId="1669286594" sldId="361"/>
            <ac:spMk id="5" creationId="{71BF66DE-4663-D104-7411-224BC47C981C}"/>
          </ac:spMkLst>
        </pc:spChg>
        <pc:picChg chg="add mod">
          <ac:chgData name="Anne-Marie Haikio" userId="d857b0d5-b89d-4400-a0b9-0a9e2b406479" providerId="ADAL" clId="{920CDFB6-3E19-4F3E-8F0C-2A92D82D4F48}" dt="2023-11-06T10:22:25.159" v="1794" actId="1076"/>
          <ac:picMkLst>
            <pc:docMk/>
            <pc:sldMk cId="1669286594" sldId="361"/>
            <ac:picMk id="4" creationId="{48E993B9-9015-35CC-9314-551D9F6CD93E}"/>
          </ac:picMkLst>
        </pc:picChg>
      </pc:sldChg>
      <pc:sldChg chg="addSp modSp new mod">
        <pc:chgData name="Anne-Marie Haikio" userId="d857b0d5-b89d-4400-a0b9-0a9e2b406479" providerId="ADAL" clId="{920CDFB6-3E19-4F3E-8F0C-2A92D82D4F48}" dt="2023-11-06T11:54:06.549" v="3306" actId="14100"/>
        <pc:sldMkLst>
          <pc:docMk/>
          <pc:sldMk cId="1154617495" sldId="362"/>
        </pc:sldMkLst>
        <pc:spChg chg="mod">
          <ac:chgData name="Anne-Marie Haikio" userId="d857b0d5-b89d-4400-a0b9-0a9e2b406479" providerId="ADAL" clId="{920CDFB6-3E19-4F3E-8F0C-2A92D82D4F48}" dt="2023-11-06T11:53:59.920" v="3305" actId="404"/>
          <ac:spMkLst>
            <pc:docMk/>
            <pc:sldMk cId="1154617495" sldId="362"/>
            <ac:spMk id="2" creationId="{799B46F5-1D17-AE8D-E39C-336D64019AB2}"/>
          </ac:spMkLst>
        </pc:spChg>
        <pc:spChg chg="mod">
          <ac:chgData name="Anne-Marie Haikio" userId="d857b0d5-b89d-4400-a0b9-0a9e2b406479" providerId="ADAL" clId="{920CDFB6-3E19-4F3E-8F0C-2A92D82D4F48}" dt="2023-11-06T10:19:27.085" v="1767"/>
          <ac:spMkLst>
            <pc:docMk/>
            <pc:sldMk cId="1154617495" sldId="362"/>
            <ac:spMk id="3" creationId="{DB083F56-DE92-B1D4-26A3-94BBFC5EFCA5}"/>
          </ac:spMkLst>
        </pc:spChg>
        <pc:spChg chg="add mod">
          <ac:chgData name="Anne-Marie Haikio" userId="d857b0d5-b89d-4400-a0b9-0a9e2b406479" providerId="ADAL" clId="{920CDFB6-3E19-4F3E-8F0C-2A92D82D4F48}" dt="2023-11-06T11:36:29.865" v="2787"/>
          <ac:spMkLst>
            <pc:docMk/>
            <pc:sldMk cId="1154617495" sldId="362"/>
            <ac:spMk id="5" creationId="{E0B9FBEA-79AF-3BBD-8442-AB70E7C73B10}"/>
          </ac:spMkLst>
        </pc:spChg>
        <pc:picChg chg="add mod">
          <ac:chgData name="Anne-Marie Haikio" userId="d857b0d5-b89d-4400-a0b9-0a9e2b406479" providerId="ADAL" clId="{920CDFB6-3E19-4F3E-8F0C-2A92D82D4F48}" dt="2023-11-06T11:54:06.549" v="3306" actId="14100"/>
          <ac:picMkLst>
            <pc:docMk/>
            <pc:sldMk cId="1154617495" sldId="362"/>
            <ac:picMk id="4" creationId="{6184E1FD-BD6D-99B1-9A47-6719E052AA7B}"/>
          </ac:picMkLst>
        </pc:picChg>
      </pc:sldChg>
      <pc:sldChg chg="addSp modSp new mod">
        <pc:chgData name="Anne-Marie Haikio" userId="d857b0d5-b89d-4400-a0b9-0a9e2b406479" providerId="ADAL" clId="{920CDFB6-3E19-4F3E-8F0C-2A92D82D4F48}" dt="2023-11-06T11:38:09.960" v="2806"/>
        <pc:sldMkLst>
          <pc:docMk/>
          <pc:sldMk cId="2516377197" sldId="363"/>
        </pc:sldMkLst>
        <pc:spChg chg="mod">
          <ac:chgData name="Anne-Marie Haikio" userId="d857b0d5-b89d-4400-a0b9-0a9e2b406479" providerId="ADAL" clId="{920CDFB6-3E19-4F3E-8F0C-2A92D82D4F48}" dt="2023-11-06T10:22:50.142" v="1831" actId="20577"/>
          <ac:spMkLst>
            <pc:docMk/>
            <pc:sldMk cId="2516377197" sldId="363"/>
            <ac:spMk id="2" creationId="{0B3363AA-1F5F-C047-C7F7-57E2FB7DDFE3}"/>
          </ac:spMkLst>
        </pc:spChg>
        <pc:spChg chg="add mod">
          <ac:chgData name="Anne-Marie Haikio" userId="d857b0d5-b89d-4400-a0b9-0a9e2b406479" providerId="ADAL" clId="{920CDFB6-3E19-4F3E-8F0C-2A92D82D4F48}" dt="2023-11-06T11:38:09.960" v="2806"/>
          <ac:spMkLst>
            <pc:docMk/>
            <pc:sldMk cId="2516377197" sldId="363"/>
            <ac:spMk id="5" creationId="{42A89F68-3116-7B89-0033-16B9C32BEC7E}"/>
          </ac:spMkLst>
        </pc:spChg>
        <pc:picChg chg="add mod">
          <ac:chgData name="Anne-Marie Haikio" userId="d857b0d5-b89d-4400-a0b9-0a9e2b406479" providerId="ADAL" clId="{920CDFB6-3E19-4F3E-8F0C-2A92D82D4F48}" dt="2023-11-06T10:22:56.305" v="1833" actId="1076"/>
          <ac:picMkLst>
            <pc:docMk/>
            <pc:sldMk cId="2516377197" sldId="363"/>
            <ac:picMk id="4" creationId="{A1F59118-6BAD-F9AE-2AA8-A699C3BB738D}"/>
          </ac:picMkLst>
        </pc:picChg>
      </pc:sldChg>
      <pc:sldChg chg="addSp delSp modSp new mod ord">
        <pc:chgData name="Anne-Marie Haikio" userId="d857b0d5-b89d-4400-a0b9-0a9e2b406479" providerId="ADAL" clId="{920CDFB6-3E19-4F3E-8F0C-2A92D82D4F48}" dt="2023-11-06T12:02:36.765" v="3671" actId="20577"/>
        <pc:sldMkLst>
          <pc:docMk/>
          <pc:sldMk cId="3479138897" sldId="364"/>
        </pc:sldMkLst>
        <pc:spChg chg="mod">
          <ac:chgData name="Anne-Marie Haikio" userId="d857b0d5-b89d-4400-a0b9-0a9e2b406479" providerId="ADAL" clId="{920CDFB6-3E19-4F3E-8F0C-2A92D82D4F48}" dt="2023-11-06T11:56:03.514" v="3337" actId="113"/>
          <ac:spMkLst>
            <pc:docMk/>
            <pc:sldMk cId="3479138897" sldId="364"/>
            <ac:spMk id="2" creationId="{9718E380-80E1-169A-315D-A7CEB3D07DE9}"/>
          </ac:spMkLst>
        </pc:spChg>
        <pc:spChg chg="del mod">
          <ac:chgData name="Anne-Marie Haikio" userId="d857b0d5-b89d-4400-a0b9-0a9e2b406479" providerId="ADAL" clId="{920CDFB6-3E19-4F3E-8F0C-2A92D82D4F48}" dt="2023-11-06T10:25:55.868" v="1896" actId="931"/>
          <ac:spMkLst>
            <pc:docMk/>
            <pc:sldMk cId="3479138897" sldId="364"/>
            <ac:spMk id="3" creationId="{028B097D-8D8E-4BEF-5FD4-F08824EACB0F}"/>
          </ac:spMkLst>
        </pc:spChg>
        <pc:spChg chg="add mod">
          <ac:chgData name="Anne-Marie Haikio" userId="d857b0d5-b89d-4400-a0b9-0a9e2b406479" providerId="ADAL" clId="{920CDFB6-3E19-4F3E-8F0C-2A92D82D4F48}" dt="2023-11-06T11:10:20.605" v="2000" actId="1076"/>
          <ac:spMkLst>
            <pc:docMk/>
            <pc:sldMk cId="3479138897" sldId="364"/>
            <ac:spMk id="6" creationId="{270B1F42-1D9D-7390-54BC-A3A04CA04AB2}"/>
          </ac:spMkLst>
        </pc:spChg>
        <pc:spChg chg="add del mod">
          <ac:chgData name="Anne-Marie Haikio" userId="d857b0d5-b89d-4400-a0b9-0a9e2b406479" providerId="ADAL" clId="{920CDFB6-3E19-4F3E-8F0C-2A92D82D4F48}" dt="2023-11-06T10:28:19.550" v="1963" actId="478"/>
          <ac:spMkLst>
            <pc:docMk/>
            <pc:sldMk cId="3479138897" sldId="364"/>
            <ac:spMk id="7" creationId="{93DDD154-8BB8-2705-FCE1-C21759E5BDC1}"/>
          </ac:spMkLst>
        </pc:spChg>
        <pc:spChg chg="add del mod">
          <ac:chgData name="Anne-Marie Haikio" userId="d857b0d5-b89d-4400-a0b9-0a9e2b406479" providerId="ADAL" clId="{920CDFB6-3E19-4F3E-8F0C-2A92D82D4F48}" dt="2023-11-06T10:28:16.958" v="1962" actId="478"/>
          <ac:spMkLst>
            <pc:docMk/>
            <pc:sldMk cId="3479138897" sldId="364"/>
            <ac:spMk id="8" creationId="{068B712D-EFCE-2F32-C33A-24BDD407461F}"/>
          </ac:spMkLst>
        </pc:spChg>
        <pc:spChg chg="add mod">
          <ac:chgData name="Anne-Marie Haikio" userId="d857b0d5-b89d-4400-a0b9-0a9e2b406479" providerId="ADAL" clId="{920CDFB6-3E19-4F3E-8F0C-2A92D82D4F48}" dt="2023-11-06T11:09:19.489" v="1987" actId="2711"/>
          <ac:spMkLst>
            <pc:docMk/>
            <pc:sldMk cId="3479138897" sldId="364"/>
            <ac:spMk id="9" creationId="{89EF95CA-0027-16FD-B2BA-3707108D0520}"/>
          </ac:spMkLst>
        </pc:spChg>
        <pc:spChg chg="add del mod">
          <ac:chgData name="Anne-Marie Haikio" userId="d857b0d5-b89d-4400-a0b9-0a9e2b406479" providerId="ADAL" clId="{920CDFB6-3E19-4F3E-8F0C-2A92D82D4F48}" dt="2023-11-06T10:29:20.558" v="1980"/>
          <ac:spMkLst>
            <pc:docMk/>
            <pc:sldMk cId="3479138897" sldId="364"/>
            <ac:spMk id="10" creationId="{DB519DFE-0F23-5998-0E9C-7EA598BD14A4}"/>
          </ac:spMkLst>
        </pc:spChg>
        <pc:spChg chg="add mod">
          <ac:chgData name="Anne-Marie Haikio" userId="d857b0d5-b89d-4400-a0b9-0a9e2b406479" providerId="ADAL" clId="{920CDFB6-3E19-4F3E-8F0C-2A92D82D4F48}" dt="2023-11-06T11:10:17.217" v="1999" actId="1076"/>
          <ac:spMkLst>
            <pc:docMk/>
            <pc:sldMk cId="3479138897" sldId="364"/>
            <ac:spMk id="11" creationId="{52C84B00-25A9-27A0-289D-C108BC697CE1}"/>
          </ac:spMkLst>
        </pc:spChg>
        <pc:spChg chg="add mod">
          <ac:chgData name="Anne-Marie Haikio" userId="d857b0d5-b89d-4400-a0b9-0a9e2b406479" providerId="ADAL" clId="{920CDFB6-3E19-4F3E-8F0C-2A92D82D4F48}" dt="2023-11-06T11:09:46.125" v="1993" actId="1076"/>
          <ac:spMkLst>
            <pc:docMk/>
            <pc:sldMk cId="3479138897" sldId="364"/>
            <ac:spMk id="12" creationId="{09C36CDD-BBB7-0E51-4C39-65D2C3760FA0}"/>
          </ac:spMkLst>
        </pc:spChg>
        <pc:spChg chg="add mod">
          <ac:chgData name="Anne-Marie Haikio" userId="d857b0d5-b89d-4400-a0b9-0a9e2b406479" providerId="ADAL" clId="{920CDFB6-3E19-4F3E-8F0C-2A92D82D4F48}" dt="2023-11-06T11:10:12.269" v="1998" actId="1076"/>
          <ac:spMkLst>
            <pc:docMk/>
            <pc:sldMk cId="3479138897" sldId="364"/>
            <ac:spMk id="13" creationId="{534D6306-B720-1195-AA98-752DA8F5DA5F}"/>
          </ac:spMkLst>
        </pc:spChg>
        <pc:spChg chg="add mod">
          <ac:chgData name="Anne-Marie Haikio" userId="d857b0d5-b89d-4400-a0b9-0a9e2b406479" providerId="ADAL" clId="{920CDFB6-3E19-4F3E-8F0C-2A92D82D4F48}" dt="2023-11-06T11:09:51.890" v="1995" actId="1076"/>
          <ac:spMkLst>
            <pc:docMk/>
            <pc:sldMk cId="3479138897" sldId="364"/>
            <ac:spMk id="14" creationId="{C16A0ABB-F088-E440-1D4C-515D1DD38F97}"/>
          </ac:spMkLst>
        </pc:spChg>
        <pc:spChg chg="add mod">
          <ac:chgData name="Anne-Marie Haikio" userId="d857b0d5-b89d-4400-a0b9-0a9e2b406479" providerId="ADAL" clId="{920CDFB6-3E19-4F3E-8F0C-2A92D82D4F48}" dt="2023-11-06T11:09:31.607" v="1989" actId="2711"/>
          <ac:spMkLst>
            <pc:docMk/>
            <pc:sldMk cId="3479138897" sldId="364"/>
            <ac:spMk id="15" creationId="{9D371B08-C72D-610F-18B8-BEFEF3AA9633}"/>
          </ac:spMkLst>
        </pc:spChg>
        <pc:spChg chg="add mod">
          <ac:chgData name="Anne-Marie Haikio" userId="d857b0d5-b89d-4400-a0b9-0a9e2b406479" providerId="ADAL" clId="{920CDFB6-3E19-4F3E-8F0C-2A92D82D4F48}" dt="2023-11-06T11:09:49.157" v="1994" actId="1076"/>
          <ac:spMkLst>
            <pc:docMk/>
            <pc:sldMk cId="3479138897" sldId="364"/>
            <ac:spMk id="16" creationId="{05E23094-49D3-FDA1-461C-A6D74E1EFBB0}"/>
          </ac:spMkLst>
        </pc:spChg>
        <pc:spChg chg="add mod">
          <ac:chgData name="Anne-Marie Haikio" userId="d857b0d5-b89d-4400-a0b9-0a9e2b406479" providerId="ADAL" clId="{920CDFB6-3E19-4F3E-8F0C-2A92D82D4F48}" dt="2023-11-06T11:10:36.111" v="2002" actId="571"/>
          <ac:spMkLst>
            <pc:docMk/>
            <pc:sldMk cId="3479138897" sldId="364"/>
            <ac:spMk id="18" creationId="{A4962060-4E20-A555-4915-DB17F501A692}"/>
          </ac:spMkLst>
        </pc:spChg>
        <pc:spChg chg="add mod">
          <ac:chgData name="Anne-Marie Haikio" userId="d857b0d5-b89d-4400-a0b9-0a9e2b406479" providerId="ADAL" clId="{920CDFB6-3E19-4F3E-8F0C-2A92D82D4F48}" dt="2023-11-06T11:10:36.111" v="2002" actId="571"/>
          <ac:spMkLst>
            <pc:docMk/>
            <pc:sldMk cId="3479138897" sldId="364"/>
            <ac:spMk id="19" creationId="{86225C40-0459-8818-B3E0-3E98C5D6649F}"/>
          </ac:spMkLst>
        </pc:spChg>
        <pc:spChg chg="add mod">
          <ac:chgData name="Anne-Marie Haikio" userId="d857b0d5-b89d-4400-a0b9-0a9e2b406479" providerId="ADAL" clId="{920CDFB6-3E19-4F3E-8F0C-2A92D82D4F48}" dt="2023-11-06T11:10:36.111" v="2002" actId="571"/>
          <ac:spMkLst>
            <pc:docMk/>
            <pc:sldMk cId="3479138897" sldId="364"/>
            <ac:spMk id="20" creationId="{A4706CD1-1CF5-5B21-D56C-DADEBC7EB9E2}"/>
          </ac:spMkLst>
        </pc:spChg>
        <pc:spChg chg="add mod">
          <ac:chgData name="Anne-Marie Haikio" userId="d857b0d5-b89d-4400-a0b9-0a9e2b406479" providerId="ADAL" clId="{920CDFB6-3E19-4F3E-8F0C-2A92D82D4F48}" dt="2023-11-06T11:10:36.111" v="2002" actId="571"/>
          <ac:spMkLst>
            <pc:docMk/>
            <pc:sldMk cId="3479138897" sldId="364"/>
            <ac:spMk id="21" creationId="{4247DA2C-7AAA-C9C1-4BD8-57FE2D1CE759}"/>
          </ac:spMkLst>
        </pc:spChg>
        <pc:spChg chg="add mod">
          <ac:chgData name="Anne-Marie Haikio" userId="d857b0d5-b89d-4400-a0b9-0a9e2b406479" providerId="ADAL" clId="{920CDFB6-3E19-4F3E-8F0C-2A92D82D4F48}" dt="2023-11-06T11:10:36.111" v="2002" actId="571"/>
          <ac:spMkLst>
            <pc:docMk/>
            <pc:sldMk cId="3479138897" sldId="364"/>
            <ac:spMk id="22" creationId="{2519398A-B708-CAA1-0A66-C4D29D9A1D29}"/>
          </ac:spMkLst>
        </pc:spChg>
        <pc:spChg chg="add mod">
          <ac:chgData name="Anne-Marie Haikio" userId="d857b0d5-b89d-4400-a0b9-0a9e2b406479" providerId="ADAL" clId="{920CDFB6-3E19-4F3E-8F0C-2A92D82D4F48}" dt="2023-11-06T11:10:36.111" v="2002" actId="571"/>
          <ac:spMkLst>
            <pc:docMk/>
            <pc:sldMk cId="3479138897" sldId="364"/>
            <ac:spMk id="23" creationId="{0B70CD49-BDFB-73DE-81D1-2BB2AB60FBFC}"/>
          </ac:spMkLst>
        </pc:spChg>
        <pc:spChg chg="add mod">
          <ac:chgData name="Anne-Marie Haikio" userId="d857b0d5-b89d-4400-a0b9-0a9e2b406479" providerId="ADAL" clId="{920CDFB6-3E19-4F3E-8F0C-2A92D82D4F48}" dt="2023-11-06T12:02:36.765" v="3671" actId="20577"/>
          <ac:spMkLst>
            <pc:docMk/>
            <pc:sldMk cId="3479138897" sldId="364"/>
            <ac:spMk id="24" creationId="{72E4FCBB-F710-3199-53C1-0F2E56ABE997}"/>
          </ac:spMkLst>
        </pc:spChg>
        <pc:spChg chg="add mod">
          <ac:chgData name="Anne-Marie Haikio" userId="d857b0d5-b89d-4400-a0b9-0a9e2b406479" providerId="ADAL" clId="{920CDFB6-3E19-4F3E-8F0C-2A92D82D4F48}" dt="2023-11-06T11:59:23.598" v="3466" actId="20577"/>
          <ac:spMkLst>
            <pc:docMk/>
            <pc:sldMk cId="3479138897" sldId="364"/>
            <ac:spMk id="25" creationId="{BDEAC654-E8BB-F49C-63D8-0B9C497A177A}"/>
          </ac:spMkLst>
        </pc:spChg>
        <pc:spChg chg="add mod">
          <ac:chgData name="Anne-Marie Haikio" userId="d857b0d5-b89d-4400-a0b9-0a9e2b406479" providerId="ADAL" clId="{920CDFB6-3E19-4F3E-8F0C-2A92D82D4F48}" dt="2023-11-06T11:59:03.690" v="3422" actId="20577"/>
          <ac:spMkLst>
            <pc:docMk/>
            <pc:sldMk cId="3479138897" sldId="364"/>
            <ac:spMk id="26" creationId="{86894B84-6867-F9E7-6848-3F4111C86CF7}"/>
          </ac:spMkLst>
        </pc:spChg>
        <pc:spChg chg="add mod">
          <ac:chgData name="Anne-Marie Haikio" userId="d857b0d5-b89d-4400-a0b9-0a9e2b406479" providerId="ADAL" clId="{920CDFB6-3E19-4F3E-8F0C-2A92D82D4F48}" dt="2023-11-06T12:01:53.493" v="3585" actId="1076"/>
          <ac:spMkLst>
            <pc:docMk/>
            <pc:sldMk cId="3479138897" sldId="364"/>
            <ac:spMk id="27" creationId="{DF956D37-D221-D053-9CF2-5BDAAB413D7D}"/>
          </ac:spMkLst>
        </pc:spChg>
        <pc:spChg chg="add mod">
          <ac:chgData name="Anne-Marie Haikio" userId="d857b0d5-b89d-4400-a0b9-0a9e2b406479" providerId="ADAL" clId="{920CDFB6-3E19-4F3E-8F0C-2A92D82D4F48}" dt="2023-11-06T12:02:01.237" v="3587" actId="1076"/>
          <ac:spMkLst>
            <pc:docMk/>
            <pc:sldMk cId="3479138897" sldId="364"/>
            <ac:spMk id="28" creationId="{AD4C2182-7184-5DE0-426D-E0F28E06BBF1}"/>
          </ac:spMkLst>
        </pc:spChg>
        <pc:spChg chg="add mod">
          <ac:chgData name="Anne-Marie Haikio" userId="d857b0d5-b89d-4400-a0b9-0a9e2b406479" providerId="ADAL" clId="{920CDFB6-3E19-4F3E-8F0C-2A92D82D4F48}" dt="2023-11-06T12:01:57.577" v="3586" actId="1076"/>
          <ac:spMkLst>
            <pc:docMk/>
            <pc:sldMk cId="3479138897" sldId="364"/>
            <ac:spMk id="29" creationId="{E74DB7F6-58DD-A499-9903-7DA23ECF8D9D}"/>
          </ac:spMkLst>
        </pc:spChg>
        <pc:spChg chg="add mod">
          <ac:chgData name="Anne-Marie Haikio" userId="d857b0d5-b89d-4400-a0b9-0a9e2b406479" providerId="ADAL" clId="{920CDFB6-3E19-4F3E-8F0C-2A92D82D4F48}" dt="2023-11-06T12:02:12.905" v="3624" actId="20577"/>
          <ac:spMkLst>
            <pc:docMk/>
            <pc:sldMk cId="3479138897" sldId="364"/>
            <ac:spMk id="30" creationId="{242D2872-ED94-C18D-94A7-31F1CB5048B1}"/>
          </ac:spMkLst>
        </pc:spChg>
        <pc:spChg chg="add mod">
          <ac:chgData name="Anne-Marie Haikio" userId="d857b0d5-b89d-4400-a0b9-0a9e2b406479" providerId="ADAL" clId="{920CDFB6-3E19-4F3E-8F0C-2A92D82D4F48}" dt="2023-11-06T11:58:54.543" v="3396" actId="20577"/>
          <ac:spMkLst>
            <pc:docMk/>
            <pc:sldMk cId="3479138897" sldId="364"/>
            <ac:spMk id="31" creationId="{6EFD81A6-3942-15D0-C35A-7F65D12B20DA}"/>
          </ac:spMkLst>
        </pc:spChg>
        <pc:spChg chg="add mod">
          <ac:chgData name="Anne-Marie Haikio" userId="d857b0d5-b89d-4400-a0b9-0a9e2b406479" providerId="ADAL" clId="{920CDFB6-3E19-4F3E-8F0C-2A92D82D4F48}" dt="2023-11-06T12:00:55.405" v="3579" actId="1076"/>
          <ac:spMkLst>
            <pc:docMk/>
            <pc:sldMk cId="3479138897" sldId="364"/>
            <ac:spMk id="32" creationId="{EF1E6378-8292-E620-9F82-1A23539F6CFC}"/>
          </ac:spMkLst>
        </pc:spChg>
        <pc:picChg chg="add mod">
          <ac:chgData name="Anne-Marie Haikio" userId="d857b0d5-b89d-4400-a0b9-0a9e2b406479" providerId="ADAL" clId="{920CDFB6-3E19-4F3E-8F0C-2A92D82D4F48}" dt="2023-11-06T11:10:03.910" v="1997" actId="1076"/>
          <ac:picMkLst>
            <pc:docMk/>
            <pc:sldMk cId="3479138897" sldId="364"/>
            <ac:picMk id="5" creationId="{751FC9BD-9488-B901-07DB-3BD650395D71}"/>
          </ac:picMkLst>
        </pc:picChg>
        <pc:picChg chg="add mod">
          <ac:chgData name="Anne-Marie Haikio" userId="d857b0d5-b89d-4400-a0b9-0a9e2b406479" providerId="ADAL" clId="{920CDFB6-3E19-4F3E-8F0C-2A92D82D4F48}" dt="2023-11-06T11:10:36.111" v="2002" actId="571"/>
          <ac:picMkLst>
            <pc:docMk/>
            <pc:sldMk cId="3479138897" sldId="364"/>
            <ac:picMk id="17" creationId="{364002CA-C658-0297-B905-716E144F0526}"/>
          </ac:picMkLst>
        </pc:picChg>
        <pc:picChg chg="add mod">
          <ac:chgData name="Anne-Marie Haikio" userId="d857b0d5-b89d-4400-a0b9-0a9e2b406479" providerId="ADAL" clId="{920CDFB6-3E19-4F3E-8F0C-2A92D82D4F48}" dt="2023-11-06T12:01:03.230" v="3580" actId="1076"/>
          <ac:picMkLst>
            <pc:docMk/>
            <pc:sldMk cId="3479138897" sldId="364"/>
            <ac:picMk id="34" creationId="{14A9D8A0-F640-D8E2-97C4-FACD19E0CB2E}"/>
          </ac:picMkLst>
        </pc:picChg>
      </pc:sldChg>
      <pc:sldChg chg="addSp modSp new mod">
        <pc:chgData name="Anne-Marie Haikio" userId="d857b0d5-b89d-4400-a0b9-0a9e2b406479" providerId="ADAL" clId="{920CDFB6-3E19-4F3E-8F0C-2A92D82D4F48}" dt="2023-11-06T12:26:54.626" v="3970" actId="1076"/>
        <pc:sldMkLst>
          <pc:docMk/>
          <pc:sldMk cId="2716554555" sldId="365"/>
        </pc:sldMkLst>
        <pc:spChg chg="mod">
          <ac:chgData name="Anne-Marie Haikio" userId="d857b0d5-b89d-4400-a0b9-0a9e2b406479" providerId="ADAL" clId="{920CDFB6-3E19-4F3E-8F0C-2A92D82D4F48}" dt="2023-11-06T12:25:00.562" v="3845" actId="114"/>
          <ac:spMkLst>
            <pc:docMk/>
            <pc:sldMk cId="2716554555" sldId="365"/>
            <ac:spMk id="2" creationId="{236C2A2A-2142-443B-D149-2B88F10C31AF}"/>
          </ac:spMkLst>
        </pc:spChg>
        <pc:spChg chg="mod">
          <ac:chgData name="Anne-Marie Haikio" userId="d857b0d5-b89d-4400-a0b9-0a9e2b406479" providerId="ADAL" clId="{920CDFB6-3E19-4F3E-8F0C-2A92D82D4F48}" dt="2023-11-06T12:25:41.399" v="3915" actId="20577"/>
          <ac:spMkLst>
            <pc:docMk/>
            <pc:sldMk cId="2716554555" sldId="365"/>
            <ac:spMk id="3" creationId="{63C66949-9B46-E2E3-3373-0B00406C66E0}"/>
          </ac:spMkLst>
        </pc:spChg>
        <pc:spChg chg="mod">
          <ac:chgData name="Anne-Marie Haikio" userId="d857b0d5-b89d-4400-a0b9-0a9e2b406479" providerId="ADAL" clId="{920CDFB6-3E19-4F3E-8F0C-2A92D82D4F48}" dt="2023-11-06T12:26:37.818" v="3968" actId="20577"/>
          <ac:spMkLst>
            <pc:docMk/>
            <pc:sldMk cId="2716554555" sldId="365"/>
            <ac:spMk id="4" creationId="{F51BAA7D-2684-2E59-28A5-CEA28C704911}"/>
          </ac:spMkLst>
        </pc:spChg>
        <pc:picChg chg="add mod">
          <ac:chgData name="Anne-Marie Haikio" userId="d857b0d5-b89d-4400-a0b9-0a9e2b406479" providerId="ADAL" clId="{920CDFB6-3E19-4F3E-8F0C-2A92D82D4F48}" dt="2023-11-06T12:26:54.626" v="3970" actId="1076"/>
          <ac:picMkLst>
            <pc:docMk/>
            <pc:sldMk cId="2716554555" sldId="365"/>
            <ac:picMk id="5" creationId="{BD50AC80-5966-0F37-4E5C-15F2349F926E}"/>
          </ac:picMkLst>
        </pc:picChg>
      </pc:sldChg>
      <pc:sldChg chg="modSp new del mod">
        <pc:chgData name="Anne-Marie Haikio" userId="d857b0d5-b89d-4400-a0b9-0a9e2b406479" providerId="ADAL" clId="{920CDFB6-3E19-4F3E-8F0C-2A92D82D4F48}" dt="2023-11-06T13:29:09.951" v="4753" actId="47"/>
        <pc:sldMkLst>
          <pc:docMk/>
          <pc:sldMk cId="4132104768" sldId="366"/>
        </pc:sldMkLst>
        <pc:spChg chg="mod">
          <ac:chgData name="Anne-Marie Haikio" userId="d857b0d5-b89d-4400-a0b9-0a9e2b406479" providerId="ADAL" clId="{920CDFB6-3E19-4F3E-8F0C-2A92D82D4F48}" dt="2023-11-06T13:23:41.898" v="4380" actId="20577"/>
          <ac:spMkLst>
            <pc:docMk/>
            <pc:sldMk cId="4132104768" sldId="366"/>
            <ac:spMk id="2" creationId="{A8F962F3-FC07-8CC1-F1BA-347A6F9748D6}"/>
          </ac:spMkLst>
        </pc:spChg>
        <pc:spChg chg="mod">
          <ac:chgData name="Anne-Marie Haikio" userId="d857b0d5-b89d-4400-a0b9-0a9e2b406479" providerId="ADAL" clId="{920CDFB6-3E19-4F3E-8F0C-2A92D82D4F48}" dt="2023-11-06T13:23:54.693" v="4400" actId="20577"/>
          <ac:spMkLst>
            <pc:docMk/>
            <pc:sldMk cId="4132104768" sldId="366"/>
            <ac:spMk id="3" creationId="{2D4603CA-C386-164C-A533-5954135813B5}"/>
          </ac:spMkLst>
        </pc:spChg>
      </pc:sldChg>
      <pc:sldChg chg="addSp delSp modSp new mod">
        <pc:chgData name="Anne-Marie Haikio" userId="d857b0d5-b89d-4400-a0b9-0a9e2b406479" providerId="ADAL" clId="{920CDFB6-3E19-4F3E-8F0C-2A92D82D4F48}" dt="2023-11-06T15:59:02.999" v="4859"/>
        <pc:sldMkLst>
          <pc:docMk/>
          <pc:sldMk cId="2870678407" sldId="367"/>
        </pc:sldMkLst>
        <pc:spChg chg="mod">
          <ac:chgData name="Anne-Marie Haikio" userId="d857b0d5-b89d-4400-a0b9-0a9e2b406479" providerId="ADAL" clId="{920CDFB6-3E19-4F3E-8F0C-2A92D82D4F48}" dt="2023-11-06T13:29:24.826" v="4787" actId="20577"/>
          <ac:spMkLst>
            <pc:docMk/>
            <pc:sldMk cId="2870678407" sldId="367"/>
            <ac:spMk id="2" creationId="{5836DD5D-E534-6DD8-B3C6-8ACE963E9280}"/>
          </ac:spMkLst>
        </pc:spChg>
        <pc:spChg chg="mod">
          <ac:chgData name="Anne-Marie Haikio" userId="d857b0d5-b89d-4400-a0b9-0a9e2b406479" providerId="ADAL" clId="{920CDFB6-3E19-4F3E-8F0C-2A92D82D4F48}" dt="2023-11-06T13:24:07.393" v="4407" actId="20577"/>
          <ac:spMkLst>
            <pc:docMk/>
            <pc:sldMk cId="2870678407" sldId="367"/>
            <ac:spMk id="3" creationId="{7C366F4F-83A7-50DB-8875-F779D9D66B33}"/>
          </ac:spMkLst>
        </pc:spChg>
        <pc:spChg chg="mod">
          <ac:chgData name="Anne-Marie Haikio" userId="d857b0d5-b89d-4400-a0b9-0a9e2b406479" providerId="ADAL" clId="{920CDFB6-3E19-4F3E-8F0C-2A92D82D4F48}" dt="2023-11-06T13:28:18.589" v="4675"/>
          <ac:spMkLst>
            <pc:docMk/>
            <pc:sldMk cId="2870678407" sldId="367"/>
            <ac:spMk id="4" creationId="{5F09A112-214A-B552-D8E6-9FFE1B2017AC}"/>
          </ac:spMkLst>
        </pc:spChg>
        <pc:spChg chg="mod">
          <ac:chgData name="Anne-Marie Haikio" userId="d857b0d5-b89d-4400-a0b9-0a9e2b406479" providerId="ADAL" clId="{920CDFB6-3E19-4F3E-8F0C-2A92D82D4F48}" dt="2023-11-06T13:24:12.278" v="4414" actId="20577"/>
          <ac:spMkLst>
            <pc:docMk/>
            <pc:sldMk cId="2870678407" sldId="367"/>
            <ac:spMk id="5" creationId="{CA3E8D94-AF25-9189-D9D4-E67A700B0638}"/>
          </ac:spMkLst>
        </pc:spChg>
        <pc:spChg chg="mod">
          <ac:chgData name="Anne-Marie Haikio" userId="d857b0d5-b89d-4400-a0b9-0a9e2b406479" providerId="ADAL" clId="{920CDFB6-3E19-4F3E-8F0C-2A92D82D4F48}" dt="2023-11-06T13:29:50.282" v="4814" actId="20577"/>
          <ac:spMkLst>
            <pc:docMk/>
            <pc:sldMk cId="2870678407" sldId="367"/>
            <ac:spMk id="6" creationId="{0EB658BD-509B-1780-9154-3893C99E9325}"/>
          </ac:spMkLst>
        </pc:spChg>
        <pc:spChg chg="add del mod">
          <ac:chgData name="Anne-Marie Haikio" userId="d857b0d5-b89d-4400-a0b9-0a9e2b406479" providerId="ADAL" clId="{920CDFB6-3E19-4F3E-8F0C-2A92D82D4F48}" dt="2023-11-06T15:59:02.999" v="4859"/>
          <ac:spMkLst>
            <pc:docMk/>
            <pc:sldMk cId="2870678407" sldId="367"/>
            <ac:spMk id="7" creationId="{A735ABCC-0459-29B3-BF78-93C71E64B2C5}"/>
          </ac:spMkLst>
        </pc:spChg>
      </pc:sldChg>
      <pc:sldChg chg="modSp new mod">
        <pc:chgData name="Anne-Marie Haikio" userId="d857b0d5-b89d-4400-a0b9-0a9e2b406479" providerId="ADAL" clId="{920CDFB6-3E19-4F3E-8F0C-2A92D82D4F48}" dt="2023-11-06T16:04:35.886" v="5410" actId="20577"/>
        <pc:sldMkLst>
          <pc:docMk/>
          <pc:sldMk cId="3202348986" sldId="368"/>
        </pc:sldMkLst>
        <pc:spChg chg="mod">
          <ac:chgData name="Anne-Marie Haikio" userId="d857b0d5-b89d-4400-a0b9-0a9e2b406479" providerId="ADAL" clId="{920CDFB6-3E19-4F3E-8F0C-2A92D82D4F48}" dt="2023-11-06T15:59:25.255" v="4885" actId="20577"/>
          <ac:spMkLst>
            <pc:docMk/>
            <pc:sldMk cId="3202348986" sldId="368"/>
            <ac:spMk id="2" creationId="{E4F0C1F2-D4E9-CE99-F01F-419BD9AF8B25}"/>
          </ac:spMkLst>
        </pc:spChg>
        <pc:spChg chg="mod">
          <ac:chgData name="Anne-Marie Haikio" userId="d857b0d5-b89d-4400-a0b9-0a9e2b406479" providerId="ADAL" clId="{920CDFB6-3E19-4F3E-8F0C-2A92D82D4F48}" dt="2023-11-06T16:04:35.886" v="5410" actId="20577"/>
          <ac:spMkLst>
            <pc:docMk/>
            <pc:sldMk cId="3202348986" sldId="368"/>
            <ac:spMk id="3" creationId="{6CCE6549-FFF3-4E40-B8C2-045DA244134A}"/>
          </ac:spMkLst>
        </pc:spChg>
        <pc:spChg chg="mod">
          <ac:chgData name="Anne-Marie Haikio" userId="d857b0d5-b89d-4400-a0b9-0a9e2b406479" providerId="ADAL" clId="{920CDFB6-3E19-4F3E-8F0C-2A92D82D4F48}" dt="2023-11-06T16:03:55.656" v="5381" actId="20577"/>
          <ac:spMkLst>
            <pc:docMk/>
            <pc:sldMk cId="3202348986" sldId="368"/>
            <ac:spMk id="4" creationId="{882942E5-2C47-4FAF-6161-98BC14EA59CC}"/>
          </ac:spMkLst>
        </pc:spChg>
        <pc:spChg chg="mod">
          <ac:chgData name="Anne-Marie Haikio" userId="d857b0d5-b89d-4400-a0b9-0a9e2b406479" providerId="ADAL" clId="{920CDFB6-3E19-4F3E-8F0C-2A92D82D4F48}" dt="2023-11-06T16:01:35.627" v="5153" actId="20577"/>
          <ac:spMkLst>
            <pc:docMk/>
            <pc:sldMk cId="3202348986" sldId="368"/>
            <ac:spMk id="5" creationId="{ABE1B83E-8127-C554-4B32-A09673DF8C84}"/>
          </ac:spMkLst>
        </pc:spChg>
        <pc:spChg chg="mod">
          <ac:chgData name="Anne-Marie Haikio" userId="d857b0d5-b89d-4400-a0b9-0a9e2b406479" providerId="ADAL" clId="{920CDFB6-3E19-4F3E-8F0C-2A92D82D4F48}" dt="2023-11-06T16:04:22.585" v="5388" actId="20577"/>
          <ac:spMkLst>
            <pc:docMk/>
            <pc:sldMk cId="3202348986" sldId="368"/>
            <ac:spMk id="6" creationId="{1707CC9E-D565-2356-D183-9E1DA2E17D1F}"/>
          </ac:spMkLst>
        </pc:spChg>
      </pc:sldChg>
      <pc:sldChg chg="addSp delSp modSp new mod">
        <pc:chgData name="Anne-Marie Haikio" userId="d857b0d5-b89d-4400-a0b9-0a9e2b406479" providerId="ADAL" clId="{920CDFB6-3E19-4F3E-8F0C-2A92D82D4F48}" dt="2023-11-06T16:17:37.488" v="6592" actId="478"/>
        <pc:sldMkLst>
          <pc:docMk/>
          <pc:sldMk cId="3766578172" sldId="369"/>
        </pc:sldMkLst>
        <pc:spChg chg="mod">
          <ac:chgData name="Anne-Marie Haikio" userId="d857b0d5-b89d-4400-a0b9-0a9e2b406479" providerId="ADAL" clId="{920CDFB6-3E19-4F3E-8F0C-2A92D82D4F48}" dt="2023-11-06T16:08:59.994" v="5945" actId="20577"/>
          <ac:spMkLst>
            <pc:docMk/>
            <pc:sldMk cId="3766578172" sldId="369"/>
            <ac:spMk id="2" creationId="{125E3A11-0A27-FF33-B19D-B0A6774B0782}"/>
          </ac:spMkLst>
        </pc:spChg>
        <pc:spChg chg="mod">
          <ac:chgData name="Anne-Marie Haikio" userId="d857b0d5-b89d-4400-a0b9-0a9e2b406479" providerId="ADAL" clId="{920CDFB6-3E19-4F3E-8F0C-2A92D82D4F48}" dt="2023-11-06T16:14:08.859" v="6499" actId="6549"/>
          <ac:spMkLst>
            <pc:docMk/>
            <pc:sldMk cId="3766578172" sldId="369"/>
            <ac:spMk id="3" creationId="{C39E6947-B5EE-7925-4F64-152E1C6D6285}"/>
          </ac:spMkLst>
        </pc:spChg>
        <pc:spChg chg="add del mod">
          <ac:chgData name="Anne-Marie Haikio" userId="d857b0d5-b89d-4400-a0b9-0a9e2b406479" providerId="ADAL" clId="{920CDFB6-3E19-4F3E-8F0C-2A92D82D4F48}" dt="2023-11-06T16:17:37.488" v="6592" actId="478"/>
          <ac:spMkLst>
            <pc:docMk/>
            <pc:sldMk cId="3766578172" sldId="369"/>
            <ac:spMk id="5" creationId="{5F21C4B1-E476-D10C-9897-3B661E3B8A92}"/>
          </ac:spMkLst>
        </pc:spChg>
        <pc:graphicFrameChg chg="add mod modGraphic">
          <ac:chgData name="Anne-Marie Haikio" userId="d857b0d5-b89d-4400-a0b9-0a9e2b406479" providerId="ADAL" clId="{920CDFB6-3E19-4F3E-8F0C-2A92D82D4F48}" dt="2023-11-06T16:17:33.630" v="6591" actId="20577"/>
          <ac:graphicFrameMkLst>
            <pc:docMk/>
            <pc:sldMk cId="3766578172" sldId="369"/>
            <ac:graphicFrameMk id="4" creationId="{87543ECC-A081-6B27-503B-AB036BD462DF}"/>
          </ac:graphicFrameMkLst>
        </pc:graphicFrameChg>
      </pc:sldChg>
      <pc:sldChg chg="modSp new mod">
        <pc:chgData name="Anne-Marie Haikio" userId="d857b0d5-b89d-4400-a0b9-0a9e2b406479" providerId="ADAL" clId="{920CDFB6-3E19-4F3E-8F0C-2A92D82D4F48}" dt="2023-11-08T11:56:53.024" v="11425" actId="5793"/>
        <pc:sldMkLst>
          <pc:docMk/>
          <pc:sldMk cId="3804223087" sldId="370"/>
        </pc:sldMkLst>
        <pc:spChg chg="mod">
          <ac:chgData name="Anne-Marie Haikio" userId="d857b0d5-b89d-4400-a0b9-0a9e2b406479" providerId="ADAL" clId="{920CDFB6-3E19-4F3E-8F0C-2A92D82D4F48}" dt="2023-11-08T11:56:05.681" v="11313" actId="20577"/>
          <ac:spMkLst>
            <pc:docMk/>
            <pc:sldMk cId="3804223087" sldId="370"/>
            <ac:spMk id="2" creationId="{3CEF368D-232E-C40B-53E7-07540CD71267}"/>
          </ac:spMkLst>
        </pc:spChg>
        <pc:spChg chg="mod">
          <ac:chgData name="Anne-Marie Haikio" userId="d857b0d5-b89d-4400-a0b9-0a9e2b406479" providerId="ADAL" clId="{920CDFB6-3E19-4F3E-8F0C-2A92D82D4F48}" dt="2023-11-08T11:56:20.750" v="11357" actId="20577"/>
          <ac:spMkLst>
            <pc:docMk/>
            <pc:sldMk cId="3804223087" sldId="370"/>
            <ac:spMk id="3" creationId="{535A0176-FC6A-E1DA-7523-003FFA2312E0}"/>
          </ac:spMkLst>
        </pc:spChg>
        <pc:spChg chg="mod">
          <ac:chgData name="Anne-Marie Haikio" userId="d857b0d5-b89d-4400-a0b9-0a9e2b406479" providerId="ADAL" clId="{920CDFB6-3E19-4F3E-8F0C-2A92D82D4F48}" dt="2023-11-08T11:56:50.430" v="11424" actId="20577"/>
          <ac:spMkLst>
            <pc:docMk/>
            <pc:sldMk cId="3804223087" sldId="370"/>
            <ac:spMk id="4" creationId="{A1B464FE-5AB8-C017-6FA1-966A38CBC2C0}"/>
          </ac:spMkLst>
        </pc:spChg>
        <pc:spChg chg="mod">
          <ac:chgData name="Anne-Marie Haikio" userId="d857b0d5-b89d-4400-a0b9-0a9e2b406479" providerId="ADAL" clId="{920CDFB6-3E19-4F3E-8F0C-2A92D82D4F48}" dt="2023-11-08T11:56:11.617" v="11328" actId="20577"/>
          <ac:spMkLst>
            <pc:docMk/>
            <pc:sldMk cId="3804223087" sldId="370"/>
            <ac:spMk id="5" creationId="{8D51F3F1-7ECC-ABFA-49A2-DB3FDE44CD4B}"/>
          </ac:spMkLst>
        </pc:spChg>
        <pc:spChg chg="mod">
          <ac:chgData name="Anne-Marie Haikio" userId="d857b0d5-b89d-4400-a0b9-0a9e2b406479" providerId="ADAL" clId="{920CDFB6-3E19-4F3E-8F0C-2A92D82D4F48}" dt="2023-11-08T11:56:53.024" v="11425" actId="5793"/>
          <ac:spMkLst>
            <pc:docMk/>
            <pc:sldMk cId="3804223087" sldId="370"/>
            <ac:spMk id="6" creationId="{6CFA144E-660F-6263-B9F1-6E76DFA374AE}"/>
          </ac:spMkLst>
        </pc:spChg>
      </pc:sldChg>
      <pc:sldChg chg="addSp modSp mod">
        <pc:chgData name="Anne-Marie Haikio" userId="d857b0d5-b89d-4400-a0b9-0a9e2b406479" providerId="ADAL" clId="{920CDFB6-3E19-4F3E-8F0C-2A92D82D4F48}" dt="2023-11-08T11:23:23.270" v="10246" actId="207"/>
        <pc:sldMkLst>
          <pc:docMk/>
          <pc:sldMk cId="1988851383" sldId="371"/>
        </pc:sldMkLst>
        <pc:spChg chg="mod">
          <ac:chgData name="Anne-Marie Haikio" userId="d857b0d5-b89d-4400-a0b9-0a9e2b406479" providerId="ADAL" clId="{920CDFB6-3E19-4F3E-8F0C-2A92D82D4F48}" dt="2023-11-08T11:22:58.623" v="10241" actId="6549"/>
          <ac:spMkLst>
            <pc:docMk/>
            <pc:sldMk cId="1988851383" sldId="371"/>
            <ac:spMk id="3" creationId="{475AC28B-CF72-CF66-2BF4-1971D95357F5}"/>
          </ac:spMkLst>
        </pc:spChg>
        <pc:picChg chg="add mod">
          <ac:chgData name="Anne-Marie Haikio" userId="d857b0d5-b89d-4400-a0b9-0a9e2b406479" providerId="ADAL" clId="{920CDFB6-3E19-4F3E-8F0C-2A92D82D4F48}" dt="2023-11-08T11:23:23.270" v="10246" actId="207"/>
          <ac:picMkLst>
            <pc:docMk/>
            <pc:sldMk cId="1988851383" sldId="371"/>
            <ac:picMk id="5" creationId="{DFC30065-5E9E-9652-F34C-F57D4B3F8FF5}"/>
          </ac:picMkLst>
        </pc:picChg>
      </pc:sldChg>
      <pc:sldChg chg="addSp modSp mod">
        <pc:chgData name="Anne-Marie Haikio" userId="d857b0d5-b89d-4400-a0b9-0a9e2b406479" providerId="ADAL" clId="{920CDFB6-3E19-4F3E-8F0C-2A92D82D4F48}" dt="2023-11-08T12:08:19.976" v="12302" actId="1076"/>
        <pc:sldMkLst>
          <pc:docMk/>
          <pc:sldMk cId="2888269520" sldId="372"/>
        </pc:sldMkLst>
        <pc:spChg chg="mod">
          <ac:chgData name="Anne-Marie Haikio" userId="d857b0d5-b89d-4400-a0b9-0a9e2b406479" providerId="ADAL" clId="{920CDFB6-3E19-4F3E-8F0C-2A92D82D4F48}" dt="2023-11-08T10:38:38.015" v="8092" actId="20577"/>
          <ac:spMkLst>
            <pc:docMk/>
            <pc:sldMk cId="2888269520" sldId="372"/>
            <ac:spMk id="4" creationId="{89E7AAB4-CE2D-4D3C-556C-75205CCF6C90}"/>
          </ac:spMkLst>
        </pc:spChg>
        <pc:picChg chg="add mod">
          <ac:chgData name="Anne-Marie Haikio" userId="d857b0d5-b89d-4400-a0b9-0a9e2b406479" providerId="ADAL" clId="{920CDFB6-3E19-4F3E-8F0C-2A92D82D4F48}" dt="2023-11-08T12:08:19.976" v="12302" actId="1076"/>
          <ac:picMkLst>
            <pc:docMk/>
            <pc:sldMk cId="2888269520" sldId="372"/>
            <ac:picMk id="6" creationId="{70D3FCCC-F7E4-103B-C0B7-739C3CE17B8B}"/>
          </ac:picMkLst>
        </pc:picChg>
      </pc:sldChg>
      <pc:sldChg chg="addSp delSp modSp del mod">
        <pc:chgData name="Anne-Marie Haikio" userId="d857b0d5-b89d-4400-a0b9-0a9e2b406479" providerId="ADAL" clId="{920CDFB6-3E19-4F3E-8F0C-2A92D82D4F48}" dt="2023-11-08T12:06:11.889" v="12291" actId="47"/>
        <pc:sldMkLst>
          <pc:docMk/>
          <pc:sldMk cId="3745963477" sldId="373"/>
        </pc:sldMkLst>
        <pc:spChg chg="add del mod">
          <ac:chgData name="Anne-Marie Haikio" userId="d857b0d5-b89d-4400-a0b9-0a9e2b406479" providerId="ADAL" clId="{920CDFB6-3E19-4F3E-8F0C-2A92D82D4F48}" dt="2023-11-08T12:06:10.530" v="12290" actId="478"/>
          <ac:spMkLst>
            <pc:docMk/>
            <pc:sldMk cId="3745963477" sldId="373"/>
            <ac:spMk id="2" creationId="{B5B38CFF-A490-C17B-F7FC-B4A4F7D0190B}"/>
          </ac:spMkLst>
        </pc:spChg>
      </pc:sldChg>
      <pc:sldChg chg="modSp new mod">
        <pc:chgData name="Anne-Marie Haikio" userId="d857b0d5-b89d-4400-a0b9-0a9e2b406479" providerId="ADAL" clId="{920CDFB6-3E19-4F3E-8F0C-2A92D82D4F48}" dt="2023-11-08T12:14:34.206" v="12341" actId="20577"/>
        <pc:sldMkLst>
          <pc:docMk/>
          <pc:sldMk cId="2424612442" sldId="374"/>
        </pc:sldMkLst>
        <pc:spChg chg="mod">
          <ac:chgData name="Anne-Marie Haikio" userId="d857b0d5-b89d-4400-a0b9-0a9e2b406479" providerId="ADAL" clId="{920CDFB6-3E19-4F3E-8F0C-2A92D82D4F48}" dt="2023-11-08T12:14:34.206" v="12341" actId="20577"/>
          <ac:spMkLst>
            <pc:docMk/>
            <pc:sldMk cId="2424612442" sldId="374"/>
            <ac:spMk id="3" creationId="{0AD4E3B5-D939-4579-833E-527E97660018}"/>
          </ac:spMkLst>
        </pc:spChg>
      </pc:sldChg>
      <pc:sldChg chg="addSp delSp modSp new mod">
        <pc:chgData name="Anne-Marie Haikio" userId="d857b0d5-b89d-4400-a0b9-0a9e2b406479" providerId="ADAL" clId="{920CDFB6-3E19-4F3E-8F0C-2A92D82D4F48}" dt="2023-11-08T11:07:04.407" v="9975"/>
        <pc:sldMkLst>
          <pc:docMk/>
          <pc:sldMk cId="609608803" sldId="375"/>
        </pc:sldMkLst>
        <pc:spChg chg="mod">
          <ac:chgData name="Anne-Marie Haikio" userId="d857b0d5-b89d-4400-a0b9-0a9e2b406479" providerId="ADAL" clId="{920CDFB6-3E19-4F3E-8F0C-2A92D82D4F48}" dt="2023-11-08T11:04:49.181" v="9926" actId="20577"/>
          <ac:spMkLst>
            <pc:docMk/>
            <pc:sldMk cId="609608803" sldId="375"/>
            <ac:spMk id="2" creationId="{02A81629-21E5-943C-E434-7E408E390AB2}"/>
          </ac:spMkLst>
        </pc:spChg>
        <pc:spChg chg="mod">
          <ac:chgData name="Anne-Marie Haikio" userId="d857b0d5-b89d-4400-a0b9-0a9e2b406479" providerId="ADAL" clId="{920CDFB6-3E19-4F3E-8F0C-2A92D82D4F48}" dt="2023-11-08T11:06:51.816" v="9974" actId="1076"/>
          <ac:spMkLst>
            <pc:docMk/>
            <pc:sldMk cId="609608803" sldId="375"/>
            <ac:spMk id="3" creationId="{D68011F4-E9A1-779D-9012-B1326DDB9792}"/>
          </ac:spMkLst>
        </pc:spChg>
        <pc:spChg chg="add del mod">
          <ac:chgData name="Anne-Marie Haikio" userId="d857b0d5-b89d-4400-a0b9-0a9e2b406479" providerId="ADAL" clId="{920CDFB6-3E19-4F3E-8F0C-2A92D82D4F48}" dt="2023-11-08T11:06:19.015" v="9954" actId="20577"/>
          <ac:spMkLst>
            <pc:docMk/>
            <pc:sldMk cId="609608803" sldId="375"/>
            <ac:spMk id="26" creationId="{EFC37A8B-772E-3F42-030E-90797A0453B5}"/>
          </ac:spMkLst>
        </pc:spChg>
        <pc:spChg chg="add mod">
          <ac:chgData name="Anne-Marie Haikio" userId="d857b0d5-b89d-4400-a0b9-0a9e2b406479" providerId="ADAL" clId="{920CDFB6-3E19-4F3E-8F0C-2A92D82D4F48}" dt="2023-11-08T11:06:42.783" v="9970" actId="20577"/>
          <ac:spMkLst>
            <pc:docMk/>
            <pc:sldMk cId="609608803" sldId="375"/>
            <ac:spMk id="27" creationId="{421D07A7-52D2-0822-5021-DAA2D5A63FC2}"/>
          </ac:spMkLst>
        </pc:spChg>
        <pc:spChg chg="add del mod">
          <ac:chgData name="Anne-Marie Haikio" userId="d857b0d5-b89d-4400-a0b9-0a9e2b406479" providerId="ADAL" clId="{920CDFB6-3E19-4F3E-8F0C-2A92D82D4F48}" dt="2023-11-08T11:06:40.221" v="9968" actId="20577"/>
          <ac:spMkLst>
            <pc:docMk/>
            <pc:sldMk cId="609608803" sldId="375"/>
            <ac:spMk id="28" creationId="{CEE9C27E-892D-B000-D615-B5E9E794F127}"/>
          </ac:spMkLst>
        </pc:spChg>
        <pc:spChg chg="add mod">
          <ac:chgData name="Anne-Marie Haikio" userId="d857b0d5-b89d-4400-a0b9-0a9e2b406479" providerId="ADAL" clId="{920CDFB6-3E19-4F3E-8F0C-2A92D82D4F48}" dt="2023-11-08T11:06:24.496" v="9958" actId="20577"/>
          <ac:spMkLst>
            <pc:docMk/>
            <pc:sldMk cId="609608803" sldId="375"/>
            <ac:spMk id="29" creationId="{33B7D6CE-6DDD-2A14-5D3A-D1324B5CD4B4}"/>
          </ac:spMkLst>
        </pc:spChg>
        <pc:spChg chg="add mod">
          <ac:chgData name="Anne-Marie Haikio" userId="d857b0d5-b89d-4400-a0b9-0a9e2b406479" providerId="ADAL" clId="{920CDFB6-3E19-4F3E-8F0C-2A92D82D4F48}" dt="2023-11-08T11:06:29.522" v="9962" actId="20577"/>
          <ac:spMkLst>
            <pc:docMk/>
            <pc:sldMk cId="609608803" sldId="375"/>
            <ac:spMk id="30" creationId="{FE1D7BFD-735F-6D56-9B10-F64EBCC64089}"/>
          </ac:spMkLst>
        </pc:spChg>
        <pc:spChg chg="add mod">
          <ac:chgData name="Anne-Marie Haikio" userId="d857b0d5-b89d-4400-a0b9-0a9e2b406479" providerId="ADAL" clId="{920CDFB6-3E19-4F3E-8F0C-2A92D82D4F48}" dt="2023-11-08T11:05:55.224" v="9946" actId="1076"/>
          <ac:spMkLst>
            <pc:docMk/>
            <pc:sldMk cId="609608803" sldId="375"/>
            <ac:spMk id="31" creationId="{AA6D293D-BC80-305B-D8C3-011CD130EF4E}"/>
          </ac:spMkLst>
        </pc:spChg>
        <pc:spChg chg="add mod">
          <ac:chgData name="Anne-Marie Haikio" userId="d857b0d5-b89d-4400-a0b9-0a9e2b406479" providerId="ADAL" clId="{920CDFB6-3E19-4F3E-8F0C-2A92D82D4F48}" dt="2023-11-08T11:06:32.480" v="9964" actId="20577"/>
          <ac:spMkLst>
            <pc:docMk/>
            <pc:sldMk cId="609608803" sldId="375"/>
            <ac:spMk id="32" creationId="{E4C56F9F-070F-A0D2-4847-565740EE19AD}"/>
          </ac:spMkLst>
        </pc:spChg>
        <pc:spChg chg="add mod">
          <ac:chgData name="Anne-Marie Haikio" userId="d857b0d5-b89d-4400-a0b9-0a9e2b406479" providerId="ADAL" clId="{920CDFB6-3E19-4F3E-8F0C-2A92D82D4F48}" dt="2023-11-08T11:06:51.093" v="9973" actId="1076"/>
          <ac:spMkLst>
            <pc:docMk/>
            <pc:sldMk cId="609608803" sldId="375"/>
            <ac:spMk id="33" creationId="{67AA0EAB-FEA3-8274-8259-A5F084148E27}"/>
          </ac:spMkLst>
        </pc:spChg>
        <pc:spChg chg="add mod">
          <ac:chgData name="Anne-Marie Haikio" userId="d857b0d5-b89d-4400-a0b9-0a9e2b406479" providerId="ADAL" clId="{920CDFB6-3E19-4F3E-8F0C-2A92D82D4F48}" dt="2023-11-08T11:06:21.579" v="9956" actId="20577"/>
          <ac:spMkLst>
            <pc:docMk/>
            <pc:sldMk cId="609608803" sldId="375"/>
            <ac:spMk id="34" creationId="{A6438035-6730-A68C-19AF-359DC9D8EFEF}"/>
          </ac:spMkLst>
        </pc:spChg>
        <pc:spChg chg="add mod">
          <ac:chgData name="Anne-Marie Haikio" userId="d857b0d5-b89d-4400-a0b9-0a9e2b406479" providerId="ADAL" clId="{920CDFB6-3E19-4F3E-8F0C-2A92D82D4F48}" dt="2023-11-08T11:07:04.407" v="9975"/>
          <ac:spMkLst>
            <pc:docMk/>
            <pc:sldMk cId="609608803" sldId="375"/>
            <ac:spMk id="35" creationId="{BCCFDEEB-67FA-8299-BDEE-26DB4355ED89}"/>
          </ac:spMkLst>
        </pc:spChg>
        <pc:picChg chg="add del mod">
          <ac:chgData name="Anne-Marie Haikio" userId="d857b0d5-b89d-4400-a0b9-0a9e2b406479" providerId="ADAL" clId="{920CDFB6-3E19-4F3E-8F0C-2A92D82D4F48}" dt="2023-11-08T11:00:34.436" v="9844" actId="478"/>
          <ac:picMkLst>
            <pc:docMk/>
            <pc:sldMk cId="609608803" sldId="375"/>
            <ac:picMk id="5" creationId="{28D1CD1C-8A43-8D58-5873-849C4EEE1218}"/>
          </ac:picMkLst>
        </pc:picChg>
        <pc:picChg chg="add mod">
          <ac:chgData name="Anne-Marie Haikio" userId="d857b0d5-b89d-4400-a0b9-0a9e2b406479" providerId="ADAL" clId="{920CDFB6-3E19-4F3E-8F0C-2A92D82D4F48}" dt="2023-11-08T11:03:28.557" v="9895" actId="1076"/>
          <ac:picMkLst>
            <pc:docMk/>
            <pc:sldMk cId="609608803" sldId="375"/>
            <ac:picMk id="7" creationId="{5B27658F-D2FC-C893-DB06-3C6AE89274AC}"/>
          </ac:picMkLst>
        </pc:picChg>
        <pc:picChg chg="add mod">
          <ac:chgData name="Anne-Marie Haikio" userId="d857b0d5-b89d-4400-a0b9-0a9e2b406479" providerId="ADAL" clId="{920CDFB6-3E19-4F3E-8F0C-2A92D82D4F48}" dt="2023-11-08T11:04:55.512" v="9927" actId="1076"/>
          <ac:picMkLst>
            <pc:docMk/>
            <pc:sldMk cId="609608803" sldId="375"/>
            <ac:picMk id="9" creationId="{4ED7314C-2FC7-7BA2-E2FF-6B5B959F5D20}"/>
          </ac:picMkLst>
        </pc:picChg>
        <pc:picChg chg="add mod">
          <ac:chgData name="Anne-Marie Haikio" userId="d857b0d5-b89d-4400-a0b9-0a9e2b406479" providerId="ADAL" clId="{920CDFB6-3E19-4F3E-8F0C-2A92D82D4F48}" dt="2023-11-08T11:03:19.598" v="9892" actId="1076"/>
          <ac:picMkLst>
            <pc:docMk/>
            <pc:sldMk cId="609608803" sldId="375"/>
            <ac:picMk id="11" creationId="{A0829375-687D-4ED4-784B-772CE80EBF6D}"/>
          </ac:picMkLst>
        </pc:picChg>
        <pc:picChg chg="add mod">
          <ac:chgData name="Anne-Marie Haikio" userId="d857b0d5-b89d-4400-a0b9-0a9e2b406479" providerId="ADAL" clId="{920CDFB6-3E19-4F3E-8F0C-2A92D82D4F48}" dt="2023-11-08T11:03:12.889" v="9888" actId="1076"/>
          <ac:picMkLst>
            <pc:docMk/>
            <pc:sldMk cId="609608803" sldId="375"/>
            <ac:picMk id="13" creationId="{F4C6DE18-AE09-6D58-0D24-A25139C17B5D}"/>
          </ac:picMkLst>
        </pc:picChg>
        <pc:picChg chg="add mod">
          <ac:chgData name="Anne-Marie Haikio" userId="d857b0d5-b89d-4400-a0b9-0a9e2b406479" providerId="ADAL" clId="{920CDFB6-3E19-4F3E-8F0C-2A92D82D4F48}" dt="2023-11-08T11:03:27.161" v="9894" actId="1076"/>
          <ac:picMkLst>
            <pc:docMk/>
            <pc:sldMk cId="609608803" sldId="375"/>
            <ac:picMk id="15" creationId="{43FFEDF0-BF12-1152-94AE-B27887FA6B48}"/>
          </ac:picMkLst>
        </pc:picChg>
        <pc:picChg chg="add mod">
          <ac:chgData name="Anne-Marie Haikio" userId="d857b0d5-b89d-4400-a0b9-0a9e2b406479" providerId="ADAL" clId="{920CDFB6-3E19-4F3E-8F0C-2A92D82D4F48}" dt="2023-11-08T11:03:14.322" v="9889" actId="1076"/>
          <ac:picMkLst>
            <pc:docMk/>
            <pc:sldMk cId="609608803" sldId="375"/>
            <ac:picMk id="17" creationId="{B3E31F7D-4FE6-90ED-BEBA-A87B3FFEC4FC}"/>
          </ac:picMkLst>
        </pc:picChg>
        <pc:picChg chg="add mod">
          <ac:chgData name="Anne-Marie Haikio" userId="d857b0d5-b89d-4400-a0b9-0a9e2b406479" providerId="ADAL" clId="{920CDFB6-3E19-4F3E-8F0C-2A92D82D4F48}" dt="2023-11-08T11:03:17.829" v="9891" actId="1076"/>
          <ac:picMkLst>
            <pc:docMk/>
            <pc:sldMk cId="609608803" sldId="375"/>
            <ac:picMk id="19" creationId="{8F52F020-0ADC-4297-3940-2F96F4C617CF}"/>
          </ac:picMkLst>
        </pc:picChg>
        <pc:picChg chg="add mod">
          <ac:chgData name="Anne-Marie Haikio" userId="d857b0d5-b89d-4400-a0b9-0a9e2b406479" providerId="ADAL" clId="{920CDFB6-3E19-4F3E-8F0C-2A92D82D4F48}" dt="2023-11-08T11:04:57.873" v="9928" actId="1076"/>
          <ac:picMkLst>
            <pc:docMk/>
            <pc:sldMk cId="609608803" sldId="375"/>
            <ac:picMk id="21" creationId="{13AF949E-6517-3650-857C-C83AF6B2AA76}"/>
          </ac:picMkLst>
        </pc:picChg>
        <pc:picChg chg="add del mod">
          <ac:chgData name="Anne-Marie Haikio" userId="d857b0d5-b89d-4400-a0b9-0a9e2b406479" providerId="ADAL" clId="{920CDFB6-3E19-4F3E-8F0C-2A92D82D4F48}" dt="2023-11-08T11:04:37.795" v="9902" actId="478"/>
          <ac:picMkLst>
            <pc:docMk/>
            <pc:sldMk cId="609608803" sldId="375"/>
            <ac:picMk id="23" creationId="{F4C134D1-11B3-CD7F-60D3-43EE99A49964}"/>
          </ac:picMkLst>
        </pc:picChg>
        <pc:picChg chg="add mod">
          <ac:chgData name="Anne-Marie Haikio" userId="d857b0d5-b89d-4400-a0b9-0a9e2b406479" providerId="ADAL" clId="{920CDFB6-3E19-4F3E-8F0C-2A92D82D4F48}" dt="2023-11-08T11:04:59.824" v="9929" actId="1076"/>
          <ac:picMkLst>
            <pc:docMk/>
            <pc:sldMk cId="609608803" sldId="375"/>
            <ac:picMk id="25" creationId="{F3E70A6E-B6CD-3F01-EC7B-727705C0BEB3}"/>
          </ac:picMkLst>
        </pc:picChg>
      </pc:sldChg>
      <pc:sldChg chg="modSp new del mod">
        <pc:chgData name="Anne-Marie Haikio" userId="d857b0d5-b89d-4400-a0b9-0a9e2b406479" providerId="ADAL" clId="{920CDFB6-3E19-4F3E-8F0C-2A92D82D4F48}" dt="2023-11-08T10:38:41.434" v="8093" actId="47"/>
        <pc:sldMkLst>
          <pc:docMk/>
          <pc:sldMk cId="1993011859" sldId="376"/>
        </pc:sldMkLst>
        <pc:spChg chg="mod">
          <ac:chgData name="Anne-Marie Haikio" userId="d857b0d5-b89d-4400-a0b9-0a9e2b406479" providerId="ADAL" clId="{920CDFB6-3E19-4F3E-8F0C-2A92D82D4F48}" dt="2023-11-08T10:34:15.214" v="7553" actId="20577"/>
          <ac:spMkLst>
            <pc:docMk/>
            <pc:sldMk cId="1993011859" sldId="376"/>
            <ac:spMk id="2" creationId="{DC51750F-8235-1194-B2F1-6464EEF08DD2}"/>
          </ac:spMkLst>
        </pc:spChg>
        <pc:spChg chg="mod">
          <ac:chgData name="Anne-Marie Haikio" userId="d857b0d5-b89d-4400-a0b9-0a9e2b406479" providerId="ADAL" clId="{920CDFB6-3E19-4F3E-8F0C-2A92D82D4F48}" dt="2023-11-08T10:35:27.020" v="7686" actId="21"/>
          <ac:spMkLst>
            <pc:docMk/>
            <pc:sldMk cId="1993011859" sldId="376"/>
            <ac:spMk id="3" creationId="{8E6B4909-5AE6-761B-D274-0281D2B6F924}"/>
          </ac:spMkLst>
        </pc:spChg>
      </pc:sldChg>
      <pc:sldChg chg="addSp modSp new mod">
        <pc:chgData name="Anne-Marie Haikio" userId="d857b0d5-b89d-4400-a0b9-0a9e2b406479" providerId="ADAL" clId="{920CDFB6-3E19-4F3E-8F0C-2A92D82D4F48}" dt="2023-11-08T12:07:33.456" v="12299" actId="1076"/>
        <pc:sldMkLst>
          <pc:docMk/>
          <pc:sldMk cId="2787846293" sldId="377"/>
        </pc:sldMkLst>
        <pc:spChg chg="mod">
          <ac:chgData name="Anne-Marie Haikio" userId="d857b0d5-b89d-4400-a0b9-0a9e2b406479" providerId="ADAL" clId="{920CDFB6-3E19-4F3E-8F0C-2A92D82D4F48}" dt="2023-11-08T10:37:05.373" v="7932" actId="20577"/>
          <ac:spMkLst>
            <pc:docMk/>
            <pc:sldMk cId="2787846293" sldId="377"/>
            <ac:spMk id="2" creationId="{765B9038-2B0C-7DD4-468D-B97FFC8096E2}"/>
          </ac:spMkLst>
        </pc:spChg>
        <pc:spChg chg="mod">
          <ac:chgData name="Anne-Marie Haikio" userId="d857b0d5-b89d-4400-a0b9-0a9e2b406479" providerId="ADAL" clId="{920CDFB6-3E19-4F3E-8F0C-2A92D82D4F48}" dt="2023-11-08T10:35:36.686" v="7698" actId="20577"/>
          <ac:spMkLst>
            <pc:docMk/>
            <pc:sldMk cId="2787846293" sldId="377"/>
            <ac:spMk id="3" creationId="{2ABF6FF0-C33A-E580-586F-AF76D2515B7B}"/>
          </ac:spMkLst>
        </pc:spChg>
        <pc:spChg chg="mod">
          <ac:chgData name="Anne-Marie Haikio" userId="d857b0d5-b89d-4400-a0b9-0a9e2b406479" providerId="ADAL" clId="{920CDFB6-3E19-4F3E-8F0C-2A92D82D4F48}" dt="2023-11-08T10:38:17.998" v="8062" actId="20577"/>
          <ac:spMkLst>
            <pc:docMk/>
            <pc:sldMk cId="2787846293" sldId="377"/>
            <ac:spMk id="4" creationId="{50125D8C-4BDD-F63A-8649-EAA021990086}"/>
          </ac:spMkLst>
        </pc:spChg>
        <pc:spChg chg="mod">
          <ac:chgData name="Anne-Marie Haikio" userId="d857b0d5-b89d-4400-a0b9-0a9e2b406479" providerId="ADAL" clId="{920CDFB6-3E19-4F3E-8F0C-2A92D82D4F48}" dt="2023-11-08T10:35:39.741" v="7702" actId="20577"/>
          <ac:spMkLst>
            <pc:docMk/>
            <pc:sldMk cId="2787846293" sldId="377"/>
            <ac:spMk id="5" creationId="{FE0FA4E9-DAA1-ABC4-EAFC-05DC9E727F7A}"/>
          </ac:spMkLst>
        </pc:spChg>
        <pc:spChg chg="mod">
          <ac:chgData name="Anne-Marie Haikio" userId="d857b0d5-b89d-4400-a0b9-0a9e2b406479" providerId="ADAL" clId="{920CDFB6-3E19-4F3E-8F0C-2A92D82D4F48}" dt="2023-11-08T10:38:04.121" v="8029" actId="5793"/>
          <ac:spMkLst>
            <pc:docMk/>
            <pc:sldMk cId="2787846293" sldId="377"/>
            <ac:spMk id="6" creationId="{BC5C5EA0-F09A-9577-6866-D8F73A98E105}"/>
          </ac:spMkLst>
        </pc:spChg>
        <pc:picChg chg="add mod">
          <ac:chgData name="Anne-Marie Haikio" userId="d857b0d5-b89d-4400-a0b9-0a9e2b406479" providerId="ADAL" clId="{920CDFB6-3E19-4F3E-8F0C-2A92D82D4F48}" dt="2023-11-08T12:07:33.456" v="12299" actId="1076"/>
          <ac:picMkLst>
            <pc:docMk/>
            <pc:sldMk cId="2787846293" sldId="377"/>
            <ac:picMk id="8" creationId="{F7DFA3A6-4ADC-9733-B92E-4E375DB6A69B}"/>
          </ac:picMkLst>
        </pc:picChg>
      </pc:sldChg>
      <pc:sldChg chg="modSp new mod">
        <pc:chgData name="Anne-Marie Haikio" userId="d857b0d5-b89d-4400-a0b9-0a9e2b406479" providerId="ADAL" clId="{920CDFB6-3E19-4F3E-8F0C-2A92D82D4F48}" dt="2023-11-08T10:46:19.585" v="9564" actId="20577"/>
        <pc:sldMkLst>
          <pc:docMk/>
          <pc:sldMk cId="3773802084" sldId="378"/>
        </pc:sldMkLst>
        <pc:spChg chg="mod">
          <ac:chgData name="Anne-Marie Haikio" userId="d857b0d5-b89d-4400-a0b9-0a9e2b406479" providerId="ADAL" clId="{920CDFB6-3E19-4F3E-8F0C-2A92D82D4F48}" dt="2023-11-08T10:43:54.416" v="9117" actId="20577"/>
          <ac:spMkLst>
            <pc:docMk/>
            <pc:sldMk cId="3773802084" sldId="378"/>
            <ac:spMk id="2" creationId="{D4545F78-CDDC-3D88-5657-AC9935B0BEE9}"/>
          </ac:spMkLst>
        </pc:spChg>
        <pc:spChg chg="mod">
          <ac:chgData name="Anne-Marie Haikio" userId="d857b0d5-b89d-4400-a0b9-0a9e2b406479" providerId="ADAL" clId="{920CDFB6-3E19-4F3E-8F0C-2A92D82D4F48}" dt="2023-11-08T10:46:19.585" v="9564" actId="20577"/>
          <ac:spMkLst>
            <pc:docMk/>
            <pc:sldMk cId="3773802084" sldId="378"/>
            <ac:spMk id="3" creationId="{CECD0C81-E7F2-74B5-EFE5-87023DCCBB55}"/>
          </ac:spMkLst>
        </pc:spChg>
      </pc:sldChg>
      <pc:sldChg chg="modSp new del mod">
        <pc:chgData name="Anne-Marie Haikio" userId="d857b0d5-b89d-4400-a0b9-0a9e2b406479" providerId="ADAL" clId="{920CDFB6-3E19-4F3E-8F0C-2A92D82D4F48}" dt="2023-11-08T11:53:45.473" v="11147" actId="47"/>
        <pc:sldMkLst>
          <pc:docMk/>
          <pc:sldMk cId="880094440" sldId="379"/>
        </pc:sldMkLst>
        <pc:spChg chg="mod">
          <ac:chgData name="Anne-Marie Haikio" userId="d857b0d5-b89d-4400-a0b9-0a9e2b406479" providerId="ADAL" clId="{920CDFB6-3E19-4F3E-8F0C-2A92D82D4F48}" dt="2023-11-08T10:46:52.367" v="9612" actId="20577"/>
          <ac:spMkLst>
            <pc:docMk/>
            <pc:sldMk cId="880094440" sldId="379"/>
            <ac:spMk id="2" creationId="{E531BBB6-5CB8-57DC-813B-DD67731E1C56}"/>
          </ac:spMkLst>
        </pc:spChg>
        <pc:spChg chg="mod">
          <ac:chgData name="Anne-Marie Haikio" userId="d857b0d5-b89d-4400-a0b9-0a9e2b406479" providerId="ADAL" clId="{920CDFB6-3E19-4F3E-8F0C-2A92D82D4F48}" dt="2023-11-08T11:53:41.936" v="11146" actId="20577"/>
          <ac:spMkLst>
            <pc:docMk/>
            <pc:sldMk cId="880094440" sldId="379"/>
            <ac:spMk id="3" creationId="{CAEF3246-8B39-D73C-04BF-410A1C0B1432}"/>
          </ac:spMkLst>
        </pc:spChg>
      </pc:sldChg>
      <pc:sldChg chg="addSp delSp modSp new mod">
        <pc:chgData name="Anne-Marie Haikio" userId="d857b0d5-b89d-4400-a0b9-0a9e2b406479" providerId="ADAL" clId="{920CDFB6-3E19-4F3E-8F0C-2A92D82D4F48}" dt="2023-11-08T12:00:58.264" v="11595" actId="1076"/>
        <pc:sldMkLst>
          <pc:docMk/>
          <pc:sldMk cId="3219040817" sldId="380"/>
        </pc:sldMkLst>
        <pc:spChg chg="mod">
          <ac:chgData name="Anne-Marie Haikio" userId="d857b0d5-b89d-4400-a0b9-0a9e2b406479" providerId="ADAL" clId="{920CDFB6-3E19-4F3E-8F0C-2A92D82D4F48}" dt="2023-11-08T11:37:32.063" v="10570" actId="20577"/>
          <ac:spMkLst>
            <pc:docMk/>
            <pc:sldMk cId="3219040817" sldId="380"/>
            <ac:spMk id="2" creationId="{585EC90C-C0DD-BA22-4A6D-3C3155D41336}"/>
          </ac:spMkLst>
        </pc:spChg>
        <pc:spChg chg="mod">
          <ac:chgData name="Anne-Marie Haikio" userId="d857b0d5-b89d-4400-a0b9-0a9e2b406479" providerId="ADAL" clId="{920CDFB6-3E19-4F3E-8F0C-2A92D82D4F48}" dt="2023-11-08T12:00:49.378" v="11594" actId="20577"/>
          <ac:spMkLst>
            <pc:docMk/>
            <pc:sldMk cId="3219040817" sldId="380"/>
            <ac:spMk id="3" creationId="{A9EF2981-0712-C250-FA26-FF116B1A1E49}"/>
          </ac:spMkLst>
        </pc:spChg>
        <pc:graphicFrameChg chg="add del modGraphic">
          <ac:chgData name="Anne-Marie Haikio" userId="d857b0d5-b89d-4400-a0b9-0a9e2b406479" providerId="ADAL" clId="{920CDFB6-3E19-4F3E-8F0C-2A92D82D4F48}" dt="2023-11-08T11:57:59.613" v="11452" actId="478"/>
          <ac:graphicFrameMkLst>
            <pc:docMk/>
            <pc:sldMk cId="3219040817" sldId="380"/>
            <ac:graphicFrameMk id="4" creationId="{08EA14EC-EDE0-4D3D-74E1-B7E0A05316BD}"/>
          </ac:graphicFrameMkLst>
        </pc:graphicFrameChg>
        <pc:graphicFrameChg chg="add mod modGraphic">
          <ac:chgData name="Anne-Marie Haikio" userId="d857b0d5-b89d-4400-a0b9-0a9e2b406479" providerId="ADAL" clId="{920CDFB6-3E19-4F3E-8F0C-2A92D82D4F48}" dt="2023-11-08T12:00:58.264" v="11595" actId="1076"/>
          <ac:graphicFrameMkLst>
            <pc:docMk/>
            <pc:sldMk cId="3219040817" sldId="380"/>
            <ac:graphicFrameMk id="5" creationId="{32C3ACDB-4911-F4DB-623B-9815A8E34A23}"/>
          </ac:graphicFrameMkLst>
        </pc:graphicFrameChg>
      </pc:sldChg>
      <pc:sldChg chg="modSp new mod">
        <pc:chgData name="Anne-Marie Haikio" userId="d857b0d5-b89d-4400-a0b9-0a9e2b406479" providerId="ADAL" clId="{920CDFB6-3E19-4F3E-8F0C-2A92D82D4F48}" dt="2023-11-08T12:01:16.474" v="11606"/>
        <pc:sldMkLst>
          <pc:docMk/>
          <pc:sldMk cId="640509834" sldId="381"/>
        </pc:sldMkLst>
        <pc:spChg chg="mod">
          <ac:chgData name="Anne-Marie Haikio" userId="d857b0d5-b89d-4400-a0b9-0a9e2b406479" providerId="ADAL" clId="{920CDFB6-3E19-4F3E-8F0C-2A92D82D4F48}" dt="2023-11-08T12:01:10.691" v="11605" actId="20577"/>
          <ac:spMkLst>
            <pc:docMk/>
            <pc:sldMk cId="640509834" sldId="381"/>
            <ac:spMk id="2" creationId="{42BE2AAB-9644-6B1A-5A32-32C60865BA9C}"/>
          </ac:spMkLst>
        </pc:spChg>
        <pc:spChg chg="mod">
          <ac:chgData name="Anne-Marie Haikio" userId="d857b0d5-b89d-4400-a0b9-0a9e2b406479" providerId="ADAL" clId="{920CDFB6-3E19-4F3E-8F0C-2A92D82D4F48}" dt="2023-11-08T12:01:16.474" v="11606"/>
          <ac:spMkLst>
            <pc:docMk/>
            <pc:sldMk cId="640509834" sldId="381"/>
            <ac:spMk id="3" creationId="{2EFD9EC1-6BEF-447B-5EE9-C76FE86A23AE}"/>
          </ac:spMkLst>
        </pc:spChg>
      </pc:sldChg>
      <pc:sldChg chg="modSp new del mod">
        <pc:chgData name="Anne-Marie Haikio" userId="d857b0d5-b89d-4400-a0b9-0a9e2b406479" providerId="ADAL" clId="{920CDFB6-3E19-4F3E-8F0C-2A92D82D4F48}" dt="2023-11-08T12:01:53.728" v="11647" actId="47"/>
        <pc:sldMkLst>
          <pc:docMk/>
          <pc:sldMk cId="3954834947" sldId="382"/>
        </pc:sldMkLst>
        <pc:spChg chg="mod">
          <ac:chgData name="Anne-Marie Haikio" userId="d857b0d5-b89d-4400-a0b9-0a9e2b406479" providerId="ADAL" clId="{920CDFB6-3E19-4F3E-8F0C-2A92D82D4F48}" dt="2023-11-08T12:01:47.283" v="11645" actId="21"/>
          <ac:spMkLst>
            <pc:docMk/>
            <pc:sldMk cId="3954834947" sldId="382"/>
            <ac:spMk id="2" creationId="{0C1B1B18-68B9-DE3D-477B-25B40A069836}"/>
          </ac:spMkLst>
        </pc:spChg>
      </pc:sldChg>
      <pc:sldChg chg="modSp new mod">
        <pc:chgData name="Anne-Marie Haikio" userId="d857b0d5-b89d-4400-a0b9-0a9e2b406479" providerId="ADAL" clId="{920CDFB6-3E19-4F3E-8F0C-2A92D82D4F48}" dt="2023-11-08T12:02:13.309" v="11694" actId="20577"/>
        <pc:sldMkLst>
          <pc:docMk/>
          <pc:sldMk cId="1640874643" sldId="383"/>
        </pc:sldMkLst>
        <pc:spChg chg="mod">
          <ac:chgData name="Anne-Marie Haikio" userId="d857b0d5-b89d-4400-a0b9-0a9e2b406479" providerId="ADAL" clId="{920CDFB6-3E19-4F3E-8F0C-2A92D82D4F48}" dt="2023-11-08T12:01:51.499" v="11646"/>
          <ac:spMkLst>
            <pc:docMk/>
            <pc:sldMk cId="1640874643" sldId="383"/>
            <ac:spMk id="2" creationId="{BBC938A6-9EDC-0CAA-6453-F2E844D42FEF}"/>
          </ac:spMkLst>
        </pc:spChg>
        <pc:spChg chg="mod">
          <ac:chgData name="Anne-Marie Haikio" userId="d857b0d5-b89d-4400-a0b9-0a9e2b406479" providerId="ADAL" clId="{920CDFB6-3E19-4F3E-8F0C-2A92D82D4F48}" dt="2023-11-08T12:02:13.309" v="11694" actId="20577"/>
          <ac:spMkLst>
            <pc:docMk/>
            <pc:sldMk cId="1640874643" sldId="383"/>
            <ac:spMk id="3" creationId="{82E6918D-1BEE-BC2D-5599-54BEA56E520F}"/>
          </ac:spMkLst>
        </pc:spChg>
      </pc:sldChg>
      <pc:sldChg chg="addSp modSp new mod">
        <pc:chgData name="Anne-Marie Haikio" userId="d857b0d5-b89d-4400-a0b9-0a9e2b406479" providerId="ADAL" clId="{920CDFB6-3E19-4F3E-8F0C-2A92D82D4F48}" dt="2023-11-08T12:05:42.252" v="12246"/>
        <pc:sldMkLst>
          <pc:docMk/>
          <pc:sldMk cId="1573621728" sldId="384"/>
        </pc:sldMkLst>
        <pc:spChg chg="mod">
          <ac:chgData name="Anne-Marie Haikio" userId="d857b0d5-b89d-4400-a0b9-0a9e2b406479" providerId="ADAL" clId="{920CDFB6-3E19-4F3E-8F0C-2A92D82D4F48}" dt="2023-11-08T12:02:32.607" v="11708" actId="20577"/>
          <ac:spMkLst>
            <pc:docMk/>
            <pc:sldMk cId="1573621728" sldId="384"/>
            <ac:spMk id="2" creationId="{4BF2A146-FC53-B760-3E6A-584BF2C0D26C}"/>
          </ac:spMkLst>
        </pc:spChg>
        <pc:spChg chg="mod">
          <ac:chgData name="Anne-Marie Haikio" userId="d857b0d5-b89d-4400-a0b9-0a9e2b406479" providerId="ADAL" clId="{920CDFB6-3E19-4F3E-8F0C-2A92D82D4F48}" dt="2023-11-08T12:03:13.994" v="11807" actId="14100"/>
          <ac:spMkLst>
            <pc:docMk/>
            <pc:sldMk cId="1573621728" sldId="384"/>
            <ac:spMk id="3" creationId="{38166409-8D4E-53E9-A20C-7536638F17EF}"/>
          </ac:spMkLst>
        </pc:spChg>
        <pc:spChg chg="add mod">
          <ac:chgData name="Anne-Marie Haikio" userId="d857b0d5-b89d-4400-a0b9-0a9e2b406479" providerId="ADAL" clId="{920CDFB6-3E19-4F3E-8F0C-2A92D82D4F48}" dt="2023-11-08T12:05:42.252" v="12246"/>
          <ac:spMkLst>
            <pc:docMk/>
            <pc:sldMk cId="1573621728" sldId="384"/>
            <ac:spMk id="4" creationId="{13D9F60C-02F4-92D2-FDF4-BF822418BA46}"/>
          </ac:spMkLst>
        </pc:spChg>
      </pc:sldChg>
      <pc:sldChg chg="modSp new mod">
        <pc:chgData name="Anne-Marie Haikio" userId="d857b0d5-b89d-4400-a0b9-0a9e2b406479" providerId="ADAL" clId="{920CDFB6-3E19-4F3E-8F0C-2A92D82D4F48}" dt="2023-11-08T12:05:55.278" v="12287" actId="20577"/>
        <pc:sldMkLst>
          <pc:docMk/>
          <pc:sldMk cId="3900812106" sldId="385"/>
        </pc:sldMkLst>
        <pc:spChg chg="mod">
          <ac:chgData name="Anne-Marie Haikio" userId="d857b0d5-b89d-4400-a0b9-0a9e2b406479" providerId="ADAL" clId="{920CDFB6-3E19-4F3E-8F0C-2A92D82D4F48}" dt="2023-11-08T12:05:55.278" v="12287" actId="20577"/>
          <ac:spMkLst>
            <pc:docMk/>
            <pc:sldMk cId="3900812106" sldId="385"/>
            <ac:spMk id="2" creationId="{9D4581F7-6620-3038-1953-F48A3F6DE97C}"/>
          </ac:spMkLst>
        </pc:spChg>
      </pc:sldChg>
    </pc:docChg>
  </pc:docChgLst>
  <pc:docChgLst>
    <pc:chgData name="Anne-Marie Haikio" userId="S::anne-marie.haikio_edu.turku.fi#ext#@turku.onmicrosoft.com::42e4cb36-e27e-464a-83d1-a770b44d64fb" providerId="AD" clId="Web-{370CA288-9D55-4BAC-AAF4-243A76A42A4F}"/>
    <pc:docChg chg="modSld sldOrd">
      <pc:chgData name="Anne-Marie Haikio" userId="S::anne-marie.haikio_edu.turku.fi#ext#@turku.onmicrosoft.com::42e4cb36-e27e-464a-83d1-a770b44d64fb" providerId="AD" clId="Web-{370CA288-9D55-4BAC-AAF4-243A76A42A4F}" dt="2023-12-22T06:29:38.961" v="57" actId="20577"/>
      <pc:docMkLst>
        <pc:docMk/>
      </pc:docMkLst>
      <pc:sldChg chg="ord">
        <pc:chgData name="Anne-Marie Haikio" userId="S::anne-marie.haikio_edu.turku.fi#ext#@turku.onmicrosoft.com::42e4cb36-e27e-464a-83d1-a770b44d64fb" providerId="AD" clId="Web-{370CA288-9D55-4BAC-AAF4-243A76A42A4F}" dt="2023-12-22T06:27:47.661" v="0"/>
        <pc:sldMkLst>
          <pc:docMk/>
          <pc:sldMk cId="547176258" sldId="395"/>
        </pc:sldMkLst>
      </pc:sldChg>
      <pc:sldChg chg="addSp modSp">
        <pc:chgData name="Anne-Marie Haikio" userId="S::anne-marie.haikio_edu.turku.fi#ext#@turku.onmicrosoft.com::42e4cb36-e27e-464a-83d1-a770b44d64fb" providerId="AD" clId="Web-{370CA288-9D55-4BAC-AAF4-243A76A42A4F}" dt="2023-12-22T06:29:38.961" v="57" actId="20577"/>
        <pc:sldMkLst>
          <pc:docMk/>
          <pc:sldMk cId="598905378" sldId="399"/>
        </pc:sldMkLst>
        <pc:spChg chg="add mod">
          <ac:chgData name="Anne-Marie Haikio" userId="S::anne-marie.haikio_edu.turku.fi#ext#@turku.onmicrosoft.com::42e4cb36-e27e-464a-83d1-a770b44d64fb" providerId="AD" clId="Web-{370CA288-9D55-4BAC-AAF4-243A76A42A4F}" dt="2023-12-22T06:29:38.961" v="57" actId="20577"/>
          <ac:spMkLst>
            <pc:docMk/>
            <pc:sldMk cId="598905378" sldId="399"/>
            <ac:spMk id="2" creationId="{BCB7B399-0F62-C469-CA41-77803C5739E0}"/>
          </ac:spMkLst>
        </pc:spChg>
        <pc:spChg chg="mod">
          <ac:chgData name="Anne-Marie Haikio" userId="S::anne-marie.haikio_edu.turku.fi#ext#@turku.onmicrosoft.com::42e4cb36-e27e-464a-83d1-a770b44d64fb" providerId="AD" clId="Web-{370CA288-9D55-4BAC-AAF4-243A76A42A4F}" dt="2023-12-22T06:29:00.398" v="35" actId="14100"/>
          <ac:spMkLst>
            <pc:docMk/>
            <pc:sldMk cId="598905378" sldId="399"/>
            <ac:spMk id="3" creationId="{C507DC19-CF4C-3B6A-6B02-58021DD47FC0}"/>
          </ac:spMkLst>
        </pc:spChg>
        <pc:picChg chg="mod">
          <ac:chgData name="Anne-Marie Haikio" userId="S::anne-marie.haikio_edu.turku.fi#ext#@turku.onmicrosoft.com::42e4cb36-e27e-464a-83d1-a770b44d64fb" providerId="AD" clId="Web-{370CA288-9D55-4BAC-AAF4-243A76A42A4F}" dt="2023-12-22T06:29:03.179" v="36" actId="1076"/>
          <ac:picMkLst>
            <pc:docMk/>
            <pc:sldMk cId="598905378" sldId="399"/>
            <ac:picMk id="4" creationId="{E83BC744-7D10-EA5C-F549-E0D8B7AC6879}"/>
          </ac:picMkLst>
        </pc:picChg>
      </pc:sldChg>
    </pc:docChg>
  </pc:docChgLst>
  <pc:docChgLst>
    <pc:chgData name="Birgitta Karvo" userId="01ac14c4-d926-478a-9900-72b4a9f750d1" providerId="ADAL" clId="{7B5740A8-D8CC-4880-818F-86C4AA49AE0A}"/>
    <pc:docChg chg="modSld sldOrd">
      <pc:chgData name="Birgitta Karvo" userId="01ac14c4-d926-478a-9900-72b4a9f750d1" providerId="ADAL" clId="{7B5740A8-D8CC-4880-818F-86C4AA49AE0A}" dt="2024-01-22T07:56:46.847" v="1"/>
      <pc:docMkLst>
        <pc:docMk/>
      </pc:docMkLst>
      <pc:sldChg chg="ord">
        <pc:chgData name="Birgitta Karvo" userId="01ac14c4-d926-478a-9900-72b4a9f750d1" providerId="ADAL" clId="{7B5740A8-D8CC-4880-818F-86C4AA49AE0A}" dt="2024-01-22T07:56:46.847" v="1"/>
        <pc:sldMkLst>
          <pc:docMk/>
          <pc:sldMk cId="847997403" sldId="390"/>
        </pc:sldMkLst>
      </pc:sldChg>
    </pc:docChg>
  </pc:docChgLst>
  <pc:docChgLst>
    <pc:chgData name="Murtoniemi, Heli" userId="S::heli.murtoniemi_sedu.fi#ext#@turku.onmicrosoft.com::676072b6-964f-487a-b067-812ff0b47486" providerId="AD" clId="Web-{B00B2013-93A7-28CB-320A-FF3F4E1C28B8}"/>
    <pc:docChg chg="modSld">
      <pc:chgData name="Murtoniemi, Heli" userId="S::heli.murtoniemi_sedu.fi#ext#@turku.onmicrosoft.com::676072b6-964f-487a-b067-812ff0b47486" providerId="AD" clId="Web-{B00B2013-93A7-28CB-320A-FF3F4E1C28B8}" dt="2023-11-03T12:24:00.946" v="8" actId="20577"/>
      <pc:docMkLst>
        <pc:docMk/>
      </pc:docMkLst>
      <pc:sldChg chg="modSp">
        <pc:chgData name="Murtoniemi, Heli" userId="S::heli.murtoniemi_sedu.fi#ext#@turku.onmicrosoft.com::676072b6-964f-487a-b067-812ff0b47486" providerId="AD" clId="Web-{B00B2013-93A7-28CB-320A-FF3F4E1C28B8}" dt="2023-11-03T12:16:19.816" v="1" actId="20577"/>
        <pc:sldMkLst>
          <pc:docMk/>
          <pc:sldMk cId="1863049469" sldId="257"/>
        </pc:sldMkLst>
        <pc:spChg chg="mod">
          <ac:chgData name="Murtoniemi, Heli" userId="S::heli.murtoniemi_sedu.fi#ext#@turku.onmicrosoft.com::676072b6-964f-487a-b067-812ff0b47486" providerId="AD" clId="Web-{B00B2013-93A7-28CB-320A-FF3F4E1C28B8}" dt="2023-11-03T12:16:19.816" v="1" actId="20577"/>
          <ac:spMkLst>
            <pc:docMk/>
            <pc:sldMk cId="1863049469" sldId="257"/>
            <ac:spMk id="3" creationId="{D169CF22-E462-3A09-9AD7-8AB763A412CB}"/>
          </ac:spMkLst>
        </pc:spChg>
      </pc:sldChg>
      <pc:sldChg chg="modSp">
        <pc:chgData name="Murtoniemi, Heli" userId="S::heli.murtoniemi_sedu.fi#ext#@turku.onmicrosoft.com::676072b6-964f-487a-b067-812ff0b47486" providerId="AD" clId="Web-{B00B2013-93A7-28CB-320A-FF3F4E1C28B8}" dt="2023-11-03T12:24:00.946" v="8" actId="20577"/>
        <pc:sldMkLst>
          <pc:docMk/>
          <pc:sldMk cId="2456288987" sldId="290"/>
        </pc:sldMkLst>
        <pc:spChg chg="mod">
          <ac:chgData name="Murtoniemi, Heli" userId="S::heli.murtoniemi_sedu.fi#ext#@turku.onmicrosoft.com::676072b6-964f-487a-b067-812ff0b47486" providerId="AD" clId="Web-{B00B2013-93A7-28CB-320A-FF3F4E1C28B8}" dt="2023-11-03T12:24:00.946" v="8" actId="20577"/>
          <ac:spMkLst>
            <pc:docMk/>
            <pc:sldMk cId="2456288987" sldId="290"/>
            <ac:spMk id="6" creationId="{2A680B3A-5B01-9DC4-E324-050B6CB2880E}"/>
          </ac:spMkLst>
        </pc:spChg>
      </pc:sldChg>
    </pc:docChg>
  </pc:docChgLst>
  <pc:docChgLst>
    <pc:chgData name="Antti Pitkänen" userId="S::antti.pitkanen_kpedu.fi#ext#@turku.onmicrosoft.com::6c168c1c-1972-40a4-a7d6-73307fdfa068" providerId="AD" clId="Web-{91BE92B6-C361-0B56-5298-6A82D449E430}"/>
    <pc:docChg chg="mod">
      <pc:chgData name="Antti Pitkänen" userId="S::antti.pitkanen_kpedu.fi#ext#@turku.onmicrosoft.com::6c168c1c-1972-40a4-a7d6-73307fdfa068" providerId="AD" clId="Web-{91BE92B6-C361-0B56-5298-6A82D449E430}" dt="2023-11-03T11:38:00.027" v="1"/>
      <pc:docMkLst>
        <pc:docMk/>
      </pc:docMkLst>
      <pc:sldChg chg="addCm">
        <pc:chgData name="Antti Pitkänen" userId="S::antti.pitkanen_kpedu.fi#ext#@turku.onmicrosoft.com::6c168c1c-1972-40a4-a7d6-73307fdfa068" providerId="AD" clId="Web-{91BE92B6-C361-0B56-5298-6A82D449E430}" dt="2023-11-03T11:38:00.027" v="1"/>
        <pc:sldMkLst>
          <pc:docMk/>
          <pc:sldMk cId="81600662" sldId="297"/>
        </pc:sldMkLst>
      </pc:sldChg>
    </pc:docChg>
  </pc:docChgLst>
  <pc:docChgLst>
    <pc:chgData name="Anne-Marie Haikio" userId="d857b0d5-b89d-4400-a0b9-0a9e2b406479" providerId="ADAL" clId="{10D3290B-9E7E-4E04-8129-2877D8037445}"/>
    <pc:docChg chg="undo custSel addSld delSld modSld">
      <pc:chgData name="Anne-Marie Haikio" userId="d857b0d5-b89d-4400-a0b9-0a9e2b406479" providerId="ADAL" clId="{10D3290B-9E7E-4E04-8129-2877D8037445}" dt="2023-12-19T08:12:19.330" v="3038" actId="27636"/>
      <pc:docMkLst>
        <pc:docMk/>
      </pc:docMkLst>
      <pc:sldChg chg="delSp mod">
        <pc:chgData name="Anne-Marie Haikio" userId="d857b0d5-b89d-4400-a0b9-0a9e2b406479" providerId="ADAL" clId="{10D3290B-9E7E-4E04-8129-2877D8037445}" dt="2023-12-19T05:34:39.465" v="26" actId="21"/>
        <pc:sldMkLst>
          <pc:docMk/>
          <pc:sldMk cId="991430703" sldId="256"/>
        </pc:sldMkLst>
        <pc:picChg chg="del">
          <ac:chgData name="Anne-Marie Haikio" userId="d857b0d5-b89d-4400-a0b9-0a9e2b406479" providerId="ADAL" clId="{10D3290B-9E7E-4E04-8129-2877D8037445}" dt="2023-12-19T05:34:16.917" v="22" actId="21"/>
          <ac:picMkLst>
            <pc:docMk/>
            <pc:sldMk cId="991430703" sldId="256"/>
            <ac:picMk id="5" creationId="{F5A39915-B0E9-2F2B-07CA-37B87B4A3081}"/>
          </ac:picMkLst>
        </pc:picChg>
        <pc:picChg chg="del">
          <ac:chgData name="Anne-Marie Haikio" userId="d857b0d5-b89d-4400-a0b9-0a9e2b406479" providerId="ADAL" clId="{10D3290B-9E7E-4E04-8129-2877D8037445}" dt="2023-12-19T05:34:39.465" v="26" actId="21"/>
          <ac:picMkLst>
            <pc:docMk/>
            <pc:sldMk cId="991430703" sldId="256"/>
            <ac:picMk id="1028" creationId="{2824B888-CC31-04AB-CBB9-536F6A0486C9}"/>
          </ac:picMkLst>
        </pc:picChg>
      </pc:sldChg>
      <pc:sldChg chg="modSp mod">
        <pc:chgData name="Anne-Marie Haikio" userId="d857b0d5-b89d-4400-a0b9-0a9e2b406479" providerId="ADAL" clId="{10D3290B-9E7E-4E04-8129-2877D8037445}" dt="2023-12-19T08:11:17.791" v="2891" actId="20577"/>
        <pc:sldMkLst>
          <pc:docMk/>
          <pc:sldMk cId="1412552022" sldId="313"/>
        </pc:sldMkLst>
        <pc:spChg chg="mod">
          <ac:chgData name="Anne-Marie Haikio" userId="d857b0d5-b89d-4400-a0b9-0a9e2b406479" providerId="ADAL" clId="{10D3290B-9E7E-4E04-8129-2877D8037445}" dt="2023-12-19T08:11:17.791" v="2891" actId="20577"/>
          <ac:spMkLst>
            <pc:docMk/>
            <pc:sldMk cId="1412552022" sldId="313"/>
            <ac:spMk id="2" creationId="{E1001F85-20A2-35D9-6B1C-20C81F19294F}"/>
          </ac:spMkLst>
        </pc:spChg>
      </pc:sldChg>
      <pc:sldChg chg="modSp mod">
        <pc:chgData name="Anne-Marie Haikio" userId="d857b0d5-b89d-4400-a0b9-0a9e2b406479" providerId="ADAL" clId="{10D3290B-9E7E-4E04-8129-2877D8037445}" dt="2023-12-19T06:07:46.899" v="2477" actId="20577"/>
        <pc:sldMkLst>
          <pc:docMk/>
          <pc:sldMk cId="851095538" sldId="317"/>
        </pc:sldMkLst>
        <pc:spChg chg="mod">
          <ac:chgData name="Anne-Marie Haikio" userId="d857b0d5-b89d-4400-a0b9-0a9e2b406479" providerId="ADAL" clId="{10D3290B-9E7E-4E04-8129-2877D8037445}" dt="2023-12-19T06:07:46.899" v="2477" actId="20577"/>
          <ac:spMkLst>
            <pc:docMk/>
            <pc:sldMk cId="851095538" sldId="317"/>
            <ac:spMk id="2" creationId="{35B95540-EF2A-3FB2-981A-EBB7C28643A8}"/>
          </ac:spMkLst>
        </pc:spChg>
      </pc:sldChg>
      <pc:sldChg chg="addSp delSp modSp mod">
        <pc:chgData name="Anne-Marie Haikio" userId="d857b0d5-b89d-4400-a0b9-0a9e2b406479" providerId="ADAL" clId="{10D3290B-9E7E-4E04-8129-2877D8037445}" dt="2023-12-19T06:06:07.566" v="2356" actId="478"/>
        <pc:sldMkLst>
          <pc:docMk/>
          <pc:sldMk cId="283225579" sldId="322"/>
        </pc:sldMkLst>
        <pc:spChg chg="add mod">
          <ac:chgData name="Anne-Marie Haikio" userId="d857b0d5-b89d-4400-a0b9-0a9e2b406479" providerId="ADAL" clId="{10D3290B-9E7E-4E04-8129-2877D8037445}" dt="2023-12-19T06:05:41.294" v="2350" actId="20577"/>
          <ac:spMkLst>
            <pc:docMk/>
            <pc:sldMk cId="283225579" sldId="322"/>
            <ac:spMk id="7" creationId="{BBC789C3-1161-5D0F-B47F-B2216DC7BC56}"/>
          </ac:spMkLst>
        </pc:spChg>
        <pc:spChg chg="mod">
          <ac:chgData name="Anne-Marie Haikio" userId="d857b0d5-b89d-4400-a0b9-0a9e2b406479" providerId="ADAL" clId="{10D3290B-9E7E-4E04-8129-2877D8037445}" dt="2023-12-19T06:06:04.750" v="2355" actId="1076"/>
          <ac:spMkLst>
            <pc:docMk/>
            <pc:sldMk cId="283225579" sldId="322"/>
            <ac:spMk id="14" creationId="{1BF56E5D-E478-24CA-E143-22E5137ED145}"/>
          </ac:spMkLst>
        </pc:spChg>
        <pc:graphicFrameChg chg="modGraphic">
          <ac:chgData name="Anne-Marie Haikio" userId="d857b0d5-b89d-4400-a0b9-0a9e2b406479" providerId="ADAL" clId="{10D3290B-9E7E-4E04-8129-2877D8037445}" dt="2023-12-19T06:04:37.104" v="2222" actId="20577"/>
          <ac:graphicFrameMkLst>
            <pc:docMk/>
            <pc:sldMk cId="283225579" sldId="322"/>
            <ac:graphicFrameMk id="10" creationId="{71D48BF4-1A62-2D1B-B644-CEB3319C9A9B}"/>
          </ac:graphicFrameMkLst>
        </pc:graphicFrameChg>
        <pc:picChg chg="del">
          <ac:chgData name="Anne-Marie Haikio" userId="d857b0d5-b89d-4400-a0b9-0a9e2b406479" providerId="ADAL" clId="{10D3290B-9E7E-4E04-8129-2877D8037445}" dt="2023-12-19T06:06:07.566" v="2356" actId="478"/>
          <ac:picMkLst>
            <pc:docMk/>
            <pc:sldMk cId="283225579" sldId="322"/>
            <ac:picMk id="4" creationId="{667EF985-0BA9-5960-B5BA-48596CF371F0}"/>
          </ac:picMkLst>
        </pc:picChg>
        <pc:picChg chg="mod">
          <ac:chgData name="Anne-Marie Haikio" userId="d857b0d5-b89d-4400-a0b9-0a9e2b406479" providerId="ADAL" clId="{10D3290B-9E7E-4E04-8129-2877D8037445}" dt="2023-12-19T06:06:02.183" v="2354" actId="1076"/>
          <ac:picMkLst>
            <pc:docMk/>
            <pc:sldMk cId="283225579" sldId="322"/>
            <ac:picMk id="6" creationId="{DBBAF120-DD85-559D-078F-2678142D97A3}"/>
          </ac:picMkLst>
        </pc:picChg>
        <pc:picChg chg="add mod">
          <ac:chgData name="Anne-Marie Haikio" userId="d857b0d5-b89d-4400-a0b9-0a9e2b406479" providerId="ADAL" clId="{10D3290B-9E7E-4E04-8129-2877D8037445}" dt="2023-12-19T06:05:57.777" v="2352" actId="1076"/>
          <ac:picMkLst>
            <pc:docMk/>
            <pc:sldMk cId="283225579" sldId="322"/>
            <ac:picMk id="9" creationId="{398D2573-FC29-E381-361D-3208640592E4}"/>
          </ac:picMkLst>
        </pc:picChg>
      </pc:sldChg>
      <pc:sldChg chg="addSp delSp modSp mod">
        <pc:chgData name="Anne-Marie Haikio" userId="d857b0d5-b89d-4400-a0b9-0a9e2b406479" providerId="ADAL" clId="{10D3290B-9E7E-4E04-8129-2877D8037445}" dt="2023-12-19T06:07:05.340" v="2398" actId="29295"/>
        <pc:sldMkLst>
          <pc:docMk/>
          <pc:sldMk cId="593915455" sldId="342"/>
        </pc:sldMkLst>
        <pc:spChg chg="add mod">
          <ac:chgData name="Anne-Marie Haikio" userId="d857b0d5-b89d-4400-a0b9-0a9e2b406479" providerId="ADAL" clId="{10D3290B-9E7E-4E04-8129-2877D8037445}" dt="2023-12-19T05:49:46.635" v="1080" actId="20577"/>
          <ac:spMkLst>
            <pc:docMk/>
            <pc:sldMk cId="593915455" sldId="342"/>
            <ac:spMk id="8" creationId="{8A5D9F3C-64AD-B8F5-A9EF-AD7FAB1ED43D}"/>
          </ac:spMkLst>
        </pc:spChg>
        <pc:spChg chg="add del">
          <ac:chgData name="Anne-Marie Haikio" userId="d857b0d5-b89d-4400-a0b9-0a9e2b406479" providerId="ADAL" clId="{10D3290B-9E7E-4E04-8129-2877D8037445}" dt="2023-12-19T05:50:21.696" v="1086" actId="11529"/>
          <ac:spMkLst>
            <pc:docMk/>
            <pc:sldMk cId="593915455" sldId="342"/>
            <ac:spMk id="12" creationId="{F000E07B-659F-3E46-0FD2-6220C6A79099}"/>
          </ac:spMkLst>
        </pc:spChg>
        <pc:spChg chg="add mod">
          <ac:chgData name="Anne-Marie Haikio" userId="d857b0d5-b89d-4400-a0b9-0a9e2b406479" providerId="ADAL" clId="{10D3290B-9E7E-4E04-8129-2877D8037445}" dt="2023-12-19T05:50:42.272" v="1089"/>
          <ac:spMkLst>
            <pc:docMk/>
            <pc:sldMk cId="593915455" sldId="342"/>
            <ac:spMk id="13" creationId="{EFF7C30B-2537-F21E-8D0F-BFD4EDBAB26B}"/>
          </ac:spMkLst>
        </pc:spChg>
        <pc:picChg chg="mod">
          <ac:chgData name="Anne-Marie Haikio" userId="d857b0d5-b89d-4400-a0b9-0a9e2b406479" providerId="ADAL" clId="{10D3290B-9E7E-4E04-8129-2877D8037445}" dt="2023-12-19T06:07:05.340" v="2398" actId="29295"/>
          <ac:picMkLst>
            <pc:docMk/>
            <pc:sldMk cId="593915455" sldId="342"/>
            <ac:picMk id="7" creationId="{E097410A-995F-38B1-8069-FB81E04DD537}"/>
          </ac:picMkLst>
        </pc:picChg>
        <pc:picChg chg="add mod">
          <ac:chgData name="Anne-Marie Haikio" userId="d857b0d5-b89d-4400-a0b9-0a9e2b406479" providerId="ADAL" clId="{10D3290B-9E7E-4E04-8129-2877D8037445}" dt="2023-12-19T05:50:13.323" v="1084" actId="1076"/>
          <ac:picMkLst>
            <pc:docMk/>
            <pc:sldMk cId="593915455" sldId="342"/>
            <ac:picMk id="11" creationId="{ED3E9258-53C1-AB53-B8B6-7DA0538E9E24}"/>
          </ac:picMkLst>
        </pc:picChg>
      </pc:sldChg>
      <pc:sldChg chg="addSp modSp mod">
        <pc:chgData name="Anne-Marie Haikio" userId="d857b0d5-b89d-4400-a0b9-0a9e2b406479" providerId="ADAL" clId="{10D3290B-9E7E-4E04-8129-2877D8037445}" dt="2023-12-19T06:07:12.117" v="2408" actId="29295"/>
        <pc:sldMkLst>
          <pc:docMk/>
          <pc:sldMk cId="2888269520" sldId="372"/>
        </pc:sldMkLst>
        <pc:spChg chg="add mod">
          <ac:chgData name="Anne-Marie Haikio" userId="d857b0d5-b89d-4400-a0b9-0a9e2b406479" providerId="ADAL" clId="{10D3290B-9E7E-4E04-8129-2877D8037445}" dt="2023-12-19T05:54:06.395" v="1408"/>
          <ac:spMkLst>
            <pc:docMk/>
            <pc:sldMk cId="2888269520" sldId="372"/>
            <ac:spMk id="5" creationId="{8470278C-AE46-5C91-FA22-9445773D5A0D}"/>
          </ac:spMkLst>
        </pc:spChg>
        <pc:picChg chg="mod">
          <ac:chgData name="Anne-Marie Haikio" userId="d857b0d5-b89d-4400-a0b9-0a9e2b406479" providerId="ADAL" clId="{10D3290B-9E7E-4E04-8129-2877D8037445}" dt="2023-12-19T06:07:12.117" v="2408" actId="29295"/>
          <ac:picMkLst>
            <pc:docMk/>
            <pc:sldMk cId="2888269520" sldId="372"/>
            <ac:picMk id="6" creationId="{70D3FCCC-F7E4-103B-C0B7-739C3CE17B8B}"/>
          </ac:picMkLst>
        </pc:picChg>
      </pc:sldChg>
      <pc:sldChg chg="modSp mod">
        <pc:chgData name="Anne-Marie Haikio" userId="d857b0d5-b89d-4400-a0b9-0a9e2b406479" providerId="ADAL" clId="{10D3290B-9E7E-4E04-8129-2877D8037445}" dt="2023-12-19T06:07:31.191" v="2443" actId="29295"/>
        <pc:sldMkLst>
          <pc:docMk/>
          <pc:sldMk cId="2787846293" sldId="377"/>
        </pc:sldMkLst>
        <pc:picChg chg="mod">
          <ac:chgData name="Anne-Marie Haikio" userId="d857b0d5-b89d-4400-a0b9-0a9e2b406479" providerId="ADAL" clId="{10D3290B-9E7E-4E04-8129-2877D8037445}" dt="2023-12-19T06:07:31.191" v="2443" actId="29295"/>
          <ac:picMkLst>
            <pc:docMk/>
            <pc:sldMk cId="2787846293" sldId="377"/>
            <ac:picMk id="8" creationId="{F7DFA3A6-4ADC-9733-B92E-4E375DB6A69B}"/>
          </ac:picMkLst>
        </pc:picChg>
      </pc:sldChg>
      <pc:sldChg chg="modSp mod">
        <pc:chgData name="Anne-Marie Haikio" userId="d857b0d5-b89d-4400-a0b9-0a9e2b406479" providerId="ADAL" clId="{10D3290B-9E7E-4E04-8129-2877D8037445}" dt="2023-12-19T08:12:19.330" v="3038" actId="27636"/>
        <pc:sldMkLst>
          <pc:docMk/>
          <pc:sldMk cId="1640874643" sldId="383"/>
        </pc:sldMkLst>
        <pc:spChg chg="mod">
          <ac:chgData name="Anne-Marie Haikio" userId="d857b0d5-b89d-4400-a0b9-0a9e2b406479" providerId="ADAL" clId="{10D3290B-9E7E-4E04-8129-2877D8037445}" dt="2023-12-19T08:12:19.328" v="3037" actId="27636"/>
          <ac:spMkLst>
            <pc:docMk/>
            <pc:sldMk cId="1640874643" sldId="383"/>
            <ac:spMk id="3" creationId="{82E6918D-1BEE-BC2D-5599-54BEA56E520F}"/>
          </ac:spMkLst>
        </pc:spChg>
        <pc:spChg chg="mod">
          <ac:chgData name="Anne-Marie Haikio" userId="d857b0d5-b89d-4400-a0b9-0a9e2b406479" providerId="ADAL" clId="{10D3290B-9E7E-4E04-8129-2877D8037445}" dt="2023-12-19T08:12:19.330" v="3038" actId="27636"/>
          <ac:spMkLst>
            <pc:docMk/>
            <pc:sldMk cId="1640874643" sldId="383"/>
            <ac:spMk id="4" creationId="{BD2C7236-5C37-0418-A08C-7043CD013F0E}"/>
          </ac:spMkLst>
        </pc:spChg>
      </pc:sldChg>
      <pc:sldChg chg="modSp mod">
        <pc:chgData name="Anne-Marie Haikio" userId="d857b0d5-b89d-4400-a0b9-0a9e2b406479" providerId="ADAL" clId="{10D3290B-9E7E-4E04-8129-2877D8037445}" dt="2023-12-19T07:03:43.563" v="2515" actId="20577"/>
        <pc:sldMkLst>
          <pc:docMk/>
          <pc:sldMk cId="724377723" sldId="386"/>
        </pc:sldMkLst>
        <pc:spChg chg="mod">
          <ac:chgData name="Anne-Marie Haikio" userId="d857b0d5-b89d-4400-a0b9-0a9e2b406479" providerId="ADAL" clId="{10D3290B-9E7E-4E04-8129-2877D8037445}" dt="2023-12-19T07:03:43.563" v="2515" actId="20577"/>
          <ac:spMkLst>
            <pc:docMk/>
            <pc:sldMk cId="724377723" sldId="386"/>
            <ac:spMk id="2" creationId="{48D35374-70C6-221B-2FA8-522CEB967464}"/>
          </ac:spMkLst>
        </pc:spChg>
      </pc:sldChg>
      <pc:sldChg chg="addSp modSp mod">
        <pc:chgData name="Anne-Marie Haikio" userId="d857b0d5-b89d-4400-a0b9-0a9e2b406479" providerId="ADAL" clId="{10D3290B-9E7E-4E04-8129-2877D8037445}" dt="2023-12-19T06:06:50.046" v="2383" actId="1076"/>
        <pc:sldMkLst>
          <pc:docMk/>
          <pc:sldMk cId="2753336044" sldId="392"/>
        </pc:sldMkLst>
        <pc:spChg chg="mod">
          <ac:chgData name="Anne-Marie Haikio" userId="d857b0d5-b89d-4400-a0b9-0a9e2b406479" providerId="ADAL" clId="{10D3290B-9E7E-4E04-8129-2877D8037445}" dt="2023-12-19T06:03:26.095" v="2123" actId="20577"/>
          <ac:spMkLst>
            <pc:docMk/>
            <pc:sldMk cId="2753336044" sldId="392"/>
            <ac:spMk id="2" creationId="{7393D5C5-FFF7-87BF-EAD1-C9A4E3D67762}"/>
          </ac:spMkLst>
        </pc:spChg>
        <pc:spChg chg="mod">
          <ac:chgData name="Anne-Marie Haikio" userId="d857b0d5-b89d-4400-a0b9-0a9e2b406479" providerId="ADAL" clId="{10D3290B-9E7E-4E04-8129-2877D8037445}" dt="2023-12-19T06:01:51.576" v="2056" actId="20577"/>
          <ac:spMkLst>
            <pc:docMk/>
            <pc:sldMk cId="2753336044" sldId="392"/>
            <ac:spMk id="3" creationId="{873C00A5-11F5-29C1-6B6C-4D656DEDE979}"/>
          </ac:spMkLst>
        </pc:spChg>
        <pc:spChg chg="mod">
          <ac:chgData name="Anne-Marie Haikio" userId="d857b0d5-b89d-4400-a0b9-0a9e2b406479" providerId="ADAL" clId="{10D3290B-9E7E-4E04-8129-2877D8037445}" dt="2023-12-19T06:03:47.467" v="2143" actId="20577"/>
          <ac:spMkLst>
            <pc:docMk/>
            <pc:sldMk cId="2753336044" sldId="392"/>
            <ac:spMk id="4" creationId="{B7AFDCF1-2938-6E77-7E6A-A70F5FC399BB}"/>
          </ac:spMkLst>
        </pc:spChg>
        <pc:spChg chg="add mod">
          <ac:chgData name="Anne-Marie Haikio" userId="d857b0d5-b89d-4400-a0b9-0a9e2b406479" providerId="ADAL" clId="{10D3290B-9E7E-4E04-8129-2877D8037445}" dt="2023-12-19T06:06:34.214" v="2381" actId="20577"/>
          <ac:spMkLst>
            <pc:docMk/>
            <pc:sldMk cId="2753336044" sldId="392"/>
            <ac:spMk id="5" creationId="{933809E8-1706-E75B-81C6-3733F9C0213D}"/>
          </ac:spMkLst>
        </pc:spChg>
        <pc:picChg chg="add mod">
          <ac:chgData name="Anne-Marie Haikio" userId="d857b0d5-b89d-4400-a0b9-0a9e2b406479" providerId="ADAL" clId="{10D3290B-9E7E-4E04-8129-2877D8037445}" dt="2023-12-19T06:06:50.046" v="2383" actId="1076"/>
          <ac:picMkLst>
            <pc:docMk/>
            <pc:sldMk cId="2753336044" sldId="392"/>
            <ac:picMk id="7" creationId="{71D074CE-0986-73B6-C6B1-0E5ABEE85F18}"/>
          </ac:picMkLst>
        </pc:picChg>
      </pc:sldChg>
      <pc:sldChg chg="modSp mod">
        <pc:chgData name="Anne-Marie Haikio" userId="d857b0d5-b89d-4400-a0b9-0a9e2b406479" providerId="ADAL" clId="{10D3290B-9E7E-4E04-8129-2877D8037445}" dt="2023-12-19T06:07:24.016" v="2424" actId="29295"/>
        <pc:sldMkLst>
          <pc:docMk/>
          <pc:sldMk cId="2720014625" sldId="394"/>
        </pc:sldMkLst>
        <pc:picChg chg="mod">
          <ac:chgData name="Anne-Marie Haikio" userId="d857b0d5-b89d-4400-a0b9-0a9e2b406479" providerId="ADAL" clId="{10D3290B-9E7E-4E04-8129-2877D8037445}" dt="2023-12-19T06:07:24.016" v="2424" actId="29295"/>
          <ac:picMkLst>
            <pc:docMk/>
            <pc:sldMk cId="2720014625" sldId="394"/>
            <ac:picMk id="9" creationId="{3BD8A996-A9F7-1750-F25C-C80D1AB2681A}"/>
          </ac:picMkLst>
        </pc:picChg>
      </pc:sldChg>
      <pc:sldChg chg="addSp modSp mod">
        <pc:chgData name="Anne-Marie Haikio" userId="d857b0d5-b89d-4400-a0b9-0a9e2b406479" providerId="ADAL" clId="{10D3290B-9E7E-4E04-8129-2877D8037445}" dt="2023-12-19T05:55:00.605" v="1461" actId="1076"/>
        <pc:sldMkLst>
          <pc:docMk/>
          <pc:sldMk cId="903813122" sldId="397"/>
        </pc:sldMkLst>
        <pc:spChg chg="mod">
          <ac:chgData name="Anne-Marie Haikio" userId="d857b0d5-b89d-4400-a0b9-0a9e2b406479" providerId="ADAL" clId="{10D3290B-9E7E-4E04-8129-2877D8037445}" dt="2023-12-19T05:54:36.200" v="1421" actId="20577"/>
          <ac:spMkLst>
            <pc:docMk/>
            <pc:sldMk cId="903813122" sldId="397"/>
            <ac:spMk id="3" creationId="{FA92D250-81C1-64D6-F5FC-8C851C21FC90}"/>
          </ac:spMkLst>
        </pc:spChg>
        <pc:spChg chg="mod">
          <ac:chgData name="Anne-Marie Haikio" userId="d857b0d5-b89d-4400-a0b9-0a9e2b406479" providerId="ADAL" clId="{10D3290B-9E7E-4E04-8129-2877D8037445}" dt="2023-12-19T05:55:00.605" v="1461" actId="1076"/>
          <ac:spMkLst>
            <pc:docMk/>
            <pc:sldMk cId="903813122" sldId="397"/>
            <ac:spMk id="4" creationId="{1B981972-BC4D-35BB-D7FD-D9BED8B022FD}"/>
          </ac:spMkLst>
        </pc:spChg>
        <pc:spChg chg="add mod">
          <ac:chgData name="Anne-Marie Haikio" userId="d857b0d5-b89d-4400-a0b9-0a9e2b406479" providerId="ADAL" clId="{10D3290B-9E7E-4E04-8129-2877D8037445}" dt="2023-12-19T05:54:13.408" v="1410"/>
          <ac:spMkLst>
            <pc:docMk/>
            <pc:sldMk cId="903813122" sldId="397"/>
            <ac:spMk id="5" creationId="{C58B5094-5315-44F2-EF31-CBA6F1B8FE23}"/>
          </ac:spMkLst>
        </pc:spChg>
      </pc:sldChg>
      <pc:sldChg chg="del">
        <pc:chgData name="Anne-Marie Haikio" userId="d857b0d5-b89d-4400-a0b9-0a9e2b406479" providerId="ADAL" clId="{10D3290B-9E7E-4E04-8129-2877D8037445}" dt="2023-12-19T05:42:08.311" v="592" actId="47"/>
        <pc:sldMkLst>
          <pc:docMk/>
          <pc:sldMk cId="3158387247" sldId="398"/>
        </pc:sldMkLst>
      </pc:sldChg>
      <pc:sldChg chg="addSp delSp modSp mod">
        <pc:chgData name="Anne-Marie Haikio" userId="d857b0d5-b89d-4400-a0b9-0a9e2b406479" providerId="ADAL" clId="{10D3290B-9E7E-4E04-8129-2877D8037445}" dt="2023-12-19T05:39:30.614" v="591" actId="1076"/>
        <pc:sldMkLst>
          <pc:docMk/>
          <pc:sldMk cId="598905378" sldId="399"/>
        </pc:sldMkLst>
        <pc:spChg chg="del">
          <ac:chgData name="Anne-Marie Haikio" userId="d857b0d5-b89d-4400-a0b9-0a9e2b406479" providerId="ADAL" clId="{10D3290B-9E7E-4E04-8129-2877D8037445}" dt="2023-12-19T05:33:49.354" v="0" actId="478"/>
          <ac:spMkLst>
            <pc:docMk/>
            <pc:sldMk cId="598905378" sldId="399"/>
            <ac:spMk id="2" creationId="{9DB29933-750C-2B52-FF1E-6A8F68C2D8B2}"/>
          </ac:spMkLst>
        </pc:spChg>
        <pc:spChg chg="mod">
          <ac:chgData name="Anne-Marie Haikio" userId="d857b0d5-b89d-4400-a0b9-0a9e2b406479" providerId="ADAL" clId="{10D3290B-9E7E-4E04-8129-2877D8037445}" dt="2023-12-19T05:39:24.994" v="590" actId="6549"/>
          <ac:spMkLst>
            <pc:docMk/>
            <pc:sldMk cId="598905378" sldId="399"/>
            <ac:spMk id="3" creationId="{C507DC19-CF4C-3B6A-6B02-58021DD47FC0}"/>
          </ac:spMkLst>
        </pc:spChg>
        <pc:picChg chg="add mod">
          <ac:chgData name="Anne-Marie Haikio" userId="d857b0d5-b89d-4400-a0b9-0a9e2b406479" providerId="ADAL" clId="{10D3290B-9E7E-4E04-8129-2877D8037445}" dt="2023-12-19T05:39:30.614" v="591" actId="1076"/>
          <ac:picMkLst>
            <pc:docMk/>
            <pc:sldMk cId="598905378" sldId="399"/>
            <ac:picMk id="4" creationId="{E83BC744-7D10-EA5C-F549-E0D8B7AC6879}"/>
          </ac:picMkLst>
        </pc:picChg>
        <pc:picChg chg="add mod">
          <ac:chgData name="Anne-Marie Haikio" userId="d857b0d5-b89d-4400-a0b9-0a9e2b406479" providerId="ADAL" clId="{10D3290B-9E7E-4E04-8129-2877D8037445}" dt="2023-12-19T05:34:43.317" v="27"/>
          <ac:picMkLst>
            <pc:docMk/>
            <pc:sldMk cId="598905378" sldId="399"/>
            <ac:picMk id="5" creationId="{92907284-9728-8C7B-0A00-6A8420B5040F}"/>
          </ac:picMkLst>
        </pc:picChg>
      </pc:sldChg>
      <pc:sldChg chg="modSp new del mod">
        <pc:chgData name="Anne-Marie Haikio" userId="d857b0d5-b89d-4400-a0b9-0a9e2b406479" providerId="ADAL" clId="{10D3290B-9E7E-4E04-8129-2877D8037445}" dt="2023-12-19T05:45:36.338" v="654" actId="47"/>
        <pc:sldMkLst>
          <pc:docMk/>
          <pc:sldMk cId="3209681667" sldId="400"/>
        </pc:sldMkLst>
        <pc:spChg chg="mod">
          <ac:chgData name="Anne-Marie Haikio" userId="d857b0d5-b89d-4400-a0b9-0a9e2b406479" providerId="ADAL" clId="{10D3290B-9E7E-4E04-8129-2877D8037445}" dt="2023-12-19T05:45:33.662" v="653" actId="1076"/>
          <ac:spMkLst>
            <pc:docMk/>
            <pc:sldMk cId="3209681667" sldId="400"/>
            <ac:spMk id="2" creationId="{8A6E713A-4555-DA55-3068-6BFF6EA6BC4A}"/>
          </ac:spMkLst>
        </pc:spChg>
      </pc:sldChg>
      <pc:sldChg chg="addSp modSp new mod">
        <pc:chgData name="Anne-Marie Haikio" userId="d857b0d5-b89d-4400-a0b9-0a9e2b406479" providerId="ADAL" clId="{10D3290B-9E7E-4E04-8129-2877D8037445}" dt="2023-12-19T05:54:09.396" v="1409"/>
        <pc:sldMkLst>
          <pc:docMk/>
          <pc:sldMk cId="638446339" sldId="401"/>
        </pc:sldMkLst>
        <pc:spChg chg="mod">
          <ac:chgData name="Anne-Marie Haikio" userId="d857b0d5-b89d-4400-a0b9-0a9e2b406479" providerId="ADAL" clId="{10D3290B-9E7E-4E04-8129-2877D8037445}" dt="2023-12-19T05:53:43.749" v="1405" actId="113"/>
          <ac:spMkLst>
            <pc:docMk/>
            <pc:sldMk cId="638446339" sldId="401"/>
            <ac:spMk id="2" creationId="{EE9C2114-FA93-7A1D-321D-5A55A1B01E36}"/>
          </ac:spMkLst>
        </pc:spChg>
        <pc:spChg chg="mod">
          <ac:chgData name="Anne-Marie Haikio" userId="d857b0d5-b89d-4400-a0b9-0a9e2b406479" providerId="ADAL" clId="{10D3290B-9E7E-4E04-8129-2877D8037445}" dt="2023-12-19T05:48:07.266" v="945" actId="20577"/>
          <ac:spMkLst>
            <pc:docMk/>
            <pc:sldMk cId="638446339" sldId="401"/>
            <ac:spMk id="3" creationId="{9743B47B-3ADB-6941-0BC0-92CAFAB1B78D}"/>
          </ac:spMkLst>
        </pc:spChg>
        <pc:spChg chg="mod">
          <ac:chgData name="Anne-Marie Haikio" userId="d857b0d5-b89d-4400-a0b9-0a9e2b406479" providerId="ADAL" clId="{10D3290B-9E7E-4E04-8129-2877D8037445}" dt="2023-12-19T05:53:19.305" v="1312" actId="20577"/>
          <ac:spMkLst>
            <pc:docMk/>
            <pc:sldMk cId="638446339" sldId="401"/>
            <ac:spMk id="4" creationId="{17943A8B-BC9A-DD45-3B87-03676BCBF396}"/>
          </ac:spMkLst>
        </pc:spChg>
        <pc:spChg chg="add mod">
          <ac:chgData name="Anne-Marie Haikio" userId="d857b0d5-b89d-4400-a0b9-0a9e2b406479" providerId="ADAL" clId="{10D3290B-9E7E-4E04-8129-2877D8037445}" dt="2023-12-19T05:54:09.396" v="1409"/>
          <ac:spMkLst>
            <pc:docMk/>
            <pc:sldMk cId="638446339" sldId="401"/>
            <ac:spMk id="6" creationId="{BE7D07F1-E1CE-88E2-5CE4-617F69B5C114}"/>
          </ac:spMkLst>
        </pc:spChg>
        <pc:picChg chg="add mod">
          <ac:chgData name="Anne-Marie Haikio" userId="d857b0d5-b89d-4400-a0b9-0a9e2b406479" providerId="ADAL" clId="{10D3290B-9E7E-4E04-8129-2877D8037445}" dt="2023-12-19T05:53:53.905" v="1407" actId="1076"/>
          <ac:picMkLst>
            <pc:docMk/>
            <pc:sldMk cId="638446339" sldId="401"/>
            <ac:picMk id="5" creationId="{05C84CA5-F8EE-FA10-9D06-00E6097BA772}"/>
          </ac:picMkLst>
        </pc:picChg>
      </pc:sldChg>
    </pc:docChg>
  </pc:docChgLst>
  <pc:docChgLst>
    <pc:chgData name="Anne-Marie Haikio" userId="S::anne-marie.haikio@edu.turku.fi::d857b0d5-b89d-4400-a0b9-0a9e2b406479" providerId="AD" clId="Web-{5E5DF4CE-9873-ED9B-5412-0F7E4E4436C0}"/>
    <pc:docChg chg="modSld">
      <pc:chgData name="Anne-Marie Haikio" userId="S::anne-marie.haikio@edu.turku.fi::d857b0d5-b89d-4400-a0b9-0a9e2b406479" providerId="AD" clId="Web-{5E5DF4CE-9873-ED9B-5412-0F7E4E4436C0}" dt="2023-10-23T12:25:17.673" v="73" actId="20577"/>
      <pc:docMkLst>
        <pc:docMk/>
      </pc:docMkLst>
      <pc:sldChg chg="modSp">
        <pc:chgData name="Anne-Marie Haikio" userId="S::anne-marie.haikio@edu.turku.fi::d857b0d5-b89d-4400-a0b9-0a9e2b406479" providerId="AD" clId="Web-{5E5DF4CE-9873-ED9B-5412-0F7E4E4436C0}" dt="2023-10-23T12:25:17.673" v="73" actId="20577"/>
        <pc:sldMkLst>
          <pc:docMk/>
          <pc:sldMk cId="2943861969" sldId="310"/>
        </pc:sldMkLst>
        <pc:spChg chg="mod">
          <ac:chgData name="Anne-Marie Haikio" userId="S::anne-marie.haikio@edu.turku.fi::d857b0d5-b89d-4400-a0b9-0a9e2b406479" providerId="AD" clId="Web-{5E5DF4CE-9873-ED9B-5412-0F7E4E4436C0}" dt="2023-10-23T12:25:17.673" v="73" actId="20577"/>
          <ac:spMkLst>
            <pc:docMk/>
            <pc:sldMk cId="2943861969" sldId="310"/>
            <ac:spMk id="3" creationId="{358FEEC2-E986-30F0-A34B-9EC0A68897E9}"/>
          </ac:spMkLst>
        </pc:spChg>
      </pc:sldChg>
      <pc:sldChg chg="modSp">
        <pc:chgData name="Anne-Marie Haikio" userId="S::anne-marie.haikio@edu.turku.fi::d857b0d5-b89d-4400-a0b9-0a9e2b406479" providerId="AD" clId="Web-{5E5DF4CE-9873-ED9B-5412-0F7E4E4436C0}" dt="2023-10-23T12:25:01.750" v="71" actId="1076"/>
        <pc:sldMkLst>
          <pc:docMk/>
          <pc:sldMk cId="1671721056" sldId="323"/>
        </pc:sldMkLst>
        <pc:spChg chg="mod">
          <ac:chgData name="Anne-Marie Haikio" userId="S::anne-marie.haikio@edu.turku.fi::d857b0d5-b89d-4400-a0b9-0a9e2b406479" providerId="AD" clId="Web-{5E5DF4CE-9873-ED9B-5412-0F7E4E4436C0}" dt="2023-10-23T12:24:50.859" v="70" actId="14100"/>
          <ac:spMkLst>
            <pc:docMk/>
            <pc:sldMk cId="1671721056" sldId="323"/>
            <ac:spMk id="3" creationId="{358FEEC2-E986-30F0-A34B-9EC0A68897E9}"/>
          </ac:spMkLst>
        </pc:spChg>
        <pc:spChg chg="mod">
          <ac:chgData name="Anne-Marie Haikio" userId="S::anne-marie.haikio@edu.turku.fi::d857b0d5-b89d-4400-a0b9-0a9e2b406479" providerId="AD" clId="Web-{5E5DF4CE-9873-ED9B-5412-0F7E4E4436C0}" dt="2023-10-23T12:25:01.750" v="71" actId="1076"/>
          <ac:spMkLst>
            <pc:docMk/>
            <pc:sldMk cId="1671721056" sldId="323"/>
            <ac:spMk id="4" creationId="{F2D75621-EC2B-A3D0-29B2-78E3739EBE56}"/>
          </ac:spMkLst>
        </pc:spChg>
      </pc:sldChg>
    </pc:docChg>
  </pc:docChgLst>
  <pc:docChgLst>
    <pc:chgData name="Anne-Marie Haikio" userId="S::anne-marie.haikio_edu.turku.fi#ext#@turku.onmicrosoft.com::42e4cb36-e27e-464a-83d1-a770b44d64fb" providerId="AD" clId="Web-{03AA7AAB-2047-5980-F0C8-67F744E522D6}"/>
    <pc:docChg chg="modSld">
      <pc:chgData name="Anne-Marie Haikio" userId="S::anne-marie.haikio_edu.turku.fi#ext#@turku.onmicrosoft.com::42e4cb36-e27e-464a-83d1-a770b44d64fb" providerId="AD" clId="Web-{03AA7AAB-2047-5980-F0C8-67F744E522D6}" dt="2023-12-18T09:03:09.706" v="2"/>
      <pc:docMkLst>
        <pc:docMk/>
      </pc:docMkLst>
      <pc:sldChg chg="delSp modSp">
        <pc:chgData name="Anne-Marie Haikio" userId="S::anne-marie.haikio_edu.turku.fi#ext#@turku.onmicrosoft.com::42e4cb36-e27e-464a-83d1-a770b44d64fb" providerId="AD" clId="Web-{03AA7AAB-2047-5980-F0C8-67F744E522D6}" dt="2023-12-18T09:03:09.706" v="2"/>
        <pc:sldMkLst>
          <pc:docMk/>
          <pc:sldMk cId="991430703" sldId="256"/>
        </pc:sldMkLst>
        <pc:spChg chg="del mod">
          <ac:chgData name="Anne-Marie Haikio" userId="S::anne-marie.haikio_edu.turku.fi#ext#@turku.onmicrosoft.com::42e4cb36-e27e-464a-83d1-a770b44d64fb" providerId="AD" clId="Web-{03AA7AAB-2047-5980-F0C8-67F744E522D6}" dt="2023-12-18T09:03:09.706" v="2"/>
          <ac:spMkLst>
            <pc:docMk/>
            <pc:sldMk cId="991430703" sldId="256"/>
            <ac:spMk id="3" creationId="{5043653B-C948-9E0E-D6D6-9EAC494BD450}"/>
          </ac:spMkLst>
        </pc:spChg>
      </pc:sldChg>
    </pc:docChg>
  </pc:docChgLst>
  <pc:docChgLst>
    <pc:chgData name="Anne-Marie Haikio" userId="S::anne-marie.haikio_edu.turku.fi#ext#@turku.onmicrosoft.com::42e4cb36-e27e-464a-83d1-a770b44d64fb" providerId="AD" clId="Web-{89CF7EC6-8E73-E604-5120-53C01F64B6C9}"/>
    <pc:docChg chg="modSld">
      <pc:chgData name="Anne-Marie Haikio" userId="S::anne-marie.haikio_edu.turku.fi#ext#@turku.onmicrosoft.com::42e4cb36-e27e-464a-83d1-a770b44d64fb" providerId="AD" clId="Web-{89CF7EC6-8E73-E604-5120-53C01F64B6C9}" dt="2024-01-30T11:56:50.495" v="2" actId="20577"/>
      <pc:docMkLst>
        <pc:docMk/>
      </pc:docMkLst>
      <pc:sldChg chg="modSp">
        <pc:chgData name="Anne-Marie Haikio" userId="S::anne-marie.haikio_edu.turku.fi#ext#@turku.onmicrosoft.com::42e4cb36-e27e-464a-83d1-a770b44d64fb" providerId="AD" clId="Web-{89CF7EC6-8E73-E604-5120-53C01F64B6C9}" dt="2024-01-30T11:56:50.495" v="2" actId="20577"/>
        <pc:sldMkLst>
          <pc:docMk/>
          <pc:sldMk cId="598905378" sldId="399"/>
        </pc:sldMkLst>
        <pc:spChg chg="mod">
          <ac:chgData name="Anne-Marie Haikio" userId="S::anne-marie.haikio_edu.turku.fi#ext#@turku.onmicrosoft.com::42e4cb36-e27e-464a-83d1-a770b44d64fb" providerId="AD" clId="Web-{89CF7EC6-8E73-E604-5120-53C01F64B6C9}" dt="2024-01-30T11:56:50.495" v="2" actId="20577"/>
          <ac:spMkLst>
            <pc:docMk/>
            <pc:sldMk cId="598905378" sldId="399"/>
            <ac:spMk id="2" creationId="{BCB7B399-0F62-C469-CA41-77803C5739E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0D7C03-0C0D-47DA-ACDC-46F4BDAF1DD8}"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A08835C7-B041-4F88-9BE2-BA533BF62A01}">
      <dgm:prSet/>
      <dgm:spPr/>
      <dgm:t>
        <a:bodyPr/>
        <a:lstStyle/>
        <a:p>
          <a:r>
            <a:rPr lang="fi-FI"/>
            <a:t>modersmål</a:t>
          </a:r>
          <a:endParaRPr lang="en-US"/>
        </a:p>
      </dgm:t>
    </dgm:pt>
    <dgm:pt modelId="{DCB0097A-AB74-44BF-8520-11AD430805E7}" type="parTrans" cxnId="{12A9322D-081B-40E8-8581-485BDB7FBDD7}">
      <dgm:prSet/>
      <dgm:spPr/>
      <dgm:t>
        <a:bodyPr/>
        <a:lstStyle/>
        <a:p>
          <a:endParaRPr lang="en-US"/>
        </a:p>
      </dgm:t>
    </dgm:pt>
    <dgm:pt modelId="{4F527C02-FF9C-4255-A943-7BD740CB1572}" type="sibTrans" cxnId="{12A9322D-081B-40E8-8581-485BDB7FBDD7}">
      <dgm:prSet/>
      <dgm:spPr/>
      <dgm:t>
        <a:bodyPr/>
        <a:lstStyle/>
        <a:p>
          <a:endParaRPr lang="en-US"/>
        </a:p>
      </dgm:t>
    </dgm:pt>
    <dgm:pt modelId="{88BE50E0-60A8-4BA2-B2BB-ED76D3DA0952}">
      <dgm:prSet/>
      <dgm:spPr/>
      <dgm:t>
        <a:bodyPr/>
        <a:lstStyle/>
        <a:p>
          <a:r>
            <a:rPr lang="fi-FI"/>
            <a:t>engelska</a:t>
          </a:r>
          <a:endParaRPr lang="en-US"/>
        </a:p>
      </dgm:t>
    </dgm:pt>
    <dgm:pt modelId="{CF56DC56-E391-421C-ABB7-798083F2B25F}" type="parTrans" cxnId="{48805B27-D36D-4ADF-833D-CE93C9DF0599}">
      <dgm:prSet/>
      <dgm:spPr/>
      <dgm:t>
        <a:bodyPr/>
        <a:lstStyle/>
        <a:p>
          <a:endParaRPr lang="en-US"/>
        </a:p>
      </dgm:t>
    </dgm:pt>
    <dgm:pt modelId="{5382F2FB-F194-4025-9E67-D4F51B17191B}" type="sibTrans" cxnId="{48805B27-D36D-4ADF-833D-CE93C9DF0599}">
      <dgm:prSet/>
      <dgm:spPr/>
      <dgm:t>
        <a:bodyPr/>
        <a:lstStyle/>
        <a:p>
          <a:endParaRPr lang="en-US"/>
        </a:p>
      </dgm:t>
    </dgm:pt>
    <dgm:pt modelId="{FFF97C6F-BCBB-4839-A335-AEB536229049}">
      <dgm:prSet/>
      <dgm:spPr/>
      <dgm:t>
        <a:bodyPr/>
        <a:lstStyle/>
        <a:p>
          <a:r>
            <a:rPr lang="fi-FI"/>
            <a:t>svenska</a:t>
          </a:r>
          <a:endParaRPr lang="en-US"/>
        </a:p>
      </dgm:t>
    </dgm:pt>
    <dgm:pt modelId="{534B5349-6182-411B-B439-06C90F177241}" type="parTrans" cxnId="{4D6D07D4-F5C1-4D84-B4F8-8463368C7503}">
      <dgm:prSet/>
      <dgm:spPr/>
      <dgm:t>
        <a:bodyPr/>
        <a:lstStyle/>
        <a:p>
          <a:endParaRPr lang="en-US"/>
        </a:p>
      </dgm:t>
    </dgm:pt>
    <dgm:pt modelId="{1BB32658-5F83-43C0-A5B1-A86247DCC73D}" type="sibTrans" cxnId="{4D6D07D4-F5C1-4D84-B4F8-8463368C7503}">
      <dgm:prSet/>
      <dgm:spPr/>
      <dgm:t>
        <a:bodyPr/>
        <a:lstStyle/>
        <a:p>
          <a:endParaRPr lang="en-US"/>
        </a:p>
      </dgm:t>
    </dgm:pt>
    <dgm:pt modelId="{2FA98DAD-C22E-4E06-A3AA-EF6DA457FEDE}">
      <dgm:prSet/>
      <dgm:spPr/>
      <dgm:t>
        <a:bodyPr/>
        <a:lstStyle/>
        <a:p>
          <a:r>
            <a:rPr lang="fi-FI"/>
            <a:t>matematik</a:t>
          </a:r>
          <a:endParaRPr lang="en-US"/>
        </a:p>
      </dgm:t>
    </dgm:pt>
    <dgm:pt modelId="{291F1178-B735-42C9-89DD-6A6061CFDB74}" type="parTrans" cxnId="{1DEBC5C7-BE7E-4CF6-82B6-D007F2D744B2}">
      <dgm:prSet/>
      <dgm:spPr/>
      <dgm:t>
        <a:bodyPr/>
        <a:lstStyle/>
        <a:p>
          <a:endParaRPr lang="en-US"/>
        </a:p>
      </dgm:t>
    </dgm:pt>
    <dgm:pt modelId="{3FA589E5-9AF2-45B6-8C00-22344BE82E2C}" type="sibTrans" cxnId="{1DEBC5C7-BE7E-4CF6-82B6-D007F2D744B2}">
      <dgm:prSet/>
      <dgm:spPr/>
      <dgm:t>
        <a:bodyPr/>
        <a:lstStyle/>
        <a:p>
          <a:endParaRPr lang="en-US"/>
        </a:p>
      </dgm:t>
    </dgm:pt>
    <dgm:pt modelId="{548F207E-A1DF-4F51-A199-6CF4745A048F}">
      <dgm:prSet/>
      <dgm:spPr/>
      <dgm:t>
        <a:bodyPr/>
        <a:lstStyle/>
        <a:p>
          <a:r>
            <a:rPr lang="fi-FI"/>
            <a:t>fysik</a:t>
          </a:r>
          <a:endParaRPr lang="en-US"/>
        </a:p>
      </dgm:t>
    </dgm:pt>
    <dgm:pt modelId="{FD8B6630-40D5-4419-87C4-08FFC990D281}" type="parTrans" cxnId="{5119DC1C-2A56-4EE0-8AA5-6BEA34207704}">
      <dgm:prSet/>
      <dgm:spPr/>
      <dgm:t>
        <a:bodyPr/>
        <a:lstStyle/>
        <a:p>
          <a:endParaRPr lang="en-US"/>
        </a:p>
      </dgm:t>
    </dgm:pt>
    <dgm:pt modelId="{754073AD-5AA3-44B6-A720-916D8515DDDA}" type="sibTrans" cxnId="{5119DC1C-2A56-4EE0-8AA5-6BEA34207704}">
      <dgm:prSet/>
      <dgm:spPr/>
      <dgm:t>
        <a:bodyPr/>
        <a:lstStyle/>
        <a:p>
          <a:endParaRPr lang="en-US"/>
        </a:p>
      </dgm:t>
    </dgm:pt>
    <dgm:pt modelId="{E2BFDF59-8870-4223-9C59-486A5DDC8149}">
      <dgm:prSet/>
      <dgm:spPr/>
      <dgm:t>
        <a:bodyPr/>
        <a:lstStyle/>
        <a:p>
          <a:r>
            <a:rPr lang="fi-FI"/>
            <a:t>kemi</a:t>
          </a:r>
          <a:endParaRPr lang="en-US"/>
        </a:p>
      </dgm:t>
    </dgm:pt>
    <dgm:pt modelId="{9BAE687C-0AE7-46E6-B838-37A803C98468}" type="parTrans" cxnId="{5D86E027-132B-4B80-8942-E791C3B7125E}">
      <dgm:prSet/>
      <dgm:spPr/>
      <dgm:t>
        <a:bodyPr/>
        <a:lstStyle/>
        <a:p>
          <a:endParaRPr lang="en-US"/>
        </a:p>
      </dgm:t>
    </dgm:pt>
    <dgm:pt modelId="{5C9A79BC-873B-4D58-805E-3896521F8484}" type="sibTrans" cxnId="{5D86E027-132B-4B80-8942-E791C3B7125E}">
      <dgm:prSet/>
      <dgm:spPr/>
      <dgm:t>
        <a:bodyPr/>
        <a:lstStyle/>
        <a:p>
          <a:endParaRPr lang="en-US"/>
        </a:p>
      </dgm:t>
    </dgm:pt>
    <dgm:pt modelId="{87FD4F56-B39C-4DD4-82B1-629592168FAE}">
      <dgm:prSet/>
      <dgm:spPr/>
      <dgm:t>
        <a:bodyPr/>
        <a:lstStyle/>
        <a:p>
          <a:r>
            <a:rPr lang="fi-FI"/>
            <a:t>digitala färdigheter</a:t>
          </a:r>
          <a:endParaRPr lang="en-US"/>
        </a:p>
      </dgm:t>
    </dgm:pt>
    <dgm:pt modelId="{A7CA6841-641A-4BAC-9C44-F30224FFA073}" type="parTrans" cxnId="{F0597445-66B9-4F2F-9CD2-B842A96D1B75}">
      <dgm:prSet/>
      <dgm:spPr/>
      <dgm:t>
        <a:bodyPr/>
        <a:lstStyle/>
        <a:p>
          <a:endParaRPr lang="en-US"/>
        </a:p>
      </dgm:t>
    </dgm:pt>
    <dgm:pt modelId="{18BC3BDC-5AF4-43FE-AFB7-A3EFE75663FE}" type="sibTrans" cxnId="{F0597445-66B9-4F2F-9CD2-B842A96D1B75}">
      <dgm:prSet/>
      <dgm:spPr/>
      <dgm:t>
        <a:bodyPr/>
        <a:lstStyle/>
        <a:p>
          <a:endParaRPr lang="en-US"/>
        </a:p>
      </dgm:t>
    </dgm:pt>
    <dgm:pt modelId="{B14FECF9-70EB-4459-9EFF-2A862BF993A6}">
      <dgm:prSet/>
      <dgm:spPr/>
      <dgm:t>
        <a:bodyPr/>
        <a:lstStyle/>
        <a:p>
          <a:r>
            <a:rPr lang="fi-FI"/>
            <a:t>konst och kreativ uttryck</a:t>
          </a:r>
          <a:endParaRPr lang="en-US"/>
        </a:p>
      </dgm:t>
    </dgm:pt>
    <dgm:pt modelId="{4E9E839B-3B83-400B-83F7-BEB78FACA8C8}" type="parTrans" cxnId="{4B49915F-4246-4E91-8A10-1C865E99673E}">
      <dgm:prSet/>
      <dgm:spPr/>
      <dgm:t>
        <a:bodyPr/>
        <a:lstStyle/>
        <a:p>
          <a:endParaRPr lang="en-US"/>
        </a:p>
      </dgm:t>
    </dgm:pt>
    <dgm:pt modelId="{64DA7BA5-04EC-47B4-9A6A-C1948415C8EA}" type="sibTrans" cxnId="{4B49915F-4246-4E91-8A10-1C865E99673E}">
      <dgm:prSet/>
      <dgm:spPr/>
      <dgm:t>
        <a:bodyPr/>
        <a:lstStyle/>
        <a:p>
          <a:endParaRPr lang="en-US"/>
        </a:p>
      </dgm:t>
    </dgm:pt>
    <dgm:pt modelId="{D2BA94E0-1237-410D-9709-2D8D28D48E01}">
      <dgm:prSet/>
      <dgm:spPr/>
      <dgm:t>
        <a:bodyPr/>
        <a:lstStyle/>
        <a:p>
          <a:r>
            <a:rPr lang="fi-FI"/>
            <a:t>samhället och medborgarskap</a:t>
          </a:r>
          <a:endParaRPr lang="en-US"/>
        </a:p>
      </dgm:t>
    </dgm:pt>
    <dgm:pt modelId="{6C12DF08-A5F4-4BFE-9031-0C9849D928C9}" type="parTrans" cxnId="{CC7C6679-2078-444F-8865-FF8219874546}">
      <dgm:prSet/>
      <dgm:spPr/>
      <dgm:t>
        <a:bodyPr/>
        <a:lstStyle/>
        <a:p>
          <a:endParaRPr lang="en-US"/>
        </a:p>
      </dgm:t>
    </dgm:pt>
    <dgm:pt modelId="{DA3F857D-A21D-4F5E-B305-3442F95ED908}" type="sibTrans" cxnId="{CC7C6679-2078-444F-8865-FF8219874546}">
      <dgm:prSet/>
      <dgm:spPr/>
      <dgm:t>
        <a:bodyPr/>
        <a:lstStyle/>
        <a:p>
          <a:endParaRPr lang="en-US"/>
        </a:p>
      </dgm:t>
    </dgm:pt>
    <dgm:pt modelId="{C9EBB9A0-1E2B-4ACB-8D59-0D544FB83565}">
      <dgm:prSet/>
      <dgm:spPr/>
      <dgm:t>
        <a:bodyPr/>
        <a:lstStyle/>
        <a:p>
          <a:r>
            <a:rPr lang="fi-FI"/>
            <a:t>studiefärdigheter</a:t>
          </a:r>
          <a:endParaRPr lang="en-US"/>
        </a:p>
      </dgm:t>
    </dgm:pt>
    <dgm:pt modelId="{0AC0D187-4BA9-4514-85E0-0567A94AC041}" type="parTrans" cxnId="{313A92BC-14A4-469F-B52C-646B237ABAEE}">
      <dgm:prSet/>
      <dgm:spPr/>
      <dgm:t>
        <a:bodyPr/>
        <a:lstStyle/>
        <a:p>
          <a:endParaRPr lang="en-US"/>
        </a:p>
      </dgm:t>
    </dgm:pt>
    <dgm:pt modelId="{DED5DC3B-D248-4143-ACDD-CC69A48519EF}" type="sibTrans" cxnId="{313A92BC-14A4-469F-B52C-646B237ABAEE}">
      <dgm:prSet/>
      <dgm:spPr/>
      <dgm:t>
        <a:bodyPr/>
        <a:lstStyle/>
        <a:p>
          <a:endParaRPr lang="en-US"/>
        </a:p>
      </dgm:t>
    </dgm:pt>
    <dgm:pt modelId="{F22C228D-65C5-4C21-929F-A7AFE227794E}">
      <dgm:prSet/>
      <dgm:spPr/>
      <dgm:t>
        <a:bodyPr/>
        <a:lstStyle/>
        <a:p>
          <a:r>
            <a:rPr lang="fi-FI"/>
            <a:t>företagsamhet</a:t>
          </a:r>
          <a:endParaRPr lang="en-US"/>
        </a:p>
      </dgm:t>
    </dgm:pt>
    <dgm:pt modelId="{8FDF3465-5EB4-4CCB-9A85-81C38E5B7ED7}" type="parTrans" cxnId="{D9108AE4-3DB3-469C-9728-0FD7E3DD1BE1}">
      <dgm:prSet/>
      <dgm:spPr/>
      <dgm:t>
        <a:bodyPr/>
        <a:lstStyle/>
        <a:p>
          <a:endParaRPr lang="en-US"/>
        </a:p>
      </dgm:t>
    </dgm:pt>
    <dgm:pt modelId="{BAEE8031-77A0-4335-A8A0-4A8B0749D81E}" type="sibTrans" cxnId="{D9108AE4-3DB3-469C-9728-0FD7E3DD1BE1}">
      <dgm:prSet/>
      <dgm:spPr/>
      <dgm:t>
        <a:bodyPr/>
        <a:lstStyle/>
        <a:p>
          <a:endParaRPr lang="en-US"/>
        </a:p>
      </dgm:t>
    </dgm:pt>
    <dgm:pt modelId="{E1C798D8-4AE3-45AA-9944-71C78693C4ED}">
      <dgm:prSet/>
      <dgm:spPr/>
      <dgm:t>
        <a:bodyPr/>
        <a:lstStyle/>
        <a:p>
          <a:r>
            <a:rPr lang="fi-FI"/>
            <a:t>hållbar utveckling</a:t>
          </a:r>
          <a:endParaRPr lang="en-US"/>
        </a:p>
      </dgm:t>
    </dgm:pt>
    <dgm:pt modelId="{74F2D824-6478-432B-B702-3E6DCA893164}" type="parTrans" cxnId="{2C17CD64-EF5D-47DA-BCA7-40322AF2E782}">
      <dgm:prSet/>
      <dgm:spPr/>
      <dgm:t>
        <a:bodyPr/>
        <a:lstStyle/>
        <a:p>
          <a:endParaRPr lang="en-US"/>
        </a:p>
      </dgm:t>
    </dgm:pt>
    <dgm:pt modelId="{60A0D69D-E3D9-4E63-87AE-816A0E940D1E}" type="sibTrans" cxnId="{2C17CD64-EF5D-47DA-BCA7-40322AF2E782}">
      <dgm:prSet/>
      <dgm:spPr/>
      <dgm:t>
        <a:bodyPr/>
        <a:lstStyle/>
        <a:p>
          <a:endParaRPr lang="en-US"/>
        </a:p>
      </dgm:t>
    </dgm:pt>
    <dgm:pt modelId="{21129CCA-4BD7-4861-B981-E399C7716035}" type="pres">
      <dgm:prSet presAssocID="{770D7C03-0C0D-47DA-ACDC-46F4BDAF1DD8}" presName="diagram" presStyleCnt="0">
        <dgm:presLayoutVars>
          <dgm:dir/>
          <dgm:resizeHandles val="exact"/>
        </dgm:presLayoutVars>
      </dgm:prSet>
      <dgm:spPr/>
    </dgm:pt>
    <dgm:pt modelId="{0BEFDF4A-019D-4192-8BB2-F602DD92C502}" type="pres">
      <dgm:prSet presAssocID="{A08835C7-B041-4F88-9BE2-BA533BF62A01}" presName="node" presStyleLbl="node1" presStyleIdx="0" presStyleCnt="12">
        <dgm:presLayoutVars>
          <dgm:bulletEnabled val="1"/>
        </dgm:presLayoutVars>
      </dgm:prSet>
      <dgm:spPr/>
    </dgm:pt>
    <dgm:pt modelId="{1926E43A-E99F-439D-9B58-477C6F814FBF}" type="pres">
      <dgm:prSet presAssocID="{4F527C02-FF9C-4255-A943-7BD740CB1572}" presName="sibTrans" presStyleCnt="0"/>
      <dgm:spPr/>
    </dgm:pt>
    <dgm:pt modelId="{8B466140-FFBC-4CCB-9C9D-21BBCEED85BA}" type="pres">
      <dgm:prSet presAssocID="{88BE50E0-60A8-4BA2-B2BB-ED76D3DA0952}" presName="node" presStyleLbl="node1" presStyleIdx="1" presStyleCnt="12">
        <dgm:presLayoutVars>
          <dgm:bulletEnabled val="1"/>
        </dgm:presLayoutVars>
      </dgm:prSet>
      <dgm:spPr/>
    </dgm:pt>
    <dgm:pt modelId="{AF16A304-7255-4B5E-90F9-9A67A68973C9}" type="pres">
      <dgm:prSet presAssocID="{5382F2FB-F194-4025-9E67-D4F51B17191B}" presName="sibTrans" presStyleCnt="0"/>
      <dgm:spPr/>
    </dgm:pt>
    <dgm:pt modelId="{67B6EB8B-93BC-4117-8540-A03257544E6D}" type="pres">
      <dgm:prSet presAssocID="{FFF97C6F-BCBB-4839-A335-AEB536229049}" presName="node" presStyleLbl="node1" presStyleIdx="2" presStyleCnt="12">
        <dgm:presLayoutVars>
          <dgm:bulletEnabled val="1"/>
        </dgm:presLayoutVars>
      </dgm:prSet>
      <dgm:spPr/>
    </dgm:pt>
    <dgm:pt modelId="{D29A53C7-BA4A-4AC2-8D35-14613AC5000E}" type="pres">
      <dgm:prSet presAssocID="{1BB32658-5F83-43C0-A5B1-A86247DCC73D}" presName="sibTrans" presStyleCnt="0"/>
      <dgm:spPr/>
    </dgm:pt>
    <dgm:pt modelId="{4A2A2897-DBF4-4C1C-BC9A-7AAE534D7C24}" type="pres">
      <dgm:prSet presAssocID="{2FA98DAD-C22E-4E06-A3AA-EF6DA457FEDE}" presName="node" presStyleLbl="node1" presStyleIdx="3" presStyleCnt="12">
        <dgm:presLayoutVars>
          <dgm:bulletEnabled val="1"/>
        </dgm:presLayoutVars>
      </dgm:prSet>
      <dgm:spPr/>
    </dgm:pt>
    <dgm:pt modelId="{B4CFAD15-3035-4D28-B279-007E3C1E6C11}" type="pres">
      <dgm:prSet presAssocID="{3FA589E5-9AF2-45B6-8C00-22344BE82E2C}" presName="sibTrans" presStyleCnt="0"/>
      <dgm:spPr/>
    </dgm:pt>
    <dgm:pt modelId="{A6CB8B5A-E585-4A82-8B25-84624EA4333D}" type="pres">
      <dgm:prSet presAssocID="{548F207E-A1DF-4F51-A199-6CF4745A048F}" presName="node" presStyleLbl="node1" presStyleIdx="4" presStyleCnt="12">
        <dgm:presLayoutVars>
          <dgm:bulletEnabled val="1"/>
        </dgm:presLayoutVars>
      </dgm:prSet>
      <dgm:spPr/>
    </dgm:pt>
    <dgm:pt modelId="{670F8EA0-15FC-41B0-806E-6718507991F5}" type="pres">
      <dgm:prSet presAssocID="{754073AD-5AA3-44B6-A720-916D8515DDDA}" presName="sibTrans" presStyleCnt="0"/>
      <dgm:spPr/>
    </dgm:pt>
    <dgm:pt modelId="{CC8B33D1-8461-4CB1-93C8-39BF0FD5984D}" type="pres">
      <dgm:prSet presAssocID="{E2BFDF59-8870-4223-9C59-486A5DDC8149}" presName="node" presStyleLbl="node1" presStyleIdx="5" presStyleCnt="12">
        <dgm:presLayoutVars>
          <dgm:bulletEnabled val="1"/>
        </dgm:presLayoutVars>
      </dgm:prSet>
      <dgm:spPr/>
    </dgm:pt>
    <dgm:pt modelId="{BF8ADCA5-960A-439A-B617-23F167D57C87}" type="pres">
      <dgm:prSet presAssocID="{5C9A79BC-873B-4D58-805E-3896521F8484}" presName="sibTrans" presStyleCnt="0"/>
      <dgm:spPr/>
    </dgm:pt>
    <dgm:pt modelId="{DB138C5F-53FF-4F46-9941-E2E5F48AE1C6}" type="pres">
      <dgm:prSet presAssocID="{87FD4F56-B39C-4DD4-82B1-629592168FAE}" presName="node" presStyleLbl="node1" presStyleIdx="6" presStyleCnt="12">
        <dgm:presLayoutVars>
          <dgm:bulletEnabled val="1"/>
        </dgm:presLayoutVars>
      </dgm:prSet>
      <dgm:spPr/>
    </dgm:pt>
    <dgm:pt modelId="{C074A405-E933-45E4-B13C-AB60AB0A2701}" type="pres">
      <dgm:prSet presAssocID="{18BC3BDC-5AF4-43FE-AFB7-A3EFE75663FE}" presName="sibTrans" presStyleCnt="0"/>
      <dgm:spPr/>
    </dgm:pt>
    <dgm:pt modelId="{EC326CD2-77A5-47FB-AC2B-AA532070AFBB}" type="pres">
      <dgm:prSet presAssocID="{B14FECF9-70EB-4459-9EFF-2A862BF993A6}" presName="node" presStyleLbl="node1" presStyleIdx="7" presStyleCnt="12">
        <dgm:presLayoutVars>
          <dgm:bulletEnabled val="1"/>
        </dgm:presLayoutVars>
      </dgm:prSet>
      <dgm:spPr/>
    </dgm:pt>
    <dgm:pt modelId="{5E0860DC-EFD8-43EA-B5D1-D519EE16A21D}" type="pres">
      <dgm:prSet presAssocID="{64DA7BA5-04EC-47B4-9A6A-C1948415C8EA}" presName="sibTrans" presStyleCnt="0"/>
      <dgm:spPr/>
    </dgm:pt>
    <dgm:pt modelId="{3C90A736-AC5E-4083-9AD2-72D9AAEDA4B5}" type="pres">
      <dgm:prSet presAssocID="{D2BA94E0-1237-410D-9709-2D8D28D48E01}" presName="node" presStyleLbl="node1" presStyleIdx="8" presStyleCnt="12">
        <dgm:presLayoutVars>
          <dgm:bulletEnabled val="1"/>
        </dgm:presLayoutVars>
      </dgm:prSet>
      <dgm:spPr/>
    </dgm:pt>
    <dgm:pt modelId="{312FA67A-F527-4440-8578-9D062C379001}" type="pres">
      <dgm:prSet presAssocID="{DA3F857D-A21D-4F5E-B305-3442F95ED908}" presName="sibTrans" presStyleCnt="0"/>
      <dgm:spPr/>
    </dgm:pt>
    <dgm:pt modelId="{E800612D-0011-4818-944B-F77B84887DE6}" type="pres">
      <dgm:prSet presAssocID="{C9EBB9A0-1E2B-4ACB-8D59-0D544FB83565}" presName="node" presStyleLbl="node1" presStyleIdx="9" presStyleCnt="12">
        <dgm:presLayoutVars>
          <dgm:bulletEnabled val="1"/>
        </dgm:presLayoutVars>
      </dgm:prSet>
      <dgm:spPr/>
    </dgm:pt>
    <dgm:pt modelId="{421BE0AC-C659-4E7F-BA79-54EE4EAADDC1}" type="pres">
      <dgm:prSet presAssocID="{DED5DC3B-D248-4143-ACDD-CC69A48519EF}" presName="sibTrans" presStyleCnt="0"/>
      <dgm:spPr/>
    </dgm:pt>
    <dgm:pt modelId="{9968A53F-31A3-453B-9695-D976F3B9757C}" type="pres">
      <dgm:prSet presAssocID="{F22C228D-65C5-4C21-929F-A7AFE227794E}" presName="node" presStyleLbl="node1" presStyleIdx="10" presStyleCnt="12">
        <dgm:presLayoutVars>
          <dgm:bulletEnabled val="1"/>
        </dgm:presLayoutVars>
      </dgm:prSet>
      <dgm:spPr/>
    </dgm:pt>
    <dgm:pt modelId="{73ED6549-488A-4C8A-B6F2-21025FD3640B}" type="pres">
      <dgm:prSet presAssocID="{BAEE8031-77A0-4335-A8A0-4A8B0749D81E}" presName="sibTrans" presStyleCnt="0"/>
      <dgm:spPr/>
    </dgm:pt>
    <dgm:pt modelId="{8864839F-48FC-4BDA-8E63-A5CB508CEA70}" type="pres">
      <dgm:prSet presAssocID="{E1C798D8-4AE3-45AA-9944-71C78693C4ED}" presName="node" presStyleLbl="node1" presStyleIdx="11" presStyleCnt="12">
        <dgm:presLayoutVars>
          <dgm:bulletEnabled val="1"/>
        </dgm:presLayoutVars>
      </dgm:prSet>
      <dgm:spPr/>
    </dgm:pt>
  </dgm:ptLst>
  <dgm:cxnLst>
    <dgm:cxn modelId="{B080E30C-8444-4B2F-9159-E55B3B397E09}" type="presOf" srcId="{548F207E-A1DF-4F51-A199-6CF4745A048F}" destId="{A6CB8B5A-E585-4A82-8B25-84624EA4333D}" srcOrd="0" destOrd="0" presId="urn:microsoft.com/office/officeart/2005/8/layout/default"/>
    <dgm:cxn modelId="{5119DC1C-2A56-4EE0-8AA5-6BEA34207704}" srcId="{770D7C03-0C0D-47DA-ACDC-46F4BDAF1DD8}" destId="{548F207E-A1DF-4F51-A199-6CF4745A048F}" srcOrd="4" destOrd="0" parTransId="{FD8B6630-40D5-4419-87C4-08FFC990D281}" sibTransId="{754073AD-5AA3-44B6-A720-916D8515DDDA}"/>
    <dgm:cxn modelId="{48805B27-D36D-4ADF-833D-CE93C9DF0599}" srcId="{770D7C03-0C0D-47DA-ACDC-46F4BDAF1DD8}" destId="{88BE50E0-60A8-4BA2-B2BB-ED76D3DA0952}" srcOrd="1" destOrd="0" parTransId="{CF56DC56-E391-421C-ABB7-798083F2B25F}" sibTransId="{5382F2FB-F194-4025-9E67-D4F51B17191B}"/>
    <dgm:cxn modelId="{61E08727-3B08-4F9E-BC1F-17EBC224EDC7}" type="presOf" srcId="{88BE50E0-60A8-4BA2-B2BB-ED76D3DA0952}" destId="{8B466140-FFBC-4CCB-9C9D-21BBCEED85BA}" srcOrd="0" destOrd="0" presId="urn:microsoft.com/office/officeart/2005/8/layout/default"/>
    <dgm:cxn modelId="{5D86E027-132B-4B80-8942-E791C3B7125E}" srcId="{770D7C03-0C0D-47DA-ACDC-46F4BDAF1DD8}" destId="{E2BFDF59-8870-4223-9C59-486A5DDC8149}" srcOrd="5" destOrd="0" parTransId="{9BAE687C-0AE7-46E6-B838-37A803C98468}" sibTransId="{5C9A79BC-873B-4D58-805E-3896521F8484}"/>
    <dgm:cxn modelId="{87692B29-CF37-4D5F-A716-2479E3C7CC73}" type="presOf" srcId="{770D7C03-0C0D-47DA-ACDC-46F4BDAF1DD8}" destId="{21129CCA-4BD7-4861-B981-E399C7716035}" srcOrd="0" destOrd="0" presId="urn:microsoft.com/office/officeart/2005/8/layout/default"/>
    <dgm:cxn modelId="{12A9322D-081B-40E8-8581-485BDB7FBDD7}" srcId="{770D7C03-0C0D-47DA-ACDC-46F4BDAF1DD8}" destId="{A08835C7-B041-4F88-9BE2-BA533BF62A01}" srcOrd="0" destOrd="0" parTransId="{DCB0097A-AB74-44BF-8520-11AD430805E7}" sibTransId="{4F527C02-FF9C-4255-A943-7BD740CB1572}"/>
    <dgm:cxn modelId="{47B2333B-758E-4ED7-B08F-71226E3B0BB2}" type="presOf" srcId="{C9EBB9A0-1E2B-4ACB-8D59-0D544FB83565}" destId="{E800612D-0011-4818-944B-F77B84887DE6}" srcOrd="0" destOrd="0" presId="urn:microsoft.com/office/officeart/2005/8/layout/default"/>
    <dgm:cxn modelId="{47A4AE3B-25F9-40EE-8164-FD4C3D80AEBE}" type="presOf" srcId="{A08835C7-B041-4F88-9BE2-BA533BF62A01}" destId="{0BEFDF4A-019D-4192-8BB2-F602DD92C502}" srcOrd="0" destOrd="0" presId="urn:microsoft.com/office/officeart/2005/8/layout/default"/>
    <dgm:cxn modelId="{835C093C-32B9-41D2-9C1D-AA8895247BF2}" type="presOf" srcId="{2FA98DAD-C22E-4E06-A3AA-EF6DA457FEDE}" destId="{4A2A2897-DBF4-4C1C-BC9A-7AAE534D7C24}" srcOrd="0" destOrd="0" presId="urn:microsoft.com/office/officeart/2005/8/layout/default"/>
    <dgm:cxn modelId="{ED3A705B-D735-4DB2-8EF9-921DC6B7D2A3}" type="presOf" srcId="{FFF97C6F-BCBB-4839-A335-AEB536229049}" destId="{67B6EB8B-93BC-4117-8540-A03257544E6D}" srcOrd="0" destOrd="0" presId="urn:microsoft.com/office/officeart/2005/8/layout/default"/>
    <dgm:cxn modelId="{4B49915F-4246-4E91-8A10-1C865E99673E}" srcId="{770D7C03-0C0D-47DA-ACDC-46F4BDAF1DD8}" destId="{B14FECF9-70EB-4459-9EFF-2A862BF993A6}" srcOrd="7" destOrd="0" parTransId="{4E9E839B-3B83-400B-83F7-BEB78FACA8C8}" sibTransId="{64DA7BA5-04EC-47B4-9A6A-C1948415C8EA}"/>
    <dgm:cxn modelId="{2C17CD64-EF5D-47DA-BCA7-40322AF2E782}" srcId="{770D7C03-0C0D-47DA-ACDC-46F4BDAF1DD8}" destId="{E1C798D8-4AE3-45AA-9944-71C78693C4ED}" srcOrd="11" destOrd="0" parTransId="{74F2D824-6478-432B-B702-3E6DCA893164}" sibTransId="{60A0D69D-E3D9-4E63-87AE-816A0E940D1E}"/>
    <dgm:cxn modelId="{F0597445-66B9-4F2F-9CD2-B842A96D1B75}" srcId="{770D7C03-0C0D-47DA-ACDC-46F4BDAF1DD8}" destId="{87FD4F56-B39C-4DD4-82B1-629592168FAE}" srcOrd="6" destOrd="0" parTransId="{A7CA6841-641A-4BAC-9C44-F30224FFA073}" sibTransId="{18BC3BDC-5AF4-43FE-AFB7-A3EFE75663FE}"/>
    <dgm:cxn modelId="{6F905270-B00E-4948-BB27-1EA2B4850647}" type="presOf" srcId="{E1C798D8-4AE3-45AA-9944-71C78693C4ED}" destId="{8864839F-48FC-4BDA-8E63-A5CB508CEA70}" srcOrd="0" destOrd="0" presId="urn:microsoft.com/office/officeart/2005/8/layout/default"/>
    <dgm:cxn modelId="{CC7C6679-2078-444F-8865-FF8219874546}" srcId="{770D7C03-0C0D-47DA-ACDC-46F4BDAF1DD8}" destId="{D2BA94E0-1237-410D-9709-2D8D28D48E01}" srcOrd="8" destOrd="0" parTransId="{6C12DF08-A5F4-4BFE-9031-0C9849D928C9}" sibTransId="{DA3F857D-A21D-4F5E-B305-3442F95ED908}"/>
    <dgm:cxn modelId="{BA712E80-0BC3-4320-81D3-780B06283748}" type="presOf" srcId="{E2BFDF59-8870-4223-9C59-486A5DDC8149}" destId="{CC8B33D1-8461-4CB1-93C8-39BF0FD5984D}" srcOrd="0" destOrd="0" presId="urn:microsoft.com/office/officeart/2005/8/layout/default"/>
    <dgm:cxn modelId="{AE1E7E91-BDA1-4D54-846B-1FFF42584264}" type="presOf" srcId="{F22C228D-65C5-4C21-929F-A7AFE227794E}" destId="{9968A53F-31A3-453B-9695-D976F3B9757C}" srcOrd="0" destOrd="0" presId="urn:microsoft.com/office/officeart/2005/8/layout/default"/>
    <dgm:cxn modelId="{313A92BC-14A4-469F-B52C-646B237ABAEE}" srcId="{770D7C03-0C0D-47DA-ACDC-46F4BDAF1DD8}" destId="{C9EBB9A0-1E2B-4ACB-8D59-0D544FB83565}" srcOrd="9" destOrd="0" parTransId="{0AC0D187-4BA9-4514-85E0-0567A94AC041}" sibTransId="{DED5DC3B-D248-4143-ACDD-CC69A48519EF}"/>
    <dgm:cxn modelId="{1DEBC5C7-BE7E-4CF6-82B6-D007F2D744B2}" srcId="{770D7C03-0C0D-47DA-ACDC-46F4BDAF1DD8}" destId="{2FA98DAD-C22E-4E06-A3AA-EF6DA457FEDE}" srcOrd="3" destOrd="0" parTransId="{291F1178-B735-42C9-89DD-6A6061CFDB74}" sibTransId="{3FA589E5-9AF2-45B6-8C00-22344BE82E2C}"/>
    <dgm:cxn modelId="{4D6D07D4-F5C1-4D84-B4F8-8463368C7503}" srcId="{770D7C03-0C0D-47DA-ACDC-46F4BDAF1DD8}" destId="{FFF97C6F-BCBB-4839-A335-AEB536229049}" srcOrd="2" destOrd="0" parTransId="{534B5349-6182-411B-B439-06C90F177241}" sibTransId="{1BB32658-5F83-43C0-A5B1-A86247DCC73D}"/>
    <dgm:cxn modelId="{D9108AE4-3DB3-469C-9728-0FD7E3DD1BE1}" srcId="{770D7C03-0C0D-47DA-ACDC-46F4BDAF1DD8}" destId="{F22C228D-65C5-4C21-929F-A7AFE227794E}" srcOrd="10" destOrd="0" parTransId="{8FDF3465-5EB4-4CCB-9A85-81C38E5B7ED7}" sibTransId="{BAEE8031-77A0-4335-A8A0-4A8B0749D81E}"/>
    <dgm:cxn modelId="{7C6CE3F1-B33E-434B-985E-70A573C0CD83}" type="presOf" srcId="{B14FECF9-70EB-4459-9EFF-2A862BF993A6}" destId="{EC326CD2-77A5-47FB-AC2B-AA532070AFBB}" srcOrd="0" destOrd="0" presId="urn:microsoft.com/office/officeart/2005/8/layout/default"/>
    <dgm:cxn modelId="{C33E7AF5-D6EB-411E-A545-B2F579F19422}" type="presOf" srcId="{D2BA94E0-1237-410D-9709-2D8D28D48E01}" destId="{3C90A736-AC5E-4083-9AD2-72D9AAEDA4B5}" srcOrd="0" destOrd="0" presId="urn:microsoft.com/office/officeart/2005/8/layout/default"/>
    <dgm:cxn modelId="{1C9E17FF-0545-4EEC-B6E1-23CA818B3F37}" type="presOf" srcId="{87FD4F56-B39C-4DD4-82B1-629592168FAE}" destId="{DB138C5F-53FF-4F46-9941-E2E5F48AE1C6}" srcOrd="0" destOrd="0" presId="urn:microsoft.com/office/officeart/2005/8/layout/default"/>
    <dgm:cxn modelId="{6583B5E2-DCAB-4AAC-A21D-8BE666BAF9DB}" type="presParOf" srcId="{21129CCA-4BD7-4861-B981-E399C7716035}" destId="{0BEFDF4A-019D-4192-8BB2-F602DD92C502}" srcOrd="0" destOrd="0" presId="urn:microsoft.com/office/officeart/2005/8/layout/default"/>
    <dgm:cxn modelId="{DE839632-2FED-40EE-9110-7D3D23C661EA}" type="presParOf" srcId="{21129CCA-4BD7-4861-B981-E399C7716035}" destId="{1926E43A-E99F-439D-9B58-477C6F814FBF}" srcOrd="1" destOrd="0" presId="urn:microsoft.com/office/officeart/2005/8/layout/default"/>
    <dgm:cxn modelId="{EDD015F4-2EC6-43B9-96F8-A9CC28DEF537}" type="presParOf" srcId="{21129CCA-4BD7-4861-B981-E399C7716035}" destId="{8B466140-FFBC-4CCB-9C9D-21BBCEED85BA}" srcOrd="2" destOrd="0" presId="urn:microsoft.com/office/officeart/2005/8/layout/default"/>
    <dgm:cxn modelId="{1A7EB83D-246E-4597-B952-4A7AB22A78BC}" type="presParOf" srcId="{21129CCA-4BD7-4861-B981-E399C7716035}" destId="{AF16A304-7255-4B5E-90F9-9A67A68973C9}" srcOrd="3" destOrd="0" presId="urn:microsoft.com/office/officeart/2005/8/layout/default"/>
    <dgm:cxn modelId="{031073DD-55F5-4F89-B179-55551E4A8748}" type="presParOf" srcId="{21129CCA-4BD7-4861-B981-E399C7716035}" destId="{67B6EB8B-93BC-4117-8540-A03257544E6D}" srcOrd="4" destOrd="0" presId="urn:microsoft.com/office/officeart/2005/8/layout/default"/>
    <dgm:cxn modelId="{E7A389E5-D763-4373-B0DC-4131E4637051}" type="presParOf" srcId="{21129CCA-4BD7-4861-B981-E399C7716035}" destId="{D29A53C7-BA4A-4AC2-8D35-14613AC5000E}" srcOrd="5" destOrd="0" presId="urn:microsoft.com/office/officeart/2005/8/layout/default"/>
    <dgm:cxn modelId="{483C757B-AF98-4D42-B814-6366B434082C}" type="presParOf" srcId="{21129CCA-4BD7-4861-B981-E399C7716035}" destId="{4A2A2897-DBF4-4C1C-BC9A-7AAE534D7C24}" srcOrd="6" destOrd="0" presId="urn:microsoft.com/office/officeart/2005/8/layout/default"/>
    <dgm:cxn modelId="{DE5B153D-663D-4C8C-A0C4-BCB2D62C61F5}" type="presParOf" srcId="{21129CCA-4BD7-4861-B981-E399C7716035}" destId="{B4CFAD15-3035-4D28-B279-007E3C1E6C11}" srcOrd="7" destOrd="0" presId="urn:microsoft.com/office/officeart/2005/8/layout/default"/>
    <dgm:cxn modelId="{6217A0F0-D12A-46D7-BA3B-0D09231BAFE1}" type="presParOf" srcId="{21129CCA-4BD7-4861-B981-E399C7716035}" destId="{A6CB8B5A-E585-4A82-8B25-84624EA4333D}" srcOrd="8" destOrd="0" presId="urn:microsoft.com/office/officeart/2005/8/layout/default"/>
    <dgm:cxn modelId="{ACD103B3-735A-4868-A0C3-525E6F66A80E}" type="presParOf" srcId="{21129CCA-4BD7-4861-B981-E399C7716035}" destId="{670F8EA0-15FC-41B0-806E-6718507991F5}" srcOrd="9" destOrd="0" presId="urn:microsoft.com/office/officeart/2005/8/layout/default"/>
    <dgm:cxn modelId="{AE67D497-6CF9-4F1C-A750-ABFAE981BDFC}" type="presParOf" srcId="{21129CCA-4BD7-4861-B981-E399C7716035}" destId="{CC8B33D1-8461-4CB1-93C8-39BF0FD5984D}" srcOrd="10" destOrd="0" presId="urn:microsoft.com/office/officeart/2005/8/layout/default"/>
    <dgm:cxn modelId="{F2058B00-E5D7-49AF-B74E-3CA8A2BDFBCC}" type="presParOf" srcId="{21129CCA-4BD7-4861-B981-E399C7716035}" destId="{BF8ADCA5-960A-439A-B617-23F167D57C87}" srcOrd="11" destOrd="0" presId="urn:microsoft.com/office/officeart/2005/8/layout/default"/>
    <dgm:cxn modelId="{3F99E863-F8CB-4662-896A-8B50A41E6765}" type="presParOf" srcId="{21129CCA-4BD7-4861-B981-E399C7716035}" destId="{DB138C5F-53FF-4F46-9941-E2E5F48AE1C6}" srcOrd="12" destOrd="0" presId="urn:microsoft.com/office/officeart/2005/8/layout/default"/>
    <dgm:cxn modelId="{534618C5-CA6E-4949-B8AC-1552A85A2073}" type="presParOf" srcId="{21129CCA-4BD7-4861-B981-E399C7716035}" destId="{C074A405-E933-45E4-B13C-AB60AB0A2701}" srcOrd="13" destOrd="0" presId="urn:microsoft.com/office/officeart/2005/8/layout/default"/>
    <dgm:cxn modelId="{5B1A9E55-5960-4C8B-A563-702E989D6CF0}" type="presParOf" srcId="{21129CCA-4BD7-4861-B981-E399C7716035}" destId="{EC326CD2-77A5-47FB-AC2B-AA532070AFBB}" srcOrd="14" destOrd="0" presId="urn:microsoft.com/office/officeart/2005/8/layout/default"/>
    <dgm:cxn modelId="{53CF6816-24FA-49C5-987E-5F90E2F3DDE8}" type="presParOf" srcId="{21129CCA-4BD7-4861-B981-E399C7716035}" destId="{5E0860DC-EFD8-43EA-B5D1-D519EE16A21D}" srcOrd="15" destOrd="0" presId="urn:microsoft.com/office/officeart/2005/8/layout/default"/>
    <dgm:cxn modelId="{FE2E6268-E3E0-45E3-9F58-ADBB79A20469}" type="presParOf" srcId="{21129CCA-4BD7-4861-B981-E399C7716035}" destId="{3C90A736-AC5E-4083-9AD2-72D9AAEDA4B5}" srcOrd="16" destOrd="0" presId="urn:microsoft.com/office/officeart/2005/8/layout/default"/>
    <dgm:cxn modelId="{1897127C-7182-424F-AA6C-8074E8D344B6}" type="presParOf" srcId="{21129CCA-4BD7-4861-B981-E399C7716035}" destId="{312FA67A-F527-4440-8578-9D062C379001}" srcOrd="17" destOrd="0" presId="urn:microsoft.com/office/officeart/2005/8/layout/default"/>
    <dgm:cxn modelId="{A22DBDA8-D680-4E52-BAD8-D7FA17E81972}" type="presParOf" srcId="{21129CCA-4BD7-4861-B981-E399C7716035}" destId="{E800612D-0011-4818-944B-F77B84887DE6}" srcOrd="18" destOrd="0" presId="urn:microsoft.com/office/officeart/2005/8/layout/default"/>
    <dgm:cxn modelId="{E798A679-794E-4A69-AE08-603DD25CEADD}" type="presParOf" srcId="{21129CCA-4BD7-4861-B981-E399C7716035}" destId="{421BE0AC-C659-4E7F-BA79-54EE4EAADDC1}" srcOrd="19" destOrd="0" presId="urn:microsoft.com/office/officeart/2005/8/layout/default"/>
    <dgm:cxn modelId="{9955C558-69C1-4E28-9DAA-295264B679F5}" type="presParOf" srcId="{21129CCA-4BD7-4861-B981-E399C7716035}" destId="{9968A53F-31A3-453B-9695-D976F3B9757C}" srcOrd="20" destOrd="0" presId="urn:microsoft.com/office/officeart/2005/8/layout/default"/>
    <dgm:cxn modelId="{1A554582-D1E6-4E79-B697-EE59E2FD6ADE}" type="presParOf" srcId="{21129CCA-4BD7-4861-B981-E399C7716035}" destId="{73ED6549-488A-4C8A-B6F2-21025FD3640B}" srcOrd="21" destOrd="0" presId="urn:microsoft.com/office/officeart/2005/8/layout/default"/>
    <dgm:cxn modelId="{C098512A-F1B7-45D8-8D5B-7C4A0EDA183F}" type="presParOf" srcId="{21129CCA-4BD7-4861-B981-E399C7716035}" destId="{8864839F-48FC-4BDA-8E63-A5CB508CEA70}"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EFDF4A-019D-4192-8BB2-F602DD92C502}">
      <dsp:nvSpPr>
        <dsp:cNvPr id="0" name=""/>
        <dsp:cNvSpPr/>
      </dsp:nvSpPr>
      <dsp:spPr>
        <a:xfrm>
          <a:off x="0" y="344742"/>
          <a:ext cx="1356242" cy="81374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a:t>modersmål</a:t>
          </a:r>
          <a:endParaRPr lang="en-US" sz="1400" kern="1200"/>
        </a:p>
      </dsp:txBody>
      <dsp:txXfrm>
        <a:off x="0" y="344742"/>
        <a:ext cx="1356242" cy="813745"/>
      </dsp:txXfrm>
    </dsp:sp>
    <dsp:sp modelId="{8B466140-FFBC-4CCB-9C9D-21BBCEED85BA}">
      <dsp:nvSpPr>
        <dsp:cNvPr id="0" name=""/>
        <dsp:cNvSpPr/>
      </dsp:nvSpPr>
      <dsp:spPr>
        <a:xfrm>
          <a:off x="1491866" y="344742"/>
          <a:ext cx="1356242" cy="81374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a:t>engelska</a:t>
          </a:r>
          <a:endParaRPr lang="en-US" sz="1400" kern="1200"/>
        </a:p>
      </dsp:txBody>
      <dsp:txXfrm>
        <a:off x="1491866" y="344742"/>
        <a:ext cx="1356242" cy="813745"/>
      </dsp:txXfrm>
    </dsp:sp>
    <dsp:sp modelId="{67B6EB8B-93BC-4117-8540-A03257544E6D}">
      <dsp:nvSpPr>
        <dsp:cNvPr id="0" name=""/>
        <dsp:cNvSpPr/>
      </dsp:nvSpPr>
      <dsp:spPr>
        <a:xfrm>
          <a:off x="2983732" y="344742"/>
          <a:ext cx="1356242" cy="81374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a:t>svenska</a:t>
          </a:r>
          <a:endParaRPr lang="en-US" sz="1400" kern="1200"/>
        </a:p>
      </dsp:txBody>
      <dsp:txXfrm>
        <a:off x="2983732" y="344742"/>
        <a:ext cx="1356242" cy="813745"/>
      </dsp:txXfrm>
    </dsp:sp>
    <dsp:sp modelId="{4A2A2897-DBF4-4C1C-BC9A-7AAE534D7C24}">
      <dsp:nvSpPr>
        <dsp:cNvPr id="0" name=""/>
        <dsp:cNvSpPr/>
      </dsp:nvSpPr>
      <dsp:spPr>
        <a:xfrm>
          <a:off x="0" y="1294111"/>
          <a:ext cx="1356242" cy="81374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a:t>matematik</a:t>
          </a:r>
          <a:endParaRPr lang="en-US" sz="1400" kern="1200"/>
        </a:p>
      </dsp:txBody>
      <dsp:txXfrm>
        <a:off x="0" y="1294111"/>
        <a:ext cx="1356242" cy="813745"/>
      </dsp:txXfrm>
    </dsp:sp>
    <dsp:sp modelId="{A6CB8B5A-E585-4A82-8B25-84624EA4333D}">
      <dsp:nvSpPr>
        <dsp:cNvPr id="0" name=""/>
        <dsp:cNvSpPr/>
      </dsp:nvSpPr>
      <dsp:spPr>
        <a:xfrm>
          <a:off x="1491866" y="1294111"/>
          <a:ext cx="1356242" cy="81374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a:t>fysik</a:t>
          </a:r>
          <a:endParaRPr lang="en-US" sz="1400" kern="1200"/>
        </a:p>
      </dsp:txBody>
      <dsp:txXfrm>
        <a:off x="1491866" y="1294111"/>
        <a:ext cx="1356242" cy="813745"/>
      </dsp:txXfrm>
    </dsp:sp>
    <dsp:sp modelId="{CC8B33D1-8461-4CB1-93C8-39BF0FD5984D}">
      <dsp:nvSpPr>
        <dsp:cNvPr id="0" name=""/>
        <dsp:cNvSpPr/>
      </dsp:nvSpPr>
      <dsp:spPr>
        <a:xfrm>
          <a:off x="2983732" y="1294111"/>
          <a:ext cx="1356242" cy="81374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a:t>kemi</a:t>
          </a:r>
          <a:endParaRPr lang="en-US" sz="1400" kern="1200"/>
        </a:p>
      </dsp:txBody>
      <dsp:txXfrm>
        <a:off x="2983732" y="1294111"/>
        <a:ext cx="1356242" cy="813745"/>
      </dsp:txXfrm>
    </dsp:sp>
    <dsp:sp modelId="{DB138C5F-53FF-4F46-9941-E2E5F48AE1C6}">
      <dsp:nvSpPr>
        <dsp:cNvPr id="0" name=""/>
        <dsp:cNvSpPr/>
      </dsp:nvSpPr>
      <dsp:spPr>
        <a:xfrm>
          <a:off x="0" y="2243481"/>
          <a:ext cx="1356242" cy="81374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a:t>digitala färdigheter</a:t>
          </a:r>
          <a:endParaRPr lang="en-US" sz="1400" kern="1200"/>
        </a:p>
      </dsp:txBody>
      <dsp:txXfrm>
        <a:off x="0" y="2243481"/>
        <a:ext cx="1356242" cy="813745"/>
      </dsp:txXfrm>
    </dsp:sp>
    <dsp:sp modelId="{EC326CD2-77A5-47FB-AC2B-AA532070AFBB}">
      <dsp:nvSpPr>
        <dsp:cNvPr id="0" name=""/>
        <dsp:cNvSpPr/>
      </dsp:nvSpPr>
      <dsp:spPr>
        <a:xfrm>
          <a:off x="1491866" y="2243481"/>
          <a:ext cx="1356242" cy="81374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a:t>konst och kreativ uttryck</a:t>
          </a:r>
          <a:endParaRPr lang="en-US" sz="1400" kern="1200"/>
        </a:p>
      </dsp:txBody>
      <dsp:txXfrm>
        <a:off x="1491866" y="2243481"/>
        <a:ext cx="1356242" cy="813745"/>
      </dsp:txXfrm>
    </dsp:sp>
    <dsp:sp modelId="{3C90A736-AC5E-4083-9AD2-72D9AAEDA4B5}">
      <dsp:nvSpPr>
        <dsp:cNvPr id="0" name=""/>
        <dsp:cNvSpPr/>
      </dsp:nvSpPr>
      <dsp:spPr>
        <a:xfrm>
          <a:off x="2983732" y="2243481"/>
          <a:ext cx="1356242" cy="81374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a:t>samhället och medborgarskap</a:t>
          </a:r>
          <a:endParaRPr lang="en-US" sz="1400" kern="1200"/>
        </a:p>
      </dsp:txBody>
      <dsp:txXfrm>
        <a:off x="2983732" y="2243481"/>
        <a:ext cx="1356242" cy="813745"/>
      </dsp:txXfrm>
    </dsp:sp>
    <dsp:sp modelId="{E800612D-0011-4818-944B-F77B84887DE6}">
      <dsp:nvSpPr>
        <dsp:cNvPr id="0" name=""/>
        <dsp:cNvSpPr/>
      </dsp:nvSpPr>
      <dsp:spPr>
        <a:xfrm>
          <a:off x="0" y="3192850"/>
          <a:ext cx="1356242" cy="81374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a:t>studiefärdigheter</a:t>
          </a:r>
          <a:endParaRPr lang="en-US" sz="1400" kern="1200"/>
        </a:p>
      </dsp:txBody>
      <dsp:txXfrm>
        <a:off x="0" y="3192850"/>
        <a:ext cx="1356242" cy="813745"/>
      </dsp:txXfrm>
    </dsp:sp>
    <dsp:sp modelId="{9968A53F-31A3-453B-9695-D976F3B9757C}">
      <dsp:nvSpPr>
        <dsp:cNvPr id="0" name=""/>
        <dsp:cNvSpPr/>
      </dsp:nvSpPr>
      <dsp:spPr>
        <a:xfrm>
          <a:off x="1491866" y="3192850"/>
          <a:ext cx="1356242" cy="81374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a:t>företagsamhet</a:t>
          </a:r>
          <a:endParaRPr lang="en-US" sz="1400" kern="1200"/>
        </a:p>
      </dsp:txBody>
      <dsp:txXfrm>
        <a:off x="1491866" y="3192850"/>
        <a:ext cx="1356242" cy="813745"/>
      </dsp:txXfrm>
    </dsp:sp>
    <dsp:sp modelId="{8864839F-48FC-4BDA-8E63-A5CB508CEA70}">
      <dsp:nvSpPr>
        <dsp:cNvPr id="0" name=""/>
        <dsp:cNvSpPr/>
      </dsp:nvSpPr>
      <dsp:spPr>
        <a:xfrm>
          <a:off x="2983732" y="3192850"/>
          <a:ext cx="1356242" cy="81374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a:t>hållbar utveckling</a:t>
          </a:r>
          <a:endParaRPr lang="en-US" sz="1400" kern="1200"/>
        </a:p>
      </dsp:txBody>
      <dsp:txXfrm>
        <a:off x="2983732" y="3192850"/>
        <a:ext cx="1356242" cy="81374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59D90C3-58F7-EE8C-4422-4A0D5BB3F294}"/>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EADA77BB-0976-C915-31F9-DA447C5699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08C63785-7D1E-D974-55BA-E7BD2BB79B8B}"/>
              </a:ext>
            </a:extLst>
          </p:cNvPr>
          <p:cNvSpPr>
            <a:spLocks noGrp="1"/>
          </p:cNvSpPr>
          <p:nvPr>
            <p:ph type="dt" sz="half" idx="10"/>
          </p:nvPr>
        </p:nvSpPr>
        <p:spPr/>
        <p:txBody>
          <a:bodyPr/>
          <a:lstStyle/>
          <a:p>
            <a:fld id="{D7C2DECF-E681-4859-994C-4DC0727A3CA6}" type="datetimeFigureOut">
              <a:rPr lang="fi-FI" smtClean="0"/>
              <a:t>21.2.2024</a:t>
            </a:fld>
            <a:endParaRPr lang="fi-FI"/>
          </a:p>
        </p:txBody>
      </p:sp>
      <p:sp>
        <p:nvSpPr>
          <p:cNvPr id="5" name="Alatunnisteen paikkamerkki 4">
            <a:extLst>
              <a:ext uri="{FF2B5EF4-FFF2-40B4-BE49-F238E27FC236}">
                <a16:creationId xmlns:a16="http://schemas.microsoft.com/office/drawing/2014/main" id="{7FADCF35-7B1A-4DB8-8035-D4D94E84248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E370A1A-FF2E-72A2-C5AB-397C41182475}"/>
              </a:ext>
            </a:extLst>
          </p:cNvPr>
          <p:cNvSpPr>
            <a:spLocks noGrp="1"/>
          </p:cNvSpPr>
          <p:nvPr>
            <p:ph type="sldNum" sz="quarter" idx="12"/>
          </p:nvPr>
        </p:nvSpPr>
        <p:spPr/>
        <p:txBody>
          <a:bodyPr/>
          <a:lstStyle/>
          <a:p>
            <a:fld id="{7FC8D288-4716-4041-893B-0C1FCD56F9B3}" type="slidenum">
              <a:rPr lang="fi-FI" smtClean="0"/>
              <a:t>‹#›</a:t>
            </a:fld>
            <a:endParaRPr lang="fi-FI"/>
          </a:p>
        </p:txBody>
      </p:sp>
    </p:spTree>
    <p:extLst>
      <p:ext uri="{BB962C8B-B14F-4D97-AF65-F5344CB8AC3E}">
        <p14:creationId xmlns:p14="http://schemas.microsoft.com/office/powerpoint/2010/main" val="2862499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B248233-A76C-31F6-EC1C-9D808B6BA302}"/>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1B93EC55-684C-64E0-0E92-4D8899931CA5}"/>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0C92BAF-E951-1280-8598-A6E48211B05C}"/>
              </a:ext>
            </a:extLst>
          </p:cNvPr>
          <p:cNvSpPr>
            <a:spLocks noGrp="1"/>
          </p:cNvSpPr>
          <p:nvPr>
            <p:ph type="dt" sz="half" idx="10"/>
          </p:nvPr>
        </p:nvSpPr>
        <p:spPr/>
        <p:txBody>
          <a:bodyPr/>
          <a:lstStyle/>
          <a:p>
            <a:fld id="{D7C2DECF-E681-4859-994C-4DC0727A3CA6}" type="datetimeFigureOut">
              <a:rPr lang="fi-FI" smtClean="0"/>
              <a:t>21.2.2024</a:t>
            </a:fld>
            <a:endParaRPr lang="fi-FI"/>
          </a:p>
        </p:txBody>
      </p:sp>
      <p:sp>
        <p:nvSpPr>
          <p:cNvPr id="5" name="Alatunnisteen paikkamerkki 4">
            <a:extLst>
              <a:ext uri="{FF2B5EF4-FFF2-40B4-BE49-F238E27FC236}">
                <a16:creationId xmlns:a16="http://schemas.microsoft.com/office/drawing/2014/main" id="{D9D3911A-8AFA-5085-8655-6D6C99040419}"/>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D40B4C9-A12A-A9A7-FAF3-F0A7318365F3}"/>
              </a:ext>
            </a:extLst>
          </p:cNvPr>
          <p:cNvSpPr>
            <a:spLocks noGrp="1"/>
          </p:cNvSpPr>
          <p:nvPr>
            <p:ph type="sldNum" sz="quarter" idx="12"/>
          </p:nvPr>
        </p:nvSpPr>
        <p:spPr/>
        <p:txBody>
          <a:bodyPr/>
          <a:lstStyle/>
          <a:p>
            <a:fld id="{7FC8D288-4716-4041-893B-0C1FCD56F9B3}" type="slidenum">
              <a:rPr lang="fi-FI" smtClean="0"/>
              <a:t>‹#›</a:t>
            </a:fld>
            <a:endParaRPr lang="fi-FI"/>
          </a:p>
        </p:txBody>
      </p:sp>
    </p:spTree>
    <p:extLst>
      <p:ext uri="{BB962C8B-B14F-4D97-AF65-F5344CB8AC3E}">
        <p14:creationId xmlns:p14="http://schemas.microsoft.com/office/powerpoint/2010/main" val="1177883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2E69FEFD-5F83-1C8E-F944-D27F69AB1ED0}"/>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10AF45B5-AEB5-4916-F2D9-053BB80CC74B}"/>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50E44D6-F9FF-0D29-D3CE-BD7E1D1F92AE}"/>
              </a:ext>
            </a:extLst>
          </p:cNvPr>
          <p:cNvSpPr>
            <a:spLocks noGrp="1"/>
          </p:cNvSpPr>
          <p:nvPr>
            <p:ph type="dt" sz="half" idx="10"/>
          </p:nvPr>
        </p:nvSpPr>
        <p:spPr/>
        <p:txBody>
          <a:bodyPr/>
          <a:lstStyle/>
          <a:p>
            <a:fld id="{D7C2DECF-E681-4859-994C-4DC0727A3CA6}" type="datetimeFigureOut">
              <a:rPr lang="fi-FI" smtClean="0"/>
              <a:t>21.2.2024</a:t>
            </a:fld>
            <a:endParaRPr lang="fi-FI"/>
          </a:p>
        </p:txBody>
      </p:sp>
      <p:sp>
        <p:nvSpPr>
          <p:cNvPr id="5" name="Alatunnisteen paikkamerkki 4">
            <a:extLst>
              <a:ext uri="{FF2B5EF4-FFF2-40B4-BE49-F238E27FC236}">
                <a16:creationId xmlns:a16="http://schemas.microsoft.com/office/drawing/2014/main" id="{5D202EBD-423C-DD9D-0531-D8CF8DBDF84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EDD0BB8-C632-CB02-7599-37F5369DC625}"/>
              </a:ext>
            </a:extLst>
          </p:cNvPr>
          <p:cNvSpPr>
            <a:spLocks noGrp="1"/>
          </p:cNvSpPr>
          <p:nvPr>
            <p:ph type="sldNum" sz="quarter" idx="12"/>
          </p:nvPr>
        </p:nvSpPr>
        <p:spPr/>
        <p:txBody>
          <a:bodyPr/>
          <a:lstStyle/>
          <a:p>
            <a:fld id="{7FC8D288-4716-4041-893B-0C1FCD56F9B3}" type="slidenum">
              <a:rPr lang="fi-FI" smtClean="0"/>
              <a:t>‹#›</a:t>
            </a:fld>
            <a:endParaRPr lang="fi-FI"/>
          </a:p>
        </p:txBody>
      </p:sp>
    </p:spTree>
    <p:extLst>
      <p:ext uri="{BB962C8B-B14F-4D97-AF65-F5344CB8AC3E}">
        <p14:creationId xmlns:p14="http://schemas.microsoft.com/office/powerpoint/2010/main" val="4259486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61E975A-D921-3E76-ED91-0D034E938D6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27D255D6-7B1D-EC3D-89C0-8643F9BD6522}"/>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BC55F9A-5D95-F2F9-B4D0-D4AB81328589}"/>
              </a:ext>
            </a:extLst>
          </p:cNvPr>
          <p:cNvSpPr>
            <a:spLocks noGrp="1"/>
          </p:cNvSpPr>
          <p:nvPr>
            <p:ph type="dt" sz="half" idx="10"/>
          </p:nvPr>
        </p:nvSpPr>
        <p:spPr/>
        <p:txBody>
          <a:bodyPr/>
          <a:lstStyle/>
          <a:p>
            <a:fld id="{D7C2DECF-E681-4859-994C-4DC0727A3CA6}" type="datetimeFigureOut">
              <a:rPr lang="fi-FI" smtClean="0"/>
              <a:t>21.2.2024</a:t>
            </a:fld>
            <a:endParaRPr lang="fi-FI"/>
          </a:p>
        </p:txBody>
      </p:sp>
      <p:sp>
        <p:nvSpPr>
          <p:cNvPr id="5" name="Alatunnisteen paikkamerkki 4">
            <a:extLst>
              <a:ext uri="{FF2B5EF4-FFF2-40B4-BE49-F238E27FC236}">
                <a16:creationId xmlns:a16="http://schemas.microsoft.com/office/drawing/2014/main" id="{BE38EC5F-69EF-B8C9-5E4C-D01C4F986AE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E53F1802-AF63-93DF-D1AD-3D997C8A122A}"/>
              </a:ext>
            </a:extLst>
          </p:cNvPr>
          <p:cNvSpPr>
            <a:spLocks noGrp="1"/>
          </p:cNvSpPr>
          <p:nvPr>
            <p:ph type="sldNum" sz="quarter" idx="12"/>
          </p:nvPr>
        </p:nvSpPr>
        <p:spPr/>
        <p:txBody>
          <a:bodyPr/>
          <a:lstStyle/>
          <a:p>
            <a:fld id="{7FC8D288-4716-4041-893B-0C1FCD56F9B3}" type="slidenum">
              <a:rPr lang="fi-FI" smtClean="0"/>
              <a:t>‹#›</a:t>
            </a:fld>
            <a:endParaRPr lang="fi-FI"/>
          </a:p>
        </p:txBody>
      </p:sp>
    </p:spTree>
    <p:extLst>
      <p:ext uri="{BB962C8B-B14F-4D97-AF65-F5344CB8AC3E}">
        <p14:creationId xmlns:p14="http://schemas.microsoft.com/office/powerpoint/2010/main" val="1483504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DE9108-4F0E-CA22-1FE0-BDE434A766A3}"/>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512ED618-EACF-BADD-87B3-087717A412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B1F63796-69D1-1BC1-FA2A-EA8744BA38E4}"/>
              </a:ext>
            </a:extLst>
          </p:cNvPr>
          <p:cNvSpPr>
            <a:spLocks noGrp="1"/>
          </p:cNvSpPr>
          <p:nvPr>
            <p:ph type="dt" sz="half" idx="10"/>
          </p:nvPr>
        </p:nvSpPr>
        <p:spPr/>
        <p:txBody>
          <a:bodyPr/>
          <a:lstStyle/>
          <a:p>
            <a:fld id="{D7C2DECF-E681-4859-994C-4DC0727A3CA6}" type="datetimeFigureOut">
              <a:rPr lang="fi-FI" smtClean="0"/>
              <a:t>21.2.2024</a:t>
            </a:fld>
            <a:endParaRPr lang="fi-FI"/>
          </a:p>
        </p:txBody>
      </p:sp>
      <p:sp>
        <p:nvSpPr>
          <p:cNvPr id="5" name="Alatunnisteen paikkamerkki 4">
            <a:extLst>
              <a:ext uri="{FF2B5EF4-FFF2-40B4-BE49-F238E27FC236}">
                <a16:creationId xmlns:a16="http://schemas.microsoft.com/office/drawing/2014/main" id="{A789967F-273C-4565-346C-D54DA6FFEC8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E7C125C4-2319-FDA3-9FA6-EE104FF95586}"/>
              </a:ext>
            </a:extLst>
          </p:cNvPr>
          <p:cNvSpPr>
            <a:spLocks noGrp="1"/>
          </p:cNvSpPr>
          <p:nvPr>
            <p:ph type="sldNum" sz="quarter" idx="12"/>
          </p:nvPr>
        </p:nvSpPr>
        <p:spPr/>
        <p:txBody>
          <a:bodyPr/>
          <a:lstStyle/>
          <a:p>
            <a:fld id="{7FC8D288-4716-4041-893B-0C1FCD56F9B3}" type="slidenum">
              <a:rPr lang="fi-FI" smtClean="0"/>
              <a:t>‹#›</a:t>
            </a:fld>
            <a:endParaRPr lang="fi-FI"/>
          </a:p>
        </p:txBody>
      </p:sp>
    </p:spTree>
    <p:extLst>
      <p:ext uri="{BB962C8B-B14F-4D97-AF65-F5344CB8AC3E}">
        <p14:creationId xmlns:p14="http://schemas.microsoft.com/office/powerpoint/2010/main" val="2042517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182F4DA-77DE-9EE3-41EC-B2A296C50AF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B1C7378A-5AF6-4627-BD8E-8B59436847D0}"/>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AB73E904-C7C5-BC83-3BEC-4721950EA55C}"/>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BF8D3F33-7B67-1098-68EA-07BB3338CB22}"/>
              </a:ext>
            </a:extLst>
          </p:cNvPr>
          <p:cNvSpPr>
            <a:spLocks noGrp="1"/>
          </p:cNvSpPr>
          <p:nvPr>
            <p:ph type="dt" sz="half" idx="10"/>
          </p:nvPr>
        </p:nvSpPr>
        <p:spPr/>
        <p:txBody>
          <a:bodyPr/>
          <a:lstStyle/>
          <a:p>
            <a:fld id="{D7C2DECF-E681-4859-994C-4DC0727A3CA6}" type="datetimeFigureOut">
              <a:rPr lang="fi-FI" smtClean="0"/>
              <a:t>21.2.2024</a:t>
            </a:fld>
            <a:endParaRPr lang="fi-FI"/>
          </a:p>
        </p:txBody>
      </p:sp>
      <p:sp>
        <p:nvSpPr>
          <p:cNvPr id="6" name="Alatunnisteen paikkamerkki 5">
            <a:extLst>
              <a:ext uri="{FF2B5EF4-FFF2-40B4-BE49-F238E27FC236}">
                <a16:creationId xmlns:a16="http://schemas.microsoft.com/office/drawing/2014/main" id="{02D3FFEA-21B8-0FE3-ED94-368A7D9BAD88}"/>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06B2BD92-CCDD-9773-8A79-62508F079F21}"/>
              </a:ext>
            </a:extLst>
          </p:cNvPr>
          <p:cNvSpPr>
            <a:spLocks noGrp="1"/>
          </p:cNvSpPr>
          <p:nvPr>
            <p:ph type="sldNum" sz="quarter" idx="12"/>
          </p:nvPr>
        </p:nvSpPr>
        <p:spPr/>
        <p:txBody>
          <a:bodyPr/>
          <a:lstStyle/>
          <a:p>
            <a:fld id="{7FC8D288-4716-4041-893B-0C1FCD56F9B3}" type="slidenum">
              <a:rPr lang="fi-FI" smtClean="0"/>
              <a:t>‹#›</a:t>
            </a:fld>
            <a:endParaRPr lang="fi-FI"/>
          </a:p>
        </p:txBody>
      </p:sp>
    </p:spTree>
    <p:extLst>
      <p:ext uri="{BB962C8B-B14F-4D97-AF65-F5344CB8AC3E}">
        <p14:creationId xmlns:p14="http://schemas.microsoft.com/office/powerpoint/2010/main" val="3192057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85F6A2B-482F-70B0-703D-5B4044E8CC7D}"/>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4D13119F-DC2F-B89A-A778-8287B714F6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83A95C48-57B4-169D-AA73-15D139E1AB8E}"/>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AE2A3E2F-F6A4-7DFD-26E3-C23BBE0A7A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93B9DDAD-D2F4-8342-22EA-BDB293FA7924}"/>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49CE50C0-D8C7-E889-097E-F040176B087F}"/>
              </a:ext>
            </a:extLst>
          </p:cNvPr>
          <p:cNvSpPr>
            <a:spLocks noGrp="1"/>
          </p:cNvSpPr>
          <p:nvPr>
            <p:ph type="dt" sz="half" idx="10"/>
          </p:nvPr>
        </p:nvSpPr>
        <p:spPr/>
        <p:txBody>
          <a:bodyPr/>
          <a:lstStyle/>
          <a:p>
            <a:fld id="{D7C2DECF-E681-4859-994C-4DC0727A3CA6}" type="datetimeFigureOut">
              <a:rPr lang="fi-FI" smtClean="0"/>
              <a:t>21.2.2024</a:t>
            </a:fld>
            <a:endParaRPr lang="fi-FI"/>
          </a:p>
        </p:txBody>
      </p:sp>
      <p:sp>
        <p:nvSpPr>
          <p:cNvPr id="8" name="Alatunnisteen paikkamerkki 7">
            <a:extLst>
              <a:ext uri="{FF2B5EF4-FFF2-40B4-BE49-F238E27FC236}">
                <a16:creationId xmlns:a16="http://schemas.microsoft.com/office/drawing/2014/main" id="{B123BF5F-E025-99FB-BBD1-855B96FD57AD}"/>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0AE15ADE-6431-87F5-CD7D-05944CD6A108}"/>
              </a:ext>
            </a:extLst>
          </p:cNvPr>
          <p:cNvSpPr>
            <a:spLocks noGrp="1"/>
          </p:cNvSpPr>
          <p:nvPr>
            <p:ph type="sldNum" sz="quarter" idx="12"/>
          </p:nvPr>
        </p:nvSpPr>
        <p:spPr/>
        <p:txBody>
          <a:bodyPr/>
          <a:lstStyle/>
          <a:p>
            <a:fld id="{7FC8D288-4716-4041-893B-0C1FCD56F9B3}" type="slidenum">
              <a:rPr lang="fi-FI" smtClean="0"/>
              <a:t>‹#›</a:t>
            </a:fld>
            <a:endParaRPr lang="fi-FI"/>
          </a:p>
        </p:txBody>
      </p:sp>
    </p:spTree>
    <p:extLst>
      <p:ext uri="{BB962C8B-B14F-4D97-AF65-F5344CB8AC3E}">
        <p14:creationId xmlns:p14="http://schemas.microsoft.com/office/powerpoint/2010/main" val="4138588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C5D555C-8FB9-DC65-F14C-485E7CF1DCF2}"/>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2063010D-87A6-C9A1-5346-DD0102B21EAF}"/>
              </a:ext>
            </a:extLst>
          </p:cNvPr>
          <p:cNvSpPr>
            <a:spLocks noGrp="1"/>
          </p:cNvSpPr>
          <p:nvPr>
            <p:ph type="dt" sz="half" idx="10"/>
          </p:nvPr>
        </p:nvSpPr>
        <p:spPr/>
        <p:txBody>
          <a:bodyPr/>
          <a:lstStyle/>
          <a:p>
            <a:fld id="{D7C2DECF-E681-4859-994C-4DC0727A3CA6}" type="datetimeFigureOut">
              <a:rPr lang="fi-FI" smtClean="0"/>
              <a:t>21.2.2024</a:t>
            </a:fld>
            <a:endParaRPr lang="fi-FI"/>
          </a:p>
        </p:txBody>
      </p:sp>
      <p:sp>
        <p:nvSpPr>
          <p:cNvPr id="4" name="Alatunnisteen paikkamerkki 3">
            <a:extLst>
              <a:ext uri="{FF2B5EF4-FFF2-40B4-BE49-F238E27FC236}">
                <a16:creationId xmlns:a16="http://schemas.microsoft.com/office/drawing/2014/main" id="{80D0338C-478D-4E38-4577-A8DC88F7DD6E}"/>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85937357-FC61-ECD2-F025-3C2CFB6EF8FA}"/>
              </a:ext>
            </a:extLst>
          </p:cNvPr>
          <p:cNvSpPr>
            <a:spLocks noGrp="1"/>
          </p:cNvSpPr>
          <p:nvPr>
            <p:ph type="sldNum" sz="quarter" idx="12"/>
          </p:nvPr>
        </p:nvSpPr>
        <p:spPr/>
        <p:txBody>
          <a:bodyPr/>
          <a:lstStyle/>
          <a:p>
            <a:fld id="{7FC8D288-4716-4041-893B-0C1FCD56F9B3}" type="slidenum">
              <a:rPr lang="fi-FI" smtClean="0"/>
              <a:t>‹#›</a:t>
            </a:fld>
            <a:endParaRPr lang="fi-FI"/>
          </a:p>
        </p:txBody>
      </p:sp>
    </p:spTree>
    <p:extLst>
      <p:ext uri="{BB962C8B-B14F-4D97-AF65-F5344CB8AC3E}">
        <p14:creationId xmlns:p14="http://schemas.microsoft.com/office/powerpoint/2010/main" val="3908089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8A63E34A-EE8C-8141-98C5-13CB6C362468}"/>
              </a:ext>
            </a:extLst>
          </p:cNvPr>
          <p:cNvSpPr>
            <a:spLocks noGrp="1"/>
          </p:cNvSpPr>
          <p:nvPr>
            <p:ph type="dt" sz="half" idx="10"/>
          </p:nvPr>
        </p:nvSpPr>
        <p:spPr/>
        <p:txBody>
          <a:bodyPr/>
          <a:lstStyle/>
          <a:p>
            <a:fld id="{D7C2DECF-E681-4859-994C-4DC0727A3CA6}" type="datetimeFigureOut">
              <a:rPr lang="fi-FI" smtClean="0"/>
              <a:t>21.2.2024</a:t>
            </a:fld>
            <a:endParaRPr lang="fi-FI"/>
          </a:p>
        </p:txBody>
      </p:sp>
      <p:sp>
        <p:nvSpPr>
          <p:cNvPr id="3" name="Alatunnisteen paikkamerkki 2">
            <a:extLst>
              <a:ext uri="{FF2B5EF4-FFF2-40B4-BE49-F238E27FC236}">
                <a16:creationId xmlns:a16="http://schemas.microsoft.com/office/drawing/2014/main" id="{4AAD5234-BE2C-405B-A991-EFF721E1FA62}"/>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9CE62EF6-F2A1-E263-033C-0193B87EC2B6}"/>
              </a:ext>
            </a:extLst>
          </p:cNvPr>
          <p:cNvSpPr>
            <a:spLocks noGrp="1"/>
          </p:cNvSpPr>
          <p:nvPr>
            <p:ph type="sldNum" sz="quarter" idx="12"/>
          </p:nvPr>
        </p:nvSpPr>
        <p:spPr/>
        <p:txBody>
          <a:bodyPr/>
          <a:lstStyle/>
          <a:p>
            <a:fld id="{7FC8D288-4716-4041-893B-0C1FCD56F9B3}" type="slidenum">
              <a:rPr lang="fi-FI" smtClean="0"/>
              <a:t>‹#›</a:t>
            </a:fld>
            <a:endParaRPr lang="fi-FI"/>
          </a:p>
        </p:txBody>
      </p:sp>
    </p:spTree>
    <p:extLst>
      <p:ext uri="{BB962C8B-B14F-4D97-AF65-F5344CB8AC3E}">
        <p14:creationId xmlns:p14="http://schemas.microsoft.com/office/powerpoint/2010/main" val="1548870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DD9C8F2-82F4-B873-D3A8-39A66D5FE3D0}"/>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5B872ED9-2966-466F-96FC-CD16A00B17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AC48757C-E236-1263-5309-0B7CB45977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D5B66168-D077-F90D-1D6A-65BF58296D0A}"/>
              </a:ext>
            </a:extLst>
          </p:cNvPr>
          <p:cNvSpPr>
            <a:spLocks noGrp="1"/>
          </p:cNvSpPr>
          <p:nvPr>
            <p:ph type="dt" sz="half" idx="10"/>
          </p:nvPr>
        </p:nvSpPr>
        <p:spPr/>
        <p:txBody>
          <a:bodyPr/>
          <a:lstStyle/>
          <a:p>
            <a:fld id="{D7C2DECF-E681-4859-994C-4DC0727A3CA6}" type="datetimeFigureOut">
              <a:rPr lang="fi-FI" smtClean="0"/>
              <a:t>21.2.2024</a:t>
            </a:fld>
            <a:endParaRPr lang="fi-FI"/>
          </a:p>
        </p:txBody>
      </p:sp>
      <p:sp>
        <p:nvSpPr>
          <p:cNvPr id="6" name="Alatunnisteen paikkamerkki 5">
            <a:extLst>
              <a:ext uri="{FF2B5EF4-FFF2-40B4-BE49-F238E27FC236}">
                <a16:creationId xmlns:a16="http://schemas.microsoft.com/office/drawing/2014/main" id="{51A1CA1A-C897-DC03-09E1-31E63B4ABE1C}"/>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D7BAF673-2FB3-EDBB-B3F2-A00E0AD55937}"/>
              </a:ext>
            </a:extLst>
          </p:cNvPr>
          <p:cNvSpPr>
            <a:spLocks noGrp="1"/>
          </p:cNvSpPr>
          <p:nvPr>
            <p:ph type="sldNum" sz="quarter" idx="12"/>
          </p:nvPr>
        </p:nvSpPr>
        <p:spPr/>
        <p:txBody>
          <a:bodyPr/>
          <a:lstStyle/>
          <a:p>
            <a:fld id="{7FC8D288-4716-4041-893B-0C1FCD56F9B3}" type="slidenum">
              <a:rPr lang="fi-FI" smtClean="0"/>
              <a:t>‹#›</a:t>
            </a:fld>
            <a:endParaRPr lang="fi-FI"/>
          </a:p>
        </p:txBody>
      </p:sp>
    </p:spTree>
    <p:extLst>
      <p:ext uri="{BB962C8B-B14F-4D97-AF65-F5344CB8AC3E}">
        <p14:creationId xmlns:p14="http://schemas.microsoft.com/office/powerpoint/2010/main" val="3041403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CD9EBE7-ED33-DDC7-7A64-B68F77DC1B08}"/>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29E4F208-1B51-FD3E-3CB0-ECBB82726D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3D07C230-C8D0-88EF-FBAA-C32C4B66FA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4C567D5E-5435-DADC-4008-752CBA50466A}"/>
              </a:ext>
            </a:extLst>
          </p:cNvPr>
          <p:cNvSpPr>
            <a:spLocks noGrp="1"/>
          </p:cNvSpPr>
          <p:nvPr>
            <p:ph type="dt" sz="half" idx="10"/>
          </p:nvPr>
        </p:nvSpPr>
        <p:spPr/>
        <p:txBody>
          <a:bodyPr/>
          <a:lstStyle/>
          <a:p>
            <a:fld id="{D7C2DECF-E681-4859-994C-4DC0727A3CA6}" type="datetimeFigureOut">
              <a:rPr lang="fi-FI" smtClean="0"/>
              <a:t>21.2.2024</a:t>
            </a:fld>
            <a:endParaRPr lang="fi-FI"/>
          </a:p>
        </p:txBody>
      </p:sp>
      <p:sp>
        <p:nvSpPr>
          <p:cNvPr id="6" name="Alatunnisteen paikkamerkki 5">
            <a:extLst>
              <a:ext uri="{FF2B5EF4-FFF2-40B4-BE49-F238E27FC236}">
                <a16:creationId xmlns:a16="http://schemas.microsoft.com/office/drawing/2014/main" id="{616E4488-0F91-8127-8CC0-A01E8E3F11C8}"/>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F73C97ED-A254-B2CD-F5D1-026C68966094}"/>
              </a:ext>
            </a:extLst>
          </p:cNvPr>
          <p:cNvSpPr>
            <a:spLocks noGrp="1"/>
          </p:cNvSpPr>
          <p:nvPr>
            <p:ph type="sldNum" sz="quarter" idx="12"/>
          </p:nvPr>
        </p:nvSpPr>
        <p:spPr/>
        <p:txBody>
          <a:bodyPr/>
          <a:lstStyle/>
          <a:p>
            <a:fld id="{7FC8D288-4716-4041-893B-0C1FCD56F9B3}" type="slidenum">
              <a:rPr lang="fi-FI" smtClean="0"/>
              <a:t>‹#›</a:t>
            </a:fld>
            <a:endParaRPr lang="fi-FI"/>
          </a:p>
        </p:txBody>
      </p:sp>
    </p:spTree>
    <p:extLst>
      <p:ext uri="{BB962C8B-B14F-4D97-AF65-F5344CB8AC3E}">
        <p14:creationId xmlns:p14="http://schemas.microsoft.com/office/powerpoint/2010/main" val="2653143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15B5059A-EA13-305A-16ED-63C16266AA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B2E1ACED-51F8-FA91-A502-A5DB1E6113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7567ABC-C009-ED99-F30A-54E7B7AE9A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C2DECF-E681-4859-994C-4DC0727A3CA6}" type="datetimeFigureOut">
              <a:rPr lang="fi-FI" smtClean="0"/>
              <a:t>21.2.2024</a:t>
            </a:fld>
            <a:endParaRPr lang="fi-FI"/>
          </a:p>
        </p:txBody>
      </p:sp>
      <p:sp>
        <p:nvSpPr>
          <p:cNvPr id="5" name="Alatunnisteen paikkamerkki 4">
            <a:extLst>
              <a:ext uri="{FF2B5EF4-FFF2-40B4-BE49-F238E27FC236}">
                <a16:creationId xmlns:a16="http://schemas.microsoft.com/office/drawing/2014/main" id="{78F3C7A1-2D6E-9F8A-A964-7671B6B940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761F4DFE-8FA3-09CC-B12D-3C50306CE8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C8D288-4716-4041-893B-0C1FCD56F9B3}" type="slidenum">
              <a:rPr lang="fi-FI" smtClean="0"/>
              <a:t>‹#›</a:t>
            </a:fld>
            <a:endParaRPr lang="fi-FI"/>
          </a:p>
        </p:txBody>
      </p:sp>
    </p:spTree>
    <p:extLst>
      <p:ext uri="{BB962C8B-B14F-4D97-AF65-F5344CB8AC3E}">
        <p14:creationId xmlns:p14="http://schemas.microsoft.com/office/powerpoint/2010/main" val="31371888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10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image" Target="../media/image202.png"/><Relationship Id="rId13" Type="http://schemas.openxmlformats.org/officeDocument/2006/relationships/image" Target="../media/image207.png"/><Relationship Id="rId3" Type="http://schemas.openxmlformats.org/officeDocument/2006/relationships/image" Target="../media/image197.svg"/><Relationship Id="rId7" Type="http://schemas.openxmlformats.org/officeDocument/2006/relationships/image" Target="../media/image201.svg"/><Relationship Id="rId12" Type="http://schemas.openxmlformats.org/officeDocument/2006/relationships/image" Target="../media/image206.jpeg"/><Relationship Id="rId2" Type="http://schemas.openxmlformats.org/officeDocument/2006/relationships/image" Target="../media/image196.png"/><Relationship Id="rId16" Type="http://schemas.openxmlformats.org/officeDocument/2006/relationships/image" Target="../media/image11.svg"/><Relationship Id="rId1" Type="http://schemas.openxmlformats.org/officeDocument/2006/relationships/slideLayout" Target="../slideLayouts/slideLayout2.xml"/><Relationship Id="rId6" Type="http://schemas.openxmlformats.org/officeDocument/2006/relationships/image" Target="../media/image200.png"/><Relationship Id="rId11" Type="http://schemas.openxmlformats.org/officeDocument/2006/relationships/image" Target="../media/image205.svg"/><Relationship Id="rId5" Type="http://schemas.openxmlformats.org/officeDocument/2006/relationships/image" Target="../media/image199.svg"/><Relationship Id="rId15" Type="http://schemas.openxmlformats.org/officeDocument/2006/relationships/image" Target="../media/image10.png"/><Relationship Id="rId10" Type="http://schemas.openxmlformats.org/officeDocument/2006/relationships/image" Target="../media/image204.png"/><Relationship Id="rId4" Type="http://schemas.openxmlformats.org/officeDocument/2006/relationships/image" Target="../media/image198.png"/><Relationship Id="rId9" Type="http://schemas.openxmlformats.org/officeDocument/2006/relationships/image" Target="../media/image203.svg"/><Relationship Id="rId14" Type="http://schemas.openxmlformats.org/officeDocument/2006/relationships/image" Target="../media/image208.svg"/></Relationships>
</file>

<file path=ppt/slides/_rels/slide102.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216.svg"/><Relationship Id="rId18" Type="http://schemas.openxmlformats.org/officeDocument/2006/relationships/image" Target="../media/image221.png"/><Relationship Id="rId3" Type="http://schemas.openxmlformats.org/officeDocument/2006/relationships/image" Target="../media/image210.svg"/><Relationship Id="rId21" Type="http://schemas.openxmlformats.org/officeDocument/2006/relationships/image" Target="../media/image9.svg"/><Relationship Id="rId7" Type="http://schemas.openxmlformats.org/officeDocument/2006/relationships/image" Target="../media/image214.svg"/><Relationship Id="rId12" Type="http://schemas.openxmlformats.org/officeDocument/2006/relationships/image" Target="../media/image215.png"/><Relationship Id="rId17" Type="http://schemas.openxmlformats.org/officeDocument/2006/relationships/image" Target="../media/image220.svg"/><Relationship Id="rId2" Type="http://schemas.openxmlformats.org/officeDocument/2006/relationships/image" Target="../media/image209.png"/><Relationship Id="rId16" Type="http://schemas.openxmlformats.org/officeDocument/2006/relationships/image" Target="../media/image219.png"/><Relationship Id="rId20"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13.png"/><Relationship Id="rId11" Type="http://schemas.openxmlformats.org/officeDocument/2006/relationships/image" Target="../media/image78.svg"/><Relationship Id="rId5" Type="http://schemas.openxmlformats.org/officeDocument/2006/relationships/image" Target="../media/image212.svg"/><Relationship Id="rId15" Type="http://schemas.openxmlformats.org/officeDocument/2006/relationships/image" Target="../media/image218.svg"/><Relationship Id="rId10" Type="http://schemas.openxmlformats.org/officeDocument/2006/relationships/image" Target="../media/image77.png"/><Relationship Id="rId19" Type="http://schemas.openxmlformats.org/officeDocument/2006/relationships/image" Target="../media/image222.svg"/><Relationship Id="rId4" Type="http://schemas.openxmlformats.org/officeDocument/2006/relationships/image" Target="../media/image211.png"/><Relationship Id="rId9" Type="http://schemas.openxmlformats.org/officeDocument/2006/relationships/image" Target="../media/image154.svg"/><Relationship Id="rId14" Type="http://schemas.openxmlformats.org/officeDocument/2006/relationships/image" Target="../media/image217.png"/></Relationships>
</file>

<file path=ppt/slides/_rels/slide103.xml.rels><?xml version="1.0" encoding="UTF-8" standalone="yes"?>
<Relationships xmlns="http://schemas.openxmlformats.org/package/2006/relationships"><Relationship Id="rId3" Type="http://schemas.openxmlformats.org/officeDocument/2006/relationships/image" Target="../media/image211.png"/><Relationship Id="rId7" Type="http://schemas.openxmlformats.org/officeDocument/2006/relationships/image" Target="../media/image9.svg"/><Relationship Id="rId2" Type="http://schemas.openxmlformats.org/officeDocument/2006/relationships/image" Target="../media/image223.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24.jpeg"/><Relationship Id="rId4" Type="http://schemas.openxmlformats.org/officeDocument/2006/relationships/image" Target="../media/image212.svg"/></Relationships>
</file>

<file path=ppt/slides/_rels/slide104.xml.rels><?xml version="1.0" encoding="UTF-8" standalone="yes"?>
<Relationships xmlns="http://schemas.openxmlformats.org/package/2006/relationships"><Relationship Id="rId3" Type="http://schemas.openxmlformats.org/officeDocument/2006/relationships/image" Target="../media/image211.png"/><Relationship Id="rId7" Type="http://schemas.openxmlformats.org/officeDocument/2006/relationships/image" Target="../media/image13.svg"/><Relationship Id="rId2" Type="http://schemas.openxmlformats.org/officeDocument/2006/relationships/image" Target="../media/image223.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24.jpeg"/><Relationship Id="rId4" Type="http://schemas.openxmlformats.org/officeDocument/2006/relationships/image" Target="../media/image212.svg"/></Relationships>
</file>

<file path=ppt/slides/_rels/slide105.xml.rels><?xml version="1.0" encoding="UTF-8" standalone="yes"?>
<Relationships xmlns="http://schemas.openxmlformats.org/package/2006/relationships"><Relationship Id="rId3" Type="http://schemas.openxmlformats.org/officeDocument/2006/relationships/image" Target="../media/image226.svg"/><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11.svg"/><Relationship Id="rId7" Type="http://schemas.openxmlformats.org/officeDocument/2006/relationships/image" Target="../media/image230.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29.png"/><Relationship Id="rId11" Type="http://schemas.openxmlformats.org/officeDocument/2006/relationships/image" Target="../media/image214.svg"/><Relationship Id="rId5" Type="http://schemas.openxmlformats.org/officeDocument/2006/relationships/image" Target="../media/image228.svg"/><Relationship Id="rId10" Type="http://schemas.openxmlformats.org/officeDocument/2006/relationships/image" Target="../media/image213.png"/><Relationship Id="rId4" Type="http://schemas.openxmlformats.org/officeDocument/2006/relationships/image" Target="../media/image227.png"/><Relationship Id="rId9" Type="http://schemas.openxmlformats.org/officeDocument/2006/relationships/image" Target="../media/image212.svg"/></Relationships>
</file>

<file path=ppt/slides/_rels/slide107.xml.rels><?xml version="1.0" encoding="UTF-8" standalone="yes"?>
<Relationships xmlns="http://schemas.openxmlformats.org/package/2006/relationships"><Relationship Id="rId3" Type="http://schemas.openxmlformats.org/officeDocument/2006/relationships/image" Target="../media/image232.jpg"/><Relationship Id="rId2" Type="http://schemas.openxmlformats.org/officeDocument/2006/relationships/image" Target="../media/image231.jpeg"/><Relationship Id="rId1" Type="http://schemas.openxmlformats.org/officeDocument/2006/relationships/slideLayout" Target="../slideLayouts/slideLayout4.xml"/><Relationship Id="rId5" Type="http://schemas.openxmlformats.org/officeDocument/2006/relationships/image" Target="../media/image11.svg"/><Relationship Id="rId4" Type="http://schemas.openxmlformats.org/officeDocument/2006/relationships/image" Target="../media/image10.png"/></Relationships>
</file>

<file path=ppt/slides/_rels/slide10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image" Target="../media/image239.png"/><Relationship Id="rId13" Type="http://schemas.openxmlformats.org/officeDocument/2006/relationships/image" Target="../media/image244.svg"/><Relationship Id="rId18" Type="http://schemas.openxmlformats.org/officeDocument/2006/relationships/image" Target="../media/image10.png"/><Relationship Id="rId3" Type="http://schemas.openxmlformats.org/officeDocument/2006/relationships/image" Target="../media/image234.svg"/><Relationship Id="rId7" Type="http://schemas.openxmlformats.org/officeDocument/2006/relationships/image" Target="../media/image238.svg"/><Relationship Id="rId12" Type="http://schemas.openxmlformats.org/officeDocument/2006/relationships/image" Target="../media/image243.png"/><Relationship Id="rId17" Type="http://schemas.openxmlformats.org/officeDocument/2006/relationships/image" Target="../media/image248.svg"/><Relationship Id="rId2" Type="http://schemas.openxmlformats.org/officeDocument/2006/relationships/image" Target="../media/image233.png"/><Relationship Id="rId16" Type="http://schemas.openxmlformats.org/officeDocument/2006/relationships/image" Target="../media/image247.png"/><Relationship Id="rId1" Type="http://schemas.openxmlformats.org/officeDocument/2006/relationships/slideLayout" Target="../slideLayouts/slideLayout2.xml"/><Relationship Id="rId6" Type="http://schemas.openxmlformats.org/officeDocument/2006/relationships/image" Target="../media/image237.png"/><Relationship Id="rId11" Type="http://schemas.openxmlformats.org/officeDocument/2006/relationships/image" Target="../media/image242.svg"/><Relationship Id="rId5" Type="http://schemas.openxmlformats.org/officeDocument/2006/relationships/image" Target="../media/image236.svg"/><Relationship Id="rId15" Type="http://schemas.openxmlformats.org/officeDocument/2006/relationships/image" Target="../media/image246.svg"/><Relationship Id="rId10" Type="http://schemas.openxmlformats.org/officeDocument/2006/relationships/image" Target="../media/image241.png"/><Relationship Id="rId19" Type="http://schemas.openxmlformats.org/officeDocument/2006/relationships/image" Target="../media/image11.svg"/><Relationship Id="rId4" Type="http://schemas.openxmlformats.org/officeDocument/2006/relationships/image" Target="../media/image235.png"/><Relationship Id="rId9" Type="http://schemas.openxmlformats.org/officeDocument/2006/relationships/image" Target="../media/image240.svg"/><Relationship Id="rId14" Type="http://schemas.openxmlformats.org/officeDocument/2006/relationships/image" Target="../media/image245.png"/></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1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1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250.svg"/><Relationship Id="rId2" Type="http://schemas.openxmlformats.org/officeDocument/2006/relationships/image" Target="../media/image249.png"/><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1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5.png"/></Relationships>
</file>

<file path=ppt/slides/_rels/slide1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5.png"/></Relationships>
</file>

<file path=ppt/slides/_rels/slide1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1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1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1.jpg"/><Relationship Id="rId1" Type="http://schemas.openxmlformats.org/officeDocument/2006/relationships/slideLayout" Target="../slideLayouts/slideLayout5.xml"/><Relationship Id="rId4" Type="http://schemas.openxmlformats.org/officeDocument/2006/relationships/image" Target="../media/image9.svg"/></Relationships>
</file>

<file path=ppt/slides/_rels/slide12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54.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53.png"/><Relationship Id="rId2" Type="http://schemas.openxmlformats.org/officeDocument/2006/relationships/image" Target="../media/image252.jp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26.svg"/><Relationship Id="rId5" Type="http://schemas.openxmlformats.org/officeDocument/2006/relationships/diagramQuickStyle" Target="../diagrams/quickStyle1.xml"/><Relationship Id="rId10" Type="http://schemas.openxmlformats.org/officeDocument/2006/relationships/image" Target="../media/image25.png"/><Relationship Id="rId4" Type="http://schemas.openxmlformats.org/officeDocument/2006/relationships/diagramLayout" Target="../diagrams/layout1.xml"/><Relationship Id="rId9" Type="http://schemas.openxmlformats.org/officeDocument/2006/relationships/image" Target="../media/image9.svg"/></Relationships>
</file>

<file path=ppt/slides/_rels/slide12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256.svg"/><Relationship Id="rId4" Type="http://schemas.openxmlformats.org/officeDocument/2006/relationships/image" Target="../media/image255.png"/></Relationships>
</file>

<file path=ppt/slides/_rels/slide1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7.jpg"/><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svg"/></Relationships>
</file>

<file path=ppt/slides/_rels/slide1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7.jpg"/><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svg"/></Relationships>
</file>

<file path=ppt/slides/_rels/slide125.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9.sv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7.svg"/><Relationship Id="rId4" Type="http://schemas.openxmlformats.org/officeDocument/2006/relationships/image" Target="../media/image16.png"/></Relationships>
</file>

<file path=ppt/slides/_rels/slide126.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9.sv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7.svg"/><Relationship Id="rId4" Type="http://schemas.openxmlformats.org/officeDocument/2006/relationships/image" Target="../media/image16.png"/></Relationships>
</file>

<file path=ppt/slides/_rels/slide1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8.jpeg"/><Relationship Id="rId1" Type="http://schemas.openxmlformats.org/officeDocument/2006/relationships/slideLayout" Target="../slideLayouts/slideLayout4.xml"/><Relationship Id="rId4" Type="http://schemas.openxmlformats.org/officeDocument/2006/relationships/image" Target="../media/image11.svg"/></Relationships>
</file>

<file path=ppt/slides/_rels/slide12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260.svg"/><Relationship Id="rId2" Type="http://schemas.openxmlformats.org/officeDocument/2006/relationships/image" Target="../media/image259.png"/><Relationship Id="rId1" Type="http://schemas.openxmlformats.org/officeDocument/2006/relationships/slideLayout" Target="../slideLayouts/slideLayout2.xml"/><Relationship Id="rId5" Type="http://schemas.openxmlformats.org/officeDocument/2006/relationships/image" Target="../media/image262.svg"/><Relationship Id="rId4" Type="http://schemas.openxmlformats.org/officeDocument/2006/relationships/image" Target="../media/image261.png"/></Relationships>
</file>

<file path=ppt/slides/_rels/slide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9.sv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1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5.xml"/><Relationship Id="rId5" Type="http://schemas.openxmlformats.org/officeDocument/2006/relationships/image" Target="../media/image9.sv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sv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2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26.sv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17.sv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hyperlink" Target="https://kotisuomessa.fi/web/site-45304/state-jurdgmbvei/page-94377" TargetMode="External"/><Relationship Id="rId7" Type="http://schemas.openxmlformats.org/officeDocument/2006/relationships/hyperlink" Target="https://peda.net/p/Tellervo/enkku/kutosten-ruotsi2/ln" TargetMode="External"/><Relationship Id="rId2" Type="http://schemas.openxmlformats.org/officeDocument/2006/relationships/hyperlink" Target="https://www.sv.se/globalassets/sv-ostergotland/dokument/studiematerial/integration/svenska-for-nyborjare.pdf" TargetMode="External"/><Relationship Id="rId1" Type="http://schemas.openxmlformats.org/officeDocument/2006/relationships/slideLayout" Target="../slideLayouts/slideLayout2.xml"/><Relationship Id="rId6" Type="http://schemas.openxmlformats.org/officeDocument/2006/relationships/hyperlink" Target="https://lexin.nada.kth.se/lexin/#main=1;themes=1" TargetMode="External"/><Relationship Id="rId5" Type="http://schemas.openxmlformats.org/officeDocument/2006/relationships/hyperlink" Target="https://www.elevspel.se/amnen/sfi/" TargetMode="External"/><Relationship Id="rId4" Type="http://schemas.openxmlformats.org/officeDocument/2006/relationships/hyperlink" Target="https://www.hejsvenska.s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26.sv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17.sv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9.sv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5.sv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9.sv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1.svg"/><Relationship Id="rId2" Type="http://schemas.openxmlformats.org/officeDocument/2006/relationships/image" Target="../media/image33.jpeg"/><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36.jpeg"/><Relationship Id="rId4" Type="http://schemas.openxmlformats.org/officeDocument/2006/relationships/image" Target="../media/image35.svg"/></Relationships>
</file>

<file path=ppt/slides/_rels/slide3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37.jpg"/></Relationships>
</file>

<file path=ppt/slides/_rels/slide3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8.jpg"/></Relationships>
</file>

<file path=ppt/slides/_rels/slide3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8.jpg"/></Relationships>
</file>

<file path=ppt/slides/_rels/slide4.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slide" Target="slide14.xml"/><Relationship Id="rId7" Type="http://schemas.openxmlformats.org/officeDocument/2006/relationships/slide" Target="slide35.xml"/><Relationship Id="rId2" Type="http://schemas.openxmlformats.org/officeDocument/2006/relationships/slide" Target="slide11.xml"/><Relationship Id="rId1" Type="http://schemas.openxmlformats.org/officeDocument/2006/relationships/slideLayout" Target="../slideLayouts/slideLayout2.xml"/><Relationship Id="rId6" Type="http://schemas.openxmlformats.org/officeDocument/2006/relationships/slide" Target="slide27.xml"/><Relationship Id="rId11" Type="http://schemas.openxmlformats.org/officeDocument/2006/relationships/image" Target="../media/image5.svg"/><Relationship Id="rId5" Type="http://schemas.openxmlformats.org/officeDocument/2006/relationships/slide" Target="slide23.xml"/><Relationship Id="rId10" Type="http://schemas.openxmlformats.org/officeDocument/2006/relationships/image" Target="../media/image4.png"/><Relationship Id="rId4" Type="http://schemas.openxmlformats.org/officeDocument/2006/relationships/slide" Target="slide20.xml"/><Relationship Id="rId9" Type="http://schemas.openxmlformats.org/officeDocument/2006/relationships/slide" Target="slide42.xml"/></Relationships>
</file>

<file path=ppt/slides/_rels/slide4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9.jpg"/></Relationships>
</file>

<file path=ppt/slides/_rels/slide4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9.jpg"/></Relationships>
</file>

<file path=ppt/slides/_rels/slide4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6.svg"/><Relationship Id="rId7" Type="http://schemas.openxmlformats.org/officeDocument/2006/relationships/image" Target="../media/image43.sv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9.svg"/><Relationship Id="rId5" Type="http://schemas.openxmlformats.org/officeDocument/2006/relationships/image" Target="../media/image41.svg"/><Relationship Id="rId10" Type="http://schemas.openxmlformats.org/officeDocument/2006/relationships/image" Target="../media/image8.png"/><Relationship Id="rId4" Type="http://schemas.openxmlformats.org/officeDocument/2006/relationships/image" Target="../media/image40.png"/><Relationship Id="rId9" Type="http://schemas.openxmlformats.org/officeDocument/2006/relationships/image" Target="../media/image45.svg"/></Relationships>
</file>

<file path=ppt/slides/_rels/slide5.xml.rels><?xml version="1.0" encoding="UTF-8" standalone="yes"?>
<Relationships xmlns="http://schemas.openxmlformats.org/package/2006/relationships"><Relationship Id="rId8" Type="http://schemas.openxmlformats.org/officeDocument/2006/relationships/slide" Target="slide79.xml"/><Relationship Id="rId13" Type="http://schemas.openxmlformats.org/officeDocument/2006/relationships/image" Target="../media/image4.png"/><Relationship Id="rId3" Type="http://schemas.openxmlformats.org/officeDocument/2006/relationships/slide" Target="slide72.xml"/><Relationship Id="rId7" Type="http://schemas.openxmlformats.org/officeDocument/2006/relationships/slide" Target="slide78.xml"/><Relationship Id="rId12" Type="http://schemas.openxmlformats.org/officeDocument/2006/relationships/slide" Target="slide95.xml"/><Relationship Id="rId2" Type="http://schemas.openxmlformats.org/officeDocument/2006/relationships/slide" Target="slide48.xml"/><Relationship Id="rId1" Type="http://schemas.openxmlformats.org/officeDocument/2006/relationships/slideLayout" Target="../slideLayouts/slideLayout2.xml"/><Relationship Id="rId6" Type="http://schemas.openxmlformats.org/officeDocument/2006/relationships/slide" Target="slide77.xml"/><Relationship Id="rId11" Type="http://schemas.openxmlformats.org/officeDocument/2006/relationships/slide" Target="slide91.xml"/><Relationship Id="rId5" Type="http://schemas.openxmlformats.org/officeDocument/2006/relationships/slide" Target="slide76.xml"/><Relationship Id="rId10" Type="http://schemas.openxmlformats.org/officeDocument/2006/relationships/slide" Target="slide84.xml"/><Relationship Id="rId4" Type="http://schemas.openxmlformats.org/officeDocument/2006/relationships/slide" Target="slide74.xml"/><Relationship Id="rId9" Type="http://schemas.openxmlformats.org/officeDocument/2006/relationships/slide" Target="slide82.xml"/><Relationship Id="rId14" Type="http://schemas.openxmlformats.org/officeDocument/2006/relationships/image" Target="../media/image5.svg"/></Relationships>
</file>

<file path=ppt/slides/_rels/slide5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9.svg"/><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9.sv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7.svg"/><Relationship Id="rId4" Type="http://schemas.openxmlformats.org/officeDocument/2006/relationships/image" Target="../media/image16.png"/></Relationships>
</file>

<file path=ppt/slides/_rels/slide53.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9.sv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7.svg"/><Relationship Id="rId4" Type="http://schemas.openxmlformats.org/officeDocument/2006/relationships/image" Target="../media/image16.png"/></Relationships>
</file>

<file path=ppt/slides/_rels/slide5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7.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7.svg"/><Relationship Id="rId4" Type="http://schemas.openxmlformats.org/officeDocument/2006/relationships/image" Target="../media/image16.png"/></Relationships>
</file>

<file path=ppt/slides/_rels/slide5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5.png"/></Relationships>
</file>

<file path=ppt/slides/_rels/slide5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5.png"/></Relationships>
</file>

<file path=ppt/slides/_rels/slide5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slide" Target="slide109.xml"/><Relationship Id="rId13" Type="http://schemas.openxmlformats.org/officeDocument/2006/relationships/image" Target="../media/image4.png"/><Relationship Id="rId3" Type="http://schemas.openxmlformats.org/officeDocument/2006/relationships/slide" Target="slide97.xml"/><Relationship Id="rId7" Type="http://schemas.openxmlformats.org/officeDocument/2006/relationships/slide" Target="slide108.xml"/><Relationship Id="rId12" Type="http://schemas.openxmlformats.org/officeDocument/2006/relationships/slide" Target="slide123.xml"/><Relationship Id="rId2" Type="http://schemas.openxmlformats.org/officeDocument/2006/relationships/slide" Target="slide96.xml"/><Relationship Id="rId1" Type="http://schemas.openxmlformats.org/officeDocument/2006/relationships/slideLayout" Target="../slideLayouts/slideLayout2.xml"/><Relationship Id="rId6" Type="http://schemas.openxmlformats.org/officeDocument/2006/relationships/slide" Target="slide107.xml"/><Relationship Id="rId11" Type="http://schemas.openxmlformats.org/officeDocument/2006/relationships/slide" Target="slide120.xml"/><Relationship Id="rId5" Type="http://schemas.openxmlformats.org/officeDocument/2006/relationships/slide" Target="slide105.xml"/><Relationship Id="rId10" Type="http://schemas.openxmlformats.org/officeDocument/2006/relationships/slide" Target="slide121.xml"/><Relationship Id="rId4" Type="http://schemas.openxmlformats.org/officeDocument/2006/relationships/slide" Target="slide101.xml"/><Relationship Id="rId9" Type="http://schemas.openxmlformats.org/officeDocument/2006/relationships/slide" Target="slide110.xml"/><Relationship Id="rId14" Type="http://schemas.openxmlformats.org/officeDocument/2006/relationships/image" Target="../media/image5.svg"/></Relationships>
</file>

<file path=ppt/slides/_rels/slide6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6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6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6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6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6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7.svg"/><Relationship Id="rId4" Type="http://schemas.openxmlformats.org/officeDocument/2006/relationships/image" Target="../media/image4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7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49.svg"/><Relationship Id="rId4" Type="http://schemas.openxmlformats.org/officeDocument/2006/relationships/image" Target="../media/image48.png"/></Relationships>
</file>

<file path=ppt/slides/_rels/slide7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51.svg"/><Relationship Id="rId4" Type="http://schemas.openxmlformats.org/officeDocument/2006/relationships/image" Target="../media/image50.png"/></Relationships>
</file>

<file path=ppt/slides/_rels/slide7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53.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26.svg"/><Relationship Id="rId4" Type="http://schemas.openxmlformats.org/officeDocument/2006/relationships/image" Target="../media/image25.png"/></Relationships>
</file>

<file path=ppt/slides/_rels/slide7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55.jpg"/><Relationship Id="rId7" Type="http://schemas.openxmlformats.org/officeDocument/2006/relationships/image" Target="../media/image16.pn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g"/><Relationship Id="rId4" Type="http://schemas.openxmlformats.org/officeDocument/2006/relationships/image" Target="../media/image56.jpg"/><Relationship Id="rId9" Type="http://schemas.openxmlformats.org/officeDocument/2006/relationships/image" Target="../media/image59.jpg"/></Relationships>
</file>

<file path=ppt/slides/_rels/slide76.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3" Type="http://schemas.openxmlformats.org/officeDocument/2006/relationships/image" Target="../media/image11.sv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image" Target="../media/image10.png"/><Relationship Id="rId16" Type="http://schemas.openxmlformats.org/officeDocument/2006/relationships/image" Target="../media/image72.svg"/><Relationship Id="rId1" Type="http://schemas.openxmlformats.org/officeDocument/2006/relationships/slideLayout" Target="../slideLayouts/slideLayout2.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svg"/><Relationship Id="rId4" Type="http://schemas.openxmlformats.org/officeDocument/2006/relationships/image" Target="../media/image60.jpeg"/><Relationship Id="rId9" Type="http://schemas.openxmlformats.org/officeDocument/2006/relationships/image" Target="../media/image65.png"/><Relationship Id="rId14" Type="http://schemas.openxmlformats.org/officeDocument/2006/relationships/image" Target="../media/image70.svg"/></Relationships>
</file>

<file path=ppt/slides/_rels/slide7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74.svg"/><Relationship Id="rId4" Type="http://schemas.openxmlformats.org/officeDocument/2006/relationships/image" Target="../media/image73.png"/></Relationships>
</file>

<file path=ppt/slides/_rels/slide78.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5.xml"/><Relationship Id="rId5" Type="http://schemas.openxmlformats.org/officeDocument/2006/relationships/image" Target="../media/image11.svg"/><Relationship Id="rId4" Type="http://schemas.openxmlformats.org/officeDocument/2006/relationships/image" Target="../media/image10.png"/></Relationships>
</file>

<file path=ppt/slides/_rels/slide7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8.svg"/><Relationship Id="rId7" Type="http://schemas.openxmlformats.org/officeDocument/2006/relationships/image" Target="../media/image11.sv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0.svg"/><Relationship Id="rId10" Type="http://schemas.openxmlformats.org/officeDocument/2006/relationships/image" Target="../media/image81.jpg"/><Relationship Id="rId4" Type="http://schemas.openxmlformats.org/officeDocument/2006/relationships/image" Target="../media/image79.png"/><Relationship Id="rId9"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9.svg"/><Relationship Id="rId3" Type="http://schemas.openxmlformats.org/officeDocument/2006/relationships/image" Target="../media/image13.svg"/><Relationship Id="rId7" Type="http://schemas.openxmlformats.org/officeDocument/2006/relationships/image" Target="../media/image85.svg"/><Relationship Id="rId12" Type="http://schemas.openxmlformats.org/officeDocument/2006/relationships/image" Target="../media/image88.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7.svg"/><Relationship Id="rId5" Type="http://schemas.openxmlformats.org/officeDocument/2006/relationships/image" Target="../media/image83.svg"/><Relationship Id="rId15" Type="http://schemas.openxmlformats.org/officeDocument/2006/relationships/image" Target="../media/image91.svg"/><Relationship Id="rId10" Type="http://schemas.openxmlformats.org/officeDocument/2006/relationships/image" Target="../media/image86.png"/><Relationship Id="rId4" Type="http://schemas.openxmlformats.org/officeDocument/2006/relationships/image" Target="../media/image82.png"/><Relationship Id="rId9" Type="http://schemas.openxmlformats.org/officeDocument/2006/relationships/image" Target="../media/image78.svg"/><Relationship Id="rId14" Type="http://schemas.openxmlformats.org/officeDocument/2006/relationships/image" Target="../media/image90.png"/></Relationships>
</file>

<file path=ppt/slides/_rels/slide8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8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94.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7.svg"/><Relationship Id="rId4" Type="http://schemas.openxmlformats.org/officeDocument/2006/relationships/image" Target="../media/image6.png"/></Relationships>
</file>

<file path=ppt/slides/_rels/slide8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5.xml"/><Relationship Id="rId5" Type="http://schemas.openxmlformats.org/officeDocument/2006/relationships/image" Target="../media/image9.svg"/><Relationship Id="rId4" Type="http://schemas.openxmlformats.org/officeDocument/2006/relationships/image" Target="../media/image8.png"/></Relationships>
</file>

<file path=ppt/slides/_rels/slide8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5.xml"/><Relationship Id="rId5" Type="http://schemas.openxmlformats.org/officeDocument/2006/relationships/image" Target="../media/image9.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26" Type="http://schemas.openxmlformats.org/officeDocument/2006/relationships/image" Target="../media/image117.png"/><Relationship Id="rId21" Type="http://schemas.openxmlformats.org/officeDocument/2006/relationships/image" Target="../media/image112.svg"/><Relationship Id="rId42" Type="http://schemas.openxmlformats.org/officeDocument/2006/relationships/image" Target="../media/image133.png"/><Relationship Id="rId47" Type="http://schemas.openxmlformats.org/officeDocument/2006/relationships/image" Target="../media/image138.svg"/><Relationship Id="rId63" Type="http://schemas.openxmlformats.org/officeDocument/2006/relationships/image" Target="../media/image154.svg"/><Relationship Id="rId68" Type="http://schemas.openxmlformats.org/officeDocument/2006/relationships/image" Target="../media/image12.png"/><Relationship Id="rId7" Type="http://schemas.openxmlformats.org/officeDocument/2006/relationships/image" Target="../media/image98.svg"/><Relationship Id="rId2" Type="http://schemas.openxmlformats.org/officeDocument/2006/relationships/image" Target="../media/image95.png"/><Relationship Id="rId16" Type="http://schemas.openxmlformats.org/officeDocument/2006/relationships/image" Target="../media/image107.png"/><Relationship Id="rId29" Type="http://schemas.openxmlformats.org/officeDocument/2006/relationships/image" Target="../media/image120.svg"/><Relationship Id="rId11" Type="http://schemas.openxmlformats.org/officeDocument/2006/relationships/image" Target="../media/image102.svg"/><Relationship Id="rId24" Type="http://schemas.openxmlformats.org/officeDocument/2006/relationships/image" Target="../media/image115.png"/><Relationship Id="rId32" Type="http://schemas.openxmlformats.org/officeDocument/2006/relationships/image" Target="../media/image123.png"/><Relationship Id="rId37" Type="http://schemas.openxmlformats.org/officeDocument/2006/relationships/image" Target="../media/image128.svg"/><Relationship Id="rId40" Type="http://schemas.openxmlformats.org/officeDocument/2006/relationships/image" Target="../media/image131.png"/><Relationship Id="rId45" Type="http://schemas.openxmlformats.org/officeDocument/2006/relationships/image" Target="../media/image136.svg"/><Relationship Id="rId53" Type="http://schemas.openxmlformats.org/officeDocument/2006/relationships/image" Target="../media/image144.svg"/><Relationship Id="rId58" Type="http://schemas.openxmlformats.org/officeDocument/2006/relationships/image" Target="../media/image149.png"/><Relationship Id="rId66" Type="http://schemas.openxmlformats.org/officeDocument/2006/relationships/image" Target="../media/image155.png"/><Relationship Id="rId5" Type="http://schemas.openxmlformats.org/officeDocument/2006/relationships/image" Target="../media/image94.svg"/><Relationship Id="rId61" Type="http://schemas.openxmlformats.org/officeDocument/2006/relationships/image" Target="../media/image152.svg"/><Relationship Id="rId19" Type="http://schemas.openxmlformats.org/officeDocument/2006/relationships/image" Target="../media/image110.svg"/><Relationship Id="rId14" Type="http://schemas.openxmlformats.org/officeDocument/2006/relationships/image" Target="../media/image105.png"/><Relationship Id="rId22" Type="http://schemas.openxmlformats.org/officeDocument/2006/relationships/image" Target="../media/image113.png"/><Relationship Id="rId27" Type="http://schemas.openxmlformats.org/officeDocument/2006/relationships/image" Target="../media/image118.svg"/><Relationship Id="rId30" Type="http://schemas.openxmlformats.org/officeDocument/2006/relationships/image" Target="../media/image121.png"/><Relationship Id="rId35" Type="http://schemas.openxmlformats.org/officeDocument/2006/relationships/image" Target="../media/image126.svg"/><Relationship Id="rId43" Type="http://schemas.openxmlformats.org/officeDocument/2006/relationships/image" Target="../media/image134.svg"/><Relationship Id="rId48" Type="http://schemas.openxmlformats.org/officeDocument/2006/relationships/image" Target="../media/image139.png"/><Relationship Id="rId56" Type="http://schemas.openxmlformats.org/officeDocument/2006/relationships/image" Target="../media/image147.png"/><Relationship Id="rId64" Type="http://schemas.openxmlformats.org/officeDocument/2006/relationships/image" Target="../media/image25.png"/><Relationship Id="rId69" Type="http://schemas.openxmlformats.org/officeDocument/2006/relationships/image" Target="../media/image13.svg"/><Relationship Id="rId8" Type="http://schemas.openxmlformats.org/officeDocument/2006/relationships/image" Target="../media/image99.png"/><Relationship Id="rId51" Type="http://schemas.openxmlformats.org/officeDocument/2006/relationships/image" Target="../media/image142.svg"/><Relationship Id="rId3" Type="http://schemas.openxmlformats.org/officeDocument/2006/relationships/image" Target="../media/image96.svg"/><Relationship Id="rId12" Type="http://schemas.openxmlformats.org/officeDocument/2006/relationships/image" Target="../media/image103.png"/><Relationship Id="rId17" Type="http://schemas.openxmlformats.org/officeDocument/2006/relationships/image" Target="../media/image108.svg"/><Relationship Id="rId25" Type="http://schemas.openxmlformats.org/officeDocument/2006/relationships/image" Target="../media/image116.svg"/><Relationship Id="rId33" Type="http://schemas.openxmlformats.org/officeDocument/2006/relationships/image" Target="../media/image124.svg"/><Relationship Id="rId38" Type="http://schemas.openxmlformats.org/officeDocument/2006/relationships/image" Target="../media/image129.png"/><Relationship Id="rId46" Type="http://schemas.openxmlformats.org/officeDocument/2006/relationships/image" Target="../media/image137.png"/><Relationship Id="rId59" Type="http://schemas.openxmlformats.org/officeDocument/2006/relationships/image" Target="../media/image150.svg"/><Relationship Id="rId67" Type="http://schemas.openxmlformats.org/officeDocument/2006/relationships/image" Target="../media/image156.svg"/><Relationship Id="rId20" Type="http://schemas.openxmlformats.org/officeDocument/2006/relationships/image" Target="../media/image111.png"/><Relationship Id="rId41" Type="http://schemas.openxmlformats.org/officeDocument/2006/relationships/image" Target="../media/image132.svg"/><Relationship Id="rId54" Type="http://schemas.openxmlformats.org/officeDocument/2006/relationships/image" Target="../media/image145.png"/><Relationship Id="rId6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image" Target="../media/image97.png"/><Relationship Id="rId15" Type="http://schemas.openxmlformats.org/officeDocument/2006/relationships/image" Target="../media/image106.svg"/><Relationship Id="rId23" Type="http://schemas.openxmlformats.org/officeDocument/2006/relationships/image" Target="../media/image114.svg"/><Relationship Id="rId28" Type="http://schemas.openxmlformats.org/officeDocument/2006/relationships/image" Target="../media/image119.png"/><Relationship Id="rId36" Type="http://schemas.openxmlformats.org/officeDocument/2006/relationships/image" Target="../media/image127.png"/><Relationship Id="rId49" Type="http://schemas.openxmlformats.org/officeDocument/2006/relationships/image" Target="../media/image140.svg"/><Relationship Id="rId57" Type="http://schemas.openxmlformats.org/officeDocument/2006/relationships/image" Target="../media/image148.svg"/><Relationship Id="rId10" Type="http://schemas.openxmlformats.org/officeDocument/2006/relationships/image" Target="../media/image101.png"/><Relationship Id="rId31" Type="http://schemas.openxmlformats.org/officeDocument/2006/relationships/image" Target="../media/image122.svg"/><Relationship Id="rId44" Type="http://schemas.openxmlformats.org/officeDocument/2006/relationships/image" Target="../media/image135.png"/><Relationship Id="rId52" Type="http://schemas.openxmlformats.org/officeDocument/2006/relationships/image" Target="../media/image143.png"/><Relationship Id="rId60" Type="http://schemas.openxmlformats.org/officeDocument/2006/relationships/image" Target="../media/image151.png"/><Relationship Id="rId65" Type="http://schemas.openxmlformats.org/officeDocument/2006/relationships/image" Target="../media/image26.svg"/><Relationship Id="rId4" Type="http://schemas.openxmlformats.org/officeDocument/2006/relationships/image" Target="../media/image93.png"/><Relationship Id="rId9" Type="http://schemas.openxmlformats.org/officeDocument/2006/relationships/image" Target="../media/image100.svg"/><Relationship Id="rId13" Type="http://schemas.openxmlformats.org/officeDocument/2006/relationships/image" Target="../media/image104.svg"/><Relationship Id="rId18" Type="http://schemas.openxmlformats.org/officeDocument/2006/relationships/image" Target="../media/image109.png"/><Relationship Id="rId39" Type="http://schemas.openxmlformats.org/officeDocument/2006/relationships/image" Target="../media/image130.svg"/><Relationship Id="rId34" Type="http://schemas.openxmlformats.org/officeDocument/2006/relationships/image" Target="../media/image125.png"/><Relationship Id="rId50" Type="http://schemas.openxmlformats.org/officeDocument/2006/relationships/image" Target="../media/image141.png"/><Relationship Id="rId55" Type="http://schemas.openxmlformats.org/officeDocument/2006/relationships/image" Target="../media/image146.svg"/></Relationships>
</file>

<file path=ppt/slides/_rels/slide9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9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168.svg"/><Relationship Id="rId18" Type="http://schemas.openxmlformats.org/officeDocument/2006/relationships/image" Target="../media/image173.png"/><Relationship Id="rId3" Type="http://schemas.openxmlformats.org/officeDocument/2006/relationships/image" Target="../media/image158.svg"/><Relationship Id="rId21" Type="http://schemas.openxmlformats.org/officeDocument/2006/relationships/image" Target="../media/image176.svg"/><Relationship Id="rId7" Type="http://schemas.openxmlformats.org/officeDocument/2006/relationships/image" Target="../media/image162.svg"/><Relationship Id="rId12" Type="http://schemas.openxmlformats.org/officeDocument/2006/relationships/image" Target="../media/image167.png"/><Relationship Id="rId17" Type="http://schemas.openxmlformats.org/officeDocument/2006/relationships/image" Target="../media/image172.svg"/><Relationship Id="rId25" Type="http://schemas.openxmlformats.org/officeDocument/2006/relationships/image" Target="../media/image11.svg"/><Relationship Id="rId2" Type="http://schemas.openxmlformats.org/officeDocument/2006/relationships/image" Target="../media/image157.png"/><Relationship Id="rId16" Type="http://schemas.openxmlformats.org/officeDocument/2006/relationships/image" Target="../media/image171.png"/><Relationship Id="rId20" Type="http://schemas.openxmlformats.org/officeDocument/2006/relationships/image" Target="../media/image175.png"/><Relationship Id="rId1" Type="http://schemas.openxmlformats.org/officeDocument/2006/relationships/slideLayout" Target="../slideLayouts/slideLayout2.xml"/><Relationship Id="rId6" Type="http://schemas.openxmlformats.org/officeDocument/2006/relationships/image" Target="../media/image161.png"/><Relationship Id="rId11" Type="http://schemas.openxmlformats.org/officeDocument/2006/relationships/image" Target="../media/image166.svg"/><Relationship Id="rId24" Type="http://schemas.openxmlformats.org/officeDocument/2006/relationships/image" Target="../media/image10.png"/><Relationship Id="rId5" Type="http://schemas.openxmlformats.org/officeDocument/2006/relationships/image" Target="../media/image160.svg"/><Relationship Id="rId15" Type="http://schemas.openxmlformats.org/officeDocument/2006/relationships/image" Target="../media/image170.svg"/><Relationship Id="rId23" Type="http://schemas.openxmlformats.org/officeDocument/2006/relationships/image" Target="../media/image178.svg"/><Relationship Id="rId10" Type="http://schemas.openxmlformats.org/officeDocument/2006/relationships/image" Target="../media/image165.png"/><Relationship Id="rId19" Type="http://schemas.openxmlformats.org/officeDocument/2006/relationships/image" Target="../media/image174.svg"/><Relationship Id="rId4" Type="http://schemas.openxmlformats.org/officeDocument/2006/relationships/image" Target="../media/image159.png"/><Relationship Id="rId9" Type="http://schemas.openxmlformats.org/officeDocument/2006/relationships/image" Target="../media/image164.svg"/><Relationship Id="rId14" Type="http://schemas.openxmlformats.org/officeDocument/2006/relationships/image" Target="../media/image169.png"/><Relationship Id="rId22" Type="http://schemas.openxmlformats.org/officeDocument/2006/relationships/image" Target="../media/image177.png"/></Relationships>
</file>

<file path=ppt/slides/_rels/slide96.xml.rels><?xml version="1.0" encoding="UTF-8" standalone="yes"?>
<Relationships xmlns="http://schemas.openxmlformats.org/package/2006/relationships"><Relationship Id="rId8" Type="http://schemas.openxmlformats.org/officeDocument/2006/relationships/image" Target="../media/image185.png"/><Relationship Id="rId13" Type="http://schemas.openxmlformats.org/officeDocument/2006/relationships/image" Target="../media/image190.svg"/><Relationship Id="rId18" Type="http://schemas.openxmlformats.org/officeDocument/2006/relationships/image" Target="../media/image10.png"/><Relationship Id="rId3" Type="http://schemas.openxmlformats.org/officeDocument/2006/relationships/image" Target="../media/image180.svg"/><Relationship Id="rId7" Type="http://schemas.openxmlformats.org/officeDocument/2006/relationships/image" Target="../media/image184.svg"/><Relationship Id="rId12" Type="http://schemas.openxmlformats.org/officeDocument/2006/relationships/image" Target="../media/image189.png"/><Relationship Id="rId17" Type="http://schemas.openxmlformats.org/officeDocument/2006/relationships/image" Target="../media/image194.svg"/><Relationship Id="rId2" Type="http://schemas.openxmlformats.org/officeDocument/2006/relationships/image" Target="../media/image179.png"/><Relationship Id="rId16" Type="http://schemas.openxmlformats.org/officeDocument/2006/relationships/image" Target="../media/image193.png"/><Relationship Id="rId1" Type="http://schemas.openxmlformats.org/officeDocument/2006/relationships/slideLayout" Target="../slideLayouts/slideLayout2.xml"/><Relationship Id="rId6" Type="http://schemas.openxmlformats.org/officeDocument/2006/relationships/image" Target="../media/image183.png"/><Relationship Id="rId11" Type="http://schemas.openxmlformats.org/officeDocument/2006/relationships/image" Target="../media/image188.svg"/><Relationship Id="rId5" Type="http://schemas.openxmlformats.org/officeDocument/2006/relationships/image" Target="../media/image182.svg"/><Relationship Id="rId15" Type="http://schemas.openxmlformats.org/officeDocument/2006/relationships/image" Target="../media/image192.svg"/><Relationship Id="rId10" Type="http://schemas.openxmlformats.org/officeDocument/2006/relationships/image" Target="../media/image187.png"/><Relationship Id="rId19" Type="http://schemas.openxmlformats.org/officeDocument/2006/relationships/image" Target="../media/image11.svg"/><Relationship Id="rId4" Type="http://schemas.openxmlformats.org/officeDocument/2006/relationships/image" Target="../media/image181.png"/><Relationship Id="rId9" Type="http://schemas.openxmlformats.org/officeDocument/2006/relationships/image" Target="../media/image186.svg"/><Relationship Id="rId14" Type="http://schemas.openxmlformats.org/officeDocument/2006/relationships/image" Target="../media/image191.png"/></Relationships>
</file>

<file path=ppt/slides/_rels/slide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5.jpe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55CA618-78A6-47F6-B865-E9315164F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14" name="Straight Connector 13">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891EDC01-165B-DF6B-DC99-2EEE8A977B90}"/>
              </a:ext>
            </a:extLst>
          </p:cNvPr>
          <p:cNvSpPr>
            <a:spLocks noGrp="1"/>
          </p:cNvSpPr>
          <p:nvPr>
            <p:ph type="ctrTitle"/>
          </p:nvPr>
        </p:nvSpPr>
        <p:spPr>
          <a:xfrm>
            <a:off x="1060232" y="3941205"/>
            <a:ext cx="10071536" cy="929750"/>
          </a:xfrm>
        </p:spPr>
        <p:txBody>
          <a:bodyPr anchor="b">
            <a:normAutofit/>
          </a:bodyPr>
          <a:lstStyle/>
          <a:p>
            <a:r>
              <a:rPr lang="fi-FI" sz="5200"/>
              <a:t>Ruotsin alkeet</a:t>
            </a:r>
          </a:p>
        </p:txBody>
      </p:sp>
      <p:pic>
        <p:nvPicPr>
          <p:cNvPr id="6" name="Kuva 5" descr="Muinainen sininen, ruskea ja keltainen mosaiikki ruudut">
            <a:extLst>
              <a:ext uri="{FF2B5EF4-FFF2-40B4-BE49-F238E27FC236}">
                <a16:creationId xmlns:a16="http://schemas.microsoft.com/office/drawing/2014/main" id="{F2623271-9651-B155-EE19-379F1E4A8D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8507" y="746067"/>
            <a:ext cx="5065776" cy="2849499"/>
          </a:xfrm>
          <a:prstGeom prst="rect">
            <a:avLst/>
          </a:prstGeom>
        </p:spPr>
      </p:pic>
    </p:spTree>
    <p:extLst>
      <p:ext uri="{BB962C8B-B14F-4D97-AF65-F5344CB8AC3E}">
        <p14:creationId xmlns:p14="http://schemas.microsoft.com/office/powerpoint/2010/main" val="991430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Ryhmä 5">
            <a:extLst>
              <a:ext uri="{FF2B5EF4-FFF2-40B4-BE49-F238E27FC236}">
                <a16:creationId xmlns:a16="http://schemas.microsoft.com/office/drawing/2014/main" id="{390FF2B5-28F3-2A2B-1777-5CE7FB8AD595}"/>
              </a:ext>
            </a:extLst>
          </p:cNvPr>
          <p:cNvGrpSpPr/>
          <p:nvPr/>
        </p:nvGrpSpPr>
        <p:grpSpPr>
          <a:xfrm>
            <a:off x="1453266" y="1003818"/>
            <a:ext cx="2219218" cy="1162957"/>
            <a:chOff x="2876764" y="3719245"/>
            <a:chExt cx="2219218" cy="1162957"/>
          </a:xfrm>
        </p:grpSpPr>
        <p:sp>
          <p:nvSpPr>
            <p:cNvPr id="3" name="Suorakulmio 2">
              <a:extLst>
                <a:ext uri="{FF2B5EF4-FFF2-40B4-BE49-F238E27FC236}">
                  <a16:creationId xmlns:a16="http://schemas.microsoft.com/office/drawing/2014/main" id="{45BDC5E0-58B6-9C6C-67F8-8216DE5B3FA1}"/>
                </a:ext>
              </a:extLst>
            </p:cNvPr>
            <p:cNvSpPr/>
            <p:nvPr/>
          </p:nvSpPr>
          <p:spPr>
            <a:xfrm>
              <a:off x="2876764" y="3719245"/>
              <a:ext cx="2219218" cy="1162957"/>
            </a:xfrm>
            <a:prstGeom prst="rect">
              <a:avLst/>
            </a:prstGeom>
            <a:solidFill>
              <a:schemeClr val="accent1">
                <a:lumMod val="75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Suorakulmio 3">
              <a:extLst>
                <a:ext uri="{FF2B5EF4-FFF2-40B4-BE49-F238E27FC236}">
                  <a16:creationId xmlns:a16="http://schemas.microsoft.com/office/drawing/2014/main" id="{79357246-9D9A-0132-A1C5-4E9BB02E8AE2}"/>
                </a:ext>
              </a:extLst>
            </p:cNvPr>
            <p:cNvSpPr/>
            <p:nvPr/>
          </p:nvSpPr>
          <p:spPr>
            <a:xfrm>
              <a:off x="3417441" y="3719245"/>
              <a:ext cx="363450" cy="1162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Suorakulmio 4">
              <a:extLst>
                <a:ext uri="{FF2B5EF4-FFF2-40B4-BE49-F238E27FC236}">
                  <a16:creationId xmlns:a16="http://schemas.microsoft.com/office/drawing/2014/main" id="{B223CC06-9E66-1C10-89E4-42DEC7A2C068}"/>
                </a:ext>
              </a:extLst>
            </p:cNvPr>
            <p:cNvSpPr/>
            <p:nvPr/>
          </p:nvSpPr>
          <p:spPr>
            <a:xfrm rot="5400000">
              <a:off x="3834828" y="3185541"/>
              <a:ext cx="303089" cy="22192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8" name="Suorakulmio 7">
            <a:extLst>
              <a:ext uri="{FF2B5EF4-FFF2-40B4-BE49-F238E27FC236}">
                <a16:creationId xmlns:a16="http://schemas.microsoft.com/office/drawing/2014/main" id="{FC09B330-3893-68F4-364D-02C43741649A}"/>
              </a:ext>
            </a:extLst>
          </p:cNvPr>
          <p:cNvSpPr/>
          <p:nvPr/>
        </p:nvSpPr>
        <p:spPr>
          <a:xfrm>
            <a:off x="2090551" y="1009659"/>
            <a:ext cx="155604" cy="1162251"/>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uorakulmio 9">
            <a:extLst>
              <a:ext uri="{FF2B5EF4-FFF2-40B4-BE49-F238E27FC236}">
                <a16:creationId xmlns:a16="http://schemas.microsoft.com/office/drawing/2014/main" id="{671BBBC2-784E-E889-6516-17FA4527F598}"/>
              </a:ext>
            </a:extLst>
          </p:cNvPr>
          <p:cNvSpPr/>
          <p:nvPr/>
        </p:nvSpPr>
        <p:spPr>
          <a:xfrm rot="5400000">
            <a:off x="2471553" y="468886"/>
            <a:ext cx="167894" cy="221921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Tekstiruutu 11">
            <a:extLst>
              <a:ext uri="{FF2B5EF4-FFF2-40B4-BE49-F238E27FC236}">
                <a16:creationId xmlns:a16="http://schemas.microsoft.com/office/drawing/2014/main" id="{83F7BD62-EA1B-E016-E61D-4184F55CC9EC}"/>
              </a:ext>
            </a:extLst>
          </p:cNvPr>
          <p:cNvSpPr txBox="1"/>
          <p:nvPr/>
        </p:nvSpPr>
        <p:spPr>
          <a:xfrm>
            <a:off x="1328065" y="2730712"/>
            <a:ext cx="4702337" cy="4031873"/>
          </a:xfrm>
          <a:prstGeom prst="rect">
            <a:avLst/>
          </a:prstGeom>
          <a:noFill/>
        </p:spPr>
        <p:txBody>
          <a:bodyPr wrap="square" lIns="91440" tIns="45720" rIns="91440" bIns="45720" rtlCol="0" anchor="t">
            <a:spAutoFit/>
          </a:bodyPr>
          <a:lstStyle/>
          <a:p>
            <a:r>
              <a:rPr lang="fi-FI" sz="3200" dirty="0" err="1">
                <a:latin typeface="ADLaM Display"/>
                <a:ea typeface="ADLaM Display"/>
                <a:cs typeface="Segoe UI"/>
              </a:rPr>
              <a:t>Jag</a:t>
            </a:r>
            <a:r>
              <a:rPr lang="fi-FI" sz="3200" dirty="0">
                <a:latin typeface="ADLaM Display"/>
                <a:ea typeface="ADLaM Display"/>
                <a:cs typeface="Segoe UI"/>
              </a:rPr>
              <a:t> </a:t>
            </a:r>
            <a:r>
              <a:rPr lang="fi-FI" sz="3200" dirty="0" err="1">
                <a:latin typeface="ADLaM Display"/>
                <a:ea typeface="ADLaM Display"/>
                <a:cs typeface="Segoe UI"/>
              </a:rPr>
              <a:t>är</a:t>
            </a:r>
            <a:r>
              <a:rPr lang="fi-FI" sz="3200" dirty="0">
                <a:latin typeface="ADLaM Display"/>
                <a:ea typeface="ADLaM Display"/>
                <a:cs typeface="Segoe UI"/>
              </a:rPr>
              <a:t>  </a:t>
            </a:r>
            <a:r>
              <a:rPr lang="fi-FI" sz="3200" dirty="0" err="1">
                <a:latin typeface="ADLaM Display"/>
                <a:ea typeface="ADLaM Display"/>
                <a:cs typeface="Segoe UI"/>
              </a:rPr>
              <a:t>islänning</a:t>
            </a:r>
            <a:endParaRPr lang="fi-FI" sz="3200" dirty="0" err="1">
              <a:latin typeface="ADLaM Display"/>
              <a:ea typeface="ADLaM Display" panose="02010000000000000000" pitchFamily="2" charset="0"/>
              <a:cs typeface="Segoe UI"/>
            </a:endParaRPr>
          </a:p>
          <a:p>
            <a:endParaRPr lang="fi-FI" sz="3200">
              <a:latin typeface="ADLaM Display"/>
              <a:ea typeface="ADLaM Display"/>
              <a:cs typeface="Segoe UI"/>
            </a:endParaRPr>
          </a:p>
          <a:p>
            <a:r>
              <a:rPr lang="fi-FI" sz="3200" dirty="0" err="1">
                <a:latin typeface="ADLaM Display"/>
                <a:ea typeface="ADLaM Display"/>
                <a:cs typeface="ADLaM Display"/>
              </a:rPr>
              <a:t>Jag</a:t>
            </a:r>
            <a:r>
              <a:rPr lang="fi-FI" sz="3200" dirty="0">
                <a:latin typeface="ADLaM Display"/>
                <a:ea typeface="ADLaM Display"/>
                <a:cs typeface="ADLaM Display"/>
              </a:rPr>
              <a:t> </a:t>
            </a:r>
            <a:r>
              <a:rPr lang="fi-FI" sz="3200" dirty="0" err="1">
                <a:latin typeface="ADLaM Display"/>
                <a:ea typeface="ADLaM Display"/>
                <a:cs typeface="ADLaM Display"/>
              </a:rPr>
              <a:t>talar</a:t>
            </a:r>
            <a:r>
              <a:rPr lang="fi-FI" sz="3200" dirty="0">
                <a:latin typeface="ADLaM Display"/>
                <a:ea typeface="ADLaM Display"/>
                <a:cs typeface="ADLaM Display"/>
              </a:rPr>
              <a:t> </a:t>
            </a:r>
            <a:r>
              <a:rPr lang="fi-FI" sz="3200" dirty="0" err="1">
                <a:latin typeface="ADLaM Display"/>
                <a:ea typeface="ADLaM Display"/>
                <a:cs typeface="ADLaM Display"/>
              </a:rPr>
              <a:t>isländska</a:t>
            </a:r>
            <a:r>
              <a:rPr lang="fi-FI" sz="3200" dirty="0">
                <a:latin typeface="ADLaM Display"/>
                <a:ea typeface="ADLaM Display"/>
                <a:cs typeface="ADLaM Display"/>
              </a:rPr>
              <a:t>.</a:t>
            </a:r>
            <a:endParaRPr lang="fi-FI" sz="3200">
              <a:latin typeface="ADLaM Display" panose="02010000000000000000" pitchFamily="2" charset="0"/>
              <a:ea typeface="ADLaM Display" panose="02010000000000000000" pitchFamily="2" charset="0"/>
              <a:cs typeface="ADLaM Display" panose="02010000000000000000" pitchFamily="2" charset="0"/>
            </a:endParaRPr>
          </a:p>
          <a:p>
            <a:endParaRPr lang="fi-FI" sz="3200">
              <a:latin typeface="ADLaM Display" panose="02010000000000000000" pitchFamily="2" charset="0"/>
              <a:ea typeface="ADLaM Display" panose="02010000000000000000" pitchFamily="2" charset="0"/>
              <a:cs typeface="ADLaM Display" panose="02010000000000000000" pitchFamily="2" charset="0"/>
            </a:endParaRPr>
          </a:p>
          <a:p>
            <a:r>
              <a:rPr lang="fi-FI" sz="3200" dirty="0" err="1">
                <a:latin typeface="ADLaM Display"/>
                <a:ea typeface="ADLaM Display"/>
                <a:cs typeface="ADLaM Display"/>
              </a:rPr>
              <a:t>Jag</a:t>
            </a:r>
            <a:r>
              <a:rPr lang="fi-FI" sz="3200" dirty="0">
                <a:latin typeface="ADLaM Display"/>
                <a:ea typeface="ADLaM Display"/>
                <a:cs typeface="ADLaM Display"/>
              </a:rPr>
              <a:t> </a:t>
            </a:r>
            <a:r>
              <a:rPr lang="fi-FI" sz="3200" dirty="0" err="1">
                <a:latin typeface="ADLaM Display"/>
                <a:ea typeface="ADLaM Display"/>
                <a:cs typeface="ADLaM Display"/>
              </a:rPr>
              <a:t>bor</a:t>
            </a:r>
            <a:r>
              <a:rPr lang="fi-FI" sz="3200" dirty="0">
                <a:latin typeface="ADLaM Display"/>
                <a:ea typeface="ADLaM Display"/>
                <a:cs typeface="ADLaM Display"/>
              </a:rPr>
              <a:t> </a:t>
            </a:r>
            <a:r>
              <a:rPr lang="fi-FI" sz="3200" dirty="0" err="1">
                <a:latin typeface="ADLaM Display"/>
                <a:ea typeface="ADLaM Display"/>
                <a:cs typeface="ADLaM Display"/>
              </a:rPr>
              <a:t>på</a:t>
            </a:r>
            <a:r>
              <a:rPr lang="fi-FI" sz="3200" dirty="0">
                <a:latin typeface="ADLaM Display"/>
                <a:ea typeface="ADLaM Display"/>
                <a:cs typeface="ADLaM Display"/>
              </a:rPr>
              <a:t> Island.</a:t>
            </a:r>
            <a:endParaRPr lang="fi-FI" sz="3200" dirty="0">
              <a:ea typeface="+mn-lt"/>
              <a:cs typeface="+mn-lt"/>
            </a:endParaRPr>
          </a:p>
          <a:p>
            <a:endParaRPr lang="fi-FI" sz="3200">
              <a:latin typeface="ADLaM Display" panose="02010000000000000000" pitchFamily="2" charset="0"/>
              <a:ea typeface="ADLaM Display" panose="02010000000000000000" pitchFamily="2" charset="0"/>
              <a:cs typeface="ADLaM Display" panose="02010000000000000000" pitchFamily="2" charset="0"/>
            </a:endParaRPr>
          </a:p>
          <a:p>
            <a:r>
              <a:rPr lang="fi-FI" sz="3200" dirty="0">
                <a:latin typeface="ADLaM Display"/>
                <a:ea typeface="ADLaM Display"/>
                <a:cs typeface="ADLaM Display"/>
              </a:rPr>
              <a:t>Reykjavik</a:t>
            </a:r>
            <a:endParaRPr lang="fi-FI" sz="3200">
              <a:latin typeface="ADLaM Display" panose="02010000000000000000" pitchFamily="2" charset="0"/>
              <a:ea typeface="ADLaM Display" panose="02010000000000000000" pitchFamily="2" charset="0"/>
              <a:cs typeface="ADLaM Display" panose="02010000000000000000" pitchFamily="2" charset="0"/>
            </a:endParaRPr>
          </a:p>
          <a:p>
            <a:endParaRPr lang="fi-FI" sz="3200">
              <a:latin typeface="ADLaM Display" panose="02010000000000000000" pitchFamily="2" charset="0"/>
              <a:ea typeface="ADLaM Display" panose="02010000000000000000" pitchFamily="2" charset="0"/>
              <a:cs typeface="ADLaM Display" panose="02010000000000000000" pitchFamily="2" charset="0"/>
            </a:endParaRPr>
          </a:p>
        </p:txBody>
      </p:sp>
      <p:sp>
        <p:nvSpPr>
          <p:cNvPr id="13" name="Tekstiruutu 12">
            <a:extLst>
              <a:ext uri="{FF2B5EF4-FFF2-40B4-BE49-F238E27FC236}">
                <a16:creationId xmlns:a16="http://schemas.microsoft.com/office/drawing/2014/main" id="{BAA06D60-CB6E-7C3D-DFF5-B740390F4DCD}"/>
              </a:ext>
            </a:extLst>
          </p:cNvPr>
          <p:cNvSpPr txBox="1"/>
          <p:nvPr/>
        </p:nvSpPr>
        <p:spPr>
          <a:xfrm>
            <a:off x="6651977" y="716845"/>
            <a:ext cx="33020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3200">
                <a:latin typeface="ADLaM Display"/>
              </a:rPr>
              <a:t>ett </a:t>
            </a:r>
            <a:r>
              <a:rPr lang="fi-FI" sz="3200" err="1">
                <a:latin typeface="ADLaM Display"/>
              </a:rPr>
              <a:t>land</a:t>
            </a:r>
            <a:endParaRPr lang="fi-FI" sz="3200">
              <a:latin typeface="ADLaM Display"/>
              <a:ea typeface="ADLaM Display"/>
              <a:cs typeface="ADLaM Display"/>
            </a:endParaRPr>
          </a:p>
          <a:p>
            <a:r>
              <a:rPr lang="fi-FI" sz="3200" err="1">
                <a:latin typeface="ADLaM Display"/>
                <a:ea typeface="ADLaM Display"/>
                <a:cs typeface="ADLaM Display"/>
              </a:rPr>
              <a:t>nordiska</a:t>
            </a:r>
            <a:r>
              <a:rPr lang="fi-FI" sz="3200">
                <a:latin typeface="ADLaM Display"/>
                <a:ea typeface="ADLaM Display"/>
                <a:cs typeface="ADLaM Display"/>
              </a:rPr>
              <a:t> </a:t>
            </a:r>
            <a:r>
              <a:rPr lang="fi-FI" sz="3200" err="1">
                <a:latin typeface="ADLaM Display"/>
                <a:ea typeface="ADLaM Display"/>
                <a:cs typeface="ADLaM Display"/>
              </a:rPr>
              <a:t>länder</a:t>
            </a:r>
            <a:endParaRPr lang="fi-FI" sz="3200">
              <a:latin typeface="ADLaM Display"/>
              <a:ea typeface="ADLaM Display"/>
              <a:cs typeface="ADLaM Display"/>
            </a:endParaRPr>
          </a:p>
        </p:txBody>
      </p:sp>
      <p:grpSp>
        <p:nvGrpSpPr>
          <p:cNvPr id="31" name="Ryhmä 30">
            <a:extLst>
              <a:ext uri="{FF2B5EF4-FFF2-40B4-BE49-F238E27FC236}">
                <a16:creationId xmlns:a16="http://schemas.microsoft.com/office/drawing/2014/main" id="{D542B616-18E4-1760-188C-329DDEA992A1}"/>
              </a:ext>
            </a:extLst>
          </p:cNvPr>
          <p:cNvGrpSpPr/>
          <p:nvPr/>
        </p:nvGrpSpPr>
        <p:grpSpPr>
          <a:xfrm>
            <a:off x="7008989" y="3355622"/>
            <a:ext cx="2314222" cy="2130777"/>
            <a:chOff x="6656212" y="3115733"/>
            <a:chExt cx="3146777" cy="3217332"/>
          </a:xfrm>
        </p:grpSpPr>
        <p:sp>
          <p:nvSpPr>
            <p:cNvPr id="14" name="Vuokaaviosymboli: Liitin 13">
              <a:extLst>
                <a:ext uri="{FF2B5EF4-FFF2-40B4-BE49-F238E27FC236}">
                  <a16:creationId xmlns:a16="http://schemas.microsoft.com/office/drawing/2014/main" id="{A04CB294-C225-B79E-9F70-995C9AF1F178}"/>
                </a:ext>
              </a:extLst>
            </p:cNvPr>
            <p:cNvSpPr/>
            <p:nvPr/>
          </p:nvSpPr>
          <p:spPr>
            <a:xfrm>
              <a:off x="7332133" y="3809999"/>
              <a:ext cx="1862666" cy="1735666"/>
            </a:xfrm>
            <a:prstGeom prst="flowChartConnector">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7" name="Ryhmä 16">
              <a:extLst>
                <a:ext uri="{FF2B5EF4-FFF2-40B4-BE49-F238E27FC236}">
                  <a16:creationId xmlns:a16="http://schemas.microsoft.com/office/drawing/2014/main" id="{F77EC9EA-2B80-CCFA-AAA4-03CBD0BCCF67}"/>
                </a:ext>
              </a:extLst>
            </p:cNvPr>
            <p:cNvGrpSpPr/>
            <p:nvPr/>
          </p:nvGrpSpPr>
          <p:grpSpPr>
            <a:xfrm>
              <a:off x="8017934" y="3115733"/>
              <a:ext cx="437444" cy="1382888"/>
              <a:chOff x="9753600" y="660400"/>
              <a:chExt cx="437444" cy="1382888"/>
            </a:xfrm>
          </p:grpSpPr>
          <p:sp>
            <p:nvSpPr>
              <p:cNvPr id="15" name="Suorakulmainen kolmio 14">
                <a:extLst>
                  <a:ext uri="{FF2B5EF4-FFF2-40B4-BE49-F238E27FC236}">
                    <a16:creationId xmlns:a16="http://schemas.microsoft.com/office/drawing/2014/main" id="{D51A115F-1B91-BDFB-3A2A-7D2D25E9B81C}"/>
                  </a:ext>
                </a:extLst>
              </p:cNvPr>
              <p:cNvSpPr/>
              <p:nvPr/>
            </p:nvSpPr>
            <p:spPr>
              <a:xfrm>
                <a:off x="10007600" y="660400"/>
                <a:ext cx="183444" cy="1382888"/>
              </a:xfrm>
              <a:prstGeom prst="r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ainen kolmio 15">
                <a:extLst>
                  <a:ext uri="{FF2B5EF4-FFF2-40B4-BE49-F238E27FC236}">
                    <a16:creationId xmlns:a16="http://schemas.microsoft.com/office/drawing/2014/main" id="{516750CD-B84B-1146-C3A7-4262BEB297B2}"/>
                  </a:ext>
                </a:extLst>
              </p:cNvPr>
              <p:cNvSpPr/>
              <p:nvPr/>
            </p:nvSpPr>
            <p:spPr>
              <a:xfrm flipH="1">
                <a:off x="9753600" y="660400"/>
                <a:ext cx="239889" cy="1382888"/>
              </a:xfrm>
              <a:prstGeom prst="r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18" name="Ryhmä 17">
              <a:extLst>
                <a:ext uri="{FF2B5EF4-FFF2-40B4-BE49-F238E27FC236}">
                  <a16:creationId xmlns:a16="http://schemas.microsoft.com/office/drawing/2014/main" id="{A02AE739-020E-BA1F-D76E-2973FCE489C7}"/>
                </a:ext>
              </a:extLst>
            </p:cNvPr>
            <p:cNvGrpSpPr/>
            <p:nvPr/>
          </p:nvGrpSpPr>
          <p:grpSpPr>
            <a:xfrm rot="16200000">
              <a:off x="7128934" y="4047066"/>
              <a:ext cx="437444" cy="1382888"/>
              <a:chOff x="9753600" y="660400"/>
              <a:chExt cx="437444" cy="1382888"/>
            </a:xfrm>
          </p:grpSpPr>
          <p:sp>
            <p:nvSpPr>
              <p:cNvPr id="19" name="Suorakulmainen kolmio 18">
                <a:extLst>
                  <a:ext uri="{FF2B5EF4-FFF2-40B4-BE49-F238E27FC236}">
                    <a16:creationId xmlns:a16="http://schemas.microsoft.com/office/drawing/2014/main" id="{403A99BC-67FF-1DDA-3DBE-0EE4AD0B853F}"/>
                  </a:ext>
                </a:extLst>
              </p:cNvPr>
              <p:cNvSpPr/>
              <p:nvPr/>
            </p:nvSpPr>
            <p:spPr>
              <a:xfrm>
                <a:off x="10007600" y="660400"/>
                <a:ext cx="183444" cy="1382888"/>
              </a:xfrm>
              <a:prstGeom prst="r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Suorakulmainen kolmio 19">
                <a:extLst>
                  <a:ext uri="{FF2B5EF4-FFF2-40B4-BE49-F238E27FC236}">
                    <a16:creationId xmlns:a16="http://schemas.microsoft.com/office/drawing/2014/main" id="{1BBE275C-733A-C123-F4A8-49E8F51F6765}"/>
                  </a:ext>
                </a:extLst>
              </p:cNvPr>
              <p:cNvSpPr/>
              <p:nvPr/>
            </p:nvSpPr>
            <p:spPr>
              <a:xfrm flipH="1">
                <a:off x="9753600" y="660400"/>
                <a:ext cx="239889" cy="1382888"/>
              </a:xfrm>
              <a:prstGeom prst="r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24" name="Ryhmä 23">
              <a:extLst>
                <a:ext uri="{FF2B5EF4-FFF2-40B4-BE49-F238E27FC236}">
                  <a16:creationId xmlns:a16="http://schemas.microsoft.com/office/drawing/2014/main" id="{0B23DFD9-82DA-3AC7-E4D7-625520E98D14}"/>
                </a:ext>
              </a:extLst>
            </p:cNvPr>
            <p:cNvGrpSpPr/>
            <p:nvPr/>
          </p:nvGrpSpPr>
          <p:grpSpPr>
            <a:xfrm rot="5400000">
              <a:off x="8892823" y="4047065"/>
              <a:ext cx="437444" cy="1382888"/>
              <a:chOff x="9753600" y="660400"/>
              <a:chExt cx="437444" cy="1382888"/>
            </a:xfrm>
          </p:grpSpPr>
          <p:sp>
            <p:nvSpPr>
              <p:cNvPr id="25" name="Suorakulmainen kolmio 24">
                <a:extLst>
                  <a:ext uri="{FF2B5EF4-FFF2-40B4-BE49-F238E27FC236}">
                    <a16:creationId xmlns:a16="http://schemas.microsoft.com/office/drawing/2014/main" id="{02F52ACE-653B-03E4-B5FA-817826F7C199}"/>
                  </a:ext>
                </a:extLst>
              </p:cNvPr>
              <p:cNvSpPr/>
              <p:nvPr/>
            </p:nvSpPr>
            <p:spPr>
              <a:xfrm>
                <a:off x="10007600" y="660400"/>
                <a:ext cx="183444" cy="1382888"/>
              </a:xfrm>
              <a:prstGeom prst="r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Suorakulmainen kolmio 25">
                <a:extLst>
                  <a:ext uri="{FF2B5EF4-FFF2-40B4-BE49-F238E27FC236}">
                    <a16:creationId xmlns:a16="http://schemas.microsoft.com/office/drawing/2014/main" id="{8E58F4E0-F96E-1472-5BCB-9A92328F2A57}"/>
                  </a:ext>
                </a:extLst>
              </p:cNvPr>
              <p:cNvSpPr/>
              <p:nvPr/>
            </p:nvSpPr>
            <p:spPr>
              <a:xfrm flipH="1">
                <a:off x="9753600" y="660400"/>
                <a:ext cx="239889" cy="1382888"/>
              </a:xfrm>
              <a:prstGeom prst="r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27" name="Ryhmä 26">
              <a:extLst>
                <a:ext uri="{FF2B5EF4-FFF2-40B4-BE49-F238E27FC236}">
                  <a16:creationId xmlns:a16="http://schemas.microsoft.com/office/drawing/2014/main" id="{3A626CBE-510A-157E-2F92-78DCFC683262}"/>
                </a:ext>
              </a:extLst>
            </p:cNvPr>
            <p:cNvGrpSpPr/>
            <p:nvPr/>
          </p:nvGrpSpPr>
          <p:grpSpPr>
            <a:xfrm rot="10800000">
              <a:off x="8046155" y="4950177"/>
              <a:ext cx="437444" cy="1382888"/>
              <a:chOff x="9753600" y="660400"/>
              <a:chExt cx="437444" cy="1382888"/>
            </a:xfrm>
          </p:grpSpPr>
          <p:sp>
            <p:nvSpPr>
              <p:cNvPr id="28" name="Suorakulmainen kolmio 27">
                <a:extLst>
                  <a:ext uri="{FF2B5EF4-FFF2-40B4-BE49-F238E27FC236}">
                    <a16:creationId xmlns:a16="http://schemas.microsoft.com/office/drawing/2014/main" id="{D8BC70F4-F82A-983A-50CC-77FA574C9489}"/>
                  </a:ext>
                </a:extLst>
              </p:cNvPr>
              <p:cNvSpPr/>
              <p:nvPr/>
            </p:nvSpPr>
            <p:spPr>
              <a:xfrm>
                <a:off x="10007600" y="660400"/>
                <a:ext cx="183444" cy="1382888"/>
              </a:xfrm>
              <a:prstGeom prst="r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 name="Suorakulmainen kolmio 28">
                <a:extLst>
                  <a:ext uri="{FF2B5EF4-FFF2-40B4-BE49-F238E27FC236}">
                    <a16:creationId xmlns:a16="http://schemas.microsoft.com/office/drawing/2014/main" id="{364E2550-1DC0-9299-7789-0B24AD94C20A}"/>
                  </a:ext>
                </a:extLst>
              </p:cNvPr>
              <p:cNvSpPr/>
              <p:nvPr/>
            </p:nvSpPr>
            <p:spPr>
              <a:xfrm flipH="1">
                <a:off x="9753600" y="660400"/>
                <a:ext cx="239889" cy="1382888"/>
              </a:xfrm>
              <a:prstGeom prst="r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grpSp>
      <p:sp>
        <p:nvSpPr>
          <p:cNvPr id="30" name="Kyltti 29">
            <a:extLst>
              <a:ext uri="{FF2B5EF4-FFF2-40B4-BE49-F238E27FC236}">
                <a16:creationId xmlns:a16="http://schemas.microsoft.com/office/drawing/2014/main" id="{272BEB45-DE59-B939-EBBD-B6738A8C6EF4}"/>
              </a:ext>
            </a:extLst>
          </p:cNvPr>
          <p:cNvSpPr/>
          <p:nvPr/>
        </p:nvSpPr>
        <p:spPr>
          <a:xfrm>
            <a:off x="7986889" y="4286954"/>
            <a:ext cx="352778" cy="282222"/>
          </a:xfrm>
          <a:prstGeom prst="plaqu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 name="Tekstiruutu 31">
            <a:extLst>
              <a:ext uri="{FF2B5EF4-FFF2-40B4-BE49-F238E27FC236}">
                <a16:creationId xmlns:a16="http://schemas.microsoft.com/office/drawing/2014/main" id="{D5FC5974-926C-EC55-F0A4-8E1B5D02DD7C}"/>
              </a:ext>
            </a:extLst>
          </p:cNvPr>
          <p:cNvSpPr txBox="1"/>
          <p:nvPr/>
        </p:nvSpPr>
        <p:spPr>
          <a:xfrm>
            <a:off x="9533466" y="4162778"/>
            <a:ext cx="128693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sz="3200" err="1">
                <a:latin typeface="ADLaM Display"/>
                <a:ea typeface="ADLaM Display"/>
                <a:cs typeface="Calibri"/>
              </a:rPr>
              <a:t>öster</a:t>
            </a:r>
          </a:p>
        </p:txBody>
      </p:sp>
      <p:sp>
        <p:nvSpPr>
          <p:cNvPr id="33" name="Tekstiruutu 32">
            <a:extLst>
              <a:ext uri="{FF2B5EF4-FFF2-40B4-BE49-F238E27FC236}">
                <a16:creationId xmlns:a16="http://schemas.microsoft.com/office/drawing/2014/main" id="{9EC1EA0F-8369-F21F-60F4-6E666A742DF3}"/>
              </a:ext>
            </a:extLst>
          </p:cNvPr>
          <p:cNvSpPr txBox="1"/>
          <p:nvPr/>
        </p:nvSpPr>
        <p:spPr>
          <a:xfrm>
            <a:off x="7614355" y="2624667"/>
            <a:ext cx="128693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sz="3200" err="1">
                <a:latin typeface="ADLaM Display"/>
                <a:ea typeface="ADLaM Display"/>
                <a:cs typeface="Calibri"/>
              </a:rPr>
              <a:t>norr</a:t>
            </a:r>
            <a:endParaRPr lang="fi-FI" sz="3200">
              <a:latin typeface="ADLaM Display"/>
              <a:ea typeface="ADLaM Display"/>
              <a:cs typeface="Calibri"/>
            </a:endParaRPr>
          </a:p>
        </p:txBody>
      </p:sp>
      <p:sp>
        <p:nvSpPr>
          <p:cNvPr id="34" name="Tekstiruutu 33">
            <a:extLst>
              <a:ext uri="{FF2B5EF4-FFF2-40B4-BE49-F238E27FC236}">
                <a16:creationId xmlns:a16="http://schemas.microsoft.com/office/drawing/2014/main" id="{FBEE2366-1658-5264-EA51-0D071B78D062}"/>
              </a:ext>
            </a:extLst>
          </p:cNvPr>
          <p:cNvSpPr txBox="1"/>
          <p:nvPr/>
        </p:nvSpPr>
        <p:spPr>
          <a:xfrm>
            <a:off x="7529688" y="5700889"/>
            <a:ext cx="128693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sz="3200" err="1">
                <a:latin typeface="ADLaM Display"/>
                <a:ea typeface="ADLaM Display"/>
                <a:cs typeface="Calibri"/>
              </a:rPr>
              <a:t>söder</a:t>
            </a:r>
          </a:p>
        </p:txBody>
      </p:sp>
      <p:sp>
        <p:nvSpPr>
          <p:cNvPr id="35" name="Tekstiruutu 34">
            <a:extLst>
              <a:ext uri="{FF2B5EF4-FFF2-40B4-BE49-F238E27FC236}">
                <a16:creationId xmlns:a16="http://schemas.microsoft.com/office/drawing/2014/main" id="{323FD651-176A-FC50-7BDE-903C8E13F8B3}"/>
              </a:ext>
            </a:extLst>
          </p:cNvPr>
          <p:cNvSpPr txBox="1"/>
          <p:nvPr/>
        </p:nvSpPr>
        <p:spPr>
          <a:xfrm>
            <a:off x="5384798" y="4162777"/>
            <a:ext cx="165382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sz="3200" err="1">
                <a:latin typeface="ADLaM Display"/>
                <a:ea typeface="ADLaM Display"/>
                <a:cs typeface="Calibri"/>
              </a:rPr>
              <a:t>väster</a:t>
            </a:r>
          </a:p>
        </p:txBody>
      </p:sp>
      <p:pic>
        <p:nvPicPr>
          <p:cNvPr id="37" name="Kuva 36" descr="Ryhmämenestys ääriviiva">
            <a:extLst>
              <a:ext uri="{FF2B5EF4-FFF2-40B4-BE49-F238E27FC236}">
                <a16:creationId xmlns:a16="http://schemas.microsoft.com/office/drawing/2014/main" id="{837B79FF-F941-C106-E240-6962C19277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42741" y="2164456"/>
            <a:ext cx="914400" cy="914400"/>
          </a:xfrm>
          <a:prstGeom prst="rect">
            <a:avLst/>
          </a:prstGeom>
        </p:spPr>
      </p:pic>
      <p:pic>
        <p:nvPicPr>
          <p:cNvPr id="39" name="Kuva 38" descr="Puhe ääriviiva">
            <a:extLst>
              <a:ext uri="{FF2B5EF4-FFF2-40B4-BE49-F238E27FC236}">
                <a16:creationId xmlns:a16="http://schemas.microsoft.com/office/drawing/2014/main" id="{43C8A9F4-0DE6-49C0-6C21-D410AC6E32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4734" y="3251930"/>
            <a:ext cx="914400" cy="914400"/>
          </a:xfrm>
          <a:prstGeom prst="rect">
            <a:avLst/>
          </a:prstGeom>
        </p:spPr>
      </p:pic>
      <p:sp>
        <p:nvSpPr>
          <p:cNvPr id="2" name="Tekstiruutu 1">
            <a:extLst>
              <a:ext uri="{FF2B5EF4-FFF2-40B4-BE49-F238E27FC236}">
                <a16:creationId xmlns:a16="http://schemas.microsoft.com/office/drawing/2014/main" id="{D1FCC5B1-843D-35EB-189D-8090AD8B5973}"/>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Tree>
    <p:extLst>
      <p:ext uri="{BB962C8B-B14F-4D97-AF65-F5344CB8AC3E}">
        <p14:creationId xmlns:p14="http://schemas.microsoft.com/office/powerpoint/2010/main" val="324012071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4F8ADA-BFFF-D383-AE6A-0DE7288CE719}"/>
              </a:ext>
            </a:extLst>
          </p:cNvPr>
          <p:cNvSpPr>
            <a:spLocks noGrp="1"/>
          </p:cNvSpPr>
          <p:nvPr>
            <p:ph type="title"/>
          </p:nvPr>
        </p:nvSpPr>
        <p:spPr/>
        <p:txBody>
          <a:bodyPr/>
          <a:lstStyle/>
          <a:p>
            <a:r>
              <a:rPr lang="fi-FI" b="1" dirty="0">
                <a:cs typeface="Calibri Light"/>
              </a:rPr>
              <a:t>Missä on linja-autoasema?</a:t>
            </a:r>
            <a:br>
              <a:rPr lang="fi-FI" b="1" dirty="0">
                <a:cs typeface="Calibri Light"/>
              </a:rPr>
            </a:br>
            <a:r>
              <a:rPr lang="fi-FI" b="1" dirty="0" err="1">
                <a:cs typeface="Calibri Light"/>
              </a:rPr>
              <a:t>Var</a:t>
            </a:r>
            <a:r>
              <a:rPr lang="fi-FI" b="1" dirty="0">
                <a:cs typeface="Calibri Light"/>
              </a:rPr>
              <a:t> </a:t>
            </a:r>
            <a:r>
              <a:rPr lang="fi-FI" b="1" dirty="0" err="1">
                <a:cs typeface="Calibri Light"/>
              </a:rPr>
              <a:t>ligger</a:t>
            </a:r>
            <a:r>
              <a:rPr lang="fi-FI" b="1" dirty="0">
                <a:cs typeface="Calibri Light"/>
              </a:rPr>
              <a:t> </a:t>
            </a:r>
            <a:r>
              <a:rPr lang="fi-FI" b="1" dirty="0" err="1">
                <a:cs typeface="Calibri Light"/>
              </a:rPr>
              <a:t>busstationen</a:t>
            </a:r>
            <a:r>
              <a:rPr lang="fi-FI" b="1" dirty="0">
                <a:cs typeface="Calibri Light"/>
              </a:rPr>
              <a:t>?</a:t>
            </a:r>
            <a:endParaRPr lang="fi-FI" b="1" dirty="0"/>
          </a:p>
        </p:txBody>
      </p:sp>
      <p:sp>
        <p:nvSpPr>
          <p:cNvPr id="3" name="Sisällön paikkamerkki 2">
            <a:extLst>
              <a:ext uri="{FF2B5EF4-FFF2-40B4-BE49-F238E27FC236}">
                <a16:creationId xmlns:a16="http://schemas.microsoft.com/office/drawing/2014/main" id="{DADDD9A4-D123-BAAE-EC4B-AACFC54F3DE8}"/>
              </a:ext>
            </a:extLst>
          </p:cNvPr>
          <p:cNvSpPr>
            <a:spLocks noGrp="1"/>
          </p:cNvSpPr>
          <p:nvPr>
            <p:ph idx="1"/>
          </p:nvPr>
        </p:nvSpPr>
        <p:spPr>
          <a:xfrm>
            <a:off x="838200" y="2060237"/>
            <a:ext cx="10515600" cy="4351338"/>
          </a:xfrm>
        </p:spPr>
        <p:txBody>
          <a:bodyPr vert="horz" lIns="91440" tIns="45720" rIns="91440" bIns="45720" rtlCol="0" anchor="t">
            <a:normAutofit lnSpcReduction="10000"/>
          </a:bodyPr>
          <a:lstStyle/>
          <a:p>
            <a:r>
              <a:rPr lang="fi-FI" dirty="0" err="1">
                <a:cs typeface="Calibri"/>
              </a:rPr>
              <a:t>Ursäkta</a:t>
            </a:r>
            <a:r>
              <a:rPr lang="fi-FI" dirty="0">
                <a:cs typeface="Calibri"/>
              </a:rPr>
              <a:t>, </a:t>
            </a:r>
            <a:r>
              <a:rPr lang="fi-FI" dirty="0" err="1">
                <a:cs typeface="Calibri"/>
              </a:rPr>
              <a:t>hur</a:t>
            </a:r>
            <a:r>
              <a:rPr lang="fi-FI" dirty="0">
                <a:cs typeface="Calibri"/>
              </a:rPr>
              <a:t> </a:t>
            </a:r>
            <a:r>
              <a:rPr lang="fi-FI" dirty="0" err="1">
                <a:cs typeface="Calibri"/>
              </a:rPr>
              <a:t>kommer</a:t>
            </a:r>
            <a:r>
              <a:rPr lang="fi-FI" dirty="0">
                <a:cs typeface="Calibri"/>
              </a:rPr>
              <a:t> </a:t>
            </a:r>
            <a:r>
              <a:rPr lang="fi-FI" dirty="0" err="1">
                <a:cs typeface="Calibri"/>
              </a:rPr>
              <a:t>jag</a:t>
            </a:r>
            <a:r>
              <a:rPr lang="fi-FI" dirty="0">
                <a:cs typeface="Calibri"/>
              </a:rPr>
              <a:t> </a:t>
            </a:r>
            <a:r>
              <a:rPr lang="fi-FI" dirty="0" err="1">
                <a:cs typeface="Calibri"/>
              </a:rPr>
              <a:t>till</a:t>
            </a:r>
            <a:r>
              <a:rPr lang="fi-FI" dirty="0">
                <a:cs typeface="Calibri"/>
              </a:rPr>
              <a:t> </a:t>
            </a:r>
            <a:r>
              <a:rPr lang="fi-FI" dirty="0" err="1">
                <a:cs typeface="Calibri"/>
              </a:rPr>
              <a:t>busstationen</a:t>
            </a:r>
            <a:r>
              <a:rPr lang="fi-FI" dirty="0">
                <a:cs typeface="Calibri"/>
              </a:rPr>
              <a:t>?</a:t>
            </a:r>
            <a:endParaRPr lang="fi-FI" dirty="0">
              <a:ea typeface="Calibri"/>
              <a:cs typeface="Calibri"/>
            </a:endParaRPr>
          </a:p>
          <a:p>
            <a:r>
              <a:rPr lang="fi-FI" dirty="0" err="1">
                <a:cs typeface="Calibri"/>
              </a:rPr>
              <a:t>Gå</a:t>
            </a:r>
            <a:r>
              <a:rPr lang="fi-FI" dirty="0">
                <a:cs typeface="Calibri"/>
              </a:rPr>
              <a:t> </a:t>
            </a:r>
            <a:r>
              <a:rPr lang="fi-FI" dirty="0" err="1">
                <a:cs typeface="Calibri"/>
              </a:rPr>
              <a:t>rakt</a:t>
            </a:r>
            <a:r>
              <a:rPr lang="fi-FI" dirty="0">
                <a:cs typeface="Calibri"/>
              </a:rPr>
              <a:t> </a:t>
            </a:r>
            <a:r>
              <a:rPr lang="fi-FI" dirty="0" err="1">
                <a:cs typeface="Calibri"/>
              </a:rPr>
              <a:t>fram</a:t>
            </a:r>
            <a:r>
              <a:rPr lang="fi-FI" dirty="0">
                <a:cs typeface="Calibri"/>
              </a:rPr>
              <a:t> </a:t>
            </a:r>
            <a:r>
              <a:rPr lang="fi-FI" dirty="0" err="1">
                <a:cs typeface="Calibri"/>
              </a:rPr>
              <a:t>och</a:t>
            </a:r>
            <a:r>
              <a:rPr lang="fi-FI" dirty="0">
                <a:cs typeface="Calibri"/>
              </a:rPr>
              <a:t> </a:t>
            </a:r>
            <a:r>
              <a:rPr lang="fi-FI" dirty="0" err="1">
                <a:cs typeface="Calibri"/>
              </a:rPr>
              <a:t>ta</a:t>
            </a:r>
            <a:r>
              <a:rPr lang="fi-FI" dirty="0">
                <a:cs typeface="Calibri"/>
              </a:rPr>
              <a:t> </a:t>
            </a:r>
            <a:r>
              <a:rPr lang="fi-FI" dirty="0" err="1">
                <a:cs typeface="Calibri"/>
              </a:rPr>
              <a:t>till</a:t>
            </a:r>
            <a:r>
              <a:rPr lang="fi-FI" dirty="0">
                <a:cs typeface="Calibri"/>
              </a:rPr>
              <a:t> </a:t>
            </a:r>
            <a:r>
              <a:rPr lang="fi-FI" dirty="0" err="1">
                <a:cs typeface="Calibri"/>
              </a:rPr>
              <a:t>höger</a:t>
            </a:r>
            <a:r>
              <a:rPr lang="fi-FI" dirty="0">
                <a:cs typeface="Calibri"/>
              </a:rPr>
              <a:t> </a:t>
            </a:r>
            <a:r>
              <a:rPr lang="fi-FI" dirty="0" err="1">
                <a:cs typeface="Calibri"/>
              </a:rPr>
              <a:t>efter</a:t>
            </a:r>
            <a:r>
              <a:rPr lang="fi-FI" dirty="0">
                <a:cs typeface="Calibri"/>
              </a:rPr>
              <a:t> </a:t>
            </a:r>
            <a:r>
              <a:rPr lang="fi-FI" dirty="0" err="1">
                <a:cs typeface="Calibri"/>
              </a:rPr>
              <a:t>trafikljuset</a:t>
            </a:r>
            <a:r>
              <a:rPr lang="fi-FI" dirty="0">
                <a:cs typeface="Calibri"/>
              </a:rPr>
              <a:t>.</a:t>
            </a:r>
          </a:p>
          <a:p>
            <a:r>
              <a:rPr lang="fi-FI" dirty="0" err="1">
                <a:cs typeface="Calibri"/>
              </a:rPr>
              <a:t>Tack</a:t>
            </a:r>
            <a:r>
              <a:rPr lang="fi-FI" dirty="0">
                <a:cs typeface="Calibri"/>
              </a:rPr>
              <a:t> </a:t>
            </a:r>
            <a:r>
              <a:rPr lang="fi-FI" dirty="0" err="1">
                <a:cs typeface="Calibri"/>
              </a:rPr>
              <a:t>så</a:t>
            </a:r>
            <a:r>
              <a:rPr lang="fi-FI" dirty="0">
                <a:cs typeface="Calibri"/>
              </a:rPr>
              <a:t> </a:t>
            </a:r>
            <a:r>
              <a:rPr lang="fi-FI" dirty="0" err="1">
                <a:cs typeface="Calibri"/>
              </a:rPr>
              <a:t>mycket</a:t>
            </a:r>
            <a:r>
              <a:rPr lang="fi-FI" dirty="0">
                <a:cs typeface="Calibri"/>
              </a:rPr>
              <a:t>.</a:t>
            </a:r>
          </a:p>
          <a:p>
            <a:r>
              <a:rPr lang="fi-FI" dirty="0">
                <a:cs typeface="Calibri"/>
              </a:rPr>
              <a:t>Ingen </a:t>
            </a:r>
            <a:r>
              <a:rPr lang="fi-FI" dirty="0" err="1">
                <a:cs typeface="Calibri"/>
              </a:rPr>
              <a:t>orsak</a:t>
            </a:r>
            <a:r>
              <a:rPr lang="fi-FI" dirty="0">
                <a:cs typeface="Calibri"/>
              </a:rPr>
              <a:t>. </a:t>
            </a:r>
          </a:p>
          <a:p>
            <a:endParaRPr lang="fi-FI" dirty="0">
              <a:ea typeface="Calibri" panose="020F0502020204030204"/>
              <a:cs typeface="Calibri"/>
            </a:endParaRPr>
          </a:p>
          <a:p>
            <a:r>
              <a:rPr lang="fi-FI" dirty="0" err="1">
                <a:ea typeface="Calibri" panose="020F0502020204030204"/>
                <a:cs typeface="Calibri"/>
              </a:rPr>
              <a:t>Ursäkta</a:t>
            </a:r>
            <a:r>
              <a:rPr lang="fi-FI" dirty="0">
                <a:ea typeface="Calibri" panose="020F0502020204030204"/>
                <a:cs typeface="Calibri"/>
              </a:rPr>
              <a:t>, </a:t>
            </a:r>
            <a:r>
              <a:rPr lang="fi-FI" dirty="0" err="1">
                <a:ea typeface="Calibri" panose="020F0502020204030204"/>
                <a:cs typeface="Calibri"/>
              </a:rPr>
              <a:t>var</a:t>
            </a:r>
            <a:r>
              <a:rPr lang="fi-FI" dirty="0">
                <a:ea typeface="Calibri" panose="020F0502020204030204"/>
                <a:cs typeface="Calibri"/>
              </a:rPr>
              <a:t> </a:t>
            </a:r>
            <a:r>
              <a:rPr lang="fi-FI" dirty="0" err="1">
                <a:ea typeface="Calibri" panose="020F0502020204030204"/>
                <a:cs typeface="Calibri"/>
              </a:rPr>
              <a:t>ligger</a:t>
            </a:r>
            <a:r>
              <a:rPr lang="fi-FI" dirty="0">
                <a:ea typeface="Calibri" panose="020F0502020204030204"/>
                <a:cs typeface="Calibri"/>
              </a:rPr>
              <a:t> </a:t>
            </a:r>
            <a:r>
              <a:rPr lang="fi-FI" dirty="0" err="1">
                <a:ea typeface="Calibri" panose="020F0502020204030204"/>
                <a:cs typeface="Calibri"/>
              </a:rPr>
              <a:t>biblioteket</a:t>
            </a:r>
            <a:endParaRPr lang="fi-FI" dirty="0">
              <a:ea typeface="Calibri" panose="020F0502020204030204"/>
              <a:cs typeface="Calibri"/>
            </a:endParaRPr>
          </a:p>
          <a:p>
            <a:r>
              <a:rPr lang="fi-FI" dirty="0" err="1">
                <a:ea typeface="Calibri" panose="020F0502020204030204"/>
                <a:cs typeface="Calibri"/>
              </a:rPr>
              <a:t>Ta</a:t>
            </a:r>
            <a:r>
              <a:rPr lang="fi-FI" dirty="0">
                <a:ea typeface="Calibri" panose="020F0502020204030204"/>
                <a:cs typeface="Calibri"/>
              </a:rPr>
              <a:t> </a:t>
            </a:r>
            <a:r>
              <a:rPr lang="fi-FI" dirty="0" err="1">
                <a:ea typeface="Calibri" panose="020F0502020204030204"/>
                <a:cs typeface="Calibri"/>
              </a:rPr>
              <a:t>till</a:t>
            </a:r>
            <a:r>
              <a:rPr lang="fi-FI" dirty="0">
                <a:ea typeface="Calibri" panose="020F0502020204030204"/>
                <a:cs typeface="Calibri"/>
              </a:rPr>
              <a:t> </a:t>
            </a:r>
            <a:r>
              <a:rPr lang="fi-FI" dirty="0" err="1">
                <a:ea typeface="Calibri" panose="020F0502020204030204"/>
                <a:cs typeface="Calibri"/>
              </a:rPr>
              <a:t>höger</a:t>
            </a:r>
            <a:r>
              <a:rPr lang="fi-FI" dirty="0">
                <a:ea typeface="Calibri" panose="020F0502020204030204"/>
                <a:cs typeface="Calibri"/>
              </a:rPr>
              <a:t> </a:t>
            </a:r>
            <a:r>
              <a:rPr lang="fi-FI" dirty="0" err="1">
                <a:ea typeface="Calibri" panose="020F0502020204030204"/>
                <a:cs typeface="Calibri"/>
              </a:rPr>
              <a:t>här</a:t>
            </a:r>
            <a:r>
              <a:rPr lang="fi-FI" dirty="0">
                <a:ea typeface="Calibri" panose="020F0502020204030204"/>
                <a:cs typeface="Calibri"/>
              </a:rPr>
              <a:t> </a:t>
            </a:r>
            <a:r>
              <a:rPr lang="fi-FI" dirty="0" err="1">
                <a:ea typeface="Calibri" panose="020F0502020204030204"/>
                <a:cs typeface="Calibri"/>
              </a:rPr>
              <a:t>och</a:t>
            </a:r>
            <a:r>
              <a:rPr lang="fi-FI" dirty="0">
                <a:ea typeface="Calibri" panose="020F0502020204030204"/>
                <a:cs typeface="Calibri"/>
              </a:rPr>
              <a:t> </a:t>
            </a:r>
            <a:r>
              <a:rPr lang="fi-FI" dirty="0" err="1">
                <a:ea typeface="Calibri" panose="020F0502020204030204"/>
                <a:cs typeface="Calibri"/>
              </a:rPr>
              <a:t>gå</a:t>
            </a:r>
            <a:r>
              <a:rPr lang="fi-FI" dirty="0">
                <a:ea typeface="Calibri" panose="020F0502020204030204"/>
                <a:cs typeface="Calibri"/>
              </a:rPr>
              <a:t> </a:t>
            </a:r>
            <a:r>
              <a:rPr lang="fi-FI" dirty="0" err="1">
                <a:ea typeface="Calibri" panose="020F0502020204030204"/>
                <a:cs typeface="Calibri"/>
              </a:rPr>
              <a:t>rakt</a:t>
            </a:r>
            <a:r>
              <a:rPr lang="fi-FI" dirty="0">
                <a:ea typeface="Calibri" panose="020F0502020204030204"/>
                <a:cs typeface="Calibri"/>
              </a:rPr>
              <a:t> </a:t>
            </a:r>
            <a:r>
              <a:rPr lang="fi-FI" dirty="0" err="1">
                <a:ea typeface="Calibri" panose="020F0502020204030204"/>
                <a:cs typeface="Calibri"/>
              </a:rPr>
              <a:t>fram</a:t>
            </a:r>
            <a:r>
              <a:rPr lang="fi-FI" dirty="0">
                <a:ea typeface="Calibri" panose="020F0502020204030204"/>
                <a:cs typeface="Calibri"/>
              </a:rPr>
              <a:t>. </a:t>
            </a:r>
            <a:r>
              <a:rPr lang="fi-FI" dirty="0" err="1">
                <a:ea typeface="Calibri" panose="020F0502020204030204"/>
                <a:cs typeface="Calibri"/>
              </a:rPr>
              <a:t>Ta</a:t>
            </a:r>
            <a:r>
              <a:rPr lang="fi-FI" dirty="0">
                <a:ea typeface="Calibri" panose="020F0502020204030204"/>
                <a:cs typeface="Calibri"/>
              </a:rPr>
              <a:t> </a:t>
            </a:r>
            <a:r>
              <a:rPr lang="fi-FI" dirty="0" err="1">
                <a:ea typeface="Calibri" panose="020F0502020204030204"/>
                <a:cs typeface="Calibri"/>
              </a:rPr>
              <a:t>till</a:t>
            </a:r>
            <a:r>
              <a:rPr lang="fi-FI" dirty="0">
                <a:ea typeface="Calibri" panose="020F0502020204030204"/>
                <a:cs typeface="Calibri"/>
              </a:rPr>
              <a:t> </a:t>
            </a:r>
            <a:r>
              <a:rPr lang="fi-FI" dirty="0" err="1">
                <a:ea typeface="Calibri" panose="020F0502020204030204"/>
                <a:cs typeface="Calibri"/>
              </a:rPr>
              <a:t>höger</a:t>
            </a:r>
            <a:r>
              <a:rPr lang="fi-FI" dirty="0">
                <a:ea typeface="Calibri" panose="020F0502020204030204"/>
                <a:cs typeface="Calibri"/>
              </a:rPr>
              <a:t> </a:t>
            </a:r>
            <a:r>
              <a:rPr lang="fi-FI" dirty="0" err="1">
                <a:ea typeface="Calibri" panose="020F0502020204030204"/>
                <a:cs typeface="Calibri"/>
              </a:rPr>
              <a:t>efter</a:t>
            </a:r>
            <a:r>
              <a:rPr lang="fi-FI" dirty="0">
                <a:ea typeface="Calibri" panose="020F0502020204030204"/>
                <a:cs typeface="Calibri"/>
              </a:rPr>
              <a:t> </a:t>
            </a:r>
            <a:r>
              <a:rPr lang="fi-FI" dirty="0" err="1">
                <a:ea typeface="Calibri" panose="020F0502020204030204"/>
                <a:cs typeface="Calibri"/>
              </a:rPr>
              <a:t>posten</a:t>
            </a:r>
            <a:r>
              <a:rPr lang="fi-FI" dirty="0">
                <a:ea typeface="Calibri" panose="020F0502020204030204"/>
                <a:cs typeface="Calibri"/>
              </a:rPr>
              <a:t>. </a:t>
            </a:r>
          </a:p>
          <a:p>
            <a:r>
              <a:rPr lang="fi-FI" dirty="0" err="1">
                <a:ea typeface="Calibri" panose="020F0502020204030204"/>
                <a:cs typeface="Calibri"/>
              </a:rPr>
              <a:t>Tack</a:t>
            </a:r>
            <a:r>
              <a:rPr lang="fi-FI" dirty="0">
                <a:ea typeface="Calibri" panose="020F0502020204030204"/>
                <a:cs typeface="Calibri"/>
              </a:rPr>
              <a:t> </a:t>
            </a:r>
            <a:r>
              <a:rPr lang="fi-FI" dirty="0" err="1">
                <a:ea typeface="Calibri" panose="020F0502020204030204"/>
                <a:cs typeface="Calibri"/>
              </a:rPr>
              <a:t>ska</a:t>
            </a:r>
            <a:r>
              <a:rPr lang="fi-FI" dirty="0">
                <a:ea typeface="Calibri" panose="020F0502020204030204"/>
                <a:cs typeface="Calibri"/>
              </a:rPr>
              <a:t> du ha!</a:t>
            </a:r>
          </a:p>
          <a:p>
            <a:r>
              <a:rPr lang="fi-FI" dirty="0">
                <a:ea typeface="Calibri" panose="020F0502020204030204"/>
                <a:cs typeface="Calibri"/>
              </a:rPr>
              <a:t>För </a:t>
            </a:r>
            <a:r>
              <a:rPr lang="fi-FI" dirty="0" err="1">
                <a:ea typeface="Calibri" panose="020F0502020204030204"/>
                <a:cs typeface="Calibri"/>
              </a:rPr>
              <a:t>all</a:t>
            </a:r>
            <a:r>
              <a:rPr lang="fi-FI" dirty="0">
                <a:ea typeface="Calibri" panose="020F0502020204030204"/>
                <a:cs typeface="Calibri"/>
              </a:rPr>
              <a:t> del.</a:t>
            </a:r>
          </a:p>
        </p:txBody>
      </p:sp>
      <p:pic>
        <p:nvPicPr>
          <p:cNvPr id="4" name="Kuva 3" descr="Tienviitta ääriviiva">
            <a:extLst>
              <a:ext uri="{FF2B5EF4-FFF2-40B4-BE49-F238E27FC236}">
                <a16:creationId xmlns:a16="http://schemas.microsoft.com/office/drawing/2014/main" id="{DA7896C8-D376-31A9-8983-B27811E079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72866" y="458318"/>
            <a:ext cx="1714463" cy="1714463"/>
          </a:xfrm>
          <a:prstGeom prst="rect">
            <a:avLst/>
          </a:prstGeom>
        </p:spPr>
      </p:pic>
      <p:sp>
        <p:nvSpPr>
          <p:cNvPr id="6" name="Tekstiruutu 5">
            <a:extLst>
              <a:ext uri="{FF2B5EF4-FFF2-40B4-BE49-F238E27FC236}">
                <a16:creationId xmlns:a16="http://schemas.microsoft.com/office/drawing/2014/main" id="{223B1756-D72F-C2AB-66F8-809361CA5629}"/>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Tree>
    <p:extLst>
      <p:ext uri="{BB962C8B-B14F-4D97-AF65-F5344CB8AC3E}">
        <p14:creationId xmlns:p14="http://schemas.microsoft.com/office/powerpoint/2010/main" val="36175043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073270B-214D-2A27-8630-AC1A7E0C4044}"/>
              </a:ext>
            </a:extLst>
          </p:cNvPr>
          <p:cNvSpPr>
            <a:spLocks noGrp="1"/>
          </p:cNvSpPr>
          <p:nvPr>
            <p:ph type="title"/>
          </p:nvPr>
        </p:nvSpPr>
        <p:spPr>
          <a:xfrm>
            <a:off x="838200" y="365125"/>
            <a:ext cx="4153545" cy="1325563"/>
          </a:xfrm>
        </p:spPr>
        <p:style>
          <a:lnRef idx="2">
            <a:schemeClr val="dk1"/>
          </a:lnRef>
          <a:fillRef idx="1">
            <a:schemeClr val="lt1"/>
          </a:fillRef>
          <a:effectRef idx="0">
            <a:schemeClr val="dk1"/>
          </a:effectRef>
          <a:fontRef idx="minor">
            <a:schemeClr val="dk1"/>
          </a:fontRef>
        </p:style>
        <p:txBody>
          <a:bodyPr/>
          <a:lstStyle/>
          <a:p>
            <a:r>
              <a:rPr lang="fi-FI" b="1" dirty="0">
                <a:cs typeface="Calibri Light"/>
              </a:rPr>
              <a:t>Tienneuvominen</a:t>
            </a:r>
            <a:endParaRPr lang="fi-FI" dirty="0"/>
          </a:p>
        </p:txBody>
      </p:sp>
      <p:sp>
        <p:nvSpPr>
          <p:cNvPr id="5" name="Tekstiruutu 4">
            <a:extLst>
              <a:ext uri="{FF2B5EF4-FFF2-40B4-BE49-F238E27FC236}">
                <a16:creationId xmlns:a16="http://schemas.microsoft.com/office/drawing/2014/main" id="{46658598-1B54-2D69-AB4A-274A8147ED5C}"/>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
        <p:nvSpPr>
          <p:cNvPr id="6" name="Nuoli: Vasen-oikea-ylös 5">
            <a:extLst>
              <a:ext uri="{FF2B5EF4-FFF2-40B4-BE49-F238E27FC236}">
                <a16:creationId xmlns:a16="http://schemas.microsoft.com/office/drawing/2014/main" id="{A79BA03A-66AF-5ACE-2D62-750B650B5CC5}"/>
              </a:ext>
            </a:extLst>
          </p:cNvPr>
          <p:cNvSpPr/>
          <p:nvPr/>
        </p:nvSpPr>
        <p:spPr>
          <a:xfrm>
            <a:off x="1448124" y="2671516"/>
            <a:ext cx="1931541" cy="1160980"/>
          </a:xfrm>
          <a:prstGeom prst="leftRightUpArrow">
            <a:avLst/>
          </a:prstGeom>
          <a:solidFill>
            <a:schemeClr val="accent6">
              <a:lumMod val="40000"/>
              <a:lumOff val="6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Tekstiruutu 7">
            <a:extLst>
              <a:ext uri="{FF2B5EF4-FFF2-40B4-BE49-F238E27FC236}">
                <a16:creationId xmlns:a16="http://schemas.microsoft.com/office/drawing/2014/main" id="{4D1EBF21-C991-F110-045E-B1D254D87275}"/>
              </a:ext>
            </a:extLst>
          </p:cNvPr>
          <p:cNvSpPr txBox="1"/>
          <p:nvPr/>
        </p:nvSpPr>
        <p:spPr>
          <a:xfrm>
            <a:off x="179212" y="3356079"/>
            <a:ext cx="1931541" cy="369332"/>
          </a:xfrm>
          <a:prstGeom prst="rect">
            <a:avLst/>
          </a:prstGeom>
          <a:noFill/>
        </p:spPr>
        <p:txBody>
          <a:bodyPr wrap="square" rtlCol="0">
            <a:spAutoFit/>
          </a:bodyPr>
          <a:lstStyle/>
          <a:p>
            <a:pPr marL="0" indent="0">
              <a:buNone/>
            </a:pPr>
            <a:r>
              <a:rPr lang="fi-FI" dirty="0">
                <a:latin typeface="ADLaM Display" panose="02010000000000000000" pitchFamily="2" charset="0"/>
                <a:ea typeface="ADLaM Display" panose="02010000000000000000" pitchFamily="2" charset="0"/>
                <a:cs typeface="ADLaM Display" panose="02010000000000000000" pitchFamily="2" charset="0"/>
              </a:rPr>
              <a:t>VÄNSTER</a:t>
            </a:r>
          </a:p>
        </p:txBody>
      </p:sp>
      <p:sp>
        <p:nvSpPr>
          <p:cNvPr id="9" name="Tekstiruutu 8">
            <a:extLst>
              <a:ext uri="{FF2B5EF4-FFF2-40B4-BE49-F238E27FC236}">
                <a16:creationId xmlns:a16="http://schemas.microsoft.com/office/drawing/2014/main" id="{8BABBB42-582A-FD56-B87F-BE5697135F39}"/>
              </a:ext>
            </a:extLst>
          </p:cNvPr>
          <p:cNvSpPr txBox="1"/>
          <p:nvPr/>
        </p:nvSpPr>
        <p:spPr>
          <a:xfrm>
            <a:off x="1510687" y="2202426"/>
            <a:ext cx="1931541" cy="369332"/>
          </a:xfrm>
          <a:prstGeom prst="rect">
            <a:avLst/>
          </a:prstGeom>
          <a:noFill/>
        </p:spPr>
        <p:txBody>
          <a:bodyPr wrap="square" rtlCol="0">
            <a:spAutoFit/>
          </a:bodyPr>
          <a:lstStyle/>
          <a:p>
            <a:pPr marL="0" indent="0">
              <a:buNone/>
            </a:pPr>
            <a:r>
              <a:rPr lang="fi-FI" dirty="0">
                <a:latin typeface="ADLaM Display" panose="02010000000000000000" pitchFamily="2" charset="0"/>
                <a:ea typeface="ADLaM Display" panose="02010000000000000000" pitchFamily="2" charset="0"/>
                <a:cs typeface="ADLaM Display" panose="02010000000000000000" pitchFamily="2" charset="0"/>
              </a:rPr>
              <a:t>RAKT FRAM</a:t>
            </a:r>
          </a:p>
        </p:txBody>
      </p:sp>
      <p:sp>
        <p:nvSpPr>
          <p:cNvPr id="10" name="Nuoli: Taipunut ylös 9">
            <a:extLst>
              <a:ext uri="{FF2B5EF4-FFF2-40B4-BE49-F238E27FC236}">
                <a16:creationId xmlns:a16="http://schemas.microsoft.com/office/drawing/2014/main" id="{5DBC902E-68A9-CBF5-183B-02881A3E8EB2}"/>
              </a:ext>
            </a:extLst>
          </p:cNvPr>
          <p:cNvSpPr/>
          <p:nvPr/>
        </p:nvSpPr>
        <p:spPr>
          <a:xfrm rot="16200000">
            <a:off x="9734208" y="1385198"/>
            <a:ext cx="914400" cy="1361970"/>
          </a:xfrm>
          <a:prstGeom prst="bentUpArrow">
            <a:avLst>
              <a:gd name="adj1" fmla="val 25000"/>
              <a:gd name="adj2" fmla="val 25641"/>
              <a:gd name="adj3" fmla="val 25000"/>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accent6">
                  <a:lumMod val="75000"/>
                </a:schemeClr>
              </a:solidFill>
            </a:endParaRPr>
          </a:p>
        </p:txBody>
      </p:sp>
      <p:sp>
        <p:nvSpPr>
          <p:cNvPr id="11" name="Nuoli: Taipunut ylös 10">
            <a:extLst>
              <a:ext uri="{FF2B5EF4-FFF2-40B4-BE49-F238E27FC236}">
                <a16:creationId xmlns:a16="http://schemas.microsoft.com/office/drawing/2014/main" id="{D69596E6-3CF6-DDAB-AC8F-726933D173C0}"/>
              </a:ext>
            </a:extLst>
          </p:cNvPr>
          <p:cNvSpPr/>
          <p:nvPr/>
        </p:nvSpPr>
        <p:spPr>
          <a:xfrm rot="16200000">
            <a:off x="9467314" y="4277927"/>
            <a:ext cx="1448188" cy="1516227"/>
          </a:xfrm>
          <a:prstGeom prst="bentUpArrow">
            <a:avLst>
              <a:gd name="adj1" fmla="val 20743"/>
              <a:gd name="adj2" fmla="val 18883"/>
              <a:gd name="adj3" fmla="val 24280"/>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Tekstiruutu 16">
            <a:extLst>
              <a:ext uri="{FF2B5EF4-FFF2-40B4-BE49-F238E27FC236}">
                <a16:creationId xmlns:a16="http://schemas.microsoft.com/office/drawing/2014/main" id="{EFCC1975-13C4-E5FD-FE51-772ACC719E0D}"/>
              </a:ext>
            </a:extLst>
          </p:cNvPr>
          <p:cNvSpPr txBox="1"/>
          <p:nvPr/>
        </p:nvSpPr>
        <p:spPr>
          <a:xfrm>
            <a:off x="7247167" y="4453821"/>
            <a:ext cx="2614123" cy="338554"/>
          </a:xfrm>
          <a:prstGeom prst="rect">
            <a:avLst/>
          </a:prstGeom>
          <a:noFill/>
        </p:spPr>
        <p:txBody>
          <a:bodyPr wrap="square" rtlCol="0">
            <a:spAutoFit/>
          </a:bodyPr>
          <a:lstStyle/>
          <a:p>
            <a:r>
              <a:rPr lang="fi-FI" sz="1600" dirty="0">
                <a:latin typeface="ADLaM Display" panose="02010000000000000000" pitchFamily="2" charset="0"/>
                <a:ea typeface="ADLaM Display" panose="02010000000000000000" pitchFamily="2" charset="0"/>
                <a:cs typeface="ADLaM Display" panose="02010000000000000000" pitchFamily="2" charset="0"/>
              </a:rPr>
              <a:t>EFTER TRAFIKLJUSET</a:t>
            </a:r>
          </a:p>
        </p:txBody>
      </p:sp>
      <p:sp>
        <p:nvSpPr>
          <p:cNvPr id="19" name="Tekstiruutu 18">
            <a:extLst>
              <a:ext uri="{FF2B5EF4-FFF2-40B4-BE49-F238E27FC236}">
                <a16:creationId xmlns:a16="http://schemas.microsoft.com/office/drawing/2014/main" id="{AFAD228B-4CD8-F878-641C-F9CF4947B47A}"/>
              </a:ext>
            </a:extLst>
          </p:cNvPr>
          <p:cNvSpPr txBox="1"/>
          <p:nvPr/>
        </p:nvSpPr>
        <p:spPr>
          <a:xfrm>
            <a:off x="7501803" y="1709230"/>
            <a:ext cx="2359487" cy="338554"/>
          </a:xfrm>
          <a:prstGeom prst="rect">
            <a:avLst/>
          </a:prstGeom>
          <a:noFill/>
        </p:spPr>
        <p:txBody>
          <a:bodyPr wrap="square" rtlCol="0">
            <a:spAutoFit/>
          </a:bodyPr>
          <a:lstStyle/>
          <a:p>
            <a:r>
              <a:rPr lang="fi-FI" sz="1600" dirty="0">
                <a:latin typeface="ADLaM Display" panose="02010000000000000000" pitchFamily="2" charset="0"/>
                <a:ea typeface="ADLaM Display" panose="02010000000000000000" pitchFamily="2" charset="0"/>
                <a:cs typeface="ADLaM Display" panose="02010000000000000000" pitchFamily="2" charset="0"/>
              </a:rPr>
              <a:t>FÖRE BIBLIOTEKET</a:t>
            </a:r>
            <a:endParaRPr lang="fi-FI" sz="14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20" name="Nuoli: Oikea 19">
            <a:extLst>
              <a:ext uri="{FF2B5EF4-FFF2-40B4-BE49-F238E27FC236}">
                <a16:creationId xmlns:a16="http://schemas.microsoft.com/office/drawing/2014/main" id="{2E6BA116-3DCD-20AD-2B08-BA4C3581180F}"/>
              </a:ext>
            </a:extLst>
          </p:cNvPr>
          <p:cNvSpPr/>
          <p:nvPr/>
        </p:nvSpPr>
        <p:spPr>
          <a:xfrm>
            <a:off x="597080" y="5654705"/>
            <a:ext cx="1702088" cy="452063"/>
          </a:xfrm>
          <a:prstGeom prst="right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Tekstiruutu 20">
            <a:extLst>
              <a:ext uri="{FF2B5EF4-FFF2-40B4-BE49-F238E27FC236}">
                <a16:creationId xmlns:a16="http://schemas.microsoft.com/office/drawing/2014/main" id="{405AAAC6-83F3-5945-D840-AE0DBA8B95B4}"/>
              </a:ext>
            </a:extLst>
          </p:cNvPr>
          <p:cNvSpPr txBox="1"/>
          <p:nvPr/>
        </p:nvSpPr>
        <p:spPr>
          <a:xfrm>
            <a:off x="640768" y="6159711"/>
            <a:ext cx="2307088"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FÖRBI HISSEN</a:t>
            </a:r>
          </a:p>
        </p:txBody>
      </p:sp>
      <p:sp>
        <p:nvSpPr>
          <p:cNvPr id="26" name="Tekstiruutu 25">
            <a:extLst>
              <a:ext uri="{FF2B5EF4-FFF2-40B4-BE49-F238E27FC236}">
                <a16:creationId xmlns:a16="http://schemas.microsoft.com/office/drawing/2014/main" id="{BEE44DA3-0E18-AE51-F3FD-47FAB3CFFFEA}"/>
              </a:ext>
            </a:extLst>
          </p:cNvPr>
          <p:cNvSpPr txBox="1"/>
          <p:nvPr/>
        </p:nvSpPr>
        <p:spPr>
          <a:xfrm>
            <a:off x="2399354" y="6321889"/>
            <a:ext cx="2367449"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GENOM HALLEN</a:t>
            </a:r>
          </a:p>
        </p:txBody>
      </p:sp>
      <p:sp>
        <p:nvSpPr>
          <p:cNvPr id="27" name="Suorakulmio 26">
            <a:extLst>
              <a:ext uri="{FF2B5EF4-FFF2-40B4-BE49-F238E27FC236}">
                <a16:creationId xmlns:a16="http://schemas.microsoft.com/office/drawing/2014/main" id="{030CDF40-CB40-AD4F-A154-369351B6B380}"/>
              </a:ext>
            </a:extLst>
          </p:cNvPr>
          <p:cNvSpPr/>
          <p:nvPr/>
        </p:nvSpPr>
        <p:spPr>
          <a:xfrm>
            <a:off x="3193768" y="5457770"/>
            <a:ext cx="1797977" cy="801196"/>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HALL</a:t>
            </a:r>
          </a:p>
        </p:txBody>
      </p:sp>
      <p:sp>
        <p:nvSpPr>
          <p:cNvPr id="24" name="Nuoli: Oikea 23">
            <a:extLst>
              <a:ext uri="{FF2B5EF4-FFF2-40B4-BE49-F238E27FC236}">
                <a16:creationId xmlns:a16="http://schemas.microsoft.com/office/drawing/2014/main" id="{A8A12CC1-2776-1D4D-A513-E1D963DA9C5C}"/>
              </a:ext>
            </a:extLst>
          </p:cNvPr>
          <p:cNvSpPr/>
          <p:nvPr/>
        </p:nvSpPr>
        <p:spPr>
          <a:xfrm rot="16200000">
            <a:off x="3545489" y="5599064"/>
            <a:ext cx="1879611" cy="326629"/>
          </a:xfrm>
          <a:prstGeom prst="right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9" name="Kuva 28" descr="Moderni arkkitehtuuri ääriviiva">
            <a:extLst>
              <a:ext uri="{FF2B5EF4-FFF2-40B4-BE49-F238E27FC236}">
                <a16:creationId xmlns:a16="http://schemas.microsoft.com/office/drawing/2014/main" id="{845FED38-0366-E718-43A3-296A0735C4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30359" y="759661"/>
            <a:ext cx="914400" cy="914400"/>
          </a:xfrm>
          <a:prstGeom prst="rect">
            <a:avLst/>
          </a:prstGeom>
        </p:spPr>
      </p:pic>
      <p:pic>
        <p:nvPicPr>
          <p:cNvPr id="37" name="Kuva 36" descr="Liikennevalo ääriviiva">
            <a:extLst>
              <a:ext uri="{FF2B5EF4-FFF2-40B4-BE49-F238E27FC236}">
                <a16:creationId xmlns:a16="http://schemas.microsoft.com/office/drawing/2014/main" id="{C6E04F7C-3554-A642-9151-383672D22C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16658" y="5613167"/>
            <a:ext cx="576508" cy="576508"/>
          </a:xfrm>
          <a:prstGeom prst="rect">
            <a:avLst/>
          </a:prstGeom>
        </p:spPr>
      </p:pic>
      <p:pic>
        <p:nvPicPr>
          <p:cNvPr id="39" name="Kuva 38" descr="Hissi ääriviiva">
            <a:extLst>
              <a:ext uri="{FF2B5EF4-FFF2-40B4-BE49-F238E27FC236}">
                <a16:creationId xmlns:a16="http://schemas.microsoft.com/office/drawing/2014/main" id="{0EEDD466-88C5-17A6-FBDE-A8ABC2D7AE2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1260" y="4777175"/>
            <a:ext cx="914400" cy="914400"/>
          </a:xfrm>
          <a:prstGeom prst="rect">
            <a:avLst/>
          </a:prstGeom>
        </p:spPr>
      </p:pic>
      <p:pic>
        <p:nvPicPr>
          <p:cNvPr id="42" name="Kuva 41" descr="Laatikko ääriviiva">
            <a:extLst>
              <a:ext uri="{FF2B5EF4-FFF2-40B4-BE49-F238E27FC236}">
                <a16:creationId xmlns:a16="http://schemas.microsoft.com/office/drawing/2014/main" id="{DA5240ED-B13B-146B-8BD0-4E1E174832F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41875" y="5656935"/>
            <a:ext cx="241204" cy="241204"/>
          </a:xfrm>
          <a:prstGeom prst="rect">
            <a:avLst/>
          </a:prstGeom>
        </p:spPr>
      </p:pic>
      <p:pic>
        <p:nvPicPr>
          <p:cNvPr id="43" name="Kuva 42" descr="Laatikko ääriviiva">
            <a:extLst>
              <a:ext uri="{FF2B5EF4-FFF2-40B4-BE49-F238E27FC236}">
                <a16:creationId xmlns:a16="http://schemas.microsoft.com/office/drawing/2014/main" id="{C7A035A7-6B7F-485B-DA54-AE55524A22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42896" y="5585441"/>
            <a:ext cx="241204" cy="241204"/>
          </a:xfrm>
          <a:prstGeom prst="rect">
            <a:avLst/>
          </a:prstGeom>
        </p:spPr>
      </p:pic>
      <p:pic>
        <p:nvPicPr>
          <p:cNvPr id="45" name="Kuva 44" descr="Kuorma-auto ääriviiva">
            <a:extLst>
              <a:ext uri="{FF2B5EF4-FFF2-40B4-BE49-F238E27FC236}">
                <a16:creationId xmlns:a16="http://schemas.microsoft.com/office/drawing/2014/main" id="{C10B71F7-509D-1F2B-6457-88F4279F43F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414637" y="5826645"/>
            <a:ext cx="482870" cy="482870"/>
          </a:xfrm>
          <a:prstGeom prst="rect">
            <a:avLst/>
          </a:prstGeom>
        </p:spPr>
      </p:pic>
      <p:sp>
        <p:nvSpPr>
          <p:cNvPr id="46" name="Tekstiruutu 45">
            <a:extLst>
              <a:ext uri="{FF2B5EF4-FFF2-40B4-BE49-F238E27FC236}">
                <a16:creationId xmlns:a16="http://schemas.microsoft.com/office/drawing/2014/main" id="{077957D7-EFAC-7456-38D4-16692C079488}"/>
              </a:ext>
            </a:extLst>
          </p:cNvPr>
          <p:cNvSpPr txBox="1"/>
          <p:nvPr/>
        </p:nvSpPr>
        <p:spPr>
          <a:xfrm>
            <a:off x="3466942" y="3392737"/>
            <a:ext cx="1931541" cy="369332"/>
          </a:xfrm>
          <a:prstGeom prst="rect">
            <a:avLst/>
          </a:prstGeom>
          <a:noFill/>
        </p:spPr>
        <p:txBody>
          <a:bodyPr wrap="square" rtlCol="0">
            <a:spAutoFit/>
          </a:bodyPr>
          <a:lstStyle/>
          <a:p>
            <a:pPr marL="0" indent="0">
              <a:buNone/>
            </a:pPr>
            <a:r>
              <a:rPr lang="fi-FI" dirty="0">
                <a:latin typeface="ADLaM Display" panose="02010000000000000000" pitchFamily="2" charset="0"/>
                <a:ea typeface="ADLaM Display" panose="02010000000000000000" pitchFamily="2" charset="0"/>
                <a:cs typeface="ADLaM Display" panose="02010000000000000000" pitchFamily="2" charset="0"/>
              </a:rPr>
              <a:t>HÖGER</a:t>
            </a:r>
          </a:p>
        </p:txBody>
      </p:sp>
      <p:cxnSp>
        <p:nvCxnSpPr>
          <p:cNvPr id="56" name="Suora yhdysviiva 55">
            <a:extLst>
              <a:ext uri="{FF2B5EF4-FFF2-40B4-BE49-F238E27FC236}">
                <a16:creationId xmlns:a16="http://schemas.microsoft.com/office/drawing/2014/main" id="{029C3A58-DB24-A301-5A42-0A595C216AFD}"/>
              </a:ext>
            </a:extLst>
          </p:cNvPr>
          <p:cNvCxnSpPr>
            <a:cxnSpLocks/>
          </p:cNvCxnSpPr>
          <p:nvPr/>
        </p:nvCxnSpPr>
        <p:spPr>
          <a:xfrm>
            <a:off x="10046260" y="553966"/>
            <a:ext cx="0" cy="995486"/>
          </a:xfrm>
          <a:prstGeom prst="line">
            <a:avLst/>
          </a:prstGeom>
          <a:ln w="28575"/>
        </p:spPr>
        <p:style>
          <a:lnRef idx="1">
            <a:schemeClr val="dk1"/>
          </a:lnRef>
          <a:fillRef idx="0">
            <a:schemeClr val="dk1"/>
          </a:fillRef>
          <a:effectRef idx="0">
            <a:schemeClr val="dk1"/>
          </a:effectRef>
          <a:fontRef idx="minor">
            <a:schemeClr val="tx1"/>
          </a:fontRef>
        </p:style>
      </p:cxnSp>
      <p:cxnSp>
        <p:nvCxnSpPr>
          <p:cNvPr id="58" name="Suora yhdysviiva 57">
            <a:extLst>
              <a:ext uri="{FF2B5EF4-FFF2-40B4-BE49-F238E27FC236}">
                <a16:creationId xmlns:a16="http://schemas.microsoft.com/office/drawing/2014/main" id="{DE7C53B8-4DA2-55DC-3795-C8C84343E4B7}"/>
              </a:ext>
            </a:extLst>
          </p:cNvPr>
          <p:cNvCxnSpPr/>
          <p:nvPr/>
        </p:nvCxnSpPr>
        <p:spPr>
          <a:xfrm>
            <a:off x="10046260" y="2329374"/>
            <a:ext cx="0" cy="1847001"/>
          </a:xfrm>
          <a:prstGeom prst="line">
            <a:avLst/>
          </a:prstGeom>
          <a:ln w="28575"/>
        </p:spPr>
        <p:style>
          <a:lnRef idx="1">
            <a:schemeClr val="dk1"/>
          </a:lnRef>
          <a:fillRef idx="0">
            <a:schemeClr val="dk1"/>
          </a:fillRef>
          <a:effectRef idx="0">
            <a:schemeClr val="dk1"/>
          </a:effectRef>
          <a:fontRef idx="minor">
            <a:schemeClr val="tx1"/>
          </a:fontRef>
        </p:style>
      </p:cxnSp>
      <p:cxnSp>
        <p:nvCxnSpPr>
          <p:cNvPr id="59" name="Suora yhdysviiva 58">
            <a:extLst>
              <a:ext uri="{FF2B5EF4-FFF2-40B4-BE49-F238E27FC236}">
                <a16:creationId xmlns:a16="http://schemas.microsoft.com/office/drawing/2014/main" id="{99282FAF-4EC3-AA2A-D094-9801D1F541B2}"/>
              </a:ext>
            </a:extLst>
          </p:cNvPr>
          <p:cNvCxnSpPr>
            <a:cxnSpLocks/>
          </p:cNvCxnSpPr>
          <p:nvPr/>
        </p:nvCxnSpPr>
        <p:spPr>
          <a:xfrm>
            <a:off x="10046260" y="4819096"/>
            <a:ext cx="0" cy="1439870"/>
          </a:xfrm>
          <a:prstGeom prst="line">
            <a:avLst/>
          </a:prstGeom>
          <a:ln w="28575"/>
        </p:spPr>
        <p:style>
          <a:lnRef idx="1">
            <a:schemeClr val="dk1"/>
          </a:lnRef>
          <a:fillRef idx="0">
            <a:schemeClr val="dk1"/>
          </a:fillRef>
          <a:effectRef idx="0">
            <a:schemeClr val="dk1"/>
          </a:effectRef>
          <a:fontRef idx="minor">
            <a:schemeClr val="tx1"/>
          </a:fontRef>
        </p:style>
      </p:cxnSp>
      <p:cxnSp>
        <p:nvCxnSpPr>
          <p:cNvPr id="64" name="Suora yhdysviiva 63">
            <a:extLst>
              <a:ext uri="{FF2B5EF4-FFF2-40B4-BE49-F238E27FC236}">
                <a16:creationId xmlns:a16="http://schemas.microsoft.com/office/drawing/2014/main" id="{D57928CF-6493-69ED-DA91-254CE6532A79}"/>
              </a:ext>
            </a:extLst>
          </p:cNvPr>
          <p:cNvCxnSpPr/>
          <p:nvPr/>
        </p:nvCxnSpPr>
        <p:spPr>
          <a:xfrm>
            <a:off x="11085816" y="636998"/>
            <a:ext cx="0" cy="5644337"/>
          </a:xfrm>
          <a:prstGeom prst="line">
            <a:avLst/>
          </a:prstGeom>
          <a:ln w="28575"/>
        </p:spPr>
        <p:style>
          <a:lnRef idx="1">
            <a:schemeClr val="dk1"/>
          </a:lnRef>
          <a:fillRef idx="0">
            <a:schemeClr val="dk1"/>
          </a:fillRef>
          <a:effectRef idx="0">
            <a:schemeClr val="dk1"/>
          </a:effectRef>
          <a:fontRef idx="minor">
            <a:schemeClr val="tx1"/>
          </a:fontRef>
        </p:style>
      </p:cxnSp>
      <p:sp>
        <p:nvSpPr>
          <p:cNvPr id="65" name="Suorakulmio 64">
            <a:extLst>
              <a:ext uri="{FF2B5EF4-FFF2-40B4-BE49-F238E27FC236}">
                <a16:creationId xmlns:a16="http://schemas.microsoft.com/office/drawing/2014/main" id="{2592CB5A-6F76-CC0E-7836-CA075F9068D9}"/>
              </a:ext>
            </a:extLst>
          </p:cNvPr>
          <p:cNvSpPr/>
          <p:nvPr/>
        </p:nvSpPr>
        <p:spPr>
          <a:xfrm>
            <a:off x="5782550" y="2800397"/>
            <a:ext cx="1549395" cy="618526"/>
          </a:xfrm>
          <a:prstGeom prst="rect">
            <a:avLst/>
          </a:prstGeom>
          <a:blipFill>
            <a:blip r:embed="rId12"/>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8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TORG</a:t>
            </a:r>
            <a:endParaRPr lang="fi-FI" dirty="0">
              <a:solidFill>
                <a:schemeClr val="tx1"/>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67" name="Kuva 66" descr="Kioski ääriviiva">
            <a:extLst>
              <a:ext uri="{FF2B5EF4-FFF2-40B4-BE49-F238E27FC236}">
                <a16:creationId xmlns:a16="http://schemas.microsoft.com/office/drawing/2014/main" id="{D4950F2A-4BE5-D230-4CA6-1040FE4B858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72484" y="2411058"/>
            <a:ext cx="409477" cy="409477"/>
          </a:xfrm>
          <a:prstGeom prst="rect">
            <a:avLst/>
          </a:prstGeom>
        </p:spPr>
      </p:pic>
      <p:pic>
        <p:nvPicPr>
          <p:cNvPr id="69" name="Kuva 68" descr="Kioski ääriviiva">
            <a:extLst>
              <a:ext uri="{FF2B5EF4-FFF2-40B4-BE49-F238E27FC236}">
                <a16:creationId xmlns:a16="http://schemas.microsoft.com/office/drawing/2014/main" id="{AE818D5D-5642-BAA6-D152-5A79B36D031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196993" y="2431065"/>
            <a:ext cx="369332" cy="369332"/>
          </a:xfrm>
          <a:prstGeom prst="rect">
            <a:avLst/>
          </a:prstGeom>
        </p:spPr>
      </p:pic>
      <p:sp>
        <p:nvSpPr>
          <p:cNvPr id="70" name="Kertomerkki 69">
            <a:extLst>
              <a:ext uri="{FF2B5EF4-FFF2-40B4-BE49-F238E27FC236}">
                <a16:creationId xmlns:a16="http://schemas.microsoft.com/office/drawing/2014/main" id="{D19F5B74-343A-36D6-6709-0A2048CFDA7E}"/>
              </a:ext>
            </a:extLst>
          </p:cNvPr>
          <p:cNvSpPr/>
          <p:nvPr/>
        </p:nvSpPr>
        <p:spPr>
          <a:xfrm>
            <a:off x="5823476" y="2506597"/>
            <a:ext cx="481025" cy="369332"/>
          </a:xfrm>
          <a:prstGeom prst="mathMultiply">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1" name="Tekstiruutu 70">
            <a:extLst>
              <a:ext uri="{FF2B5EF4-FFF2-40B4-BE49-F238E27FC236}">
                <a16:creationId xmlns:a16="http://schemas.microsoft.com/office/drawing/2014/main" id="{E33CFD79-9106-490F-57A4-AD3099432179}"/>
              </a:ext>
            </a:extLst>
          </p:cNvPr>
          <p:cNvSpPr txBox="1"/>
          <p:nvPr/>
        </p:nvSpPr>
        <p:spPr>
          <a:xfrm>
            <a:off x="4614035" y="2420102"/>
            <a:ext cx="2359487" cy="338554"/>
          </a:xfrm>
          <a:prstGeom prst="rect">
            <a:avLst/>
          </a:prstGeom>
          <a:noFill/>
        </p:spPr>
        <p:txBody>
          <a:bodyPr wrap="square" rtlCol="0">
            <a:spAutoFit/>
          </a:bodyPr>
          <a:lstStyle/>
          <a:p>
            <a:r>
              <a:rPr lang="fi-FI" sz="1600" dirty="0">
                <a:latin typeface="ADLaM Display" panose="02010000000000000000" pitchFamily="2" charset="0"/>
                <a:ea typeface="ADLaM Display" panose="02010000000000000000" pitchFamily="2" charset="0"/>
                <a:cs typeface="ADLaM Display" panose="02010000000000000000" pitchFamily="2" charset="0"/>
              </a:rPr>
              <a:t>VID TORGET</a:t>
            </a:r>
          </a:p>
        </p:txBody>
      </p:sp>
      <p:pic>
        <p:nvPicPr>
          <p:cNvPr id="3" name="Kuva 2" descr="Tienviitta ääriviiva">
            <a:extLst>
              <a:ext uri="{FF2B5EF4-FFF2-40B4-BE49-F238E27FC236}">
                <a16:creationId xmlns:a16="http://schemas.microsoft.com/office/drawing/2014/main" id="{EEE10B3E-611C-840C-9F4A-2F0FAF67DD2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295518" y="91787"/>
            <a:ext cx="1714463" cy="1714463"/>
          </a:xfrm>
          <a:prstGeom prst="rect">
            <a:avLst/>
          </a:prstGeom>
        </p:spPr>
      </p:pic>
    </p:spTree>
    <p:extLst>
      <p:ext uri="{BB962C8B-B14F-4D97-AF65-F5344CB8AC3E}">
        <p14:creationId xmlns:p14="http://schemas.microsoft.com/office/powerpoint/2010/main" val="23118193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2A81629-21E5-943C-E434-7E408E390AB2}"/>
              </a:ext>
            </a:extLst>
          </p:cNvPr>
          <p:cNvSpPr>
            <a:spLocks noGrp="1"/>
          </p:cNvSpPr>
          <p:nvPr>
            <p:ph type="title"/>
          </p:nvPr>
        </p:nvSpPr>
        <p:spPr/>
        <p:txBody>
          <a:bodyPr/>
          <a:lstStyle/>
          <a:p>
            <a:r>
              <a:rPr lang="fi-FI" dirty="0"/>
              <a:t>Paikkoja – yhdistä paikka ja kuva?</a:t>
            </a:r>
          </a:p>
        </p:txBody>
      </p:sp>
      <p:sp>
        <p:nvSpPr>
          <p:cNvPr id="3" name="Sisällön paikkamerkki 2">
            <a:extLst>
              <a:ext uri="{FF2B5EF4-FFF2-40B4-BE49-F238E27FC236}">
                <a16:creationId xmlns:a16="http://schemas.microsoft.com/office/drawing/2014/main" id="{D68011F4-E9A1-779D-9012-B1326DDB9792}"/>
              </a:ext>
            </a:extLst>
          </p:cNvPr>
          <p:cNvSpPr>
            <a:spLocks noGrp="1"/>
          </p:cNvSpPr>
          <p:nvPr>
            <p:ph idx="1"/>
          </p:nvPr>
        </p:nvSpPr>
        <p:spPr>
          <a:xfrm>
            <a:off x="939975" y="1789400"/>
            <a:ext cx="3125914" cy="4351338"/>
          </a:xfrm>
        </p:spPr>
        <p:txBody>
          <a:bodyPr>
            <a:normAutofit lnSpcReduction="10000"/>
          </a:bodyPr>
          <a:lstStyle/>
          <a:p>
            <a:pPr marL="514350" indent="-514350">
              <a:buFont typeface="+mj-lt"/>
              <a:buAutoNum type="arabicPeriod"/>
            </a:pPr>
            <a:r>
              <a:rPr lang="fi-FI" sz="2800" dirty="0" err="1">
                <a:cs typeface="Calibri"/>
              </a:rPr>
              <a:t>post</a:t>
            </a:r>
            <a:r>
              <a:rPr lang="fi-FI" sz="2800" dirty="0">
                <a:cs typeface="Calibri"/>
              </a:rPr>
              <a:t>, </a:t>
            </a:r>
            <a:r>
              <a:rPr lang="fi-FI" sz="2800" dirty="0" err="1">
                <a:cs typeface="Calibri"/>
              </a:rPr>
              <a:t>posten</a:t>
            </a:r>
            <a:endParaRPr lang="fi-FI" sz="2800" dirty="0">
              <a:cs typeface="Calibri"/>
            </a:endParaRPr>
          </a:p>
          <a:p>
            <a:pPr marL="514350" indent="-514350" algn="l">
              <a:buFont typeface="+mj-lt"/>
              <a:buAutoNum type="arabicPeriod"/>
            </a:pPr>
            <a:r>
              <a:rPr lang="fi-FI" sz="2800" dirty="0" err="1">
                <a:cs typeface="Calibri"/>
              </a:rPr>
              <a:t>busstation</a:t>
            </a:r>
            <a:endParaRPr lang="fi-FI" sz="2800" dirty="0">
              <a:cs typeface="Calibri"/>
            </a:endParaRPr>
          </a:p>
          <a:p>
            <a:pPr marL="514350" indent="-514350">
              <a:buFont typeface="+mj-lt"/>
              <a:buAutoNum type="arabicPeriod"/>
            </a:pPr>
            <a:r>
              <a:rPr lang="fi-FI" sz="2800" dirty="0" err="1">
                <a:cs typeface="Calibri"/>
              </a:rPr>
              <a:t>järnvägsstation</a:t>
            </a:r>
            <a:endParaRPr lang="fi-FI" sz="2800" dirty="0">
              <a:cs typeface="Calibri"/>
            </a:endParaRPr>
          </a:p>
          <a:p>
            <a:pPr marL="514350" indent="-514350">
              <a:buFont typeface="+mj-lt"/>
              <a:buAutoNum type="arabicPeriod"/>
            </a:pPr>
            <a:r>
              <a:rPr lang="fi-FI" sz="2800" dirty="0" err="1">
                <a:cs typeface="Calibri"/>
              </a:rPr>
              <a:t>bibiliotek</a:t>
            </a:r>
            <a:endParaRPr lang="fi-FI" sz="2800" dirty="0">
              <a:cs typeface="Calibri"/>
            </a:endParaRPr>
          </a:p>
          <a:p>
            <a:pPr marL="514350" indent="-514350">
              <a:buFont typeface="+mj-lt"/>
              <a:buAutoNum type="arabicPeriod"/>
            </a:pPr>
            <a:r>
              <a:rPr lang="fi-FI" sz="2800" dirty="0" err="1">
                <a:cs typeface="Calibri"/>
              </a:rPr>
              <a:t>mataffär</a:t>
            </a:r>
            <a:endParaRPr lang="fi-FI" sz="2800" dirty="0">
              <a:cs typeface="Calibri"/>
            </a:endParaRPr>
          </a:p>
          <a:p>
            <a:pPr marL="514350" indent="-514350">
              <a:buFont typeface="+mj-lt"/>
              <a:buAutoNum type="arabicPeriod"/>
            </a:pPr>
            <a:r>
              <a:rPr lang="fi-FI" sz="2800" dirty="0">
                <a:cs typeface="Calibri"/>
              </a:rPr>
              <a:t>café</a:t>
            </a:r>
          </a:p>
          <a:p>
            <a:pPr marL="514350" indent="-514350">
              <a:buFont typeface="+mj-lt"/>
              <a:buAutoNum type="arabicPeriod"/>
            </a:pPr>
            <a:r>
              <a:rPr lang="fi-FI" sz="2800" dirty="0" err="1">
                <a:cs typeface="Calibri"/>
              </a:rPr>
              <a:t>restaurang</a:t>
            </a:r>
            <a:endParaRPr lang="fi-FI" sz="2800" dirty="0">
              <a:cs typeface="Calibri"/>
            </a:endParaRPr>
          </a:p>
          <a:p>
            <a:pPr marL="514350" indent="-514350">
              <a:buFont typeface="+mj-lt"/>
              <a:buAutoNum type="arabicPeriod"/>
            </a:pPr>
            <a:r>
              <a:rPr lang="fi-FI" sz="2800" dirty="0" err="1">
                <a:cs typeface="Calibri"/>
              </a:rPr>
              <a:t>hotell</a:t>
            </a:r>
            <a:endParaRPr lang="fi-FI" sz="2800" dirty="0">
              <a:cs typeface="Calibri"/>
            </a:endParaRPr>
          </a:p>
          <a:p>
            <a:pPr marL="514350" indent="-514350">
              <a:buFont typeface="+mj-lt"/>
              <a:buAutoNum type="arabicPeriod"/>
            </a:pPr>
            <a:r>
              <a:rPr lang="fi-FI" sz="2800" dirty="0" err="1">
                <a:cs typeface="Calibri"/>
              </a:rPr>
              <a:t>simhall</a:t>
            </a:r>
            <a:endParaRPr lang="fi-FI" sz="2800" dirty="0">
              <a:cs typeface="Calibri"/>
            </a:endParaRPr>
          </a:p>
          <a:p>
            <a:endParaRPr lang="fi-FI" dirty="0"/>
          </a:p>
        </p:txBody>
      </p:sp>
      <p:pic>
        <p:nvPicPr>
          <p:cNvPr id="7" name="Kuva 6" descr="Kirjekuori ääriviiva">
            <a:extLst>
              <a:ext uri="{FF2B5EF4-FFF2-40B4-BE49-F238E27FC236}">
                <a16:creationId xmlns:a16="http://schemas.microsoft.com/office/drawing/2014/main" id="{5B27658F-D2FC-C893-DB06-3C6AE89274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84616" y="1660454"/>
            <a:ext cx="914400" cy="914400"/>
          </a:xfrm>
          <a:prstGeom prst="rect">
            <a:avLst/>
          </a:prstGeom>
        </p:spPr>
      </p:pic>
      <p:pic>
        <p:nvPicPr>
          <p:cNvPr id="9" name="Kuva 8" descr="Bussi ääriviiva">
            <a:extLst>
              <a:ext uri="{FF2B5EF4-FFF2-40B4-BE49-F238E27FC236}">
                <a16:creationId xmlns:a16="http://schemas.microsoft.com/office/drawing/2014/main" id="{4ED7314C-2FC7-7BA2-E2FF-6B5B959F5D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76718" y="4869974"/>
            <a:ext cx="914400" cy="914400"/>
          </a:xfrm>
          <a:prstGeom prst="rect">
            <a:avLst/>
          </a:prstGeom>
        </p:spPr>
      </p:pic>
      <p:pic>
        <p:nvPicPr>
          <p:cNvPr id="11" name="Kuva 10" descr="Juna ääriviiva">
            <a:extLst>
              <a:ext uri="{FF2B5EF4-FFF2-40B4-BE49-F238E27FC236}">
                <a16:creationId xmlns:a16="http://schemas.microsoft.com/office/drawing/2014/main" id="{A0829375-687D-4ED4-784B-772CE80EBF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50485" y="3190715"/>
            <a:ext cx="914400" cy="914400"/>
          </a:xfrm>
          <a:prstGeom prst="rect">
            <a:avLst/>
          </a:prstGeom>
        </p:spPr>
      </p:pic>
      <p:pic>
        <p:nvPicPr>
          <p:cNvPr id="13" name="Kuva 12" descr="Kirjat ääriviiva">
            <a:extLst>
              <a:ext uri="{FF2B5EF4-FFF2-40B4-BE49-F238E27FC236}">
                <a16:creationId xmlns:a16="http://schemas.microsoft.com/office/drawing/2014/main" id="{F4C6DE18-AE09-6D58-0D24-A25139C17B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19518" y="1769117"/>
            <a:ext cx="914400" cy="914400"/>
          </a:xfrm>
          <a:prstGeom prst="rect">
            <a:avLst/>
          </a:prstGeom>
        </p:spPr>
      </p:pic>
      <p:pic>
        <p:nvPicPr>
          <p:cNvPr id="15" name="Kuva 14" descr="Latte-kuppi ääriviiva">
            <a:extLst>
              <a:ext uri="{FF2B5EF4-FFF2-40B4-BE49-F238E27FC236}">
                <a16:creationId xmlns:a16="http://schemas.microsoft.com/office/drawing/2014/main" id="{43FFEDF0-BF12-1152-94AE-B27887FA6B4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096000" y="3190715"/>
            <a:ext cx="914400" cy="914400"/>
          </a:xfrm>
          <a:prstGeom prst="rect">
            <a:avLst/>
          </a:prstGeom>
        </p:spPr>
      </p:pic>
      <p:pic>
        <p:nvPicPr>
          <p:cNvPr id="17" name="Kuva 16" descr="Vuode ääriviiva">
            <a:extLst>
              <a:ext uri="{FF2B5EF4-FFF2-40B4-BE49-F238E27FC236}">
                <a16:creationId xmlns:a16="http://schemas.microsoft.com/office/drawing/2014/main" id="{B3E31F7D-4FE6-90ED-BEBA-A87B3FFEC4F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536986" y="3088879"/>
            <a:ext cx="914400" cy="914400"/>
          </a:xfrm>
          <a:prstGeom prst="rect">
            <a:avLst/>
          </a:prstGeom>
        </p:spPr>
      </p:pic>
      <p:pic>
        <p:nvPicPr>
          <p:cNvPr id="19" name="Kuva 18" descr="Uiminen ääriviiva">
            <a:extLst>
              <a:ext uri="{FF2B5EF4-FFF2-40B4-BE49-F238E27FC236}">
                <a16:creationId xmlns:a16="http://schemas.microsoft.com/office/drawing/2014/main" id="{8F52F020-0ADC-4297-3940-2F96F4C617C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859302" y="1715178"/>
            <a:ext cx="914400" cy="914400"/>
          </a:xfrm>
          <a:prstGeom prst="rect">
            <a:avLst/>
          </a:prstGeom>
        </p:spPr>
      </p:pic>
      <p:pic>
        <p:nvPicPr>
          <p:cNvPr id="21" name="Kuva 20" descr="Ravintola ääriviiva">
            <a:extLst>
              <a:ext uri="{FF2B5EF4-FFF2-40B4-BE49-F238E27FC236}">
                <a16:creationId xmlns:a16="http://schemas.microsoft.com/office/drawing/2014/main" id="{13AF949E-6517-3650-857C-C83AF6B2AA7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035034" y="4690742"/>
            <a:ext cx="914400" cy="914400"/>
          </a:xfrm>
          <a:prstGeom prst="rect">
            <a:avLst/>
          </a:prstGeom>
        </p:spPr>
      </p:pic>
      <p:pic>
        <p:nvPicPr>
          <p:cNvPr id="25" name="Kuva 24" descr="Ostoskärry ääriviiva">
            <a:extLst>
              <a:ext uri="{FF2B5EF4-FFF2-40B4-BE49-F238E27FC236}">
                <a16:creationId xmlns:a16="http://schemas.microsoft.com/office/drawing/2014/main" id="{F3E70A6E-B6CD-3F01-EC7B-727705C0BEB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277512" y="4769778"/>
            <a:ext cx="914400" cy="914400"/>
          </a:xfrm>
          <a:prstGeom prst="rect">
            <a:avLst/>
          </a:prstGeom>
        </p:spPr>
      </p:pic>
      <p:sp>
        <p:nvSpPr>
          <p:cNvPr id="26" name="Tekstiruutu 25">
            <a:extLst>
              <a:ext uri="{FF2B5EF4-FFF2-40B4-BE49-F238E27FC236}">
                <a16:creationId xmlns:a16="http://schemas.microsoft.com/office/drawing/2014/main" id="{EFC37A8B-772E-3F42-030E-90797A0453B5}"/>
              </a:ext>
            </a:extLst>
          </p:cNvPr>
          <p:cNvSpPr txBox="1"/>
          <p:nvPr/>
        </p:nvSpPr>
        <p:spPr>
          <a:xfrm>
            <a:off x="7637978" y="1640959"/>
            <a:ext cx="583915"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B</a:t>
            </a:r>
          </a:p>
        </p:txBody>
      </p:sp>
      <p:sp>
        <p:nvSpPr>
          <p:cNvPr id="27" name="Tekstiruutu 26">
            <a:extLst>
              <a:ext uri="{FF2B5EF4-FFF2-40B4-BE49-F238E27FC236}">
                <a16:creationId xmlns:a16="http://schemas.microsoft.com/office/drawing/2014/main" id="{421D07A7-52D2-0822-5021-DAA2D5A63FC2}"/>
              </a:ext>
            </a:extLst>
          </p:cNvPr>
          <p:cNvSpPr txBox="1"/>
          <p:nvPr/>
        </p:nvSpPr>
        <p:spPr>
          <a:xfrm>
            <a:off x="7900399" y="4633091"/>
            <a:ext cx="583915"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H</a:t>
            </a:r>
          </a:p>
        </p:txBody>
      </p:sp>
      <p:sp>
        <p:nvSpPr>
          <p:cNvPr id="28" name="Tekstiruutu 27">
            <a:extLst>
              <a:ext uri="{FF2B5EF4-FFF2-40B4-BE49-F238E27FC236}">
                <a16:creationId xmlns:a16="http://schemas.microsoft.com/office/drawing/2014/main" id="{CEE9C27E-892D-B000-D615-B5E9E794F127}"/>
              </a:ext>
            </a:extLst>
          </p:cNvPr>
          <p:cNvSpPr txBox="1"/>
          <p:nvPr/>
        </p:nvSpPr>
        <p:spPr>
          <a:xfrm>
            <a:off x="6042488" y="4575675"/>
            <a:ext cx="583915"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G</a:t>
            </a:r>
          </a:p>
        </p:txBody>
      </p:sp>
      <p:sp>
        <p:nvSpPr>
          <p:cNvPr id="29" name="Tekstiruutu 28">
            <a:extLst>
              <a:ext uri="{FF2B5EF4-FFF2-40B4-BE49-F238E27FC236}">
                <a16:creationId xmlns:a16="http://schemas.microsoft.com/office/drawing/2014/main" id="{33B7D6CE-6DDD-2A14-5D3A-D1324B5CD4B4}"/>
              </a:ext>
            </a:extLst>
          </p:cNvPr>
          <p:cNvSpPr txBox="1"/>
          <p:nvPr/>
        </p:nvSpPr>
        <p:spPr>
          <a:xfrm>
            <a:off x="5892658" y="2971835"/>
            <a:ext cx="583915"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D</a:t>
            </a:r>
          </a:p>
        </p:txBody>
      </p:sp>
      <p:sp>
        <p:nvSpPr>
          <p:cNvPr id="30" name="Tekstiruutu 29">
            <a:extLst>
              <a:ext uri="{FF2B5EF4-FFF2-40B4-BE49-F238E27FC236}">
                <a16:creationId xmlns:a16="http://schemas.microsoft.com/office/drawing/2014/main" id="{FE1D7BFD-735F-6D56-9B10-F64EBCC64089}"/>
              </a:ext>
            </a:extLst>
          </p:cNvPr>
          <p:cNvSpPr txBox="1"/>
          <p:nvPr/>
        </p:nvSpPr>
        <p:spPr>
          <a:xfrm>
            <a:off x="7823770" y="2965840"/>
            <a:ext cx="583915"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E</a:t>
            </a:r>
          </a:p>
        </p:txBody>
      </p:sp>
      <p:sp>
        <p:nvSpPr>
          <p:cNvPr id="31" name="Tekstiruutu 30">
            <a:extLst>
              <a:ext uri="{FF2B5EF4-FFF2-40B4-BE49-F238E27FC236}">
                <a16:creationId xmlns:a16="http://schemas.microsoft.com/office/drawing/2014/main" id="{AA6D293D-BC80-305B-D8C3-011CD130EF4E}"/>
              </a:ext>
            </a:extLst>
          </p:cNvPr>
          <p:cNvSpPr txBox="1"/>
          <p:nvPr/>
        </p:nvSpPr>
        <p:spPr>
          <a:xfrm>
            <a:off x="5943600" y="1604734"/>
            <a:ext cx="583915"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A</a:t>
            </a:r>
          </a:p>
        </p:txBody>
      </p:sp>
      <p:sp>
        <p:nvSpPr>
          <p:cNvPr id="32" name="Tekstiruutu 31">
            <a:extLst>
              <a:ext uri="{FF2B5EF4-FFF2-40B4-BE49-F238E27FC236}">
                <a16:creationId xmlns:a16="http://schemas.microsoft.com/office/drawing/2014/main" id="{E4C56F9F-070F-A0D2-4847-565740EE19AD}"/>
              </a:ext>
            </a:extLst>
          </p:cNvPr>
          <p:cNvSpPr txBox="1"/>
          <p:nvPr/>
        </p:nvSpPr>
        <p:spPr>
          <a:xfrm>
            <a:off x="9245028" y="3049411"/>
            <a:ext cx="583915"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F</a:t>
            </a:r>
          </a:p>
        </p:txBody>
      </p:sp>
      <p:sp>
        <p:nvSpPr>
          <p:cNvPr id="33" name="Tekstiruutu 32">
            <a:extLst>
              <a:ext uri="{FF2B5EF4-FFF2-40B4-BE49-F238E27FC236}">
                <a16:creationId xmlns:a16="http://schemas.microsoft.com/office/drawing/2014/main" id="{67AA0EAB-FEA3-8274-8259-A5F084148E27}"/>
              </a:ext>
            </a:extLst>
          </p:cNvPr>
          <p:cNvSpPr txBox="1"/>
          <p:nvPr/>
        </p:nvSpPr>
        <p:spPr>
          <a:xfrm>
            <a:off x="9544262" y="4760341"/>
            <a:ext cx="583915"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I</a:t>
            </a:r>
          </a:p>
        </p:txBody>
      </p:sp>
      <p:sp>
        <p:nvSpPr>
          <p:cNvPr id="34" name="Tekstiruutu 33">
            <a:extLst>
              <a:ext uri="{FF2B5EF4-FFF2-40B4-BE49-F238E27FC236}">
                <a16:creationId xmlns:a16="http://schemas.microsoft.com/office/drawing/2014/main" id="{A6438035-6730-A68C-19AF-359DC9D8EFEF}"/>
              </a:ext>
            </a:extLst>
          </p:cNvPr>
          <p:cNvSpPr txBox="1"/>
          <p:nvPr/>
        </p:nvSpPr>
        <p:spPr>
          <a:xfrm>
            <a:off x="8960347" y="1657618"/>
            <a:ext cx="583915"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C</a:t>
            </a:r>
          </a:p>
        </p:txBody>
      </p:sp>
      <p:sp>
        <p:nvSpPr>
          <p:cNvPr id="35" name="Tekstiruutu 34">
            <a:extLst>
              <a:ext uri="{FF2B5EF4-FFF2-40B4-BE49-F238E27FC236}">
                <a16:creationId xmlns:a16="http://schemas.microsoft.com/office/drawing/2014/main" id="{BCCFDEEB-67FA-8299-BDEE-26DB4355ED89}"/>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5" name="Kuva 4" descr="Hammasrattaat ääriviiva">
            <a:extLst>
              <a:ext uri="{FF2B5EF4-FFF2-40B4-BE49-F238E27FC236}">
                <a16:creationId xmlns:a16="http://schemas.microsoft.com/office/drawing/2014/main" id="{ED9F35AE-0A3F-C032-FBA7-DB9330CEB60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355057" y="207441"/>
            <a:ext cx="1378252" cy="1378252"/>
          </a:xfrm>
          <a:prstGeom prst="rect">
            <a:avLst/>
          </a:prstGeom>
        </p:spPr>
      </p:pic>
    </p:spTree>
    <p:extLst>
      <p:ext uri="{BB962C8B-B14F-4D97-AF65-F5344CB8AC3E}">
        <p14:creationId xmlns:p14="http://schemas.microsoft.com/office/powerpoint/2010/main" val="6096088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uorakulmio 51">
            <a:extLst>
              <a:ext uri="{FF2B5EF4-FFF2-40B4-BE49-F238E27FC236}">
                <a16:creationId xmlns:a16="http://schemas.microsoft.com/office/drawing/2014/main" id="{1CB06C1B-6EDA-8019-6C78-2E2DCBC342E3}"/>
              </a:ext>
            </a:extLst>
          </p:cNvPr>
          <p:cNvSpPr/>
          <p:nvPr/>
        </p:nvSpPr>
        <p:spPr>
          <a:xfrm>
            <a:off x="6864619" y="3474527"/>
            <a:ext cx="2230889" cy="681836"/>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sp>
        <p:nvSpPr>
          <p:cNvPr id="51" name="Suorakulmio 50">
            <a:extLst>
              <a:ext uri="{FF2B5EF4-FFF2-40B4-BE49-F238E27FC236}">
                <a16:creationId xmlns:a16="http://schemas.microsoft.com/office/drawing/2014/main" id="{0F32A343-9408-30B9-8046-2A613FE7B337}"/>
              </a:ext>
            </a:extLst>
          </p:cNvPr>
          <p:cNvSpPr/>
          <p:nvPr/>
        </p:nvSpPr>
        <p:spPr>
          <a:xfrm>
            <a:off x="6836643" y="2271374"/>
            <a:ext cx="2258865" cy="879761"/>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sp>
        <p:nvSpPr>
          <p:cNvPr id="48" name="Suorakulmio 47">
            <a:extLst>
              <a:ext uri="{FF2B5EF4-FFF2-40B4-BE49-F238E27FC236}">
                <a16:creationId xmlns:a16="http://schemas.microsoft.com/office/drawing/2014/main" id="{4E50B5A0-A3F0-0AB9-6058-2AEE029C6205}"/>
              </a:ext>
            </a:extLst>
          </p:cNvPr>
          <p:cNvSpPr/>
          <p:nvPr/>
        </p:nvSpPr>
        <p:spPr>
          <a:xfrm>
            <a:off x="4050839" y="2287479"/>
            <a:ext cx="2205518" cy="1808017"/>
          </a:xfrm>
          <a:prstGeom prst="rect">
            <a:avLst/>
          </a:prstGeom>
          <a:blipFill dpi="0" rotWithShape="1">
            <a:blip r:embed="rId2">
              <a:alphaModFix amt="41000"/>
            </a:blip>
            <a:srcRect/>
            <a:tile tx="0" ty="0" sx="100000" sy="100000" flip="none" algn="tl"/>
          </a:blip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FB4F004B-921A-036C-9FED-9352738546EC}"/>
              </a:ext>
            </a:extLst>
          </p:cNvPr>
          <p:cNvSpPr>
            <a:spLocks noGrp="1"/>
          </p:cNvSpPr>
          <p:nvPr>
            <p:ph type="title"/>
          </p:nvPr>
        </p:nvSpPr>
        <p:spPr/>
        <p:txBody>
          <a:bodyPr/>
          <a:lstStyle/>
          <a:p>
            <a:r>
              <a:rPr lang="fi-FI" b="1" dirty="0">
                <a:cs typeface="Calibri Light"/>
              </a:rPr>
              <a:t>Kuuntele mitä opettaja kertoo ja piirrä reitti</a:t>
            </a:r>
            <a:endParaRPr lang="fi-FI" b="1" dirty="0"/>
          </a:p>
        </p:txBody>
      </p:sp>
      <p:sp>
        <p:nvSpPr>
          <p:cNvPr id="40" name="Tekstiruutu 39">
            <a:extLst>
              <a:ext uri="{FF2B5EF4-FFF2-40B4-BE49-F238E27FC236}">
                <a16:creationId xmlns:a16="http://schemas.microsoft.com/office/drawing/2014/main" id="{0827DB3A-6940-511F-3B12-676DB11F9075}"/>
              </a:ext>
            </a:extLst>
          </p:cNvPr>
          <p:cNvSpPr txBox="1"/>
          <p:nvPr/>
        </p:nvSpPr>
        <p:spPr>
          <a:xfrm>
            <a:off x="4732915" y="3052349"/>
            <a:ext cx="10806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dirty="0">
                <a:cs typeface="Calibri"/>
              </a:rPr>
              <a:t>PARK</a:t>
            </a:r>
            <a:endParaRPr lang="fi-FI" dirty="0"/>
          </a:p>
        </p:txBody>
      </p:sp>
      <p:sp>
        <p:nvSpPr>
          <p:cNvPr id="41" name="Tekstiruutu 40">
            <a:extLst>
              <a:ext uri="{FF2B5EF4-FFF2-40B4-BE49-F238E27FC236}">
                <a16:creationId xmlns:a16="http://schemas.microsoft.com/office/drawing/2014/main" id="{D649EC63-8F1D-7944-5D24-EE75028E6819}"/>
              </a:ext>
            </a:extLst>
          </p:cNvPr>
          <p:cNvSpPr txBox="1"/>
          <p:nvPr/>
        </p:nvSpPr>
        <p:spPr>
          <a:xfrm>
            <a:off x="7467550" y="2580946"/>
            <a:ext cx="10806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dirty="0">
                <a:cs typeface="Calibri"/>
              </a:rPr>
              <a:t>POST</a:t>
            </a:r>
            <a:endParaRPr lang="fi-FI" dirty="0"/>
          </a:p>
        </p:txBody>
      </p:sp>
      <p:sp>
        <p:nvSpPr>
          <p:cNvPr id="42" name="Tekstiruutu 41">
            <a:extLst>
              <a:ext uri="{FF2B5EF4-FFF2-40B4-BE49-F238E27FC236}">
                <a16:creationId xmlns:a16="http://schemas.microsoft.com/office/drawing/2014/main" id="{A37F848F-7D54-D096-6939-E846831955F5}"/>
              </a:ext>
            </a:extLst>
          </p:cNvPr>
          <p:cNvSpPr txBox="1"/>
          <p:nvPr/>
        </p:nvSpPr>
        <p:spPr>
          <a:xfrm>
            <a:off x="7311057" y="3670407"/>
            <a:ext cx="13936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dirty="0">
                <a:cs typeface="Calibri"/>
              </a:rPr>
              <a:t>BIBLIOTEK</a:t>
            </a:r>
            <a:endParaRPr lang="fi-FI" dirty="0"/>
          </a:p>
        </p:txBody>
      </p:sp>
      <p:sp>
        <p:nvSpPr>
          <p:cNvPr id="43" name="Tekstiruutu 42">
            <a:extLst>
              <a:ext uri="{FF2B5EF4-FFF2-40B4-BE49-F238E27FC236}">
                <a16:creationId xmlns:a16="http://schemas.microsoft.com/office/drawing/2014/main" id="{C316A32D-959A-5F39-EE9A-CDC50DF7068A}"/>
              </a:ext>
            </a:extLst>
          </p:cNvPr>
          <p:cNvSpPr txBox="1"/>
          <p:nvPr/>
        </p:nvSpPr>
        <p:spPr>
          <a:xfrm>
            <a:off x="171209" y="4538589"/>
            <a:ext cx="1399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dirty="0">
                <a:cs typeface="Calibri"/>
              </a:rPr>
              <a:t>BUSSTATION</a:t>
            </a:r>
            <a:endParaRPr lang="fi-FI" dirty="0"/>
          </a:p>
        </p:txBody>
      </p:sp>
      <p:sp>
        <p:nvSpPr>
          <p:cNvPr id="44" name="Tekstiruutu 43">
            <a:extLst>
              <a:ext uri="{FF2B5EF4-FFF2-40B4-BE49-F238E27FC236}">
                <a16:creationId xmlns:a16="http://schemas.microsoft.com/office/drawing/2014/main" id="{C0ABBE12-C876-5EC9-8A52-72A446558148}"/>
              </a:ext>
            </a:extLst>
          </p:cNvPr>
          <p:cNvSpPr txBox="1"/>
          <p:nvPr/>
        </p:nvSpPr>
        <p:spPr>
          <a:xfrm rot="16200000">
            <a:off x="1764660" y="3216021"/>
            <a:ext cx="20781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dirty="0">
                <a:cs typeface="Calibri"/>
              </a:rPr>
              <a:t>YRKESSKOLAN</a:t>
            </a:r>
            <a:endParaRPr lang="fi-FI" sz="2400" dirty="0">
              <a:cs typeface="Calibri"/>
            </a:endParaRPr>
          </a:p>
        </p:txBody>
      </p:sp>
      <p:sp>
        <p:nvSpPr>
          <p:cNvPr id="46" name="Kertomerkki 45">
            <a:extLst>
              <a:ext uri="{FF2B5EF4-FFF2-40B4-BE49-F238E27FC236}">
                <a16:creationId xmlns:a16="http://schemas.microsoft.com/office/drawing/2014/main" id="{6698FE69-9E14-B73F-9D91-FAF1FFEBE842}"/>
              </a:ext>
            </a:extLst>
          </p:cNvPr>
          <p:cNvSpPr/>
          <p:nvPr/>
        </p:nvSpPr>
        <p:spPr>
          <a:xfrm>
            <a:off x="9006615" y="3004237"/>
            <a:ext cx="651163" cy="623454"/>
          </a:xfrm>
          <a:prstGeom prst="mathMultiply">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7" name="Suorakulmio 46">
            <a:extLst>
              <a:ext uri="{FF2B5EF4-FFF2-40B4-BE49-F238E27FC236}">
                <a16:creationId xmlns:a16="http://schemas.microsoft.com/office/drawing/2014/main" id="{6699649C-11D1-6325-C22D-2AC459E3D71D}"/>
              </a:ext>
            </a:extLst>
          </p:cNvPr>
          <p:cNvSpPr/>
          <p:nvPr/>
        </p:nvSpPr>
        <p:spPr>
          <a:xfrm>
            <a:off x="2402958" y="2348345"/>
            <a:ext cx="801584" cy="2826327"/>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9" name="Suorakulmio 48">
            <a:extLst>
              <a:ext uri="{FF2B5EF4-FFF2-40B4-BE49-F238E27FC236}">
                <a16:creationId xmlns:a16="http://schemas.microsoft.com/office/drawing/2014/main" id="{B20E6250-04B5-376A-ADEE-EA3148659F59}"/>
              </a:ext>
            </a:extLst>
          </p:cNvPr>
          <p:cNvSpPr/>
          <p:nvPr/>
        </p:nvSpPr>
        <p:spPr>
          <a:xfrm>
            <a:off x="4019107" y="4439778"/>
            <a:ext cx="503478" cy="829139"/>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cxnSp>
        <p:nvCxnSpPr>
          <p:cNvPr id="54" name="Suora yhdysviiva 53">
            <a:extLst>
              <a:ext uri="{FF2B5EF4-FFF2-40B4-BE49-F238E27FC236}">
                <a16:creationId xmlns:a16="http://schemas.microsoft.com/office/drawing/2014/main" id="{12721E96-D9C6-6545-8876-873516E3B931}"/>
              </a:ext>
            </a:extLst>
          </p:cNvPr>
          <p:cNvCxnSpPr>
            <a:cxnSpLocks/>
          </p:cNvCxnSpPr>
          <p:nvPr/>
        </p:nvCxnSpPr>
        <p:spPr>
          <a:xfrm>
            <a:off x="9707526" y="1605516"/>
            <a:ext cx="29857" cy="45826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uora yhdysviiva 54">
            <a:extLst>
              <a:ext uri="{FF2B5EF4-FFF2-40B4-BE49-F238E27FC236}">
                <a16:creationId xmlns:a16="http://schemas.microsoft.com/office/drawing/2014/main" id="{058C0257-74E8-A1D0-B69E-DDBC36662DE2}"/>
              </a:ext>
            </a:extLst>
          </p:cNvPr>
          <p:cNvCxnSpPr>
            <a:cxnSpLocks/>
          </p:cNvCxnSpPr>
          <p:nvPr/>
        </p:nvCxnSpPr>
        <p:spPr>
          <a:xfrm>
            <a:off x="11025570" y="1628931"/>
            <a:ext cx="484" cy="45592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uora yhdysviiva 58">
            <a:extLst>
              <a:ext uri="{FF2B5EF4-FFF2-40B4-BE49-F238E27FC236}">
                <a16:creationId xmlns:a16="http://schemas.microsoft.com/office/drawing/2014/main" id="{BE3F3917-8DCC-5738-F113-568EEF006169}"/>
              </a:ext>
            </a:extLst>
          </p:cNvPr>
          <p:cNvCxnSpPr>
            <a:cxnSpLocks/>
          </p:cNvCxnSpPr>
          <p:nvPr/>
        </p:nvCxnSpPr>
        <p:spPr>
          <a:xfrm>
            <a:off x="10377377" y="1692102"/>
            <a:ext cx="0" cy="4603912"/>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61" name="Suorakulmio 60">
            <a:extLst>
              <a:ext uri="{FF2B5EF4-FFF2-40B4-BE49-F238E27FC236}">
                <a16:creationId xmlns:a16="http://schemas.microsoft.com/office/drawing/2014/main" id="{7D9A39DB-0281-179E-C622-441D0F87A64C}"/>
              </a:ext>
            </a:extLst>
          </p:cNvPr>
          <p:cNvSpPr/>
          <p:nvPr/>
        </p:nvSpPr>
        <p:spPr>
          <a:xfrm>
            <a:off x="581403" y="2369231"/>
            <a:ext cx="1166128" cy="829139"/>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sp>
        <p:nvSpPr>
          <p:cNvPr id="62" name="Suorakulmio 61">
            <a:extLst>
              <a:ext uri="{FF2B5EF4-FFF2-40B4-BE49-F238E27FC236}">
                <a16:creationId xmlns:a16="http://schemas.microsoft.com/office/drawing/2014/main" id="{D8B217AE-F41C-824C-3760-E17DA3BF14F4}"/>
              </a:ext>
            </a:extLst>
          </p:cNvPr>
          <p:cNvSpPr/>
          <p:nvPr/>
        </p:nvSpPr>
        <p:spPr>
          <a:xfrm>
            <a:off x="591834" y="3524849"/>
            <a:ext cx="1166128" cy="829139"/>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pic>
        <p:nvPicPr>
          <p:cNvPr id="64" name="Kuva 63" descr="Bussi ääriviiva">
            <a:extLst>
              <a:ext uri="{FF2B5EF4-FFF2-40B4-BE49-F238E27FC236}">
                <a16:creationId xmlns:a16="http://schemas.microsoft.com/office/drawing/2014/main" id="{539139FE-1DA0-1F17-59F2-CC85CFABCD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7355" y="4781534"/>
            <a:ext cx="914400" cy="914400"/>
          </a:xfrm>
          <a:prstGeom prst="rect">
            <a:avLst/>
          </a:prstGeom>
        </p:spPr>
      </p:pic>
      <p:pic>
        <p:nvPicPr>
          <p:cNvPr id="67" name="Kuva 66" descr="Bussi ääriviiva">
            <a:extLst>
              <a:ext uri="{FF2B5EF4-FFF2-40B4-BE49-F238E27FC236}">
                <a16:creationId xmlns:a16="http://schemas.microsoft.com/office/drawing/2014/main" id="{8EEA5D71-7259-101E-5FDF-EAB3A4C3BF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3333" y="4781534"/>
            <a:ext cx="914400" cy="914400"/>
          </a:xfrm>
          <a:prstGeom prst="rect">
            <a:avLst/>
          </a:prstGeom>
        </p:spPr>
      </p:pic>
      <p:sp>
        <p:nvSpPr>
          <p:cNvPr id="69" name="Kertomerkki 68">
            <a:extLst>
              <a:ext uri="{FF2B5EF4-FFF2-40B4-BE49-F238E27FC236}">
                <a16:creationId xmlns:a16="http://schemas.microsoft.com/office/drawing/2014/main" id="{51191301-EE0B-02BD-B7BA-0148311E1FA0}"/>
              </a:ext>
            </a:extLst>
          </p:cNvPr>
          <p:cNvSpPr/>
          <p:nvPr/>
        </p:nvSpPr>
        <p:spPr>
          <a:xfrm>
            <a:off x="2483958" y="1720044"/>
            <a:ext cx="651163" cy="623454"/>
          </a:xfrm>
          <a:prstGeom prst="mathMultiply">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0" name="Kertomerkki 69">
            <a:extLst>
              <a:ext uri="{FF2B5EF4-FFF2-40B4-BE49-F238E27FC236}">
                <a16:creationId xmlns:a16="http://schemas.microsoft.com/office/drawing/2014/main" id="{D68FF491-436C-2CBB-49C7-5A675665B119}"/>
              </a:ext>
            </a:extLst>
          </p:cNvPr>
          <p:cNvSpPr/>
          <p:nvPr/>
        </p:nvSpPr>
        <p:spPr>
          <a:xfrm>
            <a:off x="1415227" y="4411528"/>
            <a:ext cx="651163" cy="623454"/>
          </a:xfrm>
          <a:prstGeom prst="mathMultiply">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1" name="Suorakulmio 70">
            <a:extLst>
              <a:ext uri="{FF2B5EF4-FFF2-40B4-BE49-F238E27FC236}">
                <a16:creationId xmlns:a16="http://schemas.microsoft.com/office/drawing/2014/main" id="{E9D12E90-21F5-2B5E-DC8B-560FE7C6A7C4}"/>
              </a:ext>
            </a:extLst>
          </p:cNvPr>
          <p:cNvSpPr/>
          <p:nvPr/>
        </p:nvSpPr>
        <p:spPr>
          <a:xfrm>
            <a:off x="7893206" y="4817221"/>
            <a:ext cx="1166128" cy="1757425"/>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sp>
        <p:nvSpPr>
          <p:cNvPr id="72" name="Suorakulmio 71">
            <a:extLst>
              <a:ext uri="{FF2B5EF4-FFF2-40B4-BE49-F238E27FC236}">
                <a16:creationId xmlns:a16="http://schemas.microsoft.com/office/drawing/2014/main" id="{03551A3B-9628-18D4-3591-56CBF42D0661}"/>
              </a:ext>
            </a:extLst>
          </p:cNvPr>
          <p:cNvSpPr/>
          <p:nvPr/>
        </p:nvSpPr>
        <p:spPr>
          <a:xfrm>
            <a:off x="2402958" y="5733614"/>
            <a:ext cx="4987794" cy="829139"/>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sp>
        <p:nvSpPr>
          <p:cNvPr id="73" name="Suorakulmio 72">
            <a:extLst>
              <a:ext uri="{FF2B5EF4-FFF2-40B4-BE49-F238E27FC236}">
                <a16:creationId xmlns:a16="http://schemas.microsoft.com/office/drawing/2014/main" id="{BF77C519-690E-EFDD-0C8D-FC18FC892D4F}"/>
              </a:ext>
            </a:extLst>
          </p:cNvPr>
          <p:cNvSpPr/>
          <p:nvPr/>
        </p:nvSpPr>
        <p:spPr>
          <a:xfrm>
            <a:off x="4941138" y="4499986"/>
            <a:ext cx="2449614" cy="829139"/>
          </a:xfrm>
          <a:prstGeom prst="rect">
            <a:avLst/>
          </a:prstGeom>
          <a:blipFill>
            <a:blip r:embed="rId5"/>
            <a:tile tx="0" ty="0" sx="100000" sy="100000" flip="none" algn="tl"/>
          </a:blipFill>
          <a:ln w="28575">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sp>
        <p:nvSpPr>
          <p:cNvPr id="74" name="Tekstiruutu 73">
            <a:extLst>
              <a:ext uri="{FF2B5EF4-FFF2-40B4-BE49-F238E27FC236}">
                <a16:creationId xmlns:a16="http://schemas.microsoft.com/office/drawing/2014/main" id="{40EA261E-6C21-A18C-5358-7949C0E22FEE}"/>
              </a:ext>
            </a:extLst>
          </p:cNvPr>
          <p:cNvSpPr txBox="1"/>
          <p:nvPr/>
        </p:nvSpPr>
        <p:spPr>
          <a:xfrm>
            <a:off x="5686369" y="4729889"/>
            <a:ext cx="10806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dirty="0">
                <a:cs typeface="Calibri"/>
              </a:rPr>
              <a:t>TORG</a:t>
            </a:r>
            <a:endParaRPr lang="fi-FI" dirty="0"/>
          </a:p>
        </p:txBody>
      </p:sp>
      <p:sp>
        <p:nvSpPr>
          <p:cNvPr id="75" name="Tekstiruutu 74">
            <a:extLst>
              <a:ext uri="{FF2B5EF4-FFF2-40B4-BE49-F238E27FC236}">
                <a16:creationId xmlns:a16="http://schemas.microsoft.com/office/drawing/2014/main" id="{C359693F-5506-8993-4977-A0393FCA6332}"/>
              </a:ext>
            </a:extLst>
          </p:cNvPr>
          <p:cNvSpPr txBox="1"/>
          <p:nvPr/>
        </p:nvSpPr>
        <p:spPr>
          <a:xfrm>
            <a:off x="4518302" y="5986105"/>
            <a:ext cx="14252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dirty="0">
                <a:cs typeface="Calibri"/>
              </a:rPr>
              <a:t>STATSHUS</a:t>
            </a:r>
            <a:endParaRPr lang="fi-FI" dirty="0"/>
          </a:p>
        </p:txBody>
      </p:sp>
      <p:sp>
        <p:nvSpPr>
          <p:cNvPr id="76" name="Tekstiruutu 75">
            <a:extLst>
              <a:ext uri="{FF2B5EF4-FFF2-40B4-BE49-F238E27FC236}">
                <a16:creationId xmlns:a16="http://schemas.microsoft.com/office/drawing/2014/main" id="{8B47835F-A3C1-C9D2-F0AE-397D5544B6AD}"/>
              </a:ext>
            </a:extLst>
          </p:cNvPr>
          <p:cNvSpPr txBox="1"/>
          <p:nvPr/>
        </p:nvSpPr>
        <p:spPr>
          <a:xfrm rot="16200000">
            <a:off x="3731822" y="4507621"/>
            <a:ext cx="10806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dirty="0">
                <a:cs typeface="Calibri"/>
              </a:rPr>
              <a:t>KIOSK</a:t>
            </a:r>
            <a:endParaRPr lang="fi-FI" dirty="0"/>
          </a:p>
        </p:txBody>
      </p:sp>
      <p:sp>
        <p:nvSpPr>
          <p:cNvPr id="77" name="Tekstiruutu 76">
            <a:extLst>
              <a:ext uri="{FF2B5EF4-FFF2-40B4-BE49-F238E27FC236}">
                <a16:creationId xmlns:a16="http://schemas.microsoft.com/office/drawing/2014/main" id="{CE667DA8-8446-BE1B-ACF6-D0BE7C9890E0}"/>
              </a:ext>
            </a:extLst>
          </p:cNvPr>
          <p:cNvSpPr txBox="1"/>
          <p:nvPr/>
        </p:nvSpPr>
        <p:spPr>
          <a:xfrm>
            <a:off x="803303" y="2552170"/>
            <a:ext cx="10806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dirty="0">
                <a:cs typeface="Calibri"/>
              </a:rPr>
              <a:t>FPA</a:t>
            </a:r>
            <a:endParaRPr lang="fi-FI" dirty="0"/>
          </a:p>
        </p:txBody>
      </p:sp>
      <p:sp>
        <p:nvSpPr>
          <p:cNvPr id="78" name="Tekstiruutu 77">
            <a:extLst>
              <a:ext uri="{FF2B5EF4-FFF2-40B4-BE49-F238E27FC236}">
                <a16:creationId xmlns:a16="http://schemas.microsoft.com/office/drawing/2014/main" id="{1F7FE2BD-08C1-1BED-2197-70207F5515BE}"/>
              </a:ext>
            </a:extLst>
          </p:cNvPr>
          <p:cNvSpPr txBox="1"/>
          <p:nvPr/>
        </p:nvSpPr>
        <p:spPr>
          <a:xfrm>
            <a:off x="624140" y="3736058"/>
            <a:ext cx="10806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dirty="0">
                <a:cs typeface="Calibri"/>
              </a:rPr>
              <a:t>S-market</a:t>
            </a:r>
            <a:endParaRPr lang="fi-FI" dirty="0"/>
          </a:p>
        </p:txBody>
      </p:sp>
      <p:sp>
        <p:nvSpPr>
          <p:cNvPr id="80" name="Tekstiruutu 79">
            <a:extLst>
              <a:ext uri="{FF2B5EF4-FFF2-40B4-BE49-F238E27FC236}">
                <a16:creationId xmlns:a16="http://schemas.microsoft.com/office/drawing/2014/main" id="{27820D2C-BC20-B66A-A58B-58F746E8B4B6}"/>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3" name="Kuva 2" descr="Hammasrattaat ääriviiva">
            <a:extLst>
              <a:ext uri="{FF2B5EF4-FFF2-40B4-BE49-F238E27FC236}">
                <a16:creationId xmlns:a16="http://schemas.microsoft.com/office/drawing/2014/main" id="{4004C155-B5F5-5BCE-CA52-ED70A75062B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08947" y="227264"/>
            <a:ext cx="1378252" cy="1378252"/>
          </a:xfrm>
          <a:prstGeom prst="rect">
            <a:avLst/>
          </a:prstGeom>
        </p:spPr>
      </p:pic>
    </p:spTree>
    <p:extLst>
      <p:ext uri="{BB962C8B-B14F-4D97-AF65-F5344CB8AC3E}">
        <p14:creationId xmlns:p14="http://schemas.microsoft.com/office/powerpoint/2010/main" val="373483961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uorakulmio 51">
            <a:extLst>
              <a:ext uri="{FF2B5EF4-FFF2-40B4-BE49-F238E27FC236}">
                <a16:creationId xmlns:a16="http://schemas.microsoft.com/office/drawing/2014/main" id="{1CB06C1B-6EDA-8019-6C78-2E2DCBC342E3}"/>
              </a:ext>
            </a:extLst>
          </p:cNvPr>
          <p:cNvSpPr/>
          <p:nvPr/>
        </p:nvSpPr>
        <p:spPr>
          <a:xfrm>
            <a:off x="6864619" y="3474527"/>
            <a:ext cx="2230889" cy="681836"/>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sp>
        <p:nvSpPr>
          <p:cNvPr id="51" name="Suorakulmio 50">
            <a:extLst>
              <a:ext uri="{FF2B5EF4-FFF2-40B4-BE49-F238E27FC236}">
                <a16:creationId xmlns:a16="http://schemas.microsoft.com/office/drawing/2014/main" id="{0F32A343-9408-30B9-8046-2A613FE7B337}"/>
              </a:ext>
            </a:extLst>
          </p:cNvPr>
          <p:cNvSpPr/>
          <p:nvPr/>
        </p:nvSpPr>
        <p:spPr>
          <a:xfrm>
            <a:off x="6836643" y="2271374"/>
            <a:ext cx="2258865" cy="879761"/>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sp>
        <p:nvSpPr>
          <p:cNvPr id="48" name="Suorakulmio 47">
            <a:extLst>
              <a:ext uri="{FF2B5EF4-FFF2-40B4-BE49-F238E27FC236}">
                <a16:creationId xmlns:a16="http://schemas.microsoft.com/office/drawing/2014/main" id="{4E50B5A0-A3F0-0AB9-6058-2AEE029C6205}"/>
              </a:ext>
            </a:extLst>
          </p:cNvPr>
          <p:cNvSpPr/>
          <p:nvPr/>
        </p:nvSpPr>
        <p:spPr>
          <a:xfrm>
            <a:off x="4050839" y="2287479"/>
            <a:ext cx="2205518" cy="1808017"/>
          </a:xfrm>
          <a:prstGeom prst="rect">
            <a:avLst/>
          </a:prstGeom>
          <a:blipFill dpi="0" rotWithShape="1">
            <a:blip r:embed="rId2">
              <a:alphaModFix amt="41000"/>
            </a:blip>
            <a:srcRect/>
            <a:tile tx="0" ty="0" sx="100000" sy="100000" flip="none" algn="tl"/>
          </a:blip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FB4F004B-921A-036C-9FED-9352738546EC}"/>
              </a:ext>
            </a:extLst>
          </p:cNvPr>
          <p:cNvSpPr>
            <a:spLocks noGrp="1"/>
          </p:cNvSpPr>
          <p:nvPr>
            <p:ph type="title"/>
          </p:nvPr>
        </p:nvSpPr>
        <p:spPr/>
        <p:txBody>
          <a:bodyPr/>
          <a:lstStyle/>
          <a:p>
            <a:r>
              <a:rPr lang="fi-FI" b="1" dirty="0">
                <a:cs typeface="Calibri Light"/>
              </a:rPr>
              <a:t>Neuvo ystäväsi perille</a:t>
            </a:r>
            <a:endParaRPr lang="fi-FI" b="1" dirty="0"/>
          </a:p>
        </p:txBody>
      </p:sp>
      <p:sp>
        <p:nvSpPr>
          <p:cNvPr id="40" name="Tekstiruutu 39">
            <a:extLst>
              <a:ext uri="{FF2B5EF4-FFF2-40B4-BE49-F238E27FC236}">
                <a16:creationId xmlns:a16="http://schemas.microsoft.com/office/drawing/2014/main" id="{0827DB3A-6940-511F-3B12-676DB11F9075}"/>
              </a:ext>
            </a:extLst>
          </p:cNvPr>
          <p:cNvSpPr txBox="1"/>
          <p:nvPr/>
        </p:nvSpPr>
        <p:spPr>
          <a:xfrm>
            <a:off x="4732915" y="3052349"/>
            <a:ext cx="10806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dirty="0">
                <a:cs typeface="Calibri"/>
              </a:rPr>
              <a:t>PARK</a:t>
            </a:r>
            <a:endParaRPr lang="fi-FI" dirty="0"/>
          </a:p>
        </p:txBody>
      </p:sp>
      <p:sp>
        <p:nvSpPr>
          <p:cNvPr id="41" name="Tekstiruutu 40">
            <a:extLst>
              <a:ext uri="{FF2B5EF4-FFF2-40B4-BE49-F238E27FC236}">
                <a16:creationId xmlns:a16="http://schemas.microsoft.com/office/drawing/2014/main" id="{D649EC63-8F1D-7944-5D24-EE75028E6819}"/>
              </a:ext>
            </a:extLst>
          </p:cNvPr>
          <p:cNvSpPr txBox="1"/>
          <p:nvPr/>
        </p:nvSpPr>
        <p:spPr>
          <a:xfrm>
            <a:off x="7467550" y="2580946"/>
            <a:ext cx="10806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dirty="0">
                <a:cs typeface="Calibri"/>
              </a:rPr>
              <a:t>POST</a:t>
            </a:r>
            <a:endParaRPr lang="fi-FI" dirty="0"/>
          </a:p>
        </p:txBody>
      </p:sp>
      <p:sp>
        <p:nvSpPr>
          <p:cNvPr id="42" name="Tekstiruutu 41">
            <a:extLst>
              <a:ext uri="{FF2B5EF4-FFF2-40B4-BE49-F238E27FC236}">
                <a16:creationId xmlns:a16="http://schemas.microsoft.com/office/drawing/2014/main" id="{A37F848F-7D54-D096-6939-E846831955F5}"/>
              </a:ext>
            </a:extLst>
          </p:cNvPr>
          <p:cNvSpPr txBox="1"/>
          <p:nvPr/>
        </p:nvSpPr>
        <p:spPr>
          <a:xfrm>
            <a:off x="7311057" y="3670407"/>
            <a:ext cx="13936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dirty="0">
                <a:cs typeface="Calibri"/>
              </a:rPr>
              <a:t>BIBLIOTEK</a:t>
            </a:r>
            <a:endParaRPr lang="fi-FI" dirty="0"/>
          </a:p>
        </p:txBody>
      </p:sp>
      <p:sp>
        <p:nvSpPr>
          <p:cNvPr id="43" name="Tekstiruutu 42">
            <a:extLst>
              <a:ext uri="{FF2B5EF4-FFF2-40B4-BE49-F238E27FC236}">
                <a16:creationId xmlns:a16="http://schemas.microsoft.com/office/drawing/2014/main" id="{C316A32D-959A-5F39-EE9A-CDC50DF7068A}"/>
              </a:ext>
            </a:extLst>
          </p:cNvPr>
          <p:cNvSpPr txBox="1"/>
          <p:nvPr/>
        </p:nvSpPr>
        <p:spPr>
          <a:xfrm>
            <a:off x="171209" y="4538589"/>
            <a:ext cx="13993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dirty="0">
                <a:cs typeface="Calibri"/>
              </a:rPr>
              <a:t>BUSSTATION</a:t>
            </a:r>
            <a:endParaRPr lang="fi-FI" dirty="0"/>
          </a:p>
        </p:txBody>
      </p:sp>
      <p:sp>
        <p:nvSpPr>
          <p:cNvPr id="44" name="Tekstiruutu 43">
            <a:extLst>
              <a:ext uri="{FF2B5EF4-FFF2-40B4-BE49-F238E27FC236}">
                <a16:creationId xmlns:a16="http://schemas.microsoft.com/office/drawing/2014/main" id="{C0ABBE12-C876-5EC9-8A52-72A446558148}"/>
              </a:ext>
            </a:extLst>
          </p:cNvPr>
          <p:cNvSpPr txBox="1"/>
          <p:nvPr/>
        </p:nvSpPr>
        <p:spPr>
          <a:xfrm rot="16200000">
            <a:off x="1764660" y="3216021"/>
            <a:ext cx="20781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dirty="0">
                <a:cs typeface="Calibri"/>
              </a:rPr>
              <a:t>YRKESSKOLAN</a:t>
            </a:r>
            <a:endParaRPr lang="fi-FI" sz="2400" dirty="0">
              <a:cs typeface="Calibri"/>
            </a:endParaRPr>
          </a:p>
        </p:txBody>
      </p:sp>
      <p:sp>
        <p:nvSpPr>
          <p:cNvPr id="46" name="Kertomerkki 45">
            <a:extLst>
              <a:ext uri="{FF2B5EF4-FFF2-40B4-BE49-F238E27FC236}">
                <a16:creationId xmlns:a16="http://schemas.microsoft.com/office/drawing/2014/main" id="{6698FE69-9E14-B73F-9D91-FAF1FFEBE842}"/>
              </a:ext>
            </a:extLst>
          </p:cNvPr>
          <p:cNvSpPr/>
          <p:nvPr/>
        </p:nvSpPr>
        <p:spPr>
          <a:xfrm>
            <a:off x="9006615" y="3004237"/>
            <a:ext cx="651163" cy="623454"/>
          </a:xfrm>
          <a:prstGeom prst="mathMultiply">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7" name="Suorakulmio 46">
            <a:extLst>
              <a:ext uri="{FF2B5EF4-FFF2-40B4-BE49-F238E27FC236}">
                <a16:creationId xmlns:a16="http://schemas.microsoft.com/office/drawing/2014/main" id="{6699649C-11D1-6325-C22D-2AC459E3D71D}"/>
              </a:ext>
            </a:extLst>
          </p:cNvPr>
          <p:cNvSpPr/>
          <p:nvPr/>
        </p:nvSpPr>
        <p:spPr>
          <a:xfrm>
            <a:off x="2402958" y="2348345"/>
            <a:ext cx="801584" cy="2826327"/>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9" name="Suorakulmio 48">
            <a:extLst>
              <a:ext uri="{FF2B5EF4-FFF2-40B4-BE49-F238E27FC236}">
                <a16:creationId xmlns:a16="http://schemas.microsoft.com/office/drawing/2014/main" id="{B20E6250-04B5-376A-ADEE-EA3148659F59}"/>
              </a:ext>
            </a:extLst>
          </p:cNvPr>
          <p:cNvSpPr/>
          <p:nvPr/>
        </p:nvSpPr>
        <p:spPr>
          <a:xfrm>
            <a:off x="4019107" y="4439778"/>
            <a:ext cx="503478" cy="829139"/>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cxnSp>
        <p:nvCxnSpPr>
          <p:cNvPr id="54" name="Suora yhdysviiva 53">
            <a:extLst>
              <a:ext uri="{FF2B5EF4-FFF2-40B4-BE49-F238E27FC236}">
                <a16:creationId xmlns:a16="http://schemas.microsoft.com/office/drawing/2014/main" id="{12721E96-D9C6-6545-8876-873516E3B931}"/>
              </a:ext>
            </a:extLst>
          </p:cNvPr>
          <p:cNvCxnSpPr>
            <a:cxnSpLocks/>
          </p:cNvCxnSpPr>
          <p:nvPr/>
        </p:nvCxnSpPr>
        <p:spPr>
          <a:xfrm>
            <a:off x="9707526" y="1605516"/>
            <a:ext cx="29857" cy="45826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uora yhdysviiva 54">
            <a:extLst>
              <a:ext uri="{FF2B5EF4-FFF2-40B4-BE49-F238E27FC236}">
                <a16:creationId xmlns:a16="http://schemas.microsoft.com/office/drawing/2014/main" id="{058C0257-74E8-A1D0-B69E-DDBC36662DE2}"/>
              </a:ext>
            </a:extLst>
          </p:cNvPr>
          <p:cNvCxnSpPr>
            <a:cxnSpLocks/>
          </p:cNvCxnSpPr>
          <p:nvPr/>
        </p:nvCxnSpPr>
        <p:spPr>
          <a:xfrm>
            <a:off x="11025570" y="1628931"/>
            <a:ext cx="484" cy="45592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uora yhdysviiva 58">
            <a:extLst>
              <a:ext uri="{FF2B5EF4-FFF2-40B4-BE49-F238E27FC236}">
                <a16:creationId xmlns:a16="http://schemas.microsoft.com/office/drawing/2014/main" id="{BE3F3917-8DCC-5738-F113-568EEF006169}"/>
              </a:ext>
            </a:extLst>
          </p:cNvPr>
          <p:cNvCxnSpPr>
            <a:cxnSpLocks/>
          </p:cNvCxnSpPr>
          <p:nvPr/>
        </p:nvCxnSpPr>
        <p:spPr>
          <a:xfrm>
            <a:off x="10377377" y="1692102"/>
            <a:ext cx="0" cy="4603912"/>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61" name="Suorakulmio 60">
            <a:extLst>
              <a:ext uri="{FF2B5EF4-FFF2-40B4-BE49-F238E27FC236}">
                <a16:creationId xmlns:a16="http://schemas.microsoft.com/office/drawing/2014/main" id="{7D9A39DB-0281-179E-C622-441D0F87A64C}"/>
              </a:ext>
            </a:extLst>
          </p:cNvPr>
          <p:cNvSpPr/>
          <p:nvPr/>
        </p:nvSpPr>
        <p:spPr>
          <a:xfrm>
            <a:off x="581403" y="2369231"/>
            <a:ext cx="1166128" cy="829139"/>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sp>
        <p:nvSpPr>
          <p:cNvPr id="62" name="Suorakulmio 61">
            <a:extLst>
              <a:ext uri="{FF2B5EF4-FFF2-40B4-BE49-F238E27FC236}">
                <a16:creationId xmlns:a16="http://schemas.microsoft.com/office/drawing/2014/main" id="{D8B217AE-F41C-824C-3760-E17DA3BF14F4}"/>
              </a:ext>
            </a:extLst>
          </p:cNvPr>
          <p:cNvSpPr/>
          <p:nvPr/>
        </p:nvSpPr>
        <p:spPr>
          <a:xfrm>
            <a:off x="591834" y="3524849"/>
            <a:ext cx="1166128" cy="829139"/>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pic>
        <p:nvPicPr>
          <p:cNvPr id="64" name="Kuva 63" descr="Bussi ääriviiva">
            <a:extLst>
              <a:ext uri="{FF2B5EF4-FFF2-40B4-BE49-F238E27FC236}">
                <a16:creationId xmlns:a16="http://schemas.microsoft.com/office/drawing/2014/main" id="{539139FE-1DA0-1F17-59F2-CC85CFABCD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7355" y="4781534"/>
            <a:ext cx="914400" cy="914400"/>
          </a:xfrm>
          <a:prstGeom prst="rect">
            <a:avLst/>
          </a:prstGeom>
        </p:spPr>
      </p:pic>
      <p:pic>
        <p:nvPicPr>
          <p:cNvPr id="67" name="Kuva 66" descr="Bussi ääriviiva">
            <a:extLst>
              <a:ext uri="{FF2B5EF4-FFF2-40B4-BE49-F238E27FC236}">
                <a16:creationId xmlns:a16="http://schemas.microsoft.com/office/drawing/2014/main" id="{8EEA5D71-7259-101E-5FDF-EAB3A4C3BF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3333" y="4781534"/>
            <a:ext cx="914400" cy="914400"/>
          </a:xfrm>
          <a:prstGeom prst="rect">
            <a:avLst/>
          </a:prstGeom>
        </p:spPr>
      </p:pic>
      <p:sp>
        <p:nvSpPr>
          <p:cNvPr id="69" name="Kertomerkki 68">
            <a:extLst>
              <a:ext uri="{FF2B5EF4-FFF2-40B4-BE49-F238E27FC236}">
                <a16:creationId xmlns:a16="http://schemas.microsoft.com/office/drawing/2014/main" id="{51191301-EE0B-02BD-B7BA-0148311E1FA0}"/>
              </a:ext>
            </a:extLst>
          </p:cNvPr>
          <p:cNvSpPr/>
          <p:nvPr/>
        </p:nvSpPr>
        <p:spPr>
          <a:xfrm>
            <a:off x="2483958" y="1720044"/>
            <a:ext cx="651163" cy="623454"/>
          </a:xfrm>
          <a:prstGeom prst="mathMultiply">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0" name="Kertomerkki 69">
            <a:extLst>
              <a:ext uri="{FF2B5EF4-FFF2-40B4-BE49-F238E27FC236}">
                <a16:creationId xmlns:a16="http://schemas.microsoft.com/office/drawing/2014/main" id="{D68FF491-436C-2CBB-49C7-5A675665B119}"/>
              </a:ext>
            </a:extLst>
          </p:cNvPr>
          <p:cNvSpPr/>
          <p:nvPr/>
        </p:nvSpPr>
        <p:spPr>
          <a:xfrm>
            <a:off x="1415227" y="4411528"/>
            <a:ext cx="651163" cy="623454"/>
          </a:xfrm>
          <a:prstGeom prst="mathMultiply">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1" name="Suorakulmio 70">
            <a:extLst>
              <a:ext uri="{FF2B5EF4-FFF2-40B4-BE49-F238E27FC236}">
                <a16:creationId xmlns:a16="http://schemas.microsoft.com/office/drawing/2014/main" id="{E9D12E90-21F5-2B5E-DC8B-560FE7C6A7C4}"/>
              </a:ext>
            </a:extLst>
          </p:cNvPr>
          <p:cNvSpPr/>
          <p:nvPr/>
        </p:nvSpPr>
        <p:spPr>
          <a:xfrm>
            <a:off x="7893206" y="4817221"/>
            <a:ext cx="1166128" cy="1757425"/>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sp>
        <p:nvSpPr>
          <p:cNvPr id="72" name="Suorakulmio 71">
            <a:extLst>
              <a:ext uri="{FF2B5EF4-FFF2-40B4-BE49-F238E27FC236}">
                <a16:creationId xmlns:a16="http://schemas.microsoft.com/office/drawing/2014/main" id="{03551A3B-9628-18D4-3591-56CBF42D0661}"/>
              </a:ext>
            </a:extLst>
          </p:cNvPr>
          <p:cNvSpPr/>
          <p:nvPr/>
        </p:nvSpPr>
        <p:spPr>
          <a:xfrm>
            <a:off x="2402958" y="5733614"/>
            <a:ext cx="4987794" cy="829139"/>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sp>
        <p:nvSpPr>
          <p:cNvPr id="73" name="Suorakulmio 72">
            <a:extLst>
              <a:ext uri="{FF2B5EF4-FFF2-40B4-BE49-F238E27FC236}">
                <a16:creationId xmlns:a16="http://schemas.microsoft.com/office/drawing/2014/main" id="{BF77C519-690E-EFDD-0C8D-FC18FC892D4F}"/>
              </a:ext>
            </a:extLst>
          </p:cNvPr>
          <p:cNvSpPr/>
          <p:nvPr/>
        </p:nvSpPr>
        <p:spPr>
          <a:xfrm>
            <a:off x="4941138" y="4499986"/>
            <a:ext cx="2449614" cy="829139"/>
          </a:xfrm>
          <a:prstGeom prst="rect">
            <a:avLst/>
          </a:prstGeom>
          <a:blipFill>
            <a:blip r:embed="rId5"/>
            <a:tile tx="0" ty="0" sx="100000" sy="100000" flip="none" algn="tl"/>
          </a:blipFill>
          <a:ln w="28575">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i-FI"/>
          </a:p>
        </p:txBody>
      </p:sp>
      <p:sp>
        <p:nvSpPr>
          <p:cNvPr id="74" name="Tekstiruutu 73">
            <a:extLst>
              <a:ext uri="{FF2B5EF4-FFF2-40B4-BE49-F238E27FC236}">
                <a16:creationId xmlns:a16="http://schemas.microsoft.com/office/drawing/2014/main" id="{40EA261E-6C21-A18C-5358-7949C0E22FEE}"/>
              </a:ext>
            </a:extLst>
          </p:cNvPr>
          <p:cNvSpPr txBox="1"/>
          <p:nvPr/>
        </p:nvSpPr>
        <p:spPr>
          <a:xfrm>
            <a:off x="5686369" y="4729889"/>
            <a:ext cx="10806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dirty="0">
                <a:cs typeface="Calibri"/>
              </a:rPr>
              <a:t>TORG</a:t>
            </a:r>
            <a:endParaRPr lang="fi-FI" dirty="0"/>
          </a:p>
        </p:txBody>
      </p:sp>
      <p:sp>
        <p:nvSpPr>
          <p:cNvPr id="75" name="Tekstiruutu 74">
            <a:extLst>
              <a:ext uri="{FF2B5EF4-FFF2-40B4-BE49-F238E27FC236}">
                <a16:creationId xmlns:a16="http://schemas.microsoft.com/office/drawing/2014/main" id="{C359693F-5506-8993-4977-A0393FCA6332}"/>
              </a:ext>
            </a:extLst>
          </p:cNvPr>
          <p:cNvSpPr txBox="1"/>
          <p:nvPr/>
        </p:nvSpPr>
        <p:spPr>
          <a:xfrm>
            <a:off x="4518302" y="5986105"/>
            <a:ext cx="14252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dirty="0">
                <a:cs typeface="Calibri"/>
              </a:rPr>
              <a:t>STATSHUS</a:t>
            </a:r>
            <a:endParaRPr lang="fi-FI" dirty="0"/>
          </a:p>
        </p:txBody>
      </p:sp>
      <p:sp>
        <p:nvSpPr>
          <p:cNvPr id="76" name="Tekstiruutu 75">
            <a:extLst>
              <a:ext uri="{FF2B5EF4-FFF2-40B4-BE49-F238E27FC236}">
                <a16:creationId xmlns:a16="http://schemas.microsoft.com/office/drawing/2014/main" id="{8B47835F-A3C1-C9D2-F0AE-397D5544B6AD}"/>
              </a:ext>
            </a:extLst>
          </p:cNvPr>
          <p:cNvSpPr txBox="1"/>
          <p:nvPr/>
        </p:nvSpPr>
        <p:spPr>
          <a:xfrm rot="16200000">
            <a:off x="3731822" y="4507621"/>
            <a:ext cx="10806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dirty="0">
                <a:cs typeface="Calibri"/>
              </a:rPr>
              <a:t>KIOSK</a:t>
            </a:r>
            <a:endParaRPr lang="fi-FI" dirty="0"/>
          </a:p>
        </p:txBody>
      </p:sp>
      <p:sp>
        <p:nvSpPr>
          <p:cNvPr id="77" name="Tekstiruutu 76">
            <a:extLst>
              <a:ext uri="{FF2B5EF4-FFF2-40B4-BE49-F238E27FC236}">
                <a16:creationId xmlns:a16="http://schemas.microsoft.com/office/drawing/2014/main" id="{CE667DA8-8446-BE1B-ACF6-D0BE7C9890E0}"/>
              </a:ext>
            </a:extLst>
          </p:cNvPr>
          <p:cNvSpPr txBox="1"/>
          <p:nvPr/>
        </p:nvSpPr>
        <p:spPr>
          <a:xfrm>
            <a:off x="803303" y="2552170"/>
            <a:ext cx="10806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dirty="0">
                <a:cs typeface="Calibri"/>
              </a:rPr>
              <a:t>FPA</a:t>
            </a:r>
            <a:endParaRPr lang="fi-FI" dirty="0"/>
          </a:p>
        </p:txBody>
      </p:sp>
      <p:sp>
        <p:nvSpPr>
          <p:cNvPr id="78" name="Tekstiruutu 77">
            <a:extLst>
              <a:ext uri="{FF2B5EF4-FFF2-40B4-BE49-F238E27FC236}">
                <a16:creationId xmlns:a16="http://schemas.microsoft.com/office/drawing/2014/main" id="{1F7FE2BD-08C1-1BED-2197-70207F5515BE}"/>
              </a:ext>
            </a:extLst>
          </p:cNvPr>
          <p:cNvSpPr txBox="1"/>
          <p:nvPr/>
        </p:nvSpPr>
        <p:spPr>
          <a:xfrm>
            <a:off x="624140" y="3736058"/>
            <a:ext cx="10806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dirty="0">
                <a:cs typeface="Calibri"/>
              </a:rPr>
              <a:t>S-market</a:t>
            </a:r>
            <a:endParaRPr lang="fi-FI" dirty="0"/>
          </a:p>
        </p:txBody>
      </p:sp>
      <p:pic>
        <p:nvPicPr>
          <p:cNvPr id="3" name="Kuva 2" descr="Keskustelu ääriviiva">
            <a:extLst>
              <a:ext uri="{FF2B5EF4-FFF2-40B4-BE49-F238E27FC236}">
                <a16:creationId xmlns:a16="http://schemas.microsoft.com/office/drawing/2014/main" id="{0F0C2AEB-BB1F-D747-E59D-50F6F655A0A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37653" y="349821"/>
            <a:ext cx="1848179" cy="1848179"/>
          </a:xfrm>
          <a:prstGeom prst="rect">
            <a:avLst/>
          </a:prstGeom>
        </p:spPr>
      </p:pic>
      <p:sp>
        <p:nvSpPr>
          <p:cNvPr id="4" name="Tekstiruutu 3">
            <a:extLst>
              <a:ext uri="{FF2B5EF4-FFF2-40B4-BE49-F238E27FC236}">
                <a16:creationId xmlns:a16="http://schemas.microsoft.com/office/drawing/2014/main" id="{097559DB-FC7B-2FFF-12BF-AA0CE6693E51}"/>
              </a:ext>
            </a:extLst>
          </p:cNvPr>
          <p:cNvSpPr txBox="1"/>
          <p:nvPr/>
        </p:nvSpPr>
        <p:spPr>
          <a:xfrm>
            <a:off x="2619084" y="1530531"/>
            <a:ext cx="383099"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A</a:t>
            </a:r>
          </a:p>
        </p:txBody>
      </p:sp>
      <p:sp>
        <p:nvSpPr>
          <p:cNvPr id="6" name="Tekstiruutu 5">
            <a:extLst>
              <a:ext uri="{FF2B5EF4-FFF2-40B4-BE49-F238E27FC236}">
                <a16:creationId xmlns:a16="http://schemas.microsoft.com/office/drawing/2014/main" id="{7FA98689-8F07-C4C8-71D7-0777EEAB0179}"/>
              </a:ext>
            </a:extLst>
          </p:cNvPr>
          <p:cNvSpPr txBox="1"/>
          <p:nvPr/>
        </p:nvSpPr>
        <p:spPr>
          <a:xfrm>
            <a:off x="1833682" y="4507620"/>
            <a:ext cx="383099"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B</a:t>
            </a:r>
          </a:p>
        </p:txBody>
      </p:sp>
      <p:sp>
        <p:nvSpPr>
          <p:cNvPr id="7" name="Tekstiruutu 6">
            <a:extLst>
              <a:ext uri="{FF2B5EF4-FFF2-40B4-BE49-F238E27FC236}">
                <a16:creationId xmlns:a16="http://schemas.microsoft.com/office/drawing/2014/main" id="{86CB5DA1-62CD-9A5E-7A06-31600D30F040}"/>
              </a:ext>
            </a:extLst>
          </p:cNvPr>
          <p:cNvSpPr txBox="1"/>
          <p:nvPr/>
        </p:nvSpPr>
        <p:spPr>
          <a:xfrm>
            <a:off x="9131992" y="2819571"/>
            <a:ext cx="383099"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C</a:t>
            </a:r>
          </a:p>
        </p:txBody>
      </p:sp>
      <p:sp>
        <p:nvSpPr>
          <p:cNvPr id="8" name="Tekstiruutu 7">
            <a:extLst>
              <a:ext uri="{FF2B5EF4-FFF2-40B4-BE49-F238E27FC236}">
                <a16:creationId xmlns:a16="http://schemas.microsoft.com/office/drawing/2014/main" id="{7165ADED-892C-77B4-2D41-EA44E2ED45B5}"/>
              </a:ext>
            </a:extLst>
          </p:cNvPr>
          <p:cNvSpPr txBox="1"/>
          <p:nvPr/>
        </p:nvSpPr>
        <p:spPr>
          <a:xfrm>
            <a:off x="7987916" y="5268917"/>
            <a:ext cx="1502411" cy="369332"/>
          </a:xfrm>
          <a:prstGeom prst="rect">
            <a:avLst/>
          </a:prstGeom>
          <a:noFill/>
        </p:spPr>
        <p:txBody>
          <a:bodyPr wrap="square" rtlCol="0">
            <a:spAutoFit/>
          </a:bodyPr>
          <a:lstStyle/>
          <a:p>
            <a:r>
              <a:rPr lang="fi-FI" dirty="0">
                <a:ea typeface="ADLaM Display" panose="02010000000000000000" pitchFamily="2" charset="0"/>
                <a:cs typeface="ADLaM Display" panose="02010000000000000000" pitchFamily="2" charset="0"/>
              </a:rPr>
              <a:t>PRISMA</a:t>
            </a:r>
          </a:p>
        </p:txBody>
      </p:sp>
      <p:sp>
        <p:nvSpPr>
          <p:cNvPr id="9" name="Tekstiruutu 8">
            <a:extLst>
              <a:ext uri="{FF2B5EF4-FFF2-40B4-BE49-F238E27FC236}">
                <a16:creationId xmlns:a16="http://schemas.microsoft.com/office/drawing/2014/main" id="{49DF2365-0236-BC22-014A-A46A67EF2C0D}"/>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Tree>
    <p:extLst>
      <p:ext uri="{BB962C8B-B14F-4D97-AF65-F5344CB8AC3E}">
        <p14:creationId xmlns:p14="http://schemas.microsoft.com/office/powerpoint/2010/main" val="26321053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1350F9-8507-B34F-BA70-FA950C328BAD}"/>
              </a:ext>
            </a:extLst>
          </p:cNvPr>
          <p:cNvSpPr>
            <a:spLocks noGrp="1"/>
          </p:cNvSpPr>
          <p:nvPr>
            <p:ph type="title"/>
          </p:nvPr>
        </p:nvSpPr>
        <p:spPr/>
        <p:txBody>
          <a:bodyPr>
            <a:normAutofit/>
          </a:bodyPr>
          <a:lstStyle/>
          <a:p>
            <a:r>
              <a:rPr lang="fi-FI" sz="4000" b="1" dirty="0">
                <a:cs typeface="Calibri Light"/>
              </a:rPr>
              <a:t>Matkustan Helsinkiin - </a:t>
            </a:r>
            <a:r>
              <a:rPr lang="fi-FI" sz="4000" b="1" dirty="0" err="1">
                <a:cs typeface="Calibri Light"/>
              </a:rPr>
              <a:t>Jag</a:t>
            </a:r>
            <a:r>
              <a:rPr lang="fi-FI" sz="4000" b="1" dirty="0">
                <a:cs typeface="Calibri Light"/>
              </a:rPr>
              <a:t> </a:t>
            </a:r>
            <a:r>
              <a:rPr lang="fi-FI" sz="4000" b="1" dirty="0" err="1">
                <a:cs typeface="Calibri Light"/>
              </a:rPr>
              <a:t>ska</a:t>
            </a:r>
            <a:r>
              <a:rPr lang="fi-FI" sz="4000" b="1" dirty="0">
                <a:cs typeface="Calibri Light"/>
              </a:rPr>
              <a:t> </a:t>
            </a:r>
            <a:r>
              <a:rPr lang="fi-FI" sz="4000" b="1" dirty="0" err="1">
                <a:cs typeface="Calibri Light"/>
              </a:rPr>
              <a:t>resa</a:t>
            </a:r>
            <a:r>
              <a:rPr lang="fi-FI" sz="4000" b="1" dirty="0">
                <a:cs typeface="Calibri Light"/>
              </a:rPr>
              <a:t> </a:t>
            </a:r>
            <a:r>
              <a:rPr lang="fi-FI" sz="4000" b="1" dirty="0" err="1">
                <a:cs typeface="Calibri Light"/>
              </a:rPr>
              <a:t>till</a:t>
            </a:r>
            <a:r>
              <a:rPr lang="fi-FI" sz="4000" b="1" dirty="0">
                <a:cs typeface="Calibri Light"/>
              </a:rPr>
              <a:t> Helsingfors</a:t>
            </a:r>
            <a:endParaRPr lang="fi-FI" sz="4000" b="1" dirty="0"/>
          </a:p>
        </p:txBody>
      </p:sp>
      <p:sp>
        <p:nvSpPr>
          <p:cNvPr id="3" name="Sisällön paikkamerkki 2">
            <a:extLst>
              <a:ext uri="{FF2B5EF4-FFF2-40B4-BE49-F238E27FC236}">
                <a16:creationId xmlns:a16="http://schemas.microsoft.com/office/drawing/2014/main" id="{475AC28B-CF72-CF66-2BF4-1971D95357F5}"/>
              </a:ext>
            </a:extLst>
          </p:cNvPr>
          <p:cNvSpPr>
            <a:spLocks noGrp="1"/>
          </p:cNvSpPr>
          <p:nvPr>
            <p:ph idx="1"/>
          </p:nvPr>
        </p:nvSpPr>
        <p:spPr/>
        <p:txBody>
          <a:bodyPr vert="horz" lIns="91440" tIns="45720" rIns="91440" bIns="45720" rtlCol="0" anchor="t">
            <a:normAutofit/>
          </a:bodyPr>
          <a:lstStyle/>
          <a:p>
            <a:pPr>
              <a:buFont typeface="Calibri" panose="020F0502020204030204" pitchFamily="34" charset="0"/>
              <a:buChar char="₋"/>
            </a:pPr>
            <a:r>
              <a:rPr lang="fi-FI" dirty="0" err="1">
                <a:cs typeface="Calibri"/>
              </a:rPr>
              <a:t>Hej</a:t>
            </a:r>
            <a:r>
              <a:rPr lang="fi-FI" dirty="0">
                <a:cs typeface="Calibri"/>
              </a:rPr>
              <a:t>! </a:t>
            </a:r>
            <a:r>
              <a:rPr lang="fi-FI" dirty="0" err="1">
                <a:cs typeface="Calibri"/>
              </a:rPr>
              <a:t>Jag</a:t>
            </a:r>
            <a:r>
              <a:rPr lang="fi-FI" dirty="0">
                <a:cs typeface="Calibri"/>
              </a:rPr>
              <a:t> </a:t>
            </a:r>
            <a:r>
              <a:rPr lang="fi-FI" dirty="0" err="1">
                <a:cs typeface="Calibri"/>
              </a:rPr>
              <a:t>ska</a:t>
            </a:r>
            <a:r>
              <a:rPr lang="fi-FI" dirty="0">
                <a:cs typeface="Calibri"/>
              </a:rPr>
              <a:t> </a:t>
            </a:r>
            <a:r>
              <a:rPr lang="fi-FI" dirty="0" err="1">
                <a:cs typeface="Calibri"/>
              </a:rPr>
              <a:t>resa</a:t>
            </a:r>
            <a:r>
              <a:rPr lang="fi-FI" dirty="0">
                <a:cs typeface="Calibri"/>
              </a:rPr>
              <a:t> </a:t>
            </a:r>
            <a:r>
              <a:rPr lang="fi-FI" dirty="0" err="1">
                <a:cs typeface="Calibri"/>
              </a:rPr>
              <a:t>till</a:t>
            </a:r>
            <a:r>
              <a:rPr lang="fi-FI" dirty="0">
                <a:cs typeface="Calibri"/>
              </a:rPr>
              <a:t> Helsingfors </a:t>
            </a:r>
            <a:r>
              <a:rPr lang="fi-FI" dirty="0" err="1">
                <a:cs typeface="Calibri"/>
              </a:rPr>
              <a:t>med</a:t>
            </a:r>
            <a:r>
              <a:rPr lang="fi-FI" dirty="0">
                <a:cs typeface="Calibri"/>
              </a:rPr>
              <a:t> </a:t>
            </a:r>
            <a:r>
              <a:rPr lang="fi-FI" dirty="0" err="1">
                <a:cs typeface="Calibri"/>
              </a:rPr>
              <a:t>tåg</a:t>
            </a:r>
            <a:r>
              <a:rPr lang="fi-FI" dirty="0">
                <a:cs typeface="Calibri"/>
              </a:rPr>
              <a:t>.</a:t>
            </a:r>
          </a:p>
          <a:p>
            <a:pPr>
              <a:buFont typeface="Calibri" panose="020F0502020204030204" pitchFamily="34" charset="0"/>
              <a:buChar char="₋"/>
            </a:pPr>
            <a:r>
              <a:rPr lang="fi-FI" dirty="0" err="1">
                <a:cs typeface="Calibri"/>
              </a:rPr>
              <a:t>Det</a:t>
            </a:r>
            <a:r>
              <a:rPr lang="fi-FI" dirty="0">
                <a:cs typeface="Calibri"/>
              </a:rPr>
              <a:t> </a:t>
            </a:r>
            <a:r>
              <a:rPr lang="fi-FI" dirty="0" err="1">
                <a:cs typeface="Calibri"/>
              </a:rPr>
              <a:t>låter</a:t>
            </a:r>
            <a:r>
              <a:rPr lang="fi-FI" dirty="0">
                <a:cs typeface="Calibri"/>
              </a:rPr>
              <a:t> </a:t>
            </a:r>
            <a:r>
              <a:rPr lang="fi-FI" dirty="0" err="1">
                <a:cs typeface="Calibri"/>
              </a:rPr>
              <a:t>bra</a:t>
            </a:r>
            <a:r>
              <a:rPr lang="fi-FI" dirty="0">
                <a:cs typeface="Calibri"/>
              </a:rPr>
              <a:t>. </a:t>
            </a:r>
            <a:r>
              <a:rPr lang="fi-FI" dirty="0" err="1">
                <a:cs typeface="Calibri"/>
              </a:rPr>
              <a:t>När</a:t>
            </a:r>
            <a:r>
              <a:rPr lang="fi-FI" dirty="0">
                <a:cs typeface="Calibri"/>
              </a:rPr>
              <a:t> </a:t>
            </a:r>
            <a:r>
              <a:rPr lang="fi-FI" dirty="0" err="1">
                <a:cs typeface="Calibri"/>
              </a:rPr>
              <a:t>ska</a:t>
            </a:r>
            <a:r>
              <a:rPr lang="fi-FI" dirty="0">
                <a:cs typeface="Calibri"/>
              </a:rPr>
              <a:t> du </a:t>
            </a:r>
            <a:r>
              <a:rPr lang="fi-FI" dirty="0" err="1">
                <a:cs typeface="Calibri"/>
              </a:rPr>
              <a:t>resa</a:t>
            </a:r>
            <a:r>
              <a:rPr lang="fi-FI" dirty="0">
                <a:cs typeface="Calibri"/>
              </a:rPr>
              <a:t>?</a:t>
            </a:r>
          </a:p>
          <a:p>
            <a:pPr>
              <a:buFont typeface="Calibri" panose="020F0502020204030204" pitchFamily="34" charset="0"/>
              <a:buChar char="₋"/>
            </a:pPr>
            <a:r>
              <a:rPr lang="fi-FI" dirty="0" err="1">
                <a:cs typeface="Calibri"/>
              </a:rPr>
              <a:t>Imorgon</a:t>
            </a:r>
            <a:r>
              <a:rPr lang="fi-FI" dirty="0">
                <a:cs typeface="Calibri"/>
              </a:rPr>
              <a:t>. </a:t>
            </a:r>
            <a:r>
              <a:rPr lang="fi-FI" dirty="0" err="1">
                <a:cs typeface="Calibri"/>
              </a:rPr>
              <a:t>Jag</a:t>
            </a:r>
            <a:r>
              <a:rPr lang="fi-FI" dirty="0">
                <a:cs typeface="Calibri"/>
              </a:rPr>
              <a:t> </a:t>
            </a:r>
            <a:r>
              <a:rPr lang="fi-FI" dirty="0" err="1">
                <a:cs typeface="Calibri"/>
              </a:rPr>
              <a:t>måste</a:t>
            </a:r>
            <a:r>
              <a:rPr lang="fi-FI" dirty="0">
                <a:cs typeface="Calibri"/>
              </a:rPr>
              <a:t> </a:t>
            </a:r>
            <a:r>
              <a:rPr lang="fi-FI" dirty="0" err="1">
                <a:cs typeface="Calibri"/>
              </a:rPr>
              <a:t>köpa</a:t>
            </a:r>
            <a:r>
              <a:rPr lang="fi-FI" dirty="0">
                <a:cs typeface="Calibri"/>
              </a:rPr>
              <a:t> en </a:t>
            </a:r>
            <a:r>
              <a:rPr lang="fi-FI" dirty="0" err="1">
                <a:cs typeface="Calibri"/>
              </a:rPr>
              <a:t>biljett</a:t>
            </a:r>
            <a:r>
              <a:rPr lang="fi-FI" dirty="0">
                <a:cs typeface="Calibri"/>
              </a:rPr>
              <a:t>.</a:t>
            </a:r>
          </a:p>
          <a:p>
            <a:pPr>
              <a:buFont typeface="Calibri" panose="020F0502020204030204" pitchFamily="34" charset="0"/>
              <a:buChar char="₋"/>
            </a:pPr>
            <a:r>
              <a:rPr lang="fi-FI" dirty="0" err="1">
                <a:cs typeface="Calibri"/>
              </a:rPr>
              <a:t>Det</a:t>
            </a:r>
            <a:r>
              <a:rPr lang="fi-FI" dirty="0">
                <a:cs typeface="Calibri"/>
              </a:rPr>
              <a:t> </a:t>
            </a:r>
            <a:r>
              <a:rPr lang="fi-FI" dirty="0" err="1">
                <a:cs typeface="Calibri"/>
              </a:rPr>
              <a:t>kan</a:t>
            </a:r>
            <a:r>
              <a:rPr lang="fi-FI" dirty="0">
                <a:cs typeface="Calibri"/>
              </a:rPr>
              <a:t> du </a:t>
            </a:r>
            <a:r>
              <a:rPr lang="fi-FI" dirty="0" err="1">
                <a:cs typeface="Calibri"/>
              </a:rPr>
              <a:t>göra</a:t>
            </a:r>
            <a:r>
              <a:rPr lang="fi-FI" dirty="0">
                <a:cs typeface="Calibri"/>
              </a:rPr>
              <a:t> via </a:t>
            </a:r>
            <a:r>
              <a:rPr lang="fi-FI" dirty="0" err="1">
                <a:cs typeface="Calibri"/>
              </a:rPr>
              <a:t>appen</a:t>
            </a:r>
            <a:r>
              <a:rPr lang="fi-FI" dirty="0">
                <a:cs typeface="Calibri"/>
              </a:rPr>
              <a:t>. </a:t>
            </a:r>
            <a:r>
              <a:rPr lang="fi-FI" dirty="0" err="1">
                <a:cs typeface="Calibri"/>
              </a:rPr>
              <a:t>Ladda</a:t>
            </a:r>
            <a:r>
              <a:rPr lang="fi-FI" dirty="0">
                <a:cs typeface="Calibri"/>
              </a:rPr>
              <a:t> VR-</a:t>
            </a:r>
            <a:r>
              <a:rPr lang="fi-FI" dirty="0" err="1">
                <a:cs typeface="Calibri"/>
              </a:rPr>
              <a:t>appen</a:t>
            </a:r>
            <a:r>
              <a:rPr lang="fi-FI" dirty="0">
                <a:cs typeface="Calibri"/>
              </a:rPr>
              <a:t> </a:t>
            </a:r>
            <a:r>
              <a:rPr lang="fi-FI" dirty="0" err="1">
                <a:cs typeface="Calibri"/>
              </a:rPr>
              <a:t>först</a:t>
            </a:r>
            <a:r>
              <a:rPr lang="fi-FI" dirty="0">
                <a:cs typeface="Calibri"/>
              </a:rPr>
              <a:t>.</a:t>
            </a:r>
          </a:p>
          <a:p>
            <a:pPr>
              <a:buFont typeface="Calibri" panose="020F0502020204030204" pitchFamily="34" charset="0"/>
              <a:buChar char="₋"/>
            </a:pPr>
            <a:r>
              <a:rPr lang="fi-FI" dirty="0">
                <a:cs typeface="Calibri"/>
              </a:rPr>
              <a:t>Ok. </a:t>
            </a:r>
            <a:r>
              <a:rPr lang="fi-FI" dirty="0" err="1">
                <a:cs typeface="Calibri"/>
              </a:rPr>
              <a:t>Här</a:t>
            </a:r>
            <a:r>
              <a:rPr lang="fi-FI" dirty="0">
                <a:cs typeface="Calibri"/>
              </a:rPr>
              <a:t> </a:t>
            </a:r>
            <a:r>
              <a:rPr lang="fi-FI" dirty="0" err="1">
                <a:cs typeface="Calibri"/>
              </a:rPr>
              <a:t>har</a:t>
            </a:r>
            <a:r>
              <a:rPr lang="fi-FI" dirty="0">
                <a:cs typeface="Calibri"/>
              </a:rPr>
              <a:t> </a:t>
            </a:r>
            <a:r>
              <a:rPr lang="fi-FI" dirty="0" err="1">
                <a:cs typeface="Calibri"/>
              </a:rPr>
              <a:t>jag</a:t>
            </a:r>
            <a:r>
              <a:rPr lang="fi-FI" dirty="0">
                <a:cs typeface="Calibri"/>
              </a:rPr>
              <a:t> den. </a:t>
            </a:r>
          </a:p>
          <a:p>
            <a:pPr>
              <a:buFont typeface="Calibri" panose="020F0502020204030204" pitchFamily="34" charset="0"/>
              <a:buChar char="₋"/>
            </a:pPr>
            <a:r>
              <a:rPr lang="fi-FI" dirty="0">
                <a:cs typeface="Calibri"/>
              </a:rPr>
              <a:t>Du </a:t>
            </a:r>
            <a:r>
              <a:rPr lang="fi-FI" dirty="0" err="1">
                <a:cs typeface="Calibri"/>
              </a:rPr>
              <a:t>ska</a:t>
            </a:r>
            <a:r>
              <a:rPr lang="fi-FI" dirty="0">
                <a:cs typeface="Calibri"/>
              </a:rPr>
              <a:t> </a:t>
            </a:r>
            <a:r>
              <a:rPr lang="fi-FI" dirty="0" err="1">
                <a:cs typeface="Calibri"/>
              </a:rPr>
              <a:t>veta</a:t>
            </a:r>
            <a:r>
              <a:rPr lang="fi-FI" dirty="0">
                <a:cs typeface="Calibri"/>
              </a:rPr>
              <a:t> datum, </a:t>
            </a:r>
            <a:r>
              <a:rPr lang="fi-FI" dirty="0" err="1">
                <a:cs typeface="Calibri"/>
              </a:rPr>
              <a:t>varifrån</a:t>
            </a:r>
            <a:r>
              <a:rPr lang="fi-FI" dirty="0">
                <a:cs typeface="Calibri"/>
              </a:rPr>
              <a:t> du </a:t>
            </a:r>
            <a:r>
              <a:rPr lang="fi-FI" dirty="0" err="1">
                <a:cs typeface="Calibri"/>
              </a:rPr>
              <a:t>reser</a:t>
            </a:r>
            <a:r>
              <a:rPr lang="fi-FI" dirty="0">
                <a:cs typeface="Calibri"/>
              </a:rPr>
              <a:t> </a:t>
            </a:r>
            <a:r>
              <a:rPr lang="fi-FI" dirty="0" err="1">
                <a:cs typeface="Calibri"/>
              </a:rPr>
              <a:t>och</a:t>
            </a:r>
            <a:r>
              <a:rPr lang="fi-FI" dirty="0">
                <a:cs typeface="Calibri"/>
              </a:rPr>
              <a:t> </a:t>
            </a:r>
            <a:r>
              <a:rPr lang="fi-FI" dirty="0" err="1">
                <a:cs typeface="Calibri"/>
              </a:rPr>
              <a:t>vart</a:t>
            </a:r>
            <a:r>
              <a:rPr lang="fi-FI" dirty="0">
                <a:cs typeface="Calibri"/>
              </a:rPr>
              <a:t> du </a:t>
            </a:r>
            <a:r>
              <a:rPr lang="fi-FI" dirty="0" err="1">
                <a:cs typeface="Calibri"/>
              </a:rPr>
              <a:t>ska</a:t>
            </a:r>
            <a:r>
              <a:rPr lang="fi-FI" dirty="0">
                <a:cs typeface="Calibri"/>
              </a:rPr>
              <a:t> </a:t>
            </a:r>
            <a:r>
              <a:rPr lang="fi-FI" dirty="0" err="1">
                <a:cs typeface="Calibri"/>
              </a:rPr>
              <a:t>resa</a:t>
            </a:r>
            <a:r>
              <a:rPr lang="fi-FI" dirty="0">
                <a:cs typeface="Calibri"/>
              </a:rPr>
              <a:t>.</a:t>
            </a:r>
          </a:p>
          <a:p>
            <a:pPr>
              <a:buFont typeface="Calibri" panose="020F0502020204030204" pitchFamily="34" charset="0"/>
              <a:buChar char="₋"/>
            </a:pPr>
            <a:r>
              <a:rPr lang="fi-FI" dirty="0" err="1">
                <a:cs typeface="Calibri"/>
              </a:rPr>
              <a:t>Det</a:t>
            </a:r>
            <a:r>
              <a:rPr lang="fi-FI" dirty="0">
                <a:cs typeface="Calibri"/>
              </a:rPr>
              <a:t> </a:t>
            </a:r>
            <a:r>
              <a:rPr lang="fi-FI" dirty="0" err="1">
                <a:cs typeface="Calibri"/>
              </a:rPr>
              <a:t>var</a:t>
            </a:r>
            <a:r>
              <a:rPr lang="fi-FI" dirty="0">
                <a:cs typeface="Calibri"/>
              </a:rPr>
              <a:t> </a:t>
            </a:r>
            <a:r>
              <a:rPr lang="fi-FI" dirty="0" err="1">
                <a:cs typeface="Calibri"/>
              </a:rPr>
              <a:t>ju</a:t>
            </a:r>
            <a:r>
              <a:rPr lang="fi-FI" dirty="0">
                <a:cs typeface="Calibri"/>
              </a:rPr>
              <a:t> </a:t>
            </a:r>
            <a:r>
              <a:rPr lang="fi-FI" dirty="0" err="1">
                <a:cs typeface="Calibri"/>
              </a:rPr>
              <a:t>lätt</a:t>
            </a:r>
            <a:r>
              <a:rPr lang="fi-FI" dirty="0">
                <a:cs typeface="Calibri"/>
              </a:rPr>
              <a:t> </a:t>
            </a:r>
            <a:r>
              <a:rPr lang="fi-FI" dirty="0" err="1">
                <a:cs typeface="Calibri"/>
              </a:rPr>
              <a:t>och</a:t>
            </a:r>
            <a:r>
              <a:rPr lang="fi-FI" dirty="0">
                <a:cs typeface="Calibri"/>
              </a:rPr>
              <a:t> </a:t>
            </a:r>
            <a:r>
              <a:rPr lang="fi-FI" dirty="0" err="1">
                <a:cs typeface="Calibri"/>
              </a:rPr>
              <a:t>billigt</a:t>
            </a:r>
            <a:r>
              <a:rPr lang="fi-FI" dirty="0">
                <a:cs typeface="Calibri"/>
              </a:rPr>
              <a:t>. </a:t>
            </a:r>
            <a:r>
              <a:rPr lang="fi-FI" dirty="0" err="1">
                <a:cs typeface="Calibri"/>
              </a:rPr>
              <a:t>Biljetten</a:t>
            </a:r>
            <a:r>
              <a:rPr lang="fi-FI" dirty="0">
                <a:cs typeface="Calibri"/>
              </a:rPr>
              <a:t> </a:t>
            </a:r>
            <a:r>
              <a:rPr lang="fi-FI" dirty="0" err="1">
                <a:cs typeface="Calibri"/>
              </a:rPr>
              <a:t>kostar</a:t>
            </a:r>
            <a:r>
              <a:rPr lang="fi-FI" dirty="0">
                <a:cs typeface="Calibri"/>
              </a:rPr>
              <a:t> </a:t>
            </a:r>
            <a:r>
              <a:rPr lang="fi-FI" dirty="0" err="1">
                <a:cs typeface="Calibri"/>
              </a:rPr>
              <a:t>endast</a:t>
            </a:r>
            <a:r>
              <a:rPr lang="fi-FI" dirty="0">
                <a:cs typeface="Calibri"/>
              </a:rPr>
              <a:t> 7,90€.</a:t>
            </a:r>
          </a:p>
          <a:p>
            <a:pPr marL="0" indent="0">
              <a:buNone/>
            </a:pPr>
            <a:endParaRPr lang="fi-FI" dirty="0">
              <a:cs typeface="Calibri"/>
            </a:endParaRPr>
          </a:p>
        </p:txBody>
      </p:sp>
      <p:pic>
        <p:nvPicPr>
          <p:cNvPr id="5" name="Kuva 4" descr="Pääsylippu tasaisella täytöllä">
            <a:extLst>
              <a:ext uri="{FF2B5EF4-FFF2-40B4-BE49-F238E27FC236}">
                <a16:creationId xmlns:a16="http://schemas.microsoft.com/office/drawing/2014/main" id="{DFC30065-5E9E-9652-F34C-F57D4B3F8FF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97092" y="2149868"/>
            <a:ext cx="1398998" cy="1398998"/>
          </a:xfrm>
          <a:prstGeom prst="rect">
            <a:avLst/>
          </a:prstGeom>
        </p:spPr>
      </p:pic>
      <p:sp>
        <p:nvSpPr>
          <p:cNvPr id="4" name="Tekstiruutu 3">
            <a:extLst>
              <a:ext uri="{FF2B5EF4-FFF2-40B4-BE49-F238E27FC236}">
                <a16:creationId xmlns:a16="http://schemas.microsoft.com/office/drawing/2014/main" id="{D02C81A2-2DA8-FD99-69F2-0053A80BDE87}"/>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Tree>
    <p:extLst>
      <p:ext uri="{BB962C8B-B14F-4D97-AF65-F5344CB8AC3E}">
        <p14:creationId xmlns:p14="http://schemas.microsoft.com/office/powerpoint/2010/main" val="198885138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22DF60E-64EA-D8A2-1A1A-57F6B7E17196}"/>
              </a:ext>
            </a:extLst>
          </p:cNvPr>
          <p:cNvSpPr>
            <a:spLocks noGrp="1"/>
          </p:cNvSpPr>
          <p:nvPr>
            <p:ph type="title"/>
          </p:nvPr>
        </p:nvSpPr>
        <p:spPr/>
        <p:txBody>
          <a:bodyPr/>
          <a:lstStyle/>
          <a:p>
            <a:r>
              <a:rPr lang="fi-FI" dirty="0"/>
              <a:t>Matka – en </a:t>
            </a:r>
            <a:r>
              <a:rPr lang="fi-FI" dirty="0" err="1"/>
              <a:t>resa</a:t>
            </a:r>
            <a:endParaRPr lang="fi-FI" dirty="0"/>
          </a:p>
        </p:txBody>
      </p:sp>
      <p:sp>
        <p:nvSpPr>
          <p:cNvPr id="3" name="Sisällön paikkamerkki 2">
            <a:extLst>
              <a:ext uri="{FF2B5EF4-FFF2-40B4-BE49-F238E27FC236}">
                <a16:creationId xmlns:a16="http://schemas.microsoft.com/office/drawing/2014/main" id="{0AD4E3B5-D939-4579-833E-527E97660018}"/>
              </a:ext>
            </a:extLst>
          </p:cNvPr>
          <p:cNvSpPr>
            <a:spLocks noGrp="1"/>
          </p:cNvSpPr>
          <p:nvPr>
            <p:ph idx="1"/>
          </p:nvPr>
        </p:nvSpPr>
        <p:spPr>
          <a:xfrm>
            <a:off x="838200" y="1825625"/>
            <a:ext cx="5836920" cy="4351338"/>
          </a:xfrm>
        </p:spPr>
        <p:txBody>
          <a:bodyPr/>
          <a:lstStyle/>
          <a:p>
            <a:pPr marL="0" indent="0">
              <a:buNone/>
            </a:pPr>
            <a:r>
              <a:rPr lang="fi-FI" dirty="0"/>
              <a:t>en </a:t>
            </a:r>
            <a:r>
              <a:rPr lang="fi-FI" dirty="0" err="1"/>
              <a:t>resa</a:t>
            </a:r>
            <a:endParaRPr lang="fi-FI" dirty="0"/>
          </a:p>
          <a:p>
            <a:pPr marL="0" indent="0">
              <a:buNone/>
            </a:pPr>
            <a:r>
              <a:rPr lang="fi-FI" dirty="0" err="1"/>
              <a:t>att</a:t>
            </a:r>
            <a:r>
              <a:rPr lang="fi-FI" dirty="0"/>
              <a:t> </a:t>
            </a:r>
            <a:r>
              <a:rPr lang="fi-FI" dirty="0" err="1"/>
              <a:t>resa</a:t>
            </a:r>
            <a:endParaRPr lang="fi-FI" dirty="0"/>
          </a:p>
          <a:p>
            <a:pPr marL="0" indent="0">
              <a:buNone/>
            </a:pPr>
            <a:endParaRPr lang="fi-FI" dirty="0"/>
          </a:p>
          <a:p>
            <a:pPr marL="0" indent="0">
              <a:buNone/>
            </a:pPr>
            <a:endParaRPr lang="fi-FI" dirty="0"/>
          </a:p>
          <a:p>
            <a:pPr marL="0" indent="0">
              <a:buNone/>
            </a:pPr>
            <a:r>
              <a:rPr lang="fi-FI" dirty="0" err="1"/>
              <a:t>med</a:t>
            </a:r>
            <a:r>
              <a:rPr lang="fi-FI" dirty="0"/>
              <a:t> </a:t>
            </a:r>
            <a:r>
              <a:rPr lang="fi-FI" dirty="0" err="1"/>
              <a:t>tåg</a:t>
            </a:r>
            <a:r>
              <a:rPr lang="fi-FI" dirty="0"/>
              <a:t>	</a:t>
            </a:r>
            <a:r>
              <a:rPr lang="fi-FI" dirty="0" err="1"/>
              <a:t>ta</a:t>
            </a:r>
            <a:r>
              <a:rPr lang="fi-FI" dirty="0"/>
              <a:t> </a:t>
            </a:r>
            <a:r>
              <a:rPr lang="fi-FI" dirty="0" err="1"/>
              <a:t>tåget</a:t>
            </a:r>
            <a:r>
              <a:rPr lang="fi-FI" dirty="0"/>
              <a:t>	en </a:t>
            </a:r>
            <a:r>
              <a:rPr lang="fi-FI" dirty="0" err="1"/>
              <a:t>biljett</a:t>
            </a:r>
            <a:endParaRPr lang="fi-FI" dirty="0"/>
          </a:p>
          <a:p>
            <a:pPr marL="0" indent="0">
              <a:buNone/>
            </a:pPr>
            <a:r>
              <a:rPr lang="fi-FI" dirty="0" err="1"/>
              <a:t>med</a:t>
            </a:r>
            <a:r>
              <a:rPr lang="fi-FI" dirty="0"/>
              <a:t> </a:t>
            </a:r>
            <a:r>
              <a:rPr lang="fi-FI" dirty="0" err="1"/>
              <a:t>bil</a:t>
            </a:r>
            <a:r>
              <a:rPr lang="fi-FI" dirty="0"/>
              <a:t>	</a:t>
            </a:r>
            <a:r>
              <a:rPr lang="fi-FI" dirty="0" err="1"/>
              <a:t>ta</a:t>
            </a:r>
            <a:r>
              <a:rPr lang="fi-FI" dirty="0"/>
              <a:t> </a:t>
            </a:r>
            <a:r>
              <a:rPr lang="fi-FI" dirty="0" err="1"/>
              <a:t>bilen</a:t>
            </a:r>
            <a:r>
              <a:rPr lang="fi-FI" dirty="0"/>
              <a:t>	</a:t>
            </a:r>
            <a:r>
              <a:rPr lang="fi-FI" dirty="0" err="1"/>
              <a:t>tur</a:t>
            </a:r>
            <a:r>
              <a:rPr lang="fi-FI" dirty="0"/>
              <a:t> </a:t>
            </a:r>
            <a:r>
              <a:rPr lang="fi-FI" dirty="0" err="1"/>
              <a:t>och</a:t>
            </a:r>
            <a:r>
              <a:rPr lang="fi-FI" dirty="0"/>
              <a:t> </a:t>
            </a:r>
            <a:r>
              <a:rPr lang="fi-FI" dirty="0" err="1"/>
              <a:t>retur</a:t>
            </a:r>
            <a:endParaRPr lang="fi-FI" dirty="0"/>
          </a:p>
          <a:p>
            <a:pPr marL="0" indent="0">
              <a:buNone/>
            </a:pPr>
            <a:r>
              <a:rPr lang="fi-FI" dirty="0" err="1"/>
              <a:t>med</a:t>
            </a:r>
            <a:r>
              <a:rPr lang="fi-FI" dirty="0"/>
              <a:t> </a:t>
            </a:r>
            <a:r>
              <a:rPr lang="fi-FI" dirty="0" err="1"/>
              <a:t>buss</a:t>
            </a:r>
            <a:r>
              <a:rPr lang="fi-FI" dirty="0"/>
              <a:t>	</a:t>
            </a:r>
            <a:r>
              <a:rPr lang="fi-FI" dirty="0" err="1"/>
              <a:t>ta</a:t>
            </a:r>
            <a:r>
              <a:rPr lang="fi-FI" dirty="0"/>
              <a:t> </a:t>
            </a:r>
            <a:r>
              <a:rPr lang="fi-FI" dirty="0" err="1"/>
              <a:t>bussen</a:t>
            </a:r>
            <a:r>
              <a:rPr lang="fi-FI" dirty="0"/>
              <a:t>	</a:t>
            </a:r>
            <a:r>
              <a:rPr lang="fi-FI" dirty="0" err="1"/>
              <a:t>enkelbiljett</a:t>
            </a:r>
            <a:endParaRPr lang="fi-FI" dirty="0"/>
          </a:p>
          <a:p>
            <a:pPr marL="0" indent="0">
              <a:buNone/>
            </a:pPr>
            <a:r>
              <a:rPr lang="fi-FI" dirty="0" err="1"/>
              <a:t>med</a:t>
            </a:r>
            <a:r>
              <a:rPr lang="fi-FI" dirty="0"/>
              <a:t> </a:t>
            </a:r>
            <a:r>
              <a:rPr lang="fi-FI" dirty="0" err="1"/>
              <a:t>flyg</a:t>
            </a:r>
            <a:r>
              <a:rPr lang="fi-FI" dirty="0"/>
              <a:t>	</a:t>
            </a:r>
            <a:r>
              <a:rPr lang="fi-FI" dirty="0" err="1"/>
              <a:t>ta</a:t>
            </a:r>
            <a:r>
              <a:rPr lang="fi-FI" dirty="0"/>
              <a:t> </a:t>
            </a:r>
            <a:r>
              <a:rPr lang="fi-FI" dirty="0" err="1"/>
              <a:t>flyget</a:t>
            </a:r>
            <a:r>
              <a:rPr lang="fi-FI" dirty="0"/>
              <a:t>	en </a:t>
            </a:r>
            <a:r>
              <a:rPr lang="fi-FI" dirty="0" err="1"/>
              <a:t>tidtabell</a:t>
            </a:r>
            <a:endParaRPr lang="fi-FI" dirty="0"/>
          </a:p>
        </p:txBody>
      </p:sp>
      <p:pic>
        <p:nvPicPr>
          <p:cNvPr id="4" name="Kuva 3" descr="Tienviitta ääriviiva">
            <a:extLst>
              <a:ext uri="{FF2B5EF4-FFF2-40B4-BE49-F238E27FC236}">
                <a16:creationId xmlns:a16="http://schemas.microsoft.com/office/drawing/2014/main" id="{A35209AE-A38A-5A9B-6623-256F7B9F0DD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02466" y="-23775"/>
            <a:ext cx="1714463" cy="1714463"/>
          </a:xfrm>
          <a:prstGeom prst="rect">
            <a:avLst/>
          </a:prstGeom>
        </p:spPr>
      </p:pic>
      <p:sp>
        <p:nvSpPr>
          <p:cNvPr id="5" name="Tekstiruutu 4">
            <a:extLst>
              <a:ext uri="{FF2B5EF4-FFF2-40B4-BE49-F238E27FC236}">
                <a16:creationId xmlns:a16="http://schemas.microsoft.com/office/drawing/2014/main" id="{9BCF6D44-A941-AB3A-8A89-5DFEDD4F225F}"/>
              </a:ext>
            </a:extLst>
          </p:cNvPr>
          <p:cNvSpPr txBox="1"/>
          <p:nvPr/>
        </p:nvSpPr>
        <p:spPr>
          <a:xfrm>
            <a:off x="7237046" y="945662"/>
            <a:ext cx="4375834" cy="4893647"/>
          </a:xfrm>
          <a:custGeom>
            <a:avLst/>
            <a:gdLst>
              <a:gd name="connsiteX0" fmla="*/ 0 w 4375834"/>
              <a:gd name="connsiteY0" fmla="*/ 0 h 4893647"/>
              <a:gd name="connsiteX1" fmla="*/ 546979 w 4375834"/>
              <a:gd name="connsiteY1" fmla="*/ 0 h 4893647"/>
              <a:gd name="connsiteX2" fmla="*/ 1181475 w 4375834"/>
              <a:gd name="connsiteY2" fmla="*/ 0 h 4893647"/>
              <a:gd name="connsiteX3" fmla="*/ 1815971 w 4375834"/>
              <a:gd name="connsiteY3" fmla="*/ 0 h 4893647"/>
              <a:gd name="connsiteX4" fmla="*/ 2319192 w 4375834"/>
              <a:gd name="connsiteY4" fmla="*/ 0 h 4893647"/>
              <a:gd name="connsiteX5" fmla="*/ 2734896 w 4375834"/>
              <a:gd name="connsiteY5" fmla="*/ 0 h 4893647"/>
              <a:gd name="connsiteX6" fmla="*/ 3369392 w 4375834"/>
              <a:gd name="connsiteY6" fmla="*/ 0 h 4893647"/>
              <a:gd name="connsiteX7" fmla="*/ 3872613 w 4375834"/>
              <a:gd name="connsiteY7" fmla="*/ 0 h 4893647"/>
              <a:gd name="connsiteX8" fmla="*/ 4375834 w 4375834"/>
              <a:gd name="connsiteY8" fmla="*/ 0 h 4893647"/>
              <a:gd name="connsiteX9" fmla="*/ 4375834 w 4375834"/>
              <a:gd name="connsiteY9" fmla="*/ 543739 h 4893647"/>
              <a:gd name="connsiteX10" fmla="*/ 4375834 w 4375834"/>
              <a:gd name="connsiteY10" fmla="*/ 940668 h 4893647"/>
              <a:gd name="connsiteX11" fmla="*/ 4375834 w 4375834"/>
              <a:gd name="connsiteY11" fmla="*/ 1484406 h 4893647"/>
              <a:gd name="connsiteX12" fmla="*/ 4375834 w 4375834"/>
              <a:gd name="connsiteY12" fmla="*/ 2126018 h 4893647"/>
              <a:gd name="connsiteX13" fmla="*/ 4375834 w 4375834"/>
              <a:gd name="connsiteY13" fmla="*/ 2669756 h 4893647"/>
              <a:gd name="connsiteX14" fmla="*/ 4375834 w 4375834"/>
              <a:gd name="connsiteY14" fmla="*/ 3262431 h 4893647"/>
              <a:gd name="connsiteX15" fmla="*/ 4375834 w 4375834"/>
              <a:gd name="connsiteY15" fmla="*/ 3708297 h 4893647"/>
              <a:gd name="connsiteX16" fmla="*/ 4375834 w 4375834"/>
              <a:gd name="connsiteY16" fmla="*/ 4349908 h 4893647"/>
              <a:gd name="connsiteX17" fmla="*/ 4375834 w 4375834"/>
              <a:gd name="connsiteY17" fmla="*/ 4893647 h 4893647"/>
              <a:gd name="connsiteX18" fmla="*/ 3916371 w 4375834"/>
              <a:gd name="connsiteY18" fmla="*/ 4893647 h 4893647"/>
              <a:gd name="connsiteX19" fmla="*/ 3281876 w 4375834"/>
              <a:gd name="connsiteY19" fmla="*/ 4893647 h 4893647"/>
              <a:gd name="connsiteX20" fmla="*/ 2866171 w 4375834"/>
              <a:gd name="connsiteY20" fmla="*/ 4893647 h 4893647"/>
              <a:gd name="connsiteX21" fmla="*/ 2319192 w 4375834"/>
              <a:gd name="connsiteY21" fmla="*/ 4893647 h 4893647"/>
              <a:gd name="connsiteX22" fmla="*/ 1903488 w 4375834"/>
              <a:gd name="connsiteY22" fmla="*/ 4893647 h 4893647"/>
              <a:gd name="connsiteX23" fmla="*/ 1312750 w 4375834"/>
              <a:gd name="connsiteY23" fmla="*/ 4893647 h 4893647"/>
              <a:gd name="connsiteX24" fmla="*/ 809529 w 4375834"/>
              <a:gd name="connsiteY24" fmla="*/ 4893647 h 4893647"/>
              <a:gd name="connsiteX25" fmla="*/ 0 w 4375834"/>
              <a:gd name="connsiteY25" fmla="*/ 4893647 h 4893647"/>
              <a:gd name="connsiteX26" fmla="*/ 0 w 4375834"/>
              <a:gd name="connsiteY26" fmla="*/ 4398845 h 4893647"/>
              <a:gd name="connsiteX27" fmla="*/ 0 w 4375834"/>
              <a:gd name="connsiteY27" fmla="*/ 3855106 h 4893647"/>
              <a:gd name="connsiteX28" fmla="*/ 0 w 4375834"/>
              <a:gd name="connsiteY28" fmla="*/ 3409241 h 4893647"/>
              <a:gd name="connsiteX29" fmla="*/ 0 w 4375834"/>
              <a:gd name="connsiteY29" fmla="*/ 2963375 h 4893647"/>
              <a:gd name="connsiteX30" fmla="*/ 0 w 4375834"/>
              <a:gd name="connsiteY30" fmla="*/ 2468573 h 4893647"/>
              <a:gd name="connsiteX31" fmla="*/ 0 w 4375834"/>
              <a:gd name="connsiteY31" fmla="*/ 2022707 h 4893647"/>
              <a:gd name="connsiteX32" fmla="*/ 0 w 4375834"/>
              <a:gd name="connsiteY32" fmla="*/ 1527905 h 4893647"/>
              <a:gd name="connsiteX33" fmla="*/ 0 w 4375834"/>
              <a:gd name="connsiteY33" fmla="*/ 984167 h 4893647"/>
              <a:gd name="connsiteX34" fmla="*/ 0 w 4375834"/>
              <a:gd name="connsiteY34" fmla="*/ 587238 h 4893647"/>
              <a:gd name="connsiteX35" fmla="*/ 0 w 4375834"/>
              <a:gd name="connsiteY35" fmla="*/ 0 h 4893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375834" h="4893647" fill="none" extrusionOk="0">
                <a:moveTo>
                  <a:pt x="0" y="0"/>
                </a:moveTo>
                <a:cubicBezTo>
                  <a:pt x="239331" y="-40711"/>
                  <a:pt x="409993" y="42576"/>
                  <a:pt x="546979" y="0"/>
                </a:cubicBezTo>
                <a:cubicBezTo>
                  <a:pt x="683965" y="-42576"/>
                  <a:pt x="983451" y="39891"/>
                  <a:pt x="1181475" y="0"/>
                </a:cubicBezTo>
                <a:cubicBezTo>
                  <a:pt x="1379499" y="-39891"/>
                  <a:pt x="1650411" y="32714"/>
                  <a:pt x="1815971" y="0"/>
                </a:cubicBezTo>
                <a:cubicBezTo>
                  <a:pt x="1981531" y="-32714"/>
                  <a:pt x="2135149" y="2892"/>
                  <a:pt x="2319192" y="0"/>
                </a:cubicBezTo>
                <a:cubicBezTo>
                  <a:pt x="2503235" y="-2892"/>
                  <a:pt x="2593637" y="26128"/>
                  <a:pt x="2734896" y="0"/>
                </a:cubicBezTo>
                <a:cubicBezTo>
                  <a:pt x="2876155" y="-26128"/>
                  <a:pt x="3080398" y="71645"/>
                  <a:pt x="3369392" y="0"/>
                </a:cubicBezTo>
                <a:cubicBezTo>
                  <a:pt x="3658386" y="-71645"/>
                  <a:pt x="3709051" y="38237"/>
                  <a:pt x="3872613" y="0"/>
                </a:cubicBezTo>
                <a:cubicBezTo>
                  <a:pt x="4036175" y="-38237"/>
                  <a:pt x="4178406" y="59775"/>
                  <a:pt x="4375834" y="0"/>
                </a:cubicBezTo>
                <a:cubicBezTo>
                  <a:pt x="4436688" y="171712"/>
                  <a:pt x="4330463" y="279233"/>
                  <a:pt x="4375834" y="543739"/>
                </a:cubicBezTo>
                <a:cubicBezTo>
                  <a:pt x="4421205" y="808245"/>
                  <a:pt x="4345311" y="854044"/>
                  <a:pt x="4375834" y="940668"/>
                </a:cubicBezTo>
                <a:cubicBezTo>
                  <a:pt x="4406357" y="1027292"/>
                  <a:pt x="4320639" y="1240831"/>
                  <a:pt x="4375834" y="1484406"/>
                </a:cubicBezTo>
                <a:cubicBezTo>
                  <a:pt x="4431029" y="1727981"/>
                  <a:pt x="4317456" y="1920169"/>
                  <a:pt x="4375834" y="2126018"/>
                </a:cubicBezTo>
                <a:cubicBezTo>
                  <a:pt x="4434212" y="2331867"/>
                  <a:pt x="4336294" y="2524435"/>
                  <a:pt x="4375834" y="2669756"/>
                </a:cubicBezTo>
                <a:cubicBezTo>
                  <a:pt x="4415374" y="2815077"/>
                  <a:pt x="4336552" y="2983566"/>
                  <a:pt x="4375834" y="3262431"/>
                </a:cubicBezTo>
                <a:cubicBezTo>
                  <a:pt x="4415116" y="3541296"/>
                  <a:pt x="4336197" y="3552445"/>
                  <a:pt x="4375834" y="3708297"/>
                </a:cubicBezTo>
                <a:cubicBezTo>
                  <a:pt x="4415471" y="3864149"/>
                  <a:pt x="4300675" y="4053677"/>
                  <a:pt x="4375834" y="4349908"/>
                </a:cubicBezTo>
                <a:cubicBezTo>
                  <a:pt x="4450993" y="4646139"/>
                  <a:pt x="4326958" y="4711776"/>
                  <a:pt x="4375834" y="4893647"/>
                </a:cubicBezTo>
                <a:cubicBezTo>
                  <a:pt x="4146445" y="4897867"/>
                  <a:pt x="4145303" y="4844340"/>
                  <a:pt x="3916371" y="4893647"/>
                </a:cubicBezTo>
                <a:cubicBezTo>
                  <a:pt x="3687439" y="4942954"/>
                  <a:pt x="3495620" y="4858325"/>
                  <a:pt x="3281876" y="4893647"/>
                </a:cubicBezTo>
                <a:cubicBezTo>
                  <a:pt x="3068133" y="4928969"/>
                  <a:pt x="3010815" y="4875324"/>
                  <a:pt x="2866171" y="4893647"/>
                </a:cubicBezTo>
                <a:cubicBezTo>
                  <a:pt x="2721527" y="4911970"/>
                  <a:pt x="2531002" y="4847720"/>
                  <a:pt x="2319192" y="4893647"/>
                </a:cubicBezTo>
                <a:cubicBezTo>
                  <a:pt x="2107382" y="4939574"/>
                  <a:pt x="2059522" y="4881171"/>
                  <a:pt x="1903488" y="4893647"/>
                </a:cubicBezTo>
                <a:cubicBezTo>
                  <a:pt x="1747454" y="4906123"/>
                  <a:pt x="1501867" y="4836457"/>
                  <a:pt x="1312750" y="4893647"/>
                </a:cubicBezTo>
                <a:cubicBezTo>
                  <a:pt x="1123633" y="4950837"/>
                  <a:pt x="1058050" y="4847470"/>
                  <a:pt x="809529" y="4893647"/>
                </a:cubicBezTo>
                <a:cubicBezTo>
                  <a:pt x="561008" y="4939824"/>
                  <a:pt x="404072" y="4837414"/>
                  <a:pt x="0" y="4893647"/>
                </a:cubicBezTo>
                <a:cubicBezTo>
                  <a:pt x="-52010" y="4763696"/>
                  <a:pt x="52869" y="4625522"/>
                  <a:pt x="0" y="4398845"/>
                </a:cubicBezTo>
                <a:cubicBezTo>
                  <a:pt x="-52869" y="4172168"/>
                  <a:pt x="55037" y="4049637"/>
                  <a:pt x="0" y="3855106"/>
                </a:cubicBezTo>
                <a:cubicBezTo>
                  <a:pt x="-55037" y="3660575"/>
                  <a:pt x="46642" y="3520867"/>
                  <a:pt x="0" y="3409241"/>
                </a:cubicBezTo>
                <a:cubicBezTo>
                  <a:pt x="-46642" y="3297615"/>
                  <a:pt x="12492" y="3060134"/>
                  <a:pt x="0" y="2963375"/>
                </a:cubicBezTo>
                <a:cubicBezTo>
                  <a:pt x="-12492" y="2866616"/>
                  <a:pt x="30423" y="2698063"/>
                  <a:pt x="0" y="2468573"/>
                </a:cubicBezTo>
                <a:cubicBezTo>
                  <a:pt x="-30423" y="2239083"/>
                  <a:pt x="32073" y="2183252"/>
                  <a:pt x="0" y="2022707"/>
                </a:cubicBezTo>
                <a:cubicBezTo>
                  <a:pt x="-32073" y="1862162"/>
                  <a:pt x="56952" y="1713725"/>
                  <a:pt x="0" y="1527905"/>
                </a:cubicBezTo>
                <a:cubicBezTo>
                  <a:pt x="-56952" y="1342085"/>
                  <a:pt x="35686" y="1199347"/>
                  <a:pt x="0" y="984167"/>
                </a:cubicBezTo>
                <a:cubicBezTo>
                  <a:pt x="-35686" y="768987"/>
                  <a:pt x="27315" y="766248"/>
                  <a:pt x="0" y="587238"/>
                </a:cubicBezTo>
                <a:cubicBezTo>
                  <a:pt x="-27315" y="408228"/>
                  <a:pt x="65025" y="267422"/>
                  <a:pt x="0" y="0"/>
                </a:cubicBezTo>
                <a:close/>
              </a:path>
              <a:path w="4375834" h="4893647" stroke="0" extrusionOk="0">
                <a:moveTo>
                  <a:pt x="0" y="0"/>
                </a:moveTo>
                <a:cubicBezTo>
                  <a:pt x="199346" y="-1243"/>
                  <a:pt x="268534" y="56421"/>
                  <a:pt x="503221" y="0"/>
                </a:cubicBezTo>
                <a:cubicBezTo>
                  <a:pt x="737908" y="-56421"/>
                  <a:pt x="718305" y="45329"/>
                  <a:pt x="918925" y="0"/>
                </a:cubicBezTo>
                <a:cubicBezTo>
                  <a:pt x="1119545" y="-45329"/>
                  <a:pt x="1221949" y="33030"/>
                  <a:pt x="1334629" y="0"/>
                </a:cubicBezTo>
                <a:cubicBezTo>
                  <a:pt x="1447309" y="-33030"/>
                  <a:pt x="1636391" y="18407"/>
                  <a:pt x="1750334" y="0"/>
                </a:cubicBezTo>
                <a:cubicBezTo>
                  <a:pt x="1864278" y="-18407"/>
                  <a:pt x="2159466" y="54100"/>
                  <a:pt x="2341071" y="0"/>
                </a:cubicBezTo>
                <a:cubicBezTo>
                  <a:pt x="2522676" y="-54100"/>
                  <a:pt x="2618528" y="18633"/>
                  <a:pt x="2888050" y="0"/>
                </a:cubicBezTo>
                <a:cubicBezTo>
                  <a:pt x="3157572" y="-18633"/>
                  <a:pt x="3208763" y="35235"/>
                  <a:pt x="3303755" y="0"/>
                </a:cubicBezTo>
                <a:cubicBezTo>
                  <a:pt x="3398748" y="-35235"/>
                  <a:pt x="4043528" y="84176"/>
                  <a:pt x="4375834" y="0"/>
                </a:cubicBezTo>
                <a:cubicBezTo>
                  <a:pt x="4409274" y="132444"/>
                  <a:pt x="4365490" y="297250"/>
                  <a:pt x="4375834" y="445866"/>
                </a:cubicBezTo>
                <a:cubicBezTo>
                  <a:pt x="4386178" y="594482"/>
                  <a:pt x="4362642" y="697155"/>
                  <a:pt x="4375834" y="940668"/>
                </a:cubicBezTo>
                <a:cubicBezTo>
                  <a:pt x="4389026" y="1184181"/>
                  <a:pt x="4314601" y="1406913"/>
                  <a:pt x="4375834" y="1533343"/>
                </a:cubicBezTo>
                <a:cubicBezTo>
                  <a:pt x="4437067" y="1659774"/>
                  <a:pt x="4362920" y="1924733"/>
                  <a:pt x="4375834" y="2126018"/>
                </a:cubicBezTo>
                <a:cubicBezTo>
                  <a:pt x="4388748" y="2327304"/>
                  <a:pt x="4357714" y="2501406"/>
                  <a:pt x="4375834" y="2620820"/>
                </a:cubicBezTo>
                <a:cubicBezTo>
                  <a:pt x="4393954" y="2740234"/>
                  <a:pt x="4329922" y="2869139"/>
                  <a:pt x="4375834" y="3017749"/>
                </a:cubicBezTo>
                <a:cubicBezTo>
                  <a:pt x="4421746" y="3166359"/>
                  <a:pt x="4333770" y="3263054"/>
                  <a:pt x="4375834" y="3414678"/>
                </a:cubicBezTo>
                <a:cubicBezTo>
                  <a:pt x="4417898" y="3566302"/>
                  <a:pt x="4328834" y="3680391"/>
                  <a:pt x="4375834" y="3811607"/>
                </a:cubicBezTo>
                <a:cubicBezTo>
                  <a:pt x="4422834" y="3942823"/>
                  <a:pt x="4311839" y="4148160"/>
                  <a:pt x="4375834" y="4355346"/>
                </a:cubicBezTo>
                <a:cubicBezTo>
                  <a:pt x="4439829" y="4562532"/>
                  <a:pt x="4352346" y="4740655"/>
                  <a:pt x="4375834" y="4893647"/>
                </a:cubicBezTo>
                <a:cubicBezTo>
                  <a:pt x="4181866" y="4941324"/>
                  <a:pt x="4102020" y="4837860"/>
                  <a:pt x="3828855" y="4893647"/>
                </a:cubicBezTo>
                <a:cubicBezTo>
                  <a:pt x="3555690" y="4949434"/>
                  <a:pt x="3362072" y="4872585"/>
                  <a:pt x="3238117" y="4893647"/>
                </a:cubicBezTo>
                <a:cubicBezTo>
                  <a:pt x="3114162" y="4914709"/>
                  <a:pt x="2802104" y="4849331"/>
                  <a:pt x="2647380" y="4893647"/>
                </a:cubicBezTo>
                <a:cubicBezTo>
                  <a:pt x="2492656" y="4937963"/>
                  <a:pt x="2351654" y="4868418"/>
                  <a:pt x="2187917" y="4893647"/>
                </a:cubicBezTo>
                <a:cubicBezTo>
                  <a:pt x="2024180" y="4918876"/>
                  <a:pt x="1823867" y="4863789"/>
                  <a:pt x="1728454" y="4893647"/>
                </a:cubicBezTo>
                <a:cubicBezTo>
                  <a:pt x="1633041" y="4923505"/>
                  <a:pt x="1359132" y="4850752"/>
                  <a:pt x="1181475" y="4893647"/>
                </a:cubicBezTo>
                <a:cubicBezTo>
                  <a:pt x="1003818" y="4936542"/>
                  <a:pt x="955831" y="4888390"/>
                  <a:pt x="765771" y="4893647"/>
                </a:cubicBezTo>
                <a:cubicBezTo>
                  <a:pt x="575711" y="4898904"/>
                  <a:pt x="180989" y="4806286"/>
                  <a:pt x="0" y="4893647"/>
                </a:cubicBezTo>
                <a:cubicBezTo>
                  <a:pt x="-7119" y="4698405"/>
                  <a:pt x="64075" y="4529770"/>
                  <a:pt x="0" y="4300972"/>
                </a:cubicBezTo>
                <a:cubicBezTo>
                  <a:pt x="-64075" y="4072175"/>
                  <a:pt x="42337" y="4070407"/>
                  <a:pt x="0" y="3855106"/>
                </a:cubicBezTo>
                <a:cubicBezTo>
                  <a:pt x="-42337" y="3639805"/>
                  <a:pt x="48468" y="3422985"/>
                  <a:pt x="0" y="3311368"/>
                </a:cubicBezTo>
                <a:cubicBezTo>
                  <a:pt x="-48468" y="3199751"/>
                  <a:pt x="58238" y="2917861"/>
                  <a:pt x="0" y="2718693"/>
                </a:cubicBezTo>
                <a:cubicBezTo>
                  <a:pt x="-58238" y="2519525"/>
                  <a:pt x="3903" y="2247110"/>
                  <a:pt x="0" y="2126018"/>
                </a:cubicBezTo>
                <a:cubicBezTo>
                  <a:pt x="-3903" y="2004926"/>
                  <a:pt x="10675" y="1816286"/>
                  <a:pt x="0" y="1533343"/>
                </a:cubicBezTo>
                <a:cubicBezTo>
                  <a:pt x="-10675" y="1250401"/>
                  <a:pt x="45388" y="1186171"/>
                  <a:pt x="0" y="1087477"/>
                </a:cubicBezTo>
                <a:cubicBezTo>
                  <a:pt x="-45388" y="988783"/>
                  <a:pt x="20212" y="749066"/>
                  <a:pt x="0" y="592675"/>
                </a:cubicBezTo>
                <a:cubicBezTo>
                  <a:pt x="-20212" y="436284"/>
                  <a:pt x="68527" y="152473"/>
                  <a:pt x="0" y="0"/>
                </a:cubicBezTo>
                <a:close/>
              </a:path>
            </a:pathLst>
          </a:custGeom>
          <a:ln>
            <a:extLst>
              <a:ext uri="{C807C97D-BFC1-408E-A445-0C87EB9F89A2}">
                <ask:lineSketchStyleProps xmlns:ask="http://schemas.microsoft.com/office/drawing/2018/sketchyshapes" sd="2976040260">
                  <a:prstGeom prst="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fi-FI" sz="2400" b="1" dirty="0" err="1"/>
              <a:t>gå</a:t>
            </a:r>
            <a:r>
              <a:rPr lang="fi-FI" sz="2400" b="1" dirty="0"/>
              <a:t>=</a:t>
            </a:r>
            <a:r>
              <a:rPr lang="fi-FI" sz="2400" b="1" dirty="0" err="1"/>
              <a:t>mennä,kävellä</a:t>
            </a:r>
            <a:endParaRPr lang="fi-FI" sz="2400" b="1" dirty="0"/>
          </a:p>
          <a:p>
            <a:r>
              <a:rPr lang="fi-FI" sz="2400" dirty="0" err="1"/>
              <a:t>Jag</a:t>
            </a:r>
            <a:r>
              <a:rPr lang="fi-FI" sz="2400" dirty="0"/>
              <a:t> </a:t>
            </a:r>
            <a:r>
              <a:rPr lang="fi-FI" sz="2400" dirty="0" err="1"/>
              <a:t>ska</a:t>
            </a:r>
            <a:r>
              <a:rPr lang="fi-FI" sz="2400" dirty="0"/>
              <a:t> </a:t>
            </a:r>
            <a:r>
              <a:rPr lang="fi-FI" sz="2400" dirty="0" err="1"/>
              <a:t>gå</a:t>
            </a:r>
            <a:r>
              <a:rPr lang="fi-FI" sz="2400" dirty="0"/>
              <a:t> </a:t>
            </a:r>
            <a:r>
              <a:rPr lang="fi-FI" sz="2400" dirty="0" err="1"/>
              <a:t>på</a:t>
            </a:r>
            <a:r>
              <a:rPr lang="fi-FI" sz="2400" dirty="0"/>
              <a:t> </a:t>
            </a:r>
            <a:r>
              <a:rPr lang="fi-FI" sz="2400" dirty="0" err="1"/>
              <a:t>gym</a:t>
            </a:r>
            <a:r>
              <a:rPr lang="fi-FI" sz="2400" dirty="0"/>
              <a:t>,</a:t>
            </a:r>
          </a:p>
          <a:p>
            <a:r>
              <a:rPr lang="fi-FI" sz="2400" dirty="0" err="1"/>
              <a:t>Bussen</a:t>
            </a:r>
            <a:r>
              <a:rPr lang="fi-FI" sz="2400" dirty="0"/>
              <a:t> </a:t>
            </a:r>
            <a:r>
              <a:rPr lang="fi-FI" sz="2400" dirty="0" err="1"/>
              <a:t>går</a:t>
            </a:r>
            <a:r>
              <a:rPr lang="fi-FI" sz="2400" dirty="0"/>
              <a:t> </a:t>
            </a:r>
            <a:r>
              <a:rPr lang="fi-FI" sz="2400" dirty="0" err="1"/>
              <a:t>till</a:t>
            </a:r>
            <a:r>
              <a:rPr lang="fi-FI" sz="2400" dirty="0"/>
              <a:t> </a:t>
            </a:r>
            <a:r>
              <a:rPr lang="fi-FI" sz="2400" dirty="0" err="1"/>
              <a:t>centrum</a:t>
            </a:r>
            <a:endParaRPr lang="fi-FI" sz="2400" dirty="0"/>
          </a:p>
          <a:p>
            <a:r>
              <a:rPr lang="fi-FI" sz="2400" dirty="0" err="1"/>
              <a:t>Jag</a:t>
            </a:r>
            <a:r>
              <a:rPr lang="fi-FI" sz="2400" dirty="0"/>
              <a:t> </a:t>
            </a:r>
            <a:r>
              <a:rPr lang="fi-FI" sz="2400" dirty="0" err="1"/>
              <a:t>går</a:t>
            </a:r>
            <a:r>
              <a:rPr lang="fi-FI" sz="2400" dirty="0"/>
              <a:t> </a:t>
            </a:r>
            <a:r>
              <a:rPr lang="fi-FI" sz="2400" dirty="0" err="1"/>
              <a:t>till</a:t>
            </a:r>
            <a:r>
              <a:rPr lang="fi-FI" sz="2400" dirty="0"/>
              <a:t> </a:t>
            </a:r>
            <a:r>
              <a:rPr lang="fi-FI" sz="2400" dirty="0" err="1"/>
              <a:t>skolan</a:t>
            </a:r>
            <a:r>
              <a:rPr lang="fi-FI" sz="2400" dirty="0"/>
              <a:t>.</a:t>
            </a:r>
          </a:p>
          <a:p>
            <a:endParaRPr lang="fi-FI" sz="2400" dirty="0"/>
          </a:p>
          <a:p>
            <a:r>
              <a:rPr lang="fi-FI" sz="2400" b="1" dirty="0" err="1"/>
              <a:t>åka</a:t>
            </a:r>
            <a:r>
              <a:rPr lang="fi-FI" sz="2400" b="1" dirty="0"/>
              <a:t>= matkustaa, olla kyydissä</a:t>
            </a:r>
          </a:p>
          <a:p>
            <a:r>
              <a:rPr lang="fi-FI" sz="2400" dirty="0" err="1"/>
              <a:t>Ska</a:t>
            </a:r>
            <a:r>
              <a:rPr lang="fi-FI" sz="2400" dirty="0"/>
              <a:t> du </a:t>
            </a:r>
            <a:r>
              <a:rPr lang="fi-FI" sz="2400" dirty="0" err="1"/>
              <a:t>åka</a:t>
            </a:r>
            <a:r>
              <a:rPr lang="fi-FI" sz="2400" dirty="0"/>
              <a:t> </a:t>
            </a:r>
            <a:r>
              <a:rPr lang="fi-FI" sz="2400" dirty="0" err="1"/>
              <a:t>til</a:t>
            </a:r>
            <a:r>
              <a:rPr lang="fi-FI" sz="2400" dirty="0"/>
              <a:t> Stockholm?</a:t>
            </a:r>
          </a:p>
          <a:p>
            <a:r>
              <a:rPr lang="fi-FI" sz="2400" dirty="0"/>
              <a:t>Åker du </a:t>
            </a:r>
            <a:r>
              <a:rPr lang="fi-FI" sz="2400" dirty="0" err="1"/>
              <a:t>idag</a:t>
            </a:r>
            <a:r>
              <a:rPr lang="fi-FI" sz="2400" dirty="0"/>
              <a:t>?</a:t>
            </a:r>
          </a:p>
          <a:p>
            <a:endParaRPr lang="fi-FI" sz="2400" dirty="0"/>
          </a:p>
          <a:p>
            <a:r>
              <a:rPr lang="fi-FI" sz="2400" b="1" dirty="0" err="1"/>
              <a:t>resa</a:t>
            </a:r>
            <a:r>
              <a:rPr lang="fi-FI" sz="2400" b="1" dirty="0"/>
              <a:t> =matkustaa</a:t>
            </a:r>
          </a:p>
          <a:p>
            <a:r>
              <a:rPr lang="fi-FI" sz="2400" dirty="0" err="1"/>
              <a:t>Jag</a:t>
            </a:r>
            <a:r>
              <a:rPr lang="fi-FI" sz="2400" dirty="0"/>
              <a:t> </a:t>
            </a:r>
            <a:r>
              <a:rPr lang="fi-FI" sz="2400" dirty="0" err="1"/>
              <a:t>ska</a:t>
            </a:r>
            <a:r>
              <a:rPr lang="fi-FI" sz="2400" dirty="0"/>
              <a:t> </a:t>
            </a:r>
            <a:r>
              <a:rPr lang="fi-FI" sz="2400" dirty="0" err="1"/>
              <a:t>resa</a:t>
            </a:r>
            <a:r>
              <a:rPr lang="fi-FI" sz="2400" dirty="0"/>
              <a:t> </a:t>
            </a:r>
            <a:r>
              <a:rPr lang="fi-FI" sz="2400" dirty="0" err="1"/>
              <a:t>till</a:t>
            </a:r>
            <a:r>
              <a:rPr lang="fi-FI" sz="2400" dirty="0"/>
              <a:t> </a:t>
            </a:r>
            <a:r>
              <a:rPr lang="fi-FI" sz="2400" dirty="0" err="1"/>
              <a:t>Italien</a:t>
            </a:r>
            <a:r>
              <a:rPr lang="fi-FI" sz="2400" dirty="0"/>
              <a:t> </a:t>
            </a:r>
            <a:r>
              <a:rPr lang="fi-FI" sz="2400" dirty="0" err="1"/>
              <a:t>på</a:t>
            </a:r>
            <a:r>
              <a:rPr lang="fi-FI" sz="2400" dirty="0"/>
              <a:t> </a:t>
            </a:r>
            <a:r>
              <a:rPr lang="fi-FI" sz="2400" dirty="0" err="1"/>
              <a:t>sommaren</a:t>
            </a:r>
            <a:r>
              <a:rPr lang="fi-FI" sz="2400" dirty="0"/>
              <a:t>.</a:t>
            </a:r>
          </a:p>
          <a:p>
            <a:r>
              <a:rPr lang="fi-FI" sz="2400" dirty="0" err="1"/>
              <a:t>När</a:t>
            </a:r>
            <a:r>
              <a:rPr lang="fi-FI" sz="2400" dirty="0"/>
              <a:t> </a:t>
            </a:r>
            <a:r>
              <a:rPr lang="fi-FI" sz="2400" dirty="0" err="1"/>
              <a:t>reser</a:t>
            </a:r>
            <a:r>
              <a:rPr lang="fi-FI" sz="2400" dirty="0"/>
              <a:t> du?</a:t>
            </a:r>
            <a:endParaRPr lang="fi-FI" dirty="0"/>
          </a:p>
        </p:txBody>
      </p:sp>
      <p:sp>
        <p:nvSpPr>
          <p:cNvPr id="6" name="Tekstiruutu 5">
            <a:extLst>
              <a:ext uri="{FF2B5EF4-FFF2-40B4-BE49-F238E27FC236}">
                <a16:creationId xmlns:a16="http://schemas.microsoft.com/office/drawing/2014/main" id="{B3ECFA56-D8E9-12EE-A597-EEB06D9642E6}"/>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12" name="Kuva 11" descr="Nousu ääriviiva">
            <a:extLst>
              <a:ext uri="{FF2B5EF4-FFF2-40B4-BE49-F238E27FC236}">
                <a16:creationId xmlns:a16="http://schemas.microsoft.com/office/drawing/2014/main" id="{D5278E06-F8C1-BB75-22FA-DCA21B6D99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89829" y="1921669"/>
            <a:ext cx="914400" cy="914400"/>
          </a:xfrm>
          <a:prstGeom prst="rect">
            <a:avLst/>
          </a:prstGeom>
        </p:spPr>
      </p:pic>
      <p:pic>
        <p:nvPicPr>
          <p:cNvPr id="14" name="Kuva 13" descr="Auto ääriviiva">
            <a:extLst>
              <a:ext uri="{FF2B5EF4-FFF2-40B4-BE49-F238E27FC236}">
                <a16:creationId xmlns:a16="http://schemas.microsoft.com/office/drawing/2014/main" id="{85455ED8-8972-4E22-2A6A-1AC6C47080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46155" y="2828862"/>
            <a:ext cx="914400" cy="914400"/>
          </a:xfrm>
          <a:prstGeom prst="rect">
            <a:avLst/>
          </a:prstGeom>
        </p:spPr>
      </p:pic>
      <p:pic>
        <p:nvPicPr>
          <p:cNvPr id="16" name="Kuva 15" descr="Bussi ääriviiva">
            <a:extLst>
              <a:ext uri="{FF2B5EF4-FFF2-40B4-BE49-F238E27FC236}">
                <a16:creationId xmlns:a16="http://schemas.microsoft.com/office/drawing/2014/main" id="{FB720548-09C6-2BE5-AB06-2083D21E70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13503" y="1533769"/>
            <a:ext cx="914400" cy="914400"/>
          </a:xfrm>
          <a:prstGeom prst="rect">
            <a:avLst/>
          </a:prstGeom>
        </p:spPr>
      </p:pic>
      <p:pic>
        <p:nvPicPr>
          <p:cNvPr id="18" name="Kuva 17" descr="Juna ääriviiva">
            <a:extLst>
              <a:ext uri="{FF2B5EF4-FFF2-40B4-BE49-F238E27FC236}">
                <a16:creationId xmlns:a16="http://schemas.microsoft.com/office/drawing/2014/main" id="{5E666260-8DB7-1FC0-CDFB-89624EEE48D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69829" y="2530352"/>
            <a:ext cx="914400" cy="914400"/>
          </a:xfrm>
          <a:prstGeom prst="rect">
            <a:avLst/>
          </a:prstGeom>
        </p:spPr>
      </p:pic>
    </p:spTree>
    <p:extLst>
      <p:ext uri="{BB962C8B-B14F-4D97-AF65-F5344CB8AC3E}">
        <p14:creationId xmlns:p14="http://schemas.microsoft.com/office/powerpoint/2010/main" val="242461244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41E3163-10AA-A954-3FC1-C5F88346C564}"/>
              </a:ext>
            </a:extLst>
          </p:cNvPr>
          <p:cNvSpPr>
            <a:spLocks noGrp="1"/>
          </p:cNvSpPr>
          <p:nvPr>
            <p:ph type="title"/>
          </p:nvPr>
        </p:nvSpPr>
        <p:spPr/>
        <p:txBody>
          <a:bodyPr/>
          <a:lstStyle/>
          <a:p>
            <a:r>
              <a:rPr lang="fi-FI" dirty="0"/>
              <a:t>Muita ajanilmauksia</a:t>
            </a:r>
          </a:p>
        </p:txBody>
      </p:sp>
      <p:sp>
        <p:nvSpPr>
          <p:cNvPr id="3" name="Sisällön paikkamerkki 2">
            <a:extLst>
              <a:ext uri="{FF2B5EF4-FFF2-40B4-BE49-F238E27FC236}">
                <a16:creationId xmlns:a16="http://schemas.microsoft.com/office/drawing/2014/main" id="{0C5CF8E6-A479-292E-9C13-E104E953A8DB}"/>
              </a:ext>
            </a:extLst>
          </p:cNvPr>
          <p:cNvSpPr>
            <a:spLocks noGrp="1"/>
          </p:cNvSpPr>
          <p:nvPr>
            <p:ph sz="half" idx="1"/>
          </p:nvPr>
        </p:nvSpPr>
        <p:spPr/>
        <p:txBody>
          <a:bodyPr/>
          <a:lstStyle/>
          <a:p>
            <a:pPr marL="0" indent="0">
              <a:buNone/>
            </a:pPr>
            <a:r>
              <a:rPr lang="fi-FI" dirty="0" err="1"/>
              <a:t>idag</a:t>
            </a:r>
            <a:endParaRPr lang="fi-FI" dirty="0"/>
          </a:p>
          <a:p>
            <a:pPr marL="0" indent="0">
              <a:buNone/>
            </a:pPr>
            <a:r>
              <a:rPr lang="fi-FI" dirty="0" err="1"/>
              <a:t>imorgon</a:t>
            </a:r>
            <a:endParaRPr lang="fi-FI" dirty="0"/>
          </a:p>
          <a:p>
            <a:pPr marL="0" indent="0">
              <a:buNone/>
            </a:pPr>
            <a:r>
              <a:rPr lang="fi-FI" dirty="0" err="1"/>
              <a:t>på</a:t>
            </a:r>
            <a:r>
              <a:rPr lang="fi-FI" dirty="0"/>
              <a:t> </a:t>
            </a:r>
            <a:r>
              <a:rPr lang="fi-FI" dirty="0" err="1"/>
              <a:t>morgonen</a:t>
            </a:r>
            <a:endParaRPr lang="fi-FI" dirty="0"/>
          </a:p>
          <a:p>
            <a:pPr marL="0" indent="0">
              <a:buNone/>
            </a:pPr>
            <a:r>
              <a:rPr lang="fi-FI" dirty="0" err="1"/>
              <a:t>på</a:t>
            </a:r>
            <a:r>
              <a:rPr lang="fi-FI" dirty="0"/>
              <a:t> </a:t>
            </a:r>
            <a:r>
              <a:rPr lang="fi-FI" dirty="0" err="1"/>
              <a:t>dagen</a:t>
            </a:r>
            <a:endParaRPr lang="fi-FI" dirty="0"/>
          </a:p>
          <a:p>
            <a:pPr marL="0" indent="0">
              <a:buNone/>
            </a:pPr>
            <a:r>
              <a:rPr lang="fi-FI" dirty="0" err="1"/>
              <a:t>på</a:t>
            </a:r>
            <a:r>
              <a:rPr lang="fi-FI" dirty="0"/>
              <a:t> </a:t>
            </a:r>
            <a:r>
              <a:rPr lang="fi-FI" dirty="0" err="1"/>
              <a:t>kvällen</a:t>
            </a:r>
            <a:endParaRPr lang="fi-FI" dirty="0"/>
          </a:p>
          <a:p>
            <a:pPr marL="0" indent="0">
              <a:buNone/>
            </a:pPr>
            <a:r>
              <a:rPr lang="fi-FI" dirty="0" err="1"/>
              <a:t>under</a:t>
            </a:r>
            <a:r>
              <a:rPr lang="fi-FI" dirty="0"/>
              <a:t> </a:t>
            </a:r>
            <a:r>
              <a:rPr lang="fi-FI" dirty="0" err="1"/>
              <a:t>veckosluten</a:t>
            </a:r>
            <a:endParaRPr lang="fi-FI" dirty="0"/>
          </a:p>
          <a:p>
            <a:pPr marL="0" indent="0">
              <a:buNone/>
            </a:pPr>
            <a:r>
              <a:rPr lang="fi-FI" dirty="0"/>
              <a:t>i </a:t>
            </a:r>
            <a:r>
              <a:rPr lang="fi-FI" dirty="0" err="1"/>
              <a:t>augusti</a:t>
            </a:r>
            <a:endParaRPr lang="fi-FI" dirty="0"/>
          </a:p>
          <a:p>
            <a:pPr marL="0" indent="0">
              <a:buNone/>
            </a:pPr>
            <a:r>
              <a:rPr lang="fi-FI" dirty="0" err="1"/>
              <a:t>på</a:t>
            </a:r>
            <a:r>
              <a:rPr lang="fi-FI" dirty="0"/>
              <a:t> </a:t>
            </a:r>
            <a:r>
              <a:rPr lang="fi-FI" dirty="0" err="1"/>
              <a:t>måndagen</a:t>
            </a:r>
            <a:endParaRPr lang="fi-FI" dirty="0"/>
          </a:p>
          <a:p>
            <a:endParaRPr lang="fi-FI" dirty="0"/>
          </a:p>
        </p:txBody>
      </p:sp>
      <p:sp>
        <p:nvSpPr>
          <p:cNvPr id="4" name="Sisällön paikkamerkki 3">
            <a:extLst>
              <a:ext uri="{FF2B5EF4-FFF2-40B4-BE49-F238E27FC236}">
                <a16:creationId xmlns:a16="http://schemas.microsoft.com/office/drawing/2014/main" id="{6B5E0E45-A0D2-7822-457A-3BC6547E4160}"/>
              </a:ext>
            </a:extLst>
          </p:cNvPr>
          <p:cNvSpPr>
            <a:spLocks noGrp="1"/>
          </p:cNvSpPr>
          <p:nvPr>
            <p:ph sz="half" idx="2"/>
          </p:nvPr>
        </p:nvSpPr>
        <p:spPr/>
        <p:txBody>
          <a:bodyPr/>
          <a:lstStyle/>
          <a:p>
            <a:pPr marL="0" indent="0">
              <a:buNone/>
            </a:pPr>
            <a:r>
              <a:rPr lang="fi-FI" dirty="0" err="1"/>
              <a:t>snart</a:t>
            </a:r>
            <a:endParaRPr lang="fi-FI" dirty="0"/>
          </a:p>
          <a:p>
            <a:pPr marL="0" indent="0">
              <a:buNone/>
            </a:pPr>
            <a:r>
              <a:rPr lang="fi-FI" dirty="0" err="1"/>
              <a:t>genast</a:t>
            </a:r>
            <a:endParaRPr lang="fi-FI" dirty="0"/>
          </a:p>
          <a:p>
            <a:pPr marL="0" indent="0">
              <a:buNone/>
            </a:pPr>
            <a:r>
              <a:rPr lang="fi-FI" dirty="0" err="1"/>
              <a:t>länge</a:t>
            </a:r>
            <a:endParaRPr lang="fi-FI" dirty="0"/>
          </a:p>
          <a:p>
            <a:pPr marL="0" indent="0">
              <a:buNone/>
            </a:pPr>
            <a:r>
              <a:rPr lang="fi-FI" dirty="0" err="1"/>
              <a:t>snabbt</a:t>
            </a:r>
            <a:endParaRPr lang="fi-FI" dirty="0"/>
          </a:p>
          <a:p>
            <a:pPr marL="0" indent="0">
              <a:buNone/>
            </a:pPr>
            <a:r>
              <a:rPr lang="fi-FI" dirty="0" err="1"/>
              <a:t>alltid</a:t>
            </a:r>
            <a:endParaRPr lang="fi-FI" dirty="0"/>
          </a:p>
          <a:p>
            <a:pPr marL="0" indent="0">
              <a:buNone/>
            </a:pPr>
            <a:r>
              <a:rPr lang="fi-FI" dirty="0" err="1"/>
              <a:t>Aldrig</a:t>
            </a:r>
            <a:endParaRPr lang="fi-FI" dirty="0"/>
          </a:p>
          <a:p>
            <a:pPr marL="0" indent="0">
              <a:buNone/>
            </a:pPr>
            <a:r>
              <a:rPr lang="fi-FI" dirty="0" err="1"/>
              <a:t>ofta</a:t>
            </a:r>
            <a:endParaRPr lang="fi-FI" dirty="0"/>
          </a:p>
          <a:p>
            <a:pPr marL="0" indent="0">
              <a:buNone/>
            </a:pPr>
            <a:r>
              <a:rPr lang="fi-FI" dirty="0" err="1"/>
              <a:t>sällan</a:t>
            </a:r>
            <a:endParaRPr lang="fi-FI" dirty="0"/>
          </a:p>
          <a:p>
            <a:pPr marL="0" indent="0">
              <a:buNone/>
            </a:pPr>
            <a:endParaRPr lang="fi-FI" dirty="0"/>
          </a:p>
          <a:p>
            <a:endParaRPr lang="fi-FI" dirty="0"/>
          </a:p>
        </p:txBody>
      </p:sp>
      <p:pic>
        <p:nvPicPr>
          <p:cNvPr id="8" name="Kuva 7" descr="Kello 11.55 koulun käytävällä loistevalojen ja varastojen kanssa">
            <a:extLst>
              <a:ext uri="{FF2B5EF4-FFF2-40B4-BE49-F238E27FC236}">
                <a16:creationId xmlns:a16="http://schemas.microsoft.com/office/drawing/2014/main" id="{5675530A-7A84-0860-DDAB-8EA6463A2433}"/>
              </a:ext>
            </a:extLst>
          </p:cNvPr>
          <p:cNvPicPr>
            <a:picLocks noChangeAspect="1"/>
          </p:cNvPicPr>
          <p:nvPr/>
        </p:nvPicPr>
        <p:blipFill>
          <a:blip r:embed="rId2">
            <a:alphaModFix amt="84000"/>
            <a:extLst>
              <a:ext uri="{28A0092B-C50C-407E-A947-70E740481C1C}">
                <a14:useLocalDpi xmlns:a14="http://schemas.microsoft.com/office/drawing/2010/main" val="0"/>
              </a:ext>
            </a:extLst>
          </a:blip>
          <a:stretch>
            <a:fillRect/>
          </a:stretch>
        </p:blipFill>
        <p:spPr>
          <a:xfrm>
            <a:off x="9664599" y="46514"/>
            <a:ext cx="2285777" cy="3429000"/>
          </a:xfrm>
          <a:prstGeom prst="rect">
            <a:avLst/>
          </a:prstGeom>
          <a:ln>
            <a:noFill/>
          </a:ln>
          <a:effectLst>
            <a:softEdge rad="112500"/>
          </a:effectLst>
        </p:spPr>
      </p:pic>
      <p:pic>
        <p:nvPicPr>
          <p:cNvPr id="10" name="Kuva 9" descr="Tiimalasi ja kalenteri">
            <a:extLst>
              <a:ext uri="{FF2B5EF4-FFF2-40B4-BE49-F238E27FC236}">
                <a16:creationId xmlns:a16="http://schemas.microsoft.com/office/drawing/2014/main" id="{88B78D1F-2191-5C19-F85C-3D80741B0942}"/>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7813553" y="2078673"/>
            <a:ext cx="3443011" cy="2306548"/>
          </a:xfrm>
          <a:prstGeom prst="rect">
            <a:avLst/>
          </a:prstGeom>
          <a:ln>
            <a:noFill/>
          </a:ln>
          <a:effectLst>
            <a:softEdge rad="112500"/>
          </a:effectLst>
        </p:spPr>
      </p:pic>
      <p:pic>
        <p:nvPicPr>
          <p:cNvPr id="5" name="Kuva 4" descr="Tienviitta ääriviiva">
            <a:extLst>
              <a:ext uri="{FF2B5EF4-FFF2-40B4-BE49-F238E27FC236}">
                <a16:creationId xmlns:a16="http://schemas.microsoft.com/office/drawing/2014/main" id="{E786706B-759E-FB2A-4A20-D908BB81D3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38768" y="111162"/>
            <a:ext cx="1714463" cy="1714463"/>
          </a:xfrm>
          <a:prstGeom prst="rect">
            <a:avLst/>
          </a:prstGeom>
        </p:spPr>
      </p:pic>
      <p:sp>
        <p:nvSpPr>
          <p:cNvPr id="6" name="Tekstiruutu 5">
            <a:extLst>
              <a:ext uri="{FF2B5EF4-FFF2-40B4-BE49-F238E27FC236}">
                <a16:creationId xmlns:a16="http://schemas.microsoft.com/office/drawing/2014/main" id="{03AD3EF4-CDD5-EB15-A853-F3520E954F06}"/>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Tree>
    <p:extLst>
      <p:ext uri="{BB962C8B-B14F-4D97-AF65-F5344CB8AC3E}">
        <p14:creationId xmlns:p14="http://schemas.microsoft.com/office/powerpoint/2010/main" val="28631846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40240E4-3049-0864-2A72-038B54A0BF3D}"/>
              </a:ext>
            </a:extLst>
          </p:cNvPr>
          <p:cNvSpPr>
            <a:spLocks noGrp="1"/>
          </p:cNvSpPr>
          <p:nvPr>
            <p:ph type="title"/>
          </p:nvPr>
        </p:nvSpPr>
        <p:spPr/>
        <p:txBody>
          <a:bodyPr/>
          <a:lstStyle/>
          <a:p>
            <a:r>
              <a:rPr lang="fi-FI" dirty="0"/>
              <a:t>Värejä - </a:t>
            </a:r>
            <a:r>
              <a:rPr lang="fi-FI" dirty="0" err="1"/>
              <a:t>färg</a:t>
            </a:r>
            <a:endParaRPr lang="fi-FI" dirty="0"/>
          </a:p>
        </p:txBody>
      </p:sp>
      <p:sp>
        <p:nvSpPr>
          <p:cNvPr id="4" name="Suorakulmio: Pyöristetyt kulmat 3">
            <a:extLst>
              <a:ext uri="{FF2B5EF4-FFF2-40B4-BE49-F238E27FC236}">
                <a16:creationId xmlns:a16="http://schemas.microsoft.com/office/drawing/2014/main" id="{754AC8C5-A578-1659-388D-88C7A1C1D61E}"/>
              </a:ext>
            </a:extLst>
          </p:cNvPr>
          <p:cNvSpPr/>
          <p:nvPr/>
        </p:nvSpPr>
        <p:spPr>
          <a:xfrm>
            <a:off x="6954723" y="3821849"/>
            <a:ext cx="780836" cy="498886"/>
          </a:xfrm>
          <a:prstGeom prst="round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Suorakulmio: Pyöristetyt kulmat 4">
            <a:extLst>
              <a:ext uri="{FF2B5EF4-FFF2-40B4-BE49-F238E27FC236}">
                <a16:creationId xmlns:a16="http://schemas.microsoft.com/office/drawing/2014/main" id="{97BF8903-50DA-5B81-E056-35BA5E219196}"/>
              </a:ext>
            </a:extLst>
          </p:cNvPr>
          <p:cNvSpPr/>
          <p:nvPr/>
        </p:nvSpPr>
        <p:spPr>
          <a:xfrm>
            <a:off x="4846300" y="2385554"/>
            <a:ext cx="780836" cy="498886"/>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Suorakulmio: Pyöristetyt kulmat 5">
            <a:extLst>
              <a:ext uri="{FF2B5EF4-FFF2-40B4-BE49-F238E27FC236}">
                <a16:creationId xmlns:a16="http://schemas.microsoft.com/office/drawing/2014/main" id="{323EFBC6-DFA4-7C5F-32DF-9F502AEAEF84}"/>
              </a:ext>
            </a:extLst>
          </p:cNvPr>
          <p:cNvSpPr/>
          <p:nvPr/>
        </p:nvSpPr>
        <p:spPr>
          <a:xfrm>
            <a:off x="2884908" y="3836320"/>
            <a:ext cx="780836" cy="498886"/>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Suorakulmio: Pyöristetyt kulmat 6">
            <a:extLst>
              <a:ext uri="{FF2B5EF4-FFF2-40B4-BE49-F238E27FC236}">
                <a16:creationId xmlns:a16="http://schemas.microsoft.com/office/drawing/2014/main" id="{176BCBF0-67BE-D4BA-E6B1-12411EA6DF9D}"/>
              </a:ext>
            </a:extLst>
          </p:cNvPr>
          <p:cNvSpPr/>
          <p:nvPr/>
        </p:nvSpPr>
        <p:spPr>
          <a:xfrm>
            <a:off x="2884908" y="5266559"/>
            <a:ext cx="780836" cy="49888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Suorakulmio: Pyöristetyt kulmat 7">
            <a:extLst>
              <a:ext uri="{FF2B5EF4-FFF2-40B4-BE49-F238E27FC236}">
                <a16:creationId xmlns:a16="http://schemas.microsoft.com/office/drawing/2014/main" id="{69A69B82-E3CC-A7B1-50BC-C477EE854165}"/>
              </a:ext>
            </a:extLst>
          </p:cNvPr>
          <p:cNvSpPr/>
          <p:nvPr/>
        </p:nvSpPr>
        <p:spPr>
          <a:xfrm>
            <a:off x="2900842" y="2428716"/>
            <a:ext cx="780836" cy="498886"/>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Suorakulmio: Pyöristetyt kulmat 8">
            <a:extLst>
              <a:ext uri="{FF2B5EF4-FFF2-40B4-BE49-F238E27FC236}">
                <a16:creationId xmlns:a16="http://schemas.microsoft.com/office/drawing/2014/main" id="{AC3BAB2E-72C8-5B3E-C07B-90602B600857}"/>
              </a:ext>
            </a:extLst>
          </p:cNvPr>
          <p:cNvSpPr/>
          <p:nvPr/>
        </p:nvSpPr>
        <p:spPr>
          <a:xfrm>
            <a:off x="838200" y="2801823"/>
            <a:ext cx="780836" cy="498886"/>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uorakulmio: Pyöristetyt kulmat 9">
            <a:extLst>
              <a:ext uri="{FF2B5EF4-FFF2-40B4-BE49-F238E27FC236}">
                <a16:creationId xmlns:a16="http://schemas.microsoft.com/office/drawing/2014/main" id="{23F7BB28-98D2-9000-314C-6CEA196C35E9}"/>
              </a:ext>
            </a:extLst>
          </p:cNvPr>
          <p:cNvSpPr/>
          <p:nvPr/>
        </p:nvSpPr>
        <p:spPr>
          <a:xfrm>
            <a:off x="888847" y="4500170"/>
            <a:ext cx="780836" cy="49888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Suorakulmio: Pyöristetyt kulmat 10">
            <a:extLst>
              <a:ext uri="{FF2B5EF4-FFF2-40B4-BE49-F238E27FC236}">
                <a16:creationId xmlns:a16="http://schemas.microsoft.com/office/drawing/2014/main" id="{00010ACF-E626-CF3D-4E7D-12F53C8599E9}"/>
              </a:ext>
            </a:extLst>
          </p:cNvPr>
          <p:cNvSpPr/>
          <p:nvPr/>
        </p:nvSpPr>
        <p:spPr>
          <a:xfrm>
            <a:off x="6996271" y="5278842"/>
            <a:ext cx="780836" cy="498886"/>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accent3"/>
              </a:solidFill>
            </a:endParaRPr>
          </a:p>
        </p:txBody>
      </p:sp>
      <p:sp>
        <p:nvSpPr>
          <p:cNvPr id="13" name="Suorakulmio: Pyöristetyt kulmat 12">
            <a:extLst>
              <a:ext uri="{FF2B5EF4-FFF2-40B4-BE49-F238E27FC236}">
                <a16:creationId xmlns:a16="http://schemas.microsoft.com/office/drawing/2014/main" id="{7790A3EB-59D9-2D4D-AF8F-BFDF5DBABA1C}"/>
              </a:ext>
            </a:extLst>
          </p:cNvPr>
          <p:cNvSpPr/>
          <p:nvPr/>
        </p:nvSpPr>
        <p:spPr>
          <a:xfrm>
            <a:off x="4886652" y="5280062"/>
            <a:ext cx="780836" cy="498886"/>
          </a:xfrm>
          <a:prstGeom prst="round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Suorakulmio: Pyöristetyt kulmat 13">
            <a:extLst>
              <a:ext uri="{FF2B5EF4-FFF2-40B4-BE49-F238E27FC236}">
                <a16:creationId xmlns:a16="http://schemas.microsoft.com/office/drawing/2014/main" id="{0A3A65D4-3481-564F-A9AC-0B9A1061E095}"/>
              </a:ext>
            </a:extLst>
          </p:cNvPr>
          <p:cNvSpPr/>
          <p:nvPr/>
        </p:nvSpPr>
        <p:spPr>
          <a:xfrm>
            <a:off x="9102918" y="4052144"/>
            <a:ext cx="780836" cy="498886"/>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Pyöristetyt kulmat 14">
            <a:extLst>
              <a:ext uri="{FF2B5EF4-FFF2-40B4-BE49-F238E27FC236}">
                <a16:creationId xmlns:a16="http://schemas.microsoft.com/office/drawing/2014/main" id="{42E47377-4B5D-A897-60CF-4F7DFB28B011}"/>
              </a:ext>
            </a:extLst>
          </p:cNvPr>
          <p:cNvSpPr/>
          <p:nvPr/>
        </p:nvSpPr>
        <p:spPr>
          <a:xfrm>
            <a:off x="4816445" y="3821849"/>
            <a:ext cx="780836" cy="498886"/>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Pyöristetyt kulmat 15">
            <a:extLst>
              <a:ext uri="{FF2B5EF4-FFF2-40B4-BE49-F238E27FC236}">
                <a16:creationId xmlns:a16="http://schemas.microsoft.com/office/drawing/2014/main" id="{33A1DCD4-883A-4EF7-AF9F-D88B47B87639}"/>
              </a:ext>
            </a:extLst>
          </p:cNvPr>
          <p:cNvSpPr/>
          <p:nvPr/>
        </p:nvSpPr>
        <p:spPr>
          <a:xfrm>
            <a:off x="9102918" y="2472489"/>
            <a:ext cx="780836" cy="498886"/>
          </a:xfrm>
          <a:prstGeom prst="roundRect">
            <a:avLst/>
          </a:prstGeom>
          <a:solidFill>
            <a:srgbClr val="FF99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Pyöristetyt kulmat 16">
            <a:extLst>
              <a:ext uri="{FF2B5EF4-FFF2-40B4-BE49-F238E27FC236}">
                <a16:creationId xmlns:a16="http://schemas.microsoft.com/office/drawing/2014/main" id="{359EE126-BF95-2751-2874-1C11AB8E3DAF}"/>
              </a:ext>
            </a:extLst>
          </p:cNvPr>
          <p:cNvSpPr/>
          <p:nvPr/>
        </p:nvSpPr>
        <p:spPr>
          <a:xfrm>
            <a:off x="9102918" y="5293662"/>
            <a:ext cx="780836" cy="498886"/>
          </a:xfrm>
          <a:prstGeom prst="roundRect">
            <a:avLst/>
          </a:prstGeom>
          <a:solidFill>
            <a:srgbClr val="FF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Tekstiruutu 18">
            <a:extLst>
              <a:ext uri="{FF2B5EF4-FFF2-40B4-BE49-F238E27FC236}">
                <a16:creationId xmlns:a16="http://schemas.microsoft.com/office/drawing/2014/main" id="{05EB6AFB-7D61-7CAC-B63B-9F6ACE398F4D}"/>
              </a:ext>
            </a:extLst>
          </p:cNvPr>
          <p:cNvSpPr txBox="1"/>
          <p:nvPr/>
        </p:nvSpPr>
        <p:spPr>
          <a:xfrm>
            <a:off x="2884908" y="2011207"/>
            <a:ext cx="1263722"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RÖD</a:t>
            </a:r>
          </a:p>
        </p:txBody>
      </p:sp>
      <p:sp>
        <p:nvSpPr>
          <p:cNvPr id="20" name="Tekstiruutu 19">
            <a:extLst>
              <a:ext uri="{FF2B5EF4-FFF2-40B4-BE49-F238E27FC236}">
                <a16:creationId xmlns:a16="http://schemas.microsoft.com/office/drawing/2014/main" id="{498D75E8-8287-E1B7-77A4-03FB8D52A4DA}"/>
              </a:ext>
            </a:extLst>
          </p:cNvPr>
          <p:cNvSpPr txBox="1"/>
          <p:nvPr/>
        </p:nvSpPr>
        <p:spPr>
          <a:xfrm>
            <a:off x="8861475" y="1983268"/>
            <a:ext cx="1263722"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ORANGE</a:t>
            </a:r>
          </a:p>
        </p:txBody>
      </p:sp>
      <p:sp>
        <p:nvSpPr>
          <p:cNvPr id="21" name="Tekstiruutu 20">
            <a:extLst>
              <a:ext uri="{FF2B5EF4-FFF2-40B4-BE49-F238E27FC236}">
                <a16:creationId xmlns:a16="http://schemas.microsoft.com/office/drawing/2014/main" id="{74BEE594-6C30-FDA6-64FD-941C166C0F1B}"/>
              </a:ext>
            </a:extLst>
          </p:cNvPr>
          <p:cNvSpPr txBox="1"/>
          <p:nvPr/>
        </p:nvSpPr>
        <p:spPr>
          <a:xfrm>
            <a:off x="6954723" y="3387145"/>
            <a:ext cx="1263722"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BRUN</a:t>
            </a:r>
          </a:p>
        </p:txBody>
      </p:sp>
      <p:sp>
        <p:nvSpPr>
          <p:cNvPr id="22" name="Tekstiruutu 21">
            <a:extLst>
              <a:ext uri="{FF2B5EF4-FFF2-40B4-BE49-F238E27FC236}">
                <a16:creationId xmlns:a16="http://schemas.microsoft.com/office/drawing/2014/main" id="{707CE9AC-D8D7-15D5-A186-1E1D275773BF}"/>
              </a:ext>
            </a:extLst>
          </p:cNvPr>
          <p:cNvSpPr txBox="1"/>
          <p:nvPr/>
        </p:nvSpPr>
        <p:spPr>
          <a:xfrm>
            <a:off x="4886652" y="1968344"/>
            <a:ext cx="1263722"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GUL</a:t>
            </a:r>
          </a:p>
        </p:txBody>
      </p:sp>
      <p:sp>
        <p:nvSpPr>
          <p:cNvPr id="23" name="Tekstiruutu 22">
            <a:extLst>
              <a:ext uri="{FF2B5EF4-FFF2-40B4-BE49-F238E27FC236}">
                <a16:creationId xmlns:a16="http://schemas.microsoft.com/office/drawing/2014/main" id="{2C1958EE-6B13-ABCA-29F1-88BCCB26F025}"/>
              </a:ext>
            </a:extLst>
          </p:cNvPr>
          <p:cNvSpPr txBox="1"/>
          <p:nvPr/>
        </p:nvSpPr>
        <p:spPr>
          <a:xfrm>
            <a:off x="7103698" y="4897227"/>
            <a:ext cx="1263722"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GRÅ</a:t>
            </a:r>
          </a:p>
        </p:txBody>
      </p:sp>
      <p:sp>
        <p:nvSpPr>
          <p:cNvPr id="24" name="Tekstiruutu 23">
            <a:extLst>
              <a:ext uri="{FF2B5EF4-FFF2-40B4-BE49-F238E27FC236}">
                <a16:creationId xmlns:a16="http://schemas.microsoft.com/office/drawing/2014/main" id="{40891A48-1A5C-F766-0B19-D597E3E8BAB2}"/>
              </a:ext>
            </a:extLst>
          </p:cNvPr>
          <p:cNvSpPr txBox="1"/>
          <p:nvPr/>
        </p:nvSpPr>
        <p:spPr>
          <a:xfrm>
            <a:off x="888847" y="3951403"/>
            <a:ext cx="1263722"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VIT</a:t>
            </a:r>
          </a:p>
        </p:txBody>
      </p:sp>
      <p:sp>
        <p:nvSpPr>
          <p:cNvPr id="25" name="Tekstiruutu 24">
            <a:extLst>
              <a:ext uri="{FF2B5EF4-FFF2-40B4-BE49-F238E27FC236}">
                <a16:creationId xmlns:a16="http://schemas.microsoft.com/office/drawing/2014/main" id="{C0151641-B578-65A1-DAEB-33211D4061B1}"/>
              </a:ext>
            </a:extLst>
          </p:cNvPr>
          <p:cNvSpPr txBox="1"/>
          <p:nvPr/>
        </p:nvSpPr>
        <p:spPr>
          <a:xfrm>
            <a:off x="744462" y="2352600"/>
            <a:ext cx="1263722"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SVART</a:t>
            </a:r>
          </a:p>
        </p:txBody>
      </p:sp>
      <p:sp>
        <p:nvSpPr>
          <p:cNvPr id="26" name="Tekstiruutu 25">
            <a:extLst>
              <a:ext uri="{FF2B5EF4-FFF2-40B4-BE49-F238E27FC236}">
                <a16:creationId xmlns:a16="http://schemas.microsoft.com/office/drawing/2014/main" id="{643D5067-33A4-BBB7-16E5-2CCC38EB7EED}"/>
              </a:ext>
            </a:extLst>
          </p:cNvPr>
          <p:cNvSpPr txBox="1"/>
          <p:nvPr/>
        </p:nvSpPr>
        <p:spPr>
          <a:xfrm>
            <a:off x="4554322" y="4814390"/>
            <a:ext cx="1619066"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MÖRKGRÖN</a:t>
            </a:r>
          </a:p>
        </p:txBody>
      </p:sp>
      <p:sp>
        <p:nvSpPr>
          <p:cNvPr id="27" name="Tekstiruutu 26">
            <a:extLst>
              <a:ext uri="{FF2B5EF4-FFF2-40B4-BE49-F238E27FC236}">
                <a16:creationId xmlns:a16="http://schemas.microsoft.com/office/drawing/2014/main" id="{112DA025-89BA-3F95-B6E0-CFE25D4EE34F}"/>
              </a:ext>
            </a:extLst>
          </p:cNvPr>
          <p:cNvSpPr txBox="1"/>
          <p:nvPr/>
        </p:nvSpPr>
        <p:spPr>
          <a:xfrm>
            <a:off x="2884908" y="4814390"/>
            <a:ext cx="1263722"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GRÖN</a:t>
            </a:r>
          </a:p>
        </p:txBody>
      </p:sp>
      <p:sp>
        <p:nvSpPr>
          <p:cNvPr id="28" name="Tekstiruutu 27">
            <a:extLst>
              <a:ext uri="{FF2B5EF4-FFF2-40B4-BE49-F238E27FC236}">
                <a16:creationId xmlns:a16="http://schemas.microsoft.com/office/drawing/2014/main" id="{AD4D952A-F21B-627F-859E-DE594A2F4B34}"/>
              </a:ext>
            </a:extLst>
          </p:cNvPr>
          <p:cNvSpPr txBox="1"/>
          <p:nvPr/>
        </p:nvSpPr>
        <p:spPr>
          <a:xfrm>
            <a:off x="2920862" y="3406786"/>
            <a:ext cx="1263722"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BLÅ</a:t>
            </a:r>
          </a:p>
        </p:txBody>
      </p:sp>
      <p:sp>
        <p:nvSpPr>
          <p:cNvPr id="29" name="Tekstiruutu 28">
            <a:extLst>
              <a:ext uri="{FF2B5EF4-FFF2-40B4-BE49-F238E27FC236}">
                <a16:creationId xmlns:a16="http://schemas.microsoft.com/office/drawing/2014/main" id="{3BB973EA-352C-79F5-4495-ACEF16511396}"/>
              </a:ext>
            </a:extLst>
          </p:cNvPr>
          <p:cNvSpPr txBox="1"/>
          <p:nvPr/>
        </p:nvSpPr>
        <p:spPr>
          <a:xfrm>
            <a:off x="4645209" y="3300709"/>
            <a:ext cx="1263722"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LJUSBLÅ</a:t>
            </a:r>
          </a:p>
        </p:txBody>
      </p:sp>
      <p:sp>
        <p:nvSpPr>
          <p:cNvPr id="32" name="Tekstiruutu 31">
            <a:extLst>
              <a:ext uri="{FF2B5EF4-FFF2-40B4-BE49-F238E27FC236}">
                <a16:creationId xmlns:a16="http://schemas.microsoft.com/office/drawing/2014/main" id="{DA872730-24A8-1ED1-1829-5D12358C02DE}"/>
              </a:ext>
            </a:extLst>
          </p:cNvPr>
          <p:cNvSpPr txBox="1"/>
          <p:nvPr/>
        </p:nvSpPr>
        <p:spPr>
          <a:xfrm>
            <a:off x="9080087" y="3560453"/>
            <a:ext cx="1263722"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LILA</a:t>
            </a:r>
          </a:p>
        </p:txBody>
      </p:sp>
      <p:sp>
        <p:nvSpPr>
          <p:cNvPr id="33" name="Tekstiruutu 32">
            <a:extLst>
              <a:ext uri="{FF2B5EF4-FFF2-40B4-BE49-F238E27FC236}">
                <a16:creationId xmlns:a16="http://schemas.microsoft.com/office/drawing/2014/main" id="{4720447D-AEC3-15E0-16A2-D87C4AF1F879}"/>
              </a:ext>
            </a:extLst>
          </p:cNvPr>
          <p:cNvSpPr txBox="1"/>
          <p:nvPr/>
        </p:nvSpPr>
        <p:spPr>
          <a:xfrm>
            <a:off x="9128456" y="4999056"/>
            <a:ext cx="1263722"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ROSA</a:t>
            </a:r>
          </a:p>
        </p:txBody>
      </p:sp>
      <p:pic>
        <p:nvPicPr>
          <p:cNvPr id="3" name="Kuva 2" descr="Tienviitta ääriviiva">
            <a:extLst>
              <a:ext uri="{FF2B5EF4-FFF2-40B4-BE49-F238E27FC236}">
                <a16:creationId xmlns:a16="http://schemas.microsoft.com/office/drawing/2014/main" id="{B95B2048-437C-52EA-18B5-80F98307A1F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65744" y="200404"/>
            <a:ext cx="1714463" cy="1714463"/>
          </a:xfrm>
          <a:prstGeom prst="rect">
            <a:avLst/>
          </a:prstGeom>
        </p:spPr>
      </p:pic>
      <p:sp>
        <p:nvSpPr>
          <p:cNvPr id="12" name="Tekstiruutu 11">
            <a:extLst>
              <a:ext uri="{FF2B5EF4-FFF2-40B4-BE49-F238E27FC236}">
                <a16:creationId xmlns:a16="http://schemas.microsoft.com/office/drawing/2014/main" id="{91064972-1727-F1AA-3165-03310587DE74}"/>
              </a:ext>
            </a:extLst>
          </p:cNvPr>
          <p:cNvSpPr txBox="1"/>
          <p:nvPr/>
        </p:nvSpPr>
        <p:spPr>
          <a:xfrm>
            <a:off x="6995959" y="765708"/>
            <a:ext cx="2999918" cy="369332"/>
          </a:xfrm>
          <a:custGeom>
            <a:avLst/>
            <a:gdLst>
              <a:gd name="connsiteX0" fmla="*/ 0 w 2999918"/>
              <a:gd name="connsiteY0" fmla="*/ 0 h 369332"/>
              <a:gd name="connsiteX1" fmla="*/ 629983 w 2999918"/>
              <a:gd name="connsiteY1" fmla="*/ 0 h 369332"/>
              <a:gd name="connsiteX2" fmla="*/ 1289965 w 2999918"/>
              <a:gd name="connsiteY2" fmla="*/ 0 h 369332"/>
              <a:gd name="connsiteX3" fmla="*/ 1949947 w 2999918"/>
              <a:gd name="connsiteY3" fmla="*/ 0 h 369332"/>
              <a:gd name="connsiteX4" fmla="*/ 2999918 w 2999918"/>
              <a:gd name="connsiteY4" fmla="*/ 0 h 369332"/>
              <a:gd name="connsiteX5" fmla="*/ 2999918 w 2999918"/>
              <a:gd name="connsiteY5" fmla="*/ 369332 h 369332"/>
              <a:gd name="connsiteX6" fmla="*/ 2489932 w 2999918"/>
              <a:gd name="connsiteY6" fmla="*/ 369332 h 369332"/>
              <a:gd name="connsiteX7" fmla="*/ 1859949 w 2999918"/>
              <a:gd name="connsiteY7" fmla="*/ 369332 h 369332"/>
              <a:gd name="connsiteX8" fmla="*/ 1229966 w 2999918"/>
              <a:gd name="connsiteY8" fmla="*/ 369332 h 369332"/>
              <a:gd name="connsiteX9" fmla="*/ 689981 w 2999918"/>
              <a:gd name="connsiteY9" fmla="*/ 369332 h 369332"/>
              <a:gd name="connsiteX10" fmla="*/ 0 w 2999918"/>
              <a:gd name="connsiteY10" fmla="*/ 369332 h 369332"/>
              <a:gd name="connsiteX11" fmla="*/ 0 w 2999918"/>
              <a:gd name="connsiteY11"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9918" h="369332" extrusionOk="0">
                <a:moveTo>
                  <a:pt x="0" y="0"/>
                </a:moveTo>
                <a:cubicBezTo>
                  <a:pt x="297103" y="-58271"/>
                  <a:pt x="475786" y="20871"/>
                  <a:pt x="629983" y="0"/>
                </a:cubicBezTo>
                <a:cubicBezTo>
                  <a:pt x="784180" y="-20871"/>
                  <a:pt x="1023426" y="65970"/>
                  <a:pt x="1289965" y="0"/>
                </a:cubicBezTo>
                <a:cubicBezTo>
                  <a:pt x="1556504" y="-65970"/>
                  <a:pt x="1727892" y="49221"/>
                  <a:pt x="1949947" y="0"/>
                </a:cubicBezTo>
                <a:cubicBezTo>
                  <a:pt x="2172002" y="-49221"/>
                  <a:pt x="2525914" y="112733"/>
                  <a:pt x="2999918" y="0"/>
                </a:cubicBezTo>
                <a:cubicBezTo>
                  <a:pt x="3035216" y="86766"/>
                  <a:pt x="2960159" y="259954"/>
                  <a:pt x="2999918" y="369332"/>
                </a:cubicBezTo>
                <a:cubicBezTo>
                  <a:pt x="2840508" y="413479"/>
                  <a:pt x="2729381" y="355228"/>
                  <a:pt x="2489932" y="369332"/>
                </a:cubicBezTo>
                <a:cubicBezTo>
                  <a:pt x="2250483" y="383436"/>
                  <a:pt x="2161599" y="318493"/>
                  <a:pt x="1859949" y="369332"/>
                </a:cubicBezTo>
                <a:cubicBezTo>
                  <a:pt x="1558299" y="420171"/>
                  <a:pt x="1413901" y="365339"/>
                  <a:pt x="1229966" y="369332"/>
                </a:cubicBezTo>
                <a:cubicBezTo>
                  <a:pt x="1046031" y="373325"/>
                  <a:pt x="819014" y="343928"/>
                  <a:pt x="689981" y="369332"/>
                </a:cubicBezTo>
                <a:cubicBezTo>
                  <a:pt x="560949" y="394736"/>
                  <a:pt x="316727" y="353599"/>
                  <a:pt x="0" y="369332"/>
                </a:cubicBezTo>
                <a:cubicBezTo>
                  <a:pt x="-36639" y="227581"/>
                  <a:pt x="20562" y="166095"/>
                  <a:pt x="0" y="0"/>
                </a:cubicBezTo>
                <a:close/>
              </a:path>
            </a:pathLst>
          </a:custGeom>
          <a:noFill/>
          <a:ln>
            <a:solidFill>
              <a:schemeClr val="tx1"/>
            </a:solidFill>
            <a:extLst>
              <a:ext uri="{C807C97D-BFC1-408E-A445-0C87EB9F89A2}">
                <ask:lineSketchStyleProps xmlns:ask="http://schemas.microsoft.com/office/drawing/2018/sketchyshapes" sd="2719590998">
                  <a:prstGeom prst="rect">
                    <a:avLst/>
                  </a:prstGeom>
                  <ask:type>
                    <ask:lineSketchScribble/>
                  </ask:type>
                </ask:lineSketchStyleProps>
              </a:ext>
            </a:extLst>
          </a:ln>
        </p:spPr>
        <p:txBody>
          <a:bodyPr wrap="square" rtlCol="0">
            <a:spAutoFit/>
          </a:bodyPr>
          <a:lstStyle/>
          <a:p>
            <a:r>
              <a:rPr lang="fi-FI" dirty="0" err="1"/>
              <a:t>Vilket</a:t>
            </a:r>
            <a:r>
              <a:rPr lang="fi-FI" dirty="0"/>
              <a:t> </a:t>
            </a:r>
            <a:r>
              <a:rPr lang="fi-FI" dirty="0" err="1"/>
              <a:t>är</a:t>
            </a:r>
            <a:r>
              <a:rPr lang="fi-FI" dirty="0"/>
              <a:t> </a:t>
            </a:r>
            <a:r>
              <a:rPr lang="fi-FI" dirty="0" err="1"/>
              <a:t>ditt</a:t>
            </a:r>
            <a:r>
              <a:rPr lang="fi-FI" dirty="0"/>
              <a:t> </a:t>
            </a:r>
            <a:r>
              <a:rPr lang="fi-FI" dirty="0" err="1"/>
              <a:t>favoritfärg</a:t>
            </a:r>
            <a:r>
              <a:rPr lang="fi-FI" dirty="0"/>
              <a:t>?</a:t>
            </a:r>
          </a:p>
        </p:txBody>
      </p:sp>
      <p:sp>
        <p:nvSpPr>
          <p:cNvPr id="18" name="Tekstiruutu 17">
            <a:extLst>
              <a:ext uri="{FF2B5EF4-FFF2-40B4-BE49-F238E27FC236}">
                <a16:creationId xmlns:a16="http://schemas.microsoft.com/office/drawing/2014/main" id="{BA71B000-A81B-971B-7244-941939A0664C}"/>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Tree>
    <p:extLst>
      <p:ext uri="{BB962C8B-B14F-4D97-AF65-F5344CB8AC3E}">
        <p14:creationId xmlns:p14="http://schemas.microsoft.com/office/powerpoint/2010/main" val="37206518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001F85-20A2-35D9-6B1C-20C81F19294F}"/>
              </a:ext>
            </a:extLst>
          </p:cNvPr>
          <p:cNvSpPr>
            <a:spLocks noGrp="1"/>
          </p:cNvSpPr>
          <p:nvPr>
            <p:ph type="title"/>
          </p:nvPr>
        </p:nvSpPr>
        <p:spPr/>
        <p:txBody>
          <a:bodyPr/>
          <a:lstStyle/>
          <a:p>
            <a:r>
              <a:rPr lang="fi-FI" b="1" dirty="0"/>
              <a:t>Vaatteita -</a:t>
            </a:r>
            <a:r>
              <a:rPr lang="fi-FI" b="1" dirty="0" err="1"/>
              <a:t>kläder</a:t>
            </a:r>
            <a:endParaRPr lang="fi-FI" b="1" dirty="0"/>
          </a:p>
        </p:txBody>
      </p:sp>
      <p:sp>
        <p:nvSpPr>
          <p:cNvPr id="3" name="Sisällön paikkamerkki 2">
            <a:extLst>
              <a:ext uri="{FF2B5EF4-FFF2-40B4-BE49-F238E27FC236}">
                <a16:creationId xmlns:a16="http://schemas.microsoft.com/office/drawing/2014/main" id="{6F53545E-3652-1FD2-4226-76F399F187D0}"/>
              </a:ext>
            </a:extLst>
          </p:cNvPr>
          <p:cNvSpPr>
            <a:spLocks noGrp="1"/>
          </p:cNvSpPr>
          <p:nvPr>
            <p:ph idx="1"/>
          </p:nvPr>
        </p:nvSpPr>
        <p:spPr/>
        <p:txBody>
          <a:bodyPr>
            <a:normAutofit fontScale="85000" lnSpcReduction="20000"/>
          </a:bodyPr>
          <a:lstStyle/>
          <a:p>
            <a:pPr marL="0" indent="0">
              <a:buNone/>
            </a:pPr>
            <a:r>
              <a:rPr lang="fi-FI" dirty="0"/>
              <a:t>en </a:t>
            </a:r>
            <a:r>
              <a:rPr lang="fi-FI" dirty="0" err="1"/>
              <a:t>skjorta</a:t>
            </a:r>
            <a:r>
              <a:rPr lang="fi-FI" dirty="0"/>
              <a:t>	en t-</a:t>
            </a:r>
            <a:r>
              <a:rPr lang="fi-FI" dirty="0" err="1"/>
              <a:t>skjorta</a:t>
            </a:r>
            <a:endParaRPr lang="fi-FI" dirty="0"/>
          </a:p>
          <a:p>
            <a:pPr marL="0" indent="0">
              <a:buNone/>
            </a:pPr>
            <a:r>
              <a:rPr lang="fi-FI" dirty="0" err="1"/>
              <a:t>jeans</a:t>
            </a:r>
            <a:r>
              <a:rPr lang="fi-FI" dirty="0"/>
              <a:t>	</a:t>
            </a:r>
          </a:p>
          <a:p>
            <a:pPr marL="0" indent="0">
              <a:buNone/>
            </a:pPr>
            <a:r>
              <a:rPr lang="fi-FI" dirty="0"/>
              <a:t>en </a:t>
            </a:r>
            <a:r>
              <a:rPr lang="fi-FI" dirty="0" err="1"/>
              <a:t>jacka</a:t>
            </a:r>
            <a:r>
              <a:rPr lang="fi-FI" dirty="0"/>
              <a:t>	en </a:t>
            </a:r>
            <a:r>
              <a:rPr lang="fi-FI" dirty="0" err="1"/>
              <a:t>munkjacka</a:t>
            </a:r>
            <a:endParaRPr lang="fi-FI" dirty="0"/>
          </a:p>
          <a:p>
            <a:pPr marL="0" indent="0">
              <a:buNone/>
            </a:pPr>
            <a:r>
              <a:rPr lang="fi-FI" dirty="0" err="1"/>
              <a:t>byxor</a:t>
            </a:r>
            <a:r>
              <a:rPr lang="fi-FI" dirty="0"/>
              <a:t> 		</a:t>
            </a:r>
            <a:r>
              <a:rPr lang="fi-FI" dirty="0" err="1"/>
              <a:t>joggingbyxor</a:t>
            </a:r>
            <a:endParaRPr lang="fi-FI" dirty="0"/>
          </a:p>
          <a:p>
            <a:pPr marL="0" indent="0">
              <a:buNone/>
            </a:pPr>
            <a:r>
              <a:rPr lang="fi-FI" dirty="0" err="1"/>
              <a:t>sockor</a:t>
            </a:r>
            <a:r>
              <a:rPr lang="fi-FI" dirty="0"/>
              <a:t>	</a:t>
            </a:r>
          </a:p>
          <a:p>
            <a:pPr marL="0" indent="0">
              <a:buNone/>
            </a:pPr>
            <a:r>
              <a:rPr lang="fi-FI" dirty="0" err="1"/>
              <a:t>skor</a:t>
            </a:r>
            <a:r>
              <a:rPr lang="fi-FI" dirty="0"/>
              <a:t>		</a:t>
            </a:r>
            <a:r>
              <a:rPr lang="fi-FI" dirty="0" err="1"/>
              <a:t>joggingskor</a:t>
            </a:r>
            <a:r>
              <a:rPr lang="fi-FI" dirty="0"/>
              <a:t>, </a:t>
            </a:r>
            <a:r>
              <a:rPr lang="fi-FI" dirty="0" err="1"/>
              <a:t>sneakers</a:t>
            </a:r>
            <a:endParaRPr lang="fi-FI" dirty="0"/>
          </a:p>
          <a:p>
            <a:pPr marL="0" indent="0">
              <a:buNone/>
            </a:pPr>
            <a:r>
              <a:rPr lang="fi-FI" dirty="0"/>
              <a:t>en </a:t>
            </a:r>
            <a:r>
              <a:rPr lang="fi-FI" dirty="0" err="1"/>
              <a:t>keps</a:t>
            </a:r>
            <a:r>
              <a:rPr lang="fi-FI" dirty="0"/>
              <a:t>	en </a:t>
            </a:r>
            <a:r>
              <a:rPr lang="fi-FI" dirty="0" err="1"/>
              <a:t>hatt,mössa</a:t>
            </a:r>
            <a:endParaRPr lang="fi-FI" dirty="0"/>
          </a:p>
          <a:p>
            <a:pPr marL="0" indent="0">
              <a:buNone/>
            </a:pPr>
            <a:r>
              <a:rPr lang="fi-FI" dirty="0"/>
              <a:t>en </a:t>
            </a:r>
            <a:r>
              <a:rPr lang="fi-FI" dirty="0" err="1"/>
              <a:t>tröja</a:t>
            </a:r>
            <a:r>
              <a:rPr lang="fi-FI" dirty="0"/>
              <a:t>	</a:t>
            </a:r>
            <a:r>
              <a:rPr lang="fi-FI" dirty="0" err="1"/>
              <a:t>ylletröja</a:t>
            </a:r>
            <a:endParaRPr lang="fi-FI" dirty="0"/>
          </a:p>
          <a:p>
            <a:pPr marL="0" indent="0">
              <a:buNone/>
            </a:pPr>
            <a:r>
              <a:rPr lang="fi-FI" dirty="0"/>
              <a:t>en </a:t>
            </a:r>
            <a:r>
              <a:rPr lang="fi-FI" dirty="0" err="1"/>
              <a:t>mössa</a:t>
            </a:r>
            <a:r>
              <a:rPr lang="fi-FI" dirty="0"/>
              <a:t> 		</a:t>
            </a:r>
          </a:p>
          <a:p>
            <a:pPr marL="0" indent="0">
              <a:buNone/>
            </a:pPr>
            <a:r>
              <a:rPr lang="fi-FI" dirty="0"/>
              <a:t>ett </a:t>
            </a:r>
            <a:r>
              <a:rPr lang="fi-FI" dirty="0" err="1"/>
              <a:t>bälte</a:t>
            </a:r>
            <a:r>
              <a:rPr lang="fi-FI" dirty="0"/>
              <a:t>		</a:t>
            </a:r>
          </a:p>
          <a:p>
            <a:pPr marL="0" indent="0">
              <a:buNone/>
            </a:pPr>
            <a:r>
              <a:rPr lang="fi-FI" dirty="0"/>
              <a:t>en </a:t>
            </a:r>
            <a:r>
              <a:rPr lang="fi-FI" dirty="0" err="1"/>
              <a:t>halsduk</a:t>
            </a:r>
            <a:endParaRPr lang="fi-FI" dirty="0"/>
          </a:p>
        </p:txBody>
      </p:sp>
      <p:sp>
        <p:nvSpPr>
          <p:cNvPr id="4" name="Tekstiruutu 3">
            <a:extLst>
              <a:ext uri="{FF2B5EF4-FFF2-40B4-BE49-F238E27FC236}">
                <a16:creationId xmlns:a16="http://schemas.microsoft.com/office/drawing/2014/main" id="{C474FF9B-78FD-C1F3-55E8-4F508539CEAA}"/>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6" name="Kuva 5" descr="Housut ääriviiva">
            <a:extLst>
              <a:ext uri="{FF2B5EF4-FFF2-40B4-BE49-F238E27FC236}">
                <a16:creationId xmlns:a16="http://schemas.microsoft.com/office/drawing/2014/main" id="{5BC4623D-30F8-BB28-B709-BCE0B56874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77919" y="2644026"/>
            <a:ext cx="914400" cy="914400"/>
          </a:xfrm>
          <a:prstGeom prst="rect">
            <a:avLst/>
          </a:prstGeom>
        </p:spPr>
      </p:pic>
      <p:pic>
        <p:nvPicPr>
          <p:cNvPr id="8" name="Kuva 7" descr="Paita ääriviiva">
            <a:extLst>
              <a:ext uri="{FF2B5EF4-FFF2-40B4-BE49-F238E27FC236}">
                <a16:creationId xmlns:a16="http://schemas.microsoft.com/office/drawing/2014/main" id="{4AD4DE9E-5776-53DC-DF75-3B26506AB2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27868" y="4163040"/>
            <a:ext cx="914400" cy="914400"/>
          </a:xfrm>
          <a:prstGeom prst="rect">
            <a:avLst/>
          </a:prstGeom>
        </p:spPr>
      </p:pic>
      <p:pic>
        <p:nvPicPr>
          <p:cNvPr id="10" name="Kuva 9" descr="Ruma villapaita ääriviiva">
            <a:extLst>
              <a:ext uri="{FF2B5EF4-FFF2-40B4-BE49-F238E27FC236}">
                <a16:creationId xmlns:a16="http://schemas.microsoft.com/office/drawing/2014/main" id="{E750E8AC-88A4-2EBF-E82D-088CF01FBFF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94868" y="4081337"/>
            <a:ext cx="914400" cy="914400"/>
          </a:xfrm>
          <a:prstGeom prst="rect">
            <a:avLst/>
          </a:prstGeom>
        </p:spPr>
      </p:pic>
      <p:pic>
        <p:nvPicPr>
          <p:cNvPr id="12" name="Kuva 11" descr="Kenkä ääriviiva">
            <a:extLst>
              <a:ext uri="{FF2B5EF4-FFF2-40B4-BE49-F238E27FC236}">
                <a16:creationId xmlns:a16="http://schemas.microsoft.com/office/drawing/2014/main" id="{8114BA23-3791-3E3B-CD71-CD60BBC61F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05527" y="2537133"/>
            <a:ext cx="914400" cy="914400"/>
          </a:xfrm>
          <a:prstGeom prst="rect">
            <a:avLst/>
          </a:prstGeom>
        </p:spPr>
      </p:pic>
      <p:pic>
        <p:nvPicPr>
          <p:cNvPr id="22" name="Kuva 21" descr="Sukka ääriviiva">
            <a:extLst>
              <a:ext uri="{FF2B5EF4-FFF2-40B4-BE49-F238E27FC236}">
                <a16:creationId xmlns:a16="http://schemas.microsoft.com/office/drawing/2014/main" id="{87AFFFA9-005A-7CA7-D1F1-A720B8CDB46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72591" y="2606317"/>
            <a:ext cx="914400" cy="914400"/>
          </a:xfrm>
          <a:prstGeom prst="rect">
            <a:avLst/>
          </a:prstGeom>
        </p:spPr>
      </p:pic>
      <p:pic>
        <p:nvPicPr>
          <p:cNvPr id="24" name="Kuva 23" descr="Pitkähihainen paita ääriviiva">
            <a:extLst>
              <a:ext uri="{FF2B5EF4-FFF2-40B4-BE49-F238E27FC236}">
                <a16:creationId xmlns:a16="http://schemas.microsoft.com/office/drawing/2014/main" id="{405A737C-55C5-58A9-B66C-1CC1AEE1C1D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686800" y="4163040"/>
            <a:ext cx="914400" cy="914400"/>
          </a:xfrm>
          <a:prstGeom prst="rect">
            <a:avLst/>
          </a:prstGeom>
        </p:spPr>
      </p:pic>
      <p:pic>
        <p:nvPicPr>
          <p:cNvPr id="26" name="Kuva 25" descr="Lippalakki ääriviiva">
            <a:extLst>
              <a:ext uri="{FF2B5EF4-FFF2-40B4-BE49-F238E27FC236}">
                <a16:creationId xmlns:a16="http://schemas.microsoft.com/office/drawing/2014/main" id="{4971D842-9A20-F889-769D-FC024051945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977919" y="619168"/>
            <a:ext cx="914400" cy="914400"/>
          </a:xfrm>
          <a:prstGeom prst="rect">
            <a:avLst/>
          </a:prstGeom>
        </p:spPr>
      </p:pic>
      <p:pic>
        <p:nvPicPr>
          <p:cNvPr id="28" name="Kuva 27" descr="Talvihattu tasaisella täytöllä">
            <a:extLst>
              <a:ext uri="{FF2B5EF4-FFF2-40B4-BE49-F238E27FC236}">
                <a16:creationId xmlns:a16="http://schemas.microsoft.com/office/drawing/2014/main" id="{BB28C7F1-988F-EA1C-BD5E-E8AFFF5EDB6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871717" y="592893"/>
            <a:ext cx="914400" cy="914400"/>
          </a:xfrm>
          <a:prstGeom prst="rect">
            <a:avLst/>
          </a:prstGeom>
        </p:spPr>
      </p:pic>
      <p:pic>
        <p:nvPicPr>
          <p:cNvPr id="5" name="Kuva 4" descr="Tienviitta ääriviiva">
            <a:extLst>
              <a:ext uri="{FF2B5EF4-FFF2-40B4-BE49-F238E27FC236}">
                <a16:creationId xmlns:a16="http://schemas.microsoft.com/office/drawing/2014/main" id="{A38B81D6-30B7-5A9B-B7B3-307F3E221F8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772989" y="43693"/>
            <a:ext cx="1714463" cy="1714463"/>
          </a:xfrm>
          <a:prstGeom prst="rect">
            <a:avLst/>
          </a:prstGeom>
        </p:spPr>
      </p:pic>
    </p:spTree>
    <p:extLst>
      <p:ext uri="{BB962C8B-B14F-4D97-AF65-F5344CB8AC3E}">
        <p14:creationId xmlns:p14="http://schemas.microsoft.com/office/powerpoint/2010/main" val="1412552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F3C24536-D203-3560-772D-D9999B0221BD}"/>
              </a:ext>
            </a:extLst>
          </p:cNvPr>
          <p:cNvSpPr>
            <a:spLocks noGrp="1"/>
          </p:cNvSpPr>
          <p:nvPr>
            <p:ph type="title"/>
          </p:nvPr>
        </p:nvSpPr>
        <p:spPr>
          <a:xfrm>
            <a:off x="630936" y="640080"/>
            <a:ext cx="4818888" cy="1481328"/>
          </a:xfrm>
        </p:spPr>
        <p:txBody>
          <a:bodyPr anchor="b">
            <a:normAutofit/>
          </a:bodyPr>
          <a:lstStyle/>
          <a:p>
            <a:r>
              <a:rPr lang="fi-FI" sz="5400" b="1" dirty="0" err="1"/>
              <a:t>Hej</a:t>
            </a:r>
            <a:r>
              <a:rPr lang="fi-FI" sz="5400" b="1" dirty="0"/>
              <a:t>!</a:t>
            </a:r>
          </a:p>
        </p:txBody>
      </p:sp>
      <p:sp>
        <p:nvSpPr>
          <p:cNvPr id="1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41D7B329-AE4B-4D6D-DBE7-F1F5D27B2778}"/>
              </a:ext>
            </a:extLst>
          </p:cNvPr>
          <p:cNvSpPr>
            <a:spLocks noGrp="1"/>
          </p:cNvSpPr>
          <p:nvPr>
            <p:ph idx="1"/>
          </p:nvPr>
        </p:nvSpPr>
        <p:spPr>
          <a:xfrm>
            <a:off x="630936" y="2660904"/>
            <a:ext cx="5322824" cy="3547872"/>
          </a:xfrm>
        </p:spPr>
        <p:txBody>
          <a:bodyPr anchor="t">
            <a:normAutofit fontScale="92500" lnSpcReduction="20000"/>
          </a:bodyPr>
          <a:lstStyle/>
          <a:p>
            <a:pPr marL="0" indent="0">
              <a:lnSpc>
                <a:spcPct val="150000"/>
              </a:lnSpc>
              <a:buNone/>
            </a:pPr>
            <a:r>
              <a:rPr lang="fi-FI" sz="2200" err="1">
                <a:latin typeface="Arial" panose="020B0604020202020204" pitchFamily="34" charset="0"/>
                <a:ea typeface="+mn-lt"/>
                <a:cs typeface="Arial" panose="020B0604020202020204" pitchFamily="34" charset="0"/>
              </a:rPr>
              <a:t>Hej</a:t>
            </a:r>
            <a:r>
              <a:rPr lang="fi-FI" sz="2200">
                <a:latin typeface="Arial" panose="020B0604020202020204" pitchFamily="34" charset="0"/>
                <a:ea typeface="+mn-lt"/>
                <a:cs typeface="Arial" panose="020B0604020202020204" pitchFamily="34" charset="0"/>
              </a:rPr>
              <a:t>! 			Hei/Moi!</a:t>
            </a:r>
            <a:br>
              <a:rPr lang="fi-FI" sz="2200">
                <a:latin typeface="Arial" panose="020B0604020202020204" pitchFamily="34" charset="0"/>
                <a:ea typeface="+mn-lt"/>
                <a:cs typeface="Arial" panose="020B0604020202020204" pitchFamily="34" charset="0"/>
              </a:rPr>
            </a:br>
            <a:r>
              <a:rPr lang="fi-FI" sz="2200" err="1">
                <a:latin typeface="Arial" panose="020B0604020202020204" pitchFamily="34" charset="0"/>
                <a:ea typeface="+mn-lt"/>
                <a:cs typeface="Arial" panose="020B0604020202020204" pitchFamily="34" charset="0"/>
              </a:rPr>
              <a:t>Hejsan,Peter</a:t>
            </a:r>
            <a:r>
              <a:rPr lang="fi-FI" sz="2200">
                <a:latin typeface="Arial" panose="020B0604020202020204" pitchFamily="34" charset="0"/>
                <a:ea typeface="+mn-lt"/>
                <a:cs typeface="Arial" panose="020B0604020202020204" pitchFamily="34" charset="0"/>
              </a:rPr>
              <a:t>! 		</a:t>
            </a:r>
            <a:r>
              <a:rPr lang="fi-FI" sz="2200" err="1">
                <a:latin typeface="Arial" panose="020B0604020202020204" pitchFamily="34" charset="0"/>
                <a:ea typeface="+mn-lt"/>
                <a:cs typeface="Arial" panose="020B0604020202020204" pitchFamily="34" charset="0"/>
              </a:rPr>
              <a:t>Moikka</a:t>
            </a:r>
            <a:r>
              <a:rPr lang="fi-FI" sz="2200">
                <a:latin typeface="Arial" panose="020B0604020202020204" pitchFamily="34" charset="0"/>
                <a:ea typeface="+mn-lt"/>
                <a:cs typeface="Arial" panose="020B0604020202020204" pitchFamily="34" charset="0"/>
              </a:rPr>
              <a:t> Peter!</a:t>
            </a:r>
            <a:br>
              <a:rPr lang="fi-FI" sz="2200">
                <a:latin typeface="Arial" panose="020B0604020202020204" pitchFamily="34" charset="0"/>
                <a:ea typeface="+mn-lt"/>
                <a:cs typeface="Arial" panose="020B0604020202020204" pitchFamily="34" charset="0"/>
              </a:rPr>
            </a:br>
            <a:r>
              <a:rPr lang="fi-FI" sz="2200" err="1">
                <a:latin typeface="Arial" panose="020B0604020202020204" pitchFamily="34" charset="0"/>
                <a:ea typeface="+mn-lt"/>
                <a:cs typeface="Arial" panose="020B0604020202020204" pitchFamily="34" charset="0"/>
              </a:rPr>
              <a:t>Tjena</a:t>
            </a:r>
            <a:r>
              <a:rPr lang="fi-FI" sz="2200">
                <a:latin typeface="Arial" panose="020B0604020202020204" pitchFamily="34" charset="0"/>
                <a:ea typeface="+mn-lt"/>
                <a:cs typeface="Arial" panose="020B0604020202020204" pitchFamily="34" charset="0"/>
              </a:rPr>
              <a:t>! 			Terve!</a:t>
            </a:r>
            <a:br>
              <a:rPr lang="fi-FI" sz="2200">
                <a:latin typeface="Arial" panose="020B0604020202020204" pitchFamily="34" charset="0"/>
                <a:ea typeface="+mn-lt"/>
                <a:cs typeface="Arial" panose="020B0604020202020204" pitchFamily="34" charset="0"/>
              </a:rPr>
            </a:br>
            <a:r>
              <a:rPr lang="fi-FI" sz="2200" err="1">
                <a:latin typeface="Arial" panose="020B0604020202020204" pitchFamily="34" charset="0"/>
                <a:ea typeface="+mn-lt"/>
                <a:cs typeface="Arial" panose="020B0604020202020204" pitchFamily="34" charset="0"/>
              </a:rPr>
              <a:t>Hej</a:t>
            </a:r>
            <a:r>
              <a:rPr lang="fi-FI" sz="2200">
                <a:latin typeface="Arial" panose="020B0604020202020204" pitchFamily="34" charset="0"/>
                <a:ea typeface="+mn-lt"/>
                <a:cs typeface="Arial" panose="020B0604020202020204" pitchFamily="34" charset="0"/>
              </a:rPr>
              <a:t> </a:t>
            </a:r>
            <a:r>
              <a:rPr lang="fi-FI" sz="2200" err="1">
                <a:latin typeface="Arial" panose="020B0604020202020204" pitchFamily="34" charset="0"/>
                <a:ea typeface="+mn-lt"/>
                <a:cs typeface="Arial" panose="020B0604020202020204" pitchFamily="34" charset="0"/>
              </a:rPr>
              <a:t>på</a:t>
            </a:r>
            <a:r>
              <a:rPr lang="fi-FI" sz="2200">
                <a:latin typeface="Arial" panose="020B0604020202020204" pitchFamily="34" charset="0"/>
                <a:ea typeface="+mn-lt"/>
                <a:cs typeface="Arial" panose="020B0604020202020204" pitchFamily="34" charset="0"/>
              </a:rPr>
              <a:t> </a:t>
            </a:r>
            <a:r>
              <a:rPr lang="fi-FI" sz="2200" err="1">
                <a:latin typeface="Arial" panose="020B0604020202020204" pitchFamily="34" charset="0"/>
                <a:ea typeface="+mn-lt"/>
                <a:cs typeface="Arial" panose="020B0604020202020204" pitchFamily="34" charset="0"/>
              </a:rPr>
              <a:t>dig</a:t>
            </a:r>
            <a:r>
              <a:rPr lang="fi-FI" sz="2200">
                <a:latin typeface="Arial" panose="020B0604020202020204" pitchFamily="34" charset="0"/>
                <a:ea typeface="+mn-lt"/>
                <a:cs typeface="Arial" panose="020B0604020202020204" pitchFamily="34" charset="0"/>
              </a:rPr>
              <a:t>! 		Heippa (sinulle)!</a:t>
            </a:r>
            <a:br>
              <a:rPr lang="fi-FI" sz="2200">
                <a:latin typeface="Arial" panose="020B0604020202020204" pitchFamily="34" charset="0"/>
                <a:ea typeface="+mn-lt"/>
                <a:cs typeface="Arial" panose="020B0604020202020204" pitchFamily="34" charset="0"/>
              </a:rPr>
            </a:br>
            <a:r>
              <a:rPr lang="fi-FI" sz="2200" err="1">
                <a:latin typeface="Arial" panose="020B0604020202020204" pitchFamily="34" charset="0"/>
                <a:ea typeface="+mn-lt"/>
                <a:cs typeface="Arial" panose="020B0604020202020204" pitchFamily="34" charset="0"/>
              </a:rPr>
              <a:t>God</a:t>
            </a:r>
            <a:r>
              <a:rPr lang="fi-FI" sz="2200">
                <a:latin typeface="Arial" panose="020B0604020202020204" pitchFamily="34" charset="0"/>
                <a:ea typeface="+mn-lt"/>
                <a:cs typeface="Arial" panose="020B0604020202020204" pitchFamily="34" charset="0"/>
              </a:rPr>
              <a:t> </a:t>
            </a:r>
            <a:r>
              <a:rPr lang="fi-FI" sz="2200" err="1">
                <a:latin typeface="Arial" panose="020B0604020202020204" pitchFamily="34" charset="0"/>
                <a:ea typeface="+mn-lt"/>
                <a:cs typeface="Arial" panose="020B0604020202020204" pitchFamily="34" charset="0"/>
              </a:rPr>
              <a:t>morgon</a:t>
            </a:r>
            <a:r>
              <a:rPr lang="fi-FI" sz="2200">
                <a:latin typeface="Arial" panose="020B0604020202020204" pitchFamily="34" charset="0"/>
                <a:ea typeface="+mn-lt"/>
                <a:cs typeface="Arial" panose="020B0604020202020204" pitchFamily="34" charset="0"/>
              </a:rPr>
              <a:t>!		Hyvää huomenta!</a:t>
            </a:r>
            <a:br>
              <a:rPr lang="fi-FI" sz="2200">
                <a:latin typeface="Arial" panose="020B0604020202020204" pitchFamily="34" charset="0"/>
                <a:ea typeface="+mn-lt"/>
                <a:cs typeface="Arial" panose="020B0604020202020204" pitchFamily="34" charset="0"/>
              </a:rPr>
            </a:br>
            <a:r>
              <a:rPr lang="fi-FI" sz="2200" err="1">
                <a:latin typeface="Arial" panose="020B0604020202020204" pitchFamily="34" charset="0"/>
                <a:ea typeface="+mn-lt"/>
                <a:cs typeface="Arial" panose="020B0604020202020204" pitchFamily="34" charset="0"/>
              </a:rPr>
              <a:t>God</a:t>
            </a:r>
            <a:r>
              <a:rPr lang="fi-FI" sz="2200">
                <a:latin typeface="Arial" panose="020B0604020202020204" pitchFamily="34" charset="0"/>
                <a:ea typeface="+mn-lt"/>
                <a:cs typeface="Arial" panose="020B0604020202020204" pitchFamily="34" charset="0"/>
              </a:rPr>
              <a:t> </a:t>
            </a:r>
            <a:r>
              <a:rPr lang="fi-FI" sz="2200" err="1">
                <a:latin typeface="Arial" panose="020B0604020202020204" pitchFamily="34" charset="0"/>
                <a:ea typeface="+mn-lt"/>
                <a:cs typeface="Arial" panose="020B0604020202020204" pitchFamily="34" charset="0"/>
              </a:rPr>
              <a:t>dag</a:t>
            </a:r>
            <a:r>
              <a:rPr lang="fi-FI" sz="2200">
                <a:latin typeface="Arial" panose="020B0604020202020204" pitchFamily="34" charset="0"/>
                <a:ea typeface="+mn-lt"/>
                <a:cs typeface="Arial" panose="020B0604020202020204" pitchFamily="34" charset="0"/>
              </a:rPr>
              <a:t>! 		Hyvää päivää!</a:t>
            </a:r>
            <a:br>
              <a:rPr lang="fi-FI" sz="2200">
                <a:latin typeface="Arial" panose="020B0604020202020204" pitchFamily="34" charset="0"/>
                <a:ea typeface="+mn-lt"/>
                <a:cs typeface="Arial" panose="020B0604020202020204" pitchFamily="34" charset="0"/>
              </a:rPr>
            </a:br>
            <a:r>
              <a:rPr lang="fi-FI" sz="2200" err="1">
                <a:latin typeface="Arial" panose="020B0604020202020204" pitchFamily="34" charset="0"/>
                <a:ea typeface="+mn-lt"/>
                <a:cs typeface="Arial" panose="020B0604020202020204" pitchFamily="34" charset="0"/>
              </a:rPr>
              <a:t>God</a:t>
            </a:r>
            <a:r>
              <a:rPr lang="fi-FI" sz="2200">
                <a:latin typeface="Arial" panose="020B0604020202020204" pitchFamily="34" charset="0"/>
                <a:ea typeface="+mn-lt"/>
                <a:cs typeface="Arial" panose="020B0604020202020204" pitchFamily="34" charset="0"/>
              </a:rPr>
              <a:t> </a:t>
            </a:r>
            <a:r>
              <a:rPr lang="fi-FI" sz="2200" err="1">
                <a:latin typeface="Arial" panose="020B0604020202020204" pitchFamily="34" charset="0"/>
                <a:ea typeface="+mn-lt"/>
                <a:cs typeface="Arial" panose="020B0604020202020204" pitchFamily="34" charset="0"/>
              </a:rPr>
              <a:t>afton</a:t>
            </a:r>
            <a:r>
              <a:rPr lang="fi-FI" sz="2200">
                <a:latin typeface="Arial" panose="020B0604020202020204" pitchFamily="34" charset="0"/>
                <a:ea typeface="+mn-lt"/>
                <a:cs typeface="Arial" panose="020B0604020202020204" pitchFamily="34" charset="0"/>
              </a:rPr>
              <a:t>! 		Hyvää iltaa!</a:t>
            </a:r>
          </a:p>
          <a:p>
            <a:pPr marL="0" indent="0">
              <a:lnSpc>
                <a:spcPct val="150000"/>
              </a:lnSpc>
              <a:buNone/>
            </a:pPr>
            <a:r>
              <a:rPr lang="fi-FI" sz="2200" err="1">
                <a:latin typeface="Arial" panose="020B0604020202020204" pitchFamily="34" charset="0"/>
                <a:ea typeface="+mn-lt"/>
                <a:cs typeface="Arial" panose="020B0604020202020204" pitchFamily="34" charset="0"/>
              </a:rPr>
              <a:t>God</a:t>
            </a:r>
            <a:r>
              <a:rPr lang="fi-FI" sz="2200">
                <a:latin typeface="Arial" panose="020B0604020202020204" pitchFamily="34" charset="0"/>
                <a:ea typeface="+mn-lt"/>
                <a:cs typeface="Arial" panose="020B0604020202020204" pitchFamily="34" charset="0"/>
              </a:rPr>
              <a:t> </a:t>
            </a:r>
            <a:r>
              <a:rPr lang="fi-FI" sz="2200" err="1">
                <a:latin typeface="Arial" panose="020B0604020202020204" pitchFamily="34" charset="0"/>
                <a:ea typeface="+mn-lt"/>
                <a:cs typeface="Arial" panose="020B0604020202020204" pitchFamily="34" charset="0"/>
              </a:rPr>
              <a:t>natt</a:t>
            </a:r>
            <a:r>
              <a:rPr lang="fi-FI" sz="2200">
                <a:latin typeface="Arial" panose="020B0604020202020204" pitchFamily="34" charset="0"/>
                <a:ea typeface="+mn-lt"/>
                <a:cs typeface="Arial" panose="020B0604020202020204" pitchFamily="34" charset="0"/>
              </a:rPr>
              <a:t>!		Hyvää yötä!</a:t>
            </a:r>
            <a:endParaRPr lang="fi-FI" sz="2200">
              <a:latin typeface="Arial" panose="020B0604020202020204" pitchFamily="34" charset="0"/>
              <a:cs typeface="Arial" panose="020B0604020202020204" pitchFamily="34" charset="0"/>
            </a:endParaRPr>
          </a:p>
        </p:txBody>
      </p:sp>
      <p:pic>
        <p:nvPicPr>
          <p:cNvPr id="6" name="Kuva 5" descr="Keltainen puhekupla sinisellä taustalla">
            <a:extLst>
              <a:ext uri="{FF2B5EF4-FFF2-40B4-BE49-F238E27FC236}">
                <a16:creationId xmlns:a16="http://schemas.microsoft.com/office/drawing/2014/main" id="{D9672CB2-1F6B-D594-BB83-A1229910B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9088" y="922626"/>
            <a:ext cx="5458968" cy="3643861"/>
          </a:xfrm>
          <a:prstGeom prst="rect">
            <a:avLst/>
          </a:prstGeom>
        </p:spPr>
      </p:pic>
      <p:sp>
        <p:nvSpPr>
          <p:cNvPr id="7" name="Tekstiruutu 6">
            <a:extLst>
              <a:ext uri="{FF2B5EF4-FFF2-40B4-BE49-F238E27FC236}">
                <a16:creationId xmlns:a16="http://schemas.microsoft.com/office/drawing/2014/main" id="{2EFE7DF1-8500-BFEA-81D5-1D0A2FA0E514}"/>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a:cs typeface="Calibri"/>
              </a:rPr>
              <a:t>Kuvat: MS 0365 kuvapankki</a:t>
            </a:r>
            <a:endParaRPr lang="fi-FI" sz="1000"/>
          </a:p>
        </p:txBody>
      </p:sp>
    </p:spTree>
    <p:extLst>
      <p:ext uri="{BB962C8B-B14F-4D97-AF65-F5344CB8AC3E}">
        <p14:creationId xmlns:p14="http://schemas.microsoft.com/office/powerpoint/2010/main" val="287133949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85EC90C-C0DD-BA22-4A6D-3C3155D41336}"/>
              </a:ext>
            </a:extLst>
          </p:cNvPr>
          <p:cNvSpPr>
            <a:spLocks noGrp="1"/>
          </p:cNvSpPr>
          <p:nvPr>
            <p:ph type="title"/>
          </p:nvPr>
        </p:nvSpPr>
        <p:spPr/>
        <p:txBody>
          <a:bodyPr/>
          <a:lstStyle/>
          <a:p>
            <a:r>
              <a:rPr lang="fi-FI" b="1" dirty="0"/>
              <a:t>Adjektiivi kuvailee ja taipuu</a:t>
            </a:r>
          </a:p>
        </p:txBody>
      </p:sp>
      <p:sp>
        <p:nvSpPr>
          <p:cNvPr id="3" name="Sisällön paikkamerkki 2">
            <a:extLst>
              <a:ext uri="{FF2B5EF4-FFF2-40B4-BE49-F238E27FC236}">
                <a16:creationId xmlns:a16="http://schemas.microsoft.com/office/drawing/2014/main" id="{A9EF2981-0712-C250-FA26-FF116B1A1E49}"/>
              </a:ext>
            </a:extLst>
          </p:cNvPr>
          <p:cNvSpPr>
            <a:spLocks noGrp="1"/>
          </p:cNvSpPr>
          <p:nvPr>
            <p:ph idx="1"/>
          </p:nvPr>
        </p:nvSpPr>
        <p:spPr>
          <a:xfrm>
            <a:off x="838200" y="1469204"/>
            <a:ext cx="10515600" cy="4707759"/>
          </a:xfrm>
        </p:spPr>
        <p:txBody>
          <a:bodyPr>
            <a:normAutofit fontScale="92500" lnSpcReduction="10000"/>
          </a:bodyPr>
          <a:lstStyle/>
          <a:p>
            <a:pPr marL="0" indent="0">
              <a:buNone/>
            </a:pPr>
            <a:r>
              <a:rPr lang="fi-FI" dirty="0"/>
              <a:t>Ruotsin kielessä adjektiivia taivutetaan sanan suvun ( en, ett) ja luvun (yksi, monta) mukaan.</a:t>
            </a:r>
          </a:p>
          <a:p>
            <a:pPr marL="0" indent="0">
              <a:buNone/>
            </a:pPr>
            <a:r>
              <a:rPr lang="fi-FI" dirty="0"/>
              <a:t>Ruotsin kielen adjektiivilla on kolme muotoa:</a:t>
            </a:r>
          </a:p>
          <a:p>
            <a:pPr marL="0" indent="0">
              <a:buNone/>
            </a:pPr>
            <a:endParaRPr lang="fi-FI" dirty="0"/>
          </a:p>
          <a:p>
            <a:pPr marL="0" indent="0">
              <a:buNone/>
            </a:pPr>
            <a:endParaRPr lang="fi-FI" dirty="0"/>
          </a:p>
          <a:p>
            <a:pPr marL="0" indent="0">
              <a:buNone/>
            </a:pPr>
            <a:endParaRPr lang="fi-FI" dirty="0"/>
          </a:p>
          <a:p>
            <a:pPr marL="0" indent="0">
              <a:buNone/>
            </a:pPr>
            <a:endParaRPr lang="fi-FI" dirty="0"/>
          </a:p>
          <a:p>
            <a:pPr marL="0" indent="0">
              <a:buNone/>
            </a:pPr>
            <a:endParaRPr lang="fi-FI" dirty="0"/>
          </a:p>
          <a:p>
            <a:pPr marL="0" indent="0">
              <a:buNone/>
            </a:pPr>
            <a:endParaRPr lang="fi-FI" dirty="0"/>
          </a:p>
          <a:p>
            <a:pPr marL="0" indent="0">
              <a:buNone/>
            </a:pPr>
            <a:r>
              <a:rPr lang="fi-FI" sz="1900" dirty="0"/>
              <a:t>	</a:t>
            </a:r>
            <a:r>
              <a:rPr lang="fi-FI" sz="1900" dirty="0" err="1"/>
              <a:t>Tröjan</a:t>
            </a:r>
            <a:r>
              <a:rPr lang="fi-FI" sz="1900" dirty="0"/>
              <a:t> </a:t>
            </a:r>
            <a:r>
              <a:rPr lang="fi-FI" sz="1900" dirty="0" err="1"/>
              <a:t>är</a:t>
            </a:r>
            <a:r>
              <a:rPr lang="fi-FI" sz="1900" dirty="0"/>
              <a:t> </a:t>
            </a:r>
            <a:r>
              <a:rPr lang="fi-FI" sz="1900" dirty="0" err="1"/>
              <a:t>röd</a:t>
            </a:r>
            <a:r>
              <a:rPr lang="fi-FI" sz="1900" dirty="0"/>
              <a:t>.		</a:t>
            </a:r>
            <a:r>
              <a:rPr lang="fi-FI" sz="1900" dirty="0" err="1"/>
              <a:t>Huset</a:t>
            </a:r>
            <a:r>
              <a:rPr lang="fi-FI" sz="1900" dirty="0"/>
              <a:t> </a:t>
            </a:r>
            <a:r>
              <a:rPr lang="fi-FI" sz="1900" dirty="0" err="1"/>
              <a:t>är</a:t>
            </a:r>
            <a:r>
              <a:rPr lang="fi-FI" sz="1900" dirty="0"/>
              <a:t> </a:t>
            </a:r>
            <a:r>
              <a:rPr lang="fi-FI" sz="1900" dirty="0" err="1"/>
              <a:t>rött</a:t>
            </a:r>
            <a:r>
              <a:rPr lang="fi-FI" sz="1900" dirty="0"/>
              <a:t>.		</a:t>
            </a:r>
            <a:r>
              <a:rPr lang="fi-FI" sz="1900" dirty="0" err="1"/>
              <a:t>Husen</a:t>
            </a:r>
            <a:r>
              <a:rPr lang="fi-FI" sz="1900" dirty="0"/>
              <a:t> </a:t>
            </a:r>
            <a:r>
              <a:rPr lang="fi-FI" sz="1900" dirty="0" err="1"/>
              <a:t>är</a:t>
            </a:r>
            <a:r>
              <a:rPr lang="fi-FI" sz="1900" dirty="0"/>
              <a:t> </a:t>
            </a:r>
            <a:r>
              <a:rPr lang="fi-FI" sz="1900" dirty="0" err="1"/>
              <a:t>röda</a:t>
            </a:r>
            <a:r>
              <a:rPr lang="fi-FI" sz="1900" dirty="0"/>
              <a:t>. </a:t>
            </a:r>
            <a:r>
              <a:rPr lang="fi-FI" sz="1900" dirty="0" err="1"/>
              <a:t>Tröjorna</a:t>
            </a:r>
            <a:r>
              <a:rPr lang="fi-FI" sz="1900" dirty="0"/>
              <a:t> </a:t>
            </a:r>
            <a:r>
              <a:rPr lang="fi-FI" sz="1900" dirty="0" err="1"/>
              <a:t>är</a:t>
            </a:r>
            <a:r>
              <a:rPr lang="fi-FI" sz="1900" dirty="0"/>
              <a:t> </a:t>
            </a:r>
            <a:r>
              <a:rPr lang="fi-FI" sz="1900" dirty="0" err="1"/>
              <a:t>röda</a:t>
            </a:r>
            <a:r>
              <a:rPr lang="fi-FI" sz="1900" dirty="0"/>
              <a:t>.</a:t>
            </a:r>
          </a:p>
          <a:p>
            <a:pPr marL="0" indent="0">
              <a:buNone/>
            </a:pPr>
            <a:r>
              <a:rPr lang="fi-FI" sz="1900" dirty="0"/>
              <a:t>	</a:t>
            </a:r>
            <a:r>
              <a:rPr lang="fi-FI" sz="1900" b="1" dirty="0"/>
              <a:t>en</a:t>
            </a:r>
            <a:r>
              <a:rPr lang="fi-FI" sz="1900" dirty="0"/>
              <a:t> </a:t>
            </a:r>
            <a:r>
              <a:rPr lang="fi-FI" sz="1900" dirty="0" err="1"/>
              <a:t>röd</a:t>
            </a:r>
            <a:r>
              <a:rPr lang="fi-FI" sz="1900" dirty="0"/>
              <a:t> </a:t>
            </a:r>
            <a:r>
              <a:rPr lang="fi-FI" sz="1900" dirty="0" err="1"/>
              <a:t>tröja</a:t>
            </a:r>
            <a:r>
              <a:rPr lang="fi-FI" sz="1900" dirty="0"/>
              <a:t>		</a:t>
            </a:r>
            <a:r>
              <a:rPr lang="fi-FI" sz="1900" b="1" dirty="0"/>
              <a:t>ett</a:t>
            </a:r>
            <a:r>
              <a:rPr lang="fi-FI" sz="1900" dirty="0"/>
              <a:t> </a:t>
            </a:r>
            <a:r>
              <a:rPr lang="fi-FI" sz="1900" dirty="0" err="1"/>
              <a:t>rö</a:t>
            </a:r>
            <a:r>
              <a:rPr lang="fi-FI" sz="1900" b="1" dirty="0" err="1"/>
              <a:t>tt</a:t>
            </a:r>
            <a:r>
              <a:rPr lang="fi-FI" sz="1900" dirty="0"/>
              <a:t> hus		</a:t>
            </a:r>
            <a:r>
              <a:rPr lang="fi-FI" sz="1900" dirty="0" err="1"/>
              <a:t>röd</a:t>
            </a:r>
            <a:r>
              <a:rPr lang="fi-FI" sz="1900" b="1" dirty="0" err="1"/>
              <a:t>a</a:t>
            </a:r>
            <a:r>
              <a:rPr lang="fi-FI" sz="1900" dirty="0"/>
              <a:t> </a:t>
            </a:r>
            <a:r>
              <a:rPr lang="fi-FI" sz="1900" dirty="0" err="1"/>
              <a:t>tröjor</a:t>
            </a:r>
            <a:r>
              <a:rPr lang="fi-FI" sz="1900" dirty="0"/>
              <a:t>/</a:t>
            </a:r>
            <a:r>
              <a:rPr lang="fi-FI" sz="1900" dirty="0" err="1"/>
              <a:t>röd</a:t>
            </a:r>
            <a:r>
              <a:rPr lang="fi-FI" sz="1900" b="1" dirty="0" err="1"/>
              <a:t>a</a:t>
            </a:r>
            <a:r>
              <a:rPr lang="fi-FI" sz="1900" dirty="0"/>
              <a:t> hus</a:t>
            </a:r>
            <a:r>
              <a:rPr lang="fi-FI" dirty="0"/>
              <a:t>		</a:t>
            </a:r>
          </a:p>
        </p:txBody>
      </p:sp>
      <p:graphicFrame>
        <p:nvGraphicFramePr>
          <p:cNvPr id="5" name="Taulukko 4">
            <a:extLst>
              <a:ext uri="{FF2B5EF4-FFF2-40B4-BE49-F238E27FC236}">
                <a16:creationId xmlns:a16="http://schemas.microsoft.com/office/drawing/2014/main" id="{32C3ACDB-4911-F4DB-623B-9815A8E34A23}"/>
              </a:ext>
            </a:extLst>
          </p:cNvPr>
          <p:cNvGraphicFramePr>
            <a:graphicFrameLocks noGrp="1"/>
          </p:cNvGraphicFramePr>
          <p:nvPr>
            <p:extLst>
              <p:ext uri="{D42A27DB-BD31-4B8C-83A1-F6EECF244321}">
                <p14:modId xmlns:p14="http://schemas.microsoft.com/office/powerpoint/2010/main" val="2673219102"/>
              </p:ext>
            </p:extLst>
          </p:nvPr>
        </p:nvGraphicFramePr>
        <p:xfrm>
          <a:off x="1900720" y="2794767"/>
          <a:ext cx="7366571" cy="1854200"/>
        </p:xfrm>
        <a:graphic>
          <a:graphicData uri="http://schemas.openxmlformats.org/drawingml/2006/table">
            <a:tbl>
              <a:tblPr firstRow="1" bandRow="1">
                <a:tableStyleId>{5C22544A-7EE6-4342-B048-85BDC9FD1C3A}</a:tableStyleId>
              </a:tblPr>
              <a:tblGrid>
                <a:gridCol w="2339737">
                  <a:extLst>
                    <a:ext uri="{9D8B030D-6E8A-4147-A177-3AD203B41FA5}">
                      <a16:colId xmlns:a16="http://schemas.microsoft.com/office/drawing/2014/main" val="2607278098"/>
                    </a:ext>
                  </a:extLst>
                </a:gridCol>
                <a:gridCol w="2513417">
                  <a:extLst>
                    <a:ext uri="{9D8B030D-6E8A-4147-A177-3AD203B41FA5}">
                      <a16:colId xmlns:a16="http://schemas.microsoft.com/office/drawing/2014/main" val="211511534"/>
                    </a:ext>
                  </a:extLst>
                </a:gridCol>
                <a:gridCol w="2513417">
                  <a:extLst>
                    <a:ext uri="{9D8B030D-6E8A-4147-A177-3AD203B41FA5}">
                      <a16:colId xmlns:a16="http://schemas.microsoft.com/office/drawing/2014/main" val="2071748292"/>
                    </a:ext>
                  </a:extLst>
                </a:gridCol>
              </a:tblGrid>
              <a:tr h="370840">
                <a:tc>
                  <a:txBody>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EN-suku</a:t>
                      </a:r>
                    </a:p>
                  </a:txBody>
                  <a:tcPr/>
                </a:tc>
                <a:tc>
                  <a:txBody>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ETT-suku</a:t>
                      </a:r>
                    </a:p>
                  </a:txBody>
                  <a:tcPr/>
                </a:tc>
                <a:tc>
                  <a:txBody>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monikko</a:t>
                      </a:r>
                    </a:p>
                  </a:txBody>
                  <a:tcPr/>
                </a:tc>
                <a:extLst>
                  <a:ext uri="{0D108BD9-81ED-4DB2-BD59-A6C34878D82A}">
                    <a16:rowId xmlns:a16="http://schemas.microsoft.com/office/drawing/2014/main" val="116122820"/>
                  </a:ext>
                </a:extLst>
              </a:tr>
              <a:tr h="370840">
                <a:tc>
                  <a:txBody>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RÖD</a:t>
                      </a:r>
                    </a:p>
                  </a:txBody>
                  <a:tcPr/>
                </a:tc>
                <a:tc>
                  <a:txBody>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RÖTT</a:t>
                      </a:r>
                    </a:p>
                  </a:txBody>
                  <a:tcPr/>
                </a:tc>
                <a:tc>
                  <a:txBody>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RÖDA</a:t>
                      </a:r>
                    </a:p>
                  </a:txBody>
                  <a:tcPr/>
                </a:tc>
                <a:extLst>
                  <a:ext uri="{0D108BD9-81ED-4DB2-BD59-A6C34878D82A}">
                    <a16:rowId xmlns:a16="http://schemas.microsoft.com/office/drawing/2014/main" val="2613005358"/>
                  </a:ext>
                </a:extLst>
              </a:tr>
              <a:tr h="370840">
                <a:tc>
                  <a:txBody>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STOR</a:t>
                      </a:r>
                    </a:p>
                  </a:txBody>
                  <a:tcPr/>
                </a:tc>
                <a:tc>
                  <a:txBody>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STORT</a:t>
                      </a:r>
                    </a:p>
                  </a:txBody>
                  <a:tcPr/>
                </a:tc>
                <a:tc>
                  <a:txBody>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STORA</a:t>
                      </a:r>
                    </a:p>
                  </a:txBody>
                  <a:tcPr/>
                </a:tc>
                <a:extLst>
                  <a:ext uri="{0D108BD9-81ED-4DB2-BD59-A6C34878D82A}">
                    <a16:rowId xmlns:a16="http://schemas.microsoft.com/office/drawing/2014/main" val="63535501"/>
                  </a:ext>
                </a:extLst>
              </a:tr>
              <a:tr h="370840">
                <a:tc>
                  <a:txBody>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VARM</a:t>
                      </a:r>
                    </a:p>
                  </a:txBody>
                  <a:tcPr/>
                </a:tc>
                <a:tc>
                  <a:txBody>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VARMT</a:t>
                      </a:r>
                    </a:p>
                  </a:txBody>
                  <a:tcPr/>
                </a:tc>
                <a:tc>
                  <a:txBody>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VARMA</a:t>
                      </a:r>
                    </a:p>
                  </a:txBody>
                  <a:tcPr/>
                </a:tc>
                <a:extLst>
                  <a:ext uri="{0D108BD9-81ED-4DB2-BD59-A6C34878D82A}">
                    <a16:rowId xmlns:a16="http://schemas.microsoft.com/office/drawing/2014/main" val="2062583370"/>
                  </a:ext>
                </a:extLst>
              </a:tr>
              <a:tr h="370840">
                <a:tc>
                  <a:txBody>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LÅNG</a:t>
                      </a:r>
                    </a:p>
                  </a:txBody>
                  <a:tcPr/>
                </a:tc>
                <a:tc>
                  <a:txBody>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LÅNGT</a:t>
                      </a:r>
                    </a:p>
                  </a:txBody>
                  <a:tcPr/>
                </a:tc>
                <a:tc>
                  <a:txBody>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LÅNGA</a:t>
                      </a:r>
                    </a:p>
                  </a:txBody>
                  <a:tcPr/>
                </a:tc>
                <a:extLst>
                  <a:ext uri="{0D108BD9-81ED-4DB2-BD59-A6C34878D82A}">
                    <a16:rowId xmlns:a16="http://schemas.microsoft.com/office/drawing/2014/main" val="1861156058"/>
                  </a:ext>
                </a:extLst>
              </a:tr>
            </a:tbl>
          </a:graphicData>
        </a:graphic>
      </p:graphicFrame>
      <p:pic>
        <p:nvPicPr>
          <p:cNvPr id="4" name="Kuva 3" descr="Tienviitta ääriviiva">
            <a:extLst>
              <a:ext uri="{FF2B5EF4-FFF2-40B4-BE49-F238E27FC236}">
                <a16:creationId xmlns:a16="http://schemas.microsoft.com/office/drawing/2014/main" id="{D5AF65EE-9A94-B3F8-9D56-2C9F493D3B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45358" y="170674"/>
            <a:ext cx="1714463" cy="1714463"/>
          </a:xfrm>
          <a:prstGeom prst="rect">
            <a:avLst/>
          </a:prstGeom>
        </p:spPr>
      </p:pic>
    </p:spTree>
    <p:extLst>
      <p:ext uri="{BB962C8B-B14F-4D97-AF65-F5344CB8AC3E}">
        <p14:creationId xmlns:p14="http://schemas.microsoft.com/office/powerpoint/2010/main" val="32190408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BE2AAB-9644-6B1A-5A32-32C60865BA9C}"/>
              </a:ext>
            </a:extLst>
          </p:cNvPr>
          <p:cNvSpPr>
            <a:spLocks noGrp="1"/>
          </p:cNvSpPr>
          <p:nvPr>
            <p:ph type="title"/>
          </p:nvPr>
        </p:nvSpPr>
        <p:spPr/>
        <p:txBody>
          <a:bodyPr>
            <a:normAutofit/>
          </a:bodyPr>
          <a:lstStyle/>
          <a:p>
            <a:r>
              <a:rPr lang="fi-FI" sz="4000" b="1" dirty="0">
                <a:latin typeface="Arial" panose="020B0604020202020204" pitchFamily="34" charset="0"/>
                <a:cs typeface="Arial" panose="020B0604020202020204" pitchFamily="34" charset="0"/>
              </a:rPr>
              <a:t>Opettele adjektiiveja – kirjoita kaikki kolme muotoa</a:t>
            </a:r>
          </a:p>
        </p:txBody>
      </p:sp>
      <p:sp>
        <p:nvSpPr>
          <p:cNvPr id="3" name="Sisällön paikkamerkki 2">
            <a:extLst>
              <a:ext uri="{FF2B5EF4-FFF2-40B4-BE49-F238E27FC236}">
                <a16:creationId xmlns:a16="http://schemas.microsoft.com/office/drawing/2014/main" id="{2EFD9EC1-6BEF-447B-5EE9-C76FE86A23AE}"/>
              </a:ext>
            </a:extLst>
          </p:cNvPr>
          <p:cNvSpPr>
            <a:spLocks noGrp="1"/>
          </p:cNvSpPr>
          <p:nvPr>
            <p:ph idx="1"/>
          </p:nvPr>
        </p:nvSpPr>
        <p:spPr/>
        <p:txBody>
          <a:bodyPr>
            <a:normAutofit lnSpcReduction="10000"/>
          </a:bodyPr>
          <a:lstStyle/>
          <a:p>
            <a:pPr marL="0" indent="0">
              <a:buNone/>
            </a:pPr>
            <a:r>
              <a:rPr lang="fi-FI" dirty="0" err="1"/>
              <a:t>stor</a:t>
            </a:r>
            <a:endParaRPr lang="fi-FI" dirty="0"/>
          </a:p>
          <a:p>
            <a:pPr marL="0" indent="0">
              <a:buNone/>
            </a:pPr>
            <a:r>
              <a:rPr lang="fi-FI" dirty="0" err="1"/>
              <a:t>blå</a:t>
            </a:r>
            <a:endParaRPr lang="fi-FI" dirty="0"/>
          </a:p>
          <a:p>
            <a:pPr marL="0" indent="0">
              <a:buNone/>
            </a:pPr>
            <a:r>
              <a:rPr lang="fi-FI" dirty="0" err="1"/>
              <a:t>lång</a:t>
            </a:r>
            <a:endParaRPr lang="fi-FI" dirty="0"/>
          </a:p>
          <a:p>
            <a:pPr marL="0" indent="0">
              <a:buNone/>
            </a:pPr>
            <a:r>
              <a:rPr lang="fi-FI" dirty="0" err="1"/>
              <a:t>kort</a:t>
            </a:r>
            <a:endParaRPr lang="fi-FI" dirty="0"/>
          </a:p>
          <a:p>
            <a:pPr marL="0" indent="0">
              <a:buNone/>
            </a:pPr>
            <a:r>
              <a:rPr lang="fi-FI" dirty="0" err="1"/>
              <a:t>ny</a:t>
            </a:r>
            <a:endParaRPr lang="fi-FI" dirty="0"/>
          </a:p>
          <a:p>
            <a:pPr marL="0" indent="0">
              <a:buNone/>
            </a:pPr>
            <a:r>
              <a:rPr lang="fi-FI" dirty="0" err="1"/>
              <a:t>gammal</a:t>
            </a:r>
            <a:endParaRPr lang="fi-FI" dirty="0"/>
          </a:p>
          <a:p>
            <a:pPr marL="0" indent="0">
              <a:buNone/>
            </a:pPr>
            <a:r>
              <a:rPr lang="fi-FI" dirty="0" err="1"/>
              <a:t>god</a:t>
            </a:r>
            <a:endParaRPr lang="fi-FI" dirty="0"/>
          </a:p>
          <a:p>
            <a:pPr marL="0" indent="0">
              <a:buNone/>
            </a:pPr>
            <a:r>
              <a:rPr lang="fi-FI" dirty="0" err="1"/>
              <a:t>bra</a:t>
            </a:r>
            <a:endParaRPr lang="fi-FI" dirty="0"/>
          </a:p>
          <a:p>
            <a:pPr marL="0" indent="0">
              <a:buNone/>
            </a:pPr>
            <a:r>
              <a:rPr lang="fi-FI" dirty="0" err="1"/>
              <a:t>dålig</a:t>
            </a:r>
            <a:endParaRPr lang="fi-FI" dirty="0"/>
          </a:p>
        </p:txBody>
      </p:sp>
      <p:pic>
        <p:nvPicPr>
          <p:cNvPr id="4" name="Kuva 3" descr="Hammasrattaat ääriviiva">
            <a:extLst>
              <a:ext uri="{FF2B5EF4-FFF2-40B4-BE49-F238E27FC236}">
                <a16:creationId xmlns:a16="http://schemas.microsoft.com/office/drawing/2014/main" id="{4D476D0A-8821-286F-32A3-E1A860C44C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59610" y="1287340"/>
            <a:ext cx="1562100" cy="1562100"/>
          </a:xfrm>
          <a:prstGeom prst="rect">
            <a:avLst/>
          </a:prstGeom>
        </p:spPr>
      </p:pic>
      <p:pic>
        <p:nvPicPr>
          <p:cNvPr id="6" name="Kuva 5" descr="Lyijykynä ääriviiva">
            <a:extLst>
              <a:ext uri="{FF2B5EF4-FFF2-40B4-BE49-F238E27FC236}">
                <a16:creationId xmlns:a16="http://schemas.microsoft.com/office/drawing/2014/main" id="{AFC86ACC-F1A0-B4F0-6489-7BCC7D7399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21631" y="1533769"/>
            <a:ext cx="914400" cy="914400"/>
          </a:xfrm>
          <a:prstGeom prst="rect">
            <a:avLst/>
          </a:prstGeom>
        </p:spPr>
      </p:pic>
    </p:spTree>
    <p:extLst>
      <p:ext uri="{BB962C8B-B14F-4D97-AF65-F5344CB8AC3E}">
        <p14:creationId xmlns:p14="http://schemas.microsoft.com/office/powerpoint/2010/main" val="64050983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7F209-658E-FEC8-22B5-838C010F6040}"/>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799C5C03-047C-A3A5-4499-A6DCF789CB56}"/>
              </a:ext>
            </a:extLst>
          </p:cNvPr>
          <p:cNvSpPr>
            <a:spLocks noGrp="1"/>
          </p:cNvSpPr>
          <p:nvPr>
            <p:ph type="title"/>
          </p:nvPr>
        </p:nvSpPr>
        <p:spPr/>
        <p:txBody>
          <a:bodyPr>
            <a:normAutofit/>
          </a:bodyPr>
          <a:lstStyle/>
          <a:p>
            <a:r>
              <a:rPr lang="fi-FI" sz="4000" b="1" dirty="0">
                <a:latin typeface="Arial" panose="020B0604020202020204" pitchFamily="34" charset="0"/>
                <a:cs typeface="Arial" panose="020B0604020202020204" pitchFamily="34" charset="0"/>
              </a:rPr>
              <a:t>Opettele adjektiiveja – kirjoita kaikki kolme muotoa </a:t>
            </a:r>
            <a:r>
              <a:rPr lang="fi-FI" sz="4000" b="1" dirty="0">
                <a:solidFill>
                  <a:srgbClr val="FF0000"/>
                </a:solidFill>
                <a:latin typeface="Arial" panose="020B0604020202020204" pitchFamily="34" charset="0"/>
                <a:cs typeface="Arial" panose="020B0604020202020204" pitchFamily="34" charset="0"/>
              </a:rPr>
              <a:t>ratkaisu</a:t>
            </a:r>
          </a:p>
        </p:txBody>
      </p:sp>
      <p:sp>
        <p:nvSpPr>
          <p:cNvPr id="3" name="Sisällön paikkamerkki 2">
            <a:extLst>
              <a:ext uri="{FF2B5EF4-FFF2-40B4-BE49-F238E27FC236}">
                <a16:creationId xmlns:a16="http://schemas.microsoft.com/office/drawing/2014/main" id="{F4DF02EF-D324-33A1-FEB4-BD4DA9C1ACA8}"/>
              </a:ext>
            </a:extLst>
          </p:cNvPr>
          <p:cNvSpPr>
            <a:spLocks noGrp="1"/>
          </p:cNvSpPr>
          <p:nvPr>
            <p:ph idx="1"/>
          </p:nvPr>
        </p:nvSpPr>
        <p:spPr/>
        <p:txBody>
          <a:bodyPr>
            <a:normAutofit lnSpcReduction="10000"/>
          </a:bodyPr>
          <a:lstStyle/>
          <a:p>
            <a:pPr marL="0" indent="0">
              <a:buNone/>
            </a:pPr>
            <a:r>
              <a:rPr lang="fi-FI" dirty="0" err="1"/>
              <a:t>stor</a:t>
            </a:r>
            <a:r>
              <a:rPr lang="fi-FI" dirty="0"/>
              <a:t>, </a:t>
            </a:r>
            <a:r>
              <a:rPr lang="fi-FI" dirty="0" err="1"/>
              <a:t>stort</a:t>
            </a:r>
            <a:r>
              <a:rPr lang="fi-FI" dirty="0"/>
              <a:t>, </a:t>
            </a:r>
            <a:r>
              <a:rPr lang="fi-FI" dirty="0" err="1"/>
              <a:t>stora</a:t>
            </a:r>
            <a:r>
              <a:rPr lang="fi-FI" dirty="0"/>
              <a:t> =iso</a:t>
            </a:r>
          </a:p>
          <a:p>
            <a:pPr marL="0" indent="0">
              <a:buNone/>
            </a:pPr>
            <a:r>
              <a:rPr lang="fi-FI" dirty="0" err="1"/>
              <a:t>blå</a:t>
            </a:r>
            <a:r>
              <a:rPr lang="fi-FI" dirty="0"/>
              <a:t>, </a:t>
            </a:r>
            <a:r>
              <a:rPr lang="fi-FI" dirty="0" err="1"/>
              <a:t>blått</a:t>
            </a:r>
            <a:r>
              <a:rPr lang="fi-FI" dirty="0"/>
              <a:t>, </a:t>
            </a:r>
            <a:r>
              <a:rPr lang="fi-FI" dirty="0" err="1"/>
              <a:t>blå</a:t>
            </a:r>
            <a:r>
              <a:rPr lang="fi-FI" dirty="0"/>
              <a:t>(a) = sininen</a:t>
            </a:r>
          </a:p>
          <a:p>
            <a:pPr marL="0" indent="0">
              <a:buNone/>
            </a:pPr>
            <a:r>
              <a:rPr lang="fi-FI" dirty="0" err="1"/>
              <a:t>lång</a:t>
            </a:r>
            <a:r>
              <a:rPr lang="fi-FI" dirty="0"/>
              <a:t>, </a:t>
            </a:r>
            <a:r>
              <a:rPr lang="fi-FI" dirty="0" err="1"/>
              <a:t>långt</a:t>
            </a:r>
            <a:r>
              <a:rPr lang="fi-FI" dirty="0"/>
              <a:t>, </a:t>
            </a:r>
            <a:r>
              <a:rPr lang="fi-FI" dirty="0" err="1"/>
              <a:t>långa</a:t>
            </a:r>
            <a:r>
              <a:rPr lang="fi-FI" dirty="0"/>
              <a:t> = pitkä</a:t>
            </a:r>
          </a:p>
          <a:p>
            <a:pPr marL="0" indent="0">
              <a:buNone/>
            </a:pPr>
            <a:r>
              <a:rPr lang="fi-FI" dirty="0" err="1"/>
              <a:t>kort,kort</a:t>
            </a:r>
            <a:r>
              <a:rPr lang="fi-FI" dirty="0"/>
              <a:t>, </a:t>
            </a:r>
            <a:r>
              <a:rPr lang="fi-FI" dirty="0" err="1"/>
              <a:t>korta</a:t>
            </a:r>
            <a:r>
              <a:rPr lang="fi-FI" dirty="0"/>
              <a:t>=lyhyt</a:t>
            </a:r>
          </a:p>
          <a:p>
            <a:pPr marL="0" indent="0">
              <a:buNone/>
            </a:pPr>
            <a:r>
              <a:rPr lang="fi-FI" dirty="0" err="1"/>
              <a:t>ny</a:t>
            </a:r>
            <a:r>
              <a:rPr lang="fi-FI" dirty="0"/>
              <a:t>, </a:t>
            </a:r>
            <a:r>
              <a:rPr lang="fi-FI" dirty="0" err="1"/>
              <a:t>nytt</a:t>
            </a:r>
            <a:r>
              <a:rPr lang="fi-FI" dirty="0"/>
              <a:t>, </a:t>
            </a:r>
            <a:r>
              <a:rPr lang="fi-FI" dirty="0" err="1"/>
              <a:t>nya</a:t>
            </a:r>
            <a:r>
              <a:rPr lang="fi-FI" dirty="0"/>
              <a:t>= uusi</a:t>
            </a:r>
          </a:p>
          <a:p>
            <a:pPr marL="0" indent="0">
              <a:buNone/>
            </a:pPr>
            <a:r>
              <a:rPr lang="fi-FI" dirty="0" err="1"/>
              <a:t>gammal</a:t>
            </a:r>
            <a:r>
              <a:rPr lang="fi-FI" dirty="0"/>
              <a:t>, </a:t>
            </a:r>
            <a:r>
              <a:rPr lang="fi-FI" dirty="0" err="1"/>
              <a:t>gammalt</a:t>
            </a:r>
            <a:r>
              <a:rPr lang="fi-FI" dirty="0"/>
              <a:t>, </a:t>
            </a:r>
            <a:r>
              <a:rPr lang="fi-FI" dirty="0" err="1"/>
              <a:t>gamla</a:t>
            </a:r>
            <a:r>
              <a:rPr lang="fi-FI" dirty="0"/>
              <a:t>= vanha</a:t>
            </a:r>
          </a:p>
          <a:p>
            <a:pPr marL="0" indent="0">
              <a:buNone/>
            </a:pPr>
            <a:r>
              <a:rPr lang="fi-FI" dirty="0" err="1"/>
              <a:t>god</a:t>
            </a:r>
            <a:r>
              <a:rPr lang="fi-FI" dirty="0"/>
              <a:t>, </a:t>
            </a:r>
            <a:r>
              <a:rPr lang="fi-FI" dirty="0" err="1"/>
              <a:t>gott</a:t>
            </a:r>
            <a:r>
              <a:rPr lang="fi-FI" dirty="0"/>
              <a:t>, </a:t>
            </a:r>
            <a:r>
              <a:rPr lang="fi-FI" dirty="0" err="1"/>
              <a:t>goda</a:t>
            </a:r>
            <a:r>
              <a:rPr lang="fi-FI" dirty="0"/>
              <a:t>=hyvä</a:t>
            </a:r>
          </a:p>
          <a:p>
            <a:pPr marL="0" indent="0">
              <a:buNone/>
            </a:pPr>
            <a:r>
              <a:rPr lang="fi-FI" dirty="0" err="1"/>
              <a:t>bra</a:t>
            </a:r>
            <a:r>
              <a:rPr lang="fi-FI" dirty="0"/>
              <a:t> (</a:t>
            </a:r>
            <a:r>
              <a:rPr lang="fi-FI" dirty="0" err="1"/>
              <a:t>tapumaton</a:t>
            </a:r>
            <a:r>
              <a:rPr lang="fi-FI" dirty="0"/>
              <a:t>)= hyvä</a:t>
            </a:r>
          </a:p>
          <a:p>
            <a:pPr marL="0" indent="0">
              <a:buNone/>
            </a:pPr>
            <a:r>
              <a:rPr lang="fi-FI" dirty="0" err="1"/>
              <a:t>dålig</a:t>
            </a:r>
            <a:r>
              <a:rPr lang="fi-FI" dirty="0"/>
              <a:t>, </a:t>
            </a:r>
            <a:r>
              <a:rPr lang="fi-FI" dirty="0" err="1"/>
              <a:t>dåligt</a:t>
            </a:r>
            <a:r>
              <a:rPr lang="fi-FI" dirty="0"/>
              <a:t>, </a:t>
            </a:r>
            <a:r>
              <a:rPr lang="fi-FI" dirty="0" err="1"/>
              <a:t>dåliga</a:t>
            </a:r>
            <a:r>
              <a:rPr lang="fi-FI" dirty="0"/>
              <a:t>= huono</a:t>
            </a:r>
          </a:p>
        </p:txBody>
      </p:sp>
      <p:pic>
        <p:nvPicPr>
          <p:cNvPr id="4" name="Kuva 3" descr="Hammasrattaat ääriviiva">
            <a:extLst>
              <a:ext uri="{FF2B5EF4-FFF2-40B4-BE49-F238E27FC236}">
                <a16:creationId xmlns:a16="http://schemas.microsoft.com/office/drawing/2014/main" id="{1438A698-D7D5-9CE4-4284-F5547E6B988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59610" y="1287340"/>
            <a:ext cx="1562100" cy="1562100"/>
          </a:xfrm>
          <a:prstGeom prst="rect">
            <a:avLst/>
          </a:prstGeom>
        </p:spPr>
      </p:pic>
      <p:pic>
        <p:nvPicPr>
          <p:cNvPr id="6" name="Kuva 5" descr="Lyijykynä ääriviiva">
            <a:extLst>
              <a:ext uri="{FF2B5EF4-FFF2-40B4-BE49-F238E27FC236}">
                <a16:creationId xmlns:a16="http://schemas.microsoft.com/office/drawing/2014/main" id="{911E7CAF-DCD0-B007-8082-A138213467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21631" y="1533769"/>
            <a:ext cx="914400" cy="914400"/>
          </a:xfrm>
          <a:prstGeom prst="rect">
            <a:avLst/>
          </a:prstGeom>
        </p:spPr>
      </p:pic>
    </p:spTree>
    <p:extLst>
      <p:ext uri="{BB962C8B-B14F-4D97-AF65-F5344CB8AC3E}">
        <p14:creationId xmlns:p14="http://schemas.microsoft.com/office/powerpoint/2010/main" val="302632041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BC938A6-9EDC-0CAA-6453-F2E844D42FEF}"/>
              </a:ext>
            </a:extLst>
          </p:cNvPr>
          <p:cNvSpPr>
            <a:spLocks noGrp="1"/>
          </p:cNvSpPr>
          <p:nvPr>
            <p:ph type="title"/>
          </p:nvPr>
        </p:nvSpPr>
        <p:spPr/>
        <p:txBody>
          <a:bodyPr/>
          <a:lstStyle/>
          <a:p>
            <a:r>
              <a:rPr lang="fi-FI" b="1" dirty="0"/>
              <a:t>Mikä muoto adjektiivista?</a:t>
            </a:r>
          </a:p>
        </p:txBody>
      </p:sp>
      <p:sp>
        <p:nvSpPr>
          <p:cNvPr id="3" name="Sisällön paikkamerkki 2">
            <a:extLst>
              <a:ext uri="{FF2B5EF4-FFF2-40B4-BE49-F238E27FC236}">
                <a16:creationId xmlns:a16="http://schemas.microsoft.com/office/drawing/2014/main" id="{82E6918D-1BEE-BC2D-5599-54BEA56E520F}"/>
              </a:ext>
            </a:extLst>
          </p:cNvPr>
          <p:cNvSpPr>
            <a:spLocks noGrp="1"/>
          </p:cNvSpPr>
          <p:nvPr>
            <p:ph sz="half" idx="1"/>
          </p:nvPr>
        </p:nvSpPr>
        <p:spPr/>
        <p:txBody>
          <a:bodyPr>
            <a:normAutofit fontScale="92500" lnSpcReduction="20000"/>
          </a:bodyPr>
          <a:lstStyle/>
          <a:p>
            <a:pPr marL="0" indent="0">
              <a:buNone/>
            </a:pPr>
            <a:r>
              <a:rPr lang="fi-FI" dirty="0" err="1"/>
              <a:t>stor</a:t>
            </a:r>
            <a:r>
              <a:rPr lang="fi-FI" dirty="0"/>
              <a:t>, </a:t>
            </a:r>
            <a:r>
              <a:rPr lang="fi-FI" dirty="0" err="1"/>
              <a:t>stort</a:t>
            </a:r>
            <a:r>
              <a:rPr lang="fi-FI" dirty="0"/>
              <a:t>, </a:t>
            </a:r>
            <a:r>
              <a:rPr lang="fi-FI" dirty="0" err="1"/>
              <a:t>stora</a:t>
            </a:r>
            <a:endParaRPr lang="fi-FI" dirty="0"/>
          </a:p>
          <a:p>
            <a:pPr marL="0" indent="0">
              <a:buNone/>
            </a:pPr>
            <a:r>
              <a:rPr lang="fi-FI" dirty="0" err="1"/>
              <a:t>Jag</a:t>
            </a:r>
            <a:r>
              <a:rPr lang="fi-FI" dirty="0"/>
              <a:t> </a:t>
            </a:r>
            <a:r>
              <a:rPr lang="fi-FI" dirty="0" err="1"/>
              <a:t>har</a:t>
            </a:r>
            <a:r>
              <a:rPr lang="fi-FI" dirty="0"/>
              <a:t> en ______  </a:t>
            </a:r>
            <a:r>
              <a:rPr lang="fi-FI" dirty="0" err="1"/>
              <a:t>boll</a:t>
            </a:r>
            <a:r>
              <a:rPr lang="fi-FI" dirty="0"/>
              <a:t>.</a:t>
            </a:r>
          </a:p>
          <a:p>
            <a:pPr marL="0" indent="0">
              <a:buNone/>
            </a:pPr>
            <a:r>
              <a:rPr lang="fi-FI" dirty="0" err="1"/>
              <a:t>Vårt</a:t>
            </a:r>
            <a:r>
              <a:rPr lang="fi-FI" dirty="0"/>
              <a:t> hus </a:t>
            </a:r>
            <a:r>
              <a:rPr lang="fi-FI" dirty="0" err="1"/>
              <a:t>är</a:t>
            </a:r>
            <a:r>
              <a:rPr lang="fi-FI" dirty="0"/>
              <a:t> ______.</a:t>
            </a:r>
          </a:p>
          <a:p>
            <a:pPr marL="0" indent="0">
              <a:buNone/>
            </a:pPr>
            <a:endParaRPr lang="fi-FI" dirty="0"/>
          </a:p>
          <a:p>
            <a:pPr marL="0" indent="0">
              <a:buNone/>
            </a:pPr>
            <a:r>
              <a:rPr lang="fi-FI" dirty="0" err="1"/>
              <a:t>kort</a:t>
            </a:r>
            <a:r>
              <a:rPr lang="fi-FI" dirty="0"/>
              <a:t>, </a:t>
            </a:r>
            <a:r>
              <a:rPr lang="fi-FI" dirty="0" err="1"/>
              <a:t>kort</a:t>
            </a:r>
            <a:r>
              <a:rPr lang="fi-FI" dirty="0"/>
              <a:t>, </a:t>
            </a:r>
            <a:r>
              <a:rPr lang="fi-FI" dirty="0" err="1"/>
              <a:t>korta</a:t>
            </a:r>
            <a:endParaRPr lang="fi-FI" dirty="0"/>
          </a:p>
          <a:p>
            <a:pPr marL="0" indent="0">
              <a:buNone/>
            </a:pPr>
            <a:r>
              <a:rPr lang="fi-FI" dirty="0"/>
              <a:t>Vi </a:t>
            </a:r>
            <a:r>
              <a:rPr lang="fi-FI" dirty="0" err="1"/>
              <a:t>har</a:t>
            </a:r>
            <a:r>
              <a:rPr lang="fi-FI" dirty="0"/>
              <a:t> ______ </a:t>
            </a:r>
            <a:r>
              <a:rPr lang="fi-FI" dirty="0" err="1"/>
              <a:t>arbetsdagar</a:t>
            </a:r>
            <a:r>
              <a:rPr lang="fi-FI" dirty="0"/>
              <a:t>.</a:t>
            </a:r>
          </a:p>
          <a:p>
            <a:pPr marL="0" indent="0">
              <a:buNone/>
            </a:pPr>
            <a:r>
              <a:rPr lang="fi-FI" dirty="0" err="1"/>
              <a:t>Är</a:t>
            </a:r>
            <a:r>
              <a:rPr lang="fi-FI" dirty="0"/>
              <a:t> Gertrud  _______?</a:t>
            </a:r>
          </a:p>
          <a:p>
            <a:pPr marL="0" indent="0">
              <a:buNone/>
            </a:pPr>
            <a:endParaRPr lang="fi-FI" dirty="0"/>
          </a:p>
        </p:txBody>
      </p:sp>
      <p:sp>
        <p:nvSpPr>
          <p:cNvPr id="4" name="Sisällön paikkamerkki 3">
            <a:extLst>
              <a:ext uri="{FF2B5EF4-FFF2-40B4-BE49-F238E27FC236}">
                <a16:creationId xmlns:a16="http://schemas.microsoft.com/office/drawing/2014/main" id="{BD2C7236-5C37-0418-A08C-7043CD013F0E}"/>
              </a:ext>
            </a:extLst>
          </p:cNvPr>
          <p:cNvSpPr>
            <a:spLocks noGrp="1"/>
          </p:cNvSpPr>
          <p:nvPr>
            <p:ph sz="half" idx="2"/>
          </p:nvPr>
        </p:nvSpPr>
        <p:spPr/>
        <p:txBody>
          <a:bodyPr>
            <a:normAutofit fontScale="92500" lnSpcReduction="20000"/>
          </a:bodyPr>
          <a:lstStyle/>
          <a:p>
            <a:pPr marL="0" indent="0">
              <a:buNone/>
            </a:pPr>
            <a:r>
              <a:rPr lang="fi-FI" dirty="0" err="1"/>
              <a:t>ny</a:t>
            </a:r>
            <a:r>
              <a:rPr lang="fi-FI" dirty="0"/>
              <a:t>, </a:t>
            </a:r>
            <a:r>
              <a:rPr lang="fi-FI" dirty="0" err="1"/>
              <a:t>nytt</a:t>
            </a:r>
            <a:r>
              <a:rPr lang="fi-FI" dirty="0"/>
              <a:t>, </a:t>
            </a:r>
            <a:r>
              <a:rPr lang="fi-FI" dirty="0" err="1"/>
              <a:t>nya</a:t>
            </a:r>
            <a:endParaRPr lang="fi-FI" dirty="0"/>
          </a:p>
          <a:p>
            <a:pPr marL="0" indent="0">
              <a:buNone/>
            </a:pPr>
            <a:r>
              <a:rPr lang="fi-FI" dirty="0" err="1"/>
              <a:t>Jag</a:t>
            </a:r>
            <a:r>
              <a:rPr lang="fi-FI" dirty="0"/>
              <a:t> </a:t>
            </a:r>
            <a:r>
              <a:rPr lang="fi-FI" dirty="0" err="1"/>
              <a:t>köpte</a:t>
            </a:r>
            <a:r>
              <a:rPr lang="fi-FI" dirty="0"/>
              <a:t> en ______ T-</a:t>
            </a:r>
            <a:r>
              <a:rPr lang="fi-FI" dirty="0" err="1"/>
              <a:t>skjorta</a:t>
            </a:r>
            <a:r>
              <a:rPr lang="fi-FI" dirty="0"/>
              <a:t>.</a:t>
            </a:r>
          </a:p>
          <a:p>
            <a:pPr marL="0" indent="0">
              <a:buNone/>
            </a:pPr>
            <a:r>
              <a:rPr lang="fi-FI" dirty="0" err="1"/>
              <a:t>Mina</a:t>
            </a:r>
            <a:r>
              <a:rPr lang="fi-FI" dirty="0"/>
              <a:t> </a:t>
            </a:r>
            <a:r>
              <a:rPr lang="fi-FI" dirty="0" err="1"/>
              <a:t>skor</a:t>
            </a:r>
            <a:r>
              <a:rPr lang="fi-FI" dirty="0"/>
              <a:t> </a:t>
            </a:r>
            <a:r>
              <a:rPr lang="fi-FI" dirty="0" err="1"/>
              <a:t>är</a:t>
            </a:r>
            <a:r>
              <a:rPr lang="fi-FI" dirty="0"/>
              <a:t> _______.</a:t>
            </a:r>
          </a:p>
          <a:p>
            <a:pPr marL="0" indent="0">
              <a:buNone/>
            </a:pPr>
            <a:endParaRPr lang="fi-FI" dirty="0"/>
          </a:p>
          <a:p>
            <a:pPr marL="0" indent="0">
              <a:buNone/>
            </a:pPr>
            <a:r>
              <a:rPr lang="fi-FI" dirty="0" err="1"/>
              <a:t>Röd</a:t>
            </a:r>
            <a:r>
              <a:rPr lang="fi-FI" dirty="0"/>
              <a:t>, </a:t>
            </a:r>
            <a:r>
              <a:rPr lang="fi-FI" dirty="0" err="1"/>
              <a:t>rött</a:t>
            </a:r>
            <a:r>
              <a:rPr lang="fi-FI" dirty="0"/>
              <a:t>, </a:t>
            </a:r>
            <a:r>
              <a:rPr lang="fi-FI" dirty="0" err="1"/>
              <a:t>röda</a:t>
            </a:r>
            <a:endParaRPr lang="fi-FI" dirty="0"/>
          </a:p>
          <a:p>
            <a:pPr marL="0" indent="0">
              <a:buNone/>
            </a:pPr>
            <a:r>
              <a:rPr lang="fi-FI" dirty="0"/>
              <a:t>Milla </a:t>
            </a:r>
            <a:r>
              <a:rPr lang="fi-FI" dirty="0" err="1"/>
              <a:t>har</a:t>
            </a:r>
            <a:r>
              <a:rPr lang="fi-FI" dirty="0"/>
              <a:t> ___________ </a:t>
            </a:r>
            <a:r>
              <a:rPr lang="fi-FI" dirty="0" err="1"/>
              <a:t>bollar</a:t>
            </a:r>
            <a:endParaRPr lang="fi-FI" dirty="0"/>
          </a:p>
          <a:p>
            <a:pPr marL="0" indent="0">
              <a:buNone/>
            </a:pPr>
            <a:r>
              <a:rPr lang="fi-FI" dirty="0" err="1"/>
              <a:t>Mitt</a:t>
            </a:r>
            <a:r>
              <a:rPr lang="fi-FI" dirty="0"/>
              <a:t> </a:t>
            </a:r>
            <a:r>
              <a:rPr lang="fi-FI" dirty="0" err="1"/>
              <a:t>rum</a:t>
            </a:r>
            <a:r>
              <a:rPr lang="fi-FI" dirty="0"/>
              <a:t> </a:t>
            </a:r>
            <a:r>
              <a:rPr lang="fi-FI" dirty="0" err="1"/>
              <a:t>är</a:t>
            </a:r>
            <a:r>
              <a:rPr lang="fi-FI" dirty="0"/>
              <a:t> ___________.</a:t>
            </a:r>
          </a:p>
          <a:p>
            <a:pPr marL="0" indent="0">
              <a:buNone/>
            </a:pPr>
            <a:endParaRPr lang="fi-FI" dirty="0"/>
          </a:p>
          <a:p>
            <a:pPr marL="0" indent="0">
              <a:buNone/>
            </a:pPr>
            <a:r>
              <a:rPr lang="fi-FI" dirty="0" err="1"/>
              <a:t>Dålig</a:t>
            </a:r>
            <a:r>
              <a:rPr lang="fi-FI" dirty="0"/>
              <a:t> </a:t>
            </a:r>
            <a:r>
              <a:rPr lang="fi-FI" dirty="0" err="1"/>
              <a:t>dåligt</a:t>
            </a:r>
            <a:r>
              <a:rPr lang="fi-FI" dirty="0"/>
              <a:t>, </a:t>
            </a:r>
            <a:r>
              <a:rPr lang="fi-FI" dirty="0" err="1"/>
              <a:t>dåliga</a:t>
            </a:r>
            <a:endParaRPr lang="fi-FI" dirty="0"/>
          </a:p>
          <a:p>
            <a:pPr marL="0" indent="0">
              <a:buNone/>
            </a:pPr>
            <a:r>
              <a:rPr lang="fi-FI" dirty="0" err="1"/>
              <a:t>Vädet</a:t>
            </a:r>
            <a:r>
              <a:rPr lang="fi-FI" dirty="0"/>
              <a:t> </a:t>
            </a:r>
            <a:r>
              <a:rPr lang="fi-FI" dirty="0" err="1"/>
              <a:t>är</a:t>
            </a:r>
            <a:r>
              <a:rPr lang="fi-FI" dirty="0"/>
              <a:t> ___________ </a:t>
            </a:r>
            <a:r>
              <a:rPr lang="fi-FI" dirty="0" err="1"/>
              <a:t>idag</a:t>
            </a:r>
            <a:r>
              <a:rPr lang="fi-FI" dirty="0"/>
              <a:t>.</a:t>
            </a:r>
          </a:p>
          <a:p>
            <a:pPr marL="0" indent="0">
              <a:buNone/>
            </a:pPr>
            <a:endParaRPr lang="fi-FI" dirty="0"/>
          </a:p>
          <a:p>
            <a:pPr marL="0" indent="0">
              <a:buNone/>
            </a:pPr>
            <a:endParaRPr lang="fi-FI" dirty="0"/>
          </a:p>
          <a:p>
            <a:pPr marL="0" indent="0">
              <a:buNone/>
            </a:pPr>
            <a:endParaRPr lang="fi-FI" dirty="0"/>
          </a:p>
          <a:p>
            <a:pPr marL="0" indent="0">
              <a:buNone/>
            </a:pPr>
            <a:endParaRPr lang="fi-FI" dirty="0"/>
          </a:p>
          <a:p>
            <a:pPr marL="0" indent="0">
              <a:buNone/>
            </a:pPr>
            <a:endParaRPr lang="fi-FI" dirty="0"/>
          </a:p>
        </p:txBody>
      </p:sp>
      <p:pic>
        <p:nvPicPr>
          <p:cNvPr id="5" name="Kuva 4" descr="Hammasrattaat ääriviiva">
            <a:extLst>
              <a:ext uri="{FF2B5EF4-FFF2-40B4-BE49-F238E27FC236}">
                <a16:creationId xmlns:a16="http://schemas.microsoft.com/office/drawing/2014/main" id="{9B066F3C-78E9-EFF3-381C-13A8EADD27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55057" y="207441"/>
            <a:ext cx="1378252" cy="1378252"/>
          </a:xfrm>
          <a:prstGeom prst="rect">
            <a:avLst/>
          </a:prstGeom>
        </p:spPr>
      </p:pic>
    </p:spTree>
    <p:extLst>
      <p:ext uri="{BB962C8B-B14F-4D97-AF65-F5344CB8AC3E}">
        <p14:creationId xmlns:p14="http://schemas.microsoft.com/office/powerpoint/2010/main" val="16408746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311ED-25FA-494C-0AC3-A2DC1B41F5AE}"/>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1699CA3C-64CC-D4B3-03CF-F0D9E12C0D18}"/>
              </a:ext>
            </a:extLst>
          </p:cNvPr>
          <p:cNvSpPr>
            <a:spLocks noGrp="1"/>
          </p:cNvSpPr>
          <p:nvPr>
            <p:ph type="title"/>
          </p:nvPr>
        </p:nvSpPr>
        <p:spPr/>
        <p:txBody>
          <a:bodyPr/>
          <a:lstStyle/>
          <a:p>
            <a:r>
              <a:rPr lang="fi-FI" b="1" dirty="0"/>
              <a:t>Mikä muoto adjektiivista? </a:t>
            </a:r>
            <a:r>
              <a:rPr lang="fi-FI" b="1" dirty="0">
                <a:solidFill>
                  <a:srgbClr val="FF0000"/>
                </a:solidFill>
              </a:rPr>
              <a:t>ratkaisu</a:t>
            </a:r>
          </a:p>
        </p:txBody>
      </p:sp>
      <p:sp>
        <p:nvSpPr>
          <p:cNvPr id="3" name="Sisällön paikkamerkki 2">
            <a:extLst>
              <a:ext uri="{FF2B5EF4-FFF2-40B4-BE49-F238E27FC236}">
                <a16:creationId xmlns:a16="http://schemas.microsoft.com/office/drawing/2014/main" id="{D9694D09-6C09-2F1F-86DF-74ED0AECD327}"/>
              </a:ext>
            </a:extLst>
          </p:cNvPr>
          <p:cNvSpPr>
            <a:spLocks noGrp="1"/>
          </p:cNvSpPr>
          <p:nvPr>
            <p:ph sz="half" idx="1"/>
          </p:nvPr>
        </p:nvSpPr>
        <p:spPr/>
        <p:txBody>
          <a:bodyPr>
            <a:normAutofit fontScale="92500" lnSpcReduction="20000"/>
          </a:bodyPr>
          <a:lstStyle/>
          <a:p>
            <a:pPr marL="0" indent="0">
              <a:buNone/>
            </a:pPr>
            <a:r>
              <a:rPr lang="fi-FI" dirty="0" err="1"/>
              <a:t>stor</a:t>
            </a:r>
            <a:r>
              <a:rPr lang="fi-FI" dirty="0"/>
              <a:t>, </a:t>
            </a:r>
            <a:r>
              <a:rPr lang="fi-FI" dirty="0" err="1"/>
              <a:t>stort</a:t>
            </a:r>
            <a:r>
              <a:rPr lang="fi-FI" dirty="0"/>
              <a:t>, </a:t>
            </a:r>
            <a:r>
              <a:rPr lang="fi-FI" dirty="0" err="1"/>
              <a:t>stora</a:t>
            </a:r>
            <a:endParaRPr lang="fi-FI" dirty="0"/>
          </a:p>
          <a:p>
            <a:pPr marL="0" indent="0">
              <a:buNone/>
            </a:pPr>
            <a:r>
              <a:rPr lang="fi-FI" dirty="0" err="1"/>
              <a:t>Jag</a:t>
            </a:r>
            <a:r>
              <a:rPr lang="fi-FI" dirty="0"/>
              <a:t> </a:t>
            </a:r>
            <a:r>
              <a:rPr lang="fi-FI" dirty="0" err="1"/>
              <a:t>har</a:t>
            </a:r>
            <a:r>
              <a:rPr lang="fi-FI" dirty="0"/>
              <a:t> en </a:t>
            </a:r>
            <a:r>
              <a:rPr lang="fi-FI" b="1" dirty="0" err="1"/>
              <a:t>stor</a:t>
            </a:r>
            <a:r>
              <a:rPr lang="fi-FI" dirty="0"/>
              <a:t>  </a:t>
            </a:r>
            <a:r>
              <a:rPr lang="fi-FI" dirty="0" err="1"/>
              <a:t>boll</a:t>
            </a:r>
            <a:r>
              <a:rPr lang="fi-FI" dirty="0"/>
              <a:t>.</a:t>
            </a:r>
          </a:p>
          <a:p>
            <a:pPr marL="0" indent="0">
              <a:buNone/>
            </a:pPr>
            <a:r>
              <a:rPr lang="fi-FI" dirty="0" err="1"/>
              <a:t>Vårt</a:t>
            </a:r>
            <a:r>
              <a:rPr lang="fi-FI" dirty="0"/>
              <a:t> hus </a:t>
            </a:r>
            <a:r>
              <a:rPr lang="fi-FI" dirty="0" err="1"/>
              <a:t>är</a:t>
            </a:r>
            <a:r>
              <a:rPr lang="fi-FI" dirty="0"/>
              <a:t> </a:t>
            </a:r>
            <a:r>
              <a:rPr lang="fi-FI" b="1" dirty="0" err="1"/>
              <a:t>sort</a:t>
            </a:r>
            <a:r>
              <a:rPr lang="fi-FI" dirty="0"/>
              <a:t>.</a:t>
            </a:r>
          </a:p>
          <a:p>
            <a:pPr marL="0" indent="0">
              <a:buNone/>
            </a:pPr>
            <a:endParaRPr lang="fi-FI" dirty="0"/>
          </a:p>
          <a:p>
            <a:pPr marL="0" indent="0">
              <a:buNone/>
            </a:pPr>
            <a:r>
              <a:rPr lang="fi-FI" dirty="0" err="1"/>
              <a:t>kort</a:t>
            </a:r>
            <a:r>
              <a:rPr lang="fi-FI" dirty="0"/>
              <a:t>, </a:t>
            </a:r>
            <a:r>
              <a:rPr lang="fi-FI" dirty="0" err="1"/>
              <a:t>kort</a:t>
            </a:r>
            <a:r>
              <a:rPr lang="fi-FI" dirty="0"/>
              <a:t>, </a:t>
            </a:r>
            <a:r>
              <a:rPr lang="fi-FI" dirty="0" err="1"/>
              <a:t>korta</a:t>
            </a:r>
            <a:endParaRPr lang="fi-FI" dirty="0"/>
          </a:p>
          <a:p>
            <a:pPr marL="0" indent="0">
              <a:buNone/>
            </a:pPr>
            <a:r>
              <a:rPr lang="fi-FI" dirty="0"/>
              <a:t>Vi </a:t>
            </a:r>
            <a:r>
              <a:rPr lang="fi-FI" dirty="0" err="1"/>
              <a:t>har</a:t>
            </a:r>
            <a:r>
              <a:rPr lang="fi-FI" dirty="0"/>
              <a:t> </a:t>
            </a:r>
            <a:r>
              <a:rPr lang="fi-FI" b="1" dirty="0" err="1"/>
              <a:t>korta</a:t>
            </a:r>
            <a:r>
              <a:rPr lang="fi-FI" dirty="0"/>
              <a:t> </a:t>
            </a:r>
            <a:r>
              <a:rPr lang="fi-FI" dirty="0" err="1"/>
              <a:t>arbetsdagar</a:t>
            </a:r>
            <a:r>
              <a:rPr lang="fi-FI" dirty="0"/>
              <a:t>.</a:t>
            </a:r>
          </a:p>
          <a:p>
            <a:pPr marL="0" indent="0">
              <a:buNone/>
            </a:pPr>
            <a:r>
              <a:rPr lang="fi-FI" dirty="0" err="1"/>
              <a:t>Är</a:t>
            </a:r>
            <a:r>
              <a:rPr lang="fi-FI" dirty="0"/>
              <a:t> Gertrud  </a:t>
            </a:r>
            <a:r>
              <a:rPr lang="fi-FI" b="1" dirty="0" err="1"/>
              <a:t>kort</a:t>
            </a:r>
            <a:r>
              <a:rPr lang="fi-FI" dirty="0"/>
              <a:t>?</a:t>
            </a:r>
          </a:p>
          <a:p>
            <a:pPr marL="0" indent="0">
              <a:buNone/>
            </a:pPr>
            <a:endParaRPr lang="fi-FI" dirty="0"/>
          </a:p>
        </p:txBody>
      </p:sp>
      <p:sp>
        <p:nvSpPr>
          <p:cNvPr id="4" name="Sisällön paikkamerkki 3">
            <a:extLst>
              <a:ext uri="{FF2B5EF4-FFF2-40B4-BE49-F238E27FC236}">
                <a16:creationId xmlns:a16="http://schemas.microsoft.com/office/drawing/2014/main" id="{F4937775-58ED-16CC-9F17-21641CAF5D63}"/>
              </a:ext>
            </a:extLst>
          </p:cNvPr>
          <p:cNvSpPr>
            <a:spLocks noGrp="1"/>
          </p:cNvSpPr>
          <p:nvPr>
            <p:ph sz="half" idx="2"/>
          </p:nvPr>
        </p:nvSpPr>
        <p:spPr/>
        <p:txBody>
          <a:bodyPr>
            <a:normAutofit fontScale="92500" lnSpcReduction="20000"/>
          </a:bodyPr>
          <a:lstStyle/>
          <a:p>
            <a:pPr marL="0" indent="0">
              <a:buNone/>
            </a:pPr>
            <a:r>
              <a:rPr lang="fi-FI" dirty="0" err="1"/>
              <a:t>ny</a:t>
            </a:r>
            <a:r>
              <a:rPr lang="fi-FI" dirty="0"/>
              <a:t>, </a:t>
            </a:r>
            <a:r>
              <a:rPr lang="fi-FI" dirty="0" err="1"/>
              <a:t>nytt</a:t>
            </a:r>
            <a:r>
              <a:rPr lang="fi-FI" dirty="0"/>
              <a:t>, </a:t>
            </a:r>
            <a:r>
              <a:rPr lang="fi-FI" dirty="0" err="1"/>
              <a:t>nya</a:t>
            </a:r>
            <a:endParaRPr lang="fi-FI" dirty="0"/>
          </a:p>
          <a:p>
            <a:pPr marL="0" indent="0">
              <a:buNone/>
            </a:pPr>
            <a:r>
              <a:rPr lang="fi-FI" dirty="0" err="1"/>
              <a:t>Jag</a:t>
            </a:r>
            <a:r>
              <a:rPr lang="fi-FI" dirty="0"/>
              <a:t> </a:t>
            </a:r>
            <a:r>
              <a:rPr lang="fi-FI" dirty="0" err="1"/>
              <a:t>köpte</a:t>
            </a:r>
            <a:r>
              <a:rPr lang="fi-FI" dirty="0"/>
              <a:t> en </a:t>
            </a:r>
            <a:r>
              <a:rPr lang="fi-FI" b="1" dirty="0" err="1"/>
              <a:t>ny</a:t>
            </a:r>
            <a:r>
              <a:rPr lang="fi-FI" dirty="0"/>
              <a:t> T-</a:t>
            </a:r>
            <a:r>
              <a:rPr lang="fi-FI" dirty="0" err="1"/>
              <a:t>skjorta</a:t>
            </a:r>
            <a:r>
              <a:rPr lang="fi-FI" dirty="0"/>
              <a:t>.</a:t>
            </a:r>
          </a:p>
          <a:p>
            <a:pPr marL="0" indent="0">
              <a:buNone/>
            </a:pPr>
            <a:r>
              <a:rPr lang="fi-FI" dirty="0" err="1"/>
              <a:t>Mina</a:t>
            </a:r>
            <a:r>
              <a:rPr lang="fi-FI" dirty="0"/>
              <a:t> </a:t>
            </a:r>
            <a:r>
              <a:rPr lang="fi-FI" dirty="0" err="1"/>
              <a:t>skor</a:t>
            </a:r>
            <a:r>
              <a:rPr lang="fi-FI" dirty="0"/>
              <a:t> </a:t>
            </a:r>
            <a:r>
              <a:rPr lang="fi-FI" dirty="0" err="1"/>
              <a:t>är</a:t>
            </a:r>
            <a:r>
              <a:rPr lang="fi-FI" dirty="0"/>
              <a:t> </a:t>
            </a:r>
            <a:r>
              <a:rPr lang="fi-FI" b="1" dirty="0" err="1"/>
              <a:t>nya</a:t>
            </a:r>
            <a:r>
              <a:rPr lang="fi-FI" dirty="0"/>
              <a:t> .</a:t>
            </a:r>
          </a:p>
          <a:p>
            <a:pPr marL="0" indent="0">
              <a:buNone/>
            </a:pPr>
            <a:endParaRPr lang="fi-FI" dirty="0"/>
          </a:p>
          <a:p>
            <a:pPr marL="0" indent="0">
              <a:buNone/>
            </a:pPr>
            <a:r>
              <a:rPr lang="fi-FI" dirty="0" err="1"/>
              <a:t>Röd</a:t>
            </a:r>
            <a:r>
              <a:rPr lang="fi-FI" dirty="0"/>
              <a:t>, </a:t>
            </a:r>
            <a:r>
              <a:rPr lang="fi-FI" dirty="0" err="1"/>
              <a:t>rött</a:t>
            </a:r>
            <a:r>
              <a:rPr lang="fi-FI" dirty="0"/>
              <a:t>, </a:t>
            </a:r>
            <a:r>
              <a:rPr lang="fi-FI" dirty="0" err="1"/>
              <a:t>röda</a:t>
            </a:r>
            <a:endParaRPr lang="fi-FI" dirty="0"/>
          </a:p>
          <a:p>
            <a:pPr marL="0" indent="0">
              <a:buNone/>
            </a:pPr>
            <a:r>
              <a:rPr lang="fi-FI" dirty="0"/>
              <a:t>Milla </a:t>
            </a:r>
            <a:r>
              <a:rPr lang="fi-FI" dirty="0" err="1"/>
              <a:t>har</a:t>
            </a:r>
            <a:r>
              <a:rPr lang="fi-FI" dirty="0"/>
              <a:t> </a:t>
            </a:r>
            <a:r>
              <a:rPr lang="fi-FI" b="1" dirty="0" err="1"/>
              <a:t>röda</a:t>
            </a:r>
            <a:r>
              <a:rPr lang="fi-FI" dirty="0"/>
              <a:t> </a:t>
            </a:r>
            <a:r>
              <a:rPr lang="fi-FI" dirty="0" err="1"/>
              <a:t>bollar</a:t>
            </a:r>
            <a:r>
              <a:rPr lang="fi-FI" dirty="0"/>
              <a:t>.</a:t>
            </a:r>
          </a:p>
          <a:p>
            <a:pPr marL="0" indent="0">
              <a:buNone/>
            </a:pPr>
            <a:r>
              <a:rPr lang="fi-FI" dirty="0" err="1"/>
              <a:t>Mitt</a:t>
            </a:r>
            <a:r>
              <a:rPr lang="fi-FI" dirty="0"/>
              <a:t> </a:t>
            </a:r>
            <a:r>
              <a:rPr lang="fi-FI" dirty="0" err="1"/>
              <a:t>rum</a:t>
            </a:r>
            <a:r>
              <a:rPr lang="fi-FI" dirty="0"/>
              <a:t> </a:t>
            </a:r>
            <a:r>
              <a:rPr lang="fi-FI" dirty="0" err="1"/>
              <a:t>är</a:t>
            </a:r>
            <a:r>
              <a:rPr lang="fi-FI" dirty="0"/>
              <a:t> </a:t>
            </a:r>
            <a:r>
              <a:rPr lang="fi-FI" b="1" dirty="0" err="1"/>
              <a:t>rött</a:t>
            </a:r>
            <a:r>
              <a:rPr lang="fi-FI" dirty="0"/>
              <a:t>.</a:t>
            </a:r>
          </a:p>
          <a:p>
            <a:pPr marL="0" indent="0">
              <a:buNone/>
            </a:pPr>
            <a:endParaRPr lang="fi-FI" dirty="0"/>
          </a:p>
          <a:p>
            <a:pPr marL="0" indent="0">
              <a:buNone/>
            </a:pPr>
            <a:r>
              <a:rPr lang="fi-FI" dirty="0" err="1"/>
              <a:t>Dålig</a:t>
            </a:r>
            <a:r>
              <a:rPr lang="fi-FI" dirty="0"/>
              <a:t> </a:t>
            </a:r>
            <a:r>
              <a:rPr lang="fi-FI" dirty="0" err="1"/>
              <a:t>dåligt</a:t>
            </a:r>
            <a:r>
              <a:rPr lang="fi-FI" dirty="0"/>
              <a:t>, </a:t>
            </a:r>
            <a:r>
              <a:rPr lang="fi-FI" dirty="0" err="1"/>
              <a:t>dåliga</a:t>
            </a:r>
            <a:endParaRPr lang="fi-FI" dirty="0"/>
          </a:p>
          <a:p>
            <a:pPr marL="0" indent="0">
              <a:buNone/>
            </a:pPr>
            <a:r>
              <a:rPr lang="fi-FI" dirty="0" err="1"/>
              <a:t>Vädet</a:t>
            </a:r>
            <a:r>
              <a:rPr lang="fi-FI" dirty="0"/>
              <a:t> </a:t>
            </a:r>
            <a:r>
              <a:rPr lang="fi-FI" dirty="0" err="1"/>
              <a:t>är</a:t>
            </a:r>
            <a:r>
              <a:rPr lang="fi-FI" dirty="0"/>
              <a:t> </a:t>
            </a:r>
            <a:r>
              <a:rPr lang="fi-FI" b="1" dirty="0" err="1"/>
              <a:t>dåligt</a:t>
            </a:r>
            <a:r>
              <a:rPr lang="fi-FI" dirty="0"/>
              <a:t> </a:t>
            </a:r>
            <a:r>
              <a:rPr lang="fi-FI" dirty="0" err="1"/>
              <a:t>idag</a:t>
            </a:r>
            <a:r>
              <a:rPr lang="fi-FI" dirty="0"/>
              <a:t>.</a:t>
            </a:r>
          </a:p>
          <a:p>
            <a:pPr marL="0" indent="0">
              <a:buNone/>
            </a:pPr>
            <a:endParaRPr lang="fi-FI" dirty="0"/>
          </a:p>
          <a:p>
            <a:pPr marL="0" indent="0">
              <a:buNone/>
            </a:pPr>
            <a:endParaRPr lang="fi-FI" dirty="0"/>
          </a:p>
          <a:p>
            <a:pPr marL="0" indent="0">
              <a:buNone/>
            </a:pPr>
            <a:endParaRPr lang="fi-FI" dirty="0"/>
          </a:p>
          <a:p>
            <a:pPr marL="0" indent="0">
              <a:buNone/>
            </a:pPr>
            <a:endParaRPr lang="fi-FI" dirty="0"/>
          </a:p>
          <a:p>
            <a:pPr marL="0" indent="0">
              <a:buNone/>
            </a:pPr>
            <a:endParaRPr lang="fi-FI" dirty="0"/>
          </a:p>
        </p:txBody>
      </p:sp>
      <p:pic>
        <p:nvPicPr>
          <p:cNvPr id="5" name="Kuva 4" descr="Hammasrattaat ääriviiva">
            <a:extLst>
              <a:ext uri="{FF2B5EF4-FFF2-40B4-BE49-F238E27FC236}">
                <a16:creationId xmlns:a16="http://schemas.microsoft.com/office/drawing/2014/main" id="{6224A798-BDC2-5848-04B8-79ABEA18AF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55057" y="207441"/>
            <a:ext cx="1378252" cy="1378252"/>
          </a:xfrm>
          <a:prstGeom prst="rect">
            <a:avLst/>
          </a:prstGeom>
        </p:spPr>
      </p:pic>
    </p:spTree>
    <p:extLst>
      <p:ext uri="{BB962C8B-B14F-4D97-AF65-F5344CB8AC3E}">
        <p14:creationId xmlns:p14="http://schemas.microsoft.com/office/powerpoint/2010/main" val="309576918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FE0C4C-6190-C882-D817-782CAE9C42C7}"/>
              </a:ext>
            </a:extLst>
          </p:cNvPr>
          <p:cNvSpPr>
            <a:spLocks noGrp="1"/>
          </p:cNvSpPr>
          <p:nvPr>
            <p:ph type="title"/>
          </p:nvPr>
        </p:nvSpPr>
        <p:spPr/>
        <p:txBody>
          <a:bodyPr/>
          <a:lstStyle/>
          <a:p>
            <a:r>
              <a:rPr lang="fi-FI" b="1" dirty="0"/>
              <a:t>Michel </a:t>
            </a:r>
            <a:r>
              <a:rPr lang="fi-FI" b="1" dirty="0" err="1"/>
              <a:t>studerar</a:t>
            </a:r>
            <a:r>
              <a:rPr lang="fi-FI" b="1" dirty="0"/>
              <a:t> </a:t>
            </a:r>
            <a:r>
              <a:rPr lang="fi-FI" b="1" dirty="0" err="1"/>
              <a:t>till</a:t>
            </a:r>
            <a:r>
              <a:rPr lang="fi-FI" b="1" dirty="0"/>
              <a:t> ett </a:t>
            </a:r>
            <a:r>
              <a:rPr lang="fi-FI" b="1" dirty="0" err="1"/>
              <a:t>yrke</a:t>
            </a:r>
            <a:endParaRPr lang="fi-FI" b="1" dirty="0"/>
          </a:p>
        </p:txBody>
      </p:sp>
      <p:sp>
        <p:nvSpPr>
          <p:cNvPr id="3" name="Sisällön paikkamerkki 2">
            <a:extLst>
              <a:ext uri="{FF2B5EF4-FFF2-40B4-BE49-F238E27FC236}">
                <a16:creationId xmlns:a16="http://schemas.microsoft.com/office/drawing/2014/main" id="{21963E71-2D02-E2D1-A0A5-4ED17C323331}"/>
              </a:ext>
            </a:extLst>
          </p:cNvPr>
          <p:cNvSpPr>
            <a:spLocks noGrp="1"/>
          </p:cNvSpPr>
          <p:nvPr>
            <p:ph idx="1"/>
          </p:nvPr>
        </p:nvSpPr>
        <p:spPr/>
        <p:txBody>
          <a:bodyPr vert="horz" lIns="91440" tIns="45720" rIns="91440" bIns="45720" rtlCol="0" anchor="t">
            <a:normAutofit fontScale="92500"/>
          </a:bodyPr>
          <a:lstStyle/>
          <a:p>
            <a:pPr marL="0" indent="0">
              <a:lnSpc>
                <a:spcPct val="150000"/>
              </a:lnSpc>
              <a:buNone/>
            </a:pPr>
            <a:r>
              <a:rPr lang="fi-FI" dirty="0" err="1"/>
              <a:t>Jag</a:t>
            </a:r>
            <a:r>
              <a:rPr lang="fi-FI" dirty="0"/>
              <a:t> </a:t>
            </a:r>
            <a:r>
              <a:rPr lang="fi-FI" dirty="0" err="1"/>
              <a:t>heter</a:t>
            </a:r>
            <a:r>
              <a:rPr lang="fi-FI" dirty="0"/>
              <a:t> </a:t>
            </a:r>
            <a:r>
              <a:rPr lang="fi-FI" dirty="0" err="1"/>
              <a:t>Armad</a:t>
            </a:r>
            <a:r>
              <a:rPr lang="fi-FI" dirty="0"/>
              <a:t> Johansson </a:t>
            </a:r>
            <a:r>
              <a:rPr lang="fi-FI" dirty="0" err="1"/>
              <a:t>och</a:t>
            </a:r>
            <a:r>
              <a:rPr lang="fi-FI" dirty="0"/>
              <a:t> </a:t>
            </a:r>
            <a:r>
              <a:rPr lang="fi-FI" dirty="0" err="1"/>
              <a:t>jag</a:t>
            </a:r>
            <a:r>
              <a:rPr lang="fi-FI" dirty="0"/>
              <a:t> </a:t>
            </a:r>
            <a:r>
              <a:rPr lang="fi-FI" dirty="0" err="1"/>
              <a:t>studerar</a:t>
            </a:r>
            <a:r>
              <a:rPr lang="fi-FI" dirty="0"/>
              <a:t> i en </a:t>
            </a:r>
            <a:r>
              <a:rPr lang="fi-FI" dirty="0" err="1"/>
              <a:t>yrkesskola</a:t>
            </a:r>
            <a:r>
              <a:rPr lang="fi-FI" dirty="0"/>
              <a:t> i </a:t>
            </a:r>
            <a:r>
              <a:rPr lang="fi-FI" dirty="0" err="1"/>
              <a:t>Österbotten</a:t>
            </a:r>
            <a:r>
              <a:rPr lang="fi-FI" dirty="0"/>
              <a:t>. </a:t>
            </a:r>
            <a:r>
              <a:rPr lang="fi-FI" dirty="0" err="1"/>
              <a:t>Jag</a:t>
            </a:r>
            <a:r>
              <a:rPr lang="fi-FI" dirty="0"/>
              <a:t> </a:t>
            </a:r>
            <a:r>
              <a:rPr lang="fi-FI" dirty="0" err="1"/>
              <a:t>är</a:t>
            </a:r>
            <a:r>
              <a:rPr lang="fi-FI" dirty="0"/>
              <a:t> 19 </a:t>
            </a:r>
            <a:r>
              <a:rPr lang="fi-FI" dirty="0" err="1"/>
              <a:t>år</a:t>
            </a:r>
            <a:r>
              <a:rPr lang="fi-FI" dirty="0"/>
              <a:t> </a:t>
            </a:r>
            <a:r>
              <a:rPr lang="fi-FI" dirty="0" err="1"/>
              <a:t>gammal</a:t>
            </a:r>
            <a:r>
              <a:rPr lang="fi-FI" dirty="0"/>
              <a:t> </a:t>
            </a:r>
            <a:r>
              <a:rPr lang="fi-FI" dirty="0" err="1"/>
              <a:t>och</a:t>
            </a:r>
            <a:r>
              <a:rPr lang="fi-FI" dirty="0"/>
              <a:t> </a:t>
            </a:r>
            <a:r>
              <a:rPr lang="fi-FI" dirty="0" err="1"/>
              <a:t>är</a:t>
            </a:r>
            <a:r>
              <a:rPr lang="fi-FI" dirty="0"/>
              <a:t> </a:t>
            </a:r>
            <a:r>
              <a:rPr lang="fi-FI" dirty="0" err="1"/>
              <a:t>intresserad</a:t>
            </a:r>
            <a:r>
              <a:rPr lang="fi-FI" dirty="0"/>
              <a:t> av </a:t>
            </a:r>
            <a:r>
              <a:rPr lang="fi-FI" dirty="0" err="1"/>
              <a:t>bilar</a:t>
            </a:r>
            <a:r>
              <a:rPr lang="fi-FI" dirty="0"/>
              <a:t>. </a:t>
            </a:r>
            <a:r>
              <a:rPr lang="fi-FI" dirty="0" err="1"/>
              <a:t>Jag</a:t>
            </a:r>
            <a:r>
              <a:rPr lang="fi-FI" dirty="0"/>
              <a:t> </a:t>
            </a:r>
            <a:r>
              <a:rPr lang="fi-FI" dirty="0" err="1"/>
              <a:t>och</a:t>
            </a:r>
            <a:r>
              <a:rPr lang="fi-FI" dirty="0"/>
              <a:t> min pappa </a:t>
            </a:r>
            <a:r>
              <a:rPr lang="fi-FI" dirty="0" err="1"/>
              <a:t>köpte</a:t>
            </a:r>
            <a:r>
              <a:rPr lang="fi-FI" dirty="0"/>
              <a:t> en </a:t>
            </a:r>
            <a:r>
              <a:rPr lang="fi-FI" dirty="0" err="1"/>
              <a:t>gammal</a:t>
            </a:r>
            <a:r>
              <a:rPr lang="fi-FI" dirty="0"/>
              <a:t> Volvo. Vi </a:t>
            </a:r>
            <a:r>
              <a:rPr lang="fi-FI" dirty="0" err="1"/>
              <a:t>har</a:t>
            </a:r>
            <a:r>
              <a:rPr lang="fi-FI" dirty="0"/>
              <a:t> </a:t>
            </a:r>
            <a:r>
              <a:rPr lang="fi-FI" dirty="0" err="1"/>
              <a:t>fixat</a:t>
            </a:r>
            <a:r>
              <a:rPr lang="fi-FI" dirty="0"/>
              <a:t> </a:t>
            </a:r>
            <a:r>
              <a:rPr lang="fi-FI" dirty="0" err="1"/>
              <a:t>den</a:t>
            </a:r>
            <a:r>
              <a:rPr lang="fi-FI" dirty="0"/>
              <a:t> </a:t>
            </a:r>
            <a:r>
              <a:rPr lang="fi-FI" dirty="0" err="1"/>
              <a:t>tillsammans</a:t>
            </a:r>
            <a:r>
              <a:rPr lang="fi-FI" dirty="0"/>
              <a:t> sedan </a:t>
            </a:r>
            <a:r>
              <a:rPr lang="fi-FI" dirty="0" err="1"/>
              <a:t>jag</a:t>
            </a:r>
            <a:r>
              <a:rPr lang="fi-FI" dirty="0"/>
              <a:t> </a:t>
            </a:r>
            <a:r>
              <a:rPr lang="fi-FI" dirty="0" err="1"/>
              <a:t>var</a:t>
            </a:r>
            <a:r>
              <a:rPr lang="fi-FI" dirty="0"/>
              <a:t> </a:t>
            </a:r>
            <a:r>
              <a:rPr lang="fi-FI" dirty="0" err="1"/>
              <a:t>tio</a:t>
            </a:r>
            <a:r>
              <a:rPr lang="fi-FI" dirty="0"/>
              <a:t> </a:t>
            </a:r>
            <a:r>
              <a:rPr lang="fi-FI" dirty="0" err="1"/>
              <a:t>år</a:t>
            </a:r>
            <a:r>
              <a:rPr lang="fi-FI" dirty="0"/>
              <a:t>. </a:t>
            </a:r>
            <a:r>
              <a:rPr lang="fi-FI" dirty="0" err="1"/>
              <a:t>Efter</a:t>
            </a:r>
            <a:r>
              <a:rPr lang="fi-FI" dirty="0"/>
              <a:t> </a:t>
            </a:r>
            <a:r>
              <a:rPr lang="fi-FI" dirty="0" err="1"/>
              <a:t>grundskolan</a:t>
            </a:r>
            <a:r>
              <a:rPr lang="fi-FI" dirty="0"/>
              <a:t> </a:t>
            </a:r>
            <a:r>
              <a:rPr lang="fi-FI" dirty="0" err="1"/>
              <a:t>började</a:t>
            </a:r>
            <a:r>
              <a:rPr lang="fi-FI" dirty="0"/>
              <a:t> </a:t>
            </a:r>
            <a:r>
              <a:rPr lang="fi-FI" dirty="0" err="1"/>
              <a:t>jag</a:t>
            </a:r>
            <a:r>
              <a:rPr lang="fi-FI" dirty="0"/>
              <a:t> i </a:t>
            </a:r>
            <a:r>
              <a:rPr lang="fi-FI" dirty="0" err="1"/>
              <a:t>yrkesskolan</a:t>
            </a:r>
            <a:r>
              <a:rPr lang="fi-FI" dirty="0"/>
              <a:t>. </a:t>
            </a:r>
            <a:r>
              <a:rPr lang="fi-FI" dirty="0" err="1"/>
              <a:t>Jag</a:t>
            </a:r>
            <a:r>
              <a:rPr lang="fi-FI" dirty="0"/>
              <a:t> </a:t>
            </a:r>
            <a:r>
              <a:rPr lang="fi-FI" dirty="0" err="1"/>
              <a:t>ska</a:t>
            </a:r>
            <a:r>
              <a:rPr lang="fi-FI" dirty="0"/>
              <a:t> </a:t>
            </a:r>
            <a:r>
              <a:rPr lang="fi-FI" dirty="0" err="1"/>
              <a:t>bli</a:t>
            </a:r>
            <a:r>
              <a:rPr lang="fi-FI" dirty="0"/>
              <a:t> </a:t>
            </a:r>
            <a:r>
              <a:rPr lang="fi-FI" dirty="0" err="1"/>
              <a:t>bilmekaniker</a:t>
            </a:r>
            <a:r>
              <a:rPr lang="fi-FI" dirty="0"/>
              <a:t>. </a:t>
            </a:r>
            <a:r>
              <a:rPr lang="fi-FI" dirty="0" err="1"/>
              <a:t>Mina</a:t>
            </a:r>
            <a:r>
              <a:rPr lang="fi-FI" dirty="0"/>
              <a:t> </a:t>
            </a:r>
            <a:r>
              <a:rPr lang="fi-FI" dirty="0" err="1"/>
              <a:t>studier</a:t>
            </a:r>
            <a:r>
              <a:rPr lang="fi-FI" dirty="0"/>
              <a:t> </a:t>
            </a:r>
            <a:r>
              <a:rPr lang="fi-FI" dirty="0" err="1"/>
              <a:t>tar</a:t>
            </a:r>
            <a:r>
              <a:rPr lang="fi-FI" dirty="0"/>
              <a:t> </a:t>
            </a:r>
            <a:r>
              <a:rPr lang="fi-FI" dirty="0" err="1"/>
              <a:t>tre</a:t>
            </a:r>
            <a:r>
              <a:rPr lang="fi-FI" dirty="0"/>
              <a:t> </a:t>
            </a:r>
            <a:r>
              <a:rPr lang="fi-FI" dirty="0" err="1"/>
              <a:t>år</a:t>
            </a:r>
            <a:r>
              <a:rPr lang="fi-FI" dirty="0"/>
              <a:t> </a:t>
            </a:r>
            <a:r>
              <a:rPr lang="fi-FI" dirty="0" err="1"/>
              <a:t>och</a:t>
            </a:r>
            <a:r>
              <a:rPr lang="fi-FI" dirty="0"/>
              <a:t> </a:t>
            </a:r>
            <a:r>
              <a:rPr lang="fi-FI" dirty="0" err="1"/>
              <a:t>jag</a:t>
            </a:r>
            <a:r>
              <a:rPr lang="fi-FI" dirty="0"/>
              <a:t> </a:t>
            </a:r>
            <a:r>
              <a:rPr lang="fi-FI" dirty="0" err="1"/>
              <a:t>har</a:t>
            </a:r>
            <a:r>
              <a:rPr lang="fi-FI" dirty="0"/>
              <a:t> </a:t>
            </a:r>
            <a:r>
              <a:rPr lang="fi-FI" dirty="0" err="1"/>
              <a:t>lärt</a:t>
            </a:r>
            <a:r>
              <a:rPr lang="fi-FI" dirty="0"/>
              <a:t> </a:t>
            </a:r>
            <a:r>
              <a:rPr lang="fi-FI" dirty="0" err="1"/>
              <a:t>mig</a:t>
            </a:r>
            <a:r>
              <a:rPr lang="fi-FI" dirty="0"/>
              <a:t> </a:t>
            </a:r>
            <a:r>
              <a:rPr lang="fi-FI" dirty="0" err="1"/>
              <a:t>mycket</a:t>
            </a:r>
            <a:r>
              <a:rPr lang="fi-FI" dirty="0"/>
              <a:t> </a:t>
            </a:r>
            <a:r>
              <a:rPr lang="fi-FI" dirty="0" err="1"/>
              <a:t>om</a:t>
            </a:r>
            <a:r>
              <a:rPr lang="fi-FI" dirty="0"/>
              <a:t> </a:t>
            </a:r>
            <a:r>
              <a:rPr lang="fi-FI" dirty="0" err="1"/>
              <a:t>bilar</a:t>
            </a:r>
            <a:r>
              <a:rPr lang="fi-FI" dirty="0"/>
              <a:t>. Vi </a:t>
            </a:r>
            <a:r>
              <a:rPr lang="fi-FI" dirty="0" err="1"/>
              <a:t>studerar</a:t>
            </a:r>
            <a:r>
              <a:rPr lang="fi-FI" dirty="0"/>
              <a:t> </a:t>
            </a:r>
            <a:r>
              <a:rPr lang="fi-FI" dirty="0" err="1"/>
              <a:t>matematik</a:t>
            </a:r>
            <a:r>
              <a:rPr lang="fi-FI" dirty="0"/>
              <a:t>, </a:t>
            </a:r>
            <a:r>
              <a:rPr lang="fi-FI" dirty="0" err="1"/>
              <a:t>finska</a:t>
            </a:r>
            <a:r>
              <a:rPr lang="fi-FI" dirty="0"/>
              <a:t> </a:t>
            </a:r>
            <a:r>
              <a:rPr lang="fi-FI" dirty="0" err="1"/>
              <a:t>och</a:t>
            </a:r>
            <a:r>
              <a:rPr lang="fi-FI" dirty="0"/>
              <a:t> </a:t>
            </a:r>
            <a:r>
              <a:rPr lang="fi-FI" dirty="0" err="1"/>
              <a:t>engelska</a:t>
            </a:r>
            <a:r>
              <a:rPr lang="fi-FI" dirty="0"/>
              <a:t>. </a:t>
            </a:r>
            <a:r>
              <a:rPr lang="fi-FI" dirty="0" err="1"/>
              <a:t>Skolan</a:t>
            </a:r>
            <a:r>
              <a:rPr lang="fi-FI" dirty="0"/>
              <a:t> </a:t>
            </a:r>
            <a:r>
              <a:rPr lang="fi-FI" dirty="0" err="1"/>
              <a:t>är</a:t>
            </a:r>
            <a:r>
              <a:rPr lang="fi-FI" dirty="0"/>
              <a:t> </a:t>
            </a:r>
            <a:r>
              <a:rPr lang="fi-FI" dirty="0" err="1"/>
              <a:t>lätt</a:t>
            </a:r>
            <a:r>
              <a:rPr lang="fi-FI" dirty="0"/>
              <a:t> för </a:t>
            </a:r>
            <a:r>
              <a:rPr lang="fi-FI" dirty="0" err="1"/>
              <a:t>mig</a:t>
            </a:r>
            <a:r>
              <a:rPr lang="fi-FI" dirty="0"/>
              <a:t> </a:t>
            </a:r>
            <a:r>
              <a:rPr lang="fi-FI" dirty="0" err="1"/>
              <a:t>och</a:t>
            </a:r>
            <a:r>
              <a:rPr lang="fi-FI" dirty="0"/>
              <a:t> </a:t>
            </a:r>
            <a:r>
              <a:rPr lang="fi-FI" dirty="0" err="1"/>
              <a:t>det</a:t>
            </a:r>
            <a:r>
              <a:rPr lang="fi-FI" dirty="0"/>
              <a:t> </a:t>
            </a:r>
            <a:r>
              <a:rPr lang="fi-FI" dirty="0" err="1"/>
              <a:t>är</a:t>
            </a:r>
            <a:r>
              <a:rPr lang="fi-FI" dirty="0"/>
              <a:t> </a:t>
            </a:r>
            <a:r>
              <a:rPr lang="fi-FI" dirty="0" err="1"/>
              <a:t>trevligt</a:t>
            </a:r>
            <a:r>
              <a:rPr lang="fi-FI" dirty="0"/>
              <a:t> </a:t>
            </a:r>
            <a:r>
              <a:rPr lang="fi-FI" dirty="0" err="1"/>
              <a:t>att</a:t>
            </a:r>
            <a:r>
              <a:rPr lang="fi-FI" dirty="0"/>
              <a:t> </a:t>
            </a:r>
            <a:r>
              <a:rPr lang="fi-FI" dirty="0" err="1"/>
              <a:t>studera</a:t>
            </a:r>
            <a:r>
              <a:rPr lang="fi-FI" dirty="0"/>
              <a:t> i </a:t>
            </a:r>
            <a:r>
              <a:rPr lang="fi-FI" dirty="0" err="1"/>
              <a:t>yrkesskolan</a:t>
            </a:r>
            <a:r>
              <a:rPr lang="fi-FI" dirty="0"/>
              <a:t>. </a:t>
            </a:r>
            <a:r>
              <a:rPr lang="fi-FI" dirty="0" err="1"/>
              <a:t>Jag</a:t>
            </a:r>
            <a:r>
              <a:rPr lang="fi-FI" dirty="0"/>
              <a:t> </a:t>
            </a:r>
            <a:r>
              <a:rPr lang="fi-FI" dirty="0" err="1"/>
              <a:t>ska</a:t>
            </a:r>
            <a:r>
              <a:rPr lang="fi-FI" dirty="0"/>
              <a:t> </a:t>
            </a:r>
            <a:r>
              <a:rPr lang="fi-FI" dirty="0" err="1"/>
              <a:t>bli</a:t>
            </a:r>
            <a:r>
              <a:rPr lang="fi-FI" dirty="0"/>
              <a:t> </a:t>
            </a:r>
            <a:r>
              <a:rPr lang="fi-FI" dirty="0" err="1"/>
              <a:t>färdig</a:t>
            </a:r>
            <a:r>
              <a:rPr lang="fi-FI" dirty="0"/>
              <a:t> </a:t>
            </a:r>
            <a:r>
              <a:rPr lang="fi-FI" dirty="0" err="1"/>
              <a:t>om</a:t>
            </a:r>
            <a:r>
              <a:rPr lang="fi-FI" dirty="0"/>
              <a:t> ett </a:t>
            </a:r>
            <a:r>
              <a:rPr lang="fi-FI" dirty="0" err="1"/>
              <a:t>år</a:t>
            </a:r>
            <a:r>
              <a:rPr lang="fi-FI" dirty="0"/>
              <a:t>. </a:t>
            </a:r>
            <a:r>
              <a:rPr lang="fi-FI" dirty="0" err="1"/>
              <a:t>Jag</a:t>
            </a:r>
            <a:r>
              <a:rPr lang="fi-FI" dirty="0"/>
              <a:t> </a:t>
            </a:r>
            <a:r>
              <a:rPr lang="fi-FI" dirty="0" err="1"/>
              <a:t>ska</a:t>
            </a:r>
            <a:r>
              <a:rPr lang="fi-FI" dirty="0"/>
              <a:t> </a:t>
            </a:r>
            <a:r>
              <a:rPr lang="fi-FI" dirty="0" err="1"/>
              <a:t>starta</a:t>
            </a:r>
            <a:r>
              <a:rPr lang="fi-FI" dirty="0"/>
              <a:t> </a:t>
            </a:r>
            <a:r>
              <a:rPr lang="fi-FI" dirty="0" err="1"/>
              <a:t>mitt</a:t>
            </a:r>
            <a:r>
              <a:rPr lang="fi-FI" dirty="0"/>
              <a:t> </a:t>
            </a:r>
            <a:r>
              <a:rPr lang="fi-FI" dirty="0" err="1"/>
              <a:t>eget</a:t>
            </a:r>
            <a:r>
              <a:rPr lang="fi-FI" dirty="0"/>
              <a:t> </a:t>
            </a:r>
            <a:r>
              <a:rPr lang="fi-FI" dirty="0" err="1"/>
              <a:t>företag</a:t>
            </a:r>
            <a:r>
              <a:rPr lang="fi-FI" dirty="0"/>
              <a:t>.</a:t>
            </a:r>
          </a:p>
        </p:txBody>
      </p:sp>
      <p:pic>
        <p:nvPicPr>
          <p:cNvPr id="4" name="Kuva 3" descr="Mies päällä a huppari">
            <a:extLst>
              <a:ext uri="{FF2B5EF4-FFF2-40B4-BE49-F238E27FC236}">
                <a16:creationId xmlns:a16="http://schemas.microsoft.com/office/drawing/2014/main" id="{622A09C7-4586-9BBC-6568-4848F3297E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62274" y="168467"/>
            <a:ext cx="1285875" cy="1733550"/>
          </a:xfrm>
          <a:prstGeom prst="rect">
            <a:avLst/>
          </a:prstGeom>
        </p:spPr>
      </p:pic>
      <p:sp>
        <p:nvSpPr>
          <p:cNvPr id="6" name="Tekstiruutu 5">
            <a:extLst>
              <a:ext uri="{FF2B5EF4-FFF2-40B4-BE49-F238E27FC236}">
                <a16:creationId xmlns:a16="http://schemas.microsoft.com/office/drawing/2014/main" id="{93516B76-7C7B-9FA6-028D-79046C8D58AB}"/>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a:cs typeface="Calibri"/>
              </a:rPr>
              <a:t>Kuvat: Microsoft kuvapankki</a:t>
            </a:r>
            <a:endParaRPr lang="fi-FI" sz="1000"/>
          </a:p>
        </p:txBody>
      </p:sp>
      <p:sp>
        <p:nvSpPr>
          <p:cNvPr id="5" name="Tekstiruutu 4">
            <a:extLst>
              <a:ext uri="{FF2B5EF4-FFF2-40B4-BE49-F238E27FC236}">
                <a16:creationId xmlns:a16="http://schemas.microsoft.com/office/drawing/2014/main" id="{91034B67-B3DE-C5C1-BFDF-35F5B9BA2C2B}"/>
              </a:ext>
            </a:extLst>
          </p:cNvPr>
          <p:cNvSpPr txBox="1"/>
          <p:nvPr/>
        </p:nvSpPr>
        <p:spPr>
          <a:xfrm>
            <a:off x="2156460" y="1388825"/>
            <a:ext cx="5173980" cy="369332"/>
          </a:xfrm>
          <a:custGeom>
            <a:avLst/>
            <a:gdLst>
              <a:gd name="connsiteX0" fmla="*/ 0 w 5173980"/>
              <a:gd name="connsiteY0" fmla="*/ 0 h 369332"/>
              <a:gd name="connsiteX1" fmla="*/ 678366 w 5173980"/>
              <a:gd name="connsiteY1" fmla="*/ 0 h 369332"/>
              <a:gd name="connsiteX2" fmla="*/ 1149773 w 5173980"/>
              <a:gd name="connsiteY2" fmla="*/ 0 h 369332"/>
              <a:gd name="connsiteX3" fmla="*/ 1569441 w 5173980"/>
              <a:gd name="connsiteY3" fmla="*/ 0 h 369332"/>
              <a:gd name="connsiteX4" fmla="*/ 2040848 w 5173980"/>
              <a:gd name="connsiteY4" fmla="*/ 0 h 369332"/>
              <a:gd name="connsiteX5" fmla="*/ 2667474 w 5173980"/>
              <a:gd name="connsiteY5" fmla="*/ 0 h 369332"/>
              <a:gd name="connsiteX6" fmla="*/ 3294101 w 5173980"/>
              <a:gd name="connsiteY6" fmla="*/ 0 h 369332"/>
              <a:gd name="connsiteX7" fmla="*/ 3765508 w 5173980"/>
              <a:gd name="connsiteY7" fmla="*/ 0 h 369332"/>
              <a:gd name="connsiteX8" fmla="*/ 4185175 w 5173980"/>
              <a:gd name="connsiteY8" fmla="*/ 0 h 369332"/>
              <a:gd name="connsiteX9" fmla="*/ 5173980 w 5173980"/>
              <a:gd name="connsiteY9" fmla="*/ 0 h 369332"/>
              <a:gd name="connsiteX10" fmla="*/ 5173980 w 5173980"/>
              <a:gd name="connsiteY10" fmla="*/ 369332 h 369332"/>
              <a:gd name="connsiteX11" fmla="*/ 4547354 w 5173980"/>
              <a:gd name="connsiteY11" fmla="*/ 369332 h 369332"/>
              <a:gd name="connsiteX12" fmla="*/ 3920727 w 5173980"/>
              <a:gd name="connsiteY12" fmla="*/ 369332 h 369332"/>
              <a:gd name="connsiteX13" fmla="*/ 3397580 w 5173980"/>
              <a:gd name="connsiteY13" fmla="*/ 369332 h 369332"/>
              <a:gd name="connsiteX14" fmla="*/ 2926173 w 5173980"/>
              <a:gd name="connsiteY14" fmla="*/ 369332 h 369332"/>
              <a:gd name="connsiteX15" fmla="*/ 2454766 w 5173980"/>
              <a:gd name="connsiteY15" fmla="*/ 369332 h 369332"/>
              <a:gd name="connsiteX16" fmla="*/ 1776400 w 5173980"/>
              <a:gd name="connsiteY16" fmla="*/ 369332 h 369332"/>
              <a:gd name="connsiteX17" fmla="*/ 1201513 w 5173980"/>
              <a:gd name="connsiteY17" fmla="*/ 369332 h 369332"/>
              <a:gd name="connsiteX18" fmla="*/ 781846 w 5173980"/>
              <a:gd name="connsiteY18" fmla="*/ 369332 h 369332"/>
              <a:gd name="connsiteX19" fmla="*/ 0 w 5173980"/>
              <a:gd name="connsiteY19" fmla="*/ 369332 h 369332"/>
              <a:gd name="connsiteX20" fmla="*/ 0 w 5173980"/>
              <a:gd name="connsiteY20"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73980" h="369332" fill="none" extrusionOk="0">
                <a:moveTo>
                  <a:pt x="0" y="0"/>
                </a:moveTo>
                <a:cubicBezTo>
                  <a:pt x="184973" y="-73591"/>
                  <a:pt x="363047" y="36795"/>
                  <a:pt x="678366" y="0"/>
                </a:cubicBezTo>
                <a:cubicBezTo>
                  <a:pt x="993685" y="-36795"/>
                  <a:pt x="964107" y="44389"/>
                  <a:pt x="1149773" y="0"/>
                </a:cubicBezTo>
                <a:cubicBezTo>
                  <a:pt x="1335439" y="-44389"/>
                  <a:pt x="1370974" y="5638"/>
                  <a:pt x="1569441" y="0"/>
                </a:cubicBezTo>
                <a:cubicBezTo>
                  <a:pt x="1767908" y="-5638"/>
                  <a:pt x="1884184" y="12312"/>
                  <a:pt x="2040848" y="0"/>
                </a:cubicBezTo>
                <a:cubicBezTo>
                  <a:pt x="2197512" y="-12312"/>
                  <a:pt x="2393968" y="27509"/>
                  <a:pt x="2667474" y="0"/>
                </a:cubicBezTo>
                <a:cubicBezTo>
                  <a:pt x="2940980" y="-27509"/>
                  <a:pt x="3002551" y="54482"/>
                  <a:pt x="3294101" y="0"/>
                </a:cubicBezTo>
                <a:cubicBezTo>
                  <a:pt x="3585651" y="-54482"/>
                  <a:pt x="3530759" y="43660"/>
                  <a:pt x="3765508" y="0"/>
                </a:cubicBezTo>
                <a:cubicBezTo>
                  <a:pt x="4000257" y="-43660"/>
                  <a:pt x="3997519" y="18620"/>
                  <a:pt x="4185175" y="0"/>
                </a:cubicBezTo>
                <a:cubicBezTo>
                  <a:pt x="4372831" y="-18620"/>
                  <a:pt x="4801767" y="98144"/>
                  <a:pt x="5173980" y="0"/>
                </a:cubicBezTo>
                <a:cubicBezTo>
                  <a:pt x="5201701" y="142530"/>
                  <a:pt x="5137174" y="264014"/>
                  <a:pt x="5173980" y="369332"/>
                </a:cubicBezTo>
                <a:cubicBezTo>
                  <a:pt x="4978705" y="417641"/>
                  <a:pt x="4675881" y="351563"/>
                  <a:pt x="4547354" y="369332"/>
                </a:cubicBezTo>
                <a:cubicBezTo>
                  <a:pt x="4418827" y="387101"/>
                  <a:pt x="4075719" y="356954"/>
                  <a:pt x="3920727" y="369332"/>
                </a:cubicBezTo>
                <a:cubicBezTo>
                  <a:pt x="3765735" y="381710"/>
                  <a:pt x="3522183" y="340567"/>
                  <a:pt x="3397580" y="369332"/>
                </a:cubicBezTo>
                <a:cubicBezTo>
                  <a:pt x="3272977" y="398097"/>
                  <a:pt x="3123520" y="355732"/>
                  <a:pt x="2926173" y="369332"/>
                </a:cubicBezTo>
                <a:cubicBezTo>
                  <a:pt x="2728826" y="382932"/>
                  <a:pt x="2637182" y="342300"/>
                  <a:pt x="2454766" y="369332"/>
                </a:cubicBezTo>
                <a:cubicBezTo>
                  <a:pt x="2272350" y="396364"/>
                  <a:pt x="2068886" y="360903"/>
                  <a:pt x="1776400" y="369332"/>
                </a:cubicBezTo>
                <a:cubicBezTo>
                  <a:pt x="1483914" y="377761"/>
                  <a:pt x="1384663" y="327591"/>
                  <a:pt x="1201513" y="369332"/>
                </a:cubicBezTo>
                <a:cubicBezTo>
                  <a:pt x="1018363" y="411073"/>
                  <a:pt x="939113" y="336690"/>
                  <a:pt x="781846" y="369332"/>
                </a:cubicBezTo>
                <a:cubicBezTo>
                  <a:pt x="624579" y="401974"/>
                  <a:pt x="388305" y="286986"/>
                  <a:pt x="0" y="369332"/>
                </a:cubicBezTo>
                <a:cubicBezTo>
                  <a:pt x="-14209" y="244762"/>
                  <a:pt x="1646" y="177348"/>
                  <a:pt x="0" y="0"/>
                </a:cubicBezTo>
                <a:close/>
              </a:path>
              <a:path w="5173980" h="369332" stroke="0" extrusionOk="0">
                <a:moveTo>
                  <a:pt x="0" y="0"/>
                </a:moveTo>
                <a:cubicBezTo>
                  <a:pt x="241381" y="-50940"/>
                  <a:pt x="445737" y="15435"/>
                  <a:pt x="626626" y="0"/>
                </a:cubicBezTo>
                <a:cubicBezTo>
                  <a:pt x="807515" y="-15435"/>
                  <a:pt x="931057" y="7479"/>
                  <a:pt x="1046294" y="0"/>
                </a:cubicBezTo>
                <a:cubicBezTo>
                  <a:pt x="1161531" y="-7479"/>
                  <a:pt x="1345490" y="43606"/>
                  <a:pt x="1465961" y="0"/>
                </a:cubicBezTo>
                <a:cubicBezTo>
                  <a:pt x="1586432" y="-43606"/>
                  <a:pt x="1722719" y="23330"/>
                  <a:pt x="1885628" y="0"/>
                </a:cubicBezTo>
                <a:cubicBezTo>
                  <a:pt x="2048537" y="-23330"/>
                  <a:pt x="2268301" y="16022"/>
                  <a:pt x="2408775" y="0"/>
                </a:cubicBezTo>
                <a:cubicBezTo>
                  <a:pt x="2549249" y="-16022"/>
                  <a:pt x="2712988" y="43875"/>
                  <a:pt x="2828442" y="0"/>
                </a:cubicBezTo>
                <a:cubicBezTo>
                  <a:pt x="2943896" y="-43875"/>
                  <a:pt x="3347833" y="35888"/>
                  <a:pt x="3506809" y="0"/>
                </a:cubicBezTo>
                <a:cubicBezTo>
                  <a:pt x="3665785" y="-35888"/>
                  <a:pt x="3893971" y="40437"/>
                  <a:pt x="4029956" y="0"/>
                </a:cubicBezTo>
                <a:cubicBezTo>
                  <a:pt x="4165941" y="-40437"/>
                  <a:pt x="4853789" y="136736"/>
                  <a:pt x="5173980" y="0"/>
                </a:cubicBezTo>
                <a:cubicBezTo>
                  <a:pt x="5193679" y="167559"/>
                  <a:pt x="5131119" y="269796"/>
                  <a:pt x="5173980" y="369332"/>
                </a:cubicBezTo>
                <a:cubicBezTo>
                  <a:pt x="4919248" y="397521"/>
                  <a:pt x="4693398" y="315730"/>
                  <a:pt x="4495614" y="369332"/>
                </a:cubicBezTo>
                <a:cubicBezTo>
                  <a:pt x="4297830" y="422934"/>
                  <a:pt x="4066451" y="307465"/>
                  <a:pt x="3868987" y="369332"/>
                </a:cubicBezTo>
                <a:cubicBezTo>
                  <a:pt x="3671523" y="431199"/>
                  <a:pt x="3370999" y="333902"/>
                  <a:pt x="3190621" y="369332"/>
                </a:cubicBezTo>
                <a:cubicBezTo>
                  <a:pt x="3010243" y="404762"/>
                  <a:pt x="2862863" y="319747"/>
                  <a:pt x="2615734" y="369332"/>
                </a:cubicBezTo>
                <a:cubicBezTo>
                  <a:pt x="2368605" y="418917"/>
                  <a:pt x="2181605" y="345902"/>
                  <a:pt x="1989108" y="369332"/>
                </a:cubicBezTo>
                <a:cubicBezTo>
                  <a:pt x="1796611" y="392762"/>
                  <a:pt x="1727222" y="368869"/>
                  <a:pt x="1517701" y="369332"/>
                </a:cubicBezTo>
                <a:cubicBezTo>
                  <a:pt x="1308180" y="369795"/>
                  <a:pt x="1265525" y="335919"/>
                  <a:pt x="1046294" y="369332"/>
                </a:cubicBezTo>
                <a:cubicBezTo>
                  <a:pt x="827063" y="402745"/>
                  <a:pt x="819398" y="334505"/>
                  <a:pt x="626626" y="369332"/>
                </a:cubicBezTo>
                <a:cubicBezTo>
                  <a:pt x="433854" y="404159"/>
                  <a:pt x="267370" y="303332"/>
                  <a:pt x="0" y="369332"/>
                </a:cubicBezTo>
                <a:cubicBezTo>
                  <a:pt x="-3691" y="292095"/>
                  <a:pt x="15010" y="78118"/>
                  <a:pt x="0" y="0"/>
                </a:cubicBezTo>
                <a:close/>
              </a:path>
            </a:pathLst>
          </a:custGeom>
          <a:ln>
            <a:extLst>
              <a:ext uri="{C807C97D-BFC1-408E-A445-0C87EB9F89A2}">
                <ask:lineSketchStyleProps xmlns:ask="http://schemas.microsoft.com/office/drawing/2018/sketchyshapes" sd="4194945536">
                  <a:prstGeom prst="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fi-FI" dirty="0"/>
              <a:t>Käy parisi kanssa teksti läpi, mitä ymmärrätte?</a:t>
            </a:r>
          </a:p>
        </p:txBody>
      </p:sp>
      <p:pic>
        <p:nvPicPr>
          <p:cNvPr id="7" name="Kuva 6" descr="Hammasrattaat ääriviiva">
            <a:extLst>
              <a:ext uri="{FF2B5EF4-FFF2-40B4-BE49-F238E27FC236}">
                <a16:creationId xmlns:a16="http://schemas.microsoft.com/office/drawing/2014/main" id="{BE5E2B33-8D99-D90F-2106-13B04032D6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21356" y="339917"/>
            <a:ext cx="1562100" cy="1562100"/>
          </a:xfrm>
          <a:prstGeom prst="rect">
            <a:avLst/>
          </a:prstGeom>
        </p:spPr>
      </p:pic>
    </p:spTree>
    <p:extLst>
      <p:ext uri="{BB962C8B-B14F-4D97-AF65-F5344CB8AC3E}">
        <p14:creationId xmlns:p14="http://schemas.microsoft.com/office/powerpoint/2010/main" val="373696464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A34A558-813B-41EA-EE9B-FD949D489EB2}"/>
              </a:ext>
            </a:extLst>
          </p:cNvPr>
          <p:cNvSpPr>
            <a:spLocks noGrp="1"/>
          </p:cNvSpPr>
          <p:nvPr>
            <p:ph type="title"/>
          </p:nvPr>
        </p:nvSpPr>
        <p:spPr>
          <a:xfrm>
            <a:off x="838200" y="412833"/>
            <a:ext cx="10515600" cy="1325563"/>
          </a:xfrm>
        </p:spPr>
        <p:txBody>
          <a:bodyPr/>
          <a:lstStyle/>
          <a:p>
            <a:r>
              <a:rPr lang="fi-FI" b="1" dirty="0"/>
              <a:t>Vertaa suomennosta edelliseen tekstiin – korjatkaa yhdessä käännösvirheet</a:t>
            </a:r>
            <a:r>
              <a:rPr lang="fi-FI" dirty="0"/>
              <a:t>.</a:t>
            </a:r>
          </a:p>
        </p:txBody>
      </p:sp>
      <p:sp>
        <p:nvSpPr>
          <p:cNvPr id="3" name="Sisällön paikkamerkki 2">
            <a:extLst>
              <a:ext uri="{FF2B5EF4-FFF2-40B4-BE49-F238E27FC236}">
                <a16:creationId xmlns:a16="http://schemas.microsoft.com/office/drawing/2014/main" id="{3CEC1ADD-B2AE-A6D9-FBCF-1B12607633B0}"/>
              </a:ext>
            </a:extLst>
          </p:cNvPr>
          <p:cNvSpPr>
            <a:spLocks noGrp="1"/>
          </p:cNvSpPr>
          <p:nvPr>
            <p:ph idx="1"/>
          </p:nvPr>
        </p:nvSpPr>
        <p:spPr/>
        <p:txBody>
          <a:bodyPr>
            <a:normAutofit lnSpcReduction="10000"/>
          </a:bodyPr>
          <a:lstStyle/>
          <a:p>
            <a:pPr marL="0" indent="0">
              <a:lnSpc>
                <a:spcPct val="150000"/>
              </a:lnSpc>
              <a:buNone/>
            </a:pPr>
            <a:r>
              <a:rPr lang="fi-FI" dirty="0"/>
              <a:t>Nimeni on </a:t>
            </a:r>
            <a:r>
              <a:rPr lang="fi-FI" dirty="0" err="1"/>
              <a:t>Armad</a:t>
            </a:r>
            <a:r>
              <a:rPr lang="fi-FI" dirty="0"/>
              <a:t> Johansson ja opiskelen lukiossa Tampereella. Olen 19 vuotias ja pidän jääkiekosta. Minä ja äitini ostimme uuden Volvon. Olemme maalanneet sitä yhdessä kaksi vuotta. Peruskoulun jälkeen aloitin lukiossa. Minusta tulee opettaja. Opintoni kestävät neljä vuotta ja olen oppinut paljon tekniikasta. Opiskelemme matematiikkaa, fysiikkaa ja englantia. Koulu on minulle helppoa ja on hauskaa opiskella. Valmistun kahden vuoden kulutta. Aion perustaa oman koulun.</a:t>
            </a:r>
          </a:p>
          <a:p>
            <a:pPr marL="0" indent="0">
              <a:buNone/>
            </a:pPr>
            <a:endParaRPr lang="fi-FI" dirty="0"/>
          </a:p>
        </p:txBody>
      </p:sp>
      <p:pic>
        <p:nvPicPr>
          <p:cNvPr id="4" name="Kuva 3" descr="Hammasrattaat ääriviiva">
            <a:extLst>
              <a:ext uri="{FF2B5EF4-FFF2-40B4-BE49-F238E27FC236}">
                <a16:creationId xmlns:a16="http://schemas.microsoft.com/office/drawing/2014/main" id="{F0F0C4E7-473B-DFD6-58F7-C578ACED7AE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74611" y="456447"/>
            <a:ext cx="1325563" cy="1325563"/>
          </a:xfrm>
          <a:prstGeom prst="rect">
            <a:avLst/>
          </a:prstGeom>
        </p:spPr>
      </p:pic>
      <p:sp>
        <p:nvSpPr>
          <p:cNvPr id="5" name="Tekstiruutu 4">
            <a:extLst>
              <a:ext uri="{FF2B5EF4-FFF2-40B4-BE49-F238E27FC236}">
                <a16:creationId xmlns:a16="http://schemas.microsoft.com/office/drawing/2014/main" id="{487823D9-2F64-D684-3018-5E44A747B31C}"/>
              </a:ext>
            </a:extLst>
          </p:cNvPr>
          <p:cNvSpPr txBox="1"/>
          <p:nvPr/>
        </p:nvSpPr>
        <p:spPr>
          <a:xfrm>
            <a:off x="8253046" y="6176963"/>
            <a:ext cx="3438769" cy="646331"/>
          </a:xfrm>
          <a:prstGeom prst="rect">
            <a:avLst/>
          </a:prstGeom>
          <a:noFill/>
        </p:spPr>
        <p:txBody>
          <a:bodyPr wrap="square" rtlCol="0">
            <a:spAutoFit/>
          </a:bodyPr>
          <a:lstStyle/>
          <a:p>
            <a:r>
              <a:rPr lang="fi-FI" dirty="0"/>
              <a:t>Osaisitteko kirjoittaa ruotsiksi myös virheelliset lauseet?</a:t>
            </a:r>
          </a:p>
        </p:txBody>
      </p:sp>
      <p:pic>
        <p:nvPicPr>
          <p:cNvPr id="9" name="Kuva 8" descr="Kysymysmerkki tasaisella täytöllä">
            <a:extLst>
              <a:ext uri="{FF2B5EF4-FFF2-40B4-BE49-F238E27FC236}">
                <a16:creationId xmlns:a16="http://schemas.microsoft.com/office/drawing/2014/main" id="{62878E54-0A6B-DAF0-9A41-5954FDD9D0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91194" y="6040355"/>
            <a:ext cx="681037" cy="681037"/>
          </a:xfrm>
          <a:prstGeom prst="rect">
            <a:avLst/>
          </a:prstGeom>
        </p:spPr>
      </p:pic>
    </p:spTree>
    <p:extLst>
      <p:ext uri="{BB962C8B-B14F-4D97-AF65-F5344CB8AC3E}">
        <p14:creationId xmlns:p14="http://schemas.microsoft.com/office/powerpoint/2010/main" val="72266556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8B4E7-7D3E-6E71-C044-B3A090B89DD0}"/>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A1EF62FE-C8DD-DF15-EDE3-0ED58AD90B26}"/>
              </a:ext>
            </a:extLst>
          </p:cNvPr>
          <p:cNvSpPr>
            <a:spLocks noGrp="1"/>
          </p:cNvSpPr>
          <p:nvPr>
            <p:ph type="title"/>
          </p:nvPr>
        </p:nvSpPr>
        <p:spPr>
          <a:xfrm>
            <a:off x="838200" y="412833"/>
            <a:ext cx="10515600" cy="1325563"/>
          </a:xfrm>
        </p:spPr>
        <p:txBody>
          <a:bodyPr/>
          <a:lstStyle/>
          <a:p>
            <a:r>
              <a:rPr lang="fi-FI" b="1" dirty="0"/>
              <a:t>Vertaa suomennosta edelliseen tekstiin – korjatkaa yhdessä käännösvirheet</a:t>
            </a:r>
            <a:r>
              <a:rPr lang="fi-FI" dirty="0"/>
              <a:t>. </a:t>
            </a:r>
            <a:r>
              <a:rPr lang="fi-FI" b="1" dirty="0">
                <a:solidFill>
                  <a:srgbClr val="FF0000"/>
                </a:solidFill>
              </a:rPr>
              <a:t>ratkaisu</a:t>
            </a:r>
          </a:p>
        </p:txBody>
      </p:sp>
      <p:sp>
        <p:nvSpPr>
          <p:cNvPr id="3" name="Sisällön paikkamerkki 2">
            <a:extLst>
              <a:ext uri="{FF2B5EF4-FFF2-40B4-BE49-F238E27FC236}">
                <a16:creationId xmlns:a16="http://schemas.microsoft.com/office/drawing/2014/main" id="{C5E07B56-94D8-DA20-FD22-CC560F0467D9}"/>
              </a:ext>
            </a:extLst>
          </p:cNvPr>
          <p:cNvSpPr>
            <a:spLocks noGrp="1"/>
          </p:cNvSpPr>
          <p:nvPr>
            <p:ph idx="1"/>
          </p:nvPr>
        </p:nvSpPr>
        <p:spPr/>
        <p:txBody>
          <a:bodyPr>
            <a:normAutofit fontScale="92500" lnSpcReduction="20000"/>
          </a:bodyPr>
          <a:lstStyle/>
          <a:p>
            <a:pPr marL="0" indent="0">
              <a:lnSpc>
                <a:spcPct val="150000"/>
              </a:lnSpc>
              <a:buNone/>
            </a:pPr>
            <a:r>
              <a:rPr lang="fi-FI" dirty="0"/>
              <a:t>Nimeni on </a:t>
            </a:r>
            <a:r>
              <a:rPr lang="fi-FI" dirty="0" err="1"/>
              <a:t>Armad</a:t>
            </a:r>
            <a:r>
              <a:rPr lang="fi-FI" dirty="0"/>
              <a:t> Johansson ja opiskelen </a:t>
            </a:r>
            <a:r>
              <a:rPr lang="fi-FI" dirty="0">
                <a:solidFill>
                  <a:srgbClr val="FF0000"/>
                </a:solidFill>
              </a:rPr>
              <a:t>ammattikoulussa pohjanmaalla</a:t>
            </a:r>
            <a:r>
              <a:rPr lang="fi-FI" dirty="0"/>
              <a:t>. Olen 19 vuotias ja </a:t>
            </a:r>
            <a:r>
              <a:rPr lang="fi-FI" dirty="0">
                <a:solidFill>
                  <a:srgbClr val="FF0000"/>
                </a:solidFill>
              </a:rPr>
              <a:t>olen kiinnostunut autoista</a:t>
            </a:r>
            <a:r>
              <a:rPr lang="fi-FI" dirty="0"/>
              <a:t>. Minä ja </a:t>
            </a:r>
            <a:r>
              <a:rPr lang="fi-FI" dirty="0">
                <a:solidFill>
                  <a:srgbClr val="FF0000"/>
                </a:solidFill>
              </a:rPr>
              <a:t>isäni </a:t>
            </a:r>
            <a:r>
              <a:rPr lang="fi-FI" dirty="0"/>
              <a:t>ostimme </a:t>
            </a:r>
            <a:r>
              <a:rPr lang="fi-FI" dirty="0">
                <a:solidFill>
                  <a:srgbClr val="FF0000"/>
                </a:solidFill>
              </a:rPr>
              <a:t>vanhan</a:t>
            </a:r>
            <a:r>
              <a:rPr lang="fi-FI" dirty="0"/>
              <a:t> Volvon. Olemme </a:t>
            </a:r>
            <a:r>
              <a:rPr lang="fi-FI" dirty="0">
                <a:solidFill>
                  <a:srgbClr val="FF0000"/>
                </a:solidFill>
              </a:rPr>
              <a:t>korjailleet</a:t>
            </a:r>
            <a:r>
              <a:rPr lang="fi-FI" dirty="0"/>
              <a:t> sitä yhdessä </a:t>
            </a:r>
            <a:r>
              <a:rPr lang="fi-FI" dirty="0">
                <a:solidFill>
                  <a:srgbClr val="FF0000"/>
                </a:solidFill>
              </a:rPr>
              <a:t>siitä asti kun olin 10-vuotias</a:t>
            </a:r>
            <a:r>
              <a:rPr lang="fi-FI" dirty="0"/>
              <a:t>. Peruskoulun jälkeen aloitin </a:t>
            </a:r>
            <a:r>
              <a:rPr lang="fi-FI" dirty="0">
                <a:solidFill>
                  <a:srgbClr val="FF0000"/>
                </a:solidFill>
              </a:rPr>
              <a:t>ammattikoulussa</a:t>
            </a:r>
            <a:r>
              <a:rPr lang="fi-FI" dirty="0"/>
              <a:t>. Minusta tulee </a:t>
            </a:r>
            <a:r>
              <a:rPr lang="fi-FI" dirty="0">
                <a:solidFill>
                  <a:srgbClr val="FF0000"/>
                </a:solidFill>
              </a:rPr>
              <a:t>autonasentaja</a:t>
            </a:r>
            <a:r>
              <a:rPr lang="fi-FI" dirty="0"/>
              <a:t>. Opintoni kestävät </a:t>
            </a:r>
            <a:r>
              <a:rPr lang="fi-FI" dirty="0">
                <a:solidFill>
                  <a:srgbClr val="FF0000"/>
                </a:solidFill>
              </a:rPr>
              <a:t>kolme</a:t>
            </a:r>
            <a:r>
              <a:rPr lang="fi-FI" dirty="0"/>
              <a:t> vuotta ja olen oppinut paljon </a:t>
            </a:r>
            <a:r>
              <a:rPr lang="fi-FI" dirty="0">
                <a:solidFill>
                  <a:srgbClr val="FF0000"/>
                </a:solidFill>
              </a:rPr>
              <a:t>autoista . </a:t>
            </a:r>
            <a:r>
              <a:rPr lang="fi-FI" dirty="0"/>
              <a:t>Opiskelemme matematiikkaa, </a:t>
            </a:r>
            <a:r>
              <a:rPr lang="fi-FI" dirty="0">
                <a:solidFill>
                  <a:srgbClr val="FF0000"/>
                </a:solidFill>
              </a:rPr>
              <a:t>suomea</a:t>
            </a:r>
            <a:r>
              <a:rPr lang="fi-FI" dirty="0"/>
              <a:t> ja englantia. Koulu on minulle helppoa ja on hauskaa opiskella. Valmistun </a:t>
            </a:r>
            <a:r>
              <a:rPr lang="fi-FI" dirty="0">
                <a:solidFill>
                  <a:srgbClr val="FF0000"/>
                </a:solidFill>
              </a:rPr>
              <a:t>yhden vuoden </a:t>
            </a:r>
            <a:r>
              <a:rPr lang="fi-FI" dirty="0"/>
              <a:t>kulutta. Aion perustaa oman </a:t>
            </a:r>
            <a:r>
              <a:rPr lang="fi-FI" dirty="0">
                <a:solidFill>
                  <a:srgbClr val="FF0000"/>
                </a:solidFill>
              </a:rPr>
              <a:t>yrityksen.</a:t>
            </a:r>
          </a:p>
          <a:p>
            <a:pPr marL="0" indent="0">
              <a:buNone/>
            </a:pPr>
            <a:endParaRPr lang="fi-FI" dirty="0"/>
          </a:p>
        </p:txBody>
      </p:sp>
      <p:pic>
        <p:nvPicPr>
          <p:cNvPr id="4" name="Kuva 3" descr="Hammasrattaat ääriviiva">
            <a:extLst>
              <a:ext uri="{FF2B5EF4-FFF2-40B4-BE49-F238E27FC236}">
                <a16:creationId xmlns:a16="http://schemas.microsoft.com/office/drawing/2014/main" id="{27C12BB1-EC02-B36D-5750-6651551EE4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91018" y="456447"/>
            <a:ext cx="1325563" cy="1325563"/>
          </a:xfrm>
          <a:prstGeom prst="rect">
            <a:avLst/>
          </a:prstGeom>
        </p:spPr>
      </p:pic>
      <p:sp>
        <p:nvSpPr>
          <p:cNvPr id="5" name="Tekstiruutu 4">
            <a:extLst>
              <a:ext uri="{FF2B5EF4-FFF2-40B4-BE49-F238E27FC236}">
                <a16:creationId xmlns:a16="http://schemas.microsoft.com/office/drawing/2014/main" id="{CDD73410-CAED-5FA8-6CF1-98F305A0BB48}"/>
              </a:ext>
            </a:extLst>
          </p:cNvPr>
          <p:cNvSpPr txBox="1"/>
          <p:nvPr/>
        </p:nvSpPr>
        <p:spPr>
          <a:xfrm>
            <a:off x="8253046" y="6176963"/>
            <a:ext cx="3438769" cy="646331"/>
          </a:xfrm>
          <a:prstGeom prst="rect">
            <a:avLst/>
          </a:prstGeom>
          <a:noFill/>
        </p:spPr>
        <p:txBody>
          <a:bodyPr wrap="square" rtlCol="0">
            <a:spAutoFit/>
          </a:bodyPr>
          <a:lstStyle/>
          <a:p>
            <a:r>
              <a:rPr lang="fi-FI" dirty="0"/>
              <a:t>Osaisitteko kirjoittaa ruotsiksi myös virheelliset lauseet?</a:t>
            </a:r>
          </a:p>
        </p:txBody>
      </p:sp>
      <p:pic>
        <p:nvPicPr>
          <p:cNvPr id="9" name="Kuva 8" descr="Kysymysmerkki tasaisella täytöllä">
            <a:extLst>
              <a:ext uri="{FF2B5EF4-FFF2-40B4-BE49-F238E27FC236}">
                <a16:creationId xmlns:a16="http://schemas.microsoft.com/office/drawing/2014/main" id="{B59DC4E8-13C1-B40B-F635-CDD819FE93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91194" y="6040355"/>
            <a:ext cx="681037" cy="681037"/>
          </a:xfrm>
          <a:prstGeom prst="rect">
            <a:avLst/>
          </a:prstGeom>
        </p:spPr>
      </p:pic>
    </p:spTree>
    <p:extLst>
      <p:ext uri="{BB962C8B-B14F-4D97-AF65-F5344CB8AC3E}">
        <p14:creationId xmlns:p14="http://schemas.microsoft.com/office/powerpoint/2010/main" val="43630989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8D35374-70C6-221B-2FA8-522CEB967464}"/>
              </a:ext>
            </a:extLst>
          </p:cNvPr>
          <p:cNvSpPr>
            <a:spLocks noGrp="1"/>
          </p:cNvSpPr>
          <p:nvPr>
            <p:ph type="title"/>
          </p:nvPr>
        </p:nvSpPr>
        <p:spPr/>
        <p:txBody>
          <a:bodyPr/>
          <a:lstStyle/>
          <a:p>
            <a:r>
              <a:rPr lang="fi-FI" b="1" dirty="0"/>
              <a:t>Kirjoitan itsestäni-  </a:t>
            </a:r>
            <a:r>
              <a:rPr lang="fi-FI" b="1" dirty="0" err="1"/>
              <a:t>Jag</a:t>
            </a:r>
            <a:r>
              <a:rPr lang="fi-FI" b="1" dirty="0"/>
              <a:t> </a:t>
            </a:r>
            <a:r>
              <a:rPr lang="fi-FI" b="1" dirty="0" err="1"/>
              <a:t>skriver</a:t>
            </a:r>
            <a:r>
              <a:rPr lang="fi-FI" b="1" dirty="0"/>
              <a:t> </a:t>
            </a:r>
            <a:r>
              <a:rPr lang="fi-FI" b="1" dirty="0" err="1"/>
              <a:t>om</a:t>
            </a:r>
            <a:r>
              <a:rPr lang="fi-FI" b="1" dirty="0"/>
              <a:t> </a:t>
            </a:r>
            <a:r>
              <a:rPr lang="fi-FI" b="1" dirty="0" err="1"/>
              <a:t>dig</a:t>
            </a:r>
            <a:r>
              <a:rPr lang="fi-FI" b="1" dirty="0"/>
              <a:t> </a:t>
            </a:r>
            <a:r>
              <a:rPr lang="fi-FI" b="1" dirty="0" err="1"/>
              <a:t>själv</a:t>
            </a:r>
            <a:endParaRPr lang="fi-FI" b="1" dirty="0"/>
          </a:p>
        </p:txBody>
      </p:sp>
      <p:sp>
        <p:nvSpPr>
          <p:cNvPr id="3" name="Sisällön paikkamerkki 2">
            <a:extLst>
              <a:ext uri="{FF2B5EF4-FFF2-40B4-BE49-F238E27FC236}">
                <a16:creationId xmlns:a16="http://schemas.microsoft.com/office/drawing/2014/main" id="{FEB53E79-5400-1643-C0E5-367D689A9858}"/>
              </a:ext>
            </a:extLst>
          </p:cNvPr>
          <p:cNvSpPr>
            <a:spLocks noGrp="1"/>
          </p:cNvSpPr>
          <p:nvPr>
            <p:ph idx="1"/>
          </p:nvPr>
        </p:nvSpPr>
        <p:spPr>
          <a:xfrm>
            <a:off x="838200" y="1794363"/>
            <a:ext cx="10515600" cy="4351338"/>
          </a:xfrm>
        </p:spPr>
        <p:txBody>
          <a:bodyPr/>
          <a:lstStyle/>
          <a:p>
            <a:r>
              <a:rPr lang="fi-FI" dirty="0"/>
              <a:t>Käytä edellistä tekstiä mallina</a:t>
            </a:r>
          </a:p>
          <a:p>
            <a:r>
              <a:rPr lang="fi-FI" dirty="0"/>
              <a:t>Muuta tekstiä niin, että se kertoo sinusta.</a:t>
            </a:r>
          </a:p>
          <a:p>
            <a:endParaRPr lang="fi-FI" dirty="0"/>
          </a:p>
          <a:p>
            <a:r>
              <a:rPr lang="fi-FI" dirty="0"/>
              <a:t>Lukekaa toisillenne mitä kirjoititte</a:t>
            </a:r>
          </a:p>
          <a:p>
            <a:endParaRPr lang="fi-FI" dirty="0"/>
          </a:p>
        </p:txBody>
      </p:sp>
      <p:pic>
        <p:nvPicPr>
          <p:cNvPr id="4" name="Kuva 3" descr="Hammasrattaat ääriviiva">
            <a:extLst>
              <a:ext uri="{FF2B5EF4-FFF2-40B4-BE49-F238E27FC236}">
                <a16:creationId xmlns:a16="http://schemas.microsoft.com/office/drawing/2014/main" id="{491DA61A-79F7-51D3-1594-324FC76DEE6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81271" y="1240448"/>
            <a:ext cx="1562100" cy="1562100"/>
          </a:xfrm>
          <a:prstGeom prst="rect">
            <a:avLst/>
          </a:prstGeom>
        </p:spPr>
      </p:pic>
      <p:sp>
        <p:nvSpPr>
          <p:cNvPr id="6" name="Tekstiruutu 5">
            <a:extLst>
              <a:ext uri="{FF2B5EF4-FFF2-40B4-BE49-F238E27FC236}">
                <a16:creationId xmlns:a16="http://schemas.microsoft.com/office/drawing/2014/main" id="{97D774C7-ED76-AD1D-3E33-CA6E0AC2125F}"/>
              </a:ext>
            </a:extLst>
          </p:cNvPr>
          <p:cNvSpPr txBox="1"/>
          <p:nvPr/>
        </p:nvSpPr>
        <p:spPr>
          <a:xfrm>
            <a:off x="7166708" y="4751754"/>
            <a:ext cx="3727938" cy="646331"/>
          </a:xfrm>
          <a:custGeom>
            <a:avLst/>
            <a:gdLst>
              <a:gd name="connsiteX0" fmla="*/ 0 w 3727938"/>
              <a:gd name="connsiteY0" fmla="*/ 0 h 646331"/>
              <a:gd name="connsiteX1" fmla="*/ 658602 w 3727938"/>
              <a:gd name="connsiteY1" fmla="*/ 0 h 646331"/>
              <a:gd name="connsiteX2" fmla="*/ 1354484 w 3727938"/>
              <a:gd name="connsiteY2" fmla="*/ 0 h 646331"/>
              <a:gd name="connsiteX3" fmla="*/ 1975807 w 3727938"/>
              <a:gd name="connsiteY3" fmla="*/ 0 h 646331"/>
              <a:gd name="connsiteX4" fmla="*/ 2634410 w 3727938"/>
              <a:gd name="connsiteY4" fmla="*/ 0 h 646331"/>
              <a:gd name="connsiteX5" fmla="*/ 3727938 w 3727938"/>
              <a:gd name="connsiteY5" fmla="*/ 0 h 646331"/>
              <a:gd name="connsiteX6" fmla="*/ 3727938 w 3727938"/>
              <a:gd name="connsiteY6" fmla="*/ 646331 h 646331"/>
              <a:gd name="connsiteX7" fmla="*/ 3181174 w 3727938"/>
              <a:gd name="connsiteY7" fmla="*/ 646331 h 646331"/>
              <a:gd name="connsiteX8" fmla="*/ 2522571 w 3727938"/>
              <a:gd name="connsiteY8" fmla="*/ 646331 h 646331"/>
              <a:gd name="connsiteX9" fmla="*/ 2013087 w 3727938"/>
              <a:gd name="connsiteY9" fmla="*/ 646331 h 646331"/>
              <a:gd name="connsiteX10" fmla="*/ 1466322 w 3727938"/>
              <a:gd name="connsiteY10" fmla="*/ 646331 h 646331"/>
              <a:gd name="connsiteX11" fmla="*/ 919558 w 3727938"/>
              <a:gd name="connsiteY11" fmla="*/ 646331 h 646331"/>
              <a:gd name="connsiteX12" fmla="*/ 0 w 3727938"/>
              <a:gd name="connsiteY12" fmla="*/ 646331 h 646331"/>
              <a:gd name="connsiteX13" fmla="*/ 0 w 3727938"/>
              <a:gd name="connsiteY13"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27938" h="646331" extrusionOk="0">
                <a:moveTo>
                  <a:pt x="0" y="0"/>
                </a:moveTo>
                <a:cubicBezTo>
                  <a:pt x="144037" y="-32903"/>
                  <a:pt x="406698" y="-20468"/>
                  <a:pt x="658602" y="0"/>
                </a:cubicBezTo>
                <a:cubicBezTo>
                  <a:pt x="910506" y="20468"/>
                  <a:pt x="1171228" y="10008"/>
                  <a:pt x="1354484" y="0"/>
                </a:cubicBezTo>
                <a:cubicBezTo>
                  <a:pt x="1537740" y="-10008"/>
                  <a:pt x="1768421" y="19267"/>
                  <a:pt x="1975807" y="0"/>
                </a:cubicBezTo>
                <a:cubicBezTo>
                  <a:pt x="2183193" y="-19267"/>
                  <a:pt x="2444966" y="15710"/>
                  <a:pt x="2634410" y="0"/>
                </a:cubicBezTo>
                <a:cubicBezTo>
                  <a:pt x="2823854" y="-15710"/>
                  <a:pt x="3477031" y="-35436"/>
                  <a:pt x="3727938" y="0"/>
                </a:cubicBezTo>
                <a:cubicBezTo>
                  <a:pt x="3742215" y="275335"/>
                  <a:pt x="3728669" y="505505"/>
                  <a:pt x="3727938" y="646331"/>
                </a:cubicBezTo>
                <a:cubicBezTo>
                  <a:pt x="3613474" y="628595"/>
                  <a:pt x="3346699" y="644038"/>
                  <a:pt x="3181174" y="646331"/>
                </a:cubicBezTo>
                <a:cubicBezTo>
                  <a:pt x="3015649" y="648624"/>
                  <a:pt x="2733458" y="652100"/>
                  <a:pt x="2522571" y="646331"/>
                </a:cubicBezTo>
                <a:cubicBezTo>
                  <a:pt x="2311684" y="640562"/>
                  <a:pt x="2259523" y="671613"/>
                  <a:pt x="2013087" y="646331"/>
                </a:cubicBezTo>
                <a:cubicBezTo>
                  <a:pt x="1766651" y="621049"/>
                  <a:pt x="1602505" y="640344"/>
                  <a:pt x="1466322" y="646331"/>
                </a:cubicBezTo>
                <a:cubicBezTo>
                  <a:pt x="1330140" y="652318"/>
                  <a:pt x="1161615" y="651960"/>
                  <a:pt x="919558" y="646331"/>
                </a:cubicBezTo>
                <a:cubicBezTo>
                  <a:pt x="677501" y="640702"/>
                  <a:pt x="334928" y="610292"/>
                  <a:pt x="0" y="646331"/>
                </a:cubicBezTo>
                <a:cubicBezTo>
                  <a:pt x="-18662" y="418168"/>
                  <a:pt x="17672" y="165243"/>
                  <a:pt x="0" y="0"/>
                </a:cubicBezTo>
                <a:close/>
              </a:path>
            </a:pathLst>
          </a:custGeom>
          <a:noFill/>
          <a:ln>
            <a:solidFill>
              <a:srgbClr val="00B0F0"/>
            </a:solidFill>
            <a:extLst>
              <a:ext uri="{C807C97D-BFC1-408E-A445-0C87EB9F89A2}">
                <ask:lineSketchStyleProps xmlns:ask="http://schemas.microsoft.com/office/drawing/2018/sketchyshapes" sd="2565997459">
                  <a:prstGeom prst="rect">
                    <a:avLst/>
                  </a:prstGeom>
                  <ask:type>
                    <ask:lineSketchFreehand/>
                  </ask:type>
                </ask:lineSketchStyleProps>
              </a:ext>
            </a:extLst>
          </a:ln>
        </p:spPr>
        <p:txBody>
          <a:bodyPr wrap="square" rtlCol="0">
            <a:spAutoFit/>
          </a:bodyPr>
          <a:lstStyle/>
          <a:p>
            <a:r>
              <a:rPr lang="fi-FI" dirty="0"/>
              <a:t>Auttakaa toinen toisianne ja tehkää yhdessä!</a:t>
            </a:r>
          </a:p>
        </p:txBody>
      </p:sp>
      <p:pic>
        <p:nvPicPr>
          <p:cNvPr id="8" name="Kuva 7" descr="Valo päällä tasaisella täytöllä">
            <a:extLst>
              <a:ext uri="{FF2B5EF4-FFF2-40B4-BE49-F238E27FC236}">
                <a16:creationId xmlns:a16="http://schemas.microsoft.com/office/drawing/2014/main" id="{159CE69F-3AA8-FCC8-84FC-2B7C7FE320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50354" y="4483685"/>
            <a:ext cx="914400" cy="914400"/>
          </a:xfrm>
          <a:prstGeom prst="rect">
            <a:avLst/>
          </a:prstGeom>
        </p:spPr>
      </p:pic>
    </p:spTree>
    <p:extLst>
      <p:ext uri="{BB962C8B-B14F-4D97-AF65-F5344CB8AC3E}">
        <p14:creationId xmlns:p14="http://schemas.microsoft.com/office/powerpoint/2010/main" val="72437772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orakulmio 10">
            <a:extLst>
              <a:ext uri="{FF2B5EF4-FFF2-40B4-BE49-F238E27FC236}">
                <a16:creationId xmlns:a16="http://schemas.microsoft.com/office/drawing/2014/main" id="{FBA57727-998E-B0B5-AE94-A03B9666B1FB}"/>
              </a:ext>
            </a:extLst>
          </p:cNvPr>
          <p:cNvSpPr/>
          <p:nvPr/>
        </p:nvSpPr>
        <p:spPr>
          <a:xfrm>
            <a:off x="2774019" y="3512724"/>
            <a:ext cx="5907641" cy="1942178"/>
          </a:xfrm>
          <a:prstGeom prst="rect">
            <a:avLst/>
          </a:prstGeom>
          <a:solidFill>
            <a:srgbClr val="0070C0">
              <a:alpha val="7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i-FI" b="1"/>
              <a:t>GRUNDSKOLAN</a:t>
            </a:r>
          </a:p>
        </p:txBody>
      </p:sp>
      <p:sp>
        <p:nvSpPr>
          <p:cNvPr id="2" name="Otsikko 1">
            <a:extLst>
              <a:ext uri="{FF2B5EF4-FFF2-40B4-BE49-F238E27FC236}">
                <a16:creationId xmlns:a16="http://schemas.microsoft.com/office/drawing/2014/main" id="{35B95540-EF2A-3FB2-981A-EBB7C28643A8}"/>
              </a:ext>
            </a:extLst>
          </p:cNvPr>
          <p:cNvSpPr>
            <a:spLocks noGrp="1"/>
          </p:cNvSpPr>
          <p:nvPr>
            <p:ph type="title"/>
          </p:nvPr>
        </p:nvSpPr>
        <p:spPr/>
        <p:txBody>
          <a:bodyPr/>
          <a:lstStyle/>
          <a:p>
            <a:r>
              <a:rPr lang="fi-FI" b="1" dirty="0"/>
              <a:t>Koulu Suomessa- </a:t>
            </a:r>
            <a:r>
              <a:rPr lang="fi-FI" b="1" dirty="0" err="1"/>
              <a:t>Skolan</a:t>
            </a:r>
            <a:r>
              <a:rPr lang="fi-FI" b="1" dirty="0"/>
              <a:t> i Finland</a:t>
            </a:r>
          </a:p>
        </p:txBody>
      </p:sp>
      <p:sp>
        <p:nvSpPr>
          <p:cNvPr id="4" name="Suorakulmio 3">
            <a:extLst>
              <a:ext uri="{FF2B5EF4-FFF2-40B4-BE49-F238E27FC236}">
                <a16:creationId xmlns:a16="http://schemas.microsoft.com/office/drawing/2014/main" id="{FDCC1756-8F53-6C9A-49FA-A9304407BEF3}"/>
              </a:ext>
            </a:extLst>
          </p:cNvPr>
          <p:cNvSpPr/>
          <p:nvPr/>
        </p:nvSpPr>
        <p:spPr>
          <a:xfrm>
            <a:off x="2774020" y="4587963"/>
            <a:ext cx="5907641" cy="431514"/>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a:t>LÅGSTADIET </a:t>
            </a:r>
            <a:r>
              <a:rPr lang="fi-FI" err="1"/>
              <a:t>klasser</a:t>
            </a:r>
            <a:r>
              <a:rPr lang="fi-FI"/>
              <a:t> 1-6</a:t>
            </a:r>
          </a:p>
        </p:txBody>
      </p:sp>
      <p:sp>
        <p:nvSpPr>
          <p:cNvPr id="5" name="Suorakulmio 4">
            <a:extLst>
              <a:ext uri="{FF2B5EF4-FFF2-40B4-BE49-F238E27FC236}">
                <a16:creationId xmlns:a16="http://schemas.microsoft.com/office/drawing/2014/main" id="{B0D764C8-E4DF-8D85-54EC-7C9B00F5190B}"/>
              </a:ext>
            </a:extLst>
          </p:cNvPr>
          <p:cNvSpPr/>
          <p:nvPr/>
        </p:nvSpPr>
        <p:spPr>
          <a:xfrm>
            <a:off x="2774020" y="5806328"/>
            <a:ext cx="5907641" cy="79111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b="1"/>
              <a:t>DAGHEM - DAGIS</a:t>
            </a:r>
          </a:p>
        </p:txBody>
      </p:sp>
      <p:sp>
        <p:nvSpPr>
          <p:cNvPr id="6" name="Suorakulmio 5">
            <a:extLst>
              <a:ext uri="{FF2B5EF4-FFF2-40B4-BE49-F238E27FC236}">
                <a16:creationId xmlns:a16="http://schemas.microsoft.com/office/drawing/2014/main" id="{F37C0E70-4871-2610-4AF4-B4732EA2211F}"/>
              </a:ext>
            </a:extLst>
          </p:cNvPr>
          <p:cNvSpPr/>
          <p:nvPr/>
        </p:nvSpPr>
        <p:spPr>
          <a:xfrm>
            <a:off x="2774020" y="1415310"/>
            <a:ext cx="5907640" cy="79111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b="1"/>
              <a:t>UNIVERSITET </a:t>
            </a:r>
          </a:p>
          <a:p>
            <a:pPr algn="ctr"/>
            <a:r>
              <a:rPr lang="fi-FI" b="1"/>
              <a:t>YRKESHÖGSKOLA</a:t>
            </a:r>
          </a:p>
        </p:txBody>
      </p:sp>
      <p:sp>
        <p:nvSpPr>
          <p:cNvPr id="7" name="Suorakulmio 6">
            <a:extLst>
              <a:ext uri="{FF2B5EF4-FFF2-40B4-BE49-F238E27FC236}">
                <a16:creationId xmlns:a16="http://schemas.microsoft.com/office/drawing/2014/main" id="{CA56DABC-3C3E-05EF-71AC-2C325DDF9D8A}"/>
              </a:ext>
            </a:extLst>
          </p:cNvPr>
          <p:cNvSpPr/>
          <p:nvPr/>
        </p:nvSpPr>
        <p:spPr>
          <a:xfrm>
            <a:off x="2774020" y="2451827"/>
            <a:ext cx="5907640" cy="79111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b="1"/>
              <a:t>YRKESSKOLA</a:t>
            </a:r>
          </a:p>
          <a:p>
            <a:pPr algn="ctr"/>
            <a:r>
              <a:rPr lang="fi-FI" b="1"/>
              <a:t>GYMNASIUM</a:t>
            </a:r>
          </a:p>
        </p:txBody>
      </p:sp>
      <p:sp>
        <p:nvSpPr>
          <p:cNvPr id="8" name="Suorakulmio 7">
            <a:extLst>
              <a:ext uri="{FF2B5EF4-FFF2-40B4-BE49-F238E27FC236}">
                <a16:creationId xmlns:a16="http://schemas.microsoft.com/office/drawing/2014/main" id="{A132FF01-9B6E-2176-646A-0D92036D8117}"/>
              </a:ext>
            </a:extLst>
          </p:cNvPr>
          <p:cNvSpPr/>
          <p:nvPr/>
        </p:nvSpPr>
        <p:spPr>
          <a:xfrm>
            <a:off x="2774020" y="4052299"/>
            <a:ext cx="5907641" cy="431514"/>
          </a:xfrm>
          <a:prstGeom prst="rect">
            <a:avLst/>
          </a:prstGeom>
          <a:solidFill>
            <a:schemeClr val="accent5">
              <a:lumMod val="40000"/>
              <a:lumOff val="60000"/>
              <a:alpha val="8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a:t>HÖGSTADIET </a:t>
            </a:r>
            <a:r>
              <a:rPr lang="fi-FI" err="1"/>
              <a:t>klasser</a:t>
            </a:r>
            <a:r>
              <a:rPr lang="fi-FI"/>
              <a:t> 7-9</a:t>
            </a:r>
          </a:p>
        </p:txBody>
      </p:sp>
      <p:sp>
        <p:nvSpPr>
          <p:cNvPr id="3" name="Tekstiruutu 2">
            <a:extLst>
              <a:ext uri="{FF2B5EF4-FFF2-40B4-BE49-F238E27FC236}">
                <a16:creationId xmlns:a16="http://schemas.microsoft.com/office/drawing/2014/main" id="{A0054046-54D6-88D1-60CF-CA84883D6C97}"/>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9" name="Kuva 8" descr="Tienviitta ääriviiva">
            <a:extLst>
              <a:ext uri="{FF2B5EF4-FFF2-40B4-BE49-F238E27FC236}">
                <a16:creationId xmlns:a16="http://schemas.microsoft.com/office/drawing/2014/main" id="{AC24427F-9966-7BFF-0445-B3DA0B0C01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72866" y="458318"/>
            <a:ext cx="1714463" cy="1714463"/>
          </a:xfrm>
          <a:prstGeom prst="rect">
            <a:avLst/>
          </a:prstGeom>
        </p:spPr>
      </p:pic>
    </p:spTree>
    <p:extLst>
      <p:ext uri="{BB962C8B-B14F-4D97-AF65-F5344CB8AC3E}">
        <p14:creationId xmlns:p14="http://schemas.microsoft.com/office/powerpoint/2010/main" val="851095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6D2CE35-1883-271F-39F3-778973AC23FD}"/>
              </a:ext>
            </a:extLst>
          </p:cNvPr>
          <p:cNvSpPr>
            <a:spLocks noGrp="1"/>
          </p:cNvSpPr>
          <p:nvPr>
            <p:ph type="title"/>
          </p:nvPr>
        </p:nvSpPr>
        <p:spPr>
          <a:xfrm>
            <a:off x="425302" y="25636"/>
            <a:ext cx="10515600" cy="1325563"/>
          </a:xfrm>
        </p:spPr>
        <p:txBody>
          <a:bodyPr/>
          <a:lstStyle/>
          <a:p>
            <a:r>
              <a:rPr lang="fi-FI" b="1" dirty="0"/>
              <a:t>Kolme dialogia - Lue ääneen parin kanssa</a:t>
            </a:r>
          </a:p>
        </p:txBody>
      </p:sp>
      <p:sp>
        <p:nvSpPr>
          <p:cNvPr id="3" name="Sisällön paikkamerkki 2">
            <a:extLst>
              <a:ext uri="{FF2B5EF4-FFF2-40B4-BE49-F238E27FC236}">
                <a16:creationId xmlns:a16="http://schemas.microsoft.com/office/drawing/2014/main" id="{46721D4A-5C89-064E-31E4-708C9B32F22B}"/>
              </a:ext>
            </a:extLst>
          </p:cNvPr>
          <p:cNvSpPr>
            <a:spLocks noGrp="1"/>
          </p:cNvSpPr>
          <p:nvPr>
            <p:ph idx="1"/>
          </p:nvPr>
        </p:nvSpPr>
        <p:spPr>
          <a:xfrm>
            <a:off x="6813698" y="2172826"/>
            <a:ext cx="10515600" cy="4351338"/>
          </a:xfrm>
        </p:spPr>
        <p:txBody>
          <a:bodyPr/>
          <a:lstStyle/>
          <a:p>
            <a:r>
              <a:rPr lang="fi-FI" dirty="0" err="1"/>
              <a:t>Hej</a:t>
            </a:r>
            <a:r>
              <a:rPr lang="fi-FI" dirty="0"/>
              <a:t> </a:t>
            </a:r>
            <a:r>
              <a:rPr lang="fi-FI" dirty="0" err="1"/>
              <a:t>Lina</a:t>
            </a:r>
            <a:r>
              <a:rPr lang="fi-FI" dirty="0"/>
              <a:t>!</a:t>
            </a:r>
          </a:p>
          <a:p>
            <a:r>
              <a:rPr lang="fi-FI" dirty="0" err="1"/>
              <a:t>Hej</a:t>
            </a:r>
            <a:r>
              <a:rPr lang="fi-FI" dirty="0"/>
              <a:t> Lasse! </a:t>
            </a:r>
            <a:r>
              <a:rPr lang="fi-FI" dirty="0" err="1"/>
              <a:t>Trevligt</a:t>
            </a:r>
            <a:r>
              <a:rPr lang="fi-FI" dirty="0"/>
              <a:t> </a:t>
            </a:r>
            <a:r>
              <a:rPr lang="fi-FI" dirty="0" err="1"/>
              <a:t>att</a:t>
            </a:r>
            <a:r>
              <a:rPr lang="fi-FI" dirty="0"/>
              <a:t> </a:t>
            </a:r>
            <a:r>
              <a:rPr lang="fi-FI" dirty="0" err="1"/>
              <a:t>träffas</a:t>
            </a:r>
            <a:r>
              <a:rPr lang="fi-FI" dirty="0"/>
              <a:t>!</a:t>
            </a:r>
          </a:p>
          <a:p>
            <a:r>
              <a:rPr lang="fi-FI" dirty="0"/>
              <a:t>Ja! </a:t>
            </a:r>
            <a:r>
              <a:rPr lang="fi-FI" b="1" u="sng" dirty="0" err="1"/>
              <a:t>Hur</a:t>
            </a:r>
            <a:r>
              <a:rPr lang="fi-FI" b="1" u="sng" dirty="0"/>
              <a:t> </a:t>
            </a:r>
            <a:r>
              <a:rPr lang="fi-FI" b="1" u="sng" dirty="0" err="1"/>
              <a:t>mår</a:t>
            </a:r>
            <a:r>
              <a:rPr lang="fi-FI" b="1" u="sng" dirty="0"/>
              <a:t> du</a:t>
            </a:r>
            <a:r>
              <a:rPr lang="fi-FI" dirty="0"/>
              <a:t>?</a:t>
            </a:r>
          </a:p>
          <a:p>
            <a:r>
              <a:rPr lang="fi-FI" dirty="0" err="1"/>
              <a:t>Jag</a:t>
            </a:r>
            <a:r>
              <a:rPr lang="fi-FI" dirty="0"/>
              <a:t> </a:t>
            </a:r>
            <a:r>
              <a:rPr lang="fi-FI" dirty="0" err="1"/>
              <a:t>mår</a:t>
            </a:r>
            <a:r>
              <a:rPr lang="fi-FI" dirty="0"/>
              <a:t> </a:t>
            </a:r>
            <a:r>
              <a:rPr lang="fi-FI" dirty="0" err="1"/>
              <a:t>bra</a:t>
            </a:r>
            <a:r>
              <a:rPr lang="fi-FI" dirty="0"/>
              <a:t>. </a:t>
            </a:r>
            <a:r>
              <a:rPr lang="fi-FI" dirty="0" err="1"/>
              <a:t>Hur</a:t>
            </a:r>
            <a:r>
              <a:rPr lang="fi-FI" dirty="0"/>
              <a:t> </a:t>
            </a:r>
            <a:r>
              <a:rPr lang="fi-FI" dirty="0" err="1"/>
              <a:t>mår</a:t>
            </a:r>
            <a:r>
              <a:rPr lang="fi-FI" dirty="0"/>
              <a:t> du?</a:t>
            </a:r>
          </a:p>
          <a:p>
            <a:r>
              <a:rPr lang="fi-FI" dirty="0" err="1"/>
              <a:t>Jag</a:t>
            </a:r>
            <a:r>
              <a:rPr lang="fi-FI" dirty="0"/>
              <a:t> </a:t>
            </a:r>
            <a:r>
              <a:rPr lang="fi-FI" dirty="0" err="1"/>
              <a:t>mår</a:t>
            </a:r>
            <a:r>
              <a:rPr lang="fi-FI" dirty="0"/>
              <a:t> </a:t>
            </a:r>
            <a:r>
              <a:rPr lang="fi-FI" dirty="0" err="1"/>
              <a:t>bra</a:t>
            </a:r>
            <a:r>
              <a:rPr lang="fi-FI" dirty="0"/>
              <a:t>, </a:t>
            </a:r>
            <a:r>
              <a:rPr lang="fi-FI" dirty="0" err="1"/>
              <a:t>tack</a:t>
            </a:r>
            <a:r>
              <a:rPr lang="fi-FI" dirty="0"/>
              <a:t>.</a:t>
            </a:r>
          </a:p>
          <a:p>
            <a:endParaRPr lang="fi-FI" dirty="0"/>
          </a:p>
        </p:txBody>
      </p:sp>
      <p:sp>
        <p:nvSpPr>
          <p:cNvPr id="4" name="Tekstiruutu 3">
            <a:extLst>
              <a:ext uri="{FF2B5EF4-FFF2-40B4-BE49-F238E27FC236}">
                <a16:creationId xmlns:a16="http://schemas.microsoft.com/office/drawing/2014/main" id="{C6CC700F-8BA5-5461-3FD4-93CEF1E77577}"/>
              </a:ext>
            </a:extLst>
          </p:cNvPr>
          <p:cNvSpPr txBox="1"/>
          <p:nvPr/>
        </p:nvSpPr>
        <p:spPr>
          <a:xfrm>
            <a:off x="560096" y="1546978"/>
            <a:ext cx="5002160"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fi-FI" sz="2800" dirty="0" err="1">
                <a:ea typeface="Calibri"/>
                <a:cs typeface="Calibri"/>
              </a:rPr>
              <a:t>Hejsan</a:t>
            </a:r>
            <a:r>
              <a:rPr lang="fi-FI" sz="2800" dirty="0">
                <a:ea typeface="Calibri"/>
                <a:cs typeface="Calibri"/>
              </a:rPr>
              <a:t> Linus. </a:t>
            </a:r>
            <a:r>
              <a:rPr lang="fi-FI" sz="2800" b="1" u="sng" dirty="0" err="1">
                <a:ea typeface="Calibri"/>
                <a:cs typeface="Calibri"/>
              </a:rPr>
              <a:t>Hur</a:t>
            </a:r>
            <a:r>
              <a:rPr lang="fi-FI" sz="2800" b="1" u="sng" dirty="0">
                <a:ea typeface="Calibri"/>
                <a:cs typeface="Calibri"/>
              </a:rPr>
              <a:t> </a:t>
            </a:r>
            <a:r>
              <a:rPr lang="fi-FI" sz="2800" b="1" u="sng" dirty="0" err="1">
                <a:ea typeface="Calibri"/>
                <a:cs typeface="Calibri"/>
              </a:rPr>
              <a:t>är</a:t>
            </a:r>
            <a:r>
              <a:rPr lang="fi-FI" sz="2800" b="1" u="sng" dirty="0">
                <a:ea typeface="Calibri"/>
                <a:cs typeface="Calibri"/>
              </a:rPr>
              <a:t> </a:t>
            </a:r>
            <a:r>
              <a:rPr lang="fi-FI" sz="2800" b="1" u="sng" dirty="0" err="1">
                <a:ea typeface="Calibri"/>
                <a:cs typeface="Calibri"/>
              </a:rPr>
              <a:t>läget</a:t>
            </a:r>
            <a:r>
              <a:rPr lang="fi-FI" sz="2800" dirty="0">
                <a:ea typeface="Calibri"/>
                <a:cs typeface="Calibri"/>
              </a:rPr>
              <a:t>?</a:t>
            </a:r>
          </a:p>
          <a:p>
            <a:pPr marL="457200" indent="-457200">
              <a:buFont typeface="Arial"/>
              <a:buChar char="•"/>
            </a:pPr>
            <a:r>
              <a:rPr lang="fi-FI" sz="2800" dirty="0" err="1">
                <a:ea typeface="Calibri"/>
                <a:cs typeface="Calibri"/>
              </a:rPr>
              <a:t>Hej</a:t>
            </a:r>
            <a:r>
              <a:rPr lang="fi-FI" sz="2800" dirty="0">
                <a:ea typeface="Calibri"/>
                <a:cs typeface="Calibri"/>
              </a:rPr>
              <a:t> Laura. </a:t>
            </a:r>
            <a:r>
              <a:rPr lang="fi-FI" sz="2800" dirty="0" err="1">
                <a:ea typeface="Calibri"/>
                <a:cs typeface="Calibri"/>
              </a:rPr>
              <a:t>Det</a:t>
            </a:r>
            <a:r>
              <a:rPr lang="fi-FI" sz="2800" dirty="0">
                <a:ea typeface="Calibri"/>
                <a:cs typeface="Calibri"/>
              </a:rPr>
              <a:t> </a:t>
            </a:r>
            <a:r>
              <a:rPr lang="fi-FI" sz="2800" dirty="0" err="1">
                <a:ea typeface="Calibri"/>
                <a:cs typeface="Calibri"/>
              </a:rPr>
              <a:t>är</a:t>
            </a:r>
            <a:r>
              <a:rPr lang="fi-FI" sz="2800" dirty="0">
                <a:ea typeface="Calibri"/>
                <a:cs typeface="Calibri"/>
              </a:rPr>
              <a:t> ok. </a:t>
            </a:r>
            <a:r>
              <a:rPr lang="fi-FI" sz="2800" dirty="0" err="1">
                <a:ea typeface="Calibri"/>
                <a:cs typeface="Calibri"/>
              </a:rPr>
              <a:t>Och</a:t>
            </a:r>
            <a:r>
              <a:rPr lang="fi-FI" sz="2800" dirty="0">
                <a:ea typeface="Calibri"/>
                <a:cs typeface="Calibri"/>
              </a:rPr>
              <a:t> du?</a:t>
            </a:r>
          </a:p>
          <a:p>
            <a:pPr marL="457200" indent="-457200">
              <a:buFont typeface="Arial"/>
              <a:buChar char="•"/>
            </a:pPr>
            <a:r>
              <a:rPr lang="fi-FI" sz="2800" dirty="0" err="1">
                <a:ea typeface="Calibri"/>
                <a:cs typeface="Calibri"/>
              </a:rPr>
              <a:t>Bra</a:t>
            </a:r>
            <a:r>
              <a:rPr lang="fi-FI" sz="2800" dirty="0">
                <a:ea typeface="Calibri"/>
                <a:cs typeface="Calibri"/>
              </a:rPr>
              <a:t>, </a:t>
            </a:r>
            <a:r>
              <a:rPr lang="fi-FI" sz="2800" dirty="0" err="1">
                <a:ea typeface="Calibri"/>
                <a:cs typeface="Calibri"/>
              </a:rPr>
              <a:t>tack</a:t>
            </a:r>
            <a:r>
              <a:rPr lang="fi-FI" sz="2800" dirty="0">
                <a:ea typeface="Calibri"/>
                <a:cs typeface="Calibri"/>
              </a:rPr>
              <a:t>. </a:t>
            </a:r>
          </a:p>
          <a:p>
            <a:pPr marL="457200" indent="-457200">
              <a:buFont typeface="Arial"/>
              <a:buChar char="•"/>
            </a:pPr>
            <a:endParaRPr lang="fi-FI" sz="2800" dirty="0">
              <a:ea typeface="Calibri"/>
              <a:cs typeface="Calibri"/>
            </a:endParaRPr>
          </a:p>
          <a:p>
            <a:endParaRPr lang="fi-FI" sz="2800" dirty="0">
              <a:ea typeface="Calibri"/>
              <a:cs typeface="Calibri"/>
            </a:endParaRPr>
          </a:p>
          <a:p>
            <a:pPr marL="457200" indent="-457200">
              <a:buFont typeface="Arial"/>
              <a:buChar char="•"/>
            </a:pPr>
            <a:r>
              <a:rPr lang="fi-FI" sz="2800" dirty="0" err="1">
                <a:ea typeface="Calibri"/>
                <a:cs typeface="Calibri"/>
              </a:rPr>
              <a:t>Tjena</a:t>
            </a:r>
            <a:r>
              <a:rPr lang="fi-FI" sz="2800" dirty="0">
                <a:ea typeface="Calibri"/>
                <a:cs typeface="Calibri"/>
              </a:rPr>
              <a:t> Albert!</a:t>
            </a:r>
          </a:p>
          <a:p>
            <a:pPr marL="457200" indent="-457200">
              <a:buFont typeface="Arial"/>
              <a:buChar char="•"/>
            </a:pPr>
            <a:r>
              <a:rPr lang="fi-FI" sz="2800" dirty="0" err="1">
                <a:ea typeface="Calibri"/>
                <a:cs typeface="Calibri"/>
              </a:rPr>
              <a:t>Tjena</a:t>
            </a:r>
            <a:r>
              <a:rPr lang="fi-FI" sz="2800" dirty="0">
                <a:ea typeface="Calibri"/>
                <a:cs typeface="Calibri"/>
              </a:rPr>
              <a:t> Johannes! </a:t>
            </a:r>
            <a:r>
              <a:rPr lang="fi-FI" sz="2800" b="1" u="sng" dirty="0" err="1">
                <a:ea typeface="Calibri"/>
                <a:cs typeface="Calibri"/>
              </a:rPr>
              <a:t>Hur</a:t>
            </a:r>
            <a:r>
              <a:rPr lang="fi-FI" sz="2800" b="1" u="sng" dirty="0">
                <a:ea typeface="Calibri"/>
                <a:cs typeface="Calibri"/>
              </a:rPr>
              <a:t> </a:t>
            </a:r>
            <a:r>
              <a:rPr lang="fi-FI" sz="2800" b="1" u="sng" dirty="0" err="1">
                <a:ea typeface="Calibri"/>
                <a:cs typeface="Calibri"/>
              </a:rPr>
              <a:t>står</a:t>
            </a:r>
            <a:r>
              <a:rPr lang="fi-FI" sz="2800" b="1" u="sng" dirty="0">
                <a:ea typeface="Calibri"/>
                <a:cs typeface="Calibri"/>
              </a:rPr>
              <a:t> </a:t>
            </a:r>
            <a:r>
              <a:rPr lang="fi-FI" sz="2800" b="1" u="sng" dirty="0" err="1">
                <a:ea typeface="Calibri"/>
                <a:cs typeface="Calibri"/>
              </a:rPr>
              <a:t>det</a:t>
            </a:r>
            <a:r>
              <a:rPr lang="fi-FI" sz="2800" b="1" u="sng" dirty="0">
                <a:ea typeface="Calibri"/>
                <a:cs typeface="Calibri"/>
              </a:rPr>
              <a:t> </a:t>
            </a:r>
            <a:r>
              <a:rPr lang="fi-FI" sz="2800" b="1" u="sng" dirty="0" err="1">
                <a:ea typeface="Calibri"/>
                <a:cs typeface="Calibri"/>
              </a:rPr>
              <a:t>till</a:t>
            </a:r>
            <a:r>
              <a:rPr lang="fi-FI" sz="2800" b="1" u="sng" dirty="0">
                <a:ea typeface="Calibri"/>
                <a:cs typeface="Calibri"/>
              </a:rPr>
              <a:t>?</a:t>
            </a:r>
          </a:p>
          <a:p>
            <a:pPr marL="457200" indent="-457200">
              <a:buFont typeface="Arial"/>
              <a:buChar char="•"/>
            </a:pPr>
            <a:r>
              <a:rPr lang="fi-FI" sz="2800" dirty="0" err="1">
                <a:ea typeface="Calibri"/>
                <a:cs typeface="Calibri"/>
              </a:rPr>
              <a:t>Det</a:t>
            </a:r>
            <a:r>
              <a:rPr lang="fi-FI" sz="2800" dirty="0">
                <a:ea typeface="Calibri"/>
                <a:cs typeface="Calibri"/>
              </a:rPr>
              <a:t> </a:t>
            </a:r>
            <a:r>
              <a:rPr lang="fi-FI" sz="2800" dirty="0" err="1">
                <a:ea typeface="Calibri"/>
                <a:cs typeface="Calibri"/>
              </a:rPr>
              <a:t>går</a:t>
            </a:r>
            <a:r>
              <a:rPr lang="fi-FI" sz="2800" dirty="0">
                <a:ea typeface="Calibri"/>
                <a:cs typeface="Calibri"/>
              </a:rPr>
              <a:t> </a:t>
            </a:r>
            <a:r>
              <a:rPr lang="fi-FI" sz="2800" dirty="0" err="1">
                <a:ea typeface="Calibri"/>
                <a:cs typeface="Calibri"/>
              </a:rPr>
              <a:t>bra</a:t>
            </a:r>
            <a:r>
              <a:rPr lang="fi-FI" sz="2800" dirty="0">
                <a:ea typeface="Calibri"/>
                <a:cs typeface="Calibri"/>
              </a:rPr>
              <a:t>. </a:t>
            </a:r>
            <a:r>
              <a:rPr lang="fi-FI" sz="2800" b="1" u="sng" dirty="0" err="1">
                <a:ea typeface="Calibri"/>
                <a:cs typeface="Calibri"/>
              </a:rPr>
              <a:t>Hur</a:t>
            </a:r>
            <a:r>
              <a:rPr lang="fi-FI" sz="2800" b="1" u="sng" dirty="0">
                <a:ea typeface="Calibri"/>
                <a:cs typeface="Calibri"/>
              </a:rPr>
              <a:t> </a:t>
            </a:r>
            <a:r>
              <a:rPr lang="fi-FI" sz="2800" b="1" u="sng" dirty="0" err="1">
                <a:ea typeface="Calibri"/>
                <a:cs typeface="Calibri"/>
              </a:rPr>
              <a:t>är</a:t>
            </a:r>
            <a:r>
              <a:rPr lang="fi-FI" sz="2800" b="1" u="sng" dirty="0">
                <a:ea typeface="Calibri"/>
                <a:cs typeface="Calibri"/>
              </a:rPr>
              <a:t> </a:t>
            </a:r>
            <a:r>
              <a:rPr lang="fi-FI" sz="2800" b="1" u="sng" dirty="0" err="1">
                <a:ea typeface="Calibri"/>
                <a:cs typeface="Calibri"/>
              </a:rPr>
              <a:t>det</a:t>
            </a:r>
            <a:r>
              <a:rPr lang="fi-FI" sz="2800" b="1" u="sng" dirty="0">
                <a:ea typeface="Calibri"/>
                <a:cs typeface="Calibri"/>
              </a:rPr>
              <a:t> </a:t>
            </a:r>
            <a:r>
              <a:rPr lang="fi-FI" sz="2800" b="1" u="sng" dirty="0" err="1">
                <a:ea typeface="Calibri"/>
                <a:cs typeface="Calibri"/>
              </a:rPr>
              <a:t>med</a:t>
            </a:r>
            <a:r>
              <a:rPr lang="fi-FI" sz="2800" b="1" u="sng" dirty="0">
                <a:ea typeface="Calibri"/>
                <a:cs typeface="Calibri"/>
              </a:rPr>
              <a:t> </a:t>
            </a:r>
            <a:r>
              <a:rPr lang="fi-FI" sz="2800" b="1" u="sng" dirty="0" err="1">
                <a:ea typeface="Calibri"/>
                <a:cs typeface="Calibri"/>
              </a:rPr>
              <a:t>dig</a:t>
            </a:r>
            <a:r>
              <a:rPr lang="fi-FI" sz="2800" b="1" u="sng" dirty="0">
                <a:ea typeface="Calibri"/>
                <a:cs typeface="Calibri"/>
              </a:rPr>
              <a:t>?</a:t>
            </a:r>
          </a:p>
          <a:p>
            <a:pPr marL="457200" indent="-457200">
              <a:buFont typeface="Arial"/>
              <a:buChar char="•"/>
            </a:pPr>
            <a:r>
              <a:rPr lang="fi-FI" sz="2800" dirty="0" err="1">
                <a:ea typeface="Calibri"/>
                <a:cs typeface="Calibri"/>
              </a:rPr>
              <a:t>Utmärkt</a:t>
            </a:r>
            <a:r>
              <a:rPr lang="fi-FI" sz="2800" dirty="0">
                <a:ea typeface="Calibri"/>
                <a:cs typeface="Calibri"/>
              </a:rPr>
              <a:t>. </a:t>
            </a:r>
          </a:p>
        </p:txBody>
      </p:sp>
      <p:pic>
        <p:nvPicPr>
          <p:cNvPr id="5" name="Kuva 4" descr="Keskustelu ääriviiva">
            <a:extLst>
              <a:ext uri="{FF2B5EF4-FFF2-40B4-BE49-F238E27FC236}">
                <a16:creationId xmlns:a16="http://schemas.microsoft.com/office/drawing/2014/main" id="{276114FA-5EC2-F748-2CF6-487A8B51AA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25086" y="-275503"/>
            <a:ext cx="2606818" cy="2606818"/>
          </a:xfrm>
          <a:prstGeom prst="rect">
            <a:avLst/>
          </a:prstGeom>
        </p:spPr>
      </p:pic>
      <p:sp>
        <p:nvSpPr>
          <p:cNvPr id="6" name="Tekstiruutu 5">
            <a:extLst>
              <a:ext uri="{FF2B5EF4-FFF2-40B4-BE49-F238E27FC236}">
                <a16:creationId xmlns:a16="http://schemas.microsoft.com/office/drawing/2014/main" id="{D0B2C706-7A30-45A2-ED1F-54BEE8011137}"/>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
        <p:nvSpPr>
          <p:cNvPr id="7" name="Tekstiruutu 6">
            <a:extLst>
              <a:ext uri="{FF2B5EF4-FFF2-40B4-BE49-F238E27FC236}">
                <a16:creationId xmlns:a16="http://schemas.microsoft.com/office/drawing/2014/main" id="{0D4E7700-29ED-B646-5496-42E130AB0198}"/>
              </a:ext>
            </a:extLst>
          </p:cNvPr>
          <p:cNvSpPr txBox="1"/>
          <p:nvPr/>
        </p:nvSpPr>
        <p:spPr>
          <a:xfrm>
            <a:off x="8537944" y="5188688"/>
            <a:ext cx="2030819" cy="923330"/>
          </a:xfrm>
          <a:prstGeom prst="rect">
            <a:avLst/>
          </a:prstGeom>
          <a:noFill/>
        </p:spPr>
        <p:txBody>
          <a:bodyPr wrap="square" rtlCol="0">
            <a:spAutoFit/>
          </a:bodyPr>
          <a:lstStyle/>
          <a:p>
            <a:r>
              <a:rPr lang="fi-FI" dirty="0"/>
              <a:t>Osaatteko päätellä mitä alleviivatut osat tarkoittavat?</a:t>
            </a:r>
          </a:p>
        </p:txBody>
      </p:sp>
      <p:pic>
        <p:nvPicPr>
          <p:cNvPr id="9" name="Kuva 8" descr="Kysymysmerkki tasaisella täytöllä">
            <a:extLst>
              <a:ext uri="{FF2B5EF4-FFF2-40B4-BE49-F238E27FC236}">
                <a16:creationId xmlns:a16="http://schemas.microsoft.com/office/drawing/2014/main" id="{1DB80987-D4E4-B726-C590-EB7681E217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28792" y="5141955"/>
            <a:ext cx="914400" cy="914400"/>
          </a:xfrm>
          <a:prstGeom prst="rect">
            <a:avLst/>
          </a:prstGeom>
        </p:spPr>
      </p:pic>
      <p:sp>
        <p:nvSpPr>
          <p:cNvPr id="10" name="Suorakulmio: Yksi kulma leikattu 9">
            <a:extLst>
              <a:ext uri="{FF2B5EF4-FFF2-40B4-BE49-F238E27FC236}">
                <a16:creationId xmlns:a16="http://schemas.microsoft.com/office/drawing/2014/main" id="{8CE82C93-60DD-71CF-E18C-AF6410814FBD}"/>
              </a:ext>
            </a:extLst>
          </p:cNvPr>
          <p:cNvSpPr/>
          <p:nvPr/>
        </p:nvSpPr>
        <p:spPr>
          <a:xfrm>
            <a:off x="425302" y="1382233"/>
            <a:ext cx="5475768" cy="1775637"/>
          </a:xfrm>
          <a:prstGeom prst="snip1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Suorakulmio: Yksi kulma leikattu 10">
            <a:extLst>
              <a:ext uri="{FF2B5EF4-FFF2-40B4-BE49-F238E27FC236}">
                <a16:creationId xmlns:a16="http://schemas.microsoft.com/office/drawing/2014/main" id="{096329C0-ECCA-4D85-EA73-F2430EFF2910}"/>
              </a:ext>
            </a:extLst>
          </p:cNvPr>
          <p:cNvSpPr/>
          <p:nvPr/>
        </p:nvSpPr>
        <p:spPr>
          <a:xfrm>
            <a:off x="323292" y="3535385"/>
            <a:ext cx="5475768" cy="3122411"/>
          </a:xfrm>
          <a:prstGeom prst="snip1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uorakulmio: Yksi kulma leikattu 11">
            <a:extLst>
              <a:ext uri="{FF2B5EF4-FFF2-40B4-BE49-F238E27FC236}">
                <a16:creationId xmlns:a16="http://schemas.microsoft.com/office/drawing/2014/main" id="{1DD09908-4E7A-0D45-F945-9E99A01E6CD9}"/>
              </a:ext>
            </a:extLst>
          </p:cNvPr>
          <p:cNvSpPr/>
          <p:nvPr/>
        </p:nvSpPr>
        <p:spPr>
          <a:xfrm>
            <a:off x="6439786" y="1972510"/>
            <a:ext cx="5408428" cy="2927365"/>
          </a:xfrm>
          <a:prstGeom prst="snip1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Suorakulmio 12">
            <a:extLst>
              <a:ext uri="{FF2B5EF4-FFF2-40B4-BE49-F238E27FC236}">
                <a16:creationId xmlns:a16="http://schemas.microsoft.com/office/drawing/2014/main" id="{FAB6D7EB-C4F5-4B8E-41F4-EB80CC1D0FB4}"/>
              </a:ext>
            </a:extLst>
          </p:cNvPr>
          <p:cNvSpPr/>
          <p:nvPr/>
        </p:nvSpPr>
        <p:spPr>
          <a:xfrm>
            <a:off x="6441962" y="1464725"/>
            <a:ext cx="636483" cy="769441"/>
          </a:xfrm>
          <a:prstGeom prst="rect">
            <a:avLst/>
          </a:prstGeom>
          <a:solidFill>
            <a:schemeClr val="bg1"/>
          </a:solidFill>
          <a:ln>
            <a:solidFill>
              <a:schemeClr val="tx1"/>
            </a:solidFill>
          </a:ln>
        </p:spPr>
        <p:txBody>
          <a:bodyPr wrap="square" lIns="91440" tIns="45720" rIns="91440" bIns="45720" anchor="t">
            <a:spAutoFit/>
          </a:bodyPr>
          <a:lstStyle/>
          <a:p>
            <a:pPr algn="ctr"/>
            <a:r>
              <a:rPr lang="fi-FI" sz="4400" dirty="0">
                <a:ln w="0"/>
                <a:effectLst>
                  <a:outerShdw blurRad="38100" dist="19050" dir="2700000" algn="tl" rotWithShape="0">
                    <a:schemeClr val="dk1">
                      <a:alpha val="40000"/>
                    </a:schemeClr>
                  </a:outerShdw>
                </a:effectLst>
              </a:rPr>
              <a:t>C</a:t>
            </a:r>
            <a:endParaRPr lang="fi-FI" sz="4400" b="0" cap="none" spc="0" dirty="0">
              <a:ln w="0"/>
              <a:solidFill>
                <a:schemeClr val="tx1"/>
              </a:solidFill>
              <a:effectLst>
                <a:outerShdw blurRad="38100" dist="19050" dir="2700000" algn="tl" rotWithShape="0">
                  <a:prstClr val="black">
                    <a:alpha val="40000"/>
                  </a:prstClr>
                </a:outerShdw>
              </a:effectLst>
              <a:cs typeface="Calibri"/>
            </a:endParaRPr>
          </a:p>
        </p:txBody>
      </p:sp>
      <p:sp>
        <p:nvSpPr>
          <p:cNvPr id="14" name="Suorakulmio 13">
            <a:extLst>
              <a:ext uri="{FF2B5EF4-FFF2-40B4-BE49-F238E27FC236}">
                <a16:creationId xmlns:a16="http://schemas.microsoft.com/office/drawing/2014/main" id="{B4EDD1B3-F073-0998-23C5-9BE93644CC0D}"/>
              </a:ext>
            </a:extLst>
          </p:cNvPr>
          <p:cNvSpPr/>
          <p:nvPr/>
        </p:nvSpPr>
        <p:spPr>
          <a:xfrm>
            <a:off x="329378" y="949032"/>
            <a:ext cx="585416" cy="769441"/>
          </a:xfrm>
          <a:prstGeom prst="rect">
            <a:avLst/>
          </a:prstGeom>
          <a:solidFill>
            <a:schemeClr val="bg1"/>
          </a:solidFill>
          <a:ln>
            <a:solidFill>
              <a:schemeClr val="tx1"/>
            </a:solidFill>
          </a:ln>
        </p:spPr>
        <p:txBody>
          <a:bodyPr wrap="square" lIns="91440" tIns="45720" rIns="91440" bIns="45720" anchor="t">
            <a:spAutoFit/>
          </a:bodyPr>
          <a:lstStyle/>
          <a:p>
            <a:pPr algn="ctr"/>
            <a:r>
              <a:rPr lang="fi-FI" sz="4400" b="0" cap="none" spc="0" dirty="0">
                <a:ln w="0"/>
                <a:effectLst>
                  <a:outerShdw blurRad="38100" dist="19050" dir="2700000" algn="tl" rotWithShape="0">
                    <a:schemeClr val="dk1">
                      <a:alpha val="40000"/>
                    </a:schemeClr>
                  </a:outerShdw>
                </a:effectLst>
              </a:rPr>
              <a:t>A</a:t>
            </a:r>
          </a:p>
        </p:txBody>
      </p:sp>
      <p:sp>
        <p:nvSpPr>
          <p:cNvPr id="15" name="Suorakulmio 14">
            <a:extLst>
              <a:ext uri="{FF2B5EF4-FFF2-40B4-BE49-F238E27FC236}">
                <a16:creationId xmlns:a16="http://schemas.microsoft.com/office/drawing/2014/main" id="{65045B39-7B88-9CEC-5A60-79739BF182E0}"/>
              </a:ext>
            </a:extLst>
          </p:cNvPr>
          <p:cNvSpPr/>
          <p:nvPr/>
        </p:nvSpPr>
        <p:spPr>
          <a:xfrm>
            <a:off x="331084" y="3002882"/>
            <a:ext cx="658353" cy="769441"/>
          </a:xfrm>
          <a:prstGeom prst="rect">
            <a:avLst/>
          </a:prstGeom>
          <a:solidFill>
            <a:schemeClr val="bg1"/>
          </a:solidFill>
          <a:ln>
            <a:solidFill>
              <a:schemeClr val="tx1"/>
            </a:solidFill>
          </a:ln>
        </p:spPr>
        <p:txBody>
          <a:bodyPr wrap="square" lIns="91440" tIns="45720" rIns="91440" bIns="45720" anchor="t">
            <a:spAutoFit/>
          </a:bodyPr>
          <a:lstStyle/>
          <a:p>
            <a:pPr algn="ctr"/>
            <a:r>
              <a:rPr lang="fi-FI" sz="4400" dirty="0">
                <a:ln w="0"/>
                <a:effectLst>
                  <a:outerShdw blurRad="38100" dist="19050" dir="2700000" algn="tl" rotWithShape="0">
                    <a:schemeClr val="dk1">
                      <a:alpha val="40000"/>
                    </a:schemeClr>
                  </a:outerShdw>
                </a:effectLst>
              </a:rPr>
              <a:t>B</a:t>
            </a:r>
            <a:endParaRPr lang="fi-FI" sz="4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8808679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65B9038-2B0C-7DD4-468D-B97FFC8096E2}"/>
              </a:ext>
            </a:extLst>
          </p:cNvPr>
          <p:cNvSpPr>
            <a:spLocks noGrp="1"/>
          </p:cNvSpPr>
          <p:nvPr>
            <p:ph type="title"/>
          </p:nvPr>
        </p:nvSpPr>
        <p:spPr/>
        <p:txBody>
          <a:bodyPr/>
          <a:lstStyle/>
          <a:p>
            <a:r>
              <a:rPr lang="fi-FI" b="1" dirty="0"/>
              <a:t>Koulu - en </a:t>
            </a:r>
            <a:r>
              <a:rPr lang="fi-FI" b="1" dirty="0" err="1"/>
              <a:t>skola</a:t>
            </a:r>
            <a:r>
              <a:rPr lang="fi-FI" b="1" dirty="0"/>
              <a:t>, </a:t>
            </a:r>
            <a:r>
              <a:rPr lang="fi-FI" b="1" dirty="0" err="1"/>
              <a:t>skolan</a:t>
            </a:r>
            <a:r>
              <a:rPr lang="fi-FI" b="1" dirty="0"/>
              <a:t> 1</a:t>
            </a:r>
          </a:p>
        </p:txBody>
      </p:sp>
      <p:sp>
        <p:nvSpPr>
          <p:cNvPr id="3" name="Tekstin paikkamerkki 2">
            <a:extLst>
              <a:ext uri="{FF2B5EF4-FFF2-40B4-BE49-F238E27FC236}">
                <a16:creationId xmlns:a16="http://schemas.microsoft.com/office/drawing/2014/main" id="{2ABF6FF0-C33A-E580-586F-AF76D2515B7B}"/>
              </a:ext>
            </a:extLst>
          </p:cNvPr>
          <p:cNvSpPr>
            <a:spLocks noGrp="1"/>
          </p:cNvSpPr>
          <p:nvPr>
            <p:ph type="body" idx="1"/>
          </p:nvPr>
        </p:nvSpPr>
        <p:spPr/>
        <p:txBody>
          <a:bodyPr/>
          <a:lstStyle/>
          <a:p>
            <a:r>
              <a:rPr lang="fi-FI" dirty="0" err="1"/>
              <a:t>substantiv</a:t>
            </a:r>
            <a:endParaRPr lang="fi-FI" dirty="0"/>
          </a:p>
        </p:txBody>
      </p:sp>
      <p:sp>
        <p:nvSpPr>
          <p:cNvPr id="4" name="Sisällön paikkamerkki 3">
            <a:extLst>
              <a:ext uri="{FF2B5EF4-FFF2-40B4-BE49-F238E27FC236}">
                <a16:creationId xmlns:a16="http://schemas.microsoft.com/office/drawing/2014/main" id="{50125D8C-4BDD-F63A-8649-EAA021990086}"/>
              </a:ext>
            </a:extLst>
          </p:cNvPr>
          <p:cNvSpPr>
            <a:spLocks noGrp="1"/>
          </p:cNvSpPr>
          <p:nvPr>
            <p:ph sz="half" idx="2"/>
          </p:nvPr>
        </p:nvSpPr>
        <p:spPr/>
        <p:txBody>
          <a:bodyPr>
            <a:normAutofit/>
          </a:bodyPr>
          <a:lstStyle/>
          <a:p>
            <a:pPr marL="0" indent="0">
              <a:buNone/>
            </a:pPr>
            <a:r>
              <a:rPr lang="fi-FI" dirty="0"/>
              <a:t>en </a:t>
            </a:r>
            <a:r>
              <a:rPr lang="fi-FI" dirty="0" err="1"/>
              <a:t>lärare</a:t>
            </a:r>
            <a:r>
              <a:rPr lang="fi-FI" dirty="0"/>
              <a:t> 5</a:t>
            </a:r>
          </a:p>
          <a:p>
            <a:pPr marL="0" indent="0">
              <a:buNone/>
            </a:pPr>
            <a:r>
              <a:rPr lang="fi-FI" dirty="0"/>
              <a:t>en </a:t>
            </a:r>
            <a:r>
              <a:rPr lang="fi-FI" dirty="0" err="1"/>
              <a:t>studerande</a:t>
            </a:r>
            <a:r>
              <a:rPr lang="fi-FI" dirty="0"/>
              <a:t> 5</a:t>
            </a:r>
          </a:p>
          <a:p>
            <a:pPr marL="0" indent="0">
              <a:buNone/>
            </a:pPr>
            <a:r>
              <a:rPr lang="fi-FI" dirty="0"/>
              <a:t>ett </a:t>
            </a:r>
            <a:r>
              <a:rPr lang="fi-FI" dirty="0" err="1"/>
              <a:t>klassrum</a:t>
            </a:r>
            <a:r>
              <a:rPr lang="fi-FI" dirty="0"/>
              <a:t> 5</a:t>
            </a:r>
          </a:p>
          <a:p>
            <a:pPr marL="0" indent="0">
              <a:buNone/>
            </a:pPr>
            <a:r>
              <a:rPr lang="fi-FI" dirty="0"/>
              <a:t>en </a:t>
            </a:r>
            <a:r>
              <a:rPr lang="fi-FI" dirty="0" err="1"/>
              <a:t>rast</a:t>
            </a:r>
            <a:r>
              <a:rPr lang="fi-FI" dirty="0"/>
              <a:t> 3</a:t>
            </a:r>
          </a:p>
          <a:p>
            <a:pPr marL="0" indent="0">
              <a:buNone/>
            </a:pPr>
            <a:r>
              <a:rPr lang="fi-FI" dirty="0"/>
              <a:t>en </a:t>
            </a:r>
            <a:r>
              <a:rPr lang="fi-FI" dirty="0" err="1"/>
              <a:t>lektion</a:t>
            </a:r>
            <a:r>
              <a:rPr lang="fi-FI" dirty="0"/>
              <a:t> 3</a:t>
            </a:r>
          </a:p>
          <a:p>
            <a:pPr marL="0" indent="0">
              <a:buNone/>
            </a:pPr>
            <a:r>
              <a:rPr lang="fi-FI" dirty="0"/>
              <a:t>ett </a:t>
            </a:r>
            <a:r>
              <a:rPr lang="fi-FI" dirty="0" err="1"/>
              <a:t>ämne</a:t>
            </a:r>
            <a:r>
              <a:rPr lang="fi-FI" dirty="0"/>
              <a:t> 5</a:t>
            </a:r>
          </a:p>
          <a:p>
            <a:pPr marL="0" indent="0">
              <a:buNone/>
            </a:pPr>
            <a:r>
              <a:rPr lang="fi-FI" dirty="0" err="1"/>
              <a:t>undervisning</a:t>
            </a:r>
            <a:r>
              <a:rPr lang="fi-FI" dirty="0"/>
              <a:t>, </a:t>
            </a:r>
            <a:r>
              <a:rPr lang="fi-FI" dirty="0" err="1"/>
              <a:t>undervisningen</a:t>
            </a:r>
            <a:endParaRPr lang="fi-FI" dirty="0"/>
          </a:p>
          <a:p>
            <a:pPr marL="0" indent="0">
              <a:buNone/>
            </a:pPr>
            <a:endParaRPr lang="fi-FI" dirty="0"/>
          </a:p>
          <a:p>
            <a:pPr marL="0" indent="0">
              <a:buNone/>
            </a:pPr>
            <a:endParaRPr lang="fi-FI" dirty="0"/>
          </a:p>
        </p:txBody>
      </p:sp>
      <p:sp>
        <p:nvSpPr>
          <p:cNvPr id="5" name="Tekstin paikkamerkki 4">
            <a:extLst>
              <a:ext uri="{FF2B5EF4-FFF2-40B4-BE49-F238E27FC236}">
                <a16:creationId xmlns:a16="http://schemas.microsoft.com/office/drawing/2014/main" id="{FE0FA4E9-DAA1-ABC4-EAFC-05DC9E727F7A}"/>
              </a:ext>
            </a:extLst>
          </p:cNvPr>
          <p:cNvSpPr>
            <a:spLocks noGrp="1"/>
          </p:cNvSpPr>
          <p:nvPr>
            <p:ph type="body" sz="quarter" idx="3"/>
          </p:nvPr>
        </p:nvSpPr>
        <p:spPr/>
        <p:txBody>
          <a:bodyPr/>
          <a:lstStyle/>
          <a:p>
            <a:r>
              <a:rPr lang="fi-FI" dirty="0" err="1"/>
              <a:t>verb</a:t>
            </a:r>
            <a:endParaRPr lang="fi-FI" dirty="0"/>
          </a:p>
        </p:txBody>
      </p:sp>
      <p:sp>
        <p:nvSpPr>
          <p:cNvPr id="6" name="Sisällön paikkamerkki 5">
            <a:extLst>
              <a:ext uri="{FF2B5EF4-FFF2-40B4-BE49-F238E27FC236}">
                <a16:creationId xmlns:a16="http://schemas.microsoft.com/office/drawing/2014/main" id="{BC5C5EA0-F09A-9577-6866-D8F73A98E105}"/>
              </a:ext>
            </a:extLst>
          </p:cNvPr>
          <p:cNvSpPr>
            <a:spLocks noGrp="1"/>
          </p:cNvSpPr>
          <p:nvPr>
            <p:ph sz="quarter" idx="4"/>
          </p:nvPr>
        </p:nvSpPr>
        <p:spPr/>
        <p:txBody>
          <a:bodyPr>
            <a:normAutofit/>
          </a:bodyPr>
          <a:lstStyle/>
          <a:p>
            <a:pPr marL="0" indent="0">
              <a:buNone/>
            </a:pPr>
            <a:r>
              <a:rPr lang="fi-FI" dirty="0" err="1"/>
              <a:t>studera</a:t>
            </a:r>
            <a:r>
              <a:rPr lang="fi-FI" dirty="0"/>
              <a:t> 1</a:t>
            </a:r>
          </a:p>
          <a:p>
            <a:pPr marL="0" indent="0">
              <a:buNone/>
            </a:pPr>
            <a:r>
              <a:rPr lang="fi-FI" dirty="0" err="1"/>
              <a:t>lära</a:t>
            </a:r>
            <a:r>
              <a:rPr lang="fi-FI" dirty="0"/>
              <a:t> </a:t>
            </a:r>
            <a:r>
              <a:rPr lang="fi-FI" dirty="0" err="1"/>
              <a:t>sig</a:t>
            </a:r>
            <a:r>
              <a:rPr lang="fi-FI" dirty="0"/>
              <a:t> 2</a:t>
            </a:r>
          </a:p>
          <a:p>
            <a:pPr marL="0" indent="0">
              <a:buNone/>
            </a:pPr>
            <a:r>
              <a:rPr lang="fi-FI" dirty="0" err="1"/>
              <a:t>plugga</a:t>
            </a:r>
            <a:r>
              <a:rPr lang="fi-FI" dirty="0"/>
              <a:t> 1</a:t>
            </a:r>
          </a:p>
          <a:p>
            <a:pPr marL="0" indent="0">
              <a:buNone/>
            </a:pPr>
            <a:r>
              <a:rPr lang="fi-FI" dirty="0" err="1"/>
              <a:t>äta</a:t>
            </a:r>
            <a:r>
              <a:rPr lang="fi-FI" dirty="0"/>
              <a:t> </a:t>
            </a:r>
          </a:p>
          <a:p>
            <a:pPr marL="0" indent="0">
              <a:buNone/>
            </a:pPr>
            <a:r>
              <a:rPr lang="fi-FI" dirty="0" err="1"/>
              <a:t>anmäla</a:t>
            </a:r>
            <a:r>
              <a:rPr lang="fi-FI" dirty="0"/>
              <a:t> 2</a:t>
            </a:r>
          </a:p>
          <a:p>
            <a:pPr marL="0" indent="0">
              <a:buNone/>
            </a:pPr>
            <a:r>
              <a:rPr lang="fi-FI" dirty="0" err="1"/>
              <a:t>läsa</a:t>
            </a:r>
            <a:r>
              <a:rPr lang="fi-FI" dirty="0"/>
              <a:t> 2</a:t>
            </a:r>
          </a:p>
          <a:p>
            <a:pPr marL="0" indent="0">
              <a:buNone/>
            </a:pPr>
            <a:r>
              <a:rPr lang="fi-FI" dirty="0" err="1"/>
              <a:t>skriva</a:t>
            </a:r>
            <a:r>
              <a:rPr lang="fi-FI" dirty="0"/>
              <a:t> </a:t>
            </a:r>
          </a:p>
          <a:p>
            <a:pPr marL="0" indent="0">
              <a:buNone/>
            </a:pPr>
            <a:endParaRPr lang="fi-FI" dirty="0"/>
          </a:p>
          <a:p>
            <a:pPr marL="0" indent="0">
              <a:buNone/>
            </a:pPr>
            <a:endParaRPr lang="fi-FI" dirty="0"/>
          </a:p>
        </p:txBody>
      </p:sp>
      <p:pic>
        <p:nvPicPr>
          <p:cNvPr id="8" name="Kuva 7" descr="Opettajan edessä viittaavia opiskelijoita luokkahuoneessa">
            <a:extLst>
              <a:ext uri="{FF2B5EF4-FFF2-40B4-BE49-F238E27FC236}">
                <a16:creationId xmlns:a16="http://schemas.microsoft.com/office/drawing/2014/main" id="{F7DFA3A6-4ADC-9733-B92E-4E375DB6A69B}"/>
              </a:ext>
            </a:extLst>
          </p:cNvPr>
          <p:cNvPicPr>
            <a:picLocks noChangeAspect="1"/>
          </p:cNvPicPr>
          <p:nvPr/>
        </p:nvPicPr>
        <p:blipFill>
          <a:blip r:embed="rId2">
            <a:alphaModFix amt="28000"/>
            <a:extLst>
              <a:ext uri="{28A0092B-C50C-407E-A947-70E740481C1C}">
                <a14:useLocalDpi xmlns:a14="http://schemas.microsoft.com/office/drawing/2010/main" val="0"/>
              </a:ext>
            </a:extLst>
          </a:blip>
          <a:stretch>
            <a:fillRect/>
          </a:stretch>
        </p:blipFill>
        <p:spPr>
          <a:xfrm>
            <a:off x="9138127" y="601198"/>
            <a:ext cx="2391886" cy="1629239"/>
          </a:xfrm>
          <a:prstGeom prst="rect">
            <a:avLst/>
          </a:prstGeom>
          <a:ln>
            <a:noFill/>
          </a:ln>
          <a:effectLst>
            <a:softEdge rad="112500"/>
          </a:effectLst>
        </p:spPr>
      </p:pic>
      <p:sp>
        <p:nvSpPr>
          <p:cNvPr id="7" name="Tekstiruutu 6">
            <a:extLst>
              <a:ext uri="{FF2B5EF4-FFF2-40B4-BE49-F238E27FC236}">
                <a16:creationId xmlns:a16="http://schemas.microsoft.com/office/drawing/2014/main" id="{05DAF996-FCE0-A051-245B-F1A33CD6BCA9}"/>
              </a:ext>
            </a:extLst>
          </p:cNvPr>
          <p:cNvSpPr txBox="1"/>
          <p:nvPr/>
        </p:nvSpPr>
        <p:spPr>
          <a:xfrm>
            <a:off x="8250148" y="2866490"/>
            <a:ext cx="3000054" cy="3693319"/>
          </a:xfrm>
          <a:prstGeom prst="rect">
            <a:avLst/>
          </a:prstGeom>
          <a:noFill/>
        </p:spPr>
        <p:txBody>
          <a:bodyPr wrap="square" rtlCol="0">
            <a:spAutoFit/>
          </a:bodyPr>
          <a:lstStyle/>
          <a:p>
            <a:r>
              <a:rPr lang="fi-FI" dirty="0"/>
              <a:t>EXTRA:</a:t>
            </a:r>
          </a:p>
          <a:p>
            <a:r>
              <a:rPr lang="fi-FI" dirty="0" err="1"/>
              <a:t>studier</a:t>
            </a:r>
            <a:endParaRPr lang="fi-FI" dirty="0"/>
          </a:p>
          <a:p>
            <a:r>
              <a:rPr lang="fi-FI" dirty="0" err="1"/>
              <a:t>kompetenspoäng</a:t>
            </a:r>
            <a:endParaRPr lang="fi-FI" dirty="0"/>
          </a:p>
          <a:p>
            <a:r>
              <a:rPr lang="fi-FI" dirty="0" err="1"/>
              <a:t>bedömning</a:t>
            </a:r>
            <a:endParaRPr lang="fi-FI" dirty="0"/>
          </a:p>
          <a:p>
            <a:r>
              <a:rPr lang="fi-FI" dirty="0" err="1"/>
              <a:t>vitsord</a:t>
            </a:r>
            <a:endParaRPr lang="fi-FI" dirty="0"/>
          </a:p>
          <a:p>
            <a:r>
              <a:rPr lang="fi-FI" dirty="0" err="1"/>
              <a:t>godkänt</a:t>
            </a:r>
            <a:endParaRPr lang="fi-FI" dirty="0"/>
          </a:p>
          <a:p>
            <a:r>
              <a:rPr lang="fi-FI" dirty="0" err="1"/>
              <a:t>underkänt</a:t>
            </a:r>
            <a:endParaRPr lang="fi-FI" dirty="0"/>
          </a:p>
          <a:p>
            <a:r>
              <a:rPr lang="fi-FI" dirty="0" err="1"/>
              <a:t>betyg</a:t>
            </a:r>
            <a:endParaRPr lang="fi-FI" dirty="0"/>
          </a:p>
          <a:p>
            <a:r>
              <a:rPr lang="fi-FI" dirty="0" err="1"/>
              <a:t>examen</a:t>
            </a:r>
            <a:endParaRPr lang="fi-FI" dirty="0"/>
          </a:p>
          <a:p>
            <a:r>
              <a:rPr lang="fi-FI" dirty="0" err="1"/>
              <a:t>prov</a:t>
            </a:r>
            <a:endParaRPr lang="fi-FI" dirty="0"/>
          </a:p>
          <a:p>
            <a:r>
              <a:rPr lang="fi-FI" dirty="0" err="1"/>
              <a:t>Studier</a:t>
            </a:r>
            <a:endParaRPr lang="fi-FI" dirty="0"/>
          </a:p>
          <a:p>
            <a:r>
              <a:rPr lang="fi-FI" dirty="0" err="1"/>
              <a:t>yrke</a:t>
            </a:r>
            <a:endParaRPr lang="fi-FI" dirty="0"/>
          </a:p>
          <a:p>
            <a:endParaRPr lang="fi-FI" dirty="0"/>
          </a:p>
        </p:txBody>
      </p:sp>
      <p:pic>
        <p:nvPicPr>
          <p:cNvPr id="9" name="Kuva 8" descr="Hammasrattaat ääriviiva">
            <a:extLst>
              <a:ext uri="{FF2B5EF4-FFF2-40B4-BE49-F238E27FC236}">
                <a16:creationId xmlns:a16="http://schemas.microsoft.com/office/drawing/2014/main" id="{4E2D50C3-B994-B086-C113-0670DDA5B3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52136" y="231052"/>
            <a:ext cx="1562100" cy="1562100"/>
          </a:xfrm>
          <a:prstGeom prst="rect">
            <a:avLst/>
          </a:prstGeom>
        </p:spPr>
      </p:pic>
    </p:spTree>
    <p:extLst>
      <p:ext uri="{BB962C8B-B14F-4D97-AF65-F5344CB8AC3E}">
        <p14:creationId xmlns:p14="http://schemas.microsoft.com/office/powerpoint/2010/main" val="278784629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uva 8" descr="Mies kuljetus paketit">
            <a:extLst>
              <a:ext uri="{FF2B5EF4-FFF2-40B4-BE49-F238E27FC236}">
                <a16:creationId xmlns:a16="http://schemas.microsoft.com/office/drawing/2014/main" id="{3BD8A996-A9F7-1750-F25C-C80D1AB2681A}"/>
              </a:ext>
            </a:extLst>
          </p:cNvPr>
          <p:cNvPicPr>
            <a:picLocks noChangeAspect="1"/>
          </p:cNvPicPr>
          <p:nvPr/>
        </p:nvPicPr>
        <p:blipFill>
          <a:blip r:embed="rId2">
            <a:alphaModFix amt="46000"/>
            <a:extLst>
              <a:ext uri="{28A0092B-C50C-407E-A947-70E740481C1C}">
                <a14:useLocalDpi xmlns:a14="http://schemas.microsoft.com/office/drawing/2010/main" val="0"/>
              </a:ext>
            </a:extLst>
          </a:blip>
          <a:stretch>
            <a:fillRect/>
          </a:stretch>
        </p:blipFill>
        <p:spPr>
          <a:xfrm>
            <a:off x="9496038" y="4861136"/>
            <a:ext cx="2447609" cy="1631739"/>
          </a:xfrm>
          <a:prstGeom prst="rect">
            <a:avLst/>
          </a:prstGeom>
          <a:ln>
            <a:noFill/>
          </a:ln>
          <a:effectLst>
            <a:softEdge rad="112500"/>
          </a:effectLst>
        </p:spPr>
      </p:pic>
      <p:sp>
        <p:nvSpPr>
          <p:cNvPr id="2" name="Otsikko 1">
            <a:extLst>
              <a:ext uri="{FF2B5EF4-FFF2-40B4-BE49-F238E27FC236}">
                <a16:creationId xmlns:a16="http://schemas.microsoft.com/office/drawing/2014/main" id="{DD3B777F-8D64-8D8C-46B1-1AE092AADBEF}"/>
              </a:ext>
            </a:extLst>
          </p:cNvPr>
          <p:cNvSpPr>
            <a:spLocks noGrp="1"/>
          </p:cNvSpPr>
          <p:nvPr>
            <p:ph type="title"/>
          </p:nvPr>
        </p:nvSpPr>
        <p:spPr/>
        <p:txBody>
          <a:bodyPr/>
          <a:lstStyle/>
          <a:p>
            <a:r>
              <a:rPr lang="fi-FI" b="1" dirty="0"/>
              <a:t>Mitä me opiskelemme? -</a:t>
            </a:r>
            <a:r>
              <a:rPr lang="fi-FI" b="1" dirty="0" err="1"/>
              <a:t>Vad</a:t>
            </a:r>
            <a:r>
              <a:rPr lang="fi-FI" b="1" dirty="0"/>
              <a:t> </a:t>
            </a:r>
            <a:r>
              <a:rPr lang="fi-FI" b="1" dirty="0" err="1"/>
              <a:t>studerar</a:t>
            </a:r>
            <a:r>
              <a:rPr lang="fi-FI" b="1" dirty="0"/>
              <a:t> vi?</a:t>
            </a:r>
          </a:p>
        </p:txBody>
      </p:sp>
      <p:graphicFrame>
        <p:nvGraphicFramePr>
          <p:cNvPr id="17" name="Sisällön paikkamerkki 2">
            <a:extLst>
              <a:ext uri="{FF2B5EF4-FFF2-40B4-BE49-F238E27FC236}">
                <a16:creationId xmlns:a16="http://schemas.microsoft.com/office/drawing/2014/main" id="{040405D8-2EDD-0B91-0981-3CE6018530D4}"/>
              </a:ext>
            </a:extLst>
          </p:cNvPr>
          <p:cNvGraphicFramePr>
            <a:graphicFrameLocks noGrp="1"/>
          </p:cNvGraphicFramePr>
          <p:nvPr>
            <p:ph idx="1"/>
            <p:extLst>
              <p:ext uri="{D42A27DB-BD31-4B8C-83A1-F6EECF244321}">
                <p14:modId xmlns:p14="http://schemas.microsoft.com/office/powerpoint/2010/main" val="2521026134"/>
              </p:ext>
            </p:extLst>
          </p:nvPr>
        </p:nvGraphicFramePr>
        <p:xfrm>
          <a:off x="838200" y="2138362"/>
          <a:ext cx="433997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kstiruutu 3">
            <a:extLst>
              <a:ext uri="{FF2B5EF4-FFF2-40B4-BE49-F238E27FC236}">
                <a16:creationId xmlns:a16="http://schemas.microsoft.com/office/drawing/2014/main" id="{EBDF857E-0224-8BEE-C0B9-44334CD187F8}"/>
              </a:ext>
            </a:extLst>
          </p:cNvPr>
          <p:cNvSpPr txBox="1"/>
          <p:nvPr/>
        </p:nvSpPr>
        <p:spPr>
          <a:xfrm>
            <a:off x="838200" y="1612944"/>
            <a:ext cx="3955551" cy="461665"/>
          </a:xfrm>
          <a:prstGeom prst="rect">
            <a:avLst/>
          </a:prstGeom>
          <a:noFill/>
        </p:spPr>
        <p:txBody>
          <a:bodyPr wrap="square" rtlCol="0">
            <a:spAutoFit/>
          </a:bodyPr>
          <a:lstStyle/>
          <a:p>
            <a:r>
              <a:rPr lang="fi-FI" sz="2400" b="1" dirty="0"/>
              <a:t>GEMENSAMMA </a:t>
            </a:r>
            <a:r>
              <a:rPr lang="fi-FI" sz="2400" b="1" dirty="0" err="1"/>
              <a:t>delar</a:t>
            </a:r>
            <a:endParaRPr lang="fi-FI" sz="2400" b="1" dirty="0"/>
          </a:p>
        </p:txBody>
      </p:sp>
      <p:sp>
        <p:nvSpPr>
          <p:cNvPr id="5" name="Tekstiruutu 4">
            <a:extLst>
              <a:ext uri="{FF2B5EF4-FFF2-40B4-BE49-F238E27FC236}">
                <a16:creationId xmlns:a16="http://schemas.microsoft.com/office/drawing/2014/main" id="{0B3C2A34-515D-C63D-B79E-2DC1F5F17C12}"/>
              </a:ext>
            </a:extLst>
          </p:cNvPr>
          <p:cNvSpPr txBox="1"/>
          <p:nvPr/>
        </p:nvSpPr>
        <p:spPr>
          <a:xfrm>
            <a:off x="7272325" y="3476285"/>
            <a:ext cx="3955551" cy="400110"/>
          </a:xfrm>
          <a:prstGeom prst="rect">
            <a:avLst/>
          </a:prstGeom>
          <a:noFill/>
        </p:spPr>
        <p:txBody>
          <a:bodyPr wrap="square" rtlCol="0">
            <a:spAutoFit/>
          </a:bodyPr>
          <a:lstStyle/>
          <a:p>
            <a:r>
              <a:rPr lang="fi-FI" sz="2000" b="1" dirty="0" err="1"/>
              <a:t>YRKESEXAMENSdelar</a:t>
            </a:r>
            <a:endParaRPr lang="fi-FI" sz="2000" b="1" dirty="0"/>
          </a:p>
        </p:txBody>
      </p:sp>
      <p:sp>
        <p:nvSpPr>
          <p:cNvPr id="6" name="Tekstiruutu 5">
            <a:extLst>
              <a:ext uri="{FF2B5EF4-FFF2-40B4-BE49-F238E27FC236}">
                <a16:creationId xmlns:a16="http://schemas.microsoft.com/office/drawing/2014/main" id="{CAB39607-87FD-6B64-D6A6-AAC630D2FB6E}"/>
              </a:ext>
            </a:extLst>
          </p:cNvPr>
          <p:cNvSpPr txBox="1"/>
          <p:nvPr/>
        </p:nvSpPr>
        <p:spPr>
          <a:xfrm>
            <a:off x="7435000" y="3630667"/>
            <a:ext cx="3792876" cy="2031325"/>
          </a:xfrm>
          <a:prstGeom prst="rect">
            <a:avLst/>
          </a:prstGeom>
          <a:noFill/>
        </p:spPr>
        <p:txBody>
          <a:bodyPr wrap="square" rtlCol="0">
            <a:spAutoFit/>
          </a:bodyPr>
          <a:lstStyle/>
          <a:p>
            <a:endParaRPr lang="fi-FI" dirty="0"/>
          </a:p>
          <a:p>
            <a:r>
              <a:rPr lang="fi-FI" dirty="0" err="1"/>
              <a:t>kompetens</a:t>
            </a:r>
            <a:endParaRPr lang="fi-FI" dirty="0"/>
          </a:p>
          <a:p>
            <a:r>
              <a:rPr lang="fi-FI" dirty="0" err="1"/>
              <a:t>kunskap</a:t>
            </a:r>
            <a:endParaRPr lang="fi-FI" dirty="0"/>
          </a:p>
          <a:p>
            <a:endParaRPr lang="fi-FI" dirty="0"/>
          </a:p>
          <a:p>
            <a:r>
              <a:rPr lang="fi-FI" dirty="0" err="1"/>
              <a:t>yrkesprov</a:t>
            </a:r>
            <a:endParaRPr lang="fi-FI" dirty="0"/>
          </a:p>
          <a:p>
            <a:endParaRPr lang="fi-FI" dirty="0"/>
          </a:p>
          <a:p>
            <a:endParaRPr lang="fi-FI" dirty="0"/>
          </a:p>
        </p:txBody>
      </p:sp>
      <p:pic>
        <p:nvPicPr>
          <p:cNvPr id="7" name="Kuva 6" descr="Hammasrattaat ääriviiva">
            <a:extLst>
              <a:ext uri="{FF2B5EF4-FFF2-40B4-BE49-F238E27FC236}">
                <a16:creationId xmlns:a16="http://schemas.microsoft.com/office/drawing/2014/main" id="{DB2DEE05-D703-14E3-1D40-AD836D706DC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34549" y="760742"/>
            <a:ext cx="1562100" cy="1562100"/>
          </a:xfrm>
          <a:prstGeom prst="rect">
            <a:avLst/>
          </a:prstGeom>
        </p:spPr>
      </p:pic>
      <p:sp>
        <p:nvSpPr>
          <p:cNvPr id="10" name="Tekstiruutu 9">
            <a:extLst>
              <a:ext uri="{FF2B5EF4-FFF2-40B4-BE49-F238E27FC236}">
                <a16:creationId xmlns:a16="http://schemas.microsoft.com/office/drawing/2014/main" id="{62498D42-EFB8-ED81-99D5-10571CB72377}"/>
              </a:ext>
            </a:extLst>
          </p:cNvPr>
          <p:cNvSpPr txBox="1"/>
          <p:nvPr/>
        </p:nvSpPr>
        <p:spPr>
          <a:xfrm>
            <a:off x="8896810" y="3907100"/>
            <a:ext cx="3138133" cy="923330"/>
          </a:xfrm>
          <a:prstGeom prst="rect">
            <a:avLst/>
          </a:prstGeom>
          <a:noFill/>
        </p:spPr>
        <p:txBody>
          <a:bodyPr wrap="square" rtlCol="0">
            <a:spAutoFit/>
          </a:bodyPr>
          <a:lstStyle/>
          <a:p>
            <a:r>
              <a:rPr lang="fi-FI" dirty="0" err="1"/>
              <a:t>grundexamen</a:t>
            </a:r>
            <a:endParaRPr lang="fi-FI" dirty="0"/>
          </a:p>
          <a:p>
            <a:r>
              <a:rPr lang="fi-FI" dirty="0" err="1"/>
              <a:t>yrkesexamen</a:t>
            </a:r>
            <a:endParaRPr lang="fi-FI" dirty="0"/>
          </a:p>
          <a:p>
            <a:r>
              <a:rPr lang="fi-FI" dirty="0" err="1"/>
              <a:t>specialyrkesexamen</a:t>
            </a:r>
            <a:endParaRPr lang="fi-FI" dirty="0"/>
          </a:p>
        </p:txBody>
      </p:sp>
      <p:sp>
        <p:nvSpPr>
          <p:cNvPr id="11" name="Tekstiruutu 10">
            <a:extLst>
              <a:ext uri="{FF2B5EF4-FFF2-40B4-BE49-F238E27FC236}">
                <a16:creationId xmlns:a16="http://schemas.microsoft.com/office/drawing/2014/main" id="{B6E26897-D247-CFD7-5190-0A6222FACE49}"/>
              </a:ext>
            </a:extLst>
          </p:cNvPr>
          <p:cNvSpPr txBox="1"/>
          <p:nvPr/>
        </p:nvSpPr>
        <p:spPr>
          <a:xfrm>
            <a:off x="5182951" y="1485797"/>
            <a:ext cx="2609695" cy="646331"/>
          </a:xfrm>
          <a:prstGeom prst="rect">
            <a:avLst/>
          </a:prstGeom>
          <a:noFill/>
        </p:spPr>
        <p:txBody>
          <a:bodyPr wrap="square" rtlCol="0">
            <a:spAutoFit/>
          </a:bodyPr>
          <a:lstStyle/>
          <a:p>
            <a:r>
              <a:rPr lang="fi-FI" dirty="0"/>
              <a:t>Tunnistatko yhteisiä tutkinnonosien nimiä?</a:t>
            </a:r>
          </a:p>
        </p:txBody>
      </p:sp>
      <p:pic>
        <p:nvPicPr>
          <p:cNvPr id="13" name="Kuva 12" descr="Kysymysmerkki tasaisella täytöllä">
            <a:extLst>
              <a:ext uri="{FF2B5EF4-FFF2-40B4-BE49-F238E27FC236}">
                <a16:creationId xmlns:a16="http://schemas.microsoft.com/office/drawing/2014/main" id="{D921558D-9A25-46A1-8942-D61F71FE1C9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505245" y="1457325"/>
            <a:ext cx="914400" cy="914400"/>
          </a:xfrm>
          <a:prstGeom prst="rect">
            <a:avLst/>
          </a:prstGeom>
        </p:spPr>
      </p:pic>
      <p:pic>
        <p:nvPicPr>
          <p:cNvPr id="15" name="Kuva 14" descr="Nuoli: kaarre vastapäivään tasaisella täytöllä">
            <a:extLst>
              <a:ext uri="{FF2B5EF4-FFF2-40B4-BE49-F238E27FC236}">
                <a16:creationId xmlns:a16="http://schemas.microsoft.com/office/drawing/2014/main" id="{D4902D04-D9A2-E8E6-870C-02CEC314DCD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16451653">
            <a:off x="3795841" y="1574007"/>
            <a:ext cx="914400" cy="914400"/>
          </a:xfrm>
          <a:prstGeom prst="rect">
            <a:avLst/>
          </a:prstGeom>
        </p:spPr>
      </p:pic>
      <p:sp>
        <p:nvSpPr>
          <p:cNvPr id="3" name="Tekstiruutu 2">
            <a:extLst>
              <a:ext uri="{FF2B5EF4-FFF2-40B4-BE49-F238E27FC236}">
                <a16:creationId xmlns:a16="http://schemas.microsoft.com/office/drawing/2014/main" id="{0DB24D9C-DB66-1FE3-5353-623EFF00F698}"/>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Tree>
    <p:extLst>
      <p:ext uri="{BB962C8B-B14F-4D97-AF65-F5344CB8AC3E}">
        <p14:creationId xmlns:p14="http://schemas.microsoft.com/office/powerpoint/2010/main" val="272001462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96DF3EE-741D-7E7B-8CF9-17F34D55ED01}"/>
              </a:ext>
            </a:extLst>
          </p:cNvPr>
          <p:cNvSpPr>
            <a:spLocks noGrp="1"/>
          </p:cNvSpPr>
          <p:nvPr>
            <p:ph type="title"/>
          </p:nvPr>
        </p:nvSpPr>
        <p:spPr/>
        <p:txBody>
          <a:bodyPr/>
          <a:lstStyle/>
          <a:p>
            <a:r>
              <a:rPr lang="fi-FI" b="1" dirty="0" err="1"/>
              <a:t>Vår</a:t>
            </a:r>
            <a:r>
              <a:rPr lang="fi-FI" b="1" dirty="0"/>
              <a:t> </a:t>
            </a:r>
            <a:r>
              <a:rPr lang="fi-FI" b="1" dirty="0" err="1"/>
              <a:t>skola</a:t>
            </a:r>
            <a:r>
              <a:rPr lang="fi-FI" b="1" dirty="0"/>
              <a:t> – kirjoita koulustasi tietoja</a:t>
            </a:r>
          </a:p>
        </p:txBody>
      </p:sp>
      <p:sp>
        <p:nvSpPr>
          <p:cNvPr id="3" name="Sisällön paikkamerkki 2">
            <a:extLst>
              <a:ext uri="{FF2B5EF4-FFF2-40B4-BE49-F238E27FC236}">
                <a16:creationId xmlns:a16="http://schemas.microsoft.com/office/drawing/2014/main" id="{4D02E1E7-A92D-B77F-31DF-F49CC3A78620}"/>
              </a:ext>
            </a:extLst>
          </p:cNvPr>
          <p:cNvSpPr>
            <a:spLocks noGrp="1"/>
          </p:cNvSpPr>
          <p:nvPr>
            <p:ph idx="1"/>
          </p:nvPr>
        </p:nvSpPr>
        <p:spPr/>
        <p:txBody>
          <a:bodyPr/>
          <a:lstStyle/>
          <a:p>
            <a:pPr marL="0" indent="0">
              <a:buNone/>
            </a:pPr>
            <a:r>
              <a:rPr lang="fi-FI" dirty="0" err="1"/>
              <a:t>Vår</a:t>
            </a:r>
            <a:r>
              <a:rPr lang="fi-FI" dirty="0"/>
              <a:t> </a:t>
            </a:r>
            <a:r>
              <a:rPr lang="fi-FI" dirty="0" err="1"/>
              <a:t>skola</a:t>
            </a:r>
            <a:r>
              <a:rPr lang="fi-FI" dirty="0"/>
              <a:t> </a:t>
            </a:r>
            <a:r>
              <a:rPr lang="fi-FI" dirty="0" err="1"/>
              <a:t>heter</a:t>
            </a:r>
            <a:r>
              <a:rPr lang="fi-FI" dirty="0"/>
              <a:t> ____________________.</a:t>
            </a:r>
          </a:p>
          <a:p>
            <a:pPr marL="0" indent="0">
              <a:buNone/>
            </a:pPr>
            <a:r>
              <a:rPr lang="fi-FI" dirty="0" err="1"/>
              <a:t>Vår</a:t>
            </a:r>
            <a:r>
              <a:rPr lang="fi-FI" dirty="0"/>
              <a:t> </a:t>
            </a:r>
            <a:r>
              <a:rPr lang="fi-FI" dirty="0" err="1"/>
              <a:t>skola</a:t>
            </a:r>
            <a:r>
              <a:rPr lang="fi-FI" dirty="0"/>
              <a:t> </a:t>
            </a:r>
            <a:r>
              <a:rPr lang="fi-FI" dirty="0" err="1"/>
              <a:t>ligger</a:t>
            </a:r>
            <a:r>
              <a:rPr lang="fi-FI" dirty="0"/>
              <a:t> ____________________.</a:t>
            </a:r>
          </a:p>
          <a:p>
            <a:pPr marL="0" indent="0">
              <a:buNone/>
            </a:pPr>
            <a:r>
              <a:rPr lang="fi-FI" dirty="0" err="1"/>
              <a:t>Vår</a:t>
            </a:r>
            <a:r>
              <a:rPr lang="fi-FI" dirty="0"/>
              <a:t> </a:t>
            </a:r>
            <a:r>
              <a:rPr lang="fi-FI" dirty="0" err="1"/>
              <a:t>skola</a:t>
            </a:r>
            <a:r>
              <a:rPr lang="fi-FI" dirty="0"/>
              <a:t> </a:t>
            </a:r>
            <a:r>
              <a:rPr lang="fi-FI" dirty="0" err="1"/>
              <a:t>har</a:t>
            </a:r>
            <a:r>
              <a:rPr lang="fi-FI" dirty="0"/>
              <a:t> ____________</a:t>
            </a:r>
            <a:r>
              <a:rPr lang="fi-FI" dirty="0" err="1"/>
              <a:t>studeranden</a:t>
            </a:r>
            <a:r>
              <a:rPr lang="fi-FI" dirty="0"/>
              <a:t>.</a:t>
            </a:r>
          </a:p>
          <a:p>
            <a:pPr marL="0" indent="0">
              <a:buNone/>
            </a:pPr>
            <a:r>
              <a:rPr lang="fi-FI" dirty="0"/>
              <a:t>Vi </a:t>
            </a:r>
            <a:r>
              <a:rPr lang="fi-FI" dirty="0" err="1"/>
              <a:t>studerar</a:t>
            </a:r>
            <a:r>
              <a:rPr lang="fi-FI" dirty="0"/>
              <a:t> _____________________________</a:t>
            </a:r>
            <a:r>
              <a:rPr lang="fi-FI" dirty="0" err="1"/>
              <a:t>här</a:t>
            </a:r>
            <a:r>
              <a:rPr lang="fi-FI" dirty="0"/>
              <a:t>.</a:t>
            </a:r>
          </a:p>
          <a:p>
            <a:pPr marL="0" indent="0">
              <a:buNone/>
            </a:pPr>
            <a:r>
              <a:rPr lang="fi-FI" dirty="0"/>
              <a:t>Vi </a:t>
            </a:r>
            <a:r>
              <a:rPr lang="fi-FI" dirty="0" err="1"/>
              <a:t>har</a:t>
            </a:r>
            <a:r>
              <a:rPr lang="fi-FI" dirty="0"/>
              <a:t> </a:t>
            </a:r>
            <a:r>
              <a:rPr lang="fi-FI" dirty="0" err="1"/>
              <a:t>rast</a:t>
            </a:r>
            <a:r>
              <a:rPr lang="fi-FI" dirty="0"/>
              <a:t> _____________________________.</a:t>
            </a:r>
          </a:p>
          <a:p>
            <a:pPr marL="0" indent="0">
              <a:buNone/>
            </a:pPr>
            <a:r>
              <a:rPr lang="fi-FI" dirty="0" err="1"/>
              <a:t>Lärare</a:t>
            </a:r>
            <a:r>
              <a:rPr lang="fi-FI" dirty="0"/>
              <a:t> </a:t>
            </a:r>
            <a:r>
              <a:rPr lang="fi-FI" dirty="0" err="1"/>
              <a:t>är</a:t>
            </a:r>
            <a:r>
              <a:rPr lang="fi-FI" dirty="0"/>
              <a:t> ______________________________.</a:t>
            </a:r>
          </a:p>
          <a:p>
            <a:pPr marL="0" indent="0">
              <a:buNone/>
            </a:pPr>
            <a:r>
              <a:rPr lang="fi-FI" dirty="0" err="1"/>
              <a:t>Studeranden</a:t>
            </a:r>
            <a:r>
              <a:rPr lang="fi-FI" dirty="0"/>
              <a:t> </a:t>
            </a:r>
            <a:r>
              <a:rPr lang="fi-FI" dirty="0" err="1"/>
              <a:t>är</a:t>
            </a:r>
            <a:r>
              <a:rPr lang="fi-FI" dirty="0"/>
              <a:t> _________________________.</a:t>
            </a:r>
          </a:p>
          <a:p>
            <a:pPr marL="0" indent="0">
              <a:buNone/>
            </a:pPr>
            <a:endParaRPr lang="fi-FI" dirty="0"/>
          </a:p>
        </p:txBody>
      </p:sp>
      <p:pic>
        <p:nvPicPr>
          <p:cNvPr id="5" name="Kuva 4" descr="Lyijykynä ääriviiva">
            <a:extLst>
              <a:ext uri="{FF2B5EF4-FFF2-40B4-BE49-F238E27FC236}">
                <a16:creationId xmlns:a16="http://schemas.microsoft.com/office/drawing/2014/main" id="{79078BED-90CF-EBCB-4036-D16E608117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87940" y="776288"/>
            <a:ext cx="914400" cy="914400"/>
          </a:xfrm>
          <a:prstGeom prst="rect">
            <a:avLst/>
          </a:prstGeom>
        </p:spPr>
      </p:pic>
      <p:pic>
        <p:nvPicPr>
          <p:cNvPr id="6" name="Kuva 5" descr="Luokkahuone tasaisella täytöllä">
            <a:extLst>
              <a:ext uri="{FF2B5EF4-FFF2-40B4-BE49-F238E27FC236}">
                <a16:creationId xmlns:a16="http://schemas.microsoft.com/office/drawing/2014/main" id="{7BBA4451-BB9A-41BD-E5D2-B42D4C616F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87000" y="5167312"/>
            <a:ext cx="914400" cy="914400"/>
          </a:xfrm>
          <a:prstGeom prst="rect">
            <a:avLst/>
          </a:prstGeom>
        </p:spPr>
      </p:pic>
      <p:sp>
        <p:nvSpPr>
          <p:cNvPr id="7" name="Tekstiruutu 6">
            <a:extLst>
              <a:ext uri="{FF2B5EF4-FFF2-40B4-BE49-F238E27FC236}">
                <a16:creationId xmlns:a16="http://schemas.microsoft.com/office/drawing/2014/main" id="{C8DDF61E-3522-1ED0-7C92-8285F4697900}"/>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Tree>
    <p:extLst>
      <p:ext uri="{BB962C8B-B14F-4D97-AF65-F5344CB8AC3E}">
        <p14:creationId xmlns:p14="http://schemas.microsoft.com/office/powerpoint/2010/main" val="309218510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A1BFD0C-7E80-6BC7-127F-F23D26394E11}"/>
              </a:ext>
            </a:extLst>
          </p:cNvPr>
          <p:cNvSpPr>
            <a:spLocks noGrp="1"/>
          </p:cNvSpPr>
          <p:nvPr>
            <p:ph type="title"/>
          </p:nvPr>
        </p:nvSpPr>
        <p:spPr>
          <a:xfrm>
            <a:off x="838200" y="365125"/>
            <a:ext cx="10958945" cy="1339417"/>
          </a:xfrm>
        </p:spPr>
        <p:txBody>
          <a:bodyPr>
            <a:normAutofit/>
          </a:bodyPr>
          <a:lstStyle/>
          <a:p>
            <a:r>
              <a:rPr lang="fi-FI" sz="4000" b="1" dirty="0">
                <a:cs typeface="Calibri Light"/>
              </a:rPr>
              <a:t>Ammatti – ett </a:t>
            </a:r>
            <a:r>
              <a:rPr lang="fi-FI" sz="4000" b="1" dirty="0" err="1">
                <a:cs typeface="Calibri Light"/>
              </a:rPr>
              <a:t>yrke</a:t>
            </a:r>
            <a:br>
              <a:rPr lang="fi-FI" sz="4000" b="1" dirty="0">
                <a:cs typeface="Calibri Light"/>
              </a:rPr>
            </a:br>
            <a:r>
              <a:rPr lang="fi-FI" sz="4000" b="1" dirty="0">
                <a:cs typeface="Calibri Light"/>
              </a:rPr>
              <a:t>Pystytkö tunnistamaan ammatteja?</a:t>
            </a:r>
            <a:endParaRPr lang="fi-FI" sz="4000" b="1" dirty="0"/>
          </a:p>
        </p:txBody>
      </p:sp>
      <p:sp>
        <p:nvSpPr>
          <p:cNvPr id="3" name="Sisällön paikkamerkki 2">
            <a:extLst>
              <a:ext uri="{FF2B5EF4-FFF2-40B4-BE49-F238E27FC236}">
                <a16:creationId xmlns:a16="http://schemas.microsoft.com/office/drawing/2014/main" id="{A919A0E6-CA86-B657-1A97-76FEEE2AB256}"/>
              </a:ext>
            </a:extLst>
          </p:cNvPr>
          <p:cNvSpPr>
            <a:spLocks noGrp="1"/>
          </p:cNvSpPr>
          <p:nvPr>
            <p:ph idx="1"/>
          </p:nvPr>
        </p:nvSpPr>
        <p:spPr>
          <a:xfrm>
            <a:off x="838200" y="1825625"/>
            <a:ext cx="2346789" cy="4351338"/>
          </a:xfrm>
        </p:spPr>
        <p:txBody>
          <a:bodyPr vert="horz" lIns="91440" tIns="45720" rIns="91440" bIns="45720" rtlCol="0" anchor="t">
            <a:noAutofit/>
          </a:bodyPr>
          <a:lstStyle/>
          <a:p>
            <a:pPr marL="0" indent="0">
              <a:buNone/>
            </a:pPr>
            <a:r>
              <a:rPr lang="fi-FI" sz="2400" dirty="0" err="1">
                <a:cs typeface="Calibri"/>
              </a:rPr>
              <a:t>läkare</a:t>
            </a:r>
            <a:endParaRPr lang="fi-FI" sz="2000" dirty="0"/>
          </a:p>
          <a:p>
            <a:pPr marL="0" indent="0">
              <a:buNone/>
            </a:pPr>
            <a:r>
              <a:rPr lang="fi-FI" sz="2400" dirty="0" err="1">
                <a:cs typeface="Calibri"/>
              </a:rPr>
              <a:t>lärare</a:t>
            </a:r>
            <a:endParaRPr lang="fi-FI" sz="2400" dirty="0">
              <a:ea typeface="Calibri"/>
              <a:cs typeface="Calibri"/>
            </a:endParaRPr>
          </a:p>
          <a:p>
            <a:pPr marL="0" indent="0">
              <a:buNone/>
            </a:pPr>
            <a:r>
              <a:rPr lang="fi-FI" sz="2400" dirty="0" err="1">
                <a:cs typeface="Calibri"/>
              </a:rPr>
              <a:t>mekaniker</a:t>
            </a:r>
            <a:endParaRPr lang="fi-FI" sz="2400" dirty="0">
              <a:ea typeface="Calibri"/>
              <a:cs typeface="Calibri"/>
            </a:endParaRPr>
          </a:p>
          <a:p>
            <a:pPr marL="0" indent="0">
              <a:buNone/>
            </a:pPr>
            <a:r>
              <a:rPr lang="fi-FI" sz="2400" dirty="0" err="1">
                <a:cs typeface="Calibri"/>
              </a:rPr>
              <a:t>sjukskötare</a:t>
            </a:r>
            <a:endParaRPr lang="fi-FI" sz="2400" dirty="0">
              <a:ea typeface="Calibri"/>
              <a:cs typeface="Calibri"/>
            </a:endParaRPr>
          </a:p>
          <a:p>
            <a:pPr marL="0" indent="0">
              <a:buNone/>
            </a:pPr>
            <a:r>
              <a:rPr lang="fi-FI" sz="2400" dirty="0" err="1">
                <a:cs typeface="Calibri"/>
              </a:rPr>
              <a:t>lastbilförare</a:t>
            </a:r>
            <a:endParaRPr lang="fi-FI" sz="2400" dirty="0">
              <a:ea typeface="Calibri"/>
              <a:cs typeface="Calibri"/>
            </a:endParaRPr>
          </a:p>
          <a:p>
            <a:pPr marL="0" indent="0">
              <a:buNone/>
            </a:pPr>
            <a:r>
              <a:rPr lang="fi-FI" sz="2400" dirty="0" err="1">
                <a:cs typeface="Calibri"/>
              </a:rPr>
              <a:t>busschaufför</a:t>
            </a:r>
            <a:endParaRPr lang="fi-FI" sz="2400" dirty="0">
              <a:ea typeface="Calibri"/>
              <a:cs typeface="Calibri"/>
            </a:endParaRPr>
          </a:p>
          <a:p>
            <a:pPr marL="0" indent="0">
              <a:buNone/>
            </a:pPr>
            <a:r>
              <a:rPr lang="fi-FI" sz="2400" dirty="0" err="1">
                <a:cs typeface="Calibri"/>
              </a:rPr>
              <a:t>målare</a:t>
            </a:r>
            <a:endParaRPr lang="fi-FI" sz="2400" dirty="0">
              <a:ea typeface="Calibri"/>
              <a:cs typeface="Calibri"/>
            </a:endParaRPr>
          </a:p>
          <a:p>
            <a:pPr marL="0" indent="0">
              <a:buNone/>
            </a:pPr>
            <a:r>
              <a:rPr lang="fi-FI" sz="2400" dirty="0" err="1">
                <a:cs typeface="Calibri"/>
              </a:rPr>
              <a:t>snickare</a:t>
            </a:r>
            <a:endParaRPr lang="fi-FI" sz="2400" dirty="0">
              <a:ea typeface="Calibri"/>
              <a:cs typeface="Calibri"/>
            </a:endParaRPr>
          </a:p>
          <a:p>
            <a:pPr marL="0" indent="0">
              <a:buNone/>
            </a:pPr>
            <a:r>
              <a:rPr lang="fi-FI" sz="2400" dirty="0" err="1">
                <a:cs typeface="Calibri"/>
              </a:rPr>
              <a:t>städare</a:t>
            </a:r>
            <a:endParaRPr lang="fi-FI" sz="2000" dirty="0"/>
          </a:p>
          <a:p>
            <a:pPr marL="0" indent="0">
              <a:buNone/>
            </a:pPr>
            <a:r>
              <a:rPr lang="fi-FI" sz="2400" dirty="0" err="1">
                <a:cs typeface="Calibri"/>
              </a:rPr>
              <a:t>husbyggare</a:t>
            </a:r>
            <a:endParaRPr lang="fi-FI" sz="2400" dirty="0">
              <a:ea typeface="Calibri"/>
              <a:cs typeface="Calibri"/>
            </a:endParaRPr>
          </a:p>
          <a:p>
            <a:pPr marL="0" indent="0">
              <a:buNone/>
            </a:pPr>
            <a:endParaRPr lang="fi-FI" sz="3200" dirty="0">
              <a:ea typeface="Calibri"/>
              <a:cs typeface="Calibri"/>
            </a:endParaRPr>
          </a:p>
        </p:txBody>
      </p:sp>
      <p:sp>
        <p:nvSpPr>
          <p:cNvPr id="4" name="Tekstiruutu 3">
            <a:extLst>
              <a:ext uri="{FF2B5EF4-FFF2-40B4-BE49-F238E27FC236}">
                <a16:creationId xmlns:a16="http://schemas.microsoft.com/office/drawing/2014/main" id="{E2902003-948F-BB06-7A3A-2EC0C9542BB8}"/>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
        <p:nvSpPr>
          <p:cNvPr id="5" name="Tekstiruutu 4">
            <a:extLst>
              <a:ext uri="{FF2B5EF4-FFF2-40B4-BE49-F238E27FC236}">
                <a16:creationId xmlns:a16="http://schemas.microsoft.com/office/drawing/2014/main" id="{4B8CC94E-9F72-0C4E-F2E8-6F22795A3466}"/>
              </a:ext>
            </a:extLst>
          </p:cNvPr>
          <p:cNvSpPr txBox="1"/>
          <p:nvPr/>
        </p:nvSpPr>
        <p:spPr>
          <a:xfrm>
            <a:off x="7592291" y="2694335"/>
            <a:ext cx="37615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dirty="0">
                <a:cs typeface="Calibri"/>
              </a:rPr>
              <a:t>Etsikää yhdessä lisää ammatteja ruotsiksi. </a:t>
            </a:r>
            <a:endParaRPr lang="fi-FI" dirty="0"/>
          </a:p>
        </p:txBody>
      </p:sp>
      <p:pic>
        <p:nvPicPr>
          <p:cNvPr id="7" name="Kuva 6" descr="Rakennus työn työkalut">
            <a:extLst>
              <a:ext uri="{FF2B5EF4-FFF2-40B4-BE49-F238E27FC236}">
                <a16:creationId xmlns:a16="http://schemas.microsoft.com/office/drawing/2014/main" id="{E097410A-995F-38B1-8069-FB81E04DD537}"/>
              </a:ext>
            </a:extLst>
          </p:cNvPr>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7778602" y="3583277"/>
            <a:ext cx="3237614" cy="2158409"/>
          </a:xfrm>
          <a:prstGeom prst="rect">
            <a:avLst/>
          </a:prstGeom>
          <a:ln>
            <a:noFill/>
          </a:ln>
          <a:effectLst>
            <a:softEdge rad="112500"/>
          </a:effectLst>
        </p:spPr>
      </p:pic>
      <p:sp>
        <p:nvSpPr>
          <p:cNvPr id="6" name="Sisällön paikkamerkki 2">
            <a:extLst>
              <a:ext uri="{FF2B5EF4-FFF2-40B4-BE49-F238E27FC236}">
                <a16:creationId xmlns:a16="http://schemas.microsoft.com/office/drawing/2014/main" id="{0C918BCE-7922-C496-2C90-9FEC60751E8F}"/>
              </a:ext>
            </a:extLst>
          </p:cNvPr>
          <p:cNvSpPr txBox="1">
            <a:spLocks/>
          </p:cNvSpPr>
          <p:nvPr/>
        </p:nvSpPr>
        <p:spPr>
          <a:xfrm>
            <a:off x="3425576" y="1918598"/>
            <a:ext cx="3447835"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sz="2400" dirty="0" err="1">
                <a:cs typeface="Calibri"/>
              </a:rPr>
              <a:t>frisör</a:t>
            </a:r>
            <a:endParaRPr lang="fi-FI" sz="2000" dirty="0"/>
          </a:p>
          <a:p>
            <a:pPr marL="0" indent="0">
              <a:buFont typeface="Arial" panose="020B0604020202020204" pitchFamily="34" charset="0"/>
              <a:buNone/>
            </a:pPr>
            <a:r>
              <a:rPr lang="fi-FI" sz="2400" dirty="0" err="1">
                <a:ea typeface="Calibri"/>
                <a:cs typeface="Calibri"/>
              </a:rPr>
              <a:t>köksbiträde</a:t>
            </a:r>
            <a:endParaRPr lang="fi-FI" sz="2400" dirty="0">
              <a:ea typeface="Calibri"/>
              <a:cs typeface="Calibri"/>
            </a:endParaRPr>
          </a:p>
          <a:p>
            <a:pPr marL="0" indent="0">
              <a:buFont typeface="Arial" panose="020B0604020202020204" pitchFamily="34" charset="0"/>
              <a:buNone/>
            </a:pPr>
            <a:r>
              <a:rPr lang="fi-FI" sz="2400" dirty="0" err="1">
                <a:cs typeface="Calibri"/>
              </a:rPr>
              <a:t>lagerarbetare</a:t>
            </a:r>
            <a:endParaRPr lang="fi-FI" sz="2400" dirty="0">
              <a:ea typeface="Calibri"/>
              <a:cs typeface="Calibri"/>
            </a:endParaRPr>
          </a:p>
          <a:p>
            <a:pPr marL="0" indent="0">
              <a:buFont typeface="Arial" panose="020B0604020202020204" pitchFamily="34" charset="0"/>
              <a:buNone/>
            </a:pPr>
            <a:r>
              <a:rPr lang="fi-FI" sz="2400" dirty="0" err="1">
                <a:cs typeface="Calibri"/>
              </a:rPr>
              <a:t>servitör</a:t>
            </a:r>
            <a:endParaRPr lang="fi-FI" sz="2400" dirty="0">
              <a:ea typeface="Calibri"/>
              <a:cs typeface="Calibri"/>
            </a:endParaRPr>
          </a:p>
          <a:p>
            <a:pPr marL="0" indent="0">
              <a:buFont typeface="Arial" panose="020B0604020202020204" pitchFamily="34" charset="0"/>
              <a:buNone/>
            </a:pPr>
            <a:r>
              <a:rPr lang="fi-FI" sz="2400" dirty="0" err="1">
                <a:cs typeface="Calibri"/>
              </a:rPr>
              <a:t>underskötare</a:t>
            </a:r>
            <a:r>
              <a:rPr lang="fi-FI" sz="2400" dirty="0">
                <a:cs typeface="Calibri"/>
              </a:rPr>
              <a:t>/</a:t>
            </a:r>
            <a:r>
              <a:rPr lang="fi-FI" sz="2400" dirty="0" err="1">
                <a:cs typeface="Calibri"/>
              </a:rPr>
              <a:t>närvårdare</a:t>
            </a:r>
            <a:endParaRPr lang="fi-FI" sz="2400" dirty="0">
              <a:cs typeface="Calibri"/>
            </a:endParaRPr>
          </a:p>
          <a:p>
            <a:pPr marL="0" indent="0">
              <a:buFont typeface="Arial" panose="020B0604020202020204" pitchFamily="34" charset="0"/>
              <a:buNone/>
            </a:pPr>
            <a:r>
              <a:rPr lang="fi-FI" sz="2400" dirty="0" err="1">
                <a:ea typeface="Calibri"/>
                <a:cs typeface="Calibri"/>
              </a:rPr>
              <a:t>kock</a:t>
            </a:r>
            <a:endParaRPr lang="fi-FI" sz="2400" dirty="0">
              <a:ea typeface="Calibri"/>
              <a:cs typeface="Calibri"/>
            </a:endParaRPr>
          </a:p>
          <a:p>
            <a:pPr marL="0" indent="0">
              <a:buFont typeface="Arial" panose="020B0604020202020204" pitchFamily="34" charset="0"/>
              <a:buNone/>
            </a:pPr>
            <a:r>
              <a:rPr lang="fi-FI" sz="2400" dirty="0" err="1">
                <a:ea typeface="Calibri"/>
                <a:cs typeface="Calibri"/>
              </a:rPr>
              <a:t>hotellreceptionist</a:t>
            </a:r>
            <a:endParaRPr lang="fi-FI" sz="2400" dirty="0">
              <a:ea typeface="Calibri"/>
              <a:cs typeface="Calibri"/>
            </a:endParaRPr>
          </a:p>
          <a:p>
            <a:pPr marL="0" indent="0">
              <a:buFont typeface="Arial" panose="020B0604020202020204" pitchFamily="34" charset="0"/>
              <a:buNone/>
            </a:pPr>
            <a:r>
              <a:rPr lang="fi-FI" sz="2400" dirty="0" err="1">
                <a:cs typeface="Calibri"/>
              </a:rPr>
              <a:t>turistguide</a:t>
            </a:r>
            <a:endParaRPr lang="fi-FI" sz="2000" dirty="0"/>
          </a:p>
          <a:p>
            <a:pPr marL="0" indent="0">
              <a:buFont typeface="Arial" panose="020B0604020202020204" pitchFamily="34" charset="0"/>
              <a:buNone/>
            </a:pPr>
            <a:r>
              <a:rPr lang="fi-FI" sz="2400" dirty="0">
                <a:cs typeface="Calibri"/>
              </a:rPr>
              <a:t>CNC-</a:t>
            </a:r>
            <a:r>
              <a:rPr lang="fi-FI" sz="2400" dirty="0" err="1">
                <a:cs typeface="Calibri"/>
              </a:rPr>
              <a:t>operatör</a:t>
            </a:r>
            <a:endParaRPr lang="fi-FI" sz="2400" dirty="0">
              <a:cs typeface="Calibri"/>
            </a:endParaRPr>
          </a:p>
          <a:p>
            <a:pPr marL="0" indent="0">
              <a:buFont typeface="Arial" panose="020B0604020202020204" pitchFamily="34" charset="0"/>
              <a:buNone/>
            </a:pPr>
            <a:r>
              <a:rPr lang="fi-FI" sz="2400" dirty="0" err="1">
                <a:ea typeface="Calibri"/>
                <a:cs typeface="Calibri"/>
              </a:rPr>
              <a:t>fastighetsskötare</a:t>
            </a:r>
            <a:endParaRPr lang="fi-FI" sz="2400" dirty="0">
              <a:ea typeface="Calibri"/>
              <a:cs typeface="Calibri"/>
            </a:endParaRPr>
          </a:p>
          <a:p>
            <a:pPr marL="0" indent="0">
              <a:buFont typeface="Arial" panose="020B0604020202020204" pitchFamily="34" charset="0"/>
              <a:buNone/>
            </a:pPr>
            <a:endParaRPr lang="fi-FI" sz="3200" dirty="0">
              <a:ea typeface="Calibri"/>
              <a:cs typeface="Calibri"/>
            </a:endParaRPr>
          </a:p>
        </p:txBody>
      </p:sp>
      <p:pic>
        <p:nvPicPr>
          <p:cNvPr id="9" name="Kuva 8" descr="Hammasrattaat ääriviiva">
            <a:extLst>
              <a:ext uri="{FF2B5EF4-FFF2-40B4-BE49-F238E27FC236}">
                <a16:creationId xmlns:a16="http://schemas.microsoft.com/office/drawing/2014/main" id="{B1AEB1F7-13FC-8B30-5D04-DAD1FEF01B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5045" y="1166103"/>
            <a:ext cx="1562100" cy="1562100"/>
          </a:xfrm>
          <a:prstGeom prst="rect">
            <a:avLst/>
          </a:prstGeom>
        </p:spPr>
      </p:pic>
      <p:sp>
        <p:nvSpPr>
          <p:cNvPr id="8" name="Tekstiruutu 7">
            <a:extLst>
              <a:ext uri="{FF2B5EF4-FFF2-40B4-BE49-F238E27FC236}">
                <a16:creationId xmlns:a16="http://schemas.microsoft.com/office/drawing/2014/main" id="{8A5D9F3C-64AD-B8F5-A9EF-AD7FAB1ED43D}"/>
              </a:ext>
            </a:extLst>
          </p:cNvPr>
          <p:cNvSpPr txBox="1"/>
          <p:nvPr/>
        </p:nvSpPr>
        <p:spPr>
          <a:xfrm>
            <a:off x="7919953" y="1650750"/>
            <a:ext cx="2116252" cy="646331"/>
          </a:xfrm>
          <a:prstGeom prst="rect">
            <a:avLst/>
          </a:prstGeom>
          <a:noFill/>
        </p:spPr>
        <p:txBody>
          <a:bodyPr wrap="square" rtlCol="0">
            <a:spAutoFit/>
          </a:bodyPr>
          <a:lstStyle/>
          <a:p>
            <a:r>
              <a:rPr lang="fi-FI" dirty="0" err="1"/>
              <a:t>Jag</a:t>
            </a:r>
            <a:r>
              <a:rPr lang="fi-FI" dirty="0"/>
              <a:t> </a:t>
            </a:r>
            <a:r>
              <a:rPr lang="fi-FI" dirty="0" err="1"/>
              <a:t>ska</a:t>
            </a:r>
            <a:r>
              <a:rPr lang="fi-FI" dirty="0"/>
              <a:t> </a:t>
            </a:r>
            <a:r>
              <a:rPr lang="fi-FI" dirty="0" err="1"/>
              <a:t>bli</a:t>
            </a:r>
            <a:r>
              <a:rPr lang="fi-FI" dirty="0"/>
              <a:t>… = Minusta tulee</a:t>
            </a:r>
          </a:p>
        </p:txBody>
      </p:sp>
      <p:pic>
        <p:nvPicPr>
          <p:cNvPr id="11" name="Kuva 10" descr="Valo päällä tasaisella täytöllä">
            <a:extLst>
              <a:ext uri="{FF2B5EF4-FFF2-40B4-BE49-F238E27FC236}">
                <a16:creationId xmlns:a16="http://schemas.microsoft.com/office/drawing/2014/main" id="{ED3E9258-53C1-AB53-B8B6-7DA0538E9E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56200" y="1570944"/>
            <a:ext cx="646331" cy="646331"/>
          </a:xfrm>
          <a:prstGeom prst="rect">
            <a:avLst/>
          </a:prstGeom>
        </p:spPr>
      </p:pic>
      <p:sp>
        <p:nvSpPr>
          <p:cNvPr id="13" name="Suorakulmio: Pyöristetyt kulmat 12">
            <a:extLst>
              <a:ext uri="{FF2B5EF4-FFF2-40B4-BE49-F238E27FC236}">
                <a16:creationId xmlns:a16="http://schemas.microsoft.com/office/drawing/2014/main" id="{EFF7C30B-2537-F21E-8D0F-BFD4EDBAB26B}"/>
              </a:ext>
            </a:extLst>
          </p:cNvPr>
          <p:cNvSpPr/>
          <p:nvPr/>
        </p:nvSpPr>
        <p:spPr>
          <a:xfrm>
            <a:off x="7223414" y="1580463"/>
            <a:ext cx="2504312" cy="826749"/>
          </a:xfrm>
          <a:custGeom>
            <a:avLst/>
            <a:gdLst>
              <a:gd name="connsiteX0" fmla="*/ 0 w 2504312"/>
              <a:gd name="connsiteY0" fmla="*/ 137794 h 826749"/>
              <a:gd name="connsiteX1" fmla="*/ 137794 w 2504312"/>
              <a:gd name="connsiteY1" fmla="*/ 0 h 826749"/>
              <a:gd name="connsiteX2" fmla="*/ 650401 w 2504312"/>
              <a:gd name="connsiteY2" fmla="*/ 0 h 826749"/>
              <a:gd name="connsiteX3" fmla="*/ 1185294 w 2504312"/>
              <a:gd name="connsiteY3" fmla="*/ 0 h 826749"/>
              <a:gd name="connsiteX4" fmla="*/ 1720188 w 2504312"/>
              <a:gd name="connsiteY4" fmla="*/ 0 h 826749"/>
              <a:gd name="connsiteX5" fmla="*/ 2366518 w 2504312"/>
              <a:gd name="connsiteY5" fmla="*/ 0 h 826749"/>
              <a:gd name="connsiteX6" fmla="*/ 2504312 w 2504312"/>
              <a:gd name="connsiteY6" fmla="*/ 137794 h 826749"/>
              <a:gd name="connsiteX7" fmla="*/ 2504312 w 2504312"/>
              <a:gd name="connsiteY7" fmla="*/ 688955 h 826749"/>
              <a:gd name="connsiteX8" fmla="*/ 2366518 w 2504312"/>
              <a:gd name="connsiteY8" fmla="*/ 826749 h 826749"/>
              <a:gd name="connsiteX9" fmla="*/ 1809337 w 2504312"/>
              <a:gd name="connsiteY9" fmla="*/ 826749 h 826749"/>
              <a:gd name="connsiteX10" fmla="*/ 1319018 w 2504312"/>
              <a:gd name="connsiteY10" fmla="*/ 826749 h 826749"/>
              <a:gd name="connsiteX11" fmla="*/ 784124 w 2504312"/>
              <a:gd name="connsiteY11" fmla="*/ 826749 h 826749"/>
              <a:gd name="connsiteX12" fmla="*/ 137794 w 2504312"/>
              <a:gd name="connsiteY12" fmla="*/ 826749 h 826749"/>
              <a:gd name="connsiteX13" fmla="*/ 0 w 2504312"/>
              <a:gd name="connsiteY13" fmla="*/ 688955 h 826749"/>
              <a:gd name="connsiteX14" fmla="*/ 0 w 2504312"/>
              <a:gd name="connsiteY14" fmla="*/ 137794 h 82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4312" h="826749" extrusionOk="0">
                <a:moveTo>
                  <a:pt x="0" y="137794"/>
                </a:moveTo>
                <a:cubicBezTo>
                  <a:pt x="11199" y="64030"/>
                  <a:pt x="67407" y="-10680"/>
                  <a:pt x="137794" y="0"/>
                </a:cubicBezTo>
                <a:cubicBezTo>
                  <a:pt x="306426" y="-9337"/>
                  <a:pt x="448084" y="3355"/>
                  <a:pt x="650401" y="0"/>
                </a:cubicBezTo>
                <a:cubicBezTo>
                  <a:pt x="852718" y="-3355"/>
                  <a:pt x="1013614" y="11801"/>
                  <a:pt x="1185294" y="0"/>
                </a:cubicBezTo>
                <a:cubicBezTo>
                  <a:pt x="1356974" y="-11801"/>
                  <a:pt x="1541402" y="18206"/>
                  <a:pt x="1720188" y="0"/>
                </a:cubicBezTo>
                <a:cubicBezTo>
                  <a:pt x="1898974" y="-18206"/>
                  <a:pt x="2205763" y="7923"/>
                  <a:pt x="2366518" y="0"/>
                </a:cubicBezTo>
                <a:cubicBezTo>
                  <a:pt x="2450968" y="7432"/>
                  <a:pt x="2502620" y="66034"/>
                  <a:pt x="2504312" y="137794"/>
                </a:cubicBezTo>
                <a:cubicBezTo>
                  <a:pt x="2483704" y="330600"/>
                  <a:pt x="2478331" y="526811"/>
                  <a:pt x="2504312" y="688955"/>
                </a:cubicBezTo>
                <a:cubicBezTo>
                  <a:pt x="2499952" y="757807"/>
                  <a:pt x="2441529" y="831021"/>
                  <a:pt x="2366518" y="826749"/>
                </a:cubicBezTo>
                <a:cubicBezTo>
                  <a:pt x="2142410" y="849865"/>
                  <a:pt x="2012706" y="846790"/>
                  <a:pt x="1809337" y="826749"/>
                </a:cubicBezTo>
                <a:cubicBezTo>
                  <a:pt x="1605968" y="806708"/>
                  <a:pt x="1490761" y="830318"/>
                  <a:pt x="1319018" y="826749"/>
                </a:cubicBezTo>
                <a:cubicBezTo>
                  <a:pt x="1147275" y="823180"/>
                  <a:pt x="1012145" y="805959"/>
                  <a:pt x="784124" y="826749"/>
                </a:cubicBezTo>
                <a:cubicBezTo>
                  <a:pt x="556103" y="847539"/>
                  <a:pt x="338838" y="858062"/>
                  <a:pt x="137794" y="826749"/>
                </a:cubicBezTo>
                <a:cubicBezTo>
                  <a:pt x="66654" y="820604"/>
                  <a:pt x="1651" y="757669"/>
                  <a:pt x="0" y="688955"/>
                </a:cubicBezTo>
                <a:cubicBezTo>
                  <a:pt x="11623" y="485257"/>
                  <a:pt x="10195" y="378747"/>
                  <a:pt x="0" y="137794"/>
                </a:cubicBezTo>
                <a:close/>
              </a:path>
            </a:pathLst>
          </a:custGeom>
          <a:noFill/>
          <a:ln>
            <a:extLst>
              <a:ext uri="{C807C97D-BFC1-408E-A445-0C87EB9F89A2}">
                <ask:lineSketchStyleProps xmlns:ask="http://schemas.microsoft.com/office/drawing/2018/sketchyshapes" sd="1719277988">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59391545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136C1-69B8-0728-8898-C78C9178DD35}"/>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05AE5AE4-A026-0903-9D97-65DAE6718993}"/>
              </a:ext>
            </a:extLst>
          </p:cNvPr>
          <p:cNvSpPr>
            <a:spLocks noGrp="1"/>
          </p:cNvSpPr>
          <p:nvPr>
            <p:ph type="title"/>
          </p:nvPr>
        </p:nvSpPr>
        <p:spPr>
          <a:xfrm>
            <a:off x="838200" y="365125"/>
            <a:ext cx="10958945" cy="1339417"/>
          </a:xfrm>
        </p:spPr>
        <p:txBody>
          <a:bodyPr>
            <a:normAutofit/>
          </a:bodyPr>
          <a:lstStyle/>
          <a:p>
            <a:r>
              <a:rPr lang="fi-FI" sz="4000" b="1" dirty="0">
                <a:cs typeface="Calibri Light"/>
              </a:rPr>
              <a:t>Ammatti – ett </a:t>
            </a:r>
            <a:r>
              <a:rPr lang="fi-FI" sz="4000" b="1" dirty="0" err="1">
                <a:cs typeface="Calibri Light"/>
              </a:rPr>
              <a:t>yrke</a:t>
            </a:r>
            <a:r>
              <a:rPr lang="fi-FI" sz="4000" b="1" dirty="0">
                <a:cs typeface="Calibri Light"/>
              </a:rPr>
              <a:t> </a:t>
            </a:r>
            <a:r>
              <a:rPr lang="fi-FI" sz="4000" b="1" dirty="0">
                <a:solidFill>
                  <a:srgbClr val="FF0000"/>
                </a:solidFill>
                <a:cs typeface="Calibri Light"/>
              </a:rPr>
              <a:t>ratkaisu</a:t>
            </a:r>
            <a:br>
              <a:rPr lang="fi-FI" sz="4000" b="1" dirty="0">
                <a:cs typeface="Calibri Light"/>
              </a:rPr>
            </a:br>
            <a:r>
              <a:rPr lang="fi-FI" sz="4000" b="1" dirty="0">
                <a:cs typeface="Calibri Light"/>
              </a:rPr>
              <a:t>Pystytkö tunnistamaan ammatteja?</a:t>
            </a:r>
            <a:endParaRPr lang="fi-FI" sz="4000" b="1" dirty="0"/>
          </a:p>
        </p:txBody>
      </p:sp>
      <p:sp>
        <p:nvSpPr>
          <p:cNvPr id="3" name="Sisällön paikkamerkki 2">
            <a:extLst>
              <a:ext uri="{FF2B5EF4-FFF2-40B4-BE49-F238E27FC236}">
                <a16:creationId xmlns:a16="http://schemas.microsoft.com/office/drawing/2014/main" id="{F472CD3B-BC9E-62A8-6977-DD495E552DA0}"/>
              </a:ext>
            </a:extLst>
          </p:cNvPr>
          <p:cNvSpPr>
            <a:spLocks noGrp="1"/>
          </p:cNvSpPr>
          <p:nvPr>
            <p:ph idx="1"/>
          </p:nvPr>
        </p:nvSpPr>
        <p:spPr>
          <a:xfrm>
            <a:off x="248486" y="1957237"/>
            <a:ext cx="5521503" cy="4351338"/>
          </a:xfrm>
        </p:spPr>
        <p:txBody>
          <a:bodyPr vert="horz" lIns="91440" tIns="45720" rIns="91440" bIns="45720" rtlCol="0" anchor="t">
            <a:noAutofit/>
          </a:bodyPr>
          <a:lstStyle/>
          <a:p>
            <a:pPr marL="0" indent="0">
              <a:buNone/>
            </a:pPr>
            <a:r>
              <a:rPr lang="fi-FI" sz="2400" dirty="0" err="1">
                <a:cs typeface="Calibri"/>
              </a:rPr>
              <a:t>läkare</a:t>
            </a:r>
            <a:r>
              <a:rPr lang="fi-FI" sz="2400" dirty="0">
                <a:cs typeface="Calibri"/>
              </a:rPr>
              <a:t> </a:t>
            </a:r>
            <a:r>
              <a:rPr lang="fi-FI" sz="2400" b="1" dirty="0">
                <a:cs typeface="Calibri"/>
              </a:rPr>
              <a:t>lääkäri</a:t>
            </a:r>
            <a:endParaRPr lang="fi-FI" sz="2000" dirty="0"/>
          </a:p>
          <a:p>
            <a:pPr marL="0" indent="0">
              <a:buNone/>
            </a:pPr>
            <a:r>
              <a:rPr lang="fi-FI" sz="2400" dirty="0" err="1">
                <a:cs typeface="Calibri"/>
              </a:rPr>
              <a:t>lärare</a:t>
            </a:r>
            <a:r>
              <a:rPr lang="fi-FI" sz="2400" dirty="0">
                <a:cs typeface="Calibri"/>
              </a:rPr>
              <a:t> </a:t>
            </a:r>
            <a:r>
              <a:rPr lang="fi-FI" sz="2400" b="1" dirty="0">
                <a:cs typeface="Calibri"/>
              </a:rPr>
              <a:t>opettaja</a:t>
            </a:r>
            <a:endParaRPr lang="fi-FI" sz="2400" dirty="0">
              <a:ea typeface="Calibri"/>
              <a:cs typeface="Calibri"/>
            </a:endParaRPr>
          </a:p>
          <a:p>
            <a:pPr marL="0" indent="0">
              <a:buNone/>
            </a:pPr>
            <a:r>
              <a:rPr lang="fi-FI" sz="2400" dirty="0" err="1">
                <a:cs typeface="Calibri"/>
              </a:rPr>
              <a:t>mekaniker</a:t>
            </a:r>
            <a:r>
              <a:rPr lang="fi-FI" sz="2400" dirty="0">
                <a:cs typeface="Calibri"/>
              </a:rPr>
              <a:t> </a:t>
            </a:r>
            <a:r>
              <a:rPr lang="fi-FI" sz="2400" b="1" dirty="0">
                <a:cs typeface="Calibri"/>
              </a:rPr>
              <a:t>asentaja</a:t>
            </a:r>
            <a:endParaRPr lang="fi-FI" sz="2400" dirty="0">
              <a:ea typeface="Calibri"/>
              <a:cs typeface="Calibri"/>
            </a:endParaRPr>
          </a:p>
          <a:p>
            <a:pPr marL="0" indent="0">
              <a:buNone/>
            </a:pPr>
            <a:r>
              <a:rPr lang="fi-FI" sz="2400" dirty="0" err="1">
                <a:cs typeface="Calibri"/>
              </a:rPr>
              <a:t>sjukskötare</a:t>
            </a:r>
            <a:r>
              <a:rPr lang="fi-FI" sz="2400" dirty="0">
                <a:cs typeface="Calibri"/>
              </a:rPr>
              <a:t> </a:t>
            </a:r>
            <a:r>
              <a:rPr lang="fi-FI" sz="2400" b="1" dirty="0">
                <a:cs typeface="Calibri"/>
              </a:rPr>
              <a:t>sairaanhoitaja</a:t>
            </a:r>
            <a:endParaRPr lang="fi-FI" sz="2400" dirty="0">
              <a:ea typeface="Calibri"/>
              <a:cs typeface="Calibri"/>
            </a:endParaRPr>
          </a:p>
          <a:p>
            <a:pPr marL="0" indent="0">
              <a:buNone/>
            </a:pPr>
            <a:r>
              <a:rPr lang="fi-FI" sz="2400" dirty="0" err="1">
                <a:cs typeface="Calibri"/>
              </a:rPr>
              <a:t>lastbilförare</a:t>
            </a:r>
            <a:r>
              <a:rPr lang="fi-FI" sz="2400" dirty="0">
                <a:cs typeface="Calibri"/>
              </a:rPr>
              <a:t> </a:t>
            </a:r>
            <a:r>
              <a:rPr lang="fi-FI" sz="2400" b="1" dirty="0">
                <a:cs typeface="Calibri"/>
              </a:rPr>
              <a:t>kuorma-auton kuljettaja</a:t>
            </a:r>
            <a:endParaRPr lang="fi-FI" sz="2400" dirty="0">
              <a:ea typeface="Calibri"/>
              <a:cs typeface="Calibri"/>
            </a:endParaRPr>
          </a:p>
          <a:p>
            <a:pPr marL="0" indent="0">
              <a:buNone/>
            </a:pPr>
            <a:r>
              <a:rPr lang="fi-FI" sz="2400" dirty="0" err="1">
                <a:cs typeface="Calibri"/>
              </a:rPr>
              <a:t>busschaufför</a:t>
            </a:r>
            <a:r>
              <a:rPr lang="fi-FI" sz="2400" dirty="0">
                <a:cs typeface="Calibri"/>
              </a:rPr>
              <a:t> </a:t>
            </a:r>
            <a:r>
              <a:rPr lang="fi-FI" sz="2400" b="1" dirty="0">
                <a:cs typeface="Calibri"/>
              </a:rPr>
              <a:t>linja-auton kuljettaja</a:t>
            </a:r>
            <a:endParaRPr lang="fi-FI" sz="2400" dirty="0">
              <a:ea typeface="Calibri"/>
              <a:cs typeface="Calibri"/>
            </a:endParaRPr>
          </a:p>
          <a:p>
            <a:pPr marL="0" indent="0">
              <a:buNone/>
            </a:pPr>
            <a:r>
              <a:rPr lang="fi-FI" sz="2400" dirty="0" err="1">
                <a:cs typeface="Calibri"/>
              </a:rPr>
              <a:t>målare</a:t>
            </a:r>
            <a:r>
              <a:rPr lang="fi-FI" sz="2400" dirty="0">
                <a:cs typeface="Calibri"/>
              </a:rPr>
              <a:t> </a:t>
            </a:r>
            <a:r>
              <a:rPr lang="fi-FI" sz="2400" b="1" dirty="0">
                <a:cs typeface="Calibri"/>
              </a:rPr>
              <a:t> maalari</a:t>
            </a:r>
            <a:endParaRPr lang="fi-FI" sz="2400" dirty="0">
              <a:ea typeface="Calibri"/>
              <a:cs typeface="Calibri"/>
            </a:endParaRPr>
          </a:p>
          <a:p>
            <a:pPr marL="0" indent="0">
              <a:buNone/>
            </a:pPr>
            <a:r>
              <a:rPr lang="fi-FI" sz="2400" dirty="0" err="1">
                <a:cs typeface="Calibri"/>
              </a:rPr>
              <a:t>snickare</a:t>
            </a:r>
            <a:r>
              <a:rPr lang="fi-FI" sz="2400" dirty="0">
                <a:cs typeface="Calibri"/>
              </a:rPr>
              <a:t> </a:t>
            </a:r>
            <a:r>
              <a:rPr lang="fi-FI" sz="2400" b="1" dirty="0">
                <a:cs typeface="Calibri"/>
              </a:rPr>
              <a:t>puuseppä</a:t>
            </a:r>
            <a:endParaRPr lang="fi-FI" sz="2400" dirty="0">
              <a:ea typeface="Calibri"/>
              <a:cs typeface="Calibri"/>
            </a:endParaRPr>
          </a:p>
          <a:p>
            <a:pPr marL="0" indent="0">
              <a:buNone/>
            </a:pPr>
            <a:r>
              <a:rPr lang="fi-FI" sz="2400" dirty="0" err="1">
                <a:cs typeface="Calibri"/>
              </a:rPr>
              <a:t>städare</a:t>
            </a:r>
            <a:r>
              <a:rPr lang="fi-FI" sz="2400" dirty="0">
                <a:cs typeface="Calibri"/>
              </a:rPr>
              <a:t> </a:t>
            </a:r>
            <a:r>
              <a:rPr lang="fi-FI" sz="2400" b="1" dirty="0">
                <a:cs typeface="Calibri"/>
              </a:rPr>
              <a:t>siistijä</a:t>
            </a:r>
            <a:endParaRPr lang="fi-FI" sz="2000" dirty="0"/>
          </a:p>
          <a:p>
            <a:pPr marL="0" indent="0">
              <a:buNone/>
            </a:pPr>
            <a:r>
              <a:rPr lang="fi-FI" sz="2400" dirty="0" err="1">
                <a:cs typeface="Calibri"/>
              </a:rPr>
              <a:t>husbyggare</a:t>
            </a:r>
            <a:r>
              <a:rPr lang="fi-FI" sz="2400" dirty="0">
                <a:cs typeface="Calibri"/>
              </a:rPr>
              <a:t> </a:t>
            </a:r>
            <a:r>
              <a:rPr lang="fi-FI" sz="2400" b="1" dirty="0">
                <a:cs typeface="Calibri"/>
              </a:rPr>
              <a:t>talonrakentaja</a:t>
            </a:r>
            <a:endParaRPr lang="fi-FI" sz="2400" dirty="0">
              <a:ea typeface="Calibri"/>
              <a:cs typeface="Calibri"/>
            </a:endParaRPr>
          </a:p>
          <a:p>
            <a:pPr marL="0" indent="0">
              <a:buNone/>
            </a:pPr>
            <a:endParaRPr lang="fi-FI" sz="3200" dirty="0">
              <a:ea typeface="Calibri"/>
              <a:cs typeface="Calibri"/>
            </a:endParaRPr>
          </a:p>
        </p:txBody>
      </p:sp>
      <p:sp>
        <p:nvSpPr>
          <p:cNvPr id="4" name="Tekstiruutu 3">
            <a:extLst>
              <a:ext uri="{FF2B5EF4-FFF2-40B4-BE49-F238E27FC236}">
                <a16:creationId xmlns:a16="http://schemas.microsoft.com/office/drawing/2014/main" id="{D44B16C2-E9B1-3424-1175-7DE624910F23}"/>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
        <p:nvSpPr>
          <p:cNvPr id="5" name="Tekstiruutu 4">
            <a:extLst>
              <a:ext uri="{FF2B5EF4-FFF2-40B4-BE49-F238E27FC236}">
                <a16:creationId xmlns:a16="http://schemas.microsoft.com/office/drawing/2014/main" id="{B9FCD7C0-0CA6-FE69-547D-97FF8A7970E1}"/>
              </a:ext>
            </a:extLst>
          </p:cNvPr>
          <p:cNvSpPr txBox="1"/>
          <p:nvPr/>
        </p:nvSpPr>
        <p:spPr>
          <a:xfrm>
            <a:off x="10232749" y="3004210"/>
            <a:ext cx="376150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dirty="0">
                <a:cs typeface="Calibri"/>
              </a:rPr>
              <a:t>Etsikää yhdessä </a:t>
            </a:r>
          </a:p>
          <a:p>
            <a:r>
              <a:rPr lang="fi-FI" dirty="0">
                <a:cs typeface="Calibri"/>
              </a:rPr>
              <a:t>lisää ammatteja </a:t>
            </a:r>
          </a:p>
          <a:p>
            <a:r>
              <a:rPr lang="fi-FI" dirty="0">
                <a:cs typeface="Calibri"/>
              </a:rPr>
              <a:t>ruotsiksi. </a:t>
            </a:r>
            <a:endParaRPr lang="fi-FI" dirty="0"/>
          </a:p>
        </p:txBody>
      </p:sp>
      <p:pic>
        <p:nvPicPr>
          <p:cNvPr id="7" name="Kuva 6" descr="Rakennus työn työkalut">
            <a:extLst>
              <a:ext uri="{FF2B5EF4-FFF2-40B4-BE49-F238E27FC236}">
                <a16:creationId xmlns:a16="http://schemas.microsoft.com/office/drawing/2014/main" id="{D0071702-8A23-0A9D-B4B2-09A916FCE89C}"/>
              </a:ext>
            </a:extLst>
          </p:cNvPr>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9775860" y="2199327"/>
            <a:ext cx="1274394" cy="849596"/>
          </a:xfrm>
          <a:prstGeom prst="rect">
            <a:avLst/>
          </a:prstGeom>
          <a:ln>
            <a:noFill/>
          </a:ln>
          <a:effectLst>
            <a:softEdge rad="112500"/>
          </a:effectLst>
        </p:spPr>
      </p:pic>
      <p:sp>
        <p:nvSpPr>
          <p:cNvPr id="6" name="Sisällön paikkamerkki 2">
            <a:extLst>
              <a:ext uri="{FF2B5EF4-FFF2-40B4-BE49-F238E27FC236}">
                <a16:creationId xmlns:a16="http://schemas.microsoft.com/office/drawing/2014/main" id="{2EE44804-B4A4-DF71-8D84-2284E5685254}"/>
              </a:ext>
            </a:extLst>
          </p:cNvPr>
          <p:cNvSpPr txBox="1">
            <a:spLocks/>
          </p:cNvSpPr>
          <p:nvPr/>
        </p:nvSpPr>
        <p:spPr>
          <a:xfrm>
            <a:off x="5076260" y="1850198"/>
            <a:ext cx="6319248"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sz="2400" dirty="0" err="1">
                <a:cs typeface="Calibri"/>
              </a:rPr>
              <a:t>Frisör</a:t>
            </a:r>
            <a:r>
              <a:rPr lang="fi-FI" sz="2400" dirty="0">
                <a:cs typeface="Calibri"/>
              </a:rPr>
              <a:t> </a:t>
            </a:r>
            <a:r>
              <a:rPr lang="fi-FI" sz="2400" b="1" dirty="0">
                <a:cs typeface="Calibri"/>
              </a:rPr>
              <a:t>kampaaja</a:t>
            </a:r>
            <a:endParaRPr lang="fi-FI" sz="2000" dirty="0"/>
          </a:p>
          <a:p>
            <a:pPr marL="0" indent="0">
              <a:buFont typeface="Arial" panose="020B0604020202020204" pitchFamily="34" charset="0"/>
              <a:buNone/>
            </a:pPr>
            <a:r>
              <a:rPr lang="fi-FI" sz="2400" dirty="0" err="1">
                <a:ea typeface="Calibri"/>
                <a:cs typeface="Calibri"/>
              </a:rPr>
              <a:t>Köksbiträde</a:t>
            </a:r>
            <a:r>
              <a:rPr lang="fi-FI" sz="2400" dirty="0">
                <a:ea typeface="Calibri"/>
                <a:cs typeface="Calibri"/>
              </a:rPr>
              <a:t> </a:t>
            </a:r>
            <a:r>
              <a:rPr lang="fi-FI" sz="2400" b="1" dirty="0">
                <a:ea typeface="Calibri"/>
                <a:cs typeface="Calibri"/>
              </a:rPr>
              <a:t>keittiöapulainen</a:t>
            </a:r>
            <a:endParaRPr lang="fi-FI" sz="2400" dirty="0">
              <a:ea typeface="Calibri"/>
              <a:cs typeface="Calibri"/>
            </a:endParaRPr>
          </a:p>
          <a:p>
            <a:pPr marL="0" indent="0">
              <a:buFont typeface="Arial" panose="020B0604020202020204" pitchFamily="34" charset="0"/>
              <a:buNone/>
            </a:pPr>
            <a:r>
              <a:rPr lang="fi-FI" sz="2400" dirty="0" err="1">
                <a:cs typeface="Calibri"/>
              </a:rPr>
              <a:t>Lagerarbetare</a:t>
            </a:r>
            <a:r>
              <a:rPr lang="fi-FI" sz="2400" dirty="0">
                <a:cs typeface="Calibri"/>
              </a:rPr>
              <a:t> </a:t>
            </a:r>
            <a:r>
              <a:rPr lang="fi-FI" sz="2400" b="1" dirty="0">
                <a:cs typeface="Calibri"/>
              </a:rPr>
              <a:t>varastotyöntekijä</a:t>
            </a:r>
            <a:endParaRPr lang="fi-FI" sz="2400" dirty="0">
              <a:ea typeface="Calibri"/>
              <a:cs typeface="Calibri"/>
            </a:endParaRPr>
          </a:p>
          <a:p>
            <a:pPr marL="0" indent="0">
              <a:buFont typeface="Arial" panose="020B0604020202020204" pitchFamily="34" charset="0"/>
              <a:buNone/>
            </a:pPr>
            <a:r>
              <a:rPr lang="fi-FI" sz="2400" dirty="0" err="1">
                <a:cs typeface="Calibri"/>
              </a:rPr>
              <a:t>Servitör</a:t>
            </a:r>
            <a:r>
              <a:rPr lang="fi-FI" sz="2400" dirty="0">
                <a:cs typeface="Calibri"/>
              </a:rPr>
              <a:t> </a:t>
            </a:r>
            <a:r>
              <a:rPr lang="fi-FI" sz="2400" b="1" dirty="0">
                <a:cs typeface="Calibri"/>
              </a:rPr>
              <a:t>tarjoilija</a:t>
            </a:r>
            <a:endParaRPr lang="fi-FI" sz="2400" dirty="0">
              <a:ea typeface="Calibri"/>
              <a:cs typeface="Calibri"/>
            </a:endParaRPr>
          </a:p>
          <a:p>
            <a:pPr marL="0" indent="0">
              <a:buFont typeface="Arial" panose="020B0604020202020204" pitchFamily="34" charset="0"/>
              <a:buNone/>
            </a:pPr>
            <a:r>
              <a:rPr lang="fi-FI" sz="2400" dirty="0" err="1">
                <a:cs typeface="Calibri"/>
              </a:rPr>
              <a:t>underskötare</a:t>
            </a:r>
            <a:r>
              <a:rPr lang="fi-FI" sz="2400" dirty="0">
                <a:cs typeface="Calibri"/>
              </a:rPr>
              <a:t>/</a:t>
            </a:r>
            <a:r>
              <a:rPr lang="fi-FI" sz="2400" dirty="0" err="1">
                <a:cs typeface="Calibri"/>
              </a:rPr>
              <a:t>närvårdare</a:t>
            </a:r>
            <a:r>
              <a:rPr lang="fi-FI" sz="2400" dirty="0">
                <a:cs typeface="Calibri"/>
              </a:rPr>
              <a:t> </a:t>
            </a:r>
            <a:r>
              <a:rPr lang="fi-FI" sz="2400" b="1" dirty="0">
                <a:cs typeface="Calibri"/>
              </a:rPr>
              <a:t>lähihoitaja</a:t>
            </a:r>
            <a:endParaRPr lang="fi-FI" sz="2400" dirty="0">
              <a:cs typeface="Calibri"/>
            </a:endParaRPr>
          </a:p>
          <a:p>
            <a:pPr marL="0" indent="0">
              <a:buFont typeface="Arial" panose="020B0604020202020204" pitchFamily="34" charset="0"/>
              <a:buNone/>
            </a:pPr>
            <a:r>
              <a:rPr lang="fi-FI" sz="2400" dirty="0" err="1">
                <a:ea typeface="Calibri"/>
                <a:cs typeface="Calibri"/>
              </a:rPr>
              <a:t>Kock</a:t>
            </a:r>
            <a:r>
              <a:rPr lang="fi-FI" sz="2400" dirty="0">
                <a:ea typeface="Calibri"/>
                <a:cs typeface="Calibri"/>
              </a:rPr>
              <a:t> </a:t>
            </a:r>
            <a:r>
              <a:rPr lang="fi-FI" sz="2400" b="1" dirty="0">
                <a:ea typeface="Calibri"/>
                <a:cs typeface="Calibri"/>
              </a:rPr>
              <a:t>kokko</a:t>
            </a:r>
            <a:endParaRPr lang="fi-FI" sz="2400" dirty="0">
              <a:ea typeface="Calibri"/>
              <a:cs typeface="Calibri"/>
            </a:endParaRPr>
          </a:p>
          <a:p>
            <a:pPr marL="0" indent="0">
              <a:buFont typeface="Arial" panose="020B0604020202020204" pitchFamily="34" charset="0"/>
              <a:buNone/>
            </a:pPr>
            <a:r>
              <a:rPr lang="fi-FI" sz="2400" dirty="0" err="1">
                <a:ea typeface="Calibri"/>
                <a:cs typeface="Calibri"/>
              </a:rPr>
              <a:t>Hotellreceptionist</a:t>
            </a:r>
            <a:r>
              <a:rPr lang="fi-FI" sz="2400" dirty="0">
                <a:ea typeface="Calibri"/>
                <a:cs typeface="Calibri"/>
              </a:rPr>
              <a:t> </a:t>
            </a:r>
            <a:r>
              <a:rPr lang="fi-FI" sz="2400" b="1" dirty="0" err="1">
                <a:ea typeface="Calibri"/>
                <a:cs typeface="Calibri"/>
              </a:rPr>
              <a:t>vastaanottovirkalija</a:t>
            </a:r>
            <a:endParaRPr lang="fi-FI" sz="2400" dirty="0">
              <a:ea typeface="Calibri"/>
              <a:cs typeface="Calibri"/>
            </a:endParaRPr>
          </a:p>
          <a:p>
            <a:pPr marL="0" indent="0">
              <a:buFont typeface="Arial" panose="020B0604020202020204" pitchFamily="34" charset="0"/>
              <a:buNone/>
            </a:pPr>
            <a:r>
              <a:rPr lang="fi-FI" sz="2400" dirty="0" err="1">
                <a:cs typeface="Calibri"/>
              </a:rPr>
              <a:t>Turistguide</a:t>
            </a:r>
            <a:r>
              <a:rPr lang="fi-FI" sz="2400" dirty="0">
                <a:cs typeface="Calibri"/>
              </a:rPr>
              <a:t> </a:t>
            </a:r>
            <a:r>
              <a:rPr lang="fi-FI" sz="2400" b="1" dirty="0">
                <a:cs typeface="Calibri"/>
              </a:rPr>
              <a:t>matkaopas</a:t>
            </a:r>
            <a:endParaRPr lang="fi-FI" sz="2000" dirty="0"/>
          </a:p>
          <a:p>
            <a:pPr marL="0" indent="0">
              <a:buFont typeface="Arial" panose="020B0604020202020204" pitchFamily="34" charset="0"/>
              <a:buNone/>
            </a:pPr>
            <a:r>
              <a:rPr lang="fi-FI" sz="2400" dirty="0">
                <a:cs typeface="Calibri"/>
              </a:rPr>
              <a:t>CNC-</a:t>
            </a:r>
            <a:r>
              <a:rPr lang="fi-FI" sz="2400" dirty="0" err="1">
                <a:cs typeface="Calibri"/>
              </a:rPr>
              <a:t>operatör</a:t>
            </a:r>
            <a:r>
              <a:rPr lang="fi-FI" sz="2400" dirty="0">
                <a:cs typeface="Calibri"/>
              </a:rPr>
              <a:t> </a:t>
            </a:r>
            <a:r>
              <a:rPr lang="fi-FI" sz="2400" b="1" dirty="0">
                <a:cs typeface="Calibri"/>
              </a:rPr>
              <a:t>CNC-koneistaja</a:t>
            </a:r>
            <a:endParaRPr lang="fi-FI" sz="2400" dirty="0">
              <a:cs typeface="Calibri"/>
            </a:endParaRPr>
          </a:p>
          <a:p>
            <a:pPr marL="0" indent="0">
              <a:buFont typeface="Arial" panose="020B0604020202020204" pitchFamily="34" charset="0"/>
              <a:buNone/>
            </a:pPr>
            <a:r>
              <a:rPr lang="fi-FI" sz="2400" dirty="0" err="1">
                <a:ea typeface="Calibri"/>
                <a:cs typeface="Calibri"/>
              </a:rPr>
              <a:t>Fastighetsskötare</a:t>
            </a:r>
            <a:r>
              <a:rPr lang="fi-FI" sz="2400" dirty="0">
                <a:ea typeface="Calibri"/>
                <a:cs typeface="Calibri"/>
              </a:rPr>
              <a:t> </a:t>
            </a:r>
            <a:r>
              <a:rPr lang="fi-FI" sz="2400" b="1" dirty="0" err="1">
                <a:ea typeface="Calibri"/>
                <a:cs typeface="Calibri"/>
              </a:rPr>
              <a:t>kiinteisstönhoitaja</a:t>
            </a:r>
            <a:endParaRPr lang="fi-FI" sz="2400" dirty="0">
              <a:ea typeface="Calibri"/>
              <a:cs typeface="Calibri"/>
            </a:endParaRPr>
          </a:p>
          <a:p>
            <a:pPr marL="0" indent="0">
              <a:buFont typeface="Arial" panose="020B0604020202020204" pitchFamily="34" charset="0"/>
              <a:buNone/>
            </a:pPr>
            <a:endParaRPr lang="fi-FI" sz="3200" dirty="0">
              <a:ea typeface="Calibri"/>
              <a:cs typeface="Calibri"/>
            </a:endParaRPr>
          </a:p>
        </p:txBody>
      </p:sp>
      <p:pic>
        <p:nvPicPr>
          <p:cNvPr id="9" name="Kuva 8" descr="Hammasrattaat ääriviiva">
            <a:extLst>
              <a:ext uri="{FF2B5EF4-FFF2-40B4-BE49-F238E27FC236}">
                <a16:creationId xmlns:a16="http://schemas.microsoft.com/office/drawing/2014/main" id="{F920B224-0897-14C6-2092-9AFF27EC43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01778" y="1100378"/>
            <a:ext cx="1562100" cy="1562100"/>
          </a:xfrm>
          <a:prstGeom prst="rect">
            <a:avLst/>
          </a:prstGeom>
        </p:spPr>
      </p:pic>
      <p:sp>
        <p:nvSpPr>
          <p:cNvPr id="8" name="Tekstiruutu 7">
            <a:extLst>
              <a:ext uri="{FF2B5EF4-FFF2-40B4-BE49-F238E27FC236}">
                <a16:creationId xmlns:a16="http://schemas.microsoft.com/office/drawing/2014/main" id="{6C4043B9-3BF5-B553-2331-5A685FA3F0B4}"/>
              </a:ext>
            </a:extLst>
          </p:cNvPr>
          <p:cNvSpPr txBox="1"/>
          <p:nvPr/>
        </p:nvSpPr>
        <p:spPr>
          <a:xfrm>
            <a:off x="9571774" y="1152043"/>
            <a:ext cx="2116252" cy="646331"/>
          </a:xfrm>
          <a:prstGeom prst="rect">
            <a:avLst/>
          </a:prstGeom>
          <a:noFill/>
        </p:spPr>
        <p:txBody>
          <a:bodyPr wrap="square" rtlCol="0">
            <a:spAutoFit/>
          </a:bodyPr>
          <a:lstStyle/>
          <a:p>
            <a:r>
              <a:rPr lang="fi-FI" dirty="0" err="1"/>
              <a:t>Jag</a:t>
            </a:r>
            <a:r>
              <a:rPr lang="fi-FI" dirty="0"/>
              <a:t> </a:t>
            </a:r>
            <a:r>
              <a:rPr lang="fi-FI" dirty="0" err="1"/>
              <a:t>ska</a:t>
            </a:r>
            <a:r>
              <a:rPr lang="fi-FI" dirty="0"/>
              <a:t> </a:t>
            </a:r>
            <a:r>
              <a:rPr lang="fi-FI" dirty="0" err="1"/>
              <a:t>bli</a:t>
            </a:r>
            <a:r>
              <a:rPr lang="fi-FI" dirty="0"/>
              <a:t>… = Minusta tulee</a:t>
            </a:r>
          </a:p>
        </p:txBody>
      </p:sp>
      <p:pic>
        <p:nvPicPr>
          <p:cNvPr id="11" name="Kuva 10" descr="Valo päällä tasaisella täytöllä">
            <a:extLst>
              <a:ext uri="{FF2B5EF4-FFF2-40B4-BE49-F238E27FC236}">
                <a16:creationId xmlns:a16="http://schemas.microsoft.com/office/drawing/2014/main" id="{D4A204B4-4A10-7BCF-3A54-B0212181EC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49381" y="1181055"/>
            <a:ext cx="646331" cy="646331"/>
          </a:xfrm>
          <a:prstGeom prst="rect">
            <a:avLst/>
          </a:prstGeom>
        </p:spPr>
      </p:pic>
      <p:sp>
        <p:nvSpPr>
          <p:cNvPr id="13" name="Suorakulmio: Pyöristetyt kulmat 12">
            <a:extLst>
              <a:ext uri="{FF2B5EF4-FFF2-40B4-BE49-F238E27FC236}">
                <a16:creationId xmlns:a16="http://schemas.microsoft.com/office/drawing/2014/main" id="{311FF9A4-67E7-4469-3398-A78E38A61976}"/>
              </a:ext>
            </a:extLst>
          </p:cNvPr>
          <p:cNvSpPr/>
          <p:nvPr/>
        </p:nvSpPr>
        <p:spPr>
          <a:xfrm>
            <a:off x="8773318" y="1130488"/>
            <a:ext cx="2504312" cy="826749"/>
          </a:xfrm>
          <a:custGeom>
            <a:avLst/>
            <a:gdLst>
              <a:gd name="connsiteX0" fmla="*/ 0 w 2504312"/>
              <a:gd name="connsiteY0" fmla="*/ 137794 h 826749"/>
              <a:gd name="connsiteX1" fmla="*/ 137794 w 2504312"/>
              <a:gd name="connsiteY1" fmla="*/ 0 h 826749"/>
              <a:gd name="connsiteX2" fmla="*/ 650401 w 2504312"/>
              <a:gd name="connsiteY2" fmla="*/ 0 h 826749"/>
              <a:gd name="connsiteX3" fmla="*/ 1185294 w 2504312"/>
              <a:gd name="connsiteY3" fmla="*/ 0 h 826749"/>
              <a:gd name="connsiteX4" fmla="*/ 1720188 w 2504312"/>
              <a:gd name="connsiteY4" fmla="*/ 0 h 826749"/>
              <a:gd name="connsiteX5" fmla="*/ 2366518 w 2504312"/>
              <a:gd name="connsiteY5" fmla="*/ 0 h 826749"/>
              <a:gd name="connsiteX6" fmla="*/ 2504312 w 2504312"/>
              <a:gd name="connsiteY6" fmla="*/ 137794 h 826749"/>
              <a:gd name="connsiteX7" fmla="*/ 2504312 w 2504312"/>
              <a:gd name="connsiteY7" fmla="*/ 688955 h 826749"/>
              <a:gd name="connsiteX8" fmla="*/ 2366518 w 2504312"/>
              <a:gd name="connsiteY8" fmla="*/ 826749 h 826749"/>
              <a:gd name="connsiteX9" fmla="*/ 1809337 w 2504312"/>
              <a:gd name="connsiteY9" fmla="*/ 826749 h 826749"/>
              <a:gd name="connsiteX10" fmla="*/ 1319018 w 2504312"/>
              <a:gd name="connsiteY10" fmla="*/ 826749 h 826749"/>
              <a:gd name="connsiteX11" fmla="*/ 784124 w 2504312"/>
              <a:gd name="connsiteY11" fmla="*/ 826749 h 826749"/>
              <a:gd name="connsiteX12" fmla="*/ 137794 w 2504312"/>
              <a:gd name="connsiteY12" fmla="*/ 826749 h 826749"/>
              <a:gd name="connsiteX13" fmla="*/ 0 w 2504312"/>
              <a:gd name="connsiteY13" fmla="*/ 688955 h 826749"/>
              <a:gd name="connsiteX14" fmla="*/ 0 w 2504312"/>
              <a:gd name="connsiteY14" fmla="*/ 137794 h 82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4312" h="826749" extrusionOk="0">
                <a:moveTo>
                  <a:pt x="0" y="137794"/>
                </a:moveTo>
                <a:cubicBezTo>
                  <a:pt x="11199" y="64030"/>
                  <a:pt x="67407" y="-10680"/>
                  <a:pt x="137794" y="0"/>
                </a:cubicBezTo>
                <a:cubicBezTo>
                  <a:pt x="306426" y="-9337"/>
                  <a:pt x="448084" y="3355"/>
                  <a:pt x="650401" y="0"/>
                </a:cubicBezTo>
                <a:cubicBezTo>
                  <a:pt x="852718" y="-3355"/>
                  <a:pt x="1013614" y="11801"/>
                  <a:pt x="1185294" y="0"/>
                </a:cubicBezTo>
                <a:cubicBezTo>
                  <a:pt x="1356974" y="-11801"/>
                  <a:pt x="1541402" y="18206"/>
                  <a:pt x="1720188" y="0"/>
                </a:cubicBezTo>
                <a:cubicBezTo>
                  <a:pt x="1898974" y="-18206"/>
                  <a:pt x="2205763" y="7923"/>
                  <a:pt x="2366518" y="0"/>
                </a:cubicBezTo>
                <a:cubicBezTo>
                  <a:pt x="2450968" y="7432"/>
                  <a:pt x="2502620" y="66034"/>
                  <a:pt x="2504312" y="137794"/>
                </a:cubicBezTo>
                <a:cubicBezTo>
                  <a:pt x="2483704" y="330600"/>
                  <a:pt x="2478331" y="526811"/>
                  <a:pt x="2504312" y="688955"/>
                </a:cubicBezTo>
                <a:cubicBezTo>
                  <a:pt x="2499952" y="757807"/>
                  <a:pt x="2441529" y="831021"/>
                  <a:pt x="2366518" y="826749"/>
                </a:cubicBezTo>
                <a:cubicBezTo>
                  <a:pt x="2142410" y="849865"/>
                  <a:pt x="2012706" y="846790"/>
                  <a:pt x="1809337" y="826749"/>
                </a:cubicBezTo>
                <a:cubicBezTo>
                  <a:pt x="1605968" y="806708"/>
                  <a:pt x="1490761" y="830318"/>
                  <a:pt x="1319018" y="826749"/>
                </a:cubicBezTo>
                <a:cubicBezTo>
                  <a:pt x="1147275" y="823180"/>
                  <a:pt x="1012145" y="805959"/>
                  <a:pt x="784124" y="826749"/>
                </a:cubicBezTo>
                <a:cubicBezTo>
                  <a:pt x="556103" y="847539"/>
                  <a:pt x="338838" y="858062"/>
                  <a:pt x="137794" y="826749"/>
                </a:cubicBezTo>
                <a:cubicBezTo>
                  <a:pt x="66654" y="820604"/>
                  <a:pt x="1651" y="757669"/>
                  <a:pt x="0" y="688955"/>
                </a:cubicBezTo>
                <a:cubicBezTo>
                  <a:pt x="11623" y="485257"/>
                  <a:pt x="10195" y="378747"/>
                  <a:pt x="0" y="137794"/>
                </a:cubicBezTo>
                <a:close/>
              </a:path>
            </a:pathLst>
          </a:custGeom>
          <a:noFill/>
          <a:ln>
            <a:extLst>
              <a:ext uri="{C807C97D-BFC1-408E-A445-0C87EB9F89A2}">
                <ask:lineSketchStyleProps xmlns:ask="http://schemas.microsoft.com/office/drawing/2018/sketchyshapes" sd="1719277988">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59549378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393D5C5-FFF7-87BF-EAD1-C9A4E3D67762}"/>
              </a:ext>
            </a:extLst>
          </p:cNvPr>
          <p:cNvSpPr>
            <a:spLocks noGrp="1"/>
          </p:cNvSpPr>
          <p:nvPr>
            <p:ph type="title"/>
          </p:nvPr>
        </p:nvSpPr>
        <p:spPr>
          <a:xfrm>
            <a:off x="838199" y="257921"/>
            <a:ext cx="10515600" cy="1325563"/>
          </a:xfrm>
        </p:spPr>
        <p:txBody>
          <a:bodyPr>
            <a:normAutofit/>
          </a:bodyPr>
          <a:lstStyle/>
          <a:p>
            <a:r>
              <a:rPr lang="fi-FI" sz="3600" b="1" dirty="0" err="1"/>
              <a:t>Vem</a:t>
            </a:r>
            <a:r>
              <a:rPr lang="fi-FI" sz="3600" b="1" dirty="0"/>
              <a:t> </a:t>
            </a:r>
            <a:r>
              <a:rPr lang="fi-FI" sz="3600" b="1" dirty="0" err="1"/>
              <a:t>gör</a:t>
            </a:r>
            <a:r>
              <a:rPr lang="fi-FI" sz="3600" b="1" dirty="0"/>
              <a:t> </a:t>
            </a:r>
            <a:r>
              <a:rPr lang="fi-FI" sz="3600" b="1" dirty="0" err="1"/>
              <a:t>vad</a:t>
            </a:r>
            <a:r>
              <a:rPr lang="fi-FI" sz="3600" b="1" dirty="0"/>
              <a:t>? - Kuka tekee mitä? </a:t>
            </a:r>
            <a:br>
              <a:rPr lang="fi-FI" sz="3600" b="1" dirty="0"/>
            </a:br>
            <a:r>
              <a:rPr lang="fi-FI" sz="3600" b="1" dirty="0"/>
              <a:t>Valitse laatikosta sopiva verbi ja taivuta</a:t>
            </a:r>
          </a:p>
        </p:txBody>
      </p:sp>
      <p:sp>
        <p:nvSpPr>
          <p:cNvPr id="3" name="Sisällön paikkamerkki 2">
            <a:extLst>
              <a:ext uri="{FF2B5EF4-FFF2-40B4-BE49-F238E27FC236}">
                <a16:creationId xmlns:a16="http://schemas.microsoft.com/office/drawing/2014/main" id="{873C00A5-11F5-29C1-6B6C-4D656DEDE979}"/>
              </a:ext>
            </a:extLst>
          </p:cNvPr>
          <p:cNvSpPr>
            <a:spLocks noGrp="1"/>
          </p:cNvSpPr>
          <p:nvPr>
            <p:ph idx="1"/>
          </p:nvPr>
        </p:nvSpPr>
        <p:spPr>
          <a:xfrm>
            <a:off x="838199" y="1825625"/>
            <a:ext cx="8663609" cy="4351338"/>
          </a:xfrm>
        </p:spPr>
        <p:txBody>
          <a:bodyPr>
            <a:normAutofit/>
          </a:bodyPr>
          <a:lstStyle/>
          <a:p>
            <a:pPr marL="0" indent="0">
              <a:buNone/>
            </a:pPr>
            <a:r>
              <a:rPr lang="fi-FI" dirty="0"/>
              <a:t>En </a:t>
            </a:r>
            <a:r>
              <a:rPr lang="fi-FI" dirty="0" err="1"/>
              <a:t>sjukskötare</a:t>
            </a:r>
            <a:r>
              <a:rPr lang="fi-FI" dirty="0"/>
              <a:t> ___________________ </a:t>
            </a:r>
            <a:r>
              <a:rPr lang="fi-FI" dirty="0" err="1"/>
              <a:t>patienter</a:t>
            </a:r>
            <a:endParaRPr lang="fi-FI" dirty="0"/>
          </a:p>
          <a:p>
            <a:pPr marL="0" indent="0">
              <a:buNone/>
            </a:pPr>
            <a:r>
              <a:rPr lang="fi-FI" dirty="0"/>
              <a:t>En </a:t>
            </a:r>
            <a:r>
              <a:rPr lang="fi-FI" dirty="0" err="1"/>
              <a:t>bilmekaniker</a:t>
            </a:r>
            <a:r>
              <a:rPr lang="fi-FI" dirty="0"/>
              <a:t> ____________________ </a:t>
            </a:r>
            <a:r>
              <a:rPr lang="fi-FI" dirty="0" err="1"/>
              <a:t>bilar</a:t>
            </a:r>
            <a:r>
              <a:rPr lang="fi-FI" dirty="0"/>
              <a:t>.</a:t>
            </a:r>
          </a:p>
          <a:p>
            <a:pPr marL="0" indent="0">
              <a:buNone/>
            </a:pPr>
            <a:r>
              <a:rPr lang="fi-FI" dirty="0"/>
              <a:t>En </a:t>
            </a:r>
            <a:r>
              <a:rPr lang="fi-FI" dirty="0" err="1"/>
              <a:t>lastbilförare</a:t>
            </a:r>
            <a:r>
              <a:rPr lang="fi-FI" dirty="0"/>
              <a:t> _____________________ en </a:t>
            </a:r>
            <a:r>
              <a:rPr lang="fi-FI" dirty="0" err="1"/>
              <a:t>lastbil</a:t>
            </a:r>
            <a:endParaRPr lang="fi-FI" dirty="0"/>
          </a:p>
          <a:p>
            <a:pPr marL="0" indent="0">
              <a:buNone/>
            </a:pPr>
            <a:r>
              <a:rPr lang="fi-FI" dirty="0"/>
              <a:t>En </a:t>
            </a:r>
            <a:r>
              <a:rPr lang="fi-FI" dirty="0" err="1"/>
              <a:t>husbyggare</a:t>
            </a:r>
            <a:r>
              <a:rPr lang="fi-FI" dirty="0"/>
              <a:t> _______________________ hus.</a:t>
            </a:r>
          </a:p>
          <a:p>
            <a:pPr marL="0" indent="0">
              <a:buNone/>
            </a:pPr>
            <a:r>
              <a:rPr lang="fi-FI" dirty="0"/>
              <a:t>En </a:t>
            </a:r>
            <a:r>
              <a:rPr lang="fi-FI" dirty="0" err="1"/>
              <a:t>frisör</a:t>
            </a:r>
            <a:r>
              <a:rPr lang="fi-FI" dirty="0"/>
              <a:t> ________________________ </a:t>
            </a:r>
            <a:r>
              <a:rPr lang="fi-FI" dirty="0" err="1"/>
              <a:t>hår</a:t>
            </a:r>
            <a:r>
              <a:rPr lang="fi-FI" dirty="0"/>
              <a:t>.</a:t>
            </a:r>
          </a:p>
          <a:p>
            <a:pPr marL="0" indent="0">
              <a:buNone/>
            </a:pPr>
            <a:r>
              <a:rPr lang="fi-FI" dirty="0"/>
              <a:t>En </a:t>
            </a:r>
            <a:r>
              <a:rPr lang="fi-FI" dirty="0" err="1"/>
              <a:t>lagerarbetare</a:t>
            </a:r>
            <a:r>
              <a:rPr lang="fi-FI" dirty="0"/>
              <a:t>___________________ </a:t>
            </a:r>
            <a:r>
              <a:rPr lang="fi-FI" dirty="0" err="1"/>
              <a:t>paketer</a:t>
            </a:r>
            <a:r>
              <a:rPr lang="fi-FI" dirty="0"/>
              <a:t>.</a:t>
            </a:r>
          </a:p>
          <a:p>
            <a:pPr marL="0" indent="0">
              <a:buNone/>
            </a:pPr>
            <a:r>
              <a:rPr lang="fi-FI" dirty="0"/>
              <a:t>En </a:t>
            </a:r>
            <a:r>
              <a:rPr lang="fi-FI" dirty="0" err="1"/>
              <a:t>servitör</a:t>
            </a:r>
            <a:r>
              <a:rPr lang="fi-FI" dirty="0"/>
              <a:t> ___________________ </a:t>
            </a:r>
            <a:r>
              <a:rPr lang="fi-FI" dirty="0" err="1"/>
              <a:t>kunder</a:t>
            </a:r>
            <a:endParaRPr lang="fi-FI" dirty="0"/>
          </a:p>
          <a:p>
            <a:pPr marL="0" indent="0">
              <a:buNone/>
            </a:pPr>
            <a:r>
              <a:rPr lang="fi-FI" dirty="0"/>
              <a:t>En </a:t>
            </a:r>
            <a:r>
              <a:rPr lang="fi-FI" dirty="0" err="1"/>
              <a:t>städare</a:t>
            </a:r>
            <a:r>
              <a:rPr lang="fi-FI" dirty="0"/>
              <a:t> _______________ </a:t>
            </a:r>
            <a:r>
              <a:rPr lang="fi-FI" dirty="0" err="1"/>
              <a:t>rum</a:t>
            </a:r>
            <a:r>
              <a:rPr lang="fi-FI" dirty="0"/>
              <a:t>.</a:t>
            </a:r>
          </a:p>
          <a:p>
            <a:endParaRPr lang="fi-FI" dirty="0"/>
          </a:p>
          <a:p>
            <a:endParaRPr lang="fi-FI" dirty="0"/>
          </a:p>
          <a:p>
            <a:endParaRPr lang="fi-FI" dirty="0"/>
          </a:p>
          <a:p>
            <a:pPr marL="0" indent="0">
              <a:buNone/>
            </a:pPr>
            <a:endParaRPr lang="fi-FI" dirty="0"/>
          </a:p>
        </p:txBody>
      </p:sp>
      <p:sp>
        <p:nvSpPr>
          <p:cNvPr id="4" name="Tekstiruutu 3">
            <a:extLst>
              <a:ext uri="{FF2B5EF4-FFF2-40B4-BE49-F238E27FC236}">
                <a16:creationId xmlns:a16="http://schemas.microsoft.com/office/drawing/2014/main" id="{B7AFDCF1-2938-6E77-7E6A-A70F5FC399BB}"/>
              </a:ext>
            </a:extLst>
          </p:cNvPr>
          <p:cNvSpPr txBox="1"/>
          <p:nvPr/>
        </p:nvSpPr>
        <p:spPr>
          <a:xfrm>
            <a:off x="9882905" y="1933866"/>
            <a:ext cx="1885025" cy="2554545"/>
          </a:xfrm>
          <a:prstGeom prst="rect">
            <a:avLst/>
          </a:prstGeom>
          <a:noFill/>
          <a:ln>
            <a:solidFill>
              <a:schemeClr val="tx1"/>
            </a:solidFill>
            <a:prstDash val="lgDashDotDot"/>
          </a:ln>
        </p:spPr>
        <p:txBody>
          <a:bodyPr wrap="square" rtlCol="0">
            <a:spAutoFit/>
          </a:bodyPr>
          <a:lstStyle/>
          <a:p>
            <a:r>
              <a:rPr lang="fi-FI" sz="2000" dirty="0" err="1"/>
              <a:t>köra</a:t>
            </a:r>
            <a:r>
              <a:rPr lang="fi-FI" sz="2000" dirty="0"/>
              <a:t> II</a:t>
            </a:r>
          </a:p>
          <a:p>
            <a:r>
              <a:rPr lang="fi-FI" sz="2000" dirty="0" err="1"/>
              <a:t>vårda</a:t>
            </a:r>
            <a:r>
              <a:rPr lang="fi-FI" sz="2000" dirty="0"/>
              <a:t> I</a:t>
            </a:r>
          </a:p>
          <a:p>
            <a:r>
              <a:rPr lang="fi-FI" sz="2000" dirty="0" err="1"/>
              <a:t>städa</a:t>
            </a:r>
            <a:r>
              <a:rPr lang="fi-FI" sz="2000" dirty="0"/>
              <a:t> I</a:t>
            </a:r>
          </a:p>
          <a:p>
            <a:r>
              <a:rPr lang="fi-FI" sz="2000" dirty="0" err="1"/>
              <a:t>servera</a:t>
            </a:r>
            <a:r>
              <a:rPr lang="fi-FI" sz="2000" dirty="0"/>
              <a:t> I</a:t>
            </a:r>
          </a:p>
          <a:p>
            <a:r>
              <a:rPr lang="fi-FI" sz="2000" dirty="0"/>
              <a:t>lasta I</a:t>
            </a:r>
          </a:p>
          <a:p>
            <a:r>
              <a:rPr lang="fi-FI" sz="2000" dirty="0"/>
              <a:t>bygga II</a:t>
            </a:r>
          </a:p>
          <a:p>
            <a:r>
              <a:rPr lang="fi-FI" sz="2000" dirty="0" err="1"/>
              <a:t>tvätta</a:t>
            </a:r>
            <a:r>
              <a:rPr lang="fi-FI" sz="2000" dirty="0"/>
              <a:t> I</a:t>
            </a:r>
          </a:p>
          <a:p>
            <a:r>
              <a:rPr lang="fi-FI" sz="2000" dirty="0" err="1"/>
              <a:t>reparera</a:t>
            </a:r>
            <a:r>
              <a:rPr lang="fi-FI" sz="2000" dirty="0"/>
              <a:t> I  </a:t>
            </a:r>
            <a:endParaRPr lang="fi-FI" sz="2400" dirty="0"/>
          </a:p>
        </p:txBody>
      </p:sp>
      <p:sp>
        <p:nvSpPr>
          <p:cNvPr id="5" name="Tekstiruutu 4">
            <a:extLst>
              <a:ext uri="{FF2B5EF4-FFF2-40B4-BE49-F238E27FC236}">
                <a16:creationId xmlns:a16="http://schemas.microsoft.com/office/drawing/2014/main" id="{933809E8-1706-E75B-81C6-3733F9C0213D}"/>
              </a:ext>
            </a:extLst>
          </p:cNvPr>
          <p:cNvSpPr txBox="1"/>
          <p:nvPr/>
        </p:nvSpPr>
        <p:spPr>
          <a:xfrm>
            <a:off x="8873655" y="5393333"/>
            <a:ext cx="3077155" cy="923330"/>
          </a:xfrm>
          <a:prstGeom prst="rect">
            <a:avLst/>
          </a:prstGeom>
          <a:noFill/>
        </p:spPr>
        <p:txBody>
          <a:bodyPr wrap="square" rtlCol="0">
            <a:spAutoFit/>
          </a:bodyPr>
          <a:lstStyle/>
          <a:p>
            <a:r>
              <a:rPr lang="fi-FI" dirty="0"/>
              <a:t>Vieläkö  muistat miten ruotsin verbit taipuvat luokissa I, II ja III?</a:t>
            </a:r>
          </a:p>
        </p:txBody>
      </p:sp>
      <p:pic>
        <p:nvPicPr>
          <p:cNvPr id="7" name="Kuva 6" descr="Kysymysmerkki tasaisella täytöllä">
            <a:extLst>
              <a:ext uri="{FF2B5EF4-FFF2-40B4-BE49-F238E27FC236}">
                <a16:creationId xmlns:a16="http://schemas.microsoft.com/office/drawing/2014/main" id="{71D074CE-0986-73B6-C6B1-0E5ABEE85F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29600" y="5357475"/>
            <a:ext cx="914400" cy="914400"/>
          </a:xfrm>
          <a:prstGeom prst="rect">
            <a:avLst/>
          </a:prstGeom>
        </p:spPr>
      </p:pic>
      <p:sp>
        <p:nvSpPr>
          <p:cNvPr id="6" name="Tekstiruutu 5">
            <a:extLst>
              <a:ext uri="{FF2B5EF4-FFF2-40B4-BE49-F238E27FC236}">
                <a16:creationId xmlns:a16="http://schemas.microsoft.com/office/drawing/2014/main" id="{17922725-E856-CC01-E302-D8D0B053B763}"/>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8" name="Kuva 7" descr="Lyijykynä ääriviiva">
            <a:extLst>
              <a:ext uri="{FF2B5EF4-FFF2-40B4-BE49-F238E27FC236}">
                <a16:creationId xmlns:a16="http://schemas.microsoft.com/office/drawing/2014/main" id="{C7ECBFA4-2ADA-EFA0-0619-0734854A5F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33866" y="575771"/>
            <a:ext cx="914400" cy="914400"/>
          </a:xfrm>
          <a:prstGeom prst="rect">
            <a:avLst/>
          </a:prstGeom>
        </p:spPr>
      </p:pic>
      <p:pic>
        <p:nvPicPr>
          <p:cNvPr id="9" name="Kuva 8" descr="Hammasrattaat ääriviiva">
            <a:extLst>
              <a:ext uri="{FF2B5EF4-FFF2-40B4-BE49-F238E27FC236}">
                <a16:creationId xmlns:a16="http://schemas.microsoft.com/office/drawing/2014/main" id="{F51DE58F-F534-1F2E-E03F-073C596803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54720" y="337815"/>
            <a:ext cx="1562100" cy="1562100"/>
          </a:xfrm>
          <a:prstGeom prst="rect">
            <a:avLst/>
          </a:prstGeom>
        </p:spPr>
      </p:pic>
    </p:spTree>
    <p:extLst>
      <p:ext uri="{BB962C8B-B14F-4D97-AF65-F5344CB8AC3E}">
        <p14:creationId xmlns:p14="http://schemas.microsoft.com/office/powerpoint/2010/main" val="275333604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217B7-DFC6-37D3-9DED-1F6A87D0AAA0}"/>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5104ED9F-F496-A4D6-DBBB-E0D43C75B2FA}"/>
              </a:ext>
            </a:extLst>
          </p:cNvPr>
          <p:cNvSpPr>
            <a:spLocks noGrp="1"/>
          </p:cNvSpPr>
          <p:nvPr>
            <p:ph type="title"/>
          </p:nvPr>
        </p:nvSpPr>
        <p:spPr>
          <a:xfrm>
            <a:off x="838199" y="257921"/>
            <a:ext cx="10515600" cy="1325563"/>
          </a:xfrm>
        </p:spPr>
        <p:txBody>
          <a:bodyPr>
            <a:normAutofit/>
          </a:bodyPr>
          <a:lstStyle/>
          <a:p>
            <a:r>
              <a:rPr lang="fi-FI" sz="3600" b="1" dirty="0" err="1"/>
              <a:t>Vem</a:t>
            </a:r>
            <a:r>
              <a:rPr lang="fi-FI" sz="3600" b="1" dirty="0"/>
              <a:t> </a:t>
            </a:r>
            <a:r>
              <a:rPr lang="fi-FI" sz="3600" b="1" dirty="0" err="1"/>
              <a:t>gör</a:t>
            </a:r>
            <a:r>
              <a:rPr lang="fi-FI" sz="3600" b="1" dirty="0"/>
              <a:t> </a:t>
            </a:r>
            <a:r>
              <a:rPr lang="fi-FI" sz="3600" b="1" dirty="0" err="1"/>
              <a:t>vad</a:t>
            </a:r>
            <a:r>
              <a:rPr lang="fi-FI" sz="3600" b="1" dirty="0"/>
              <a:t>? - Kuka tekee mitä? </a:t>
            </a:r>
            <a:r>
              <a:rPr lang="fi-FI" sz="3600" b="1" dirty="0">
                <a:solidFill>
                  <a:srgbClr val="FF0000"/>
                </a:solidFill>
              </a:rPr>
              <a:t>ratkaisu</a:t>
            </a:r>
            <a:br>
              <a:rPr lang="fi-FI" sz="3600" b="1" dirty="0"/>
            </a:br>
            <a:r>
              <a:rPr lang="fi-FI" sz="3600" b="1" dirty="0"/>
              <a:t>Valitse laatikosta sopiva verbi ja taivuta</a:t>
            </a:r>
          </a:p>
        </p:txBody>
      </p:sp>
      <p:sp>
        <p:nvSpPr>
          <p:cNvPr id="3" name="Sisällön paikkamerkki 2">
            <a:extLst>
              <a:ext uri="{FF2B5EF4-FFF2-40B4-BE49-F238E27FC236}">
                <a16:creationId xmlns:a16="http://schemas.microsoft.com/office/drawing/2014/main" id="{A26D1A67-DBC5-B6EC-1893-61598DB7FB40}"/>
              </a:ext>
            </a:extLst>
          </p:cNvPr>
          <p:cNvSpPr>
            <a:spLocks noGrp="1"/>
          </p:cNvSpPr>
          <p:nvPr>
            <p:ph idx="1"/>
          </p:nvPr>
        </p:nvSpPr>
        <p:spPr>
          <a:xfrm>
            <a:off x="838199" y="1825625"/>
            <a:ext cx="8663609" cy="4351338"/>
          </a:xfrm>
        </p:spPr>
        <p:txBody>
          <a:bodyPr>
            <a:normAutofit/>
          </a:bodyPr>
          <a:lstStyle/>
          <a:p>
            <a:pPr marL="0" indent="0">
              <a:buNone/>
            </a:pPr>
            <a:r>
              <a:rPr lang="fi-FI" dirty="0"/>
              <a:t>En </a:t>
            </a:r>
            <a:r>
              <a:rPr lang="fi-FI" dirty="0" err="1"/>
              <a:t>sjukskötare</a:t>
            </a:r>
            <a:r>
              <a:rPr lang="fi-FI" dirty="0"/>
              <a:t> </a:t>
            </a:r>
            <a:r>
              <a:rPr lang="fi-FI" b="1" dirty="0" err="1"/>
              <a:t>sköter</a:t>
            </a:r>
            <a:r>
              <a:rPr lang="fi-FI" dirty="0"/>
              <a:t> </a:t>
            </a:r>
            <a:r>
              <a:rPr lang="fi-FI" dirty="0" err="1"/>
              <a:t>patienter</a:t>
            </a:r>
            <a:endParaRPr lang="fi-FI" dirty="0"/>
          </a:p>
          <a:p>
            <a:pPr marL="0" indent="0">
              <a:buNone/>
            </a:pPr>
            <a:r>
              <a:rPr lang="fi-FI" dirty="0"/>
              <a:t>En </a:t>
            </a:r>
            <a:r>
              <a:rPr lang="fi-FI" dirty="0" err="1"/>
              <a:t>bilmekaniker</a:t>
            </a:r>
            <a:r>
              <a:rPr lang="fi-FI" dirty="0"/>
              <a:t> </a:t>
            </a:r>
            <a:r>
              <a:rPr lang="fi-FI" b="1" dirty="0" err="1"/>
              <a:t>reparera</a:t>
            </a:r>
            <a:r>
              <a:rPr lang="fi-FI" dirty="0"/>
              <a:t> </a:t>
            </a:r>
            <a:r>
              <a:rPr lang="fi-FI" dirty="0" err="1"/>
              <a:t>bilar</a:t>
            </a:r>
            <a:r>
              <a:rPr lang="fi-FI" dirty="0"/>
              <a:t>.</a:t>
            </a:r>
          </a:p>
          <a:p>
            <a:pPr marL="0" indent="0">
              <a:buNone/>
            </a:pPr>
            <a:r>
              <a:rPr lang="fi-FI" dirty="0"/>
              <a:t>En </a:t>
            </a:r>
            <a:r>
              <a:rPr lang="fi-FI" dirty="0" err="1"/>
              <a:t>lastbilförare</a:t>
            </a:r>
            <a:r>
              <a:rPr lang="fi-FI" dirty="0"/>
              <a:t> </a:t>
            </a:r>
            <a:r>
              <a:rPr lang="fi-FI" b="1" dirty="0" err="1"/>
              <a:t>kör</a:t>
            </a:r>
            <a:r>
              <a:rPr lang="fi-FI" dirty="0"/>
              <a:t> en </a:t>
            </a:r>
            <a:r>
              <a:rPr lang="fi-FI" dirty="0" err="1"/>
              <a:t>lastbil</a:t>
            </a:r>
            <a:endParaRPr lang="fi-FI" dirty="0"/>
          </a:p>
          <a:p>
            <a:pPr marL="0" indent="0">
              <a:buNone/>
            </a:pPr>
            <a:r>
              <a:rPr lang="fi-FI" dirty="0"/>
              <a:t>En </a:t>
            </a:r>
            <a:r>
              <a:rPr lang="fi-FI" dirty="0" err="1"/>
              <a:t>husbyggare</a:t>
            </a:r>
            <a:r>
              <a:rPr lang="fi-FI" dirty="0"/>
              <a:t> </a:t>
            </a:r>
            <a:r>
              <a:rPr lang="fi-FI" b="1" dirty="0" err="1"/>
              <a:t>bygger</a:t>
            </a:r>
            <a:r>
              <a:rPr lang="fi-FI" dirty="0"/>
              <a:t> hus.</a:t>
            </a:r>
          </a:p>
          <a:p>
            <a:pPr marL="0" indent="0">
              <a:buNone/>
            </a:pPr>
            <a:r>
              <a:rPr lang="fi-FI" dirty="0"/>
              <a:t>En </a:t>
            </a:r>
            <a:r>
              <a:rPr lang="fi-FI" dirty="0" err="1"/>
              <a:t>frisör</a:t>
            </a:r>
            <a:r>
              <a:rPr lang="fi-FI" dirty="0"/>
              <a:t> </a:t>
            </a:r>
            <a:r>
              <a:rPr lang="fi-FI" b="1" dirty="0" err="1"/>
              <a:t>tvättar</a:t>
            </a:r>
            <a:r>
              <a:rPr lang="fi-FI" dirty="0"/>
              <a:t> </a:t>
            </a:r>
            <a:r>
              <a:rPr lang="fi-FI" dirty="0" err="1"/>
              <a:t>hår</a:t>
            </a:r>
            <a:r>
              <a:rPr lang="fi-FI" dirty="0"/>
              <a:t>.</a:t>
            </a:r>
          </a:p>
          <a:p>
            <a:pPr marL="0" indent="0">
              <a:buNone/>
            </a:pPr>
            <a:r>
              <a:rPr lang="fi-FI" dirty="0"/>
              <a:t>En </a:t>
            </a:r>
            <a:r>
              <a:rPr lang="fi-FI" dirty="0" err="1"/>
              <a:t>lagerarbetare</a:t>
            </a:r>
            <a:r>
              <a:rPr lang="fi-FI" b="1" dirty="0"/>
              <a:t> </a:t>
            </a:r>
            <a:r>
              <a:rPr lang="fi-FI" b="1" dirty="0" err="1"/>
              <a:t>lastar</a:t>
            </a:r>
            <a:r>
              <a:rPr lang="fi-FI" dirty="0"/>
              <a:t> </a:t>
            </a:r>
            <a:r>
              <a:rPr lang="fi-FI" dirty="0" err="1"/>
              <a:t>paketer</a:t>
            </a:r>
            <a:r>
              <a:rPr lang="fi-FI" dirty="0"/>
              <a:t>.</a:t>
            </a:r>
          </a:p>
          <a:p>
            <a:pPr marL="0" indent="0">
              <a:buNone/>
            </a:pPr>
            <a:r>
              <a:rPr lang="fi-FI" dirty="0"/>
              <a:t>En </a:t>
            </a:r>
            <a:r>
              <a:rPr lang="fi-FI" dirty="0" err="1"/>
              <a:t>servitör</a:t>
            </a:r>
            <a:r>
              <a:rPr lang="fi-FI" dirty="0"/>
              <a:t> </a:t>
            </a:r>
            <a:r>
              <a:rPr lang="fi-FI" b="1" dirty="0" err="1"/>
              <a:t>serverar</a:t>
            </a:r>
            <a:r>
              <a:rPr lang="fi-FI" dirty="0"/>
              <a:t> </a:t>
            </a:r>
            <a:r>
              <a:rPr lang="fi-FI" dirty="0" err="1"/>
              <a:t>kunder</a:t>
            </a:r>
            <a:endParaRPr lang="fi-FI" dirty="0"/>
          </a:p>
          <a:p>
            <a:pPr marL="0" indent="0">
              <a:buNone/>
            </a:pPr>
            <a:r>
              <a:rPr lang="fi-FI" dirty="0"/>
              <a:t>En </a:t>
            </a:r>
            <a:r>
              <a:rPr lang="fi-FI" dirty="0" err="1"/>
              <a:t>städare</a:t>
            </a:r>
            <a:r>
              <a:rPr lang="fi-FI" dirty="0"/>
              <a:t> </a:t>
            </a:r>
            <a:r>
              <a:rPr lang="fi-FI" b="1" dirty="0" err="1"/>
              <a:t>städar</a:t>
            </a:r>
            <a:r>
              <a:rPr lang="fi-FI" dirty="0"/>
              <a:t> </a:t>
            </a:r>
            <a:r>
              <a:rPr lang="fi-FI" dirty="0" err="1"/>
              <a:t>rum</a:t>
            </a:r>
            <a:r>
              <a:rPr lang="fi-FI" dirty="0"/>
              <a:t>.</a:t>
            </a:r>
          </a:p>
          <a:p>
            <a:endParaRPr lang="fi-FI" dirty="0"/>
          </a:p>
          <a:p>
            <a:endParaRPr lang="fi-FI" dirty="0"/>
          </a:p>
          <a:p>
            <a:endParaRPr lang="fi-FI" dirty="0"/>
          </a:p>
          <a:p>
            <a:pPr marL="0" indent="0">
              <a:buNone/>
            </a:pPr>
            <a:endParaRPr lang="fi-FI" dirty="0"/>
          </a:p>
        </p:txBody>
      </p:sp>
      <p:sp>
        <p:nvSpPr>
          <p:cNvPr id="4" name="Tekstiruutu 3">
            <a:extLst>
              <a:ext uri="{FF2B5EF4-FFF2-40B4-BE49-F238E27FC236}">
                <a16:creationId xmlns:a16="http://schemas.microsoft.com/office/drawing/2014/main" id="{89DF8B09-4B41-7B8D-A447-AA7C26CD293A}"/>
              </a:ext>
            </a:extLst>
          </p:cNvPr>
          <p:cNvSpPr txBox="1"/>
          <p:nvPr/>
        </p:nvSpPr>
        <p:spPr>
          <a:xfrm>
            <a:off x="9882905" y="1933866"/>
            <a:ext cx="1885025" cy="2554545"/>
          </a:xfrm>
          <a:prstGeom prst="rect">
            <a:avLst/>
          </a:prstGeom>
          <a:noFill/>
          <a:ln>
            <a:solidFill>
              <a:schemeClr val="tx1"/>
            </a:solidFill>
            <a:prstDash val="lgDashDotDot"/>
          </a:ln>
        </p:spPr>
        <p:txBody>
          <a:bodyPr wrap="square" rtlCol="0">
            <a:spAutoFit/>
          </a:bodyPr>
          <a:lstStyle/>
          <a:p>
            <a:r>
              <a:rPr lang="fi-FI" sz="2000" dirty="0" err="1"/>
              <a:t>köra</a:t>
            </a:r>
            <a:r>
              <a:rPr lang="fi-FI" sz="2000" dirty="0"/>
              <a:t> II</a:t>
            </a:r>
          </a:p>
          <a:p>
            <a:r>
              <a:rPr lang="fi-FI" sz="2000" dirty="0" err="1"/>
              <a:t>vårda</a:t>
            </a:r>
            <a:r>
              <a:rPr lang="fi-FI" sz="2000" dirty="0"/>
              <a:t> I</a:t>
            </a:r>
          </a:p>
          <a:p>
            <a:r>
              <a:rPr lang="fi-FI" sz="2000" dirty="0" err="1"/>
              <a:t>städa</a:t>
            </a:r>
            <a:r>
              <a:rPr lang="fi-FI" sz="2000" dirty="0"/>
              <a:t> I</a:t>
            </a:r>
          </a:p>
          <a:p>
            <a:r>
              <a:rPr lang="fi-FI" sz="2000" dirty="0" err="1"/>
              <a:t>servera</a:t>
            </a:r>
            <a:r>
              <a:rPr lang="fi-FI" sz="2000" dirty="0"/>
              <a:t> I</a:t>
            </a:r>
          </a:p>
          <a:p>
            <a:r>
              <a:rPr lang="fi-FI" sz="2000" dirty="0"/>
              <a:t>lasta I</a:t>
            </a:r>
          </a:p>
          <a:p>
            <a:r>
              <a:rPr lang="fi-FI" sz="2000" dirty="0"/>
              <a:t>bygga II</a:t>
            </a:r>
          </a:p>
          <a:p>
            <a:r>
              <a:rPr lang="fi-FI" sz="2000" dirty="0" err="1"/>
              <a:t>tvätta</a:t>
            </a:r>
            <a:r>
              <a:rPr lang="fi-FI" sz="2000" dirty="0"/>
              <a:t> I</a:t>
            </a:r>
          </a:p>
          <a:p>
            <a:r>
              <a:rPr lang="fi-FI" sz="2000" dirty="0" err="1"/>
              <a:t>reparera</a:t>
            </a:r>
            <a:r>
              <a:rPr lang="fi-FI" sz="2000" dirty="0"/>
              <a:t> I  </a:t>
            </a:r>
            <a:endParaRPr lang="fi-FI" sz="2400" dirty="0"/>
          </a:p>
        </p:txBody>
      </p:sp>
      <p:sp>
        <p:nvSpPr>
          <p:cNvPr id="5" name="Tekstiruutu 4">
            <a:extLst>
              <a:ext uri="{FF2B5EF4-FFF2-40B4-BE49-F238E27FC236}">
                <a16:creationId xmlns:a16="http://schemas.microsoft.com/office/drawing/2014/main" id="{C94E66D6-53FF-3FD4-36DA-F2D87396A715}"/>
              </a:ext>
            </a:extLst>
          </p:cNvPr>
          <p:cNvSpPr txBox="1"/>
          <p:nvPr/>
        </p:nvSpPr>
        <p:spPr>
          <a:xfrm>
            <a:off x="8873655" y="5393333"/>
            <a:ext cx="3077155" cy="923330"/>
          </a:xfrm>
          <a:prstGeom prst="rect">
            <a:avLst/>
          </a:prstGeom>
          <a:noFill/>
        </p:spPr>
        <p:txBody>
          <a:bodyPr wrap="square" rtlCol="0">
            <a:spAutoFit/>
          </a:bodyPr>
          <a:lstStyle/>
          <a:p>
            <a:r>
              <a:rPr lang="fi-FI" dirty="0"/>
              <a:t>Vieläkö  muistat miten ruotsin verbit taipuvat luokissa I, II ja III?</a:t>
            </a:r>
          </a:p>
        </p:txBody>
      </p:sp>
      <p:pic>
        <p:nvPicPr>
          <p:cNvPr id="7" name="Kuva 6" descr="Kysymysmerkki tasaisella täytöllä">
            <a:extLst>
              <a:ext uri="{FF2B5EF4-FFF2-40B4-BE49-F238E27FC236}">
                <a16:creationId xmlns:a16="http://schemas.microsoft.com/office/drawing/2014/main" id="{868AE0AE-5758-ADFF-4714-3305388A49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29600" y="5357475"/>
            <a:ext cx="914400" cy="914400"/>
          </a:xfrm>
          <a:prstGeom prst="rect">
            <a:avLst/>
          </a:prstGeom>
        </p:spPr>
      </p:pic>
      <p:sp>
        <p:nvSpPr>
          <p:cNvPr id="6" name="Tekstiruutu 5">
            <a:extLst>
              <a:ext uri="{FF2B5EF4-FFF2-40B4-BE49-F238E27FC236}">
                <a16:creationId xmlns:a16="http://schemas.microsoft.com/office/drawing/2014/main" id="{D0648DFF-1EFE-4E69-8270-B43F09D928BD}"/>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8" name="Kuva 7" descr="Lyijykynä ääriviiva">
            <a:extLst>
              <a:ext uri="{FF2B5EF4-FFF2-40B4-BE49-F238E27FC236}">
                <a16:creationId xmlns:a16="http://schemas.microsoft.com/office/drawing/2014/main" id="{8360BC51-838A-DB05-FBE4-1A89DFB448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33866" y="575771"/>
            <a:ext cx="914400" cy="914400"/>
          </a:xfrm>
          <a:prstGeom prst="rect">
            <a:avLst/>
          </a:prstGeom>
        </p:spPr>
      </p:pic>
      <p:pic>
        <p:nvPicPr>
          <p:cNvPr id="9" name="Kuva 8" descr="Hammasrattaat ääriviiva">
            <a:extLst>
              <a:ext uri="{FF2B5EF4-FFF2-40B4-BE49-F238E27FC236}">
                <a16:creationId xmlns:a16="http://schemas.microsoft.com/office/drawing/2014/main" id="{387BFA4D-DBE5-F0F1-3123-5DF50C0B0D7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54720" y="337815"/>
            <a:ext cx="1562100" cy="1562100"/>
          </a:xfrm>
          <a:prstGeom prst="rect">
            <a:avLst/>
          </a:prstGeom>
        </p:spPr>
      </p:pic>
    </p:spTree>
    <p:extLst>
      <p:ext uri="{BB962C8B-B14F-4D97-AF65-F5344CB8AC3E}">
        <p14:creationId xmlns:p14="http://schemas.microsoft.com/office/powerpoint/2010/main" val="35877204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D2CF349-6267-5181-E8F4-7FA7F87B86F7}"/>
              </a:ext>
            </a:extLst>
          </p:cNvPr>
          <p:cNvSpPr>
            <a:spLocks noGrp="1"/>
          </p:cNvSpPr>
          <p:nvPr>
            <p:ph type="title"/>
          </p:nvPr>
        </p:nvSpPr>
        <p:spPr/>
        <p:txBody>
          <a:bodyPr/>
          <a:lstStyle/>
          <a:p>
            <a:r>
              <a:rPr lang="fi-FI" b="1" dirty="0">
                <a:cs typeface="Calibri Light"/>
              </a:rPr>
              <a:t>Työ – ett </a:t>
            </a:r>
            <a:r>
              <a:rPr lang="fi-FI" b="1" dirty="0" err="1">
                <a:cs typeface="Calibri Light"/>
              </a:rPr>
              <a:t>arbete</a:t>
            </a:r>
            <a:r>
              <a:rPr lang="fi-FI" b="1" dirty="0">
                <a:cs typeface="Calibri Light"/>
              </a:rPr>
              <a:t>, ett </a:t>
            </a:r>
            <a:r>
              <a:rPr lang="fi-FI" b="1" dirty="0" err="1">
                <a:cs typeface="Calibri Light"/>
              </a:rPr>
              <a:t>jobb</a:t>
            </a:r>
            <a:endParaRPr lang="fi-FI" b="1" dirty="0"/>
          </a:p>
        </p:txBody>
      </p:sp>
      <p:sp>
        <p:nvSpPr>
          <p:cNvPr id="3" name="Sisällön paikkamerkki 2">
            <a:extLst>
              <a:ext uri="{FF2B5EF4-FFF2-40B4-BE49-F238E27FC236}">
                <a16:creationId xmlns:a16="http://schemas.microsoft.com/office/drawing/2014/main" id="{F70214D6-41CB-F1D3-2F2A-B081C7120B5C}"/>
              </a:ext>
            </a:extLst>
          </p:cNvPr>
          <p:cNvSpPr>
            <a:spLocks noGrp="1"/>
          </p:cNvSpPr>
          <p:nvPr>
            <p:ph sz="half" idx="1"/>
          </p:nvPr>
        </p:nvSpPr>
        <p:spPr/>
        <p:txBody>
          <a:bodyPr vert="horz" lIns="91440" tIns="45720" rIns="91440" bIns="45720" rtlCol="0" anchor="t">
            <a:normAutofit/>
          </a:bodyPr>
          <a:lstStyle/>
          <a:p>
            <a:pPr marL="0" indent="0">
              <a:buNone/>
            </a:pPr>
            <a:r>
              <a:rPr lang="fi-FI" sz="1500" dirty="0">
                <a:cs typeface="Calibri"/>
              </a:rPr>
              <a:t>ett </a:t>
            </a:r>
            <a:r>
              <a:rPr lang="fi-FI" sz="1500" dirty="0" err="1">
                <a:cs typeface="Calibri"/>
              </a:rPr>
              <a:t>arbete</a:t>
            </a:r>
            <a:r>
              <a:rPr lang="fi-FI" sz="1500" dirty="0">
                <a:cs typeface="Calibri"/>
              </a:rPr>
              <a:t> / ett </a:t>
            </a:r>
            <a:r>
              <a:rPr lang="fi-FI" sz="1500" dirty="0" err="1">
                <a:cs typeface="Calibri"/>
              </a:rPr>
              <a:t>jobb</a:t>
            </a:r>
            <a:r>
              <a:rPr lang="fi-FI" sz="1500" dirty="0">
                <a:cs typeface="Calibri"/>
              </a:rPr>
              <a:t>	työ, työpaikka</a:t>
            </a:r>
            <a:endParaRPr lang="en-US" sz="1500" dirty="0">
              <a:cs typeface="Calibri"/>
            </a:endParaRPr>
          </a:p>
          <a:p>
            <a:pPr marL="0" indent="0">
              <a:buNone/>
            </a:pPr>
            <a:r>
              <a:rPr lang="fi-FI" sz="1500" dirty="0">
                <a:cs typeface="Calibri"/>
              </a:rPr>
              <a:t>ett </a:t>
            </a:r>
            <a:r>
              <a:rPr lang="fi-FI" sz="1500" dirty="0" err="1">
                <a:cs typeface="Calibri"/>
              </a:rPr>
              <a:t>sommarjobb</a:t>
            </a:r>
            <a:r>
              <a:rPr lang="fi-FI" sz="1500" dirty="0">
                <a:cs typeface="Calibri"/>
              </a:rPr>
              <a:t>	kesätyö</a:t>
            </a:r>
            <a:endParaRPr lang="en-US" sz="1500" dirty="0">
              <a:cs typeface="Calibri"/>
            </a:endParaRPr>
          </a:p>
          <a:p>
            <a:pPr marL="0" indent="0">
              <a:buNone/>
            </a:pPr>
            <a:r>
              <a:rPr lang="fi-FI" sz="1500" dirty="0">
                <a:cs typeface="Calibri"/>
              </a:rPr>
              <a:t>en </a:t>
            </a:r>
            <a:r>
              <a:rPr lang="fi-FI" sz="1500" dirty="0" err="1">
                <a:cs typeface="Calibri"/>
              </a:rPr>
              <a:t>arbetare</a:t>
            </a:r>
            <a:r>
              <a:rPr lang="fi-FI" sz="1500" dirty="0">
                <a:cs typeface="Calibri"/>
              </a:rPr>
              <a:t>		työntekijä</a:t>
            </a:r>
            <a:endParaRPr lang="en-US" sz="1500" dirty="0">
              <a:cs typeface="Calibri"/>
            </a:endParaRPr>
          </a:p>
          <a:p>
            <a:pPr marL="0" indent="0">
              <a:buNone/>
            </a:pPr>
            <a:r>
              <a:rPr lang="fi-FI" sz="1500" dirty="0">
                <a:cs typeface="Calibri"/>
              </a:rPr>
              <a:t>en </a:t>
            </a:r>
            <a:r>
              <a:rPr lang="fi-FI" sz="1500" dirty="0" err="1">
                <a:cs typeface="Calibri"/>
              </a:rPr>
              <a:t>arbetsgivare</a:t>
            </a:r>
            <a:r>
              <a:rPr lang="fi-FI" sz="1500" dirty="0">
                <a:cs typeface="Calibri"/>
              </a:rPr>
              <a:t>	työnantaja</a:t>
            </a:r>
          </a:p>
          <a:p>
            <a:pPr marL="0" indent="0">
              <a:buNone/>
            </a:pPr>
            <a:endParaRPr lang="en-US" sz="1500" dirty="0">
              <a:cs typeface="Calibri"/>
            </a:endParaRPr>
          </a:p>
          <a:p>
            <a:pPr marL="0" indent="0">
              <a:buNone/>
            </a:pPr>
            <a:r>
              <a:rPr lang="fi-FI" sz="1500" dirty="0" err="1">
                <a:cs typeface="Calibri"/>
              </a:rPr>
              <a:t>ledning</a:t>
            </a:r>
            <a:r>
              <a:rPr lang="fi-FI" sz="1500" dirty="0">
                <a:cs typeface="Calibri"/>
              </a:rPr>
              <a:t>		johtajat</a:t>
            </a:r>
            <a:endParaRPr lang="en-US" sz="1500" dirty="0">
              <a:cs typeface="Calibri"/>
            </a:endParaRPr>
          </a:p>
          <a:p>
            <a:pPr marL="0" indent="0">
              <a:buNone/>
            </a:pPr>
            <a:r>
              <a:rPr lang="fi-FI" sz="1500" dirty="0">
                <a:cs typeface="Calibri"/>
              </a:rPr>
              <a:t>ett </a:t>
            </a:r>
            <a:r>
              <a:rPr lang="fi-FI" sz="1500" dirty="0" err="1">
                <a:cs typeface="Calibri"/>
              </a:rPr>
              <a:t>företag</a:t>
            </a:r>
            <a:r>
              <a:rPr lang="fi-FI" sz="1500" dirty="0">
                <a:cs typeface="Calibri"/>
              </a:rPr>
              <a:t>		yritys</a:t>
            </a:r>
            <a:endParaRPr lang="en-US" sz="1500" dirty="0">
              <a:cs typeface="Calibri"/>
            </a:endParaRPr>
          </a:p>
          <a:p>
            <a:pPr marL="0" indent="0">
              <a:buNone/>
            </a:pPr>
            <a:r>
              <a:rPr lang="fi-FI" sz="1500" dirty="0">
                <a:cs typeface="Calibri"/>
              </a:rPr>
              <a:t>en </a:t>
            </a:r>
            <a:r>
              <a:rPr lang="fi-FI" sz="1500" dirty="0" err="1">
                <a:cs typeface="Calibri"/>
              </a:rPr>
              <a:t>kontrakt</a:t>
            </a:r>
            <a:r>
              <a:rPr lang="fi-FI" sz="1500" dirty="0">
                <a:cs typeface="Calibri"/>
              </a:rPr>
              <a:t>		sopimus</a:t>
            </a:r>
          </a:p>
          <a:p>
            <a:pPr marL="0" indent="0">
              <a:buNone/>
            </a:pPr>
            <a:r>
              <a:rPr lang="fi-FI" sz="1500" dirty="0">
                <a:cs typeface="Calibri"/>
              </a:rPr>
              <a:t>en </a:t>
            </a:r>
            <a:r>
              <a:rPr lang="fi-FI" sz="1500" dirty="0" err="1">
                <a:cs typeface="Calibri"/>
              </a:rPr>
              <a:t>semester</a:t>
            </a:r>
            <a:r>
              <a:rPr lang="fi-FI" sz="1500" dirty="0">
                <a:cs typeface="Calibri"/>
              </a:rPr>
              <a:t>	loma</a:t>
            </a:r>
          </a:p>
          <a:p>
            <a:pPr marL="0" indent="0">
              <a:buNone/>
            </a:pPr>
            <a:r>
              <a:rPr lang="fi-FI" sz="1500" dirty="0" err="1">
                <a:cs typeface="Calibri"/>
              </a:rPr>
              <a:t>arbeta</a:t>
            </a:r>
            <a:r>
              <a:rPr lang="fi-FI" sz="1500" dirty="0">
                <a:cs typeface="Calibri"/>
              </a:rPr>
              <a:t>/</a:t>
            </a:r>
            <a:r>
              <a:rPr lang="fi-FI" sz="1500" dirty="0" err="1">
                <a:cs typeface="Calibri"/>
              </a:rPr>
              <a:t>jobba</a:t>
            </a:r>
            <a:r>
              <a:rPr lang="fi-FI" sz="1500" dirty="0">
                <a:cs typeface="Calibri"/>
              </a:rPr>
              <a:t>	tehdä töitä</a:t>
            </a:r>
          </a:p>
          <a:p>
            <a:pPr marL="0" indent="0">
              <a:buNone/>
            </a:pPr>
            <a:r>
              <a:rPr lang="fi-FI" sz="1500" dirty="0" err="1">
                <a:cs typeface="Calibri"/>
              </a:rPr>
              <a:t>betala</a:t>
            </a:r>
            <a:r>
              <a:rPr lang="fi-FI" sz="1500" dirty="0">
                <a:cs typeface="Calibri"/>
              </a:rPr>
              <a:t> </a:t>
            </a:r>
            <a:r>
              <a:rPr lang="fi-FI" sz="1500" dirty="0" err="1">
                <a:cs typeface="Calibri"/>
              </a:rPr>
              <a:t>lön</a:t>
            </a:r>
            <a:r>
              <a:rPr lang="fi-FI" sz="1500" dirty="0">
                <a:cs typeface="Calibri"/>
              </a:rPr>
              <a:t>		maksaa palkkaa</a:t>
            </a:r>
          </a:p>
          <a:p>
            <a:pPr marL="0" indent="0">
              <a:buNone/>
            </a:pPr>
            <a:r>
              <a:rPr lang="fi-FI" sz="1500" dirty="0" err="1">
                <a:cs typeface="Calibri"/>
              </a:rPr>
              <a:t>få</a:t>
            </a:r>
            <a:r>
              <a:rPr lang="fi-FI" sz="1500" dirty="0">
                <a:cs typeface="Calibri"/>
              </a:rPr>
              <a:t> </a:t>
            </a:r>
            <a:r>
              <a:rPr lang="fi-FI" sz="1500" dirty="0" err="1">
                <a:cs typeface="Calibri"/>
              </a:rPr>
              <a:t>lö</a:t>
            </a:r>
            <a:r>
              <a:rPr lang="fi-FI" sz="1500" dirty="0">
                <a:cs typeface="Calibri"/>
              </a:rPr>
              <a:t>		saada palkkaa</a:t>
            </a:r>
          </a:p>
          <a:p>
            <a:pPr marL="0" indent="0">
              <a:buNone/>
            </a:pPr>
            <a:r>
              <a:rPr lang="fi-FI" sz="1500" dirty="0" err="1">
                <a:cs typeface="Calibri"/>
              </a:rPr>
              <a:t>söka</a:t>
            </a:r>
            <a:r>
              <a:rPr lang="fi-FI" sz="1500" dirty="0">
                <a:cs typeface="Calibri"/>
              </a:rPr>
              <a:t> </a:t>
            </a:r>
            <a:r>
              <a:rPr lang="fi-FI" sz="1500" dirty="0" err="1">
                <a:cs typeface="Calibri"/>
              </a:rPr>
              <a:t>arbete</a:t>
            </a:r>
            <a:r>
              <a:rPr lang="fi-FI" sz="1500" dirty="0">
                <a:cs typeface="Calibri"/>
              </a:rPr>
              <a:t>		etsiä töitä</a:t>
            </a:r>
          </a:p>
          <a:p>
            <a:pPr marL="0" indent="0">
              <a:buNone/>
            </a:pPr>
            <a:endParaRPr lang="fi-FI" sz="1500" dirty="0">
              <a:cs typeface="Calibri"/>
            </a:endParaRPr>
          </a:p>
          <a:p>
            <a:pPr marL="0" indent="0">
              <a:buNone/>
            </a:pPr>
            <a:endParaRPr lang="fi-FI" sz="1500" dirty="0">
              <a:cs typeface="Calibri"/>
            </a:endParaRPr>
          </a:p>
          <a:p>
            <a:endParaRPr lang="fi-FI" dirty="0">
              <a:cs typeface="Calibri"/>
            </a:endParaRPr>
          </a:p>
        </p:txBody>
      </p:sp>
      <p:sp>
        <p:nvSpPr>
          <p:cNvPr id="4" name="Sisällön paikkamerkki 3">
            <a:extLst>
              <a:ext uri="{FF2B5EF4-FFF2-40B4-BE49-F238E27FC236}">
                <a16:creationId xmlns:a16="http://schemas.microsoft.com/office/drawing/2014/main" id="{89E7AAB4-CE2D-4D3C-556C-75205CCF6C90}"/>
              </a:ext>
            </a:extLst>
          </p:cNvPr>
          <p:cNvSpPr>
            <a:spLocks noGrp="1"/>
          </p:cNvSpPr>
          <p:nvPr>
            <p:ph sz="half" idx="2"/>
          </p:nvPr>
        </p:nvSpPr>
        <p:spPr>
          <a:xfrm>
            <a:off x="4777740" y="1860550"/>
            <a:ext cx="5181600" cy="4351338"/>
          </a:xfrm>
        </p:spPr>
        <p:txBody>
          <a:bodyPr vert="horz" lIns="91440" tIns="45720" rIns="91440" bIns="45720" rtlCol="0" anchor="t">
            <a:normAutofit/>
          </a:bodyPr>
          <a:lstStyle/>
          <a:p>
            <a:pPr marL="0" indent="0">
              <a:buNone/>
            </a:pPr>
            <a:r>
              <a:rPr lang="fi-FI" sz="1500" dirty="0">
                <a:cs typeface="Calibri"/>
              </a:rPr>
              <a:t>ett </a:t>
            </a:r>
            <a:r>
              <a:rPr lang="fi-FI" sz="1500" dirty="0" err="1">
                <a:cs typeface="Calibri"/>
              </a:rPr>
              <a:t>heltidsarbete</a:t>
            </a:r>
            <a:r>
              <a:rPr lang="fi-FI" sz="1500" dirty="0">
                <a:cs typeface="Calibri"/>
              </a:rPr>
              <a:t>	kokoaikainen työ</a:t>
            </a:r>
            <a:endParaRPr lang="en-US" sz="1500" dirty="0">
              <a:cs typeface="Calibri"/>
            </a:endParaRPr>
          </a:p>
          <a:p>
            <a:pPr marL="0" indent="0">
              <a:buNone/>
            </a:pPr>
            <a:r>
              <a:rPr lang="fi-FI" sz="1500" dirty="0">
                <a:cs typeface="Calibri"/>
              </a:rPr>
              <a:t>ett </a:t>
            </a:r>
            <a:r>
              <a:rPr lang="fi-FI" sz="1500" dirty="0" err="1">
                <a:cs typeface="Calibri"/>
              </a:rPr>
              <a:t>deltidsarbete</a:t>
            </a:r>
            <a:r>
              <a:rPr lang="fi-FI" sz="1500" dirty="0">
                <a:cs typeface="Calibri"/>
              </a:rPr>
              <a:t>	osa-aikainen työ</a:t>
            </a:r>
            <a:endParaRPr lang="en-US" sz="1500" dirty="0">
              <a:cs typeface="Calibri"/>
            </a:endParaRPr>
          </a:p>
          <a:p>
            <a:pPr marL="0" indent="0">
              <a:buNone/>
            </a:pPr>
            <a:r>
              <a:rPr lang="fi-FI" sz="1500" dirty="0">
                <a:cs typeface="Calibri"/>
              </a:rPr>
              <a:t>ett </a:t>
            </a:r>
            <a:r>
              <a:rPr lang="fi-FI" sz="1500" dirty="0" err="1">
                <a:cs typeface="Calibri"/>
              </a:rPr>
              <a:t>skiftsarbete</a:t>
            </a:r>
            <a:r>
              <a:rPr lang="fi-FI" sz="1500" dirty="0">
                <a:cs typeface="Calibri"/>
              </a:rPr>
              <a:t>	vuorotyö</a:t>
            </a:r>
            <a:endParaRPr lang="en-US" sz="1500" dirty="0">
              <a:cs typeface="Calibri"/>
            </a:endParaRPr>
          </a:p>
          <a:p>
            <a:pPr marL="0" indent="0">
              <a:buNone/>
            </a:pPr>
            <a:r>
              <a:rPr lang="fi-FI" sz="1500" dirty="0">
                <a:cs typeface="Calibri"/>
              </a:rPr>
              <a:t>en </a:t>
            </a:r>
            <a:r>
              <a:rPr lang="fi-FI" sz="1500" dirty="0" err="1">
                <a:cs typeface="Calibri"/>
              </a:rPr>
              <a:t>arbetsuppgift</a:t>
            </a:r>
            <a:r>
              <a:rPr lang="fi-FI" sz="1500" dirty="0">
                <a:cs typeface="Calibri"/>
              </a:rPr>
              <a:t>	työtehtävä</a:t>
            </a:r>
            <a:endParaRPr lang="en-US" sz="1500" dirty="0">
              <a:cs typeface="Calibri"/>
            </a:endParaRPr>
          </a:p>
          <a:p>
            <a:pPr marL="0" indent="0">
              <a:buNone/>
            </a:pPr>
            <a:r>
              <a:rPr lang="fi-FI" sz="1500" dirty="0">
                <a:cs typeface="Calibri"/>
              </a:rPr>
              <a:t>en </a:t>
            </a:r>
            <a:r>
              <a:rPr lang="fi-FI" sz="1500" dirty="0" err="1">
                <a:cs typeface="Calibri"/>
              </a:rPr>
              <a:t>arbetsdag</a:t>
            </a:r>
            <a:r>
              <a:rPr lang="fi-FI" sz="1500" dirty="0">
                <a:cs typeface="Calibri"/>
              </a:rPr>
              <a:t>	työpäivä</a:t>
            </a:r>
          </a:p>
          <a:p>
            <a:pPr marL="0" indent="0">
              <a:buNone/>
            </a:pPr>
            <a:r>
              <a:rPr lang="fi-FI" sz="1500" dirty="0" err="1">
                <a:cs typeface="Calibri"/>
              </a:rPr>
              <a:t>arbetstid</a:t>
            </a:r>
            <a:r>
              <a:rPr lang="fi-FI" sz="1500" dirty="0">
                <a:cs typeface="Calibri"/>
              </a:rPr>
              <a:t>		työaika</a:t>
            </a:r>
            <a:endParaRPr lang="en-US" sz="1500" dirty="0">
              <a:cs typeface="Calibri"/>
            </a:endParaRPr>
          </a:p>
          <a:p>
            <a:pPr marL="0" indent="0">
              <a:buNone/>
            </a:pPr>
            <a:r>
              <a:rPr lang="fi-FI" sz="1500" dirty="0" err="1">
                <a:cs typeface="Calibri"/>
              </a:rPr>
              <a:t>skyddskläder</a:t>
            </a:r>
            <a:r>
              <a:rPr lang="fi-FI" sz="1500" dirty="0">
                <a:cs typeface="Calibri"/>
              </a:rPr>
              <a:t>	suojavaatteet</a:t>
            </a:r>
          </a:p>
          <a:p>
            <a:pPr marL="0" indent="0">
              <a:buNone/>
            </a:pPr>
            <a:r>
              <a:rPr lang="fi-FI" sz="1500" dirty="0">
                <a:cs typeface="Calibri"/>
              </a:rPr>
              <a:t>ett </a:t>
            </a:r>
            <a:r>
              <a:rPr lang="fi-FI" sz="1500" dirty="0" err="1">
                <a:cs typeface="Calibri"/>
              </a:rPr>
              <a:t>verktyg</a:t>
            </a:r>
            <a:r>
              <a:rPr lang="fi-FI" sz="1500" dirty="0">
                <a:cs typeface="Calibri"/>
              </a:rPr>
              <a:t>		työkalut</a:t>
            </a:r>
          </a:p>
          <a:p>
            <a:pPr marL="0" indent="0">
              <a:buNone/>
            </a:pPr>
            <a:r>
              <a:rPr lang="fi-FI" sz="1500" dirty="0">
                <a:cs typeface="Calibri"/>
              </a:rPr>
              <a:t>en </a:t>
            </a:r>
            <a:r>
              <a:rPr lang="fi-FI" sz="1500" dirty="0" err="1">
                <a:cs typeface="Calibri"/>
              </a:rPr>
              <a:t>kund</a:t>
            </a:r>
            <a:r>
              <a:rPr lang="fi-FI" sz="1500" dirty="0">
                <a:cs typeface="Calibri"/>
              </a:rPr>
              <a:t>		asiakas	</a:t>
            </a:r>
          </a:p>
          <a:p>
            <a:pPr marL="0" indent="0">
              <a:buNone/>
            </a:pPr>
            <a:r>
              <a:rPr lang="fi-FI" sz="1500" dirty="0" err="1">
                <a:cs typeface="Calibri"/>
              </a:rPr>
              <a:t>service</a:t>
            </a:r>
            <a:r>
              <a:rPr lang="fi-FI" sz="1500" dirty="0">
                <a:cs typeface="Calibri"/>
              </a:rPr>
              <a:t>		palvelu</a:t>
            </a:r>
            <a:endParaRPr lang="en-US" sz="1500" dirty="0">
              <a:cs typeface="Calibri"/>
            </a:endParaRPr>
          </a:p>
          <a:p>
            <a:endParaRPr lang="fi-FI" dirty="0">
              <a:cs typeface="Calibri"/>
            </a:endParaRPr>
          </a:p>
        </p:txBody>
      </p:sp>
      <p:pic>
        <p:nvPicPr>
          <p:cNvPr id="6" name="Kuva 5" descr="Työntekijä tehtaalla">
            <a:extLst>
              <a:ext uri="{FF2B5EF4-FFF2-40B4-BE49-F238E27FC236}">
                <a16:creationId xmlns:a16="http://schemas.microsoft.com/office/drawing/2014/main" id="{70D3FCCC-F7E4-103B-C0B7-739C3CE17B8B}"/>
              </a:ext>
            </a:extLst>
          </p:cNvPr>
          <p:cNvPicPr>
            <a:picLocks noChangeAspect="1"/>
          </p:cNvPicPr>
          <p:nvPr/>
        </p:nvPicPr>
        <p:blipFill>
          <a:blip r:embed="rId2">
            <a:alphaModFix amt="29000"/>
            <a:extLst>
              <a:ext uri="{28A0092B-C50C-407E-A947-70E740481C1C}">
                <a14:useLocalDpi xmlns:a14="http://schemas.microsoft.com/office/drawing/2010/main" val="0"/>
              </a:ext>
            </a:extLst>
          </a:blip>
          <a:stretch>
            <a:fillRect/>
          </a:stretch>
        </p:blipFill>
        <p:spPr>
          <a:xfrm>
            <a:off x="8732166" y="4194257"/>
            <a:ext cx="3078834" cy="2052556"/>
          </a:xfrm>
          <a:prstGeom prst="rect">
            <a:avLst/>
          </a:prstGeom>
          <a:ln>
            <a:noFill/>
          </a:ln>
          <a:effectLst>
            <a:softEdge rad="112500"/>
          </a:effectLst>
        </p:spPr>
      </p:pic>
      <p:sp>
        <p:nvSpPr>
          <p:cNvPr id="5" name="Tekstiruutu 4">
            <a:extLst>
              <a:ext uri="{FF2B5EF4-FFF2-40B4-BE49-F238E27FC236}">
                <a16:creationId xmlns:a16="http://schemas.microsoft.com/office/drawing/2014/main" id="{8470278C-AE46-5C91-FA22-9445773D5A0D}"/>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8" name="Kuva 7" descr="Tienviitta ääriviiva">
            <a:extLst>
              <a:ext uri="{FF2B5EF4-FFF2-40B4-BE49-F238E27FC236}">
                <a16:creationId xmlns:a16="http://schemas.microsoft.com/office/drawing/2014/main" id="{062E0B2A-205E-1F18-8904-EE837DAB84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82908" y="455709"/>
            <a:ext cx="1714463" cy="1714463"/>
          </a:xfrm>
          <a:prstGeom prst="rect">
            <a:avLst/>
          </a:prstGeom>
        </p:spPr>
      </p:pic>
    </p:spTree>
    <p:extLst>
      <p:ext uri="{BB962C8B-B14F-4D97-AF65-F5344CB8AC3E}">
        <p14:creationId xmlns:p14="http://schemas.microsoft.com/office/powerpoint/2010/main" val="288826952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9C2114-FA93-7A1D-321D-5A55A1B01E36}"/>
              </a:ext>
            </a:extLst>
          </p:cNvPr>
          <p:cNvSpPr>
            <a:spLocks noGrp="1"/>
          </p:cNvSpPr>
          <p:nvPr>
            <p:ph type="title"/>
          </p:nvPr>
        </p:nvSpPr>
        <p:spPr/>
        <p:txBody>
          <a:bodyPr/>
          <a:lstStyle/>
          <a:p>
            <a:r>
              <a:rPr lang="fi-FI" b="1" dirty="0"/>
              <a:t>Mitä seuraavat lauseet tarkoittavat?</a:t>
            </a:r>
          </a:p>
        </p:txBody>
      </p:sp>
      <p:sp>
        <p:nvSpPr>
          <p:cNvPr id="3" name="Sisällön paikkamerkki 2">
            <a:extLst>
              <a:ext uri="{FF2B5EF4-FFF2-40B4-BE49-F238E27FC236}">
                <a16:creationId xmlns:a16="http://schemas.microsoft.com/office/drawing/2014/main" id="{9743B47B-3ADB-6941-0BC0-92CAFAB1B78D}"/>
              </a:ext>
            </a:extLst>
          </p:cNvPr>
          <p:cNvSpPr>
            <a:spLocks noGrp="1"/>
          </p:cNvSpPr>
          <p:nvPr>
            <p:ph sz="half" idx="1"/>
          </p:nvPr>
        </p:nvSpPr>
        <p:spPr/>
        <p:txBody>
          <a:bodyPr/>
          <a:lstStyle/>
          <a:p>
            <a:pPr marL="0" indent="0">
              <a:buNone/>
            </a:pPr>
            <a:r>
              <a:rPr lang="fi-FI" dirty="0" err="1"/>
              <a:t>Jag</a:t>
            </a:r>
            <a:r>
              <a:rPr lang="fi-FI" dirty="0"/>
              <a:t> </a:t>
            </a:r>
            <a:r>
              <a:rPr lang="fi-FI" dirty="0" err="1"/>
              <a:t>har</a:t>
            </a:r>
            <a:r>
              <a:rPr lang="fi-FI" dirty="0"/>
              <a:t> ett </a:t>
            </a:r>
            <a:r>
              <a:rPr lang="fi-FI" dirty="0" err="1"/>
              <a:t>heltidsarbete</a:t>
            </a:r>
            <a:r>
              <a:rPr lang="fi-FI" dirty="0"/>
              <a:t>.</a:t>
            </a:r>
          </a:p>
          <a:p>
            <a:pPr marL="0" indent="0">
              <a:buNone/>
            </a:pPr>
            <a:r>
              <a:rPr lang="fi-FI" dirty="0" err="1"/>
              <a:t>Ledningen</a:t>
            </a:r>
            <a:r>
              <a:rPr lang="fi-FI" dirty="0"/>
              <a:t> </a:t>
            </a:r>
            <a:r>
              <a:rPr lang="fi-FI" dirty="0" err="1"/>
              <a:t>får</a:t>
            </a:r>
            <a:r>
              <a:rPr lang="fi-FI" dirty="0"/>
              <a:t> </a:t>
            </a:r>
            <a:r>
              <a:rPr lang="fi-FI" dirty="0" err="1"/>
              <a:t>bra</a:t>
            </a:r>
            <a:r>
              <a:rPr lang="fi-FI" dirty="0"/>
              <a:t> </a:t>
            </a:r>
            <a:r>
              <a:rPr lang="fi-FI" dirty="0" err="1"/>
              <a:t>lön</a:t>
            </a:r>
            <a:r>
              <a:rPr lang="fi-FI" dirty="0"/>
              <a:t>.</a:t>
            </a:r>
          </a:p>
          <a:p>
            <a:pPr marL="0" indent="0">
              <a:buNone/>
            </a:pPr>
            <a:r>
              <a:rPr lang="fi-FI" dirty="0"/>
              <a:t>Jonas </a:t>
            </a:r>
            <a:r>
              <a:rPr lang="fi-FI" dirty="0" err="1"/>
              <a:t>har</a:t>
            </a:r>
            <a:r>
              <a:rPr lang="fi-FI" dirty="0"/>
              <a:t> ett (</a:t>
            </a:r>
            <a:r>
              <a:rPr lang="fi-FI" dirty="0" err="1"/>
              <a:t>eget</a:t>
            </a:r>
            <a:r>
              <a:rPr lang="fi-FI" dirty="0"/>
              <a:t>) </a:t>
            </a:r>
            <a:r>
              <a:rPr lang="fi-FI" dirty="0" err="1"/>
              <a:t>företag</a:t>
            </a:r>
            <a:r>
              <a:rPr lang="fi-FI" dirty="0"/>
              <a:t>.</a:t>
            </a:r>
          </a:p>
          <a:p>
            <a:pPr marL="0" indent="0">
              <a:buNone/>
            </a:pPr>
            <a:r>
              <a:rPr lang="fi-FI" dirty="0" err="1"/>
              <a:t>Arbetsgivare</a:t>
            </a:r>
            <a:r>
              <a:rPr lang="fi-FI" dirty="0"/>
              <a:t> </a:t>
            </a:r>
            <a:r>
              <a:rPr lang="fi-FI" dirty="0" err="1"/>
              <a:t>betalar</a:t>
            </a:r>
            <a:r>
              <a:rPr lang="fi-FI" dirty="0"/>
              <a:t> </a:t>
            </a:r>
            <a:r>
              <a:rPr lang="fi-FI" dirty="0" err="1"/>
              <a:t>bra</a:t>
            </a:r>
            <a:r>
              <a:rPr lang="fi-FI" dirty="0"/>
              <a:t> </a:t>
            </a:r>
            <a:r>
              <a:rPr lang="fi-FI" dirty="0" err="1"/>
              <a:t>lön</a:t>
            </a:r>
            <a:r>
              <a:rPr lang="fi-FI" dirty="0"/>
              <a:t>.</a:t>
            </a:r>
          </a:p>
          <a:p>
            <a:pPr marL="0" indent="0">
              <a:buNone/>
            </a:pPr>
            <a:r>
              <a:rPr lang="fi-FI" dirty="0"/>
              <a:t>De </a:t>
            </a:r>
            <a:r>
              <a:rPr lang="fi-FI" dirty="0" err="1"/>
              <a:t>använder</a:t>
            </a:r>
            <a:r>
              <a:rPr lang="fi-FI" dirty="0"/>
              <a:t> </a:t>
            </a:r>
            <a:r>
              <a:rPr lang="fi-FI" dirty="0" err="1"/>
              <a:t>skyddskläder</a:t>
            </a:r>
            <a:r>
              <a:rPr lang="fi-FI" dirty="0"/>
              <a:t>.</a:t>
            </a:r>
          </a:p>
          <a:p>
            <a:pPr marL="0" indent="0">
              <a:buNone/>
            </a:pPr>
            <a:r>
              <a:rPr lang="fi-FI" dirty="0" err="1"/>
              <a:t>Har</a:t>
            </a:r>
            <a:r>
              <a:rPr lang="fi-FI" dirty="0"/>
              <a:t> du </a:t>
            </a:r>
            <a:r>
              <a:rPr lang="fi-FI" dirty="0" err="1"/>
              <a:t>semesterdagar</a:t>
            </a:r>
            <a:r>
              <a:rPr lang="fi-FI" dirty="0"/>
              <a:t>?</a:t>
            </a:r>
          </a:p>
          <a:p>
            <a:pPr marL="0" indent="0">
              <a:buNone/>
            </a:pPr>
            <a:r>
              <a:rPr lang="fi-FI" dirty="0" err="1"/>
              <a:t>Vad</a:t>
            </a:r>
            <a:r>
              <a:rPr lang="fi-FI" dirty="0"/>
              <a:t> </a:t>
            </a:r>
            <a:r>
              <a:rPr lang="fi-FI" dirty="0" err="1"/>
              <a:t>är</a:t>
            </a:r>
            <a:r>
              <a:rPr lang="fi-FI" dirty="0"/>
              <a:t> </a:t>
            </a:r>
            <a:r>
              <a:rPr lang="fi-FI" dirty="0" err="1"/>
              <a:t>din</a:t>
            </a:r>
            <a:r>
              <a:rPr lang="fi-FI" dirty="0"/>
              <a:t> </a:t>
            </a:r>
            <a:r>
              <a:rPr lang="fi-FI" dirty="0" err="1"/>
              <a:t>arbetstid</a:t>
            </a:r>
            <a:r>
              <a:rPr lang="fi-FI" dirty="0"/>
              <a:t>?</a:t>
            </a:r>
          </a:p>
          <a:p>
            <a:pPr marL="0" indent="0">
              <a:buNone/>
            </a:pPr>
            <a:r>
              <a:rPr lang="fi-FI" dirty="0" err="1"/>
              <a:t>Han</a:t>
            </a:r>
            <a:r>
              <a:rPr lang="fi-FI" dirty="0"/>
              <a:t> </a:t>
            </a:r>
            <a:r>
              <a:rPr lang="fi-FI" dirty="0" err="1"/>
              <a:t>vill</a:t>
            </a:r>
            <a:r>
              <a:rPr lang="fi-FI" dirty="0"/>
              <a:t> ett </a:t>
            </a:r>
            <a:r>
              <a:rPr lang="fi-FI" dirty="0" err="1"/>
              <a:t>skiftsarbete</a:t>
            </a:r>
            <a:r>
              <a:rPr lang="fi-FI" dirty="0"/>
              <a:t>.</a:t>
            </a:r>
          </a:p>
          <a:p>
            <a:pPr marL="0" indent="0">
              <a:buNone/>
            </a:pPr>
            <a:endParaRPr lang="fi-FI" dirty="0"/>
          </a:p>
          <a:p>
            <a:pPr marL="0" indent="0">
              <a:buNone/>
            </a:pPr>
            <a:endParaRPr lang="fi-FI" dirty="0"/>
          </a:p>
        </p:txBody>
      </p:sp>
      <p:sp>
        <p:nvSpPr>
          <p:cNvPr id="4" name="Sisällön paikkamerkki 3">
            <a:extLst>
              <a:ext uri="{FF2B5EF4-FFF2-40B4-BE49-F238E27FC236}">
                <a16:creationId xmlns:a16="http://schemas.microsoft.com/office/drawing/2014/main" id="{17943A8B-BC9A-DD45-3B87-03676BCBF396}"/>
              </a:ext>
            </a:extLst>
          </p:cNvPr>
          <p:cNvSpPr>
            <a:spLocks noGrp="1"/>
          </p:cNvSpPr>
          <p:nvPr>
            <p:ph sz="half" idx="2"/>
          </p:nvPr>
        </p:nvSpPr>
        <p:spPr/>
        <p:txBody>
          <a:bodyPr/>
          <a:lstStyle/>
          <a:p>
            <a:pPr marL="0" indent="0">
              <a:buNone/>
            </a:pPr>
            <a:r>
              <a:rPr lang="fi-FI" dirty="0" err="1"/>
              <a:t>Jag</a:t>
            </a:r>
            <a:r>
              <a:rPr lang="fi-FI" dirty="0"/>
              <a:t> </a:t>
            </a:r>
            <a:r>
              <a:rPr lang="fi-FI" dirty="0" err="1"/>
              <a:t>är</a:t>
            </a:r>
            <a:r>
              <a:rPr lang="fi-FI" dirty="0"/>
              <a:t> </a:t>
            </a:r>
            <a:r>
              <a:rPr lang="fi-FI" dirty="0" err="1"/>
              <a:t>bra</a:t>
            </a:r>
            <a:r>
              <a:rPr lang="fi-FI" dirty="0"/>
              <a:t> </a:t>
            </a:r>
            <a:r>
              <a:rPr lang="fi-FI" dirty="0" err="1"/>
              <a:t>på</a:t>
            </a:r>
            <a:r>
              <a:rPr lang="fi-FI" dirty="0"/>
              <a:t> </a:t>
            </a:r>
            <a:r>
              <a:rPr lang="fi-FI" dirty="0" err="1"/>
              <a:t>kundservice</a:t>
            </a:r>
            <a:r>
              <a:rPr lang="fi-FI" dirty="0"/>
              <a:t>.</a:t>
            </a:r>
          </a:p>
          <a:p>
            <a:pPr marL="0" indent="0">
              <a:buNone/>
            </a:pPr>
            <a:r>
              <a:rPr lang="fi-FI" dirty="0" err="1"/>
              <a:t>Söker</a:t>
            </a:r>
            <a:r>
              <a:rPr lang="fi-FI" dirty="0"/>
              <a:t> du </a:t>
            </a:r>
            <a:r>
              <a:rPr lang="fi-FI" dirty="0" err="1"/>
              <a:t>sommarjobb</a:t>
            </a:r>
            <a:r>
              <a:rPr lang="fi-FI" dirty="0"/>
              <a:t>?</a:t>
            </a:r>
          </a:p>
          <a:p>
            <a:pPr marL="0" indent="0">
              <a:buNone/>
            </a:pPr>
            <a:r>
              <a:rPr lang="fi-FI" dirty="0" err="1"/>
              <a:t>Jag</a:t>
            </a:r>
            <a:r>
              <a:rPr lang="fi-FI" dirty="0"/>
              <a:t> </a:t>
            </a:r>
            <a:r>
              <a:rPr lang="fi-FI" dirty="0" err="1"/>
              <a:t>tycker</a:t>
            </a:r>
            <a:r>
              <a:rPr lang="fi-FI" dirty="0"/>
              <a:t> </a:t>
            </a:r>
            <a:r>
              <a:rPr lang="fi-FI" dirty="0" err="1"/>
              <a:t>om</a:t>
            </a:r>
            <a:r>
              <a:rPr lang="fi-FI" dirty="0"/>
              <a:t> </a:t>
            </a:r>
            <a:r>
              <a:rPr lang="fi-FI" dirty="0" err="1"/>
              <a:t>mitt</a:t>
            </a:r>
            <a:r>
              <a:rPr lang="fi-FI" dirty="0"/>
              <a:t> </a:t>
            </a:r>
            <a:r>
              <a:rPr lang="fi-FI" dirty="0" err="1"/>
              <a:t>arbete</a:t>
            </a:r>
            <a:r>
              <a:rPr lang="fi-FI" dirty="0"/>
              <a:t>.</a:t>
            </a:r>
          </a:p>
          <a:p>
            <a:pPr marL="0" indent="0">
              <a:buNone/>
            </a:pPr>
            <a:r>
              <a:rPr lang="fi-FI" dirty="0"/>
              <a:t>Linda </a:t>
            </a:r>
            <a:r>
              <a:rPr lang="fi-FI" dirty="0" err="1"/>
              <a:t>har</a:t>
            </a:r>
            <a:r>
              <a:rPr lang="fi-FI" dirty="0"/>
              <a:t> </a:t>
            </a:r>
            <a:r>
              <a:rPr lang="fi-FI" dirty="0" err="1"/>
              <a:t>långa</a:t>
            </a:r>
            <a:r>
              <a:rPr lang="fi-FI" dirty="0"/>
              <a:t> </a:t>
            </a:r>
            <a:r>
              <a:rPr lang="fi-FI" dirty="0" err="1"/>
              <a:t>arbetsdagar</a:t>
            </a:r>
            <a:r>
              <a:rPr lang="fi-FI" dirty="0"/>
              <a:t>.</a:t>
            </a:r>
          </a:p>
          <a:p>
            <a:pPr marL="0" indent="0">
              <a:buNone/>
            </a:pPr>
            <a:r>
              <a:rPr lang="fi-FI" dirty="0" err="1"/>
              <a:t>Arbetare</a:t>
            </a:r>
            <a:r>
              <a:rPr lang="fi-FI" dirty="0"/>
              <a:t> </a:t>
            </a:r>
            <a:r>
              <a:rPr lang="fi-FI" dirty="0" err="1"/>
              <a:t>får</a:t>
            </a:r>
            <a:r>
              <a:rPr lang="fi-FI" dirty="0"/>
              <a:t> </a:t>
            </a:r>
            <a:r>
              <a:rPr lang="fi-FI" dirty="0" err="1"/>
              <a:t>lön</a:t>
            </a:r>
            <a:r>
              <a:rPr lang="fi-FI" dirty="0"/>
              <a:t> </a:t>
            </a:r>
            <a:r>
              <a:rPr lang="fi-FI" dirty="0" err="1"/>
              <a:t>varje</a:t>
            </a:r>
            <a:r>
              <a:rPr lang="fi-FI" dirty="0"/>
              <a:t> </a:t>
            </a:r>
            <a:r>
              <a:rPr lang="fi-FI" dirty="0" err="1"/>
              <a:t>månad</a:t>
            </a:r>
            <a:r>
              <a:rPr lang="fi-FI" dirty="0"/>
              <a:t>.</a:t>
            </a:r>
          </a:p>
          <a:p>
            <a:pPr marL="0" indent="0">
              <a:buNone/>
            </a:pPr>
            <a:r>
              <a:rPr lang="fi-FI" dirty="0"/>
              <a:t>Vi </a:t>
            </a:r>
            <a:r>
              <a:rPr lang="fi-FI" dirty="0" err="1"/>
              <a:t>har</a:t>
            </a:r>
            <a:r>
              <a:rPr lang="fi-FI" dirty="0"/>
              <a:t> </a:t>
            </a:r>
            <a:r>
              <a:rPr lang="fi-FI" dirty="0" err="1"/>
              <a:t>många</a:t>
            </a:r>
            <a:r>
              <a:rPr lang="fi-FI" dirty="0"/>
              <a:t> </a:t>
            </a:r>
            <a:r>
              <a:rPr lang="fi-FI" dirty="0" err="1"/>
              <a:t>arbetsuppgifter</a:t>
            </a:r>
            <a:r>
              <a:rPr lang="fi-FI" dirty="0"/>
              <a:t>.</a:t>
            </a:r>
          </a:p>
          <a:p>
            <a:pPr marL="0" indent="0">
              <a:buNone/>
            </a:pPr>
            <a:r>
              <a:rPr lang="fi-FI" dirty="0"/>
              <a:t>Matias </a:t>
            </a:r>
            <a:r>
              <a:rPr lang="fi-FI" dirty="0" err="1"/>
              <a:t>jobbar</a:t>
            </a:r>
            <a:r>
              <a:rPr lang="fi-FI" dirty="0"/>
              <a:t> </a:t>
            </a:r>
            <a:r>
              <a:rPr lang="fi-FI" dirty="0" err="1"/>
              <a:t>deltid</a:t>
            </a:r>
            <a:r>
              <a:rPr lang="fi-FI" dirty="0"/>
              <a:t>.</a:t>
            </a:r>
          </a:p>
          <a:p>
            <a:pPr marL="0" indent="0">
              <a:buNone/>
            </a:pPr>
            <a:r>
              <a:rPr lang="fi-FI" dirty="0" err="1"/>
              <a:t>Arbetstiden</a:t>
            </a:r>
            <a:r>
              <a:rPr lang="fi-FI" dirty="0"/>
              <a:t> </a:t>
            </a:r>
            <a:r>
              <a:rPr lang="fi-FI" dirty="0" err="1"/>
              <a:t>är</a:t>
            </a:r>
            <a:r>
              <a:rPr lang="fi-FI" dirty="0"/>
              <a:t> 8-16:30.</a:t>
            </a:r>
          </a:p>
          <a:p>
            <a:pPr marL="0" indent="0">
              <a:buNone/>
            </a:pPr>
            <a:endParaRPr lang="fi-FI" dirty="0"/>
          </a:p>
          <a:p>
            <a:pPr marL="0" indent="0">
              <a:buNone/>
            </a:pPr>
            <a:endParaRPr lang="fi-FI" dirty="0"/>
          </a:p>
          <a:p>
            <a:pPr marL="0" indent="0">
              <a:buNone/>
            </a:pPr>
            <a:endParaRPr lang="fi-FI" dirty="0"/>
          </a:p>
        </p:txBody>
      </p:sp>
      <p:pic>
        <p:nvPicPr>
          <p:cNvPr id="5" name="Kuva 4" descr="Hammasrattaat ääriviiva">
            <a:extLst>
              <a:ext uri="{FF2B5EF4-FFF2-40B4-BE49-F238E27FC236}">
                <a16:creationId xmlns:a16="http://schemas.microsoft.com/office/drawing/2014/main" id="{05C84CA5-F8EE-FA10-9D06-00E6097BA77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45210" y="365125"/>
            <a:ext cx="1562100" cy="1562100"/>
          </a:xfrm>
          <a:prstGeom prst="rect">
            <a:avLst/>
          </a:prstGeom>
        </p:spPr>
      </p:pic>
      <p:sp>
        <p:nvSpPr>
          <p:cNvPr id="6" name="Tekstiruutu 5">
            <a:extLst>
              <a:ext uri="{FF2B5EF4-FFF2-40B4-BE49-F238E27FC236}">
                <a16:creationId xmlns:a16="http://schemas.microsoft.com/office/drawing/2014/main" id="{BE7D07F1-E1CE-88E2-5CE4-617F69B5C114}"/>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Tree>
    <p:extLst>
      <p:ext uri="{BB962C8B-B14F-4D97-AF65-F5344CB8AC3E}">
        <p14:creationId xmlns:p14="http://schemas.microsoft.com/office/powerpoint/2010/main" val="63844633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7DA621D-843E-C23C-B3BA-DE36395840CC}"/>
              </a:ext>
            </a:extLst>
          </p:cNvPr>
          <p:cNvSpPr>
            <a:spLocks noGrp="1"/>
          </p:cNvSpPr>
          <p:nvPr>
            <p:ph type="title"/>
          </p:nvPr>
        </p:nvSpPr>
        <p:spPr/>
        <p:txBody>
          <a:bodyPr/>
          <a:lstStyle/>
          <a:p>
            <a:r>
              <a:rPr lang="fi-FI" b="1" dirty="0"/>
              <a:t>Joko osaat?</a:t>
            </a:r>
          </a:p>
        </p:txBody>
      </p:sp>
      <p:sp>
        <p:nvSpPr>
          <p:cNvPr id="3" name="Sisällön paikkamerkki 2">
            <a:extLst>
              <a:ext uri="{FF2B5EF4-FFF2-40B4-BE49-F238E27FC236}">
                <a16:creationId xmlns:a16="http://schemas.microsoft.com/office/drawing/2014/main" id="{FA92D250-81C1-64D6-F5FC-8C851C21FC90}"/>
              </a:ext>
            </a:extLst>
          </p:cNvPr>
          <p:cNvSpPr>
            <a:spLocks noGrp="1"/>
          </p:cNvSpPr>
          <p:nvPr>
            <p:ph idx="1"/>
          </p:nvPr>
        </p:nvSpPr>
        <p:spPr>
          <a:xfrm>
            <a:off x="838200" y="1825625"/>
            <a:ext cx="5791200" cy="4351338"/>
          </a:xfrm>
        </p:spPr>
        <p:txBody>
          <a:bodyPr/>
          <a:lstStyle/>
          <a:p>
            <a:r>
              <a:rPr lang="fi-FI" dirty="0"/>
              <a:t>Kertoa itsestäsi</a:t>
            </a:r>
          </a:p>
          <a:p>
            <a:r>
              <a:rPr lang="fi-FI" dirty="0"/>
              <a:t>Kertoa perheestäsi</a:t>
            </a:r>
          </a:p>
          <a:p>
            <a:r>
              <a:rPr lang="fi-FI" dirty="0"/>
              <a:t>Kertoa koulustasi</a:t>
            </a:r>
          </a:p>
          <a:p>
            <a:r>
              <a:rPr lang="fi-FI" dirty="0"/>
              <a:t>Kertoa työstäsi</a:t>
            </a:r>
          </a:p>
          <a:p>
            <a:endParaRPr lang="fi-FI" dirty="0"/>
          </a:p>
          <a:p>
            <a:r>
              <a:rPr lang="fi-FI" dirty="0"/>
              <a:t>Kysyä kuulumisia</a:t>
            </a:r>
          </a:p>
          <a:p>
            <a:r>
              <a:rPr lang="fi-FI" dirty="0"/>
              <a:t>Kirjoittaa viestin että olet kipeä</a:t>
            </a:r>
          </a:p>
          <a:p>
            <a:r>
              <a:rPr lang="fi-FI" dirty="0"/>
              <a:t>Neuvoa tietä</a:t>
            </a:r>
          </a:p>
        </p:txBody>
      </p:sp>
      <p:sp>
        <p:nvSpPr>
          <p:cNvPr id="4" name="Tekstiruutu 3">
            <a:extLst>
              <a:ext uri="{FF2B5EF4-FFF2-40B4-BE49-F238E27FC236}">
                <a16:creationId xmlns:a16="http://schemas.microsoft.com/office/drawing/2014/main" id="{1B981972-BC4D-35BB-D7FD-D9BED8B022FD}"/>
              </a:ext>
            </a:extLst>
          </p:cNvPr>
          <p:cNvSpPr txBox="1"/>
          <p:nvPr/>
        </p:nvSpPr>
        <p:spPr>
          <a:xfrm>
            <a:off x="6375952" y="1544738"/>
            <a:ext cx="5143500" cy="4832092"/>
          </a:xfrm>
          <a:prstGeom prst="rect">
            <a:avLst/>
          </a:prstGeom>
          <a:noFill/>
        </p:spPr>
        <p:txBody>
          <a:bodyPr wrap="square" rtlCol="0">
            <a:spAutoFit/>
          </a:bodyPr>
          <a:lstStyle/>
          <a:p>
            <a:pPr marL="457200" indent="-457200">
              <a:buFont typeface="Arial" panose="020B0604020202020204" pitchFamily="34" charset="0"/>
              <a:buChar char="•"/>
            </a:pPr>
            <a:r>
              <a:rPr lang="fi-FI" sz="2800" dirty="0"/>
              <a:t>Kertoa mitä teet</a:t>
            </a:r>
          </a:p>
          <a:p>
            <a:pPr marL="457200" indent="-457200">
              <a:buFont typeface="Arial" panose="020B0604020202020204" pitchFamily="34" charset="0"/>
              <a:buChar char="•"/>
            </a:pPr>
            <a:r>
              <a:rPr lang="fi-FI" sz="2800" dirty="0"/>
              <a:t>Kertoa mitä teit eilen</a:t>
            </a:r>
          </a:p>
          <a:p>
            <a:pPr marL="457200" indent="-457200">
              <a:buFont typeface="Arial" panose="020B0604020202020204" pitchFamily="34" charset="0"/>
              <a:buChar char="•"/>
            </a:pPr>
            <a:r>
              <a:rPr lang="fi-FI" sz="2800" dirty="0"/>
              <a:t>Kertoa onko asioita yksi vai monta</a:t>
            </a:r>
          </a:p>
          <a:p>
            <a:pPr marL="457200" indent="-457200">
              <a:buFont typeface="Arial" panose="020B0604020202020204" pitchFamily="34" charset="0"/>
              <a:buChar char="•"/>
            </a:pPr>
            <a:endParaRPr lang="fi-FI" sz="2800" dirty="0"/>
          </a:p>
          <a:p>
            <a:pPr marL="457200" indent="-457200">
              <a:buFont typeface="Arial" panose="020B0604020202020204" pitchFamily="34" charset="0"/>
              <a:buChar char="•"/>
            </a:pPr>
            <a:r>
              <a:rPr lang="fi-FI" sz="2800" dirty="0"/>
              <a:t>Laskea 1-200</a:t>
            </a:r>
          </a:p>
          <a:p>
            <a:pPr marL="457200" indent="-457200">
              <a:buFont typeface="Arial" panose="020B0604020202020204" pitchFamily="34" charset="0"/>
              <a:buChar char="•"/>
            </a:pPr>
            <a:endParaRPr lang="fi-FI" sz="2800" dirty="0"/>
          </a:p>
          <a:p>
            <a:pPr marL="457200" indent="-457200">
              <a:buFont typeface="Arial" panose="020B0604020202020204" pitchFamily="34" charset="0"/>
              <a:buChar char="•"/>
            </a:pPr>
            <a:r>
              <a:rPr lang="fi-FI" sz="2800" dirty="0"/>
              <a:t>Kertoa suomalaisesta koulusta ruotsiksi</a:t>
            </a:r>
          </a:p>
          <a:p>
            <a:pPr marL="457200" indent="-457200">
              <a:buFont typeface="Arial" panose="020B0604020202020204" pitchFamily="34" charset="0"/>
              <a:buChar char="•"/>
            </a:pPr>
            <a:r>
              <a:rPr lang="fi-FI" sz="2800"/>
              <a:t>Kertoa </a:t>
            </a:r>
            <a:r>
              <a:rPr lang="fi-FI" sz="2800" dirty="0"/>
              <a:t>omasta koulusta</a:t>
            </a:r>
          </a:p>
          <a:p>
            <a:endParaRPr lang="fi-FI" sz="2800" dirty="0"/>
          </a:p>
        </p:txBody>
      </p:sp>
      <p:sp>
        <p:nvSpPr>
          <p:cNvPr id="5" name="Tekstiruutu 4">
            <a:extLst>
              <a:ext uri="{FF2B5EF4-FFF2-40B4-BE49-F238E27FC236}">
                <a16:creationId xmlns:a16="http://schemas.microsoft.com/office/drawing/2014/main" id="{C58B5094-5315-44F2-EF31-CBA6F1B8FE23}"/>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7" name="Kuva 6" descr="Timantti ääriviiva">
            <a:extLst>
              <a:ext uri="{FF2B5EF4-FFF2-40B4-BE49-F238E27FC236}">
                <a16:creationId xmlns:a16="http://schemas.microsoft.com/office/drawing/2014/main" id="{F872867D-2D37-952C-D597-ECEF6459BB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08497" y="630338"/>
            <a:ext cx="914400" cy="914400"/>
          </a:xfrm>
          <a:prstGeom prst="rect">
            <a:avLst/>
          </a:prstGeom>
        </p:spPr>
      </p:pic>
      <p:pic>
        <p:nvPicPr>
          <p:cNvPr id="9" name="Kuva 8" descr="Pokaali ääriviiva">
            <a:extLst>
              <a:ext uri="{FF2B5EF4-FFF2-40B4-BE49-F238E27FC236}">
                <a16:creationId xmlns:a16="http://schemas.microsoft.com/office/drawing/2014/main" id="{0CD7386B-03AE-2B5F-92E2-1E7E670C8E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61552" y="273072"/>
            <a:ext cx="914400" cy="914400"/>
          </a:xfrm>
          <a:prstGeom prst="rect">
            <a:avLst/>
          </a:prstGeom>
        </p:spPr>
      </p:pic>
    </p:spTree>
    <p:extLst>
      <p:ext uri="{BB962C8B-B14F-4D97-AF65-F5344CB8AC3E}">
        <p14:creationId xmlns:p14="http://schemas.microsoft.com/office/powerpoint/2010/main" val="903813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17604E8-6543-732C-6840-85CF8404AF54}"/>
              </a:ext>
            </a:extLst>
          </p:cNvPr>
          <p:cNvSpPr>
            <a:spLocks noGrp="1"/>
          </p:cNvSpPr>
          <p:nvPr>
            <p:ph type="title"/>
          </p:nvPr>
        </p:nvSpPr>
        <p:spPr>
          <a:xfrm>
            <a:off x="530955" y="257801"/>
            <a:ext cx="10515600" cy="1325563"/>
          </a:xfrm>
        </p:spPr>
        <p:txBody>
          <a:bodyPr/>
          <a:lstStyle/>
          <a:p>
            <a:r>
              <a:rPr lang="fi-FI" b="1" dirty="0">
                <a:cs typeface="Calibri Light"/>
              </a:rPr>
              <a:t>Harjoittele parisi kanssa puhumaan</a:t>
            </a:r>
            <a:endParaRPr lang="fi-FI" b="1" dirty="0"/>
          </a:p>
        </p:txBody>
      </p:sp>
      <p:sp>
        <p:nvSpPr>
          <p:cNvPr id="3" name="Sisällön paikkamerkki 2">
            <a:extLst>
              <a:ext uri="{FF2B5EF4-FFF2-40B4-BE49-F238E27FC236}">
                <a16:creationId xmlns:a16="http://schemas.microsoft.com/office/drawing/2014/main" id="{B2744CC7-AB6B-123A-C7B4-61F5E493051F}"/>
              </a:ext>
            </a:extLst>
          </p:cNvPr>
          <p:cNvSpPr>
            <a:spLocks noGrp="1"/>
          </p:cNvSpPr>
          <p:nvPr>
            <p:ph idx="1"/>
          </p:nvPr>
        </p:nvSpPr>
        <p:spPr>
          <a:xfrm>
            <a:off x="669602" y="2060237"/>
            <a:ext cx="10515600" cy="4351338"/>
          </a:xfrm>
        </p:spPr>
        <p:txBody>
          <a:bodyPr vert="horz" lIns="91440" tIns="45720" rIns="91440" bIns="45720" rtlCol="0" anchor="t">
            <a:normAutofit/>
          </a:bodyPr>
          <a:lstStyle/>
          <a:p>
            <a:r>
              <a:rPr lang="fi-FI" dirty="0">
                <a:ea typeface="Calibri"/>
                <a:cs typeface="Calibri"/>
              </a:rPr>
              <a:t>Hei! Mitä kuuluu?</a:t>
            </a:r>
          </a:p>
          <a:p>
            <a:r>
              <a:rPr lang="fi-FI" dirty="0">
                <a:ea typeface="Calibri"/>
                <a:cs typeface="Calibri"/>
              </a:rPr>
              <a:t>Hei, hyvää kuuluu. Entä sinulle?</a:t>
            </a:r>
          </a:p>
          <a:p>
            <a:r>
              <a:rPr lang="fi-FI" dirty="0">
                <a:ea typeface="Calibri"/>
                <a:cs typeface="Calibri"/>
              </a:rPr>
              <a:t>Hyvää kiitos.</a:t>
            </a:r>
          </a:p>
          <a:p>
            <a:endParaRPr lang="fi-FI" dirty="0">
              <a:ea typeface="Calibri"/>
              <a:cs typeface="Calibri"/>
            </a:endParaRPr>
          </a:p>
          <a:p>
            <a:pPr marL="0" indent="0">
              <a:buNone/>
            </a:pPr>
            <a:endParaRPr lang="fi-FI" dirty="0">
              <a:ea typeface="Calibri"/>
              <a:cs typeface="Calibri"/>
            </a:endParaRPr>
          </a:p>
          <a:p>
            <a:r>
              <a:rPr lang="fi-FI" dirty="0">
                <a:ea typeface="Calibri"/>
                <a:cs typeface="Calibri"/>
              </a:rPr>
              <a:t>Hei! Miten menee?</a:t>
            </a:r>
          </a:p>
          <a:p>
            <a:r>
              <a:rPr lang="fi-FI" dirty="0">
                <a:ea typeface="Calibri"/>
                <a:cs typeface="Calibri"/>
              </a:rPr>
              <a:t>Kiitos hyvin. Entä </a:t>
            </a:r>
            <a:r>
              <a:rPr lang="fi-FI" dirty="0" err="1">
                <a:ea typeface="Calibri"/>
                <a:cs typeface="Calibri"/>
              </a:rPr>
              <a:t>sulla</a:t>
            </a:r>
            <a:r>
              <a:rPr lang="fi-FI" dirty="0">
                <a:ea typeface="Calibri"/>
                <a:cs typeface="Calibri"/>
              </a:rPr>
              <a:t>?</a:t>
            </a:r>
          </a:p>
          <a:p>
            <a:r>
              <a:rPr lang="fi-FI" dirty="0">
                <a:ea typeface="Calibri"/>
                <a:cs typeface="Calibri"/>
              </a:rPr>
              <a:t>Upeasti.</a:t>
            </a:r>
          </a:p>
          <a:p>
            <a:endParaRPr lang="fi-FI" dirty="0">
              <a:ea typeface="Calibri"/>
              <a:cs typeface="Calibri"/>
            </a:endParaRPr>
          </a:p>
          <a:p>
            <a:endParaRPr lang="fi-FI" dirty="0">
              <a:ea typeface="Calibri"/>
              <a:cs typeface="Calibri"/>
            </a:endParaRPr>
          </a:p>
        </p:txBody>
      </p:sp>
      <p:pic>
        <p:nvPicPr>
          <p:cNvPr id="4" name="Kuva 3" descr="Keskustelu ääriviiva">
            <a:extLst>
              <a:ext uri="{FF2B5EF4-FFF2-40B4-BE49-F238E27FC236}">
                <a16:creationId xmlns:a16="http://schemas.microsoft.com/office/drawing/2014/main" id="{61B8F288-9428-A27F-84B6-2B1B78A572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56840" y="279955"/>
            <a:ext cx="2606818" cy="2606818"/>
          </a:xfrm>
          <a:prstGeom prst="rect">
            <a:avLst/>
          </a:prstGeom>
        </p:spPr>
      </p:pic>
      <p:sp>
        <p:nvSpPr>
          <p:cNvPr id="5" name="Tekstiruutu 4">
            <a:extLst>
              <a:ext uri="{FF2B5EF4-FFF2-40B4-BE49-F238E27FC236}">
                <a16:creationId xmlns:a16="http://schemas.microsoft.com/office/drawing/2014/main" id="{B796FA76-47BF-C691-D98B-3B023CEC0EAA}"/>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
        <p:nvSpPr>
          <p:cNvPr id="6" name="Tekstiruutu 5">
            <a:extLst>
              <a:ext uri="{FF2B5EF4-FFF2-40B4-BE49-F238E27FC236}">
                <a16:creationId xmlns:a16="http://schemas.microsoft.com/office/drawing/2014/main" id="{CC50BF85-EA36-6C33-D9E3-FCB8D0128E76}"/>
              </a:ext>
            </a:extLst>
          </p:cNvPr>
          <p:cNvSpPr txBox="1"/>
          <p:nvPr/>
        </p:nvSpPr>
        <p:spPr>
          <a:xfrm>
            <a:off x="6863137" y="3585681"/>
            <a:ext cx="4572000" cy="261084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fi-FI" sz="2800" dirty="0"/>
              <a:t>Hei. Mukava nähdä.</a:t>
            </a:r>
          </a:p>
          <a:p>
            <a:pPr marL="285750" indent="-285750">
              <a:lnSpc>
                <a:spcPct val="150000"/>
              </a:lnSpc>
              <a:buFont typeface="Arial" panose="020B0604020202020204" pitchFamily="34" charset="0"/>
              <a:buChar char="•"/>
            </a:pPr>
            <a:r>
              <a:rPr lang="fi-FI" sz="2800" dirty="0"/>
              <a:t>Hei. Mitä sinulle kuuluu?</a:t>
            </a:r>
          </a:p>
          <a:p>
            <a:pPr marL="285750" indent="-285750">
              <a:lnSpc>
                <a:spcPct val="150000"/>
              </a:lnSpc>
              <a:buFont typeface="Arial" panose="020B0604020202020204" pitchFamily="34" charset="0"/>
              <a:buChar char="•"/>
            </a:pPr>
            <a:r>
              <a:rPr lang="fi-FI" sz="2800" dirty="0"/>
              <a:t>Hyvää, entä sinulle.</a:t>
            </a:r>
          </a:p>
          <a:p>
            <a:pPr marL="285750" indent="-285750">
              <a:lnSpc>
                <a:spcPct val="150000"/>
              </a:lnSpc>
              <a:buFont typeface="Arial" panose="020B0604020202020204" pitchFamily="34" charset="0"/>
              <a:buChar char="•"/>
            </a:pPr>
            <a:r>
              <a:rPr lang="fi-FI" sz="2800" dirty="0"/>
              <a:t>Hyvää kiitos.</a:t>
            </a:r>
            <a:endParaRPr lang="fi-FI" sz="3200" dirty="0"/>
          </a:p>
        </p:txBody>
      </p:sp>
      <p:sp>
        <p:nvSpPr>
          <p:cNvPr id="7" name="Suorakulmio: Yksi kulma leikattu 6">
            <a:extLst>
              <a:ext uri="{FF2B5EF4-FFF2-40B4-BE49-F238E27FC236}">
                <a16:creationId xmlns:a16="http://schemas.microsoft.com/office/drawing/2014/main" id="{CD96A27F-5D06-EF72-5A13-BCEF9297EB86}"/>
              </a:ext>
            </a:extLst>
          </p:cNvPr>
          <p:cNvSpPr/>
          <p:nvPr/>
        </p:nvSpPr>
        <p:spPr>
          <a:xfrm>
            <a:off x="271190" y="1937037"/>
            <a:ext cx="5475768" cy="1775637"/>
          </a:xfrm>
          <a:prstGeom prst="snip1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Suorakulmio: Yksi kulma leikattu 7">
            <a:extLst>
              <a:ext uri="{FF2B5EF4-FFF2-40B4-BE49-F238E27FC236}">
                <a16:creationId xmlns:a16="http://schemas.microsoft.com/office/drawing/2014/main" id="{447EAF07-7337-67EC-15BC-80A7AD055CE8}"/>
              </a:ext>
            </a:extLst>
          </p:cNvPr>
          <p:cNvSpPr/>
          <p:nvPr/>
        </p:nvSpPr>
        <p:spPr>
          <a:xfrm>
            <a:off x="345897" y="4420887"/>
            <a:ext cx="5475768" cy="1775637"/>
          </a:xfrm>
          <a:prstGeom prst="snip1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Suorakulmio: Yksi kulma leikattu 8">
            <a:extLst>
              <a:ext uri="{FF2B5EF4-FFF2-40B4-BE49-F238E27FC236}">
                <a16:creationId xmlns:a16="http://schemas.microsoft.com/office/drawing/2014/main" id="{B29EB209-4091-FE49-B413-214B2DAC7450}"/>
              </a:ext>
            </a:extLst>
          </p:cNvPr>
          <p:cNvSpPr/>
          <p:nvPr/>
        </p:nvSpPr>
        <p:spPr>
          <a:xfrm>
            <a:off x="6199958" y="3386668"/>
            <a:ext cx="5475768" cy="3024907"/>
          </a:xfrm>
          <a:prstGeom prst="snip1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Suorakulmio 12">
            <a:extLst>
              <a:ext uri="{FF2B5EF4-FFF2-40B4-BE49-F238E27FC236}">
                <a16:creationId xmlns:a16="http://schemas.microsoft.com/office/drawing/2014/main" id="{A0D49CD7-F93E-7CF8-673B-37C3D10477D2}"/>
              </a:ext>
            </a:extLst>
          </p:cNvPr>
          <p:cNvSpPr/>
          <p:nvPr/>
        </p:nvSpPr>
        <p:spPr>
          <a:xfrm>
            <a:off x="6182243" y="2909361"/>
            <a:ext cx="555414" cy="923330"/>
          </a:xfrm>
          <a:prstGeom prst="rect">
            <a:avLst/>
          </a:prstGeom>
          <a:solidFill>
            <a:schemeClr val="bg1"/>
          </a:solidFill>
          <a:ln>
            <a:solidFill>
              <a:schemeClr val="tx1"/>
            </a:solidFill>
          </a:ln>
        </p:spPr>
        <p:txBody>
          <a:bodyPr wrap="square" lIns="91440" tIns="45720" rIns="91440" bIns="45720">
            <a:spAutoFit/>
          </a:bodyPr>
          <a:lstStyle/>
          <a:p>
            <a:pPr algn="ctr"/>
            <a:r>
              <a:rPr lang="fi-FI" sz="5400" dirty="0">
                <a:ln w="0"/>
                <a:effectLst>
                  <a:outerShdw blurRad="38100" dist="19050" dir="2700000" algn="tl" rotWithShape="0">
                    <a:schemeClr val="dk1">
                      <a:alpha val="40000"/>
                    </a:schemeClr>
                  </a:outerShdw>
                </a:effectLst>
              </a:rPr>
              <a:t>C</a:t>
            </a:r>
            <a:endParaRPr lang="fi-FI" sz="5400" b="0" cap="none" spc="0" dirty="0">
              <a:ln w="0"/>
              <a:solidFill>
                <a:schemeClr val="tx1"/>
              </a:solidFill>
              <a:effectLst>
                <a:outerShdw blurRad="38100" dist="19050" dir="2700000" algn="tl" rotWithShape="0">
                  <a:schemeClr val="dk1">
                    <a:alpha val="40000"/>
                  </a:schemeClr>
                </a:outerShdw>
              </a:effectLst>
            </a:endParaRPr>
          </a:p>
        </p:txBody>
      </p:sp>
      <p:sp>
        <p:nvSpPr>
          <p:cNvPr id="14" name="Suorakulmio 13">
            <a:extLst>
              <a:ext uri="{FF2B5EF4-FFF2-40B4-BE49-F238E27FC236}">
                <a16:creationId xmlns:a16="http://schemas.microsoft.com/office/drawing/2014/main" id="{82D39D75-1D77-6587-A0E6-26417308A030}"/>
              </a:ext>
            </a:extLst>
          </p:cNvPr>
          <p:cNvSpPr/>
          <p:nvPr/>
        </p:nvSpPr>
        <p:spPr>
          <a:xfrm>
            <a:off x="272902" y="1413772"/>
            <a:ext cx="585417" cy="923330"/>
          </a:xfrm>
          <a:prstGeom prst="rect">
            <a:avLst/>
          </a:prstGeom>
          <a:solidFill>
            <a:schemeClr val="bg1"/>
          </a:solidFill>
          <a:ln>
            <a:solidFill>
              <a:schemeClr val="tx1"/>
            </a:solidFill>
          </a:ln>
        </p:spPr>
        <p:txBody>
          <a:bodyPr wrap="none" lIns="91440" tIns="45720" rIns="91440" bIns="45720">
            <a:spAutoFit/>
          </a:bodyPr>
          <a:lstStyle/>
          <a:p>
            <a:pPr algn="ctr"/>
            <a:r>
              <a:rPr lang="fi-FI" sz="5400" b="0" cap="none" spc="0" dirty="0">
                <a:ln w="0"/>
                <a:solidFill>
                  <a:schemeClr val="tx1"/>
                </a:solidFill>
                <a:effectLst>
                  <a:outerShdw blurRad="38100" dist="19050" dir="2700000" algn="tl" rotWithShape="0">
                    <a:schemeClr val="dk1">
                      <a:alpha val="40000"/>
                    </a:schemeClr>
                  </a:outerShdw>
                </a:effectLst>
              </a:rPr>
              <a:t>A</a:t>
            </a:r>
          </a:p>
        </p:txBody>
      </p:sp>
      <p:sp>
        <p:nvSpPr>
          <p:cNvPr id="15" name="Suorakulmio 14">
            <a:extLst>
              <a:ext uri="{FF2B5EF4-FFF2-40B4-BE49-F238E27FC236}">
                <a16:creationId xmlns:a16="http://schemas.microsoft.com/office/drawing/2014/main" id="{07C3A058-A591-0947-39CD-4D732ABCB08F}"/>
              </a:ext>
            </a:extLst>
          </p:cNvPr>
          <p:cNvSpPr/>
          <p:nvPr/>
        </p:nvSpPr>
        <p:spPr>
          <a:xfrm>
            <a:off x="296947" y="3940250"/>
            <a:ext cx="561372" cy="923330"/>
          </a:xfrm>
          <a:prstGeom prst="rect">
            <a:avLst/>
          </a:prstGeom>
          <a:solidFill>
            <a:schemeClr val="bg1"/>
          </a:solidFill>
          <a:ln>
            <a:solidFill>
              <a:schemeClr val="tx1"/>
            </a:solidFill>
          </a:ln>
        </p:spPr>
        <p:txBody>
          <a:bodyPr wrap="none" lIns="91440" tIns="45720" rIns="91440" bIns="45720">
            <a:spAutoFit/>
          </a:bodyPr>
          <a:lstStyle/>
          <a:p>
            <a:pPr algn="ctr"/>
            <a:r>
              <a:rPr lang="fi-FI" sz="5400" dirty="0">
                <a:ln w="0"/>
                <a:effectLst>
                  <a:outerShdw blurRad="38100" dist="19050" dir="2700000" algn="tl" rotWithShape="0">
                    <a:schemeClr val="dk1">
                      <a:alpha val="40000"/>
                    </a:schemeClr>
                  </a:outerShdw>
                </a:effectLst>
              </a:rPr>
              <a:t>B</a:t>
            </a:r>
            <a:endParaRPr lang="fi-FI"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05363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697E59BB-53B9-A6A7-77C0-79B379FA9BA2}"/>
              </a:ext>
            </a:extLst>
          </p:cNvPr>
          <p:cNvSpPr>
            <a:spLocks noGrp="1"/>
          </p:cNvSpPr>
          <p:nvPr>
            <p:ph type="title"/>
          </p:nvPr>
        </p:nvSpPr>
        <p:spPr>
          <a:xfrm>
            <a:off x="793662" y="386930"/>
            <a:ext cx="10066122" cy="1298448"/>
          </a:xfrm>
        </p:spPr>
        <p:txBody>
          <a:bodyPr anchor="b">
            <a:normAutofit/>
          </a:bodyPr>
          <a:lstStyle/>
          <a:p>
            <a:r>
              <a:rPr lang="fi-FI" sz="4800" b="1" dirty="0" err="1"/>
              <a:t>Jag</a:t>
            </a:r>
            <a:r>
              <a:rPr lang="fi-FI" sz="4800" b="1" dirty="0"/>
              <a:t> </a:t>
            </a:r>
            <a:r>
              <a:rPr lang="fi-FI" sz="4800" b="1" dirty="0" err="1"/>
              <a:t>heter</a:t>
            </a:r>
            <a:r>
              <a:rPr lang="fi-FI" sz="4800" b="1" dirty="0"/>
              <a:t> Joakim.</a:t>
            </a:r>
          </a:p>
        </p:txBody>
      </p:sp>
      <p:sp>
        <p:nvSpPr>
          <p:cNvPr id="20" name="Rectangle 19">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D169CF22-E462-3A09-9AD7-8AB763A412CB}"/>
              </a:ext>
            </a:extLst>
          </p:cNvPr>
          <p:cNvSpPr>
            <a:spLocks noGrp="1"/>
          </p:cNvSpPr>
          <p:nvPr>
            <p:ph idx="1"/>
          </p:nvPr>
        </p:nvSpPr>
        <p:spPr>
          <a:xfrm>
            <a:off x="793661" y="2599509"/>
            <a:ext cx="4530898" cy="3639450"/>
          </a:xfrm>
        </p:spPr>
        <p:txBody>
          <a:bodyPr anchor="ctr">
            <a:normAutofit/>
          </a:bodyPr>
          <a:lstStyle/>
          <a:p>
            <a:pPr marL="0" indent="0">
              <a:buNone/>
            </a:pPr>
            <a:r>
              <a:rPr lang="fi-FI" sz="1700" dirty="0"/>
              <a:t>Pystytkö päättelemään mitä seuraavat lauseet tarkoittavat?</a:t>
            </a:r>
          </a:p>
          <a:p>
            <a:pPr marL="0" indent="0">
              <a:buNone/>
            </a:pPr>
            <a:endParaRPr lang="fi-FI" sz="1700" dirty="0"/>
          </a:p>
          <a:p>
            <a:pPr marL="0" indent="0">
              <a:buNone/>
            </a:pPr>
            <a:r>
              <a:rPr lang="fi-FI" sz="1700" dirty="0" err="1"/>
              <a:t>Jag</a:t>
            </a:r>
            <a:r>
              <a:rPr lang="fi-FI" sz="1700" dirty="0"/>
              <a:t> </a:t>
            </a:r>
            <a:r>
              <a:rPr lang="fi-FI" sz="1700" dirty="0" err="1"/>
              <a:t>heter</a:t>
            </a:r>
            <a:r>
              <a:rPr lang="fi-FI" sz="1700" dirty="0"/>
              <a:t> Joakim. </a:t>
            </a:r>
          </a:p>
          <a:p>
            <a:pPr marL="0" indent="0">
              <a:buNone/>
            </a:pPr>
            <a:r>
              <a:rPr lang="fi-FI" sz="1700" dirty="0" err="1"/>
              <a:t>Jag</a:t>
            </a:r>
            <a:r>
              <a:rPr lang="fi-FI" sz="1700" dirty="0"/>
              <a:t> </a:t>
            </a:r>
            <a:r>
              <a:rPr lang="fi-FI" sz="1700" dirty="0" err="1"/>
              <a:t>är</a:t>
            </a:r>
            <a:r>
              <a:rPr lang="fi-FI" sz="1700" dirty="0"/>
              <a:t> </a:t>
            </a:r>
            <a:r>
              <a:rPr lang="fi-FI" sz="1700" dirty="0" err="1"/>
              <a:t>tjugotvå</a:t>
            </a:r>
            <a:r>
              <a:rPr lang="fi-FI" sz="1700" dirty="0"/>
              <a:t> (22) </a:t>
            </a:r>
            <a:r>
              <a:rPr lang="fi-FI" sz="1700" dirty="0" err="1"/>
              <a:t>år</a:t>
            </a:r>
            <a:r>
              <a:rPr lang="fi-FI" sz="1700" dirty="0"/>
              <a:t> </a:t>
            </a:r>
            <a:r>
              <a:rPr lang="fi-FI" sz="1700" dirty="0" err="1"/>
              <a:t>gammal</a:t>
            </a:r>
            <a:r>
              <a:rPr lang="fi-FI" sz="1700" dirty="0"/>
              <a:t>. </a:t>
            </a:r>
            <a:endParaRPr lang="fi-FI" sz="1700" dirty="0">
              <a:cs typeface="Calibri"/>
            </a:endParaRPr>
          </a:p>
          <a:p>
            <a:pPr marL="0" indent="0">
              <a:buNone/>
            </a:pPr>
            <a:r>
              <a:rPr lang="fi-FI" sz="1700" dirty="0" err="1"/>
              <a:t>Jag</a:t>
            </a:r>
            <a:r>
              <a:rPr lang="fi-FI" sz="1700" dirty="0"/>
              <a:t> </a:t>
            </a:r>
            <a:r>
              <a:rPr lang="fi-FI" sz="1700" dirty="0" err="1"/>
              <a:t>bor</a:t>
            </a:r>
            <a:r>
              <a:rPr lang="fi-FI" sz="1700" dirty="0"/>
              <a:t> i Borgå. </a:t>
            </a:r>
            <a:endParaRPr lang="fi-FI" sz="1700" dirty="0">
              <a:cs typeface="Calibri"/>
            </a:endParaRPr>
          </a:p>
          <a:p>
            <a:pPr marL="0" indent="0">
              <a:buNone/>
            </a:pPr>
            <a:r>
              <a:rPr lang="fi-FI" sz="1700" dirty="0" err="1"/>
              <a:t>Jag</a:t>
            </a:r>
            <a:r>
              <a:rPr lang="fi-FI" sz="1700" dirty="0"/>
              <a:t> </a:t>
            </a:r>
            <a:r>
              <a:rPr lang="fi-FI" sz="1700" dirty="0" err="1"/>
              <a:t>talar</a:t>
            </a:r>
            <a:r>
              <a:rPr lang="fi-FI" sz="1700" dirty="0"/>
              <a:t> </a:t>
            </a:r>
            <a:r>
              <a:rPr lang="fi-FI" sz="1700" dirty="0" err="1"/>
              <a:t>engelska</a:t>
            </a:r>
            <a:r>
              <a:rPr lang="fi-FI" sz="1700" dirty="0"/>
              <a:t>.</a:t>
            </a:r>
            <a:endParaRPr lang="fi-FI" sz="1700" dirty="0">
              <a:cs typeface="Calibri"/>
            </a:endParaRPr>
          </a:p>
          <a:p>
            <a:pPr marL="0" indent="0">
              <a:buNone/>
            </a:pPr>
            <a:r>
              <a:rPr lang="fi-FI" sz="1700" dirty="0" err="1"/>
              <a:t>Jag</a:t>
            </a:r>
            <a:r>
              <a:rPr lang="fi-FI" sz="1700" dirty="0"/>
              <a:t> </a:t>
            </a:r>
            <a:r>
              <a:rPr lang="fi-FI" sz="1700" dirty="0" err="1"/>
              <a:t>spelar</a:t>
            </a:r>
            <a:r>
              <a:rPr lang="fi-FI" sz="1700" dirty="0"/>
              <a:t> </a:t>
            </a:r>
            <a:r>
              <a:rPr lang="fi-FI" sz="1700" dirty="0" err="1"/>
              <a:t>fotboll</a:t>
            </a:r>
            <a:r>
              <a:rPr lang="fi-FI" sz="1700" dirty="0"/>
              <a:t>.</a:t>
            </a:r>
            <a:endParaRPr lang="fi-FI" sz="1700" dirty="0">
              <a:cs typeface="Calibri"/>
            </a:endParaRPr>
          </a:p>
          <a:p>
            <a:pPr marL="0" indent="0">
              <a:buNone/>
            </a:pPr>
            <a:r>
              <a:rPr lang="fi-FI" sz="1700" dirty="0" err="1"/>
              <a:t>Jag</a:t>
            </a:r>
            <a:r>
              <a:rPr lang="fi-FI" sz="1700" dirty="0"/>
              <a:t> </a:t>
            </a:r>
            <a:r>
              <a:rPr lang="fi-FI" sz="1700" dirty="0" err="1"/>
              <a:t>har</a:t>
            </a:r>
            <a:r>
              <a:rPr lang="fi-FI" sz="1700" dirty="0"/>
              <a:t> en </a:t>
            </a:r>
            <a:r>
              <a:rPr lang="fi-FI" sz="1700" dirty="0" err="1"/>
              <a:t>katt</a:t>
            </a:r>
            <a:r>
              <a:rPr lang="fi-FI" sz="1700" dirty="0"/>
              <a:t>. </a:t>
            </a:r>
            <a:endParaRPr lang="fi-FI" sz="1700" dirty="0">
              <a:cs typeface="Calibri"/>
            </a:endParaRPr>
          </a:p>
          <a:p>
            <a:pPr marL="0" indent="0">
              <a:buNone/>
            </a:pPr>
            <a:r>
              <a:rPr lang="fi-FI" sz="1700" dirty="0" err="1"/>
              <a:t>Katten</a:t>
            </a:r>
            <a:r>
              <a:rPr lang="fi-FI" sz="1700" dirty="0"/>
              <a:t> </a:t>
            </a:r>
            <a:r>
              <a:rPr lang="fi-FI" sz="1700" dirty="0" err="1"/>
              <a:t>heter</a:t>
            </a:r>
            <a:r>
              <a:rPr lang="fi-FI" sz="1700" dirty="0"/>
              <a:t> </a:t>
            </a:r>
            <a:r>
              <a:rPr lang="fi-FI" sz="1700" dirty="0" err="1"/>
              <a:t>Ulle</a:t>
            </a:r>
            <a:r>
              <a:rPr lang="fi-FI" sz="1700" dirty="0"/>
              <a:t>. </a:t>
            </a:r>
            <a:endParaRPr lang="fi-FI" sz="1700" dirty="0">
              <a:cs typeface="Calibri"/>
            </a:endParaRPr>
          </a:p>
          <a:p>
            <a:pPr marL="0" indent="0">
              <a:buNone/>
            </a:pPr>
            <a:endParaRPr lang="fi-FI" sz="1700" dirty="0"/>
          </a:p>
        </p:txBody>
      </p:sp>
      <p:pic>
        <p:nvPicPr>
          <p:cNvPr id="13" name="Kuva 12" descr="Kättely kahden henkilön välillä">
            <a:extLst>
              <a:ext uri="{FF2B5EF4-FFF2-40B4-BE49-F238E27FC236}">
                <a16:creationId xmlns:a16="http://schemas.microsoft.com/office/drawing/2014/main" id="{D3D6790E-1FE2-55C0-21A9-795C538F27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0508" y="2484255"/>
            <a:ext cx="4952325" cy="3714244"/>
          </a:xfrm>
          <a:prstGeom prst="rect">
            <a:avLst/>
          </a:prstGeom>
        </p:spPr>
      </p:pic>
      <p:sp>
        <p:nvSpPr>
          <p:cNvPr id="24" name="Rectangle 23">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kstiruutu 4">
            <a:extLst>
              <a:ext uri="{FF2B5EF4-FFF2-40B4-BE49-F238E27FC236}">
                <a16:creationId xmlns:a16="http://schemas.microsoft.com/office/drawing/2014/main" id="{52DC07F1-143C-6C97-5B11-24A2841B81DA}"/>
              </a:ext>
            </a:extLst>
          </p:cNvPr>
          <p:cNvSpPr txBox="1"/>
          <p:nvPr/>
        </p:nvSpPr>
        <p:spPr>
          <a:xfrm>
            <a:off x="8712970" y="5795817"/>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a:solidFill>
                  <a:schemeClr val="bg1"/>
                </a:solidFill>
                <a:cs typeface="Calibri"/>
              </a:rPr>
              <a:t>Kuvat: MS 0365 kuvapankki</a:t>
            </a:r>
            <a:endParaRPr lang="fi-FI" sz="1000">
              <a:solidFill>
                <a:schemeClr val="bg1"/>
              </a:solidFill>
            </a:endParaRPr>
          </a:p>
        </p:txBody>
      </p:sp>
      <p:pic>
        <p:nvPicPr>
          <p:cNvPr id="4" name="Kuva 3" descr="Hammasrattaat ääriviiva">
            <a:extLst>
              <a:ext uri="{FF2B5EF4-FFF2-40B4-BE49-F238E27FC236}">
                <a16:creationId xmlns:a16="http://schemas.microsoft.com/office/drawing/2014/main" id="{19E8BBE8-1A61-47FE-09DA-074338C12E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90124" y="2911714"/>
            <a:ext cx="2759199" cy="2759199"/>
          </a:xfrm>
          <a:prstGeom prst="rect">
            <a:avLst/>
          </a:prstGeom>
        </p:spPr>
      </p:pic>
      <p:pic>
        <p:nvPicPr>
          <p:cNvPr id="7" name="Kuva 6" descr="Kysymysmerkki tasaisella täytöllä">
            <a:extLst>
              <a:ext uri="{FF2B5EF4-FFF2-40B4-BE49-F238E27FC236}">
                <a16:creationId xmlns:a16="http://schemas.microsoft.com/office/drawing/2014/main" id="{42B14A41-DCB6-59CD-FDEE-BCFB29BD47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495" y="2322868"/>
            <a:ext cx="914400" cy="914400"/>
          </a:xfrm>
          <a:prstGeom prst="rect">
            <a:avLst/>
          </a:prstGeom>
        </p:spPr>
      </p:pic>
    </p:spTree>
    <p:extLst>
      <p:ext uri="{BB962C8B-B14F-4D97-AF65-F5344CB8AC3E}">
        <p14:creationId xmlns:p14="http://schemas.microsoft.com/office/powerpoint/2010/main" val="1863049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FD083FDA-5763-3067-3D97-1C810CAA0CA7}"/>
              </a:ext>
            </a:extLst>
          </p:cNvPr>
          <p:cNvSpPr>
            <a:spLocks noGrp="1"/>
          </p:cNvSpPr>
          <p:nvPr>
            <p:ph type="title"/>
          </p:nvPr>
        </p:nvSpPr>
        <p:spPr>
          <a:xfrm>
            <a:off x="836679" y="723898"/>
            <a:ext cx="6002110" cy="1495425"/>
          </a:xfrm>
        </p:spPr>
        <p:txBody>
          <a:bodyPr>
            <a:normAutofit/>
          </a:bodyPr>
          <a:lstStyle/>
          <a:p>
            <a:r>
              <a:rPr lang="fi-FI" sz="4000" b="1" dirty="0" err="1"/>
              <a:t>Jag</a:t>
            </a:r>
            <a:r>
              <a:rPr lang="fi-FI" sz="4000" b="1" dirty="0"/>
              <a:t> </a:t>
            </a:r>
            <a:r>
              <a:rPr lang="fi-FI" sz="4000" b="1" dirty="0" err="1"/>
              <a:t>heter</a:t>
            </a:r>
            <a:r>
              <a:rPr lang="fi-FI" sz="4000" b="1" dirty="0"/>
              <a:t> Joakim.</a:t>
            </a:r>
          </a:p>
        </p:txBody>
      </p:sp>
      <p:sp>
        <p:nvSpPr>
          <p:cNvPr id="3" name="Sisällön paikkamerkki 2">
            <a:extLst>
              <a:ext uri="{FF2B5EF4-FFF2-40B4-BE49-F238E27FC236}">
                <a16:creationId xmlns:a16="http://schemas.microsoft.com/office/drawing/2014/main" id="{FCC5AEE9-0D9A-AF69-794F-E26A06B7B32A}"/>
              </a:ext>
            </a:extLst>
          </p:cNvPr>
          <p:cNvSpPr>
            <a:spLocks noGrp="1"/>
          </p:cNvSpPr>
          <p:nvPr>
            <p:ph idx="1"/>
          </p:nvPr>
        </p:nvSpPr>
        <p:spPr>
          <a:xfrm>
            <a:off x="836680" y="2405067"/>
            <a:ext cx="6002110" cy="3729034"/>
          </a:xfrm>
        </p:spPr>
        <p:txBody>
          <a:bodyPr vert="horz" lIns="91440" tIns="45720" rIns="91440" bIns="45720" rtlCol="0" anchor="t">
            <a:normAutofit/>
          </a:bodyPr>
          <a:lstStyle/>
          <a:p>
            <a:pPr marL="0" indent="0">
              <a:buNone/>
            </a:pPr>
            <a:r>
              <a:rPr lang="fi-FI" sz="2000" err="1"/>
              <a:t>Jag</a:t>
            </a:r>
            <a:r>
              <a:rPr lang="fi-FI" sz="2000"/>
              <a:t> </a:t>
            </a:r>
            <a:r>
              <a:rPr lang="fi-FI" sz="2000" err="1"/>
              <a:t>heter</a:t>
            </a:r>
            <a:r>
              <a:rPr lang="fi-FI" sz="2000"/>
              <a:t> Joakim. 	Nimeni on Joakim.</a:t>
            </a:r>
          </a:p>
          <a:p>
            <a:pPr marL="0" indent="0">
              <a:buNone/>
            </a:pPr>
            <a:r>
              <a:rPr lang="fi-FI" sz="2000" err="1"/>
              <a:t>Jag</a:t>
            </a:r>
            <a:r>
              <a:rPr lang="fi-FI" sz="2000"/>
              <a:t> </a:t>
            </a:r>
            <a:r>
              <a:rPr lang="fi-FI" sz="2000" err="1"/>
              <a:t>är</a:t>
            </a:r>
            <a:r>
              <a:rPr lang="fi-FI" sz="2000"/>
              <a:t> 22 </a:t>
            </a:r>
            <a:r>
              <a:rPr lang="fi-FI" sz="2000" err="1"/>
              <a:t>år</a:t>
            </a:r>
            <a:r>
              <a:rPr lang="fi-FI" sz="2000"/>
              <a:t> </a:t>
            </a:r>
            <a:r>
              <a:rPr lang="fi-FI" sz="2000" err="1"/>
              <a:t>gammal</a:t>
            </a:r>
            <a:r>
              <a:rPr lang="fi-FI" sz="2000"/>
              <a:t>. 	Olen 22 vuotta vanha.</a:t>
            </a:r>
          </a:p>
          <a:p>
            <a:pPr marL="0" indent="0">
              <a:buNone/>
            </a:pPr>
            <a:r>
              <a:rPr lang="fi-FI" sz="2000" err="1"/>
              <a:t>Jag</a:t>
            </a:r>
            <a:r>
              <a:rPr lang="fi-FI" sz="2000"/>
              <a:t> </a:t>
            </a:r>
            <a:r>
              <a:rPr lang="fi-FI" sz="2000" err="1"/>
              <a:t>bor</a:t>
            </a:r>
            <a:r>
              <a:rPr lang="fi-FI" sz="2000"/>
              <a:t> i Borgå. 		Asun Porvoossa.</a:t>
            </a:r>
          </a:p>
          <a:p>
            <a:pPr marL="0" indent="0">
              <a:buNone/>
            </a:pPr>
            <a:r>
              <a:rPr lang="fi-FI" sz="2000" err="1"/>
              <a:t>Jag</a:t>
            </a:r>
            <a:r>
              <a:rPr lang="fi-FI" sz="2000"/>
              <a:t> </a:t>
            </a:r>
            <a:r>
              <a:rPr lang="fi-FI" sz="2000" err="1"/>
              <a:t>talar</a:t>
            </a:r>
            <a:r>
              <a:rPr lang="fi-FI" sz="2000"/>
              <a:t> </a:t>
            </a:r>
            <a:r>
              <a:rPr lang="fi-FI" sz="2000" err="1"/>
              <a:t>engelska</a:t>
            </a:r>
            <a:r>
              <a:rPr lang="fi-FI" sz="2000"/>
              <a:t>.	Puhun englantia.</a:t>
            </a:r>
          </a:p>
          <a:p>
            <a:pPr marL="0" indent="0">
              <a:buNone/>
            </a:pPr>
            <a:r>
              <a:rPr lang="fi-FI" sz="2000" err="1"/>
              <a:t>Jag</a:t>
            </a:r>
            <a:r>
              <a:rPr lang="fi-FI" sz="2000"/>
              <a:t> </a:t>
            </a:r>
            <a:r>
              <a:rPr lang="fi-FI" sz="2000" err="1"/>
              <a:t>spelar</a:t>
            </a:r>
            <a:r>
              <a:rPr lang="fi-FI" sz="2000"/>
              <a:t> </a:t>
            </a:r>
            <a:r>
              <a:rPr lang="fi-FI" sz="2000" err="1"/>
              <a:t>fotboll</a:t>
            </a:r>
            <a:r>
              <a:rPr lang="fi-FI" sz="2000"/>
              <a:t>.		Pelaan jalkapalloa.</a:t>
            </a:r>
            <a:endParaRPr lang="fi-FI" sz="2000">
              <a:cs typeface="Calibri"/>
            </a:endParaRPr>
          </a:p>
          <a:p>
            <a:pPr marL="0" indent="0">
              <a:buNone/>
            </a:pPr>
            <a:r>
              <a:rPr lang="fi-FI" sz="2000" err="1"/>
              <a:t>Jag</a:t>
            </a:r>
            <a:r>
              <a:rPr lang="fi-FI" sz="2000"/>
              <a:t> </a:t>
            </a:r>
            <a:r>
              <a:rPr lang="fi-FI" sz="2000" err="1"/>
              <a:t>har</a:t>
            </a:r>
            <a:r>
              <a:rPr lang="fi-FI" sz="2000"/>
              <a:t> en </a:t>
            </a:r>
            <a:r>
              <a:rPr lang="fi-FI" sz="2000" err="1"/>
              <a:t>katt</a:t>
            </a:r>
            <a:r>
              <a:rPr lang="fi-FI" sz="2000"/>
              <a:t>. 		Minulla on kissa.</a:t>
            </a:r>
          </a:p>
          <a:p>
            <a:pPr marL="0" indent="0">
              <a:buNone/>
            </a:pPr>
            <a:r>
              <a:rPr lang="fi-FI" sz="2000" err="1"/>
              <a:t>Katten</a:t>
            </a:r>
            <a:r>
              <a:rPr lang="fi-FI" sz="2000"/>
              <a:t> </a:t>
            </a:r>
            <a:r>
              <a:rPr lang="fi-FI" sz="2000" err="1"/>
              <a:t>heter</a:t>
            </a:r>
            <a:r>
              <a:rPr lang="fi-FI" sz="2000"/>
              <a:t> </a:t>
            </a:r>
            <a:r>
              <a:rPr lang="fi-FI" sz="2000" err="1"/>
              <a:t>Ulle</a:t>
            </a:r>
            <a:r>
              <a:rPr lang="fi-FI" sz="2000"/>
              <a:t>. 	Kissan nimi on </a:t>
            </a:r>
            <a:r>
              <a:rPr lang="fi-FI" sz="2000" err="1"/>
              <a:t>Ulle</a:t>
            </a:r>
            <a:r>
              <a:rPr lang="fi-FI" sz="2000"/>
              <a:t>.</a:t>
            </a:r>
          </a:p>
          <a:p>
            <a:pPr marL="0" indent="0">
              <a:buNone/>
            </a:pPr>
            <a:endParaRPr lang="fi-FI" sz="2000"/>
          </a:p>
        </p:txBody>
      </p:sp>
      <p:pic>
        <p:nvPicPr>
          <p:cNvPr id="5" name="Kuva 4" descr="Miespuolinen opiskelija peukalot ylöspäin">
            <a:extLst>
              <a:ext uri="{FF2B5EF4-FFF2-40B4-BE49-F238E27FC236}">
                <a16:creationId xmlns:a16="http://schemas.microsoft.com/office/drawing/2014/main" id="{016ABC69-3B30-B4CC-E978-656CD39A0B28}"/>
              </a:ext>
            </a:extLst>
          </p:cNvPr>
          <p:cNvPicPr>
            <a:picLocks noChangeAspect="1"/>
          </p:cNvPicPr>
          <p:nvPr/>
        </p:nvPicPr>
        <p:blipFill rotWithShape="1">
          <a:blip r:embed="rId2">
            <a:extLst>
              <a:ext uri="{28A0092B-C50C-407E-A947-70E740481C1C}">
                <a14:useLocalDpi xmlns:a14="http://schemas.microsoft.com/office/drawing/2010/main" val="0"/>
              </a:ext>
            </a:extLst>
          </a:blip>
          <a:srcRect b="51922"/>
          <a:stretch/>
        </p:blipFill>
        <p:spPr>
          <a:xfrm>
            <a:off x="7322343" y="-86022"/>
            <a:ext cx="4992560" cy="6857990"/>
          </a:xfrm>
          <a:prstGeom prst="rect">
            <a:avLst/>
          </a:prstGeom>
          <a:effectLst/>
        </p:spPr>
      </p:pic>
      <p:sp>
        <p:nvSpPr>
          <p:cNvPr id="4" name="Tekstiruutu 3">
            <a:extLst>
              <a:ext uri="{FF2B5EF4-FFF2-40B4-BE49-F238E27FC236}">
                <a16:creationId xmlns:a16="http://schemas.microsoft.com/office/drawing/2014/main" id="{BDCE0DBC-D890-F2F5-9FA0-D96F92AC8A08}"/>
              </a:ext>
            </a:extLst>
          </p:cNvPr>
          <p:cNvSpPr txBox="1"/>
          <p:nvPr/>
        </p:nvSpPr>
        <p:spPr>
          <a:xfrm>
            <a:off x="6094475" y="6495509"/>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7" name="Kuva 6" descr="Tienviitta ääriviiva">
            <a:extLst>
              <a:ext uri="{FF2B5EF4-FFF2-40B4-BE49-F238E27FC236}">
                <a16:creationId xmlns:a16="http://schemas.microsoft.com/office/drawing/2014/main" id="{855F0747-2C87-DDF6-4DEA-BFEB489A40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91900" y="86335"/>
            <a:ext cx="2568860" cy="2568860"/>
          </a:xfrm>
          <a:prstGeom prst="rect">
            <a:avLst/>
          </a:prstGeom>
        </p:spPr>
      </p:pic>
    </p:spTree>
    <p:extLst>
      <p:ext uri="{BB962C8B-B14F-4D97-AF65-F5344CB8AC3E}">
        <p14:creationId xmlns:p14="http://schemas.microsoft.com/office/powerpoint/2010/main" val="2080584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C7B4A8-388D-EFE0-41D0-7CFB2EBFE992}"/>
              </a:ext>
            </a:extLst>
          </p:cNvPr>
          <p:cNvSpPr>
            <a:spLocks noGrp="1"/>
          </p:cNvSpPr>
          <p:nvPr>
            <p:ph type="title"/>
          </p:nvPr>
        </p:nvSpPr>
        <p:spPr/>
        <p:txBody>
          <a:bodyPr/>
          <a:lstStyle/>
          <a:p>
            <a:r>
              <a:rPr lang="fi-FI" b="1" dirty="0"/>
              <a:t>Verbit </a:t>
            </a:r>
            <a:r>
              <a:rPr lang="fi-FI" b="1" dirty="0" err="1"/>
              <a:t>är</a:t>
            </a:r>
            <a:r>
              <a:rPr lang="fi-FI" b="1" dirty="0"/>
              <a:t>, </a:t>
            </a:r>
            <a:r>
              <a:rPr lang="fi-FI" b="1" dirty="0" err="1"/>
              <a:t>har</a:t>
            </a:r>
            <a:r>
              <a:rPr lang="fi-FI" b="1" dirty="0"/>
              <a:t>, </a:t>
            </a:r>
            <a:r>
              <a:rPr lang="fi-FI" b="1" dirty="0" err="1"/>
              <a:t>heter</a:t>
            </a:r>
            <a:r>
              <a:rPr lang="fi-FI" b="1" dirty="0"/>
              <a:t>, </a:t>
            </a:r>
            <a:r>
              <a:rPr lang="fi-FI" b="1" dirty="0" err="1"/>
              <a:t>bor</a:t>
            </a:r>
            <a:endParaRPr lang="fi-FI" b="1" dirty="0"/>
          </a:p>
        </p:txBody>
      </p:sp>
      <p:sp>
        <p:nvSpPr>
          <p:cNvPr id="3" name="Sisällön paikkamerkki 2">
            <a:extLst>
              <a:ext uri="{FF2B5EF4-FFF2-40B4-BE49-F238E27FC236}">
                <a16:creationId xmlns:a16="http://schemas.microsoft.com/office/drawing/2014/main" id="{019ED12D-DF12-03E3-451F-E6A93E8F8744}"/>
              </a:ext>
            </a:extLst>
          </p:cNvPr>
          <p:cNvSpPr>
            <a:spLocks noGrp="1"/>
          </p:cNvSpPr>
          <p:nvPr>
            <p:ph sz="half" idx="1"/>
          </p:nvPr>
        </p:nvSpPr>
        <p:spPr/>
        <p:txBody>
          <a:bodyPr/>
          <a:lstStyle/>
          <a:p>
            <a:r>
              <a:rPr lang="fi-FI"/>
              <a:t>Lisää lauseeseen sopiva verbi</a:t>
            </a:r>
          </a:p>
          <a:p>
            <a:pPr marL="0" indent="0">
              <a:buNone/>
            </a:pPr>
            <a:r>
              <a:rPr lang="fi-FI" err="1"/>
              <a:t>Jag</a:t>
            </a:r>
            <a:r>
              <a:rPr lang="fi-FI"/>
              <a:t> ____ Linda.</a:t>
            </a:r>
          </a:p>
          <a:p>
            <a:pPr marL="0" indent="0">
              <a:buNone/>
            </a:pPr>
            <a:r>
              <a:rPr lang="fi-FI" err="1"/>
              <a:t>Jag</a:t>
            </a:r>
            <a:r>
              <a:rPr lang="fi-FI"/>
              <a:t> ____ 24 </a:t>
            </a:r>
            <a:r>
              <a:rPr lang="fi-FI" err="1"/>
              <a:t>år</a:t>
            </a:r>
            <a:r>
              <a:rPr lang="fi-FI"/>
              <a:t> </a:t>
            </a:r>
            <a:r>
              <a:rPr lang="fi-FI" err="1"/>
              <a:t>gammal</a:t>
            </a:r>
            <a:r>
              <a:rPr lang="fi-FI"/>
              <a:t>.</a:t>
            </a:r>
          </a:p>
          <a:p>
            <a:pPr marL="0" indent="0">
              <a:buNone/>
            </a:pPr>
            <a:r>
              <a:rPr lang="fi-FI" err="1"/>
              <a:t>Jag</a:t>
            </a:r>
            <a:r>
              <a:rPr lang="fi-FI"/>
              <a:t> ____ i </a:t>
            </a:r>
            <a:r>
              <a:rPr lang="fi-FI" err="1"/>
              <a:t>Tammerfors</a:t>
            </a:r>
            <a:r>
              <a:rPr lang="fi-FI"/>
              <a:t>.</a:t>
            </a:r>
          </a:p>
          <a:p>
            <a:pPr marL="0" indent="0">
              <a:buNone/>
            </a:pPr>
            <a:r>
              <a:rPr lang="fi-FI" err="1"/>
              <a:t>Jag</a:t>
            </a:r>
            <a:r>
              <a:rPr lang="fi-FI"/>
              <a:t> ____ en </a:t>
            </a:r>
            <a:r>
              <a:rPr lang="fi-FI" err="1"/>
              <a:t>hund</a:t>
            </a:r>
            <a:r>
              <a:rPr lang="fi-FI"/>
              <a:t>.</a:t>
            </a:r>
          </a:p>
          <a:p>
            <a:pPr marL="0" indent="0">
              <a:buNone/>
            </a:pPr>
            <a:r>
              <a:rPr lang="fi-FI" err="1"/>
              <a:t>Hunden</a:t>
            </a:r>
            <a:r>
              <a:rPr lang="fi-FI"/>
              <a:t> ____ </a:t>
            </a:r>
            <a:r>
              <a:rPr lang="fi-FI" err="1"/>
              <a:t>Luffe</a:t>
            </a:r>
            <a:r>
              <a:rPr lang="fi-FI"/>
              <a:t>.</a:t>
            </a:r>
          </a:p>
          <a:p>
            <a:pPr marL="0" indent="0">
              <a:buNone/>
            </a:pPr>
            <a:r>
              <a:rPr lang="fi-FI" err="1"/>
              <a:t>Hunden</a:t>
            </a:r>
            <a:r>
              <a:rPr lang="fi-FI"/>
              <a:t> ____ 4 </a:t>
            </a:r>
            <a:r>
              <a:rPr lang="fi-FI" err="1"/>
              <a:t>år</a:t>
            </a:r>
            <a:r>
              <a:rPr lang="fi-FI"/>
              <a:t> </a:t>
            </a:r>
            <a:r>
              <a:rPr lang="fi-FI" err="1"/>
              <a:t>gammal</a:t>
            </a:r>
            <a:r>
              <a:rPr lang="fi-FI"/>
              <a:t>.</a:t>
            </a:r>
          </a:p>
          <a:p>
            <a:endParaRPr lang="fi-FI"/>
          </a:p>
        </p:txBody>
      </p:sp>
      <p:sp>
        <p:nvSpPr>
          <p:cNvPr id="4" name="Sisällön paikkamerkki 3">
            <a:extLst>
              <a:ext uri="{FF2B5EF4-FFF2-40B4-BE49-F238E27FC236}">
                <a16:creationId xmlns:a16="http://schemas.microsoft.com/office/drawing/2014/main" id="{30DBE6D8-A08D-3E90-D6F7-9C1F46C9A9BE}"/>
              </a:ext>
            </a:extLst>
          </p:cNvPr>
          <p:cNvSpPr>
            <a:spLocks noGrp="1"/>
          </p:cNvSpPr>
          <p:nvPr>
            <p:ph sz="half" idx="2"/>
          </p:nvPr>
        </p:nvSpPr>
        <p:spPr/>
        <p:txBody>
          <a:bodyPr/>
          <a:lstStyle/>
          <a:p>
            <a:r>
              <a:rPr lang="fi-FI" dirty="0"/>
              <a:t>Lisää lauseeseen sopiva verbi.</a:t>
            </a:r>
          </a:p>
          <a:p>
            <a:endParaRPr lang="fi-FI" dirty="0"/>
          </a:p>
          <a:p>
            <a:pPr marL="0" indent="0">
              <a:buNone/>
            </a:pPr>
            <a:r>
              <a:rPr lang="fi-FI" dirty="0" err="1"/>
              <a:t>Jag</a:t>
            </a:r>
            <a:r>
              <a:rPr lang="fi-FI" dirty="0"/>
              <a:t> ____ Abraham.</a:t>
            </a:r>
          </a:p>
          <a:p>
            <a:pPr marL="0" indent="0">
              <a:buNone/>
            </a:pPr>
            <a:r>
              <a:rPr lang="fi-FI" dirty="0" err="1"/>
              <a:t>Jag</a:t>
            </a:r>
            <a:r>
              <a:rPr lang="fi-FI" dirty="0"/>
              <a:t> ____ i Åbo.</a:t>
            </a:r>
          </a:p>
          <a:p>
            <a:pPr marL="0" indent="0">
              <a:buNone/>
            </a:pPr>
            <a:r>
              <a:rPr lang="fi-FI" dirty="0" err="1"/>
              <a:t>Jag</a:t>
            </a:r>
            <a:r>
              <a:rPr lang="fi-FI" dirty="0"/>
              <a:t> ____ en </a:t>
            </a:r>
            <a:r>
              <a:rPr lang="fi-FI" dirty="0" err="1"/>
              <a:t>katt</a:t>
            </a:r>
            <a:r>
              <a:rPr lang="fi-FI" dirty="0"/>
              <a:t>.</a:t>
            </a:r>
          </a:p>
          <a:p>
            <a:pPr marL="0" indent="0">
              <a:buNone/>
            </a:pPr>
            <a:r>
              <a:rPr lang="fi-FI" dirty="0" err="1"/>
              <a:t>Katten</a:t>
            </a:r>
            <a:r>
              <a:rPr lang="fi-FI" dirty="0"/>
              <a:t> _____ Aurora.</a:t>
            </a:r>
          </a:p>
          <a:p>
            <a:pPr marL="0" indent="0">
              <a:buNone/>
            </a:pPr>
            <a:r>
              <a:rPr lang="fi-FI" dirty="0" err="1"/>
              <a:t>Katten</a:t>
            </a:r>
            <a:r>
              <a:rPr lang="fi-FI" dirty="0"/>
              <a:t> ____ 9 </a:t>
            </a:r>
            <a:r>
              <a:rPr lang="fi-FI" dirty="0" err="1"/>
              <a:t>år</a:t>
            </a:r>
            <a:r>
              <a:rPr lang="fi-FI" dirty="0"/>
              <a:t> </a:t>
            </a:r>
            <a:r>
              <a:rPr lang="fi-FI" dirty="0" err="1"/>
              <a:t>gammal</a:t>
            </a:r>
            <a:r>
              <a:rPr lang="fi-FI" dirty="0"/>
              <a:t>.</a:t>
            </a:r>
          </a:p>
        </p:txBody>
      </p:sp>
      <p:pic>
        <p:nvPicPr>
          <p:cNvPr id="6" name="Kuva 5" descr="Lyijykynä ääriviiva">
            <a:extLst>
              <a:ext uri="{FF2B5EF4-FFF2-40B4-BE49-F238E27FC236}">
                <a16:creationId xmlns:a16="http://schemas.microsoft.com/office/drawing/2014/main" id="{172F65F5-8C01-D93F-BFCE-CA49F0AC997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57800" y="328547"/>
            <a:ext cx="1398718" cy="1398718"/>
          </a:xfrm>
          <a:prstGeom prst="rect">
            <a:avLst/>
          </a:prstGeom>
        </p:spPr>
      </p:pic>
      <p:sp>
        <p:nvSpPr>
          <p:cNvPr id="7" name="Tekstiruutu 6">
            <a:extLst>
              <a:ext uri="{FF2B5EF4-FFF2-40B4-BE49-F238E27FC236}">
                <a16:creationId xmlns:a16="http://schemas.microsoft.com/office/drawing/2014/main" id="{C52113B0-7589-46D7-0CDF-EBA7AE87F9CB}"/>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a:cs typeface="Calibri"/>
              </a:rPr>
              <a:t>Kuvat: MS 0365 kuvapankki</a:t>
            </a:r>
            <a:endParaRPr lang="fi-FI" sz="1000"/>
          </a:p>
        </p:txBody>
      </p:sp>
    </p:spTree>
    <p:extLst>
      <p:ext uri="{BB962C8B-B14F-4D97-AF65-F5344CB8AC3E}">
        <p14:creationId xmlns:p14="http://schemas.microsoft.com/office/powerpoint/2010/main" val="1441654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C7B4A8-388D-EFE0-41D0-7CFB2EBFE992}"/>
              </a:ext>
            </a:extLst>
          </p:cNvPr>
          <p:cNvSpPr>
            <a:spLocks noGrp="1"/>
          </p:cNvSpPr>
          <p:nvPr>
            <p:ph type="title"/>
          </p:nvPr>
        </p:nvSpPr>
        <p:spPr/>
        <p:txBody>
          <a:bodyPr/>
          <a:lstStyle/>
          <a:p>
            <a:r>
              <a:rPr lang="fi-FI" b="1" dirty="0"/>
              <a:t>Verbit </a:t>
            </a:r>
            <a:r>
              <a:rPr lang="fi-FI" b="1" dirty="0" err="1"/>
              <a:t>är</a:t>
            </a:r>
            <a:r>
              <a:rPr lang="fi-FI" b="1" dirty="0"/>
              <a:t>, </a:t>
            </a:r>
            <a:r>
              <a:rPr lang="fi-FI" b="1" dirty="0" err="1"/>
              <a:t>har</a:t>
            </a:r>
            <a:r>
              <a:rPr lang="fi-FI" b="1" dirty="0"/>
              <a:t>, </a:t>
            </a:r>
            <a:r>
              <a:rPr lang="fi-FI" b="1" dirty="0" err="1"/>
              <a:t>heter</a:t>
            </a:r>
            <a:r>
              <a:rPr lang="fi-FI" b="1" dirty="0"/>
              <a:t>, </a:t>
            </a:r>
            <a:r>
              <a:rPr lang="fi-FI" b="1" dirty="0" err="1"/>
              <a:t>bor</a:t>
            </a:r>
            <a:r>
              <a:rPr lang="fi-FI" b="1" dirty="0"/>
              <a:t>  </a:t>
            </a:r>
            <a:r>
              <a:rPr lang="fi-FI" b="1" dirty="0">
                <a:solidFill>
                  <a:srgbClr val="FF0000"/>
                </a:solidFill>
              </a:rPr>
              <a:t>ratkaisu</a:t>
            </a:r>
          </a:p>
        </p:txBody>
      </p:sp>
      <p:sp>
        <p:nvSpPr>
          <p:cNvPr id="3" name="Sisällön paikkamerkki 2">
            <a:extLst>
              <a:ext uri="{FF2B5EF4-FFF2-40B4-BE49-F238E27FC236}">
                <a16:creationId xmlns:a16="http://schemas.microsoft.com/office/drawing/2014/main" id="{019ED12D-DF12-03E3-451F-E6A93E8F8744}"/>
              </a:ext>
            </a:extLst>
          </p:cNvPr>
          <p:cNvSpPr>
            <a:spLocks noGrp="1"/>
          </p:cNvSpPr>
          <p:nvPr>
            <p:ph sz="half" idx="1"/>
          </p:nvPr>
        </p:nvSpPr>
        <p:spPr/>
        <p:txBody>
          <a:bodyPr vert="horz" lIns="91440" tIns="45720" rIns="91440" bIns="45720" rtlCol="0" anchor="t">
            <a:normAutofit/>
          </a:bodyPr>
          <a:lstStyle/>
          <a:p>
            <a:r>
              <a:rPr lang="fi-FI" dirty="0"/>
              <a:t>Lisää lauseeseen sopiva verbi</a:t>
            </a:r>
          </a:p>
          <a:p>
            <a:pPr marL="0" indent="0">
              <a:buNone/>
            </a:pPr>
            <a:r>
              <a:rPr lang="fi-FI" dirty="0" err="1"/>
              <a:t>Jag</a:t>
            </a:r>
            <a:r>
              <a:rPr lang="fi-FI" dirty="0"/>
              <a:t> </a:t>
            </a:r>
            <a:r>
              <a:rPr lang="fi-FI" b="1" dirty="0" err="1"/>
              <a:t>heter</a:t>
            </a:r>
            <a:r>
              <a:rPr lang="fi-FI" dirty="0"/>
              <a:t> Linda.</a:t>
            </a:r>
            <a:endParaRPr lang="fi-FI" dirty="0">
              <a:cs typeface="Calibri"/>
            </a:endParaRPr>
          </a:p>
          <a:p>
            <a:pPr marL="0" indent="0">
              <a:buNone/>
            </a:pPr>
            <a:r>
              <a:rPr lang="fi-FI" dirty="0" err="1"/>
              <a:t>Jag</a:t>
            </a:r>
            <a:r>
              <a:rPr lang="fi-FI" dirty="0"/>
              <a:t> </a:t>
            </a:r>
            <a:r>
              <a:rPr lang="fi-FI" b="1" dirty="0" err="1"/>
              <a:t>är</a:t>
            </a:r>
            <a:r>
              <a:rPr lang="fi-FI" dirty="0"/>
              <a:t> 24 </a:t>
            </a:r>
            <a:r>
              <a:rPr lang="fi-FI" dirty="0" err="1"/>
              <a:t>år</a:t>
            </a:r>
            <a:r>
              <a:rPr lang="fi-FI" dirty="0"/>
              <a:t> </a:t>
            </a:r>
            <a:r>
              <a:rPr lang="fi-FI" dirty="0" err="1"/>
              <a:t>gammal</a:t>
            </a:r>
            <a:r>
              <a:rPr lang="fi-FI" dirty="0"/>
              <a:t>.</a:t>
            </a:r>
            <a:endParaRPr lang="fi-FI" dirty="0">
              <a:cs typeface="Calibri"/>
            </a:endParaRPr>
          </a:p>
          <a:p>
            <a:pPr marL="0" indent="0">
              <a:buNone/>
            </a:pPr>
            <a:r>
              <a:rPr lang="fi-FI" dirty="0" err="1"/>
              <a:t>Jag</a:t>
            </a:r>
            <a:r>
              <a:rPr lang="fi-FI" dirty="0"/>
              <a:t> </a:t>
            </a:r>
            <a:r>
              <a:rPr lang="fi-FI" b="1" dirty="0" err="1"/>
              <a:t>bor</a:t>
            </a:r>
            <a:r>
              <a:rPr lang="fi-FI" b="1" dirty="0"/>
              <a:t> </a:t>
            </a:r>
            <a:r>
              <a:rPr lang="fi-FI" dirty="0"/>
              <a:t>i </a:t>
            </a:r>
            <a:r>
              <a:rPr lang="fi-FI" dirty="0" err="1"/>
              <a:t>Tammerfors</a:t>
            </a:r>
            <a:r>
              <a:rPr lang="fi-FI" dirty="0"/>
              <a:t>.</a:t>
            </a:r>
            <a:endParaRPr lang="fi-FI" dirty="0">
              <a:cs typeface="Calibri"/>
            </a:endParaRPr>
          </a:p>
          <a:p>
            <a:pPr marL="0" indent="0">
              <a:buNone/>
            </a:pPr>
            <a:r>
              <a:rPr lang="fi-FI" dirty="0" err="1"/>
              <a:t>Jag</a:t>
            </a:r>
            <a:r>
              <a:rPr lang="fi-FI" dirty="0"/>
              <a:t> </a:t>
            </a:r>
            <a:r>
              <a:rPr lang="fi-FI" b="1" dirty="0" err="1"/>
              <a:t>har</a:t>
            </a:r>
            <a:r>
              <a:rPr lang="fi-FI" dirty="0"/>
              <a:t> en </a:t>
            </a:r>
            <a:r>
              <a:rPr lang="fi-FI" dirty="0" err="1"/>
              <a:t>hund</a:t>
            </a:r>
            <a:r>
              <a:rPr lang="fi-FI" dirty="0"/>
              <a:t>.</a:t>
            </a:r>
            <a:endParaRPr lang="fi-FI" dirty="0">
              <a:cs typeface="Calibri"/>
            </a:endParaRPr>
          </a:p>
          <a:p>
            <a:pPr marL="0" indent="0">
              <a:buNone/>
            </a:pPr>
            <a:r>
              <a:rPr lang="fi-FI" dirty="0" err="1"/>
              <a:t>Hunden</a:t>
            </a:r>
            <a:r>
              <a:rPr lang="fi-FI" dirty="0"/>
              <a:t> </a:t>
            </a:r>
            <a:r>
              <a:rPr lang="fi-FI" b="1" dirty="0" err="1"/>
              <a:t>heter</a:t>
            </a:r>
            <a:r>
              <a:rPr lang="fi-FI" dirty="0"/>
              <a:t> </a:t>
            </a:r>
            <a:r>
              <a:rPr lang="fi-FI" dirty="0" err="1"/>
              <a:t>Luffe</a:t>
            </a:r>
            <a:r>
              <a:rPr lang="fi-FI" dirty="0"/>
              <a:t>.</a:t>
            </a:r>
            <a:endParaRPr lang="fi-FI" dirty="0">
              <a:cs typeface="Calibri"/>
            </a:endParaRPr>
          </a:p>
          <a:p>
            <a:pPr marL="0" indent="0">
              <a:buNone/>
            </a:pPr>
            <a:r>
              <a:rPr lang="fi-FI" dirty="0" err="1"/>
              <a:t>Hunden</a:t>
            </a:r>
            <a:r>
              <a:rPr lang="fi-FI" dirty="0"/>
              <a:t> </a:t>
            </a:r>
            <a:r>
              <a:rPr lang="fi-FI" b="1" dirty="0" err="1"/>
              <a:t>är</a:t>
            </a:r>
            <a:r>
              <a:rPr lang="fi-FI" dirty="0"/>
              <a:t> 4 </a:t>
            </a:r>
            <a:r>
              <a:rPr lang="fi-FI" dirty="0" err="1"/>
              <a:t>år</a:t>
            </a:r>
            <a:r>
              <a:rPr lang="fi-FI" dirty="0"/>
              <a:t> </a:t>
            </a:r>
            <a:r>
              <a:rPr lang="fi-FI" dirty="0" err="1"/>
              <a:t>gammal</a:t>
            </a:r>
            <a:r>
              <a:rPr lang="fi-FI" dirty="0"/>
              <a:t>.</a:t>
            </a:r>
            <a:endParaRPr lang="fi-FI" dirty="0">
              <a:cs typeface="Calibri"/>
            </a:endParaRPr>
          </a:p>
          <a:p>
            <a:endParaRPr lang="fi-FI"/>
          </a:p>
        </p:txBody>
      </p:sp>
      <p:sp>
        <p:nvSpPr>
          <p:cNvPr id="4" name="Sisällön paikkamerkki 3">
            <a:extLst>
              <a:ext uri="{FF2B5EF4-FFF2-40B4-BE49-F238E27FC236}">
                <a16:creationId xmlns:a16="http://schemas.microsoft.com/office/drawing/2014/main" id="{30DBE6D8-A08D-3E90-D6F7-9C1F46C9A9BE}"/>
              </a:ext>
            </a:extLst>
          </p:cNvPr>
          <p:cNvSpPr>
            <a:spLocks noGrp="1"/>
          </p:cNvSpPr>
          <p:nvPr>
            <p:ph sz="half" idx="2"/>
          </p:nvPr>
        </p:nvSpPr>
        <p:spPr/>
        <p:txBody>
          <a:bodyPr vert="horz" lIns="91440" tIns="45720" rIns="91440" bIns="45720" rtlCol="0" anchor="t">
            <a:normAutofit/>
          </a:bodyPr>
          <a:lstStyle/>
          <a:p>
            <a:r>
              <a:rPr lang="fi-FI" dirty="0"/>
              <a:t>Lisää lauseeseen sopiva verbi.</a:t>
            </a:r>
          </a:p>
          <a:p>
            <a:endParaRPr lang="fi-FI" dirty="0"/>
          </a:p>
          <a:p>
            <a:pPr marL="0" indent="0">
              <a:buNone/>
            </a:pPr>
            <a:r>
              <a:rPr lang="fi-FI" dirty="0" err="1"/>
              <a:t>Jag</a:t>
            </a:r>
            <a:r>
              <a:rPr lang="fi-FI" dirty="0"/>
              <a:t> </a:t>
            </a:r>
            <a:r>
              <a:rPr lang="fi-FI" b="1" dirty="0" err="1"/>
              <a:t>heter</a:t>
            </a:r>
            <a:r>
              <a:rPr lang="fi-FI" dirty="0"/>
              <a:t> Abraham.</a:t>
            </a:r>
            <a:endParaRPr lang="fi-FI">
              <a:cs typeface="Calibri"/>
            </a:endParaRPr>
          </a:p>
          <a:p>
            <a:pPr marL="0" indent="0">
              <a:buNone/>
            </a:pPr>
            <a:r>
              <a:rPr lang="fi-FI" dirty="0" err="1"/>
              <a:t>Jag</a:t>
            </a:r>
            <a:r>
              <a:rPr lang="fi-FI" dirty="0"/>
              <a:t> </a:t>
            </a:r>
            <a:r>
              <a:rPr lang="fi-FI" b="1" dirty="0" err="1"/>
              <a:t>bor</a:t>
            </a:r>
            <a:r>
              <a:rPr lang="fi-FI" dirty="0"/>
              <a:t> i Åbo.</a:t>
            </a:r>
            <a:endParaRPr lang="fi-FI">
              <a:cs typeface="Calibri"/>
            </a:endParaRPr>
          </a:p>
          <a:p>
            <a:pPr marL="0" indent="0">
              <a:buNone/>
            </a:pPr>
            <a:r>
              <a:rPr lang="fi-FI" dirty="0" err="1"/>
              <a:t>Jag</a:t>
            </a:r>
            <a:r>
              <a:rPr lang="fi-FI" dirty="0"/>
              <a:t> </a:t>
            </a:r>
            <a:r>
              <a:rPr lang="fi-FI" b="1" dirty="0" err="1"/>
              <a:t>har</a:t>
            </a:r>
            <a:r>
              <a:rPr lang="fi-FI" dirty="0"/>
              <a:t> en </a:t>
            </a:r>
            <a:r>
              <a:rPr lang="fi-FI" dirty="0" err="1"/>
              <a:t>katt</a:t>
            </a:r>
            <a:r>
              <a:rPr lang="fi-FI" dirty="0"/>
              <a:t>.</a:t>
            </a:r>
          </a:p>
          <a:p>
            <a:pPr marL="0" indent="0">
              <a:buNone/>
            </a:pPr>
            <a:r>
              <a:rPr lang="fi-FI" dirty="0" err="1"/>
              <a:t>Katten</a:t>
            </a:r>
            <a:r>
              <a:rPr lang="fi-FI" dirty="0"/>
              <a:t> </a:t>
            </a:r>
            <a:r>
              <a:rPr lang="fi-FI" b="1" dirty="0" err="1"/>
              <a:t>heter</a:t>
            </a:r>
            <a:r>
              <a:rPr lang="fi-FI" dirty="0"/>
              <a:t> Aurora.</a:t>
            </a:r>
            <a:endParaRPr lang="fi-FI" dirty="0">
              <a:cs typeface="Calibri"/>
            </a:endParaRPr>
          </a:p>
          <a:p>
            <a:pPr marL="0" indent="0">
              <a:buNone/>
            </a:pPr>
            <a:r>
              <a:rPr lang="fi-FI" dirty="0" err="1"/>
              <a:t>Katten</a:t>
            </a:r>
            <a:r>
              <a:rPr lang="fi-FI" dirty="0"/>
              <a:t> </a:t>
            </a:r>
            <a:r>
              <a:rPr lang="fi-FI" b="1" dirty="0" err="1"/>
              <a:t>är</a:t>
            </a:r>
            <a:r>
              <a:rPr lang="fi-FI" b="1" dirty="0"/>
              <a:t> </a:t>
            </a:r>
            <a:r>
              <a:rPr lang="fi-FI" dirty="0"/>
              <a:t>9 </a:t>
            </a:r>
            <a:r>
              <a:rPr lang="fi-FI" dirty="0" err="1"/>
              <a:t>år</a:t>
            </a:r>
            <a:r>
              <a:rPr lang="fi-FI" dirty="0"/>
              <a:t> </a:t>
            </a:r>
            <a:r>
              <a:rPr lang="fi-FI" dirty="0" err="1"/>
              <a:t>gammal</a:t>
            </a:r>
            <a:r>
              <a:rPr lang="fi-FI" dirty="0"/>
              <a:t>.</a:t>
            </a:r>
          </a:p>
        </p:txBody>
      </p:sp>
      <p:pic>
        <p:nvPicPr>
          <p:cNvPr id="6" name="Kuva 5" descr="Lyijykynä ääriviiva">
            <a:extLst>
              <a:ext uri="{FF2B5EF4-FFF2-40B4-BE49-F238E27FC236}">
                <a16:creationId xmlns:a16="http://schemas.microsoft.com/office/drawing/2014/main" id="{172F65F5-8C01-D93F-BFCE-CA49F0AC997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57800" y="328547"/>
            <a:ext cx="1398718" cy="1398718"/>
          </a:xfrm>
          <a:prstGeom prst="rect">
            <a:avLst/>
          </a:prstGeom>
        </p:spPr>
      </p:pic>
      <p:sp>
        <p:nvSpPr>
          <p:cNvPr id="7" name="Tekstiruutu 6">
            <a:extLst>
              <a:ext uri="{FF2B5EF4-FFF2-40B4-BE49-F238E27FC236}">
                <a16:creationId xmlns:a16="http://schemas.microsoft.com/office/drawing/2014/main" id="{C52113B0-7589-46D7-0CDF-EBA7AE87F9CB}"/>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a:cs typeface="Calibri"/>
              </a:rPr>
              <a:t>Kuvat: MS 0365 kuvapankki</a:t>
            </a:r>
            <a:endParaRPr lang="fi-FI" sz="1000"/>
          </a:p>
        </p:txBody>
      </p:sp>
    </p:spTree>
    <p:extLst>
      <p:ext uri="{BB962C8B-B14F-4D97-AF65-F5344CB8AC3E}">
        <p14:creationId xmlns:p14="http://schemas.microsoft.com/office/powerpoint/2010/main" val="3360613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836DD5D-E534-6DD8-B3C6-8ACE963E9280}"/>
              </a:ext>
            </a:extLst>
          </p:cNvPr>
          <p:cNvSpPr>
            <a:spLocks noGrp="1"/>
          </p:cNvSpPr>
          <p:nvPr>
            <p:ph type="title"/>
          </p:nvPr>
        </p:nvSpPr>
        <p:spPr/>
        <p:txBody>
          <a:bodyPr/>
          <a:lstStyle/>
          <a:p>
            <a:r>
              <a:rPr lang="fi-FI" b="1" dirty="0"/>
              <a:t>Kerro ruotsiksi itsestäsi</a:t>
            </a:r>
          </a:p>
        </p:txBody>
      </p:sp>
      <p:sp>
        <p:nvSpPr>
          <p:cNvPr id="3" name="Tekstin paikkamerkki 2">
            <a:extLst>
              <a:ext uri="{FF2B5EF4-FFF2-40B4-BE49-F238E27FC236}">
                <a16:creationId xmlns:a16="http://schemas.microsoft.com/office/drawing/2014/main" id="{7C366F4F-83A7-50DB-8875-F779D9D66B33}"/>
              </a:ext>
            </a:extLst>
          </p:cNvPr>
          <p:cNvSpPr>
            <a:spLocks noGrp="1"/>
          </p:cNvSpPr>
          <p:nvPr>
            <p:ph type="body" idx="1"/>
          </p:nvPr>
        </p:nvSpPr>
        <p:spPr>
          <a:xfrm>
            <a:off x="936770" y="1293236"/>
            <a:ext cx="5157787" cy="823912"/>
          </a:xfrm>
        </p:spPr>
        <p:txBody>
          <a:bodyPr/>
          <a:lstStyle/>
          <a:p>
            <a:r>
              <a:rPr lang="fi-FI" sz="3600" err="1"/>
              <a:t>Jag</a:t>
            </a:r>
            <a:r>
              <a:rPr lang="fi-FI" sz="3600" dirty="0"/>
              <a:t> </a:t>
            </a:r>
            <a:r>
              <a:rPr lang="fi-FI" sz="3600" err="1"/>
              <a:t>är</a:t>
            </a:r>
            <a:endParaRPr lang="fi-FI" sz="3600"/>
          </a:p>
        </p:txBody>
      </p:sp>
      <p:sp>
        <p:nvSpPr>
          <p:cNvPr id="4" name="Sisällön paikkamerkki 3">
            <a:extLst>
              <a:ext uri="{FF2B5EF4-FFF2-40B4-BE49-F238E27FC236}">
                <a16:creationId xmlns:a16="http://schemas.microsoft.com/office/drawing/2014/main" id="{5F09A112-214A-B552-D8E6-9FFE1B2017AC}"/>
              </a:ext>
            </a:extLst>
          </p:cNvPr>
          <p:cNvSpPr>
            <a:spLocks noGrp="1"/>
          </p:cNvSpPr>
          <p:nvPr>
            <p:ph sz="half" idx="2"/>
          </p:nvPr>
        </p:nvSpPr>
        <p:spPr>
          <a:xfrm>
            <a:off x="936770" y="2131002"/>
            <a:ext cx="5157787" cy="3684588"/>
          </a:xfrm>
        </p:spPr>
        <p:txBody>
          <a:bodyPr vert="horz" lIns="91440" tIns="45720" rIns="91440" bIns="45720" rtlCol="0" anchor="t">
            <a:normAutofit fontScale="92500" lnSpcReduction="10000"/>
          </a:bodyPr>
          <a:lstStyle/>
          <a:p>
            <a:pPr marL="0" indent="0">
              <a:buNone/>
            </a:pPr>
            <a:r>
              <a:rPr lang="fi-FI" dirty="0" err="1"/>
              <a:t>glad</a:t>
            </a:r>
            <a:r>
              <a:rPr lang="fi-FI" dirty="0"/>
              <a:t> = iloinen</a:t>
            </a:r>
          </a:p>
          <a:p>
            <a:pPr marL="0" indent="0">
              <a:buNone/>
            </a:pPr>
            <a:r>
              <a:rPr lang="fi-FI" dirty="0" err="1"/>
              <a:t>pigg</a:t>
            </a:r>
            <a:r>
              <a:rPr lang="fi-FI" dirty="0"/>
              <a:t> = pirteä</a:t>
            </a:r>
          </a:p>
          <a:p>
            <a:pPr marL="0" indent="0">
              <a:buNone/>
            </a:pPr>
            <a:r>
              <a:rPr lang="fi-FI" dirty="0" err="1"/>
              <a:t>ärlig</a:t>
            </a:r>
            <a:r>
              <a:rPr lang="fi-FI" dirty="0"/>
              <a:t> = rehellinen</a:t>
            </a:r>
          </a:p>
          <a:p>
            <a:pPr marL="0" indent="0">
              <a:buNone/>
            </a:pPr>
            <a:r>
              <a:rPr lang="fi-FI" dirty="0" err="1"/>
              <a:t>blyg</a:t>
            </a:r>
            <a:r>
              <a:rPr lang="fi-FI" dirty="0"/>
              <a:t> = ujo</a:t>
            </a:r>
          </a:p>
          <a:p>
            <a:pPr marL="0" indent="0">
              <a:buNone/>
            </a:pPr>
            <a:r>
              <a:rPr lang="fi-FI" dirty="0" err="1"/>
              <a:t>flitig</a:t>
            </a:r>
            <a:r>
              <a:rPr lang="fi-FI" dirty="0"/>
              <a:t> = ahkera</a:t>
            </a:r>
          </a:p>
          <a:p>
            <a:pPr marL="0" indent="0">
              <a:buNone/>
            </a:pPr>
            <a:r>
              <a:rPr lang="fi-FI" dirty="0" err="1"/>
              <a:t>motiverad</a:t>
            </a:r>
            <a:r>
              <a:rPr lang="fi-FI" dirty="0"/>
              <a:t> = motivoitunut</a:t>
            </a:r>
          </a:p>
          <a:p>
            <a:pPr marL="0" indent="0">
              <a:buNone/>
            </a:pPr>
            <a:r>
              <a:rPr lang="fi-FI" dirty="0" err="1"/>
              <a:t>effektiv</a:t>
            </a:r>
            <a:r>
              <a:rPr lang="fi-FI" dirty="0"/>
              <a:t> = tehokas</a:t>
            </a:r>
          </a:p>
        </p:txBody>
      </p:sp>
      <p:sp>
        <p:nvSpPr>
          <p:cNvPr id="5" name="Tekstin paikkamerkki 4">
            <a:extLst>
              <a:ext uri="{FF2B5EF4-FFF2-40B4-BE49-F238E27FC236}">
                <a16:creationId xmlns:a16="http://schemas.microsoft.com/office/drawing/2014/main" id="{CA3E8D94-AF25-9189-D9D4-E67A700B0638}"/>
              </a:ext>
            </a:extLst>
          </p:cNvPr>
          <p:cNvSpPr>
            <a:spLocks noGrp="1"/>
          </p:cNvSpPr>
          <p:nvPr>
            <p:ph type="body" sz="quarter" idx="3"/>
          </p:nvPr>
        </p:nvSpPr>
        <p:spPr>
          <a:xfrm>
            <a:off x="6296891" y="1265527"/>
            <a:ext cx="5183188" cy="823912"/>
          </a:xfrm>
        </p:spPr>
        <p:txBody>
          <a:bodyPr/>
          <a:lstStyle/>
          <a:p>
            <a:r>
              <a:rPr lang="fi-FI" sz="3200" err="1"/>
              <a:t>Jag</a:t>
            </a:r>
            <a:r>
              <a:rPr lang="fi-FI" sz="3200" dirty="0"/>
              <a:t> </a:t>
            </a:r>
            <a:r>
              <a:rPr lang="fi-FI" sz="3200" err="1"/>
              <a:t>har</a:t>
            </a:r>
            <a:endParaRPr lang="fi-FI" sz="3200"/>
          </a:p>
        </p:txBody>
      </p:sp>
      <p:sp>
        <p:nvSpPr>
          <p:cNvPr id="6" name="Sisällön paikkamerkki 5">
            <a:extLst>
              <a:ext uri="{FF2B5EF4-FFF2-40B4-BE49-F238E27FC236}">
                <a16:creationId xmlns:a16="http://schemas.microsoft.com/office/drawing/2014/main" id="{0EB658BD-509B-1780-9154-3893C99E9325}"/>
              </a:ext>
            </a:extLst>
          </p:cNvPr>
          <p:cNvSpPr>
            <a:spLocks noGrp="1"/>
          </p:cNvSpPr>
          <p:nvPr>
            <p:ph sz="quarter" idx="4"/>
          </p:nvPr>
        </p:nvSpPr>
        <p:spPr>
          <a:xfrm>
            <a:off x="6290517" y="2089439"/>
            <a:ext cx="5183188" cy="3684588"/>
          </a:xfrm>
        </p:spPr>
        <p:txBody>
          <a:bodyPr vert="horz" lIns="91440" tIns="45720" rIns="91440" bIns="45720" rtlCol="0" anchor="t">
            <a:normAutofit fontScale="92500" lnSpcReduction="10000"/>
          </a:bodyPr>
          <a:lstStyle/>
          <a:p>
            <a:pPr marL="0" indent="0">
              <a:buNone/>
            </a:pPr>
            <a:r>
              <a:rPr lang="fi-FI" dirty="0" err="1"/>
              <a:t>kort</a:t>
            </a:r>
            <a:r>
              <a:rPr lang="fi-FI" dirty="0"/>
              <a:t> </a:t>
            </a:r>
            <a:r>
              <a:rPr lang="fi-FI" dirty="0" err="1"/>
              <a:t>hår</a:t>
            </a:r>
            <a:r>
              <a:rPr lang="fi-FI" dirty="0"/>
              <a:t> = lyhyet hiukset</a:t>
            </a:r>
            <a:endParaRPr lang="fi-FI" dirty="0">
              <a:cs typeface="Calibri"/>
            </a:endParaRPr>
          </a:p>
          <a:p>
            <a:pPr marL="0" indent="0">
              <a:buNone/>
            </a:pPr>
            <a:r>
              <a:rPr lang="fi-FI" dirty="0" err="1"/>
              <a:t>långt</a:t>
            </a:r>
            <a:r>
              <a:rPr lang="fi-FI" dirty="0"/>
              <a:t> </a:t>
            </a:r>
            <a:r>
              <a:rPr lang="fi-FI" dirty="0" err="1"/>
              <a:t>hår</a:t>
            </a:r>
            <a:r>
              <a:rPr lang="fi-FI" dirty="0"/>
              <a:t> = pitkät hiukset</a:t>
            </a:r>
            <a:endParaRPr lang="fi-FI" dirty="0" err="1">
              <a:cs typeface="Calibri"/>
            </a:endParaRPr>
          </a:p>
          <a:p>
            <a:pPr marL="0" indent="0">
              <a:buNone/>
            </a:pPr>
            <a:r>
              <a:rPr lang="fi-FI" dirty="0" err="1"/>
              <a:t>lockigt</a:t>
            </a:r>
            <a:r>
              <a:rPr lang="fi-FI" dirty="0"/>
              <a:t> </a:t>
            </a:r>
            <a:r>
              <a:rPr lang="fi-FI" dirty="0" err="1"/>
              <a:t>hår</a:t>
            </a:r>
            <a:r>
              <a:rPr lang="fi-FI" dirty="0"/>
              <a:t> = kiharat hiukset</a:t>
            </a:r>
            <a:endParaRPr lang="fi-FI" dirty="0">
              <a:cs typeface="Calibri"/>
            </a:endParaRPr>
          </a:p>
          <a:p>
            <a:pPr marL="0" indent="0">
              <a:buNone/>
            </a:pPr>
            <a:r>
              <a:rPr lang="fi-FI" dirty="0" err="1"/>
              <a:t>mörkt</a:t>
            </a:r>
            <a:r>
              <a:rPr lang="fi-FI" dirty="0"/>
              <a:t> </a:t>
            </a:r>
            <a:r>
              <a:rPr lang="fi-FI" dirty="0" err="1"/>
              <a:t>hår</a:t>
            </a:r>
            <a:r>
              <a:rPr lang="fi-FI" dirty="0"/>
              <a:t>= tummat hiukset</a:t>
            </a:r>
            <a:endParaRPr lang="fi-FI" dirty="0">
              <a:cs typeface="Calibri"/>
            </a:endParaRPr>
          </a:p>
          <a:p>
            <a:pPr marL="0" indent="0">
              <a:buNone/>
            </a:pPr>
            <a:r>
              <a:rPr lang="fi-FI" dirty="0" err="1"/>
              <a:t>ljust</a:t>
            </a:r>
            <a:r>
              <a:rPr lang="fi-FI" dirty="0"/>
              <a:t> </a:t>
            </a:r>
            <a:r>
              <a:rPr lang="fi-FI" dirty="0" err="1"/>
              <a:t>hår</a:t>
            </a:r>
            <a:r>
              <a:rPr lang="fi-FI" dirty="0"/>
              <a:t> = vaaleat hiukset</a:t>
            </a:r>
            <a:endParaRPr lang="fi-FI" dirty="0">
              <a:cs typeface="Calibri"/>
            </a:endParaRPr>
          </a:p>
          <a:p>
            <a:pPr marL="0" indent="0">
              <a:buNone/>
            </a:pPr>
            <a:r>
              <a:rPr lang="fi-FI" dirty="0" err="1"/>
              <a:t>rött</a:t>
            </a:r>
            <a:r>
              <a:rPr lang="fi-FI" dirty="0"/>
              <a:t> </a:t>
            </a:r>
            <a:r>
              <a:rPr lang="fi-FI" dirty="0" err="1"/>
              <a:t>hår</a:t>
            </a:r>
            <a:r>
              <a:rPr lang="fi-FI" dirty="0"/>
              <a:t> =punaiset hiukset</a:t>
            </a:r>
            <a:endParaRPr lang="fi-FI" dirty="0">
              <a:cs typeface="Calibri"/>
            </a:endParaRPr>
          </a:p>
          <a:p>
            <a:pPr marL="0" indent="0">
              <a:buNone/>
            </a:pPr>
            <a:r>
              <a:rPr lang="fi-FI" dirty="0" err="1"/>
              <a:t>gröna</a:t>
            </a:r>
            <a:r>
              <a:rPr lang="fi-FI" dirty="0"/>
              <a:t> </a:t>
            </a:r>
            <a:r>
              <a:rPr lang="fi-FI" dirty="0" err="1"/>
              <a:t>ögon</a:t>
            </a:r>
            <a:r>
              <a:rPr lang="fi-FI" dirty="0"/>
              <a:t> = vihreät silmät</a:t>
            </a:r>
            <a:endParaRPr lang="fi-FI" dirty="0">
              <a:cs typeface="Calibri"/>
            </a:endParaRPr>
          </a:p>
          <a:p>
            <a:pPr marL="0" indent="0">
              <a:buNone/>
            </a:pPr>
            <a:r>
              <a:rPr lang="fi-FI" dirty="0" err="1"/>
              <a:t>små</a:t>
            </a:r>
            <a:r>
              <a:rPr lang="fi-FI" dirty="0"/>
              <a:t> </a:t>
            </a:r>
            <a:r>
              <a:rPr lang="fi-FI" dirty="0" err="1"/>
              <a:t>öron</a:t>
            </a:r>
            <a:r>
              <a:rPr lang="fi-FI" dirty="0"/>
              <a:t> = pienet korvat</a:t>
            </a:r>
            <a:endParaRPr lang="fi-FI" dirty="0">
              <a:cs typeface="Calibri"/>
            </a:endParaRPr>
          </a:p>
          <a:p>
            <a:pPr marL="0" indent="0">
              <a:buNone/>
            </a:pPr>
            <a:endParaRPr lang="fi-FI" dirty="0"/>
          </a:p>
          <a:p>
            <a:pPr marL="0" indent="0">
              <a:buNone/>
            </a:pPr>
            <a:endParaRPr lang="fi-FI" dirty="0"/>
          </a:p>
          <a:p>
            <a:pPr marL="0" indent="0">
              <a:buNone/>
            </a:pPr>
            <a:endParaRPr lang="fi-FI" dirty="0"/>
          </a:p>
        </p:txBody>
      </p:sp>
      <p:pic>
        <p:nvPicPr>
          <p:cNvPr id="8" name="Kuva 7" descr="Keskustelu ääriviiva">
            <a:extLst>
              <a:ext uri="{FF2B5EF4-FFF2-40B4-BE49-F238E27FC236}">
                <a16:creationId xmlns:a16="http://schemas.microsoft.com/office/drawing/2014/main" id="{C4C34ADF-DB62-0E11-C8CC-4D41B26086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17469" y="-38894"/>
            <a:ext cx="2606818" cy="2606818"/>
          </a:xfrm>
          <a:prstGeom prst="rect">
            <a:avLst/>
          </a:prstGeom>
        </p:spPr>
      </p:pic>
      <p:sp>
        <p:nvSpPr>
          <p:cNvPr id="9" name="Tekstiruutu 8">
            <a:extLst>
              <a:ext uri="{FF2B5EF4-FFF2-40B4-BE49-F238E27FC236}">
                <a16:creationId xmlns:a16="http://schemas.microsoft.com/office/drawing/2014/main" id="{98AA896D-F53C-6C4F-BE7B-4C210AD950CE}"/>
              </a:ext>
            </a:extLst>
          </p:cNvPr>
          <p:cNvSpPr txBox="1"/>
          <p:nvPr/>
        </p:nvSpPr>
        <p:spPr>
          <a:xfrm>
            <a:off x="6615545" y="5908963"/>
            <a:ext cx="45096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dirty="0">
                <a:cs typeface="Calibri"/>
              </a:rPr>
              <a:t>Etsikää lisää yhdessä: värejä, luonteenpiirteitä tms.</a:t>
            </a:r>
            <a:endParaRPr lang="fi-FI" dirty="0"/>
          </a:p>
        </p:txBody>
      </p:sp>
      <p:pic>
        <p:nvPicPr>
          <p:cNvPr id="11" name="Kuva 10" descr="Hammasrattaat ääriviiva">
            <a:extLst>
              <a:ext uri="{FF2B5EF4-FFF2-40B4-BE49-F238E27FC236}">
                <a16:creationId xmlns:a16="http://schemas.microsoft.com/office/drawing/2014/main" id="{1223F175-7317-6113-729F-74403A806D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15668" y="5703870"/>
            <a:ext cx="948890" cy="948890"/>
          </a:xfrm>
          <a:prstGeom prst="rect">
            <a:avLst/>
          </a:prstGeom>
        </p:spPr>
      </p:pic>
    </p:spTree>
    <p:extLst>
      <p:ext uri="{BB962C8B-B14F-4D97-AF65-F5344CB8AC3E}">
        <p14:creationId xmlns:p14="http://schemas.microsoft.com/office/powerpoint/2010/main" val="2870678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578B606-CD17-735D-13DA-FA184ABC3056}"/>
              </a:ext>
            </a:extLst>
          </p:cNvPr>
          <p:cNvSpPr>
            <a:spLocks noGrp="1"/>
          </p:cNvSpPr>
          <p:nvPr>
            <p:ph type="title"/>
          </p:nvPr>
        </p:nvSpPr>
        <p:spPr/>
        <p:txBody>
          <a:bodyPr/>
          <a:lstStyle/>
          <a:p>
            <a:r>
              <a:rPr lang="fi-FI" b="1" dirty="0"/>
              <a:t>Kerro itsestäsi ruotsiksi parillesi</a:t>
            </a:r>
          </a:p>
        </p:txBody>
      </p:sp>
      <p:sp>
        <p:nvSpPr>
          <p:cNvPr id="3" name="Sisällön paikkamerkki 2">
            <a:extLst>
              <a:ext uri="{FF2B5EF4-FFF2-40B4-BE49-F238E27FC236}">
                <a16:creationId xmlns:a16="http://schemas.microsoft.com/office/drawing/2014/main" id="{80C00166-B41D-70AE-50D9-BEF5EAF47682}"/>
              </a:ext>
            </a:extLst>
          </p:cNvPr>
          <p:cNvSpPr>
            <a:spLocks noGrp="1"/>
          </p:cNvSpPr>
          <p:nvPr>
            <p:ph idx="1"/>
          </p:nvPr>
        </p:nvSpPr>
        <p:spPr/>
        <p:txBody>
          <a:bodyPr/>
          <a:lstStyle/>
          <a:p>
            <a:endParaRPr lang="fi-FI" dirty="0"/>
          </a:p>
          <a:p>
            <a:r>
              <a:rPr lang="fi-FI" dirty="0"/>
              <a:t>Hei. Kiva tavata. Mitä kuuluu?</a:t>
            </a:r>
          </a:p>
          <a:p>
            <a:r>
              <a:rPr lang="fi-FI" dirty="0"/>
              <a:t>Nimeni on..</a:t>
            </a:r>
          </a:p>
          <a:p>
            <a:r>
              <a:rPr lang="fi-FI" dirty="0"/>
              <a:t>Olen XX vuotta vanha</a:t>
            </a:r>
          </a:p>
          <a:p>
            <a:r>
              <a:rPr lang="fi-FI" dirty="0"/>
              <a:t>Asun…</a:t>
            </a:r>
          </a:p>
          <a:p>
            <a:r>
              <a:rPr lang="fi-FI" dirty="0"/>
              <a:t>Minulla on….</a:t>
            </a:r>
          </a:p>
          <a:p>
            <a:r>
              <a:rPr lang="fi-FI" dirty="0"/>
              <a:t>Pelaan .. (harrastan)</a:t>
            </a:r>
          </a:p>
        </p:txBody>
      </p:sp>
      <p:pic>
        <p:nvPicPr>
          <p:cNvPr id="7" name="Kuva 6" descr="Keskustelu ääriviiva">
            <a:extLst>
              <a:ext uri="{FF2B5EF4-FFF2-40B4-BE49-F238E27FC236}">
                <a16:creationId xmlns:a16="http://schemas.microsoft.com/office/drawing/2014/main" id="{9BF45B74-4BCB-EFFE-31C9-F050369861F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41760" y="1027906"/>
            <a:ext cx="2606818" cy="2606818"/>
          </a:xfrm>
          <a:prstGeom prst="rect">
            <a:avLst/>
          </a:prstGeom>
        </p:spPr>
      </p:pic>
      <p:sp>
        <p:nvSpPr>
          <p:cNvPr id="5" name="Tekstiruutu 4">
            <a:extLst>
              <a:ext uri="{FF2B5EF4-FFF2-40B4-BE49-F238E27FC236}">
                <a16:creationId xmlns:a16="http://schemas.microsoft.com/office/drawing/2014/main" id="{67D16053-B264-6677-316D-2C292967B630}"/>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a:cs typeface="Calibri"/>
              </a:rPr>
              <a:t>Kuvat: MS 0365 kuvapankki</a:t>
            </a:r>
            <a:endParaRPr lang="fi-FI" sz="1000"/>
          </a:p>
        </p:txBody>
      </p:sp>
      <p:sp>
        <p:nvSpPr>
          <p:cNvPr id="4" name="Tekstiruutu 3">
            <a:extLst>
              <a:ext uri="{FF2B5EF4-FFF2-40B4-BE49-F238E27FC236}">
                <a16:creationId xmlns:a16="http://schemas.microsoft.com/office/drawing/2014/main" id="{90144F50-52CB-D49B-0A71-9D0F625231FC}"/>
              </a:ext>
            </a:extLst>
          </p:cNvPr>
          <p:cNvSpPr txBox="1"/>
          <p:nvPr/>
        </p:nvSpPr>
        <p:spPr>
          <a:xfrm>
            <a:off x="8412479" y="5021580"/>
            <a:ext cx="3474719" cy="923330"/>
          </a:xfrm>
          <a:prstGeom prst="rect">
            <a:avLst/>
          </a:prstGeom>
          <a:noFill/>
        </p:spPr>
        <p:txBody>
          <a:bodyPr wrap="square" rtlCol="0">
            <a:spAutoFit/>
          </a:bodyPr>
          <a:lstStyle/>
          <a:p>
            <a:r>
              <a:rPr lang="fi-FI" dirty="0"/>
              <a:t>Kiertele luokassa kertomassa itsestäsi ja kerää tietoa muista. Osaatko kertoa kaverista ruotsiksi?</a:t>
            </a:r>
          </a:p>
        </p:txBody>
      </p:sp>
    </p:spTree>
    <p:extLst>
      <p:ext uri="{BB962C8B-B14F-4D97-AF65-F5344CB8AC3E}">
        <p14:creationId xmlns:p14="http://schemas.microsoft.com/office/powerpoint/2010/main" val="4118877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C507DC19-CF4C-3B6A-6B02-58021DD47FC0}"/>
              </a:ext>
            </a:extLst>
          </p:cNvPr>
          <p:cNvSpPr>
            <a:spLocks noGrp="1"/>
          </p:cNvSpPr>
          <p:nvPr>
            <p:ph idx="1"/>
          </p:nvPr>
        </p:nvSpPr>
        <p:spPr>
          <a:xfrm>
            <a:off x="1938842" y="5361635"/>
            <a:ext cx="7975601" cy="1158196"/>
          </a:xfrm>
        </p:spPr>
        <p:txBody>
          <a:bodyPr anchor="b">
            <a:normAutofit/>
          </a:bodyPr>
          <a:lstStyle/>
          <a:p>
            <a:pPr marL="0" indent="0" algn="ctr">
              <a:lnSpc>
                <a:spcPct val="100000"/>
              </a:lnSpc>
              <a:buNone/>
            </a:pPr>
            <a:r>
              <a:rPr lang="fi-FI" sz="1600" dirty="0"/>
              <a:t>Tämä materiaali on tuotettu</a:t>
            </a:r>
            <a:r>
              <a:rPr lang="fi-FI" sz="1600" i="1" dirty="0"/>
              <a:t> OPVA haltuun – </a:t>
            </a:r>
            <a:r>
              <a:rPr lang="fi-FI" sz="1600" i="1" dirty="0" err="1"/>
              <a:t>Framåt</a:t>
            </a:r>
            <a:r>
              <a:rPr lang="fi-FI" sz="1600" i="1" dirty="0"/>
              <a:t> </a:t>
            </a:r>
            <a:r>
              <a:rPr lang="fi-FI" sz="1600" i="1" dirty="0" err="1"/>
              <a:t>med</a:t>
            </a:r>
            <a:r>
              <a:rPr lang="fi-FI" sz="1600" i="1" dirty="0"/>
              <a:t> SSS </a:t>
            </a:r>
            <a:r>
              <a:rPr lang="fi-FI" sz="1600" dirty="0"/>
              <a:t>–hankkeessa 2022-2024</a:t>
            </a:r>
            <a:endParaRPr lang="fi-FI" dirty="0"/>
          </a:p>
          <a:p>
            <a:pPr marL="0" indent="0" algn="ctr">
              <a:lnSpc>
                <a:spcPct val="100000"/>
              </a:lnSpc>
              <a:buNone/>
            </a:pPr>
            <a:r>
              <a:rPr lang="fi-FI" sz="1600" dirty="0"/>
              <a:t>(OKM Strategiarahoitus 2022)</a:t>
            </a:r>
            <a:endParaRPr lang="fi-FI" sz="1600" dirty="0">
              <a:cs typeface="Calibri"/>
            </a:endParaRPr>
          </a:p>
          <a:p>
            <a:pPr marL="0" indent="0" algn="ctr">
              <a:lnSpc>
                <a:spcPct val="100000"/>
              </a:lnSpc>
              <a:buNone/>
            </a:pPr>
            <a:r>
              <a:rPr lang="fi-FI" sz="1600" dirty="0"/>
              <a:t>Tämä materiaali on osa aoe.fi –sivustolla olevaa OPVA-kampusta</a:t>
            </a:r>
            <a:endParaRPr lang="fi-FI" sz="1600" dirty="0">
              <a:cs typeface="Calibri" panose="020F0502020204030204"/>
            </a:endParaRPr>
          </a:p>
        </p:txBody>
      </p:sp>
      <p:pic>
        <p:nvPicPr>
          <p:cNvPr id="4" name="Kuva 3" descr="Kuva, joka sisältää kohteen teksti, Fontti, valkoinen, muotoilu&#10;&#10;Kuvaus luotu automaattisesti">
            <a:extLst>
              <a:ext uri="{FF2B5EF4-FFF2-40B4-BE49-F238E27FC236}">
                <a16:creationId xmlns:a16="http://schemas.microsoft.com/office/drawing/2014/main" id="{E83BC744-7D10-EA5C-F549-E0D8B7AC68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8436" y="4782607"/>
            <a:ext cx="2783590" cy="719379"/>
          </a:xfrm>
          <a:prstGeom prst="rect">
            <a:avLst/>
          </a:prstGeom>
        </p:spPr>
      </p:pic>
      <p:pic>
        <p:nvPicPr>
          <p:cNvPr id="5" name="Picture 4">
            <a:extLst>
              <a:ext uri="{FF2B5EF4-FFF2-40B4-BE49-F238E27FC236}">
                <a16:creationId xmlns:a16="http://schemas.microsoft.com/office/drawing/2014/main" id="{92907284-9728-8C7B-0A00-6A8420B504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4443" y="5148679"/>
            <a:ext cx="1217326" cy="425913"/>
          </a:xfrm>
          <a:prstGeom prst="rect">
            <a:avLst/>
          </a:prstGeom>
          <a:noFill/>
          <a:extLst>
            <a:ext uri="{909E8E84-426E-40DD-AFC4-6F175D3DCCD1}">
              <a14:hiddenFill xmlns:a14="http://schemas.microsoft.com/office/drawing/2010/main">
                <a:solidFill>
                  <a:srgbClr val="FFFFFF"/>
                </a:solidFill>
              </a14:hiddenFill>
            </a:ext>
          </a:extLst>
        </p:spPr>
      </p:pic>
      <p:sp>
        <p:nvSpPr>
          <p:cNvPr id="2" name="Tekstiruutu 1">
            <a:extLst>
              <a:ext uri="{FF2B5EF4-FFF2-40B4-BE49-F238E27FC236}">
                <a16:creationId xmlns:a16="http://schemas.microsoft.com/office/drawing/2014/main" id="{BCB7B399-0F62-C469-CA41-77803C5739E0}"/>
              </a:ext>
            </a:extLst>
          </p:cNvPr>
          <p:cNvSpPr txBox="1"/>
          <p:nvPr/>
        </p:nvSpPr>
        <p:spPr>
          <a:xfrm>
            <a:off x="2902856" y="1560285"/>
            <a:ext cx="667657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dirty="0">
                <a:cs typeface="Calibri"/>
              </a:rPr>
              <a:t>Ruotsin alkeet-  materiaali on tarkoitettu käytettäväksi suomea </a:t>
            </a:r>
            <a:r>
              <a:rPr lang="fi-FI">
                <a:cs typeface="Calibri"/>
              </a:rPr>
              <a:t>osaavien opiskelijoiden </a:t>
            </a:r>
            <a:r>
              <a:rPr lang="fi-FI" dirty="0">
                <a:cs typeface="Calibri"/>
              </a:rPr>
              <a:t>ruotsin kielen perusteiden opetukseen esim. OPVA-opintojen aikana.</a:t>
            </a:r>
            <a:endParaRPr lang="fi-FI" dirty="0"/>
          </a:p>
        </p:txBody>
      </p:sp>
    </p:spTree>
    <p:extLst>
      <p:ext uri="{BB962C8B-B14F-4D97-AF65-F5344CB8AC3E}">
        <p14:creationId xmlns:p14="http://schemas.microsoft.com/office/powerpoint/2010/main" val="598905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DF67508-97AB-9E52-1AAA-D0BFF6267FD6}"/>
              </a:ext>
            </a:extLst>
          </p:cNvPr>
          <p:cNvSpPr>
            <a:spLocks noGrp="1"/>
          </p:cNvSpPr>
          <p:nvPr>
            <p:ph type="title"/>
          </p:nvPr>
        </p:nvSpPr>
        <p:spPr/>
        <p:txBody>
          <a:bodyPr/>
          <a:lstStyle/>
          <a:p>
            <a:r>
              <a:rPr lang="fi-FI" b="1" dirty="0"/>
              <a:t>Ruotsin sanajärjestys</a:t>
            </a:r>
          </a:p>
        </p:txBody>
      </p:sp>
      <p:sp>
        <p:nvSpPr>
          <p:cNvPr id="3" name="Sisällön paikkamerkki 2">
            <a:extLst>
              <a:ext uri="{FF2B5EF4-FFF2-40B4-BE49-F238E27FC236}">
                <a16:creationId xmlns:a16="http://schemas.microsoft.com/office/drawing/2014/main" id="{2EE8EF76-9EC9-36C0-B61A-1D6D5841C9CB}"/>
              </a:ext>
            </a:extLst>
          </p:cNvPr>
          <p:cNvSpPr>
            <a:spLocks noGrp="1"/>
          </p:cNvSpPr>
          <p:nvPr>
            <p:ph idx="1"/>
          </p:nvPr>
        </p:nvSpPr>
        <p:spPr/>
        <p:txBody>
          <a:bodyPr>
            <a:normAutofit/>
          </a:bodyPr>
          <a:lstStyle/>
          <a:p>
            <a:pPr marL="0" indent="0">
              <a:buNone/>
            </a:pPr>
            <a:r>
              <a:rPr lang="fi-FI" dirty="0"/>
              <a:t>Lauseen tekijä on </a:t>
            </a:r>
            <a:r>
              <a:rPr lang="fi-FI" b="1" dirty="0">
                <a:solidFill>
                  <a:srgbClr val="00B0F0"/>
                </a:solidFill>
              </a:rPr>
              <a:t>subjekti</a:t>
            </a:r>
            <a:r>
              <a:rPr lang="fi-FI" b="1" dirty="0"/>
              <a:t>.</a:t>
            </a:r>
            <a:endParaRPr lang="fi-FI" dirty="0">
              <a:solidFill>
                <a:srgbClr val="00B0F0"/>
              </a:solidFill>
            </a:endParaRPr>
          </a:p>
          <a:p>
            <a:pPr marL="0" indent="0">
              <a:buNone/>
            </a:pPr>
            <a:r>
              <a:rPr lang="fi-FI" dirty="0"/>
              <a:t>Lauseen tekeminen eli verbi on </a:t>
            </a:r>
            <a:r>
              <a:rPr lang="fi-FI" b="1" dirty="0">
                <a:solidFill>
                  <a:srgbClr val="00B050"/>
                </a:solidFill>
              </a:rPr>
              <a:t>predikaatti.</a:t>
            </a:r>
          </a:p>
          <a:p>
            <a:pPr marL="0" indent="0">
              <a:buNone/>
            </a:pPr>
            <a:r>
              <a:rPr lang="fi-FI" dirty="0"/>
              <a:t>Lauseen tekemisen kohde on </a:t>
            </a:r>
            <a:r>
              <a:rPr lang="fi-FI" b="1" dirty="0">
                <a:solidFill>
                  <a:schemeClr val="accent4"/>
                </a:solidFill>
              </a:rPr>
              <a:t>objekti.</a:t>
            </a:r>
          </a:p>
          <a:p>
            <a:pPr marL="0" indent="0">
              <a:buNone/>
            </a:pPr>
            <a:endParaRPr lang="fi-FI" dirty="0"/>
          </a:p>
          <a:p>
            <a:pPr marL="0" indent="0">
              <a:buNone/>
            </a:pPr>
            <a:r>
              <a:rPr lang="fi-FI" dirty="0"/>
              <a:t>Suora sanajärjestys </a:t>
            </a:r>
            <a:r>
              <a:rPr lang="fi-FI" b="1" dirty="0">
                <a:solidFill>
                  <a:srgbClr val="00B0F0"/>
                </a:solidFill>
              </a:rPr>
              <a:t>SUBJEKTI</a:t>
            </a:r>
            <a:r>
              <a:rPr lang="fi-FI" dirty="0"/>
              <a:t> + </a:t>
            </a:r>
            <a:r>
              <a:rPr lang="fi-FI" b="1" dirty="0">
                <a:solidFill>
                  <a:schemeClr val="accent6"/>
                </a:solidFill>
              </a:rPr>
              <a:t>PREDIKAATTI</a:t>
            </a:r>
            <a:r>
              <a:rPr lang="fi-FI" dirty="0"/>
              <a:t> + </a:t>
            </a:r>
            <a:r>
              <a:rPr lang="fi-FI" b="1" dirty="0">
                <a:solidFill>
                  <a:schemeClr val="accent4"/>
                </a:solidFill>
              </a:rPr>
              <a:t>OBJEKTI</a:t>
            </a:r>
          </a:p>
          <a:p>
            <a:pPr marL="0" indent="0">
              <a:buNone/>
            </a:pPr>
            <a:r>
              <a:rPr lang="fi-FI" dirty="0">
                <a:solidFill>
                  <a:srgbClr val="00B0F0"/>
                </a:solidFill>
              </a:rPr>
              <a:t>	</a:t>
            </a:r>
            <a:r>
              <a:rPr lang="fi-FI" dirty="0" err="1">
                <a:solidFill>
                  <a:srgbClr val="00B0F0"/>
                </a:solidFill>
              </a:rPr>
              <a:t>Jag</a:t>
            </a:r>
            <a:r>
              <a:rPr lang="fi-FI" dirty="0"/>
              <a:t> </a:t>
            </a:r>
            <a:r>
              <a:rPr lang="fi-FI" dirty="0" err="1">
                <a:solidFill>
                  <a:srgbClr val="00B050"/>
                </a:solidFill>
              </a:rPr>
              <a:t>har</a:t>
            </a:r>
            <a:r>
              <a:rPr lang="fi-FI" dirty="0"/>
              <a:t> en </a:t>
            </a:r>
            <a:r>
              <a:rPr lang="fi-FI" dirty="0" err="1"/>
              <a:t>hund</a:t>
            </a:r>
            <a:r>
              <a:rPr lang="fi-FI" dirty="0"/>
              <a:t>.</a:t>
            </a:r>
          </a:p>
          <a:p>
            <a:pPr marL="0" indent="0">
              <a:buNone/>
            </a:pPr>
            <a:r>
              <a:rPr lang="fi-FI" dirty="0">
                <a:solidFill>
                  <a:srgbClr val="00B0F0"/>
                </a:solidFill>
              </a:rPr>
              <a:t>	</a:t>
            </a:r>
            <a:r>
              <a:rPr lang="fi-FI" dirty="0" err="1">
                <a:solidFill>
                  <a:srgbClr val="00B0F0"/>
                </a:solidFill>
              </a:rPr>
              <a:t>Jag</a:t>
            </a:r>
            <a:r>
              <a:rPr lang="fi-FI" dirty="0"/>
              <a:t> </a:t>
            </a:r>
            <a:r>
              <a:rPr lang="fi-FI" dirty="0" err="1">
                <a:solidFill>
                  <a:srgbClr val="00B050"/>
                </a:solidFill>
              </a:rPr>
              <a:t>spelar</a:t>
            </a:r>
            <a:r>
              <a:rPr lang="fi-FI" dirty="0"/>
              <a:t> </a:t>
            </a:r>
            <a:r>
              <a:rPr lang="fi-FI" dirty="0" err="1"/>
              <a:t>korgboll</a:t>
            </a:r>
            <a:r>
              <a:rPr lang="fi-FI" dirty="0"/>
              <a:t>.</a:t>
            </a:r>
          </a:p>
        </p:txBody>
      </p:sp>
      <p:pic>
        <p:nvPicPr>
          <p:cNvPr id="4" name="Kuva 3" descr="Tienviitta ääriviiva">
            <a:extLst>
              <a:ext uri="{FF2B5EF4-FFF2-40B4-BE49-F238E27FC236}">
                <a16:creationId xmlns:a16="http://schemas.microsoft.com/office/drawing/2014/main" id="{5B170C61-5969-235F-5CEA-1A0A8B8100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72866" y="458318"/>
            <a:ext cx="1714463" cy="1714463"/>
          </a:xfrm>
          <a:prstGeom prst="rect">
            <a:avLst/>
          </a:prstGeom>
        </p:spPr>
      </p:pic>
      <p:sp>
        <p:nvSpPr>
          <p:cNvPr id="5" name="Tekstiruutu 4">
            <a:extLst>
              <a:ext uri="{FF2B5EF4-FFF2-40B4-BE49-F238E27FC236}">
                <a16:creationId xmlns:a16="http://schemas.microsoft.com/office/drawing/2014/main" id="{57DE24DE-4E7E-3D4D-43E5-C14B725F3657}"/>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
        <p:nvSpPr>
          <p:cNvPr id="6" name="Tekstiruutu 5">
            <a:extLst>
              <a:ext uri="{FF2B5EF4-FFF2-40B4-BE49-F238E27FC236}">
                <a16:creationId xmlns:a16="http://schemas.microsoft.com/office/drawing/2014/main" id="{DD9B08A3-4248-F7BA-D084-38CBEFD4B429}"/>
              </a:ext>
            </a:extLst>
          </p:cNvPr>
          <p:cNvSpPr txBox="1"/>
          <p:nvPr/>
        </p:nvSpPr>
        <p:spPr>
          <a:xfrm>
            <a:off x="8634766" y="4676389"/>
            <a:ext cx="3413760" cy="1754326"/>
          </a:xfrm>
          <a:prstGeom prst="rect">
            <a:avLst/>
          </a:prstGeom>
          <a:noFill/>
        </p:spPr>
        <p:txBody>
          <a:bodyPr wrap="square" rtlCol="0">
            <a:spAutoFit/>
          </a:bodyPr>
          <a:lstStyle/>
          <a:p>
            <a:r>
              <a:rPr lang="fi-FI" dirty="0"/>
              <a:t>Löydätkö seuraavista lauseista subjektin ja predikaatin?</a:t>
            </a:r>
          </a:p>
          <a:p>
            <a:pPr marL="342900" indent="-342900">
              <a:buAutoNum type="arabicPeriod"/>
            </a:pPr>
            <a:r>
              <a:rPr lang="fi-FI" dirty="0" err="1"/>
              <a:t>Jag</a:t>
            </a:r>
            <a:r>
              <a:rPr lang="fi-FI" dirty="0"/>
              <a:t> </a:t>
            </a:r>
            <a:r>
              <a:rPr lang="fi-FI" dirty="0" err="1"/>
              <a:t>heter</a:t>
            </a:r>
            <a:r>
              <a:rPr lang="fi-FI" dirty="0"/>
              <a:t> Lasse.</a:t>
            </a:r>
          </a:p>
          <a:p>
            <a:pPr marL="342900" indent="-342900">
              <a:buAutoNum type="arabicPeriod"/>
            </a:pPr>
            <a:r>
              <a:rPr lang="fi-FI" dirty="0"/>
              <a:t>Min </a:t>
            </a:r>
            <a:r>
              <a:rPr lang="fi-FI" dirty="0" err="1"/>
              <a:t>hund</a:t>
            </a:r>
            <a:r>
              <a:rPr lang="fi-FI" dirty="0"/>
              <a:t> </a:t>
            </a:r>
            <a:r>
              <a:rPr lang="fi-FI" dirty="0" err="1"/>
              <a:t>heter</a:t>
            </a:r>
            <a:r>
              <a:rPr lang="fi-FI" dirty="0"/>
              <a:t> Bosse.</a:t>
            </a:r>
          </a:p>
          <a:p>
            <a:pPr marL="342900" indent="-342900">
              <a:buAutoNum type="arabicPeriod"/>
            </a:pPr>
            <a:r>
              <a:rPr lang="fi-FI" dirty="0" err="1"/>
              <a:t>Jag</a:t>
            </a:r>
            <a:r>
              <a:rPr lang="fi-FI" dirty="0"/>
              <a:t> </a:t>
            </a:r>
            <a:r>
              <a:rPr lang="fi-FI" dirty="0" err="1"/>
              <a:t>bor</a:t>
            </a:r>
            <a:r>
              <a:rPr lang="fi-FI" dirty="0"/>
              <a:t> i Åbo.</a:t>
            </a:r>
          </a:p>
          <a:p>
            <a:pPr marL="342900" indent="-342900">
              <a:buAutoNum type="arabicPeriod"/>
            </a:pPr>
            <a:endParaRPr lang="fi-FI" dirty="0"/>
          </a:p>
        </p:txBody>
      </p:sp>
      <p:pic>
        <p:nvPicPr>
          <p:cNvPr id="8" name="Kuva 7" descr="Kysymysmerkki tasaisella täytöllä">
            <a:extLst>
              <a:ext uri="{FF2B5EF4-FFF2-40B4-BE49-F238E27FC236}">
                <a16:creationId xmlns:a16="http://schemas.microsoft.com/office/drawing/2014/main" id="{62011884-EADC-8945-9649-F7FE3C2088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58466" y="4800600"/>
            <a:ext cx="914400" cy="914400"/>
          </a:xfrm>
          <a:prstGeom prst="rect">
            <a:avLst/>
          </a:prstGeom>
        </p:spPr>
      </p:pic>
      <p:pic>
        <p:nvPicPr>
          <p:cNvPr id="10" name="Kuva 9" descr="Palapelit aivoissa">
            <a:extLst>
              <a:ext uri="{FF2B5EF4-FFF2-40B4-BE49-F238E27FC236}">
                <a16:creationId xmlns:a16="http://schemas.microsoft.com/office/drawing/2014/main" id="{BA023460-CD26-FCC4-4E43-95231E3570C5}"/>
              </a:ext>
            </a:extLst>
          </p:cNvPr>
          <p:cNvPicPr>
            <a:picLocks noChangeAspect="1"/>
          </p:cNvPicPr>
          <p:nvPr/>
        </p:nvPicPr>
        <p:blipFill>
          <a:blip r:embed="rId6">
            <a:alphaModFix amt="42000"/>
            <a:extLst>
              <a:ext uri="{28A0092B-C50C-407E-A947-70E740481C1C}">
                <a14:useLocalDpi xmlns:a14="http://schemas.microsoft.com/office/drawing/2010/main" val="0"/>
              </a:ext>
            </a:extLst>
          </a:blip>
          <a:stretch>
            <a:fillRect/>
          </a:stretch>
        </p:blipFill>
        <p:spPr>
          <a:xfrm>
            <a:off x="9530097" y="3081314"/>
            <a:ext cx="1875711" cy="1250474"/>
          </a:xfrm>
          <a:prstGeom prst="rect">
            <a:avLst/>
          </a:prstGeom>
          <a:ln>
            <a:noFill/>
          </a:ln>
          <a:effectLst>
            <a:softEdge rad="112500"/>
          </a:effectLst>
        </p:spPr>
      </p:pic>
    </p:spTree>
    <p:extLst>
      <p:ext uri="{BB962C8B-B14F-4D97-AF65-F5344CB8AC3E}">
        <p14:creationId xmlns:p14="http://schemas.microsoft.com/office/powerpoint/2010/main" val="3848392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Värikyniä laatikossa">
            <a:extLst>
              <a:ext uri="{FF2B5EF4-FFF2-40B4-BE49-F238E27FC236}">
                <a16:creationId xmlns:a16="http://schemas.microsoft.com/office/drawing/2014/main" id="{0E705365-9E0C-C96C-F7EC-B9EAA51D32F5}"/>
              </a:ext>
            </a:extLst>
          </p:cNvPr>
          <p:cNvPicPr>
            <a:picLocks noChangeAspect="1"/>
          </p:cNvPicPr>
          <p:nvPr/>
        </p:nvPicPr>
        <p:blipFill>
          <a:blip r:embed="rId2">
            <a:alphaModFix amt="44000"/>
            <a:extLst>
              <a:ext uri="{28A0092B-C50C-407E-A947-70E740481C1C}">
                <a14:useLocalDpi xmlns:a14="http://schemas.microsoft.com/office/drawing/2010/main" val="0"/>
              </a:ext>
            </a:extLst>
          </a:blip>
          <a:stretch>
            <a:fillRect/>
          </a:stretch>
        </p:blipFill>
        <p:spPr>
          <a:xfrm>
            <a:off x="8147518" y="3245984"/>
            <a:ext cx="3909888" cy="2846505"/>
          </a:xfrm>
          <a:prstGeom prst="rect">
            <a:avLst/>
          </a:prstGeom>
          <a:ln>
            <a:noFill/>
          </a:ln>
          <a:effectLst>
            <a:softEdge rad="112500"/>
          </a:effectLst>
        </p:spPr>
      </p:pic>
      <p:sp>
        <p:nvSpPr>
          <p:cNvPr id="2" name="Otsikko 1">
            <a:extLst>
              <a:ext uri="{FF2B5EF4-FFF2-40B4-BE49-F238E27FC236}">
                <a16:creationId xmlns:a16="http://schemas.microsoft.com/office/drawing/2014/main" id="{799B46F5-1D17-AE8D-E39C-336D64019AB2}"/>
              </a:ext>
            </a:extLst>
          </p:cNvPr>
          <p:cNvSpPr>
            <a:spLocks noGrp="1"/>
          </p:cNvSpPr>
          <p:nvPr>
            <p:ph type="title"/>
          </p:nvPr>
        </p:nvSpPr>
        <p:spPr/>
        <p:txBody>
          <a:bodyPr>
            <a:normAutofit/>
          </a:bodyPr>
          <a:lstStyle/>
          <a:p>
            <a:r>
              <a:rPr lang="fi-FI" sz="4000" b="1" dirty="0"/>
              <a:t>Harjoittele sanajärjestystä – laita sanat järjestykseen.</a:t>
            </a:r>
          </a:p>
        </p:txBody>
      </p:sp>
      <p:sp>
        <p:nvSpPr>
          <p:cNvPr id="3" name="Sisällön paikkamerkki 2">
            <a:extLst>
              <a:ext uri="{FF2B5EF4-FFF2-40B4-BE49-F238E27FC236}">
                <a16:creationId xmlns:a16="http://schemas.microsoft.com/office/drawing/2014/main" id="{DB083F56-DE92-B1D4-26A3-94BBFC5EFCA5}"/>
              </a:ext>
            </a:extLst>
          </p:cNvPr>
          <p:cNvSpPr>
            <a:spLocks noGrp="1"/>
          </p:cNvSpPr>
          <p:nvPr>
            <p:ph idx="1"/>
          </p:nvPr>
        </p:nvSpPr>
        <p:spPr/>
        <p:txBody>
          <a:bodyPr vert="horz" lIns="91440" tIns="45720" rIns="91440" bIns="45720" rtlCol="0" anchor="t">
            <a:normAutofit/>
          </a:bodyPr>
          <a:lstStyle/>
          <a:p>
            <a:pPr marL="514350" indent="-514350">
              <a:buAutoNum type="arabicPeriod"/>
            </a:pPr>
            <a:r>
              <a:rPr lang="fi-FI" dirty="0" err="1"/>
              <a:t>fotboll</a:t>
            </a:r>
            <a:r>
              <a:rPr lang="fi-FI" dirty="0"/>
              <a:t> –</a:t>
            </a:r>
            <a:r>
              <a:rPr lang="fi-FI" dirty="0" err="1"/>
              <a:t>spelar</a:t>
            </a:r>
            <a:r>
              <a:rPr lang="fi-FI" dirty="0"/>
              <a:t>- </a:t>
            </a:r>
            <a:r>
              <a:rPr lang="fi-FI" dirty="0" err="1"/>
              <a:t>jag</a:t>
            </a:r>
            <a:endParaRPr lang="fi-FI" dirty="0"/>
          </a:p>
          <a:p>
            <a:pPr marL="514350" indent="-514350">
              <a:buAutoNum type="arabicPeriod"/>
            </a:pPr>
            <a:r>
              <a:rPr lang="fi-FI" dirty="0" err="1"/>
              <a:t>linda</a:t>
            </a:r>
            <a:r>
              <a:rPr lang="fi-FI" dirty="0"/>
              <a:t> – </a:t>
            </a:r>
            <a:r>
              <a:rPr lang="fi-FI" dirty="0" err="1"/>
              <a:t>hon</a:t>
            </a:r>
            <a:r>
              <a:rPr lang="fi-FI" dirty="0"/>
              <a:t> –</a:t>
            </a:r>
            <a:r>
              <a:rPr lang="fi-FI" dirty="0" err="1"/>
              <a:t>heter</a:t>
            </a:r>
            <a:endParaRPr lang="fi-FI" dirty="0"/>
          </a:p>
          <a:p>
            <a:pPr marL="514350" indent="-514350">
              <a:buAutoNum type="arabicPeriod"/>
            </a:pPr>
            <a:r>
              <a:rPr lang="fi-FI" dirty="0" err="1"/>
              <a:t>vi-</a:t>
            </a:r>
            <a:r>
              <a:rPr lang="fi-FI" dirty="0"/>
              <a:t> i </a:t>
            </a:r>
            <a:r>
              <a:rPr lang="fi-FI" dirty="0" err="1"/>
              <a:t>Tammerfors</a:t>
            </a:r>
            <a:r>
              <a:rPr lang="fi-FI" dirty="0"/>
              <a:t> –</a:t>
            </a:r>
            <a:r>
              <a:rPr lang="fi-FI" dirty="0" err="1"/>
              <a:t>bor</a:t>
            </a:r>
            <a:endParaRPr lang="fi-FI" dirty="0"/>
          </a:p>
          <a:p>
            <a:pPr marL="514350" indent="-514350">
              <a:buAutoNum type="arabicPeriod"/>
            </a:pPr>
            <a:r>
              <a:rPr lang="fi-FI" dirty="0"/>
              <a:t>de –en </a:t>
            </a:r>
            <a:r>
              <a:rPr lang="fi-FI" dirty="0" err="1"/>
              <a:t>katt</a:t>
            </a:r>
            <a:r>
              <a:rPr lang="fi-FI" dirty="0"/>
              <a:t> –</a:t>
            </a:r>
            <a:r>
              <a:rPr lang="fi-FI" dirty="0" err="1"/>
              <a:t>har</a:t>
            </a:r>
            <a:endParaRPr lang="fi-FI" dirty="0"/>
          </a:p>
          <a:p>
            <a:pPr marL="514350" indent="-514350">
              <a:buAutoNum type="arabicPeriod"/>
            </a:pPr>
            <a:r>
              <a:rPr lang="fi-FI" dirty="0" err="1"/>
              <a:t>har</a:t>
            </a:r>
            <a:r>
              <a:rPr lang="fi-FI" dirty="0"/>
              <a:t> – du – en </a:t>
            </a:r>
            <a:r>
              <a:rPr lang="fi-FI" dirty="0" err="1"/>
              <a:t>hund</a:t>
            </a:r>
            <a:endParaRPr lang="fi-FI" dirty="0"/>
          </a:p>
          <a:p>
            <a:pPr marL="514350" indent="-514350">
              <a:buAutoNum type="arabicPeriod"/>
            </a:pPr>
            <a:r>
              <a:rPr lang="fi-FI" dirty="0" err="1"/>
              <a:t>bor</a:t>
            </a:r>
            <a:r>
              <a:rPr lang="fi-FI" dirty="0"/>
              <a:t> –</a:t>
            </a:r>
            <a:r>
              <a:rPr lang="fi-FI" dirty="0" err="1"/>
              <a:t>jag</a:t>
            </a:r>
            <a:r>
              <a:rPr lang="fi-FI" dirty="0"/>
              <a:t> – i Åbo</a:t>
            </a:r>
          </a:p>
          <a:p>
            <a:pPr marL="514350" indent="-514350">
              <a:buAutoNum type="arabicPeriod"/>
            </a:pPr>
            <a:r>
              <a:rPr lang="fi-FI" dirty="0" err="1"/>
              <a:t>är</a:t>
            </a:r>
            <a:r>
              <a:rPr lang="fi-FI" dirty="0"/>
              <a:t> –</a:t>
            </a:r>
            <a:r>
              <a:rPr lang="fi-FI" dirty="0" err="1"/>
              <a:t>han</a:t>
            </a:r>
            <a:r>
              <a:rPr lang="fi-FI" dirty="0"/>
              <a:t> – </a:t>
            </a:r>
            <a:r>
              <a:rPr lang="fi-FI" dirty="0" err="1"/>
              <a:t>gammal</a:t>
            </a:r>
            <a:r>
              <a:rPr lang="fi-FI" dirty="0"/>
              <a:t> – 22 </a:t>
            </a:r>
            <a:r>
              <a:rPr lang="fi-FI" dirty="0" err="1"/>
              <a:t>år</a:t>
            </a:r>
            <a:endParaRPr lang="fi-FI" dirty="0"/>
          </a:p>
          <a:p>
            <a:pPr marL="514350" indent="-514350">
              <a:buAutoNum type="arabicPeriod"/>
            </a:pPr>
            <a:r>
              <a:rPr lang="fi-FI" dirty="0"/>
              <a:t>Harry – </a:t>
            </a:r>
            <a:r>
              <a:rPr lang="fi-FI" dirty="0" err="1"/>
              <a:t>heter</a:t>
            </a:r>
            <a:r>
              <a:rPr lang="fi-FI" dirty="0"/>
              <a:t> - </a:t>
            </a:r>
            <a:r>
              <a:rPr lang="fi-FI" dirty="0" err="1"/>
              <a:t>han</a:t>
            </a:r>
            <a:r>
              <a:rPr lang="fi-FI" dirty="0"/>
              <a:t> </a:t>
            </a:r>
          </a:p>
        </p:txBody>
      </p:sp>
      <p:pic>
        <p:nvPicPr>
          <p:cNvPr id="4" name="Kuva 3" descr="Hammasrattaat ääriviiva">
            <a:extLst>
              <a:ext uri="{FF2B5EF4-FFF2-40B4-BE49-F238E27FC236}">
                <a16:creationId xmlns:a16="http://schemas.microsoft.com/office/drawing/2014/main" id="{6184E1FD-BD6D-99B1-9A47-6719E052AA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47518" y="465404"/>
            <a:ext cx="2251217" cy="2251217"/>
          </a:xfrm>
          <a:prstGeom prst="rect">
            <a:avLst/>
          </a:prstGeom>
        </p:spPr>
      </p:pic>
      <p:sp>
        <p:nvSpPr>
          <p:cNvPr id="5" name="Tekstiruutu 4">
            <a:extLst>
              <a:ext uri="{FF2B5EF4-FFF2-40B4-BE49-F238E27FC236}">
                <a16:creationId xmlns:a16="http://schemas.microsoft.com/office/drawing/2014/main" id="{E0B9FBEA-79AF-3BBD-8442-AB70E7C73B10}"/>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Tree>
    <p:extLst>
      <p:ext uri="{BB962C8B-B14F-4D97-AF65-F5344CB8AC3E}">
        <p14:creationId xmlns:p14="http://schemas.microsoft.com/office/powerpoint/2010/main" val="1154617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Värikyniä laatikossa">
            <a:extLst>
              <a:ext uri="{FF2B5EF4-FFF2-40B4-BE49-F238E27FC236}">
                <a16:creationId xmlns:a16="http://schemas.microsoft.com/office/drawing/2014/main" id="{0E705365-9E0C-C96C-F7EC-B9EAA51D32F5}"/>
              </a:ext>
            </a:extLst>
          </p:cNvPr>
          <p:cNvPicPr>
            <a:picLocks noChangeAspect="1"/>
          </p:cNvPicPr>
          <p:nvPr/>
        </p:nvPicPr>
        <p:blipFill>
          <a:blip r:embed="rId2">
            <a:alphaModFix amt="44000"/>
            <a:extLst>
              <a:ext uri="{28A0092B-C50C-407E-A947-70E740481C1C}">
                <a14:useLocalDpi xmlns:a14="http://schemas.microsoft.com/office/drawing/2010/main" val="0"/>
              </a:ext>
            </a:extLst>
          </a:blip>
          <a:stretch>
            <a:fillRect/>
          </a:stretch>
        </p:blipFill>
        <p:spPr>
          <a:xfrm>
            <a:off x="8147518" y="3245984"/>
            <a:ext cx="3909888" cy="2846505"/>
          </a:xfrm>
          <a:prstGeom prst="rect">
            <a:avLst/>
          </a:prstGeom>
          <a:ln>
            <a:noFill/>
          </a:ln>
          <a:effectLst>
            <a:softEdge rad="112500"/>
          </a:effectLst>
        </p:spPr>
      </p:pic>
      <p:sp>
        <p:nvSpPr>
          <p:cNvPr id="2" name="Otsikko 1">
            <a:extLst>
              <a:ext uri="{FF2B5EF4-FFF2-40B4-BE49-F238E27FC236}">
                <a16:creationId xmlns:a16="http://schemas.microsoft.com/office/drawing/2014/main" id="{799B46F5-1D17-AE8D-E39C-336D64019AB2}"/>
              </a:ext>
            </a:extLst>
          </p:cNvPr>
          <p:cNvSpPr>
            <a:spLocks noGrp="1"/>
          </p:cNvSpPr>
          <p:nvPr>
            <p:ph type="title"/>
          </p:nvPr>
        </p:nvSpPr>
        <p:spPr/>
        <p:txBody>
          <a:bodyPr>
            <a:normAutofit/>
          </a:bodyPr>
          <a:lstStyle/>
          <a:p>
            <a:r>
              <a:rPr lang="fi-FI" sz="4000" b="1" dirty="0"/>
              <a:t>Harjoittele sanajärjestystä – laita sanat järjestykseen </a:t>
            </a:r>
            <a:r>
              <a:rPr lang="fi-FI" sz="4000" b="1" dirty="0">
                <a:solidFill>
                  <a:srgbClr val="FF0000"/>
                </a:solidFill>
              </a:rPr>
              <a:t>RATKAISU</a:t>
            </a:r>
          </a:p>
        </p:txBody>
      </p:sp>
      <p:sp>
        <p:nvSpPr>
          <p:cNvPr id="3" name="Sisällön paikkamerkki 2">
            <a:extLst>
              <a:ext uri="{FF2B5EF4-FFF2-40B4-BE49-F238E27FC236}">
                <a16:creationId xmlns:a16="http://schemas.microsoft.com/office/drawing/2014/main" id="{DB083F56-DE92-B1D4-26A3-94BBFC5EFCA5}"/>
              </a:ext>
            </a:extLst>
          </p:cNvPr>
          <p:cNvSpPr>
            <a:spLocks noGrp="1"/>
          </p:cNvSpPr>
          <p:nvPr>
            <p:ph idx="1"/>
          </p:nvPr>
        </p:nvSpPr>
        <p:spPr/>
        <p:txBody>
          <a:bodyPr vert="horz" lIns="91440" tIns="45720" rIns="91440" bIns="45720" rtlCol="0" anchor="t">
            <a:normAutofit/>
          </a:bodyPr>
          <a:lstStyle/>
          <a:p>
            <a:pPr marL="514350" indent="-514350">
              <a:buAutoNum type="arabicPeriod"/>
            </a:pPr>
            <a:r>
              <a:rPr lang="fi-FI" dirty="0" err="1"/>
              <a:t>fotboll</a:t>
            </a:r>
            <a:r>
              <a:rPr lang="fi-FI" dirty="0"/>
              <a:t> –</a:t>
            </a:r>
            <a:r>
              <a:rPr lang="fi-FI" dirty="0" err="1"/>
              <a:t>spelar</a:t>
            </a:r>
            <a:r>
              <a:rPr lang="fi-FI" dirty="0"/>
              <a:t>- </a:t>
            </a:r>
            <a:r>
              <a:rPr lang="fi-FI" dirty="0" err="1"/>
              <a:t>jag</a:t>
            </a:r>
            <a:r>
              <a:rPr lang="fi-FI" dirty="0"/>
              <a:t> </a:t>
            </a:r>
            <a:r>
              <a:rPr lang="fi-FI" b="1" dirty="0" err="1"/>
              <a:t>Jag</a:t>
            </a:r>
            <a:r>
              <a:rPr lang="fi-FI" b="1" dirty="0"/>
              <a:t> </a:t>
            </a:r>
            <a:r>
              <a:rPr lang="fi-FI" b="1" dirty="0" err="1"/>
              <a:t>spelar</a:t>
            </a:r>
            <a:r>
              <a:rPr lang="fi-FI" b="1" dirty="0"/>
              <a:t> </a:t>
            </a:r>
            <a:r>
              <a:rPr lang="fi-FI" b="1" dirty="0" err="1"/>
              <a:t>fotboll</a:t>
            </a:r>
            <a:r>
              <a:rPr lang="fi-FI" b="1" dirty="0"/>
              <a:t>.</a:t>
            </a:r>
          </a:p>
          <a:p>
            <a:pPr marL="514350" indent="-514350">
              <a:buAutoNum type="arabicPeriod"/>
            </a:pPr>
            <a:r>
              <a:rPr lang="fi-FI" dirty="0" err="1"/>
              <a:t>linda</a:t>
            </a:r>
            <a:r>
              <a:rPr lang="fi-FI" dirty="0"/>
              <a:t> – </a:t>
            </a:r>
            <a:r>
              <a:rPr lang="fi-FI" dirty="0" err="1"/>
              <a:t>hon</a:t>
            </a:r>
            <a:r>
              <a:rPr lang="fi-FI" dirty="0"/>
              <a:t> –</a:t>
            </a:r>
            <a:r>
              <a:rPr lang="fi-FI" dirty="0" err="1"/>
              <a:t>heter</a:t>
            </a:r>
            <a:r>
              <a:rPr lang="fi-FI" dirty="0"/>
              <a:t> </a:t>
            </a:r>
            <a:r>
              <a:rPr lang="fi-FI" b="1" dirty="0" err="1"/>
              <a:t>Hon</a:t>
            </a:r>
            <a:r>
              <a:rPr lang="fi-FI" b="1" dirty="0"/>
              <a:t> </a:t>
            </a:r>
            <a:r>
              <a:rPr lang="fi-FI" b="1" dirty="0" err="1"/>
              <a:t>heter</a:t>
            </a:r>
            <a:r>
              <a:rPr lang="fi-FI" b="1" dirty="0"/>
              <a:t> Linda</a:t>
            </a:r>
            <a:endParaRPr lang="fi-FI" dirty="0"/>
          </a:p>
          <a:p>
            <a:pPr marL="514350" indent="-514350">
              <a:buAutoNum type="arabicPeriod"/>
            </a:pPr>
            <a:r>
              <a:rPr lang="fi-FI" dirty="0" err="1"/>
              <a:t>vi-</a:t>
            </a:r>
            <a:r>
              <a:rPr lang="fi-FI" dirty="0"/>
              <a:t> i </a:t>
            </a:r>
            <a:r>
              <a:rPr lang="fi-FI" dirty="0" err="1"/>
              <a:t>Tammerfors</a:t>
            </a:r>
            <a:r>
              <a:rPr lang="fi-FI" dirty="0"/>
              <a:t> –</a:t>
            </a:r>
            <a:r>
              <a:rPr lang="fi-FI" dirty="0" err="1"/>
              <a:t>bor</a:t>
            </a:r>
            <a:r>
              <a:rPr lang="fi-FI" dirty="0"/>
              <a:t> </a:t>
            </a:r>
            <a:r>
              <a:rPr lang="fi-FI" b="1" dirty="0"/>
              <a:t>Vi </a:t>
            </a:r>
            <a:r>
              <a:rPr lang="fi-FI" b="1" dirty="0" err="1"/>
              <a:t>bor</a:t>
            </a:r>
            <a:r>
              <a:rPr lang="fi-FI" b="1" dirty="0"/>
              <a:t> i </a:t>
            </a:r>
            <a:r>
              <a:rPr lang="fi-FI" b="1" dirty="0" err="1"/>
              <a:t>Tammerfors</a:t>
            </a:r>
            <a:r>
              <a:rPr lang="fi-FI" b="1" dirty="0"/>
              <a:t>.</a:t>
            </a:r>
            <a:endParaRPr lang="fi-FI" dirty="0"/>
          </a:p>
          <a:p>
            <a:pPr marL="514350" indent="-514350">
              <a:buAutoNum type="arabicPeriod"/>
            </a:pPr>
            <a:r>
              <a:rPr lang="fi-FI" dirty="0"/>
              <a:t>de –en </a:t>
            </a:r>
            <a:r>
              <a:rPr lang="fi-FI" dirty="0" err="1"/>
              <a:t>katt</a:t>
            </a:r>
            <a:r>
              <a:rPr lang="fi-FI" dirty="0"/>
              <a:t> –</a:t>
            </a:r>
            <a:r>
              <a:rPr lang="fi-FI" dirty="0" err="1"/>
              <a:t>har</a:t>
            </a:r>
            <a:r>
              <a:rPr lang="fi-FI" dirty="0"/>
              <a:t> </a:t>
            </a:r>
            <a:r>
              <a:rPr lang="fi-FI" b="1" dirty="0"/>
              <a:t>De </a:t>
            </a:r>
            <a:r>
              <a:rPr lang="fi-FI" b="1" dirty="0" err="1"/>
              <a:t>har</a:t>
            </a:r>
            <a:r>
              <a:rPr lang="fi-FI" b="1" dirty="0"/>
              <a:t> en </a:t>
            </a:r>
            <a:r>
              <a:rPr lang="fi-FI" b="1" dirty="0" err="1"/>
              <a:t>katt</a:t>
            </a:r>
            <a:r>
              <a:rPr lang="fi-FI" b="1" dirty="0"/>
              <a:t>.</a:t>
            </a:r>
            <a:endParaRPr lang="fi-FI" dirty="0"/>
          </a:p>
          <a:p>
            <a:pPr marL="514350" indent="-514350">
              <a:buAutoNum type="arabicPeriod"/>
            </a:pPr>
            <a:r>
              <a:rPr lang="fi-FI" dirty="0" err="1"/>
              <a:t>har</a:t>
            </a:r>
            <a:r>
              <a:rPr lang="fi-FI" dirty="0"/>
              <a:t> – du – en </a:t>
            </a:r>
            <a:r>
              <a:rPr lang="fi-FI" dirty="0" err="1"/>
              <a:t>hund</a:t>
            </a:r>
            <a:r>
              <a:rPr lang="fi-FI" dirty="0"/>
              <a:t> </a:t>
            </a:r>
            <a:r>
              <a:rPr lang="fi-FI" b="1" dirty="0"/>
              <a:t>Du </a:t>
            </a:r>
            <a:r>
              <a:rPr lang="fi-FI" b="1" dirty="0" err="1"/>
              <a:t>har</a:t>
            </a:r>
            <a:r>
              <a:rPr lang="fi-FI" b="1" dirty="0"/>
              <a:t> en </a:t>
            </a:r>
            <a:r>
              <a:rPr lang="fi-FI" b="1" dirty="0" err="1"/>
              <a:t>hund</a:t>
            </a:r>
            <a:r>
              <a:rPr lang="fi-FI" b="1" dirty="0"/>
              <a:t>.</a:t>
            </a:r>
            <a:endParaRPr lang="fi-FI" dirty="0"/>
          </a:p>
          <a:p>
            <a:pPr marL="514350" indent="-514350">
              <a:buAutoNum type="arabicPeriod"/>
            </a:pPr>
            <a:r>
              <a:rPr lang="fi-FI" dirty="0" err="1"/>
              <a:t>bor</a:t>
            </a:r>
            <a:r>
              <a:rPr lang="fi-FI" dirty="0"/>
              <a:t> –</a:t>
            </a:r>
            <a:r>
              <a:rPr lang="fi-FI" dirty="0" err="1"/>
              <a:t>jag</a:t>
            </a:r>
            <a:r>
              <a:rPr lang="fi-FI" dirty="0"/>
              <a:t> – i Åbo </a:t>
            </a:r>
            <a:r>
              <a:rPr lang="fi-FI" b="1" dirty="0" err="1"/>
              <a:t>Jag</a:t>
            </a:r>
            <a:r>
              <a:rPr lang="fi-FI" b="1" dirty="0"/>
              <a:t> </a:t>
            </a:r>
            <a:r>
              <a:rPr lang="fi-FI" b="1" dirty="0" err="1"/>
              <a:t>bor</a:t>
            </a:r>
            <a:r>
              <a:rPr lang="fi-FI" b="1" dirty="0"/>
              <a:t> i Åbo.</a:t>
            </a:r>
            <a:endParaRPr lang="fi-FI" b="1" dirty="0">
              <a:cs typeface="Calibri"/>
            </a:endParaRPr>
          </a:p>
          <a:p>
            <a:pPr marL="514350" indent="-514350">
              <a:buAutoNum type="arabicPeriod"/>
            </a:pPr>
            <a:r>
              <a:rPr lang="fi-FI" dirty="0" err="1"/>
              <a:t>är</a:t>
            </a:r>
            <a:r>
              <a:rPr lang="fi-FI" dirty="0"/>
              <a:t> –</a:t>
            </a:r>
            <a:r>
              <a:rPr lang="fi-FI" dirty="0" err="1"/>
              <a:t>han</a:t>
            </a:r>
            <a:r>
              <a:rPr lang="fi-FI" dirty="0"/>
              <a:t> – </a:t>
            </a:r>
            <a:r>
              <a:rPr lang="fi-FI" dirty="0" err="1"/>
              <a:t>gammal</a:t>
            </a:r>
            <a:r>
              <a:rPr lang="fi-FI" dirty="0"/>
              <a:t> – 22 </a:t>
            </a:r>
            <a:r>
              <a:rPr lang="fi-FI" dirty="0" err="1"/>
              <a:t>år</a:t>
            </a:r>
            <a:r>
              <a:rPr lang="fi-FI" dirty="0"/>
              <a:t> </a:t>
            </a:r>
            <a:r>
              <a:rPr lang="fi-FI" b="1" dirty="0" err="1"/>
              <a:t>Han</a:t>
            </a:r>
            <a:r>
              <a:rPr lang="fi-FI" b="1" dirty="0"/>
              <a:t> </a:t>
            </a:r>
            <a:r>
              <a:rPr lang="fi-FI" b="1" dirty="0" err="1"/>
              <a:t>är</a:t>
            </a:r>
            <a:r>
              <a:rPr lang="fi-FI" b="1" dirty="0"/>
              <a:t> 22 </a:t>
            </a:r>
            <a:r>
              <a:rPr lang="fi-FI" b="1" dirty="0" err="1"/>
              <a:t>år</a:t>
            </a:r>
            <a:r>
              <a:rPr lang="fi-FI" b="1" dirty="0"/>
              <a:t> </a:t>
            </a:r>
            <a:r>
              <a:rPr lang="fi-FI" b="1" dirty="0" err="1"/>
              <a:t>gammal</a:t>
            </a:r>
            <a:r>
              <a:rPr lang="fi-FI" b="1" dirty="0"/>
              <a:t>.</a:t>
            </a:r>
          </a:p>
          <a:p>
            <a:pPr marL="514350" indent="-514350">
              <a:buAutoNum type="arabicPeriod"/>
            </a:pPr>
            <a:r>
              <a:rPr lang="fi-FI" dirty="0"/>
              <a:t>Harry – </a:t>
            </a:r>
            <a:r>
              <a:rPr lang="fi-FI" dirty="0" err="1"/>
              <a:t>heter</a:t>
            </a:r>
            <a:r>
              <a:rPr lang="fi-FI" dirty="0"/>
              <a:t> - </a:t>
            </a:r>
            <a:r>
              <a:rPr lang="fi-FI" dirty="0" err="1"/>
              <a:t>han</a:t>
            </a:r>
            <a:r>
              <a:rPr lang="fi-FI" dirty="0"/>
              <a:t>  </a:t>
            </a:r>
            <a:r>
              <a:rPr lang="fi-FI" b="1" dirty="0" err="1"/>
              <a:t>Han</a:t>
            </a:r>
            <a:r>
              <a:rPr lang="fi-FI" b="1" dirty="0"/>
              <a:t> </a:t>
            </a:r>
            <a:r>
              <a:rPr lang="fi-FI" b="1" dirty="0" err="1"/>
              <a:t>heter</a:t>
            </a:r>
            <a:r>
              <a:rPr lang="fi-FI" b="1" dirty="0"/>
              <a:t> Harry</a:t>
            </a:r>
            <a:endParaRPr lang="fi-FI" b="1" dirty="0">
              <a:cs typeface="Calibri"/>
            </a:endParaRPr>
          </a:p>
        </p:txBody>
      </p:sp>
      <p:pic>
        <p:nvPicPr>
          <p:cNvPr id="4" name="Kuva 3" descr="Hammasrattaat ääriviiva">
            <a:extLst>
              <a:ext uri="{FF2B5EF4-FFF2-40B4-BE49-F238E27FC236}">
                <a16:creationId xmlns:a16="http://schemas.microsoft.com/office/drawing/2014/main" id="{6184E1FD-BD6D-99B1-9A47-6719E052AA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47518" y="465404"/>
            <a:ext cx="2251217" cy="2251217"/>
          </a:xfrm>
          <a:prstGeom prst="rect">
            <a:avLst/>
          </a:prstGeom>
        </p:spPr>
      </p:pic>
      <p:sp>
        <p:nvSpPr>
          <p:cNvPr id="5" name="Tekstiruutu 4">
            <a:extLst>
              <a:ext uri="{FF2B5EF4-FFF2-40B4-BE49-F238E27FC236}">
                <a16:creationId xmlns:a16="http://schemas.microsoft.com/office/drawing/2014/main" id="{E0B9FBEA-79AF-3BBD-8442-AB70E7C73B10}"/>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Tree>
    <p:extLst>
      <p:ext uri="{BB962C8B-B14F-4D97-AF65-F5344CB8AC3E}">
        <p14:creationId xmlns:p14="http://schemas.microsoft.com/office/powerpoint/2010/main" val="1183452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469F978-4799-DFDE-560F-5234C3DEE989}"/>
              </a:ext>
            </a:extLst>
          </p:cNvPr>
          <p:cNvSpPr>
            <a:spLocks noGrp="1"/>
          </p:cNvSpPr>
          <p:nvPr>
            <p:ph type="title"/>
          </p:nvPr>
        </p:nvSpPr>
        <p:spPr/>
        <p:txBody>
          <a:bodyPr/>
          <a:lstStyle/>
          <a:p>
            <a:r>
              <a:rPr lang="fi-FI" b="1" dirty="0"/>
              <a:t>Kieltosana INTE</a:t>
            </a:r>
          </a:p>
        </p:txBody>
      </p:sp>
      <p:sp>
        <p:nvSpPr>
          <p:cNvPr id="3" name="Sisällön paikkamerkki 2">
            <a:extLst>
              <a:ext uri="{FF2B5EF4-FFF2-40B4-BE49-F238E27FC236}">
                <a16:creationId xmlns:a16="http://schemas.microsoft.com/office/drawing/2014/main" id="{CDFC35DE-A38D-2C46-58D0-8093D1566D76}"/>
              </a:ext>
            </a:extLst>
          </p:cNvPr>
          <p:cNvSpPr>
            <a:spLocks noGrp="1"/>
          </p:cNvSpPr>
          <p:nvPr>
            <p:ph idx="1"/>
          </p:nvPr>
        </p:nvSpPr>
        <p:spPr/>
        <p:txBody>
          <a:bodyPr>
            <a:normAutofit/>
          </a:bodyPr>
          <a:lstStyle/>
          <a:p>
            <a:pPr marL="0" indent="0">
              <a:buNone/>
            </a:pPr>
            <a:r>
              <a:rPr lang="fi-FI" dirty="0"/>
              <a:t>Katso lauseita. Miten ensimmäinen ja toinen lause eroavat toisistaan? </a:t>
            </a:r>
          </a:p>
          <a:p>
            <a:pPr marL="0" indent="0">
              <a:buNone/>
            </a:pPr>
            <a:r>
              <a:rPr lang="fi-FI" dirty="0"/>
              <a:t>Mihin laitetaan kieltosana INTE?</a:t>
            </a:r>
          </a:p>
          <a:p>
            <a:pPr marL="0" indent="0">
              <a:buNone/>
            </a:pPr>
            <a:r>
              <a:rPr lang="fi-FI" dirty="0"/>
              <a:t>	1. 				2.</a:t>
            </a:r>
          </a:p>
          <a:p>
            <a:pPr marL="0" indent="0">
              <a:buNone/>
            </a:pPr>
            <a:r>
              <a:rPr lang="fi-FI" dirty="0">
                <a:solidFill>
                  <a:srgbClr val="00B0F0"/>
                </a:solidFill>
              </a:rPr>
              <a:t>	</a:t>
            </a:r>
            <a:r>
              <a:rPr lang="fi-FI" dirty="0" err="1">
                <a:solidFill>
                  <a:srgbClr val="00B0F0"/>
                </a:solidFill>
              </a:rPr>
              <a:t>Jag</a:t>
            </a:r>
            <a:r>
              <a:rPr lang="fi-FI" dirty="0"/>
              <a:t> </a:t>
            </a:r>
            <a:r>
              <a:rPr lang="fi-FI" dirty="0" err="1">
                <a:solidFill>
                  <a:srgbClr val="00B050"/>
                </a:solidFill>
              </a:rPr>
              <a:t>heter</a:t>
            </a:r>
            <a:r>
              <a:rPr lang="fi-FI" dirty="0"/>
              <a:t> </a:t>
            </a:r>
            <a:r>
              <a:rPr lang="fi-FI" dirty="0" err="1"/>
              <a:t>Liam</a:t>
            </a:r>
            <a:r>
              <a:rPr lang="fi-FI" dirty="0"/>
              <a:t>.		</a:t>
            </a:r>
            <a:r>
              <a:rPr lang="fi-FI" dirty="0" err="1">
                <a:solidFill>
                  <a:srgbClr val="00B0F0"/>
                </a:solidFill>
              </a:rPr>
              <a:t>Jag</a:t>
            </a:r>
            <a:r>
              <a:rPr lang="fi-FI" dirty="0"/>
              <a:t> </a:t>
            </a:r>
            <a:r>
              <a:rPr lang="fi-FI" dirty="0" err="1">
                <a:solidFill>
                  <a:srgbClr val="00B050"/>
                </a:solidFill>
              </a:rPr>
              <a:t>heter</a:t>
            </a:r>
            <a:r>
              <a:rPr lang="fi-FI" dirty="0"/>
              <a:t> </a:t>
            </a:r>
            <a:r>
              <a:rPr lang="fi-FI" dirty="0">
                <a:solidFill>
                  <a:srgbClr val="FF0000"/>
                </a:solidFill>
              </a:rPr>
              <a:t>INTE </a:t>
            </a:r>
            <a:r>
              <a:rPr lang="fi-FI" dirty="0"/>
              <a:t>Lars.</a:t>
            </a:r>
          </a:p>
          <a:p>
            <a:pPr marL="0" indent="0">
              <a:buNone/>
            </a:pPr>
            <a:endParaRPr lang="fi-FI" dirty="0"/>
          </a:p>
          <a:p>
            <a:pPr marL="0" indent="0">
              <a:buNone/>
            </a:pPr>
            <a:r>
              <a:rPr lang="fi-FI" dirty="0">
                <a:solidFill>
                  <a:srgbClr val="00B0F0"/>
                </a:solidFill>
              </a:rPr>
              <a:t>	</a:t>
            </a:r>
            <a:r>
              <a:rPr lang="fi-FI" dirty="0" err="1">
                <a:solidFill>
                  <a:srgbClr val="00B0F0"/>
                </a:solidFill>
              </a:rPr>
              <a:t>Jag</a:t>
            </a:r>
            <a:r>
              <a:rPr lang="fi-FI" dirty="0">
                <a:solidFill>
                  <a:srgbClr val="00B050"/>
                </a:solidFill>
              </a:rPr>
              <a:t> </a:t>
            </a:r>
            <a:r>
              <a:rPr lang="fi-FI" dirty="0" err="1">
                <a:solidFill>
                  <a:srgbClr val="00B050"/>
                </a:solidFill>
              </a:rPr>
              <a:t>har</a:t>
            </a:r>
            <a:r>
              <a:rPr lang="fi-FI" dirty="0">
                <a:solidFill>
                  <a:srgbClr val="00B050"/>
                </a:solidFill>
              </a:rPr>
              <a:t> </a:t>
            </a:r>
            <a:r>
              <a:rPr lang="fi-FI" dirty="0"/>
              <a:t>en </a:t>
            </a:r>
            <a:r>
              <a:rPr lang="fi-FI" dirty="0" err="1"/>
              <a:t>hund</a:t>
            </a:r>
            <a:r>
              <a:rPr lang="fi-FI" dirty="0"/>
              <a:t>.		</a:t>
            </a:r>
            <a:r>
              <a:rPr lang="fi-FI" dirty="0" err="1">
                <a:solidFill>
                  <a:srgbClr val="00B0F0"/>
                </a:solidFill>
              </a:rPr>
              <a:t>Jag</a:t>
            </a:r>
            <a:r>
              <a:rPr lang="fi-FI" dirty="0"/>
              <a:t> </a:t>
            </a:r>
            <a:r>
              <a:rPr lang="fi-FI" dirty="0" err="1">
                <a:solidFill>
                  <a:srgbClr val="00B050"/>
                </a:solidFill>
              </a:rPr>
              <a:t>har</a:t>
            </a:r>
            <a:r>
              <a:rPr lang="fi-FI" dirty="0"/>
              <a:t> </a:t>
            </a:r>
            <a:r>
              <a:rPr lang="fi-FI" dirty="0">
                <a:solidFill>
                  <a:srgbClr val="FF0000"/>
                </a:solidFill>
              </a:rPr>
              <a:t>INTE </a:t>
            </a:r>
            <a:r>
              <a:rPr lang="fi-FI" dirty="0"/>
              <a:t>en </a:t>
            </a:r>
            <a:r>
              <a:rPr lang="fi-FI" dirty="0" err="1"/>
              <a:t>katt</a:t>
            </a:r>
            <a:r>
              <a:rPr lang="fi-FI" dirty="0"/>
              <a:t>.</a:t>
            </a:r>
          </a:p>
          <a:p>
            <a:pPr marL="0" indent="0">
              <a:buNone/>
            </a:pPr>
            <a:endParaRPr lang="fi-FI" dirty="0"/>
          </a:p>
          <a:p>
            <a:pPr marL="0" indent="0">
              <a:buNone/>
            </a:pPr>
            <a:r>
              <a:rPr lang="fi-FI" dirty="0">
                <a:solidFill>
                  <a:srgbClr val="00B0F0"/>
                </a:solidFill>
              </a:rPr>
              <a:t>	</a:t>
            </a:r>
            <a:r>
              <a:rPr lang="fi-FI" dirty="0" err="1">
                <a:solidFill>
                  <a:srgbClr val="00B0F0"/>
                </a:solidFill>
              </a:rPr>
              <a:t>Jag</a:t>
            </a:r>
            <a:r>
              <a:rPr lang="fi-FI" dirty="0"/>
              <a:t> </a:t>
            </a:r>
            <a:r>
              <a:rPr lang="fi-FI" dirty="0" err="1">
                <a:solidFill>
                  <a:srgbClr val="00B050"/>
                </a:solidFill>
              </a:rPr>
              <a:t>spelar</a:t>
            </a:r>
            <a:r>
              <a:rPr lang="fi-FI" dirty="0"/>
              <a:t> tennis.		</a:t>
            </a:r>
            <a:r>
              <a:rPr lang="fi-FI" dirty="0" err="1">
                <a:solidFill>
                  <a:srgbClr val="00B0F0"/>
                </a:solidFill>
              </a:rPr>
              <a:t>Jag</a:t>
            </a:r>
            <a:r>
              <a:rPr lang="fi-FI" dirty="0"/>
              <a:t> </a:t>
            </a:r>
            <a:r>
              <a:rPr lang="fi-FI" dirty="0" err="1">
                <a:solidFill>
                  <a:srgbClr val="00B050"/>
                </a:solidFill>
              </a:rPr>
              <a:t>spelar</a:t>
            </a:r>
            <a:r>
              <a:rPr lang="fi-FI" dirty="0"/>
              <a:t> </a:t>
            </a:r>
            <a:r>
              <a:rPr lang="fi-FI" dirty="0">
                <a:solidFill>
                  <a:srgbClr val="FF0000"/>
                </a:solidFill>
              </a:rPr>
              <a:t>INTE</a:t>
            </a:r>
            <a:r>
              <a:rPr lang="fi-FI" dirty="0"/>
              <a:t> </a:t>
            </a:r>
            <a:r>
              <a:rPr lang="fi-FI" dirty="0" err="1"/>
              <a:t>fotboll</a:t>
            </a:r>
            <a:r>
              <a:rPr lang="fi-FI" dirty="0"/>
              <a:t>.</a:t>
            </a:r>
          </a:p>
        </p:txBody>
      </p:sp>
      <p:pic>
        <p:nvPicPr>
          <p:cNvPr id="7" name="Kuva 6" descr="Kysymysmerkki tasaisella täytöllä">
            <a:extLst>
              <a:ext uri="{FF2B5EF4-FFF2-40B4-BE49-F238E27FC236}">
                <a16:creationId xmlns:a16="http://schemas.microsoft.com/office/drawing/2014/main" id="{360D76B7-51F1-2CEC-0075-DB43C4A0EE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836" y="1827028"/>
            <a:ext cx="914400" cy="914400"/>
          </a:xfrm>
          <a:prstGeom prst="rect">
            <a:avLst/>
          </a:prstGeom>
        </p:spPr>
      </p:pic>
      <p:pic>
        <p:nvPicPr>
          <p:cNvPr id="8" name="Kuva 7" descr="Paperipää ja sateenkaarivarusteet">
            <a:extLst>
              <a:ext uri="{FF2B5EF4-FFF2-40B4-BE49-F238E27FC236}">
                <a16:creationId xmlns:a16="http://schemas.microsoft.com/office/drawing/2014/main" id="{F530CE3F-2A38-663A-A0B7-327007A14DB2}"/>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9243060" y="2741428"/>
            <a:ext cx="2232660" cy="3349322"/>
          </a:xfrm>
          <a:prstGeom prst="rect">
            <a:avLst/>
          </a:prstGeom>
          <a:ln>
            <a:noFill/>
          </a:ln>
          <a:effectLst>
            <a:softEdge rad="112500"/>
          </a:effectLst>
        </p:spPr>
      </p:pic>
      <p:sp>
        <p:nvSpPr>
          <p:cNvPr id="9" name="Tekstiruutu 8">
            <a:extLst>
              <a:ext uri="{FF2B5EF4-FFF2-40B4-BE49-F238E27FC236}">
                <a16:creationId xmlns:a16="http://schemas.microsoft.com/office/drawing/2014/main" id="{9B58AB00-2D61-BBA8-3BBC-022C74F629EC}"/>
              </a:ext>
            </a:extLst>
          </p:cNvPr>
          <p:cNvSpPr txBox="1"/>
          <p:nvPr/>
        </p:nvSpPr>
        <p:spPr>
          <a:xfrm>
            <a:off x="9136380" y="6446037"/>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4" name="Kuva 3" descr="Hammasrattaat ääriviiva">
            <a:extLst>
              <a:ext uri="{FF2B5EF4-FFF2-40B4-BE49-F238E27FC236}">
                <a16:creationId xmlns:a16="http://schemas.microsoft.com/office/drawing/2014/main" id="{5F448A0C-6CE3-0484-891C-2C29CC81AE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36380" y="300820"/>
            <a:ext cx="1325563" cy="1325563"/>
          </a:xfrm>
          <a:prstGeom prst="rect">
            <a:avLst/>
          </a:prstGeom>
        </p:spPr>
      </p:pic>
    </p:spTree>
    <p:extLst>
      <p:ext uri="{BB962C8B-B14F-4D97-AF65-F5344CB8AC3E}">
        <p14:creationId xmlns:p14="http://schemas.microsoft.com/office/powerpoint/2010/main" val="1593520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B5E3ECC-23CB-FF75-77F4-BADA804EBF7D}"/>
              </a:ext>
            </a:extLst>
          </p:cNvPr>
          <p:cNvSpPr>
            <a:spLocks noGrp="1"/>
          </p:cNvSpPr>
          <p:nvPr>
            <p:ph type="title"/>
          </p:nvPr>
        </p:nvSpPr>
        <p:spPr/>
        <p:txBody>
          <a:bodyPr/>
          <a:lstStyle/>
          <a:p>
            <a:r>
              <a:rPr lang="fi-FI" b="1" dirty="0"/>
              <a:t>Kieltosanan paikka</a:t>
            </a:r>
          </a:p>
        </p:txBody>
      </p:sp>
      <p:sp>
        <p:nvSpPr>
          <p:cNvPr id="3" name="Sisällön paikkamerkki 2">
            <a:extLst>
              <a:ext uri="{FF2B5EF4-FFF2-40B4-BE49-F238E27FC236}">
                <a16:creationId xmlns:a16="http://schemas.microsoft.com/office/drawing/2014/main" id="{1CF4458D-3235-44F4-DB54-12E4051A397A}"/>
              </a:ext>
            </a:extLst>
          </p:cNvPr>
          <p:cNvSpPr>
            <a:spLocks noGrp="1"/>
          </p:cNvSpPr>
          <p:nvPr>
            <p:ph idx="1"/>
          </p:nvPr>
        </p:nvSpPr>
        <p:spPr/>
        <p:txBody>
          <a:bodyPr/>
          <a:lstStyle/>
          <a:p>
            <a:pPr marL="0" indent="0">
              <a:buNone/>
            </a:pPr>
            <a:r>
              <a:rPr lang="fi-FI" dirty="0"/>
              <a:t>Ruotsin kielessä </a:t>
            </a:r>
            <a:r>
              <a:rPr lang="fi-FI" dirty="0">
                <a:solidFill>
                  <a:srgbClr val="FF0000"/>
                </a:solidFill>
              </a:rPr>
              <a:t>kieltosanan </a:t>
            </a:r>
            <a:r>
              <a:rPr lang="fi-FI" dirty="0"/>
              <a:t>paikka on </a:t>
            </a:r>
            <a:r>
              <a:rPr lang="fi-FI" b="1" dirty="0">
                <a:solidFill>
                  <a:srgbClr val="00B0F0"/>
                </a:solidFill>
              </a:rPr>
              <a:t>tekijän eli subjektin </a:t>
            </a:r>
            <a:r>
              <a:rPr lang="fi-FI" dirty="0"/>
              <a:t>ja </a:t>
            </a:r>
            <a:r>
              <a:rPr lang="fi-FI" b="1" dirty="0">
                <a:solidFill>
                  <a:srgbClr val="00B050"/>
                </a:solidFill>
              </a:rPr>
              <a:t>tekemisen eli verbin </a:t>
            </a:r>
            <a:r>
              <a:rPr lang="fi-FI" dirty="0"/>
              <a:t>jälkeen.</a:t>
            </a:r>
          </a:p>
          <a:p>
            <a:pPr marL="0" indent="0">
              <a:buNone/>
            </a:pPr>
            <a:endParaRPr lang="fi-FI" dirty="0"/>
          </a:p>
          <a:p>
            <a:pPr marL="0" indent="0">
              <a:buNone/>
            </a:pPr>
            <a:r>
              <a:rPr lang="fi-FI" b="1" dirty="0">
                <a:solidFill>
                  <a:srgbClr val="00B0F0"/>
                </a:solidFill>
              </a:rPr>
              <a:t>	</a:t>
            </a:r>
            <a:r>
              <a:rPr lang="fi-FI" b="1" dirty="0" err="1">
                <a:solidFill>
                  <a:srgbClr val="00B0F0"/>
                </a:solidFill>
              </a:rPr>
              <a:t>Jag</a:t>
            </a:r>
            <a:r>
              <a:rPr lang="fi-FI" dirty="0"/>
              <a:t>	</a:t>
            </a:r>
            <a:r>
              <a:rPr lang="fi-FI" b="1" dirty="0" err="1">
                <a:solidFill>
                  <a:srgbClr val="00B050"/>
                </a:solidFill>
              </a:rPr>
              <a:t>talar</a:t>
            </a:r>
            <a:r>
              <a:rPr lang="fi-FI" b="1" dirty="0">
                <a:solidFill>
                  <a:srgbClr val="00B050"/>
                </a:solidFill>
              </a:rPr>
              <a:t>	</a:t>
            </a:r>
            <a:r>
              <a:rPr lang="fi-FI" b="1" dirty="0" err="1">
                <a:solidFill>
                  <a:srgbClr val="FF0000"/>
                </a:solidFill>
              </a:rPr>
              <a:t>inte</a:t>
            </a:r>
            <a:r>
              <a:rPr lang="fi-FI" dirty="0"/>
              <a:t> 	</a:t>
            </a:r>
            <a:r>
              <a:rPr lang="fi-FI" dirty="0" err="1"/>
              <a:t>finska</a:t>
            </a:r>
            <a:r>
              <a:rPr lang="fi-FI" dirty="0"/>
              <a:t>.</a:t>
            </a:r>
          </a:p>
          <a:p>
            <a:pPr marL="0" indent="0">
              <a:buNone/>
            </a:pPr>
            <a:r>
              <a:rPr lang="fi-FI" b="1" dirty="0">
                <a:solidFill>
                  <a:srgbClr val="00B0F0"/>
                </a:solidFill>
              </a:rPr>
              <a:t>	</a:t>
            </a:r>
            <a:r>
              <a:rPr lang="fi-FI" b="1" dirty="0" err="1">
                <a:solidFill>
                  <a:srgbClr val="00B0F0"/>
                </a:solidFill>
              </a:rPr>
              <a:t>Hon</a:t>
            </a:r>
            <a:r>
              <a:rPr lang="fi-FI" b="1" dirty="0">
                <a:solidFill>
                  <a:srgbClr val="00B0F0"/>
                </a:solidFill>
              </a:rPr>
              <a:t>	</a:t>
            </a:r>
            <a:r>
              <a:rPr lang="fi-FI" b="1" dirty="0" err="1">
                <a:solidFill>
                  <a:srgbClr val="00B050"/>
                </a:solidFill>
              </a:rPr>
              <a:t>heter</a:t>
            </a:r>
            <a:r>
              <a:rPr lang="fi-FI" b="1" dirty="0">
                <a:solidFill>
                  <a:srgbClr val="00B050"/>
                </a:solidFill>
              </a:rPr>
              <a:t>	</a:t>
            </a:r>
            <a:r>
              <a:rPr lang="fi-FI" b="1" dirty="0" err="1">
                <a:solidFill>
                  <a:srgbClr val="FF0000"/>
                </a:solidFill>
              </a:rPr>
              <a:t>inte</a:t>
            </a:r>
            <a:r>
              <a:rPr lang="fi-FI" b="1" dirty="0">
                <a:solidFill>
                  <a:srgbClr val="FF0000"/>
                </a:solidFill>
              </a:rPr>
              <a:t>	</a:t>
            </a:r>
            <a:r>
              <a:rPr lang="fi-FI" dirty="0"/>
              <a:t>Minni.</a:t>
            </a:r>
          </a:p>
          <a:p>
            <a:pPr marL="0" indent="0">
              <a:buNone/>
            </a:pPr>
            <a:r>
              <a:rPr lang="fi-FI" dirty="0"/>
              <a:t>	</a:t>
            </a:r>
            <a:r>
              <a:rPr lang="fi-FI" b="1" dirty="0" err="1">
                <a:solidFill>
                  <a:srgbClr val="00B0F0"/>
                </a:solidFill>
              </a:rPr>
              <a:t>Lina</a:t>
            </a:r>
            <a:r>
              <a:rPr lang="fi-FI" dirty="0"/>
              <a:t> 	</a:t>
            </a:r>
            <a:r>
              <a:rPr lang="fi-FI" b="1" dirty="0" err="1">
                <a:solidFill>
                  <a:srgbClr val="00B050"/>
                </a:solidFill>
              </a:rPr>
              <a:t>är</a:t>
            </a:r>
            <a:r>
              <a:rPr lang="fi-FI" dirty="0"/>
              <a:t> 	</a:t>
            </a:r>
            <a:r>
              <a:rPr lang="fi-FI" b="1" dirty="0" err="1">
                <a:solidFill>
                  <a:srgbClr val="FF0000"/>
                </a:solidFill>
              </a:rPr>
              <a:t>inte</a:t>
            </a:r>
            <a:r>
              <a:rPr lang="fi-FI" b="1" dirty="0">
                <a:solidFill>
                  <a:srgbClr val="FF0000"/>
                </a:solidFill>
              </a:rPr>
              <a:t>	</a:t>
            </a:r>
            <a:r>
              <a:rPr lang="fi-FI" dirty="0"/>
              <a:t>19 </a:t>
            </a:r>
            <a:r>
              <a:rPr lang="fi-FI" dirty="0" err="1"/>
              <a:t>år</a:t>
            </a:r>
            <a:r>
              <a:rPr lang="fi-FI" dirty="0"/>
              <a:t> </a:t>
            </a:r>
            <a:r>
              <a:rPr lang="fi-FI" dirty="0" err="1"/>
              <a:t>gammal</a:t>
            </a:r>
            <a:r>
              <a:rPr lang="fi-FI" dirty="0"/>
              <a:t>.</a:t>
            </a:r>
          </a:p>
          <a:p>
            <a:pPr marL="0" indent="0">
              <a:buNone/>
            </a:pPr>
            <a:endParaRPr lang="fi-FI" dirty="0"/>
          </a:p>
          <a:p>
            <a:pPr marL="0" indent="0">
              <a:buNone/>
            </a:pPr>
            <a:endParaRPr lang="fi-FI" dirty="0"/>
          </a:p>
          <a:p>
            <a:pPr marL="0" indent="0">
              <a:buNone/>
            </a:pPr>
            <a:endParaRPr lang="fi-FI" dirty="0"/>
          </a:p>
          <a:p>
            <a:pPr marL="0" indent="0">
              <a:buNone/>
            </a:pPr>
            <a:endParaRPr lang="fi-FI" dirty="0"/>
          </a:p>
        </p:txBody>
      </p:sp>
      <p:pic>
        <p:nvPicPr>
          <p:cNvPr id="4" name="Kuva 3" descr="Tienviitta ääriviiva">
            <a:extLst>
              <a:ext uri="{FF2B5EF4-FFF2-40B4-BE49-F238E27FC236}">
                <a16:creationId xmlns:a16="http://schemas.microsoft.com/office/drawing/2014/main" id="{F7A408CE-511F-0C76-04A6-4E27923CA9C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39337" y="522113"/>
            <a:ext cx="1714463" cy="1714463"/>
          </a:xfrm>
          <a:prstGeom prst="rect">
            <a:avLst/>
          </a:prstGeom>
        </p:spPr>
      </p:pic>
      <p:pic>
        <p:nvPicPr>
          <p:cNvPr id="5" name="Kuva 4" descr="Keltainen ongelman ratkaisu osa, joka suoritetaan mustan ongelman ratkaisu">
            <a:extLst>
              <a:ext uri="{FF2B5EF4-FFF2-40B4-BE49-F238E27FC236}">
                <a16:creationId xmlns:a16="http://schemas.microsoft.com/office/drawing/2014/main" id="{6E4DF5E0-15D8-050C-F1E8-CC7A9FF837C1}"/>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9033510" y="4630103"/>
            <a:ext cx="2320290" cy="1546860"/>
          </a:xfrm>
          <a:prstGeom prst="rect">
            <a:avLst/>
          </a:prstGeom>
          <a:ln>
            <a:noFill/>
          </a:ln>
          <a:effectLst>
            <a:softEdge rad="112500"/>
          </a:effectLst>
        </p:spPr>
      </p:pic>
      <p:sp>
        <p:nvSpPr>
          <p:cNvPr id="6" name="Tekstiruutu 5">
            <a:extLst>
              <a:ext uri="{FF2B5EF4-FFF2-40B4-BE49-F238E27FC236}">
                <a16:creationId xmlns:a16="http://schemas.microsoft.com/office/drawing/2014/main" id="{F7BA93F4-806A-A5F1-1B79-3EF30CA4C6A8}"/>
              </a:ext>
            </a:extLst>
          </p:cNvPr>
          <p:cNvSpPr txBox="1"/>
          <p:nvPr/>
        </p:nvSpPr>
        <p:spPr>
          <a:xfrm>
            <a:off x="9136380" y="6446037"/>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Tree>
    <p:extLst>
      <p:ext uri="{BB962C8B-B14F-4D97-AF65-F5344CB8AC3E}">
        <p14:creationId xmlns:p14="http://schemas.microsoft.com/office/powerpoint/2010/main" val="40762855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6075D8-EF29-0FFE-ACA8-DC532B4302AF}"/>
              </a:ext>
            </a:extLst>
          </p:cNvPr>
          <p:cNvSpPr>
            <a:spLocks noGrp="1"/>
          </p:cNvSpPr>
          <p:nvPr>
            <p:ph type="title"/>
          </p:nvPr>
        </p:nvSpPr>
        <p:spPr/>
        <p:txBody>
          <a:bodyPr/>
          <a:lstStyle/>
          <a:p>
            <a:r>
              <a:rPr lang="fi-FI" b="1" dirty="0"/>
              <a:t>Harjoittele kieltolauseita</a:t>
            </a:r>
          </a:p>
        </p:txBody>
      </p:sp>
      <p:sp>
        <p:nvSpPr>
          <p:cNvPr id="3" name="Tekstin paikkamerkki 2">
            <a:extLst>
              <a:ext uri="{FF2B5EF4-FFF2-40B4-BE49-F238E27FC236}">
                <a16:creationId xmlns:a16="http://schemas.microsoft.com/office/drawing/2014/main" id="{04E25AF0-3610-A9B1-7153-E580D8625EF5}"/>
              </a:ext>
            </a:extLst>
          </p:cNvPr>
          <p:cNvSpPr>
            <a:spLocks noGrp="1"/>
          </p:cNvSpPr>
          <p:nvPr>
            <p:ph type="body" idx="1"/>
          </p:nvPr>
        </p:nvSpPr>
        <p:spPr/>
        <p:txBody>
          <a:bodyPr/>
          <a:lstStyle/>
          <a:p>
            <a:r>
              <a:rPr lang="fi-FI"/>
              <a:t>Muuta nämä kieltolauseiksi</a:t>
            </a:r>
          </a:p>
        </p:txBody>
      </p:sp>
      <p:sp>
        <p:nvSpPr>
          <p:cNvPr id="4" name="Sisällön paikkamerkki 3">
            <a:extLst>
              <a:ext uri="{FF2B5EF4-FFF2-40B4-BE49-F238E27FC236}">
                <a16:creationId xmlns:a16="http://schemas.microsoft.com/office/drawing/2014/main" id="{823D2DF7-7CCA-616F-5B6A-B68DD51D1041}"/>
              </a:ext>
            </a:extLst>
          </p:cNvPr>
          <p:cNvSpPr>
            <a:spLocks noGrp="1"/>
          </p:cNvSpPr>
          <p:nvPr>
            <p:ph sz="half" idx="2"/>
          </p:nvPr>
        </p:nvSpPr>
        <p:spPr/>
        <p:txBody>
          <a:bodyPr/>
          <a:lstStyle/>
          <a:p>
            <a:r>
              <a:rPr lang="fi-FI" err="1"/>
              <a:t>Jag</a:t>
            </a:r>
            <a:r>
              <a:rPr lang="fi-FI"/>
              <a:t> </a:t>
            </a:r>
            <a:r>
              <a:rPr lang="fi-FI" err="1"/>
              <a:t>heter</a:t>
            </a:r>
            <a:r>
              <a:rPr lang="fi-FI"/>
              <a:t> Nora.</a:t>
            </a:r>
          </a:p>
          <a:p>
            <a:r>
              <a:rPr lang="fi-FI" err="1"/>
              <a:t>Jag</a:t>
            </a:r>
            <a:r>
              <a:rPr lang="fi-FI"/>
              <a:t> </a:t>
            </a:r>
            <a:r>
              <a:rPr lang="fi-FI" err="1"/>
              <a:t>har</a:t>
            </a:r>
            <a:r>
              <a:rPr lang="fi-FI"/>
              <a:t> en </a:t>
            </a:r>
            <a:r>
              <a:rPr lang="fi-FI" err="1"/>
              <a:t>bror</a:t>
            </a:r>
            <a:r>
              <a:rPr lang="fi-FI"/>
              <a:t>.</a:t>
            </a:r>
          </a:p>
          <a:p>
            <a:r>
              <a:rPr lang="fi-FI" err="1"/>
              <a:t>Jag</a:t>
            </a:r>
            <a:r>
              <a:rPr lang="fi-FI"/>
              <a:t> </a:t>
            </a:r>
            <a:r>
              <a:rPr lang="fi-FI" err="1"/>
              <a:t>bor</a:t>
            </a:r>
            <a:r>
              <a:rPr lang="fi-FI"/>
              <a:t> i Helsingfors.</a:t>
            </a:r>
          </a:p>
          <a:p>
            <a:r>
              <a:rPr lang="fi-FI" err="1"/>
              <a:t>Jag</a:t>
            </a:r>
            <a:r>
              <a:rPr lang="fi-FI"/>
              <a:t> </a:t>
            </a:r>
            <a:r>
              <a:rPr lang="fi-FI" err="1"/>
              <a:t>dansar</a:t>
            </a:r>
            <a:r>
              <a:rPr lang="fi-FI"/>
              <a:t>.</a:t>
            </a:r>
          </a:p>
          <a:p>
            <a:endParaRPr lang="fi-FI"/>
          </a:p>
        </p:txBody>
      </p:sp>
      <p:sp>
        <p:nvSpPr>
          <p:cNvPr id="5" name="Tekstin paikkamerkki 4">
            <a:extLst>
              <a:ext uri="{FF2B5EF4-FFF2-40B4-BE49-F238E27FC236}">
                <a16:creationId xmlns:a16="http://schemas.microsoft.com/office/drawing/2014/main" id="{69AC8344-23B9-AF2A-BA5E-0575E6414504}"/>
              </a:ext>
            </a:extLst>
          </p:cNvPr>
          <p:cNvSpPr>
            <a:spLocks noGrp="1"/>
          </p:cNvSpPr>
          <p:nvPr>
            <p:ph type="body" sz="quarter" idx="3"/>
          </p:nvPr>
        </p:nvSpPr>
        <p:spPr/>
        <p:txBody>
          <a:bodyPr/>
          <a:lstStyle/>
          <a:p>
            <a:r>
              <a:rPr lang="fi-FI"/>
              <a:t>Käännä ruotsiksi</a:t>
            </a:r>
          </a:p>
        </p:txBody>
      </p:sp>
      <p:sp>
        <p:nvSpPr>
          <p:cNvPr id="6" name="Sisällön paikkamerkki 5">
            <a:extLst>
              <a:ext uri="{FF2B5EF4-FFF2-40B4-BE49-F238E27FC236}">
                <a16:creationId xmlns:a16="http://schemas.microsoft.com/office/drawing/2014/main" id="{4340B116-6A5F-5DBC-CFF4-0B245AF342CE}"/>
              </a:ext>
            </a:extLst>
          </p:cNvPr>
          <p:cNvSpPr>
            <a:spLocks noGrp="1"/>
          </p:cNvSpPr>
          <p:nvPr>
            <p:ph sz="quarter" idx="4"/>
          </p:nvPr>
        </p:nvSpPr>
        <p:spPr/>
        <p:txBody>
          <a:bodyPr vert="horz" lIns="91440" tIns="45720" rIns="91440" bIns="45720" rtlCol="0" anchor="t">
            <a:normAutofit/>
          </a:bodyPr>
          <a:lstStyle/>
          <a:p>
            <a:r>
              <a:rPr lang="fi-FI" dirty="0"/>
              <a:t>Minä en puhu norjaa</a:t>
            </a:r>
            <a:r>
              <a:rPr lang="fi-FI"/>
              <a:t>.</a:t>
            </a:r>
          </a:p>
          <a:p>
            <a:r>
              <a:rPr lang="fi-FI"/>
              <a:t>Minä en pelaa tietokoneella.</a:t>
            </a:r>
            <a:endParaRPr lang="fi-FI" dirty="0">
              <a:cs typeface="Calibri"/>
            </a:endParaRPr>
          </a:p>
          <a:p>
            <a:r>
              <a:rPr lang="fi-FI"/>
              <a:t>Minä en asu Turussa.</a:t>
            </a:r>
            <a:endParaRPr lang="fi-FI" dirty="0">
              <a:cs typeface="Calibri"/>
            </a:endParaRPr>
          </a:p>
          <a:p>
            <a:r>
              <a:rPr lang="fi-FI"/>
              <a:t>Koiran nimi ei ole </a:t>
            </a:r>
            <a:r>
              <a:rPr lang="fi-FI" err="1"/>
              <a:t>Luffe</a:t>
            </a:r>
            <a:r>
              <a:rPr lang="fi-FI"/>
              <a:t>.</a:t>
            </a:r>
            <a:endParaRPr lang="fi-FI" dirty="0">
              <a:cs typeface="Calibri"/>
            </a:endParaRPr>
          </a:p>
        </p:txBody>
      </p:sp>
      <p:pic>
        <p:nvPicPr>
          <p:cNvPr id="7" name="Kuva 6" descr="Hammasrattaat ääriviiva">
            <a:extLst>
              <a:ext uri="{FF2B5EF4-FFF2-40B4-BE49-F238E27FC236}">
                <a16:creationId xmlns:a16="http://schemas.microsoft.com/office/drawing/2014/main" id="{0C4CCBCA-4430-D15B-8F3F-13D5406FAC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01827" y="365125"/>
            <a:ext cx="1868686" cy="1868686"/>
          </a:xfrm>
          <a:prstGeom prst="rect">
            <a:avLst/>
          </a:prstGeom>
        </p:spPr>
      </p:pic>
      <p:sp>
        <p:nvSpPr>
          <p:cNvPr id="10" name="Tekstiruutu 9">
            <a:extLst>
              <a:ext uri="{FF2B5EF4-FFF2-40B4-BE49-F238E27FC236}">
                <a16:creationId xmlns:a16="http://schemas.microsoft.com/office/drawing/2014/main" id="{36DCC77C-1634-D1FA-6BBB-B04008E60DDD}"/>
              </a:ext>
            </a:extLst>
          </p:cNvPr>
          <p:cNvSpPr txBox="1"/>
          <p:nvPr/>
        </p:nvSpPr>
        <p:spPr>
          <a:xfrm>
            <a:off x="9136380" y="6446037"/>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Tree>
    <p:extLst>
      <p:ext uri="{BB962C8B-B14F-4D97-AF65-F5344CB8AC3E}">
        <p14:creationId xmlns:p14="http://schemas.microsoft.com/office/powerpoint/2010/main" val="2761026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6075D8-EF29-0FFE-ACA8-DC532B4302AF}"/>
              </a:ext>
            </a:extLst>
          </p:cNvPr>
          <p:cNvSpPr>
            <a:spLocks noGrp="1"/>
          </p:cNvSpPr>
          <p:nvPr>
            <p:ph type="title"/>
          </p:nvPr>
        </p:nvSpPr>
        <p:spPr/>
        <p:txBody>
          <a:bodyPr/>
          <a:lstStyle/>
          <a:p>
            <a:r>
              <a:rPr lang="fi-FI" b="1" dirty="0"/>
              <a:t>Harjoittele kieltolauseita -</a:t>
            </a:r>
            <a:r>
              <a:rPr lang="fi-FI" b="1" dirty="0">
                <a:solidFill>
                  <a:srgbClr val="FF0000"/>
                </a:solidFill>
              </a:rPr>
              <a:t>ratkaisu</a:t>
            </a:r>
          </a:p>
        </p:txBody>
      </p:sp>
      <p:sp>
        <p:nvSpPr>
          <p:cNvPr id="3" name="Tekstin paikkamerkki 2">
            <a:extLst>
              <a:ext uri="{FF2B5EF4-FFF2-40B4-BE49-F238E27FC236}">
                <a16:creationId xmlns:a16="http://schemas.microsoft.com/office/drawing/2014/main" id="{04E25AF0-3610-A9B1-7153-E580D8625EF5}"/>
              </a:ext>
            </a:extLst>
          </p:cNvPr>
          <p:cNvSpPr>
            <a:spLocks noGrp="1"/>
          </p:cNvSpPr>
          <p:nvPr>
            <p:ph type="body" idx="1"/>
          </p:nvPr>
        </p:nvSpPr>
        <p:spPr/>
        <p:txBody>
          <a:bodyPr/>
          <a:lstStyle/>
          <a:p>
            <a:r>
              <a:rPr lang="fi-FI"/>
              <a:t>Muuta nämä kieltolauseiksi</a:t>
            </a:r>
          </a:p>
        </p:txBody>
      </p:sp>
      <p:sp>
        <p:nvSpPr>
          <p:cNvPr id="4" name="Sisällön paikkamerkki 3">
            <a:extLst>
              <a:ext uri="{FF2B5EF4-FFF2-40B4-BE49-F238E27FC236}">
                <a16:creationId xmlns:a16="http://schemas.microsoft.com/office/drawing/2014/main" id="{823D2DF7-7CCA-616F-5B6A-B68DD51D1041}"/>
              </a:ext>
            </a:extLst>
          </p:cNvPr>
          <p:cNvSpPr>
            <a:spLocks noGrp="1"/>
          </p:cNvSpPr>
          <p:nvPr>
            <p:ph sz="half" idx="2"/>
          </p:nvPr>
        </p:nvSpPr>
        <p:spPr/>
        <p:txBody>
          <a:bodyPr vert="horz" lIns="91440" tIns="45720" rIns="91440" bIns="45720" rtlCol="0" anchor="t">
            <a:normAutofit fontScale="92500" lnSpcReduction="10000"/>
          </a:bodyPr>
          <a:lstStyle/>
          <a:p>
            <a:r>
              <a:rPr lang="fi-FI" dirty="0" err="1"/>
              <a:t>Jag</a:t>
            </a:r>
            <a:r>
              <a:rPr lang="fi-FI" dirty="0"/>
              <a:t> </a:t>
            </a:r>
            <a:r>
              <a:rPr lang="fi-FI" dirty="0" err="1"/>
              <a:t>heter</a:t>
            </a:r>
            <a:r>
              <a:rPr lang="fi-FI" dirty="0"/>
              <a:t> </a:t>
            </a:r>
            <a:r>
              <a:rPr lang="fi-FI" b="1" dirty="0"/>
              <a:t>INTE </a:t>
            </a:r>
            <a:r>
              <a:rPr lang="fi-FI" dirty="0"/>
              <a:t>Nora.</a:t>
            </a:r>
          </a:p>
          <a:p>
            <a:r>
              <a:rPr lang="fi-FI" dirty="0" err="1"/>
              <a:t>Jag</a:t>
            </a:r>
            <a:r>
              <a:rPr lang="fi-FI" dirty="0"/>
              <a:t> </a:t>
            </a:r>
            <a:r>
              <a:rPr lang="fi-FI" dirty="0" err="1"/>
              <a:t>har</a:t>
            </a:r>
            <a:r>
              <a:rPr lang="fi-FI" dirty="0"/>
              <a:t> </a:t>
            </a:r>
            <a:r>
              <a:rPr lang="fi-FI" b="1" dirty="0"/>
              <a:t>INTE </a:t>
            </a:r>
            <a:r>
              <a:rPr lang="fi-FI" dirty="0"/>
              <a:t>en </a:t>
            </a:r>
            <a:r>
              <a:rPr lang="fi-FI" dirty="0" err="1"/>
              <a:t>bror</a:t>
            </a:r>
            <a:r>
              <a:rPr lang="fi-FI" dirty="0"/>
              <a:t>.</a:t>
            </a:r>
            <a:endParaRPr lang="fi-FI" dirty="0">
              <a:cs typeface="Calibri"/>
            </a:endParaRPr>
          </a:p>
          <a:p>
            <a:r>
              <a:rPr lang="fi-FI" dirty="0" err="1"/>
              <a:t>Jag</a:t>
            </a:r>
            <a:r>
              <a:rPr lang="fi-FI" dirty="0"/>
              <a:t> </a:t>
            </a:r>
            <a:r>
              <a:rPr lang="fi-FI" dirty="0" err="1"/>
              <a:t>bor</a:t>
            </a:r>
            <a:r>
              <a:rPr lang="fi-FI" dirty="0"/>
              <a:t> </a:t>
            </a:r>
            <a:r>
              <a:rPr lang="fi-FI" b="1" dirty="0"/>
              <a:t>INTE </a:t>
            </a:r>
            <a:r>
              <a:rPr lang="fi-FI" dirty="0"/>
              <a:t>i Helsingfors.</a:t>
            </a:r>
            <a:endParaRPr lang="fi-FI" dirty="0">
              <a:cs typeface="Calibri"/>
            </a:endParaRPr>
          </a:p>
          <a:p>
            <a:r>
              <a:rPr lang="fi-FI" dirty="0" err="1"/>
              <a:t>Jag</a:t>
            </a:r>
            <a:r>
              <a:rPr lang="fi-FI" dirty="0"/>
              <a:t> </a:t>
            </a:r>
            <a:r>
              <a:rPr lang="fi-FI" dirty="0" err="1"/>
              <a:t>dansar</a:t>
            </a:r>
            <a:r>
              <a:rPr lang="fi-FI" dirty="0"/>
              <a:t> </a:t>
            </a:r>
            <a:r>
              <a:rPr lang="fi-FI" b="1" dirty="0"/>
              <a:t>INTE</a:t>
            </a:r>
            <a:r>
              <a:rPr lang="fi-FI" dirty="0"/>
              <a:t>.</a:t>
            </a:r>
            <a:endParaRPr lang="fi-FI" dirty="0">
              <a:cs typeface="Calibri"/>
            </a:endParaRPr>
          </a:p>
          <a:p>
            <a:endParaRPr lang="fi-FI"/>
          </a:p>
        </p:txBody>
      </p:sp>
      <p:sp>
        <p:nvSpPr>
          <p:cNvPr id="5" name="Tekstin paikkamerkki 4">
            <a:extLst>
              <a:ext uri="{FF2B5EF4-FFF2-40B4-BE49-F238E27FC236}">
                <a16:creationId xmlns:a16="http://schemas.microsoft.com/office/drawing/2014/main" id="{69AC8344-23B9-AF2A-BA5E-0575E6414504}"/>
              </a:ext>
            </a:extLst>
          </p:cNvPr>
          <p:cNvSpPr>
            <a:spLocks noGrp="1"/>
          </p:cNvSpPr>
          <p:nvPr>
            <p:ph type="body" sz="quarter" idx="3"/>
          </p:nvPr>
        </p:nvSpPr>
        <p:spPr/>
        <p:txBody>
          <a:bodyPr/>
          <a:lstStyle/>
          <a:p>
            <a:r>
              <a:rPr lang="fi-FI"/>
              <a:t>Käännä ruotsiksi</a:t>
            </a:r>
          </a:p>
        </p:txBody>
      </p:sp>
      <p:sp>
        <p:nvSpPr>
          <p:cNvPr id="6" name="Sisällön paikkamerkki 5">
            <a:extLst>
              <a:ext uri="{FF2B5EF4-FFF2-40B4-BE49-F238E27FC236}">
                <a16:creationId xmlns:a16="http://schemas.microsoft.com/office/drawing/2014/main" id="{4340B116-6A5F-5DBC-CFF4-0B245AF342CE}"/>
              </a:ext>
            </a:extLst>
          </p:cNvPr>
          <p:cNvSpPr>
            <a:spLocks noGrp="1"/>
          </p:cNvSpPr>
          <p:nvPr>
            <p:ph sz="quarter" idx="4"/>
          </p:nvPr>
        </p:nvSpPr>
        <p:spPr/>
        <p:txBody>
          <a:bodyPr vert="horz" lIns="91440" tIns="45720" rIns="91440" bIns="45720" rtlCol="0" anchor="t">
            <a:normAutofit fontScale="92500" lnSpcReduction="10000"/>
          </a:bodyPr>
          <a:lstStyle/>
          <a:p>
            <a:r>
              <a:rPr lang="fi-FI" dirty="0"/>
              <a:t>Minä en puhu norjaa.</a:t>
            </a:r>
          </a:p>
          <a:p>
            <a:r>
              <a:rPr lang="fi-FI" b="1" dirty="0" err="1">
                <a:cs typeface="Calibri"/>
              </a:rPr>
              <a:t>Jag</a:t>
            </a:r>
            <a:r>
              <a:rPr lang="fi-FI" b="1" dirty="0">
                <a:cs typeface="Calibri"/>
              </a:rPr>
              <a:t> </a:t>
            </a:r>
            <a:r>
              <a:rPr lang="fi-FI" b="1" dirty="0" err="1">
                <a:cs typeface="Calibri"/>
              </a:rPr>
              <a:t>talar</a:t>
            </a:r>
            <a:r>
              <a:rPr lang="fi-FI" b="1" dirty="0">
                <a:cs typeface="Calibri"/>
              </a:rPr>
              <a:t> </a:t>
            </a:r>
            <a:r>
              <a:rPr lang="fi-FI" b="1" dirty="0" err="1">
                <a:cs typeface="Calibri"/>
              </a:rPr>
              <a:t>inte</a:t>
            </a:r>
            <a:r>
              <a:rPr lang="fi-FI" b="1" dirty="0">
                <a:cs typeface="Calibri"/>
              </a:rPr>
              <a:t> </a:t>
            </a:r>
            <a:r>
              <a:rPr lang="fi-FI" b="1" dirty="0" err="1">
                <a:cs typeface="Calibri"/>
              </a:rPr>
              <a:t>norska</a:t>
            </a:r>
            <a:r>
              <a:rPr lang="fi-FI" b="1" dirty="0">
                <a:cs typeface="Calibri"/>
              </a:rPr>
              <a:t>.</a:t>
            </a:r>
            <a:endParaRPr lang="fi-FI" dirty="0"/>
          </a:p>
          <a:p>
            <a:r>
              <a:rPr lang="fi-FI" dirty="0"/>
              <a:t>Minä en ole islantilainen.</a:t>
            </a:r>
            <a:endParaRPr lang="fi-FI" dirty="0">
              <a:cs typeface="Calibri"/>
            </a:endParaRPr>
          </a:p>
          <a:p>
            <a:r>
              <a:rPr lang="fi-FI" b="1" dirty="0" err="1">
                <a:cs typeface="Calibri"/>
              </a:rPr>
              <a:t>Jag</a:t>
            </a:r>
            <a:r>
              <a:rPr lang="fi-FI" b="1" dirty="0">
                <a:cs typeface="Calibri"/>
              </a:rPr>
              <a:t> </a:t>
            </a:r>
            <a:r>
              <a:rPr lang="fi-FI" b="1" dirty="0" err="1">
                <a:cs typeface="Calibri"/>
              </a:rPr>
              <a:t>är</a:t>
            </a:r>
            <a:r>
              <a:rPr lang="fi-FI" b="1" dirty="0">
                <a:cs typeface="Calibri"/>
              </a:rPr>
              <a:t> </a:t>
            </a:r>
            <a:r>
              <a:rPr lang="fi-FI" b="1" dirty="0" err="1">
                <a:cs typeface="Calibri"/>
              </a:rPr>
              <a:t>inte</a:t>
            </a:r>
            <a:r>
              <a:rPr lang="fi-FI" b="1" dirty="0">
                <a:cs typeface="Calibri"/>
              </a:rPr>
              <a:t> </a:t>
            </a:r>
            <a:r>
              <a:rPr lang="fi-FI" b="1" dirty="0" err="1">
                <a:cs typeface="Calibri"/>
              </a:rPr>
              <a:t>islänning</a:t>
            </a:r>
            <a:r>
              <a:rPr lang="fi-FI" b="1" dirty="0">
                <a:cs typeface="Calibri"/>
              </a:rPr>
              <a:t>.</a:t>
            </a:r>
          </a:p>
          <a:p>
            <a:r>
              <a:rPr lang="fi-FI" dirty="0"/>
              <a:t>Minä en asu Turussa.</a:t>
            </a:r>
            <a:endParaRPr lang="fi-FI" dirty="0">
              <a:cs typeface="Calibri"/>
            </a:endParaRPr>
          </a:p>
          <a:p>
            <a:r>
              <a:rPr lang="fi-FI" b="1" dirty="0" err="1">
                <a:cs typeface="Calibri"/>
              </a:rPr>
              <a:t>Jag</a:t>
            </a:r>
            <a:r>
              <a:rPr lang="fi-FI" b="1" dirty="0">
                <a:cs typeface="Calibri"/>
              </a:rPr>
              <a:t> </a:t>
            </a:r>
            <a:r>
              <a:rPr lang="fi-FI" b="1" dirty="0" err="1">
                <a:cs typeface="Calibri"/>
              </a:rPr>
              <a:t>bor</a:t>
            </a:r>
            <a:r>
              <a:rPr lang="fi-FI" b="1" dirty="0">
                <a:cs typeface="Calibri"/>
              </a:rPr>
              <a:t> </a:t>
            </a:r>
            <a:r>
              <a:rPr lang="fi-FI" b="1" dirty="0" err="1">
                <a:cs typeface="Calibri"/>
              </a:rPr>
              <a:t>inte</a:t>
            </a:r>
            <a:r>
              <a:rPr lang="fi-FI" b="1" dirty="0">
                <a:cs typeface="Calibri"/>
              </a:rPr>
              <a:t> i Åbo.</a:t>
            </a:r>
            <a:endParaRPr lang="fi-FI" dirty="0"/>
          </a:p>
          <a:p>
            <a:r>
              <a:rPr lang="fi-FI" dirty="0"/>
              <a:t>Koiran nimi ei ole </a:t>
            </a:r>
            <a:r>
              <a:rPr lang="fi-FI" err="1"/>
              <a:t>Luffe</a:t>
            </a:r>
            <a:r>
              <a:rPr lang="fi-FI" dirty="0"/>
              <a:t>.</a:t>
            </a:r>
          </a:p>
          <a:p>
            <a:r>
              <a:rPr lang="fi-FI" b="1" dirty="0" err="1">
                <a:cs typeface="Calibri"/>
              </a:rPr>
              <a:t>Hunden</a:t>
            </a:r>
            <a:r>
              <a:rPr lang="fi-FI" b="1" dirty="0">
                <a:cs typeface="Calibri"/>
              </a:rPr>
              <a:t> </a:t>
            </a:r>
            <a:r>
              <a:rPr lang="fi-FI" b="1" dirty="0" err="1">
                <a:cs typeface="Calibri"/>
              </a:rPr>
              <a:t>heter</a:t>
            </a:r>
            <a:r>
              <a:rPr lang="fi-FI" b="1" dirty="0">
                <a:cs typeface="Calibri"/>
              </a:rPr>
              <a:t> </a:t>
            </a:r>
            <a:r>
              <a:rPr lang="fi-FI" b="1" dirty="0" err="1">
                <a:cs typeface="Calibri"/>
              </a:rPr>
              <a:t>inte</a:t>
            </a:r>
            <a:r>
              <a:rPr lang="fi-FI" b="1" dirty="0">
                <a:cs typeface="Calibri"/>
              </a:rPr>
              <a:t> </a:t>
            </a:r>
            <a:r>
              <a:rPr lang="fi-FI" b="1" dirty="0" err="1">
                <a:cs typeface="Calibri"/>
              </a:rPr>
              <a:t>Luffe</a:t>
            </a:r>
            <a:r>
              <a:rPr lang="fi-FI" b="1" dirty="0">
                <a:cs typeface="Calibri"/>
              </a:rPr>
              <a:t>.</a:t>
            </a:r>
            <a:endParaRPr lang="fi-FI" dirty="0">
              <a:cs typeface="Calibri"/>
            </a:endParaRPr>
          </a:p>
        </p:txBody>
      </p:sp>
      <p:pic>
        <p:nvPicPr>
          <p:cNvPr id="7" name="Kuva 6" descr="Hammasrattaat ääriviiva">
            <a:extLst>
              <a:ext uri="{FF2B5EF4-FFF2-40B4-BE49-F238E27FC236}">
                <a16:creationId xmlns:a16="http://schemas.microsoft.com/office/drawing/2014/main" id="{0C4CCBCA-4430-D15B-8F3F-13D5406FAC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01827" y="365125"/>
            <a:ext cx="1868686" cy="1868686"/>
          </a:xfrm>
          <a:prstGeom prst="rect">
            <a:avLst/>
          </a:prstGeom>
        </p:spPr>
      </p:pic>
      <p:sp>
        <p:nvSpPr>
          <p:cNvPr id="10" name="Tekstiruutu 9">
            <a:extLst>
              <a:ext uri="{FF2B5EF4-FFF2-40B4-BE49-F238E27FC236}">
                <a16:creationId xmlns:a16="http://schemas.microsoft.com/office/drawing/2014/main" id="{36DCC77C-1634-D1FA-6BBB-B04008E60DDD}"/>
              </a:ext>
            </a:extLst>
          </p:cNvPr>
          <p:cNvSpPr txBox="1"/>
          <p:nvPr/>
        </p:nvSpPr>
        <p:spPr>
          <a:xfrm>
            <a:off x="9136380" y="6446037"/>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Tree>
    <p:extLst>
      <p:ext uri="{BB962C8B-B14F-4D97-AF65-F5344CB8AC3E}">
        <p14:creationId xmlns:p14="http://schemas.microsoft.com/office/powerpoint/2010/main" val="385546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3FB87076-39A3-CBEC-0C73-FD33945B18AA}"/>
              </a:ext>
            </a:extLst>
          </p:cNvPr>
          <p:cNvSpPr>
            <a:spLocks noGrp="1"/>
          </p:cNvSpPr>
          <p:nvPr>
            <p:ph type="title"/>
          </p:nvPr>
        </p:nvSpPr>
        <p:spPr>
          <a:xfrm>
            <a:off x="841248" y="548640"/>
            <a:ext cx="3600860" cy="5431536"/>
          </a:xfrm>
        </p:spPr>
        <p:txBody>
          <a:bodyPr>
            <a:normAutofit/>
          </a:bodyPr>
          <a:lstStyle/>
          <a:p>
            <a:r>
              <a:rPr lang="fi-FI" sz="5400" b="1" dirty="0"/>
              <a:t>Kysymykset</a:t>
            </a:r>
          </a:p>
        </p:txBody>
      </p:sp>
      <p:sp>
        <p:nvSpPr>
          <p:cNvPr id="2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0843CC08-EBD9-F13A-733B-4767924BFCC3}"/>
              </a:ext>
            </a:extLst>
          </p:cNvPr>
          <p:cNvSpPr>
            <a:spLocks noGrp="1"/>
          </p:cNvSpPr>
          <p:nvPr>
            <p:ph idx="1"/>
          </p:nvPr>
        </p:nvSpPr>
        <p:spPr>
          <a:xfrm>
            <a:off x="4909266" y="558173"/>
            <a:ext cx="6977933" cy="5431536"/>
          </a:xfrm>
        </p:spPr>
        <p:txBody>
          <a:bodyPr anchor="ctr">
            <a:normAutofit/>
          </a:bodyPr>
          <a:lstStyle/>
          <a:p>
            <a:pPr marL="0" indent="0">
              <a:buNone/>
            </a:pPr>
            <a:r>
              <a:rPr lang="fi-FI" dirty="0"/>
              <a:t>	Osaatko päätellä mitä nämä </a:t>
            </a:r>
            <a:r>
              <a:rPr lang="fi-FI" u="sng" dirty="0"/>
              <a:t>kysymykset </a:t>
            </a:r>
            <a:r>
              <a:rPr lang="fi-FI" dirty="0"/>
              <a:t>ovat suomeksi.</a:t>
            </a:r>
          </a:p>
          <a:p>
            <a:pPr marL="0" indent="0">
              <a:buNone/>
            </a:pPr>
            <a:endParaRPr lang="fi-FI" dirty="0"/>
          </a:p>
          <a:p>
            <a:pPr marL="0" indent="0">
              <a:buNone/>
            </a:pPr>
            <a:r>
              <a:rPr lang="fi-FI" u="sng" dirty="0" err="1"/>
              <a:t>Vad</a:t>
            </a:r>
            <a:r>
              <a:rPr lang="fi-FI" u="sng" dirty="0"/>
              <a:t> </a:t>
            </a:r>
            <a:r>
              <a:rPr lang="fi-FI" u="sng" dirty="0" err="1"/>
              <a:t>heter</a:t>
            </a:r>
            <a:r>
              <a:rPr lang="fi-FI" u="sng" dirty="0"/>
              <a:t> du?</a:t>
            </a:r>
            <a:r>
              <a:rPr lang="fi-FI" dirty="0"/>
              <a:t>	- </a:t>
            </a:r>
            <a:r>
              <a:rPr lang="fi-FI" dirty="0" err="1"/>
              <a:t>Jag</a:t>
            </a:r>
            <a:r>
              <a:rPr lang="fi-FI" dirty="0"/>
              <a:t> </a:t>
            </a:r>
            <a:r>
              <a:rPr lang="fi-FI" dirty="0" err="1"/>
              <a:t>heter</a:t>
            </a:r>
            <a:r>
              <a:rPr lang="fi-FI" dirty="0"/>
              <a:t> José.</a:t>
            </a:r>
          </a:p>
          <a:p>
            <a:pPr marL="0" indent="0">
              <a:buNone/>
            </a:pPr>
            <a:r>
              <a:rPr lang="fi-FI" u="sng" dirty="0" err="1"/>
              <a:t>Hur</a:t>
            </a:r>
            <a:r>
              <a:rPr lang="fi-FI" u="sng" dirty="0"/>
              <a:t> </a:t>
            </a:r>
            <a:r>
              <a:rPr lang="fi-FI" u="sng" dirty="0" err="1"/>
              <a:t>gammal</a:t>
            </a:r>
            <a:r>
              <a:rPr lang="fi-FI" u="sng" dirty="0"/>
              <a:t> </a:t>
            </a:r>
            <a:r>
              <a:rPr lang="fi-FI" dirty="0" err="1"/>
              <a:t>är</a:t>
            </a:r>
            <a:r>
              <a:rPr lang="fi-FI" dirty="0"/>
              <a:t> du?- </a:t>
            </a:r>
            <a:r>
              <a:rPr lang="fi-FI" dirty="0" err="1"/>
              <a:t>Jag</a:t>
            </a:r>
            <a:r>
              <a:rPr lang="fi-FI" dirty="0"/>
              <a:t> </a:t>
            </a:r>
            <a:r>
              <a:rPr lang="fi-FI" dirty="0" err="1"/>
              <a:t>är</a:t>
            </a:r>
            <a:r>
              <a:rPr lang="fi-FI" dirty="0"/>
              <a:t> </a:t>
            </a:r>
            <a:r>
              <a:rPr lang="fi-FI" dirty="0" err="1"/>
              <a:t>tjugosju</a:t>
            </a:r>
            <a:r>
              <a:rPr lang="fi-FI" dirty="0"/>
              <a:t> (27) </a:t>
            </a:r>
            <a:r>
              <a:rPr lang="fi-FI" dirty="0" err="1"/>
              <a:t>år</a:t>
            </a:r>
            <a:r>
              <a:rPr lang="fi-FI" dirty="0"/>
              <a:t> 					</a:t>
            </a:r>
            <a:r>
              <a:rPr lang="fi-FI" dirty="0" err="1"/>
              <a:t>gammal</a:t>
            </a:r>
            <a:r>
              <a:rPr lang="fi-FI" dirty="0"/>
              <a:t>.</a:t>
            </a:r>
          </a:p>
          <a:p>
            <a:pPr marL="0" indent="0">
              <a:buNone/>
            </a:pPr>
            <a:r>
              <a:rPr lang="fi-FI" u="sng" dirty="0" err="1"/>
              <a:t>Var</a:t>
            </a:r>
            <a:r>
              <a:rPr lang="fi-FI" u="sng" dirty="0"/>
              <a:t> </a:t>
            </a:r>
            <a:r>
              <a:rPr lang="fi-FI" u="sng" dirty="0" err="1"/>
              <a:t>bor</a:t>
            </a:r>
            <a:r>
              <a:rPr lang="fi-FI" u="sng" dirty="0"/>
              <a:t> du?</a:t>
            </a:r>
            <a:r>
              <a:rPr lang="fi-FI" dirty="0"/>
              <a:t>		 - </a:t>
            </a:r>
            <a:r>
              <a:rPr lang="fi-FI" dirty="0" err="1"/>
              <a:t>Jag</a:t>
            </a:r>
            <a:r>
              <a:rPr lang="fi-FI" dirty="0"/>
              <a:t> </a:t>
            </a:r>
            <a:r>
              <a:rPr lang="fi-FI" dirty="0" err="1"/>
              <a:t>bor</a:t>
            </a:r>
            <a:r>
              <a:rPr lang="fi-FI" dirty="0"/>
              <a:t> i Vasa.</a:t>
            </a:r>
          </a:p>
          <a:p>
            <a:pPr marL="0" indent="0">
              <a:buNone/>
            </a:pPr>
            <a:r>
              <a:rPr lang="fi-FI" u="sng" dirty="0" err="1"/>
              <a:t>Har</a:t>
            </a:r>
            <a:r>
              <a:rPr lang="fi-FI" u="sng" dirty="0"/>
              <a:t> du en </a:t>
            </a:r>
            <a:r>
              <a:rPr lang="fi-FI" u="sng" dirty="0" err="1"/>
              <a:t>katt</a:t>
            </a:r>
            <a:r>
              <a:rPr lang="fi-FI" u="sng" dirty="0"/>
              <a:t>?</a:t>
            </a:r>
            <a:r>
              <a:rPr lang="fi-FI" dirty="0"/>
              <a:t>	- Ja, </a:t>
            </a:r>
            <a:r>
              <a:rPr lang="fi-FI" dirty="0" err="1"/>
              <a:t>jag</a:t>
            </a:r>
            <a:r>
              <a:rPr lang="fi-FI" dirty="0"/>
              <a:t> </a:t>
            </a:r>
            <a:r>
              <a:rPr lang="fi-FI" dirty="0" err="1"/>
              <a:t>har</a:t>
            </a:r>
            <a:r>
              <a:rPr lang="fi-FI" dirty="0"/>
              <a:t> en </a:t>
            </a:r>
            <a:r>
              <a:rPr lang="fi-FI" dirty="0" err="1"/>
              <a:t>katt</a:t>
            </a:r>
            <a:r>
              <a:rPr lang="fi-FI" dirty="0"/>
              <a:t>.</a:t>
            </a:r>
          </a:p>
          <a:p>
            <a:pPr marL="0" indent="0">
              <a:buNone/>
            </a:pPr>
            <a:r>
              <a:rPr lang="fi-FI" u="sng" dirty="0" err="1"/>
              <a:t>Spelar</a:t>
            </a:r>
            <a:r>
              <a:rPr lang="fi-FI" u="sng" dirty="0"/>
              <a:t> du tennis</a:t>
            </a:r>
            <a:r>
              <a:rPr lang="fi-FI" dirty="0"/>
              <a:t>	- </a:t>
            </a:r>
            <a:r>
              <a:rPr lang="fi-FI" dirty="0" err="1"/>
              <a:t>Nej</a:t>
            </a:r>
            <a:r>
              <a:rPr lang="fi-FI" dirty="0"/>
              <a:t>, </a:t>
            </a:r>
            <a:r>
              <a:rPr lang="fi-FI" dirty="0" err="1"/>
              <a:t>jag</a:t>
            </a:r>
            <a:r>
              <a:rPr lang="fi-FI" dirty="0"/>
              <a:t> </a:t>
            </a:r>
            <a:r>
              <a:rPr lang="fi-FI" dirty="0" err="1"/>
              <a:t>spelar</a:t>
            </a:r>
            <a:r>
              <a:rPr lang="fi-FI" dirty="0"/>
              <a:t> </a:t>
            </a:r>
            <a:r>
              <a:rPr lang="fi-FI" dirty="0" err="1"/>
              <a:t>inte</a:t>
            </a:r>
            <a:r>
              <a:rPr lang="fi-FI" dirty="0"/>
              <a:t> tennis.</a:t>
            </a:r>
          </a:p>
        </p:txBody>
      </p:sp>
      <p:sp>
        <p:nvSpPr>
          <p:cNvPr id="5" name="Tekstiruutu 4">
            <a:extLst>
              <a:ext uri="{FF2B5EF4-FFF2-40B4-BE49-F238E27FC236}">
                <a16:creationId xmlns:a16="http://schemas.microsoft.com/office/drawing/2014/main" id="{4CAB65CF-6636-C0BA-C991-A5B5BD27DB1B}"/>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7" name="Kuva 6" descr="Kysymysmerkki tasaisella täytöllä">
            <a:extLst>
              <a:ext uri="{FF2B5EF4-FFF2-40B4-BE49-F238E27FC236}">
                <a16:creationId xmlns:a16="http://schemas.microsoft.com/office/drawing/2014/main" id="{B041317D-CBAD-2020-E191-40BFA6EC2A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02213" y="713232"/>
            <a:ext cx="914400" cy="914400"/>
          </a:xfrm>
          <a:prstGeom prst="rect">
            <a:avLst/>
          </a:prstGeom>
        </p:spPr>
      </p:pic>
      <p:pic>
        <p:nvPicPr>
          <p:cNvPr id="4" name="Kuva 3" descr="Hammasrattaat ääriviiva">
            <a:extLst>
              <a:ext uri="{FF2B5EF4-FFF2-40B4-BE49-F238E27FC236}">
                <a16:creationId xmlns:a16="http://schemas.microsoft.com/office/drawing/2014/main" id="{36632350-CF0C-1034-5F86-B0EE0F262E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96198" y="3893820"/>
            <a:ext cx="1924141" cy="1924141"/>
          </a:xfrm>
          <a:prstGeom prst="rect">
            <a:avLst/>
          </a:prstGeom>
        </p:spPr>
      </p:pic>
    </p:spTree>
    <p:extLst>
      <p:ext uri="{BB962C8B-B14F-4D97-AF65-F5344CB8AC3E}">
        <p14:creationId xmlns:p14="http://schemas.microsoft.com/office/powerpoint/2010/main" val="683395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5F730FE-4B2C-045D-4D26-D9E9F0DFC56A}"/>
              </a:ext>
            </a:extLst>
          </p:cNvPr>
          <p:cNvSpPr>
            <a:spLocks noGrp="1"/>
          </p:cNvSpPr>
          <p:nvPr>
            <p:ph type="title"/>
          </p:nvPr>
        </p:nvSpPr>
        <p:spPr>
          <a:xfrm>
            <a:off x="761801" y="283714"/>
            <a:ext cx="9906799" cy="1161688"/>
          </a:xfrm>
        </p:spPr>
        <p:txBody>
          <a:bodyPr anchor="ctr">
            <a:normAutofit/>
          </a:bodyPr>
          <a:lstStyle/>
          <a:p>
            <a:r>
              <a:rPr lang="fi-FI" b="1" dirty="0"/>
              <a:t>Ruotsin kysymyslause </a:t>
            </a:r>
          </a:p>
        </p:txBody>
      </p:sp>
      <p:sp>
        <p:nvSpPr>
          <p:cNvPr id="3" name="Sisällön paikkamerkki 2">
            <a:extLst>
              <a:ext uri="{FF2B5EF4-FFF2-40B4-BE49-F238E27FC236}">
                <a16:creationId xmlns:a16="http://schemas.microsoft.com/office/drawing/2014/main" id="{CB5C9B01-3C3E-CF6E-AF06-130DEAD26899}"/>
              </a:ext>
            </a:extLst>
          </p:cNvPr>
          <p:cNvSpPr>
            <a:spLocks noGrp="1"/>
          </p:cNvSpPr>
          <p:nvPr>
            <p:ph idx="1"/>
          </p:nvPr>
        </p:nvSpPr>
        <p:spPr>
          <a:xfrm>
            <a:off x="1115057" y="1620006"/>
            <a:ext cx="9687621" cy="4419219"/>
          </a:xfrm>
        </p:spPr>
        <p:txBody>
          <a:bodyPr anchor="ctr">
            <a:normAutofit/>
          </a:bodyPr>
          <a:lstStyle/>
          <a:p>
            <a:pPr marL="0" indent="0">
              <a:buNone/>
            </a:pPr>
            <a:r>
              <a:rPr lang="fi-FI" sz="2600" dirty="0"/>
              <a:t>Kysymyslause voi alkaa kysymyssanalla</a:t>
            </a:r>
          </a:p>
          <a:p>
            <a:pPr marL="0" indent="0">
              <a:buNone/>
            </a:pPr>
            <a:endParaRPr lang="fi-FI" sz="2600" dirty="0"/>
          </a:p>
          <a:p>
            <a:pPr marL="0" indent="0">
              <a:buNone/>
            </a:pPr>
            <a:r>
              <a:rPr lang="fi-FI" sz="2600" b="1" dirty="0" err="1">
                <a:solidFill>
                  <a:schemeClr val="accent1">
                    <a:lumMod val="60000"/>
                    <a:lumOff val="40000"/>
                  </a:schemeClr>
                </a:solidFill>
              </a:rPr>
              <a:t>Vad</a:t>
            </a:r>
            <a:r>
              <a:rPr lang="fi-FI" sz="2600" dirty="0"/>
              <a:t>= mikä?		</a:t>
            </a:r>
            <a:r>
              <a:rPr lang="fi-FI" sz="2600" dirty="0" err="1"/>
              <a:t>Vad</a:t>
            </a:r>
            <a:r>
              <a:rPr lang="fi-FI" sz="2600" dirty="0"/>
              <a:t> </a:t>
            </a:r>
            <a:r>
              <a:rPr lang="fi-FI" sz="2600" dirty="0" err="1"/>
              <a:t>heter</a:t>
            </a:r>
            <a:r>
              <a:rPr lang="fi-FI" sz="2600" dirty="0"/>
              <a:t> du?	Mikä sinun nimesi on?</a:t>
            </a:r>
          </a:p>
          <a:p>
            <a:pPr marL="0" indent="0">
              <a:buNone/>
            </a:pPr>
            <a:r>
              <a:rPr lang="fi-FI" sz="2600" b="1" dirty="0" err="1">
                <a:solidFill>
                  <a:schemeClr val="accent1">
                    <a:lumMod val="60000"/>
                    <a:lumOff val="40000"/>
                  </a:schemeClr>
                </a:solidFill>
              </a:rPr>
              <a:t>Hur</a:t>
            </a:r>
            <a:r>
              <a:rPr lang="fi-FI" sz="2600" dirty="0"/>
              <a:t> = miten? 		</a:t>
            </a:r>
            <a:r>
              <a:rPr lang="fi-FI" sz="2600" dirty="0" err="1"/>
              <a:t>Hur</a:t>
            </a:r>
            <a:r>
              <a:rPr lang="fi-FI" sz="2600" dirty="0"/>
              <a:t> </a:t>
            </a:r>
            <a:r>
              <a:rPr lang="fi-FI" sz="2600" dirty="0" err="1"/>
              <a:t>gammal</a:t>
            </a:r>
            <a:r>
              <a:rPr lang="fi-FI" sz="2600" dirty="0"/>
              <a:t> </a:t>
            </a:r>
            <a:r>
              <a:rPr lang="fi-FI" sz="2600" dirty="0" err="1"/>
              <a:t>är</a:t>
            </a:r>
            <a:r>
              <a:rPr lang="fi-FI" sz="2600" dirty="0"/>
              <a:t> du? 	Miten vanha sinä olet?</a:t>
            </a:r>
          </a:p>
          <a:p>
            <a:pPr marL="0" indent="0">
              <a:buNone/>
            </a:pPr>
            <a:r>
              <a:rPr lang="fi-FI" sz="2600" b="1" dirty="0" err="1">
                <a:solidFill>
                  <a:schemeClr val="accent1">
                    <a:lumMod val="60000"/>
                    <a:lumOff val="40000"/>
                  </a:schemeClr>
                </a:solidFill>
              </a:rPr>
              <a:t>Var</a:t>
            </a:r>
            <a:r>
              <a:rPr lang="fi-FI" sz="2600" dirty="0"/>
              <a:t> = missä?		</a:t>
            </a:r>
            <a:r>
              <a:rPr lang="fi-FI" sz="2600" dirty="0" err="1"/>
              <a:t>Var</a:t>
            </a:r>
            <a:r>
              <a:rPr lang="fi-FI" sz="2600" dirty="0"/>
              <a:t> </a:t>
            </a:r>
            <a:r>
              <a:rPr lang="fi-FI" sz="2600" dirty="0" err="1"/>
              <a:t>bor</a:t>
            </a:r>
            <a:r>
              <a:rPr lang="fi-FI" sz="2600" dirty="0"/>
              <a:t> du?		Missä sinä asut?</a:t>
            </a:r>
          </a:p>
          <a:p>
            <a:pPr marL="0" indent="0">
              <a:buNone/>
            </a:pPr>
            <a:endParaRPr lang="fi-FI" sz="2600" dirty="0"/>
          </a:p>
          <a:p>
            <a:pPr marL="0" indent="0">
              <a:buNone/>
            </a:pPr>
            <a:r>
              <a:rPr lang="fi-FI" sz="2600" dirty="0"/>
              <a:t>Kysymyslauseessa </a:t>
            </a:r>
            <a:r>
              <a:rPr lang="fi-FI" sz="2600" b="1" dirty="0">
                <a:solidFill>
                  <a:srgbClr val="00B050"/>
                </a:solidFill>
              </a:rPr>
              <a:t>tekeminen</a:t>
            </a:r>
            <a:r>
              <a:rPr lang="fi-FI" sz="2600" b="1" dirty="0"/>
              <a:t> </a:t>
            </a:r>
            <a:r>
              <a:rPr lang="fi-FI" sz="2600" dirty="0"/>
              <a:t>tulee ennen</a:t>
            </a:r>
            <a:r>
              <a:rPr lang="fi-FI" sz="2600" b="1" dirty="0"/>
              <a:t> </a:t>
            </a:r>
            <a:r>
              <a:rPr lang="fi-FI" sz="2600" b="1" dirty="0">
                <a:solidFill>
                  <a:srgbClr val="00B0F0"/>
                </a:solidFill>
              </a:rPr>
              <a:t>tekijää</a:t>
            </a:r>
            <a:r>
              <a:rPr lang="fi-FI" sz="2600" dirty="0"/>
              <a:t>:</a:t>
            </a:r>
          </a:p>
          <a:p>
            <a:pPr marL="0" indent="0">
              <a:buNone/>
            </a:pPr>
            <a:r>
              <a:rPr lang="fi-FI" sz="2600" b="1" dirty="0" err="1">
                <a:solidFill>
                  <a:schemeClr val="accent1">
                    <a:lumMod val="60000"/>
                    <a:lumOff val="40000"/>
                  </a:schemeClr>
                </a:solidFill>
              </a:rPr>
              <a:t>Vad</a:t>
            </a:r>
            <a:r>
              <a:rPr lang="fi-FI" sz="2600" dirty="0"/>
              <a:t> </a:t>
            </a:r>
            <a:r>
              <a:rPr lang="fi-FI" sz="2600" b="1" dirty="0" err="1">
                <a:solidFill>
                  <a:srgbClr val="00B050"/>
                </a:solidFill>
              </a:rPr>
              <a:t>heter</a:t>
            </a:r>
            <a:r>
              <a:rPr lang="fi-FI" sz="2600" b="1" dirty="0">
                <a:solidFill>
                  <a:srgbClr val="00B0F0"/>
                </a:solidFill>
              </a:rPr>
              <a:t> du</a:t>
            </a:r>
            <a:r>
              <a:rPr lang="fi-FI" sz="2600" dirty="0"/>
              <a:t>?	</a:t>
            </a:r>
            <a:r>
              <a:rPr lang="fi-FI" sz="2600" b="1" dirty="0" err="1">
                <a:solidFill>
                  <a:srgbClr val="00B0F0"/>
                </a:solidFill>
              </a:rPr>
              <a:t>Jag</a:t>
            </a:r>
            <a:r>
              <a:rPr lang="fi-FI" sz="2600" dirty="0">
                <a:solidFill>
                  <a:srgbClr val="00B050"/>
                </a:solidFill>
              </a:rPr>
              <a:t> </a:t>
            </a:r>
            <a:r>
              <a:rPr lang="fi-FI" sz="2600" b="1" dirty="0" err="1">
                <a:solidFill>
                  <a:srgbClr val="00B050"/>
                </a:solidFill>
              </a:rPr>
              <a:t>heter</a:t>
            </a:r>
            <a:r>
              <a:rPr lang="fi-FI" sz="2600" dirty="0">
                <a:solidFill>
                  <a:srgbClr val="00B050"/>
                </a:solidFill>
              </a:rPr>
              <a:t> </a:t>
            </a:r>
            <a:r>
              <a:rPr lang="fi-FI" sz="2600" dirty="0"/>
              <a:t>Ben.</a:t>
            </a:r>
          </a:p>
          <a:p>
            <a:pPr marL="0" indent="0">
              <a:buNone/>
            </a:pPr>
            <a:r>
              <a:rPr lang="fi-FI" sz="2600" b="1" dirty="0" err="1">
                <a:solidFill>
                  <a:schemeClr val="accent1">
                    <a:lumMod val="60000"/>
                    <a:lumOff val="40000"/>
                  </a:schemeClr>
                </a:solidFill>
              </a:rPr>
              <a:t>Var</a:t>
            </a:r>
            <a:r>
              <a:rPr lang="fi-FI" sz="2600" dirty="0"/>
              <a:t> </a:t>
            </a:r>
            <a:r>
              <a:rPr lang="fi-FI" sz="2600" b="1" dirty="0" err="1">
                <a:solidFill>
                  <a:srgbClr val="00B050"/>
                </a:solidFill>
              </a:rPr>
              <a:t>bor</a:t>
            </a:r>
            <a:r>
              <a:rPr lang="fi-FI" sz="2600" dirty="0"/>
              <a:t> </a:t>
            </a:r>
            <a:r>
              <a:rPr lang="fi-FI" sz="2600" b="1" dirty="0">
                <a:solidFill>
                  <a:srgbClr val="00B0F0"/>
                </a:solidFill>
              </a:rPr>
              <a:t>du</a:t>
            </a:r>
            <a:r>
              <a:rPr lang="fi-FI" sz="2600" dirty="0"/>
              <a:t>?		</a:t>
            </a:r>
            <a:r>
              <a:rPr lang="fi-FI" sz="2600" b="1" dirty="0" err="1">
                <a:solidFill>
                  <a:srgbClr val="00B0F0"/>
                </a:solidFill>
              </a:rPr>
              <a:t>Jag</a:t>
            </a:r>
            <a:r>
              <a:rPr lang="fi-FI" sz="2600" b="1" dirty="0"/>
              <a:t> </a:t>
            </a:r>
            <a:r>
              <a:rPr lang="fi-FI" sz="2600" b="1" dirty="0" err="1">
                <a:solidFill>
                  <a:srgbClr val="00B050"/>
                </a:solidFill>
              </a:rPr>
              <a:t>bor</a:t>
            </a:r>
            <a:r>
              <a:rPr lang="fi-FI" sz="2600" b="1" dirty="0"/>
              <a:t> </a:t>
            </a:r>
            <a:r>
              <a:rPr lang="fi-FI" sz="2600" dirty="0"/>
              <a:t>i </a:t>
            </a:r>
            <a:r>
              <a:rPr lang="fi-FI" sz="2600" dirty="0" err="1"/>
              <a:t>Tammerfors</a:t>
            </a:r>
            <a:r>
              <a:rPr lang="fi-FI" sz="2600" dirty="0"/>
              <a:t>.</a:t>
            </a:r>
          </a:p>
          <a:p>
            <a:pPr marL="0" indent="0">
              <a:buNone/>
            </a:pPr>
            <a:endParaRPr lang="fi-FI" sz="2000" dirty="0"/>
          </a:p>
        </p:txBody>
      </p:sp>
      <p:pic>
        <p:nvPicPr>
          <p:cNvPr id="4" name="Kuva 3" descr="Tienviitta ääriviiva">
            <a:extLst>
              <a:ext uri="{FF2B5EF4-FFF2-40B4-BE49-F238E27FC236}">
                <a16:creationId xmlns:a16="http://schemas.microsoft.com/office/drawing/2014/main" id="{6CE24659-1CF2-78A7-05C0-6FE744FC15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72866" y="458318"/>
            <a:ext cx="1714463" cy="1714463"/>
          </a:xfrm>
          <a:prstGeom prst="rect">
            <a:avLst/>
          </a:prstGeom>
        </p:spPr>
      </p:pic>
      <p:sp>
        <p:nvSpPr>
          <p:cNvPr id="5" name="Tekstiruutu 4">
            <a:extLst>
              <a:ext uri="{FF2B5EF4-FFF2-40B4-BE49-F238E27FC236}">
                <a16:creationId xmlns:a16="http://schemas.microsoft.com/office/drawing/2014/main" id="{B6733E73-4F41-47E9-AF50-92B7E0E0654E}"/>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Tree>
    <p:extLst>
      <p:ext uri="{BB962C8B-B14F-4D97-AF65-F5344CB8AC3E}">
        <p14:creationId xmlns:p14="http://schemas.microsoft.com/office/powerpoint/2010/main" val="3590910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2F70BDF-5616-13B1-38B0-BD4B7615B0B6}"/>
              </a:ext>
            </a:extLst>
          </p:cNvPr>
          <p:cNvSpPr>
            <a:spLocks noGrp="1"/>
          </p:cNvSpPr>
          <p:nvPr>
            <p:ph type="title"/>
          </p:nvPr>
        </p:nvSpPr>
        <p:spPr/>
        <p:txBody>
          <a:bodyPr/>
          <a:lstStyle/>
          <a:p>
            <a:r>
              <a:rPr lang="fi-FI" b="1" dirty="0"/>
              <a:t>Lisää kysymyssana </a:t>
            </a:r>
            <a:r>
              <a:rPr lang="fi-FI" b="1" dirty="0" err="1"/>
              <a:t>vad</a:t>
            </a:r>
            <a:r>
              <a:rPr lang="fi-FI" b="1" dirty="0"/>
              <a:t>, </a:t>
            </a:r>
            <a:r>
              <a:rPr lang="fi-FI" b="1" dirty="0" err="1"/>
              <a:t>var</a:t>
            </a:r>
            <a:r>
              <a:rPr lang="fi-FI" b="1" dirty="0"/>
              <a:t> tai </a:t>
            </a:r>
            <a:r>
              <a:rPr lang="fi-FI" b="1" dirty="0" err="1"/>
              <a:t>hur</a:t>
            </a:r>
            <a:endParaRPr lang="fi-FI" b="1" dirty="0"/>
          </a:p>
        </p:txBody>
      </p:sp>
      <p:sp>
        <p:nvSpPr>
          <p:cNvPr id="3" name="Sisällön paikkamerkki 2">
            <a:extLst>
              <a:ext uri="{FF2B5EF4-FFF2-40B4-BE49-F238E27FC236}">
                <a16:creationId xmlns:a16="http://schemas.microsoft.com/office/drawing/2014/main" id="{B7FC59DD-0574-CBA9-2919-17CC0E2C7EFF}"/>
              </a:ext>
            </a:extLst>
          </p:cNvPr>
          <p:cNvSpPr>
            <a:spLocks noGrp="1"/>
          </p:cNvSpPr>
          <p:nvPr>
            <p:ph sz="half" idx="1"/>
          </p:nvPr>
        </p:nvSpPr>
        <p:spPr/>
        <p:txBody>
          <a:bodyPr/>
          <a:lstStyle/>
          <a:p>
            <a:pPr marL="0" indent="0">
              <a:buNone/>
            </a:pPr>
            <a:r>
              <a:rPr lang="fi-FI" dirty="0"/>
              <a:t>1. ___ </a:t>
            </a:r>
            <a:r>
              <a:rPr lang="fi-FI" dirty="0" err="1"/>
              <a:t>heter</a:t>
            </a:r>
            <a:r>
              <a:rPr lang="fi-FI" dirty="0"/>
              <a:t> du?</a:t>
            </a:r>
          </a:p>
          <a:p>
            <a:pPr marL="0" indent="0">
              <a:buNone/>
            </a:pPr>
            <a:r>
              <a:rPr lang="fi-FI" dirty="0"/>
              <a:t>2. ___ </a:t>
            </a:r>
            <a:r>
              <a:rPr lang="fi-FI" dirty="0" err="1"/>
              <a:t>bor</a:t>
            </a:r>
            <a:r>
              <a:rPr lang="fi-FI" dirty="0"/>
              <a:t> du?</a:t>
            </a:r>
          </a:p>
          <a:p>
            <a:pPr marL="0" indent="0">
              <a:buNone/>
            </a:pPr>
            <a:r>
              <a:rPr lang="fi-FI" dirty="0"/>
              <a:t>3. ___ </a:t>
            </a:r>
            <a:r>
              <a:rPr lang="fi-FI" dirty="0" err="1"/>
              <a:t>gammal</a:t>
            </a:r>
            <a:r>
              <a:rPr lang="fi-FI" dirty="0"/>
              <a:t> </a:t>
            </a:r>
            <a:r>
              <a:rPr lang="fi-FI" dirty="0" err="1"/>
              <a:t>är</a:t>
            </a:r>
            <a:r>
              <a:rPr lang="fi-FI" dirty="0"/>
              <a:t> du?</a:t>
            </a:r>
          </a:p>
          <a:p>
            <a:pPr marL="0" indent="0">
              <a:buNone/>
            </a:pPr>
            <a:r>
              <a:rPr lang="fi-FI" dirty="0"/>
              <a:t>4. ___ </a:t>
            </a:r>
            <a:r>
              <a:rPr lang="fi-FI" dirty="0" err="1"/>
              <a:t>heter</a:t>
            </a:r>
            <a:r>
              <a:rPr lang="fi-FI" dirty="0"/>
              <a:t> </a:t>
            </a:r>
            <a:r>
              <a:rPr lang="fi-FI" dirty="0" err="1"/>
              <a:t>hunden</a:t>
            </a:r>
            <a:r>
              <a:rPr lang="fi-FI" dirty="0"/>
              <a:t>?</a:t>
            </a:r>
          </a:p>
          <a:p>
            <a:pPr marL="0" indent="0">
              <a:buNone/>
            </a:pPr>
            <a:r>
              <a:rPr lang="fi-FI" dirty="0"/>
              <a:t>5. ___ </a:t>
            </a:r>
            <a:r>
              <a:rPr lang="fi-FI" dirty="0" err="1"/>
              <a:t>gammal</a:t>
            </a:r>
            <a:r>
              <a:rPr lang="fi-FI" dirty="0"/>
              <a:t> </a:t>
            </a:r>
            <a:r>
              <a:rPr lang="fi-FI" dirty="0" err="1"/>
              <a:t>är</a:t>
            </a:r>
            <a:r>
              <a:rPr lang="fi-FI" dirty="0"/>
              <a:t> </a:t>
            </a:r>
            <a:r>
              <a:rPr lang="fi-FI" dirty="0" err="1"/>
              <a:t>katten</a:t>
            </a:r>
            <a:r>
              <a:rPr lang="fi-FI" dirty="0"/>
              <a:t>?</a:t>
            </a:r>
          </a:p>
          <a:p>
            <a:pPr marL="0" indent="0">
              <a:buNone/>
            </a:pPr>
            <a:endParaRPr lang="fi-FI" dirty="0"/>
          </a:p>
          <a:p>
            <a:pPr marL="0" indent="0">
              <a:buNone/>
            </a:pPr>
            <a:r>
              <a:rPr lang="fi-FI" dirty="0"/>
              <a:t>Keksitkö itse lisää kysymyksiä?</a:t>
            </a:r>
          </a:p>
          <a:p>
            <a:pPr marL="0" indent="0">
              <a:buNone/>
            </a:pPr>
            <a:endParaRPr lang="fi-FI" dirty="0"/>
          </a:p>
        </p:txBody>
      </p:sp>
      <p:pic>
        <p:nvPicPr>
          <p:cNvPr id="4" name="Kuva 3" descr="Hammasrattaat ääriviiva">
            <a:extLst>
              <a:ext uri="{FF2B5EF4-FFF2-40B4-BE49-F238E27FC236}">
                <a16:creationId xmlns:a16="http://schemas.microsoft.com/office/drawing/2014/main" id="{202B90EA-7EF0-8406-A5EF-287B6FA929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17005" y="592776"/>
            <a:ext cx="1891723" cy="1891723"/>
          </a:xfrm>
          <a:prstGeom prst="rect">
            <a:avLst/>
          </a:prstGeom>
        </p:spPr>
      </p:pic>
      <p:pic>
        <p:nvPicPr>
          <p:cNvPr id="5" name="Kuva 4" descr="Lyijykynä ääriviiva">
            <a:extLst>
              <a:ext uri="{FF2B5EF4-FFF2-40B4-BE49-F238E27FC236}">
                <a16:creationId xmlns:a16="http://schemas.microsoft.com/office/drawing/2014/main" id="{574B91A4-8849-DE3E-4C1C-255365A016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63940" y="1899543"/>
            <a:ext cx="1529457" cy="1529457"/>
          </a:xfrm>
          <a:prstGeom prst="rect">
            <a:avLst/>
          </a:prstGeom>
        </p:spPr>
      </p:pic>
      <p:sp>
        <p:nvSpPr>
          <p:cNvPr id="6" name="Tekstiruutu 5">
            <a:extLst>
              <a:ext uri="{FF2B5EF4-FFF2-40B4-BE49-F238E27FC236}">
                <a16:creationId xmlns:a16="http://schemas.microsoft.com/office/drawing/2014/main" id="{387198E7-77C7-1759-5BDB-746ABB64BC66}"/>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8" name="Kuva 7" descr="Kysymysmerkki tasaisella täytöllä">
            <a:extLst>
              <a:ext uri="{FF2B5EF4-FFF2-40B4-BE49-F238E27FC236}">
                <a16:creationId xmlns:a16="http://schemas.microsoft.com/office/drawing/2014/main" id="{91E2F1AF-E504-E14C-DFB8-4E642745D9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029" y="4636214"/>
            <a:ext cx="914400" cy="914400"/>
          </a:xfrm>
          <a:prstGeom prst="rect">
            <a:avLst/>
          </a:prstGeom>
        </p:spPr>
      </p:pic>
    </p:spTree>
    <p:extLst>
      <p:ext uri="{BB962C8B-B14F-4D97-AF65-F5344CB8AC3E}">
        <p14:creationId xmlns:p14="http://schemas.microsoft.com/office/powerpoint/2010/main" val="2176114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458B3B9-D764-253B-D0A8-57F832FB19C8}"/>
              </a:ext>
            </a:extLst>
          </p:cNvPr>
          <p:cNvSpPr>
            <a:spLocks noGrp="1"/>
          </p:cNvSpPr>
          <p:nvPr>
            <p:ph type="title"/>
          </p:nvPr>
        </p:nvSpPr>
        <p:spPr/>
        <p:txBody>
          <a:bodyPr/>
          <a:lstStyle/>
          <a:p>
            <a:r>
              <a:rPr lang="fi-FI" dirty="0"/>
              <a:t>Linkkivinkkejä ruotsin alkeiden tehtäviin</a:t>
            </a:r>
          </a:p>
        </p:txBody>
      </p:sp>
      <p:sp>
        <p:nvSpPr>
          <p:cNvPr id="3" name="Sisällön paikkamerkki 2">
            <a:extLst>
              <a:ext uri="{FF2B5EF4-FFF2-40B4-BE49-F238E27FC236}">
                <a16:creationId xmlns:a16="http://schemas.microsoft.com/office/drawing/2014/main" id="{A25DE5A9-61C8-DA10-0BF4-D2E577B4AF98}"/>
              </a:ext>
            </a:extLst>
          </p:cNvPr>
          <p:cNvSpPr>
            <a:spLocks noGrp="1"/>
          </p:cNvSpPr>
          <p:nvPr>
            <p:ph idx="1"/>
          </p:nvPr>
        </p:nvSpPr>
        <p:spPr/>
        <p:txBody>
          <a:bodyPr>
            <a:normAutofit lnSpcReduction="10000"/>
          </a:bodyPr>
          <a:lstStyle/>
          <a:p>
            <a:pPr marL="0" indent="0">
              <a:buNone/>
            </a:pPr>
            <a:r>
              <a:rPr lang="fi-FI" sz="2000" dirty="0"/>
              <a:t>PDF – vinkkejä tunneille + harjoituksia dokumentin lopussa (</a:t>
            </a:r>
            <a:r>
              <a:rPr lang="fi-FI" sz="2000" dirty="0" err="1"/>
              <a:t>Studieförbundet</a:t>
            </a:r>
            <a:r>
              <a:rPr lang="fi-FI" sz="2000" dirty="0"/>
              <a:t> </a:t>
            </a:r>
            <a:r>
              <a:rPr lang="fi-FI" sz="2000" dirty="0" err="1"/>
              <a:t>vuxenskola</a:t>
            </a:r>
            <a:r>
              <a:rPr lang="fi-FI" sz="2000" dirty="0"/>
              <a:t>):</a:t>
            </a:r>
            <a:endParaRPr lang="fi-FI" sz="2400" dirty="0"/>
          </a:p>
          <a:p>
            <a:pPr marL="0" indent="0">
              <a:buNone/>
            </a:pPr>
            <a:r>
              <a:rPr lang="fi-FI" sz="1600" dirty="0">
                <a:hlinkClick r:id="rId2"/>
              </a:rPr>
              <a:t>https://www.sv.se/globalassets/sv-ostergotland/dokument/studiematerial/integration/svenska-for-nyborjare.pdf</a:t>
            </a:r>
            <a:endParaRPr lang="fi-FI" sz="1600" dirty="0"/>
          </a:p>
          <a:p>
            <a:pPr marL="0" indent="0">
              <a:buNone/>
            </a:pPr>
            <a:endParaRPr lang="fi-FI" sz="1600" dirty="0"/>
          </a:p>
          <a:p>
            <a:pPr marL="0" indent="0">
              <a:buNone/>
            </a:pPr>
            <a:r>
              <a:rPr lang="fi-FI" sz="1600" dirty="0"/>
              <a:t>Harjoituksia perussanastosta verkossa ( ääneen luettuna) – tutustu ennen käyttöön ottoa: </a:t>
            </a:r>
          </a:p>
          <a:p>
            <a:pPr marL="0" indent="0">
              <a:buNone/>
            </a:pPr>
            <a:r>
              <a:rPr lang="fi-FI" sz="1600" dirty="0">
                <a:hlinkClick r:id="rId3"/>
              </a:rPr>
              <a:t>https://kotisuomessa.fi/web/site-45304/state-jurdgmbvei/page-94377</a:t>
            </a:r>
            <a:endParaRPr lang="fi-FI" sz="1600" dirty="0"/>
          </a:p>
          <a:p>
            <a:pPr marL="0" indent="0">
              <a:buNone/>
            </a:pPr>
            <a:r>
              <a:rPr lang="fi-FI" sz="1600" dirty="0">
                <a:hlinkClick r:id="rId4"/>
              </a:rPr>
              <a:t>https://www.hejsvenska.se/</a:t>
            </a:r>
            <a:endParaRPr lang="fi-FI" sz="1600" dirty="0"/>
          </a:p>
          <a:p>
            <a:pPr marL="0" indent="0">
              <a:buNone/>
            </a:pPr>
            <a:r>
              <a:rPr lang="fi-FI" sz="1600" dirty="0">
                <a:hlinkClick r:id="rId5"/>
              </a:rPr>
              <a:t>https://www.elevspel.se/amnen/sfi/</a:t>
            </a:r>
            <a:endParaRPr lang="fi-FI" sz="1600" dirty="0"/>
          </a:p>
          <a:p>
            <a:pPr marL="0" indent="0">
              <a:buNone/>
            </a:pPr>
            <a:endParaRPr lang="fi-FI" sz="1600" dirty="0"/>
          </a:p>
          <a:p>
            <a:pPr marL="0" indent="0">
              <a:buNone/>
            </a:pPr>
            <a:r>
              <a:rPr lang="fi-FI" sz="1600" dirty="0"/>
              <a:t>Eri teemojen sanastoa kuvina ja ääneen luettuna</a:t>
            </a:r>
          </a:p>
          <a:p>
            <a:pPr marL="0" indent="0">
              <a:buNone/>
            </a:pPr>
            <a:r>
              <a:rPr lang="fi-FI" sz="1600" dirty="0">
                <a:hlinkClick r:id="rId6"/>
              </a:rPr>
              <a:t>https://lexin.nada.kth.se/lexin/#main=1;themes=1</a:t>
            </a:r>
            <a:r>
              <a:rPr lang="fi-FI" sz="1600" dirty="0"/>
              <a:t>;</a:t>
            </a:r>
          </a:p>
          <a:p>
            <a:pPr marL="0" indent="0">
              <a:buNone/>
            </a:pPr>
            <a:endParaRPr lang="fi-FI" sz="1600" dirty="0"/>
          </a:p>
          <a:p>
            <a:pPr marL="0" indent="0">
              <a:buNone/>
            </a:pPr>
            <a:r>
              <a:rPr lang="fi-FI" sz="1600" dirty="0"/>
              <a:t>Linkkejä peruskoulun 6.lk ruotsin verkkotehtäviin eri aiheista:</a:t>
            </a:r>
          </a:p>
          <a:p>
            <a:pPr marL="0" indent="0">
              <a:buNone/>
            </a:pPr>
            <a:r>
              <a:rPr lang="fi-FI" sz="1600" dirty="0">
                <a:hlinkClick r:id="rId7"/>
              </a:rPr>
              <a:t>https://peda.net/p/Tellervo/enkku/kutosten-ruotsi2/ln</a:t>
            </a:r>
            <a:endParaRPr lang="fi-FI" sz="1600" dirty="0"/>
          </a:p>
          <a:p>
            <a:pPr marL="0" indent="0">
              <a:buNone/>
            </a:pPr>
            <a:endParaRPr lang="fi-FI" sz="1600" dirty="0"/>
          </a:p>
          <a:p>
            <a:pPr marL="0" indent="0">
              <a:buNone/>
            </a:pPr>
            <a:endParaRPr lang="fi-FI" sz="1600" dirty="0"/>
          </a:p>
          <a:p>
            <a:pPr marL="0" indent="0">
              <a:buNone/>
            </a:pPr>
            <a:endParaRPr lang="fi-FI" sz="1600" dirty="0"/>
          </a:p>
          <a:p>
            <a:pPr marL="0" indent="0">
              <a:buNone/>
            </a:pPr>
            <a:endParaRPr lang="fi-FI" dirty="0"/>
          </a:p>
        </p:txBody>
      </p:sp>
    </p:spTree>
    <p:extLst>
      <p:ext uri="{BB962C8B-B14F-4D97-AF65-F5344CB8AC3E}">
        <p14:creationId xmlns:p14="http://schemas.microsoft.com/office/powerpoint/2010/main" val="42570179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2F70BDF-5616-13B1-38B0-BD4B7615B0B6}"/>
              </a:ext>
            </a:extLst>
          </p:cNvPr>
          <p:cNvSpPr>
            <a:spLocks noGrp="1"/>
          </p:cNvSpPr>
          <p:nvPr>
            <p:ph type="title"/>
          </p:nvPr>
        </p:nvSpPr>
        <p:spPr/>
        <p:txBody>
          <a:bodyPr/>
          <a:lstStyle/>
          <a:p>
            <a:r>
              <a:rPr lang="fi-FI" b="1" dirty="0"/>
              <a:t>Lisää kysymyssana </a:t>
            </a:r>
            <a:r>
              <a:rPr lang="fi-FI" b="1" dirty="0" err="1"/>
              <a:t>vad</a:t>
            </a:r>
            <a:r>
              <a:rPr lang="fi-FI" b="1" dirty="0"/>
              <a:t>, </a:t>
            </a:r>
            <a:r>
              <a:rPr lang="fi-FI" b="1" dirty="0" err="1"/>
              <a:t>var</a:t>
            </a:r>
            <a:r>
              <a:rPr lang="fi-FI" b="1" dirty="0"/>
              <a:t> tai </a:t>
            </a:r>
            <a:r>
              <a:rPr lang="fi-FI" b="1" dirty="0" err="1"/>
              <a:t>hur</a:t>
            </a:r>
            <a:r>
              <a:rPr lang="fi-FI" b="1" dirty="0"/>
              <a:t> - </a:t>
            </a:r>
            <a:r>
              <a:rPr lang="fi-FI" b="1" dirty="0">
                <a:solidFill>
                  <a:srgbClr val="FF0000"/>
                </a:solidFill>
              </a:rPr>
              <a:t>ratkaisut</a:t>
            </a:r>
          </a:p>
        </p:txBody>
      </p:sp>
      <p:sp>
        <p:nvSpPr>
          <p:cNvPr id="3" name="Sisällön paikkamerkki 2">
            <a:extLst>
              <a:ext uri="{FF2B5EF4-FFF2-40B4-BE49-F238E27FC236}">
                <a16:creationId xmlns:a16="http://schemas.microsoft.com/office/drawing/2014/main" id="{B7FC59DD-0574-CBA9-2919-17CC0E2C7EFF}"/>
              </a:ext>
            </a:extLst>
          </p:cNvPr>
          <p:cNvSpPr>
            <a:spLocks noGrp="1"/>
          </p:cNvSpPr>
          <p:nvPr>
            <p:ph sz="half" idx="1"/>
          </p:nvPr>
        </p:nvSpPr>
        <p:spPr/>
        <p:txBody>
          <a:bodyPr vert="horz" lIns="91440" tIns="45720" rIns="91440" bIns="45720" rtlCol="0" anchor="t">
            <a:normAutofit/>
          </a:bodyPr>
          <a:lstStyle/>
          <a:p>
            <a:pPr marL="0" indent="0">
              <a:buNone/>
            </a:pPr>
            <a:r>
              <a:rPr lang="fi-FI" dirty="0"/>
              <a:t>1. </a:t>
            </a:r>
            <a:r>
              <a:rPr lang="fi-FI" b="1" dirty="0" err="1"/>
              <a:t>Vad</a:t>
            </a:r>
            <a:r>
              <a:rPr lang="fi-FI" dirty="0"/>
              <a:t> </a:t>
            </a:r>
            <a:r>
              <a:rPr lang="fi-FI" dirty="0" err="1"/>
              <a:t>heter</a:t>
            </a:r>
            <a:r>
              <a:rPr lang="fi-FI" dirty="0"/>
              <a:t> du?</a:t>
            </a:r>
          </a:p>
          <a:p>
            <a:pPr marL="0" indent="0">
              <a:buNone/>
            </a:pPr>
            <a:r>
              <a:rPr lang="fi-FI" dirty="0"/>
              <a:t>2. </a:t>
            </a:r>
            <a:r>
              <a:rPr lang="fi-FI" b="1" dirty="0" err="1"/>
              <a:t>Var</a:t>
            </a:r>
            <a:r>
              <a:rPr lang="fi-FI" dirty="0"/>
              <a:t> </a:t>
            </a:r>
            <a:r>
              <a:rPr lang="fi-FI" dirty="0" err="1"/>
              <a:t>bor</a:t>
            </a:r>
            <a:r>
              <a:rPr lang="fi-FI" dirty="0"/>
              <a:t> du?</a:t>
            </a:r>
          </a:p>
          <a:p>
            <a:pPr marL="0" indent="0">
              <a:buNone/>
            </a:pPr>
            <a:r>
              <a:rPr lang="fi-FI" dirty="0"/>
              <a:t>3. </a:t>
            </a:r>
            <a:r>
              <a:rPr lang="fi-FI" b="1" dirty="0" err="1"/>
              <a:t>Hur</a:t>
            </a:r>
            <a:r>
              <a:rPr lang="fi-FI" b="1" dirty="0"/>
              <a:t> </a:t>
            </a:r>
            <a:r>
              <a:rPr lang="fi-FI" dirty="0" err="1"/>
              <a:t>gammal</a:t>
            </a:r>
            <a:r>
              <a:rPr lang="fi-FI" dirty="0"/>
              <a:t> </a:t>
            </a:r>
            <a:r>
              <a:rPr lang="fi-FI" dirty="0" err="1"/>
              <a:t>är</a:t>
            </a:r>
            <a:r>
              <a:rPr lang="fi-FI" dirty="0"/>
              <a:t> du?</a:t>
            </a:r>
          </a:p>
          <a:p>
            <a:pPr marL="0" indent="0">
              <a:buNone/>
            </a:pPr>
            <a:r>
              <a:rPr lang="fi-FI" dirty="0"/>
              <a:t>4. </a:t>
            </a:r>
            <a:r>
              <a:rPr lang="fi-FI" b="1" dirty="0" err="1"/>
              <a:t>Vad</a:t>
            </a:r>
            <a:r>
              <a:rPr lang="fi-FI" b="1" dirty="0"/>
              <a:t> </a:t>
            </a:r>
            <a:r>
              <a:rPr lang="fi-FI" dirty="0" err="1"/>
              <a:t>heter</a:t>
            </a:r>
            <a:r>
              <a:rPr lang="fi-FI" dirty="0"/>
              <a:t> </a:t>
            </a:r>
            <a:r>
              <a:rPr lang="fi-FI" dirty="0" err="1"/>
              <a:t>hunden</a:t>
            </a:r>
            <a:r>
              <a:rPr lang="fi-FI" dirty="0"/>
              <a:t>?</a:t>
            </a:r>
          </a:p>
          <a:p>
            <a:pPr marL="0" indent="0">
              <a:buNone/>
            </a:pPr>
            <a:r>
              <a:rPr lang="fi-FI" dirty="0"/>
              <a:t>5. </a:t>
            </a:r>
            <a:r>
              <a:rPr lang="fi-FI" b="1" dirty="0" err="1"/>
              <a:t>Hur</a:t>
            </a:r>
            <a:r>
              <a:rPr lang="fi-FI" dirty="0"/>
              <a:t> </a:t>
            </a:r>
            <a:r>
              <a:rPr lang="fi-FI" dirty="0" err="1"/>
              <a:t>gammal</a:t>
            </a:r>
            <a:r>
              <a:rPr lang="fi-FI" dirty="0"/>
              <a:t> </a:t>
            </a:r>
            <a:r>
              <a:rPr lang="fi-FI" dirty="0" err="1"/>
              <a:t>är</a:t>
            </a:r>
            <a:r>
              <a:rPr lang="fi-FI" dirty="0"/>
              <a:t> </a:t>
            </a:r>
            <a:r>
              <a:rPr lang="fi-FI" dirty="0" err="1"/>
              <a:t>katten</a:t>
            </a:r>
            <a:r>
              <a:rPr lang="fi-FI" dirty="0"/>
              <a:t>?</a:t>
            </a:r>
          </a:p>
          <a:p>
            <a:pPr marL="0" indent="0">
              <a:buNone/>
            </a:pPr>
            <a:endParaRPr lang="fi-FI" dirty="0"/>
          </a:p>
          <a:p>
            <a:pPr marL="0" indent="0">
              <a:buNone/>
            </a:pPr>
            <a:r>
              <a:rPr lang="fi-FI" dirty="0"/>
              <a:t>Keksitkö itse lisää kysymyksiä?</a:t>
            </a:r>
          </a:p>
          <a:p>
            <a:pPr marL="0" indent="0">
              <a:buNone/>
            </a:pPr>
            <a:endParaRPr lang="fi-FI" dirty="0"/>
          </a:p>
        </p:txBody>
      </p:sp>
      <p:pic>
        <p:nvPicPr>
          <p:cNvPr id="4" name="Kuva 3" descr="Hammasrattaat ääriviiva">
            <a:extLst>
              <a:ext uri="{FF2B5EF4-FFF2-40B4-BE49-F238E27FC236}">
                <a16:creationId xmlns:a16="http://schemas.microsoft.com/office/drawing/2014/main" id="{202B90EA-7EF0-8406-A5EF-287B6FA929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12255" y="1533370"/>
            <a:ext cx="1891723" cy="1891723"/>
          </a:xfrm>
          <a:prstGeom prst="rect">
            <a:avLst/>
          </a:prstGeom>
        </p:spPr>
      </p:pic>
      <p:pic>
        <p:nvPicPr>
          <p:cNvPr id="5" name="Kuva 4" descr="Lyijykynä ääriviiva">
            <a:extLst>
              <a:ext uri="{FF2B5EF4-FFF2-40B4-BE49-F238E27FC236}">
                <a16:creationId xmlns:a16="http://schemas.microsoft.com/office/drawing/2014/main" id="{574B91A4-8849-DE3E-4C1C-255365A016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94909" y="2709168"/>
            <a:ext cx="1529457" cy="1529457"/>
          </a:xfrm>
          <a:prstGeom prst="rect">
            <a:avLst/>
          </a:prstGeom>
        </p:spPr>
      </p:pic>
      <p:sp>
        <p:nvSpPr>
          <p:cNvPr id="6" name="Tekstiruutu 5">
            <a:extLst>
              <a:ext uri="{FF2B5EF4-FFF2-40B4-BE49-F238E27FC236}">
                <a16:creationId xmlns:a16="http://schemas.microsoft.com/office/drawing/2014/main" id="{387198E7-77C7-1759-5BDB-746ABB64BC66}"/>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8" name="Kuva 7" descr="Kysymysmerkki tasaisella täytöllä">
            <a:extLst>
              <a:ext uri="{FF2B5EF4-FFF2-40B4-BE49-F238E27FC236}">
                <a16:creationId xmlns:a16="http://schemas.microsoft.com/office/drawing/2014/main" id="{91E2F1AF-E504-E14C-DFB8-4E642745D9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029" y="4636214"/>
            <a:ext cx="914400" cy="914400"/>
          </a:xfrm>
          <a:prstGeom prst="rect">
            <a:avLst/>
          </a:prstGeom>
        </p:spPr>
      </p:pic>
    </p:spTree>
    <p:extLst>
      <p:ext uri="{BB962C8B-B14F-4D97-AF65-F5344CB8AC3E}">
        <p14:creationId xmlns:p14="http://schemas.microsoft.com/office/powerpoint/2010/main" val="24540257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718E380-80E1-169A-315D-A7CEB3D07DE9}"/>
              </a:ext>
            </a:extLst>
          </p:cNvPr>
          <p:cNvSpPr>
            <a:spLocks noGrp="1"/>
          </p:cNvSpPr>
          <p:nvPr>
            <p:ph type="title"/>
          </p:nvPr>
        </p:nvSpPr>
        <p:spPr>
          <a:xfrm>
            <a:off x="838199" y="365125"/>
            <a:ext cx="3000153" cy="1325563"/>
          </a:xfrm>
        </p:spPr>
        <p:txBody>
          <a:bodyPr>
            <a:normAutofit fontScale="90000"/>
          </a:bodyPr>
          <a:lstStyle/>
          <a:p>
            <a:r>
              <a:rPr lang="fi-FI" b="1" dirty="0" err="1"/>
              <a:t>Frågeord</a:t>
            </a:r>
            <a:r>
              <a:rPr lang="fi-FI" b="1" dirty="0"/>
              <a:t> </a:t>
            </a:r>
            <a:r>
              <a:rPr lang="fi-FI" b="1" dirty="0" err="1"/>
              <a:t>Kysmyssanoja</a:t>
            </a:r>
            <a:endParaRPr lang="fi-FI" b="1" dirty="0"/>
          </a:p>
        </p:txBody>
      </p:sp>
      <p:pic>
        <p:nvPicPr>
          <p:cNvPr id="5" name="Sisällön paikkamerkki 4" descr="Kysymysmerkki tasaisella täytöllä">
            <a:extLst>
              <a:ext uri="{FF2B5EF4-FFF2-40B4-BE49-F238E27FC236}">
                <a16:creationId xmlns:a16="http://schemas.microsoft.com/office/drawing/2014/main" id="{751FC9BD-9488-B901-07DB-3BD650395D71}"/>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94346" y="215551"/>
            <a:ext cx="6358268" cy="6358268"/>
          </a:xfrm>
        </p:spPr>
      </p:pic>
      <p:sp>
        <p:nvSpPr>
          <p:cNvPr id="6" name="Tekstiruutu 5">
            <a:extLst>
              <a:ext uri="{FF2B5EF4-FFF2-40B4-BE49-F238E27FC236}">
                <a16:creationId xmlns:a16="http://schemas.microsoft.com/office/drawing/2014/main" id="{270B1F42-1D9D-7390-54BC-A3A04CA04AB2}"/>
              </a:ext>
            </a:extLst>
          </p:cNvPr>
          <p:cNvSpPr txBox="1"/>
          <p:nvPr/>
        </p:nvSpPr>
        <p:spPr>
          <a:xfrm>
            <a:off x="6664842" y="2418146"/>
            <a:ext cx="1137684"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VEM</a:t>
            </a:r>
          </a:p>
        </p:txBody>
      </p:sp>
      <p:sp>
        <p:nvSpPr>
          <p:cNvPr id="9" name="Tekstiruutu 8">
            <a:extLst>
              <a:ext uri="{FF2B5EF4-FFF2-40B4-BE49-F238E27FC236}">
                <a16:creationId xmlns:a16="http://schemas.microsoft.com/office/drawing/2014/main" id="{89EF95CA-0027-16FD-B2BA-3707108D0520}"/>
              </a:ext>
            </a:extLst>
          </p:cNvPr>
          <p:cNvSpPr txBox="1"/>
          <p:nvPr/>
        </p:nvSpPr>
        <p:spPr>
          <a:xfrm>
            <a:off x="4136064" y="1747216"/>
            <a:ext cx="1137684"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VEMS</a:t>
            </a:r>
          </a:p>
        </p:txBody>
      </p:sp>
      <p:sp>
        <p:nvSpPr>
          <p:cNvPr id="11" name="Tekstiruutu 10">
            <a:extLst>
              <a:ext uri="{FF2B5EF4-FFF2-40B4-BE49-F238E27FC236}">
                <a16:creationId xmlns:a16="http://schemas.microsoft.com/office/drawing/2014/main" id="{52C84B00-25A9-27A0-289D-C108BC697CE1}"/>
              </a:ext>
            </a:extLst>
          </p:cNvPr>
          <p:cNvSpPr txBox="1"/>
          <p:nvPr/>
        </p:nvSpPr>
        <p:spPr>
          <a:xfrm>
            <a:off x="5975499" y="1161685"/>
            <a:ext cx="1137684"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VARFÖR</a:t>
            </a:r>
          </a:p>
        </p:txBody>
      </p:sp>
      <p:sp>
        <p:nvSpPr>
          <p:cNvPr id="12" name="Tekstiruutu 11">
            <a:extLst>
              <a:ext uri="{FF2B5EF4-FFF2-40B4-BE49-F238E27FC236}">
                <a16:creationId xmlns:a16="http://schemas.microsoft.com/office/drawing/2014/main" id="{09C36CDD-BBB7-0E51-4C39-65D2C3760FA0}"/>
              </a:ext>
            </a:extLst>
          </p:cNvPr>
          <p:cNvSpPr txBox="1"/>
          <p:nvPr/>
        </p:nvSpPr>
        <p:spPr>
          <a:xfrm>
            <a:off x="6664842" y="1793931"/>
            <a:ext cx="1137684"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NÄR</a:t>
            </a:r>
          </a:p>
        </p:txBody>
      </p:sp>
      <p:sp>
        <p:nvSpPr>
          <p:cNvPr id="13" name="Tekstiruutu 12">
            <a:extLst>
              <a:ext uri="{FF2B5EF4-FFF2-40B4-BE49-F238E27FC236}">
                <a16:creationId xmlns:a16="http://schemas.microsoft.com/office/drawing/2014/main" id="{534D6306-B720-1195-AA98-752DA8F5DA5F}"/>
              </a:ext>
            </a:extLst>
          </p:cNvPr>
          <p:cNvSpPr txBox="1"/>
          <p:nvPr/>
        </p:nvSpPr>
        <p:spPr>
          <a:xfrm>
            <a:off x="4647313" y="1034256"/>
            <a:ext cx="1212998"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HURDAN</a:t>
            </a:r>
          </a:p>
        </p:txBody>
      </p:sp>
      <p:sp>
        <p:nvSpPr>
          <p:cNvPr id="14" name="Tekstiruutu 13">
            <a:extLst>
              <a:ext uri="{FF2B5EF4-FFF2-40B4-BE49-F238E27FC236}">
                <a16:creationId xmlns:a16="http://schemas.microsoft.com/office/drawing/2014/main" id="{C16A0ABB-F088-E440-1D4C-515D1DD38F97}"/>
              </a:ext>
            </a:extLst>
          </p:cNvPr>
          <p:cNvSpPr txBox="1"/>
          <p:nvPr/>
        </p:nvSpPr>
        <p:spPr>
          <a:xfrm>
            <a:off x="5892210" y="3501103"/>
            <a:ext cx="1137684"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VAR</a:t>
            </a:r>
          </a:p>
        </p:txBody>
      </p:sp>
      <p:sp>
        <p:nvSpPr>
          <p:cNvPr id="15" name="Tekstiruutu 14">
            <a:extLst>
              <a:ext uri="{FF2B5EF4-FFF2-40B4-BE49-F238E27FC236}">
                <a16:creationId xmlns:a16="http://schemas.microsoft.com/office/drawing/2014/main" id="{9D371B08-C72D-610F-18B8-BEFEF3AA9633}"/>
              </a:ext>
            </a:extLst>
          </p:cNvPr>
          <p:cNvSpPr txBox="1"/>
          <p:nvPr/>
        </p:nvSpPr>
        <p:spPr>
          <a:xfrm>
            <a:off x="5527158" y="4133349"/>
            <a:ext cx="1137684"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VAD</a:t>
            </a:r>
          </a:p>
        </p:txBody>
      </p:sp>
      <p:sp>
        <p:nvSpPr>
          <p:cNvPr id="16" name="Tekstiruutu 15">
            <a:extLst>
              <a:ext uri="{FF2B5EF4-FFF2-40B4-BE49-F238E27FC236}">
                <a16:creationId xmlns:a16="http://schemas.microsoft.com/office/drawing/2014/main" id="{05E23094-49D3-FDA1-461C-A6D74E1EFBB0}"/>
              </a:ext>
            </a:extLst>
          </p:cNvPr>
          <p:cNvSpPr txBox="1"/>
          <p:nvPr/>
        </p:nvSpPr>
        <p:spPr>
          <a:xfrm>
            <a:off x="6290931" y="3025353"/>
            <a:ext cx="1137684"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HUR</a:t>
            </a:r>
          </a:p>
        </p:txBody>
      </p:sp>
      <p:sp>
        <p:nvSpPr>
          <p:cNvPr id="24" name="Tekstiruutu 23">
            <a:extLst>
              <a:ext uri="{FF2B5EF4-FFF2-40B4-BE49-F238E27FC236}">
                <a16:creationId xmlns:a16="http://schemas.microsoft.com/office/drawing/2014/main" id="{72E4FCBB-F710-3199-53C1-0F2E56ABE997}"/>
              </a:ext>
            </a:extLst>
          </p:cNvPr>
          <p:cNvSpPr txBox="1"/>
          <p:nvPr/>
        </p:nvSpPr>
        <p:spPr>
          <a:xfrm>
            <a:off x="388648" y="1978597"/>
            <a:ext cx="3257212" cy="769441"/>
          </a:xfrm>
          <a:prstGeom prst="rect">
            <a:avLst/>
          </a:prstGeom>
          <a:noFill/>
        </p:spPr>
        <p:txBody>
          <a:bodyPr wrap="square" rtlCol="0">
            <a:spAutoFit/>
          </a:bodyPr>
          <a:lstStyle/>
          <a:p>
            <a:r>
              <a:rPr lang="fi-FI" sz="2400" dirty="0" err="1"/>
              <a:t>Hurdan</a:t>
            </a:r>
            <a:r>
              <a:rPr lang="fi-FI" sz="2400" dirty="0"/>
              <a:t> </a:t>
            </a:r>
            <a:r>
              <a:rPr lang="fi-FI" sz="2400" dirty="0" err="1"/>
              <a:t>musik</a:t>
            </a:r>
            <a:r>
              <a:rPr lang="fi-FI" sz="2400" dirty="0"/>
              <a:t> </a:t>
            </a:r>
            <a:r>
              <a:rPr lang="fi-FI" sz="2400" dirty="0" err="1"/>
              <a:t>gillar</a:t>
            </a:r>
            <a:r>
              <a:rPr lang="fi-FI" sz="2400" dirty="0"/>
              <a:t> du</a:t>
            </a:r>
            <a:r>
              <a:rPr lang="fi-FI" sz="2000" dirty="0"/>
              <a:t>?</a:t>
            </a:r>
          </a:p>
          <a:p>
            <a:r>
              <a:rPr lang="fi-FI" sz="2000" dirty="0"/>
              <a:t>- </a:t>
            </a:r>
            <a:r>
              <a:rPr lang="fi-FI" sz="2000" dirty="0" err="1"/>
              <a:t>Jag</a:t>
            </a:r>
            <a:r>
              <a:rPr lang="fi-FI" sz="2000" dirty="0"/>
              <a:t> </a:t>
            </a:r>
            <a:r>
              <a:rPr lang="fi-FI" sz="2000" dirty="0" err="1"/>
              <a:t>gillar</a:t>
            </a:r>
            <a:r>
              <a:rPr lang="fi-FI" sz="2000" dirty="0"/>
              <a:t> punk </a:t>
            </a:r>
            <a:r>
              <a:rPr lang="fi-FI" sz="2000" dirty="0" err="1"/>
              <a:t>musik</a:t>
            </a:r>
            <a:r>
              <a:rPr lang="fi-FI" sz="2000" dirty="0"/>
              <a:t>.</a:t>
            </a:r>
            <a:endParaRPr lang="fi-FI" dirty="0"/>
          </a:p>
        </p:txBody>
      </p:sp>
      <p:sp>
        <p:nvSpPr>
          <p:cNvPr id="25" name="Tekstiruutu 24">
            <a:extLst>
              <a:ext uri="{FF2B5EF4-FFF2-40B4-BE49-F238E27FC236}">
                <a16:creationId xmlns:a16="http://schemas.microsoft.com/office/drawing/2014/main" id="{BDEAC654-E8BB-F49C-63D8-0B9C497A177A}"/>
              </a:ext>
            </a:extLst>
          </p:cNvPr>
          <p:cNvSpPr txBox="1"/>
          <p:nvPr/>
        </p:nvSpPr>
        <p:spPr>
          <a:xfrm>
            <a:off x="7496381" y="307724"/>
            <a:ext cx="4330567" cy="830997"/>
          </a:xfrm>
          <a:prstGeom prst="rect">
            <a:avLst/>
          </a:prstGeom>
          <a:noFill/>
        </p:spPr>
        <p:txBody>
          <a:bodyPr wrap="square" rtlCol="0">
            <a:spAutoFit/>
          </a:bodyPr>
          <a:lstStyle/>
          <a:p>
            <a:r>
              <a:rPr lang="fi-FI" sz="2400" dirty="0" err="1"/>
              <a:t>Varför</a:t>
            </a:r>
            <a:r>
              <a:rPr lang="fi-FI" sz="2400" dirty="0"/>
              <a:t> </a:t>
            </a:r>
            <a:r>
              <a:rPr lang="fi-FI" sz="2400" dirty="0" err="1"/>
              <a:t>spelar</a:t>
            </a:r>
            <a:r>
              <a:rPr lang="fi-FI" sz="2400" dirty="0"/>
              <a:t> du </a:t>
            </a:r>
            <a:r>
              <a:rPr lang="fi-FI" sz="2400" dirty="0" err="1"/>
              <a:t>inte</a:t>
            </a:r>
            <a:r>
              <a:rPr lang="fi-FI" sz="2400" dirty="0"/>
              <a:t> tennis?</a:t>
            </a:r>
          </a:p>
          <a:p>
            <a:r>
              <a:rPr lang="fi-FI" sz="2400" dirty="0"/>
              <a:t>- </a:t>
            </a:r>
            <a:r>
              <a:rPr lang="fi-FI" sz="2400" dirty="0" err="1"/>
              <a:t>Jag</a:t>
            </a:r>
            <a:r>
              <a:rPr lang="fi-FI" sz="2400" dirty="0"/>
              <a:t> </a:t>
            </a:r>
            <a:r>
              <a:rPr lang="fi-FI" sz="2400" dirty="0" err="1"/>
              <a:t>tycker</a:t>
            </a:r>
            <a:r>
              <a:rPr lang="fi-FI" sz="2400" dirty="0"/>
              <a:t> </a:t>
            </a:r>
            <a:r>
              <a:rPr lang="fi-FI" sz="2400" dirty="0" err="1"/>
              <a:t>inte</a:t>
            </a:r>
            <a:r>
              <a:rPr lang="fi-FI" sz="2400" dirty="0"/>
              <a:t> </a:t>
            </a:r>
            <a:r>
              <a:rPr lang="fi-FI" sz="2400" dirty="0" err="1"/>
              <a:t>om</a:t>
            </a:r>
            <a:r>
              <a:rPr lang="fi-FI" sz="2400" dirty="0"/>
              <a:t> tennis.</a:t>
            </a:r>
          </a:p>
        </p:txBody>
      </p:sp>
      <p:sp>
        <p:nvSpPr>
          <p:cNvPr id="26" name="Tekstiruutu 25">
            <a:extLst>
              <a:ext uri="{FF2B5EF4-FFF2-40B4-BE49-F238E27FC236}">
                <a16:creationId xmlns:a16="http://schemas.microsoft.com/office/drawing/2014/main" id="{86894B84-6867-F9E7-6848-3F4111C86CF7}"/>
              </a:ext>
            </a:extLst>
          </p:cNvPr>
          <p:cNvSpPr txBox="1"/>
          <p:nvPr/>
        </p:nvSpPr>
        <p:spPr>
          <a:xfrm>
            <a:off x="8826795" y="1662297"/>
            <a:ext cx="3000153" cy="830997"/>
          </a:xfrm>
          <a:prstGeom prst="rect">
            <a:avLst/>
          </a:prstGeom>
          <a:noFill/>
        </p:spPr>
        <p:txBody>
          <a:bodyPr wrap="square" rtlCol="0">
            <a:spAutoFit/>
          </a:bodyPr>
          <a:lstStyle/>
          <a:p>
            <a:r>
              <a:rPr lang="fi-FI" sz="2400" dirty="0" err="1"/>
              <a:t>När</a:t>
            </a:r>
            <a:r>
              <a:rPr lang="fi-FI" sz="2400" dirty="0"/>
              <a:t> </a:t>
            </a:r>
            <a:r>
              <a:rPr lang="fi-FI" sz="2400" dirty="0" err="1"/>
              <a:t>kommer</a:t>
            </a:r>
            <a:r>
              <a:rPr lang="fi-FI" sz="2400" dirty="0"/>
              <a:t> du?</a:t>
            </a:r>
          </a:p>
          <a:p>
            <a:r>
              <a:rPr lang="fi-FI" sz="2400" dirty="0"/>
              <a:t>- </a:t>
            </a:r>
            <a:r>
              <a:rPr lang="fi-FI" sz="2400" dirty="0" err="1"/>
              <a:t>Jag</a:t>
            </a:r>
            <a:r>
              <a:rPr lang="fi-FI" sz="2400" dirty="0"/>
              <a:t> </a:t>
            </a:r>
            <a:r>
              <a:rPr lang="fi-FI" sz="2400" dirty="0" err="1"/>
              <a:t>kommer</a:t>
            </a:r>
            <a:r>
              <a:rPr lang="fi-FI" sz="2400" dirty="0"/>
              <a:t> kl. 18:00</a:t>
            </a:r>
          </a:p>
        </p:txBody>
      </p:sp>
      <p:sp>
        <p:nvSpPr>
          <p:cNvPr id="27" name="Tekstiruutu 26">
            <a:extLst>
              <a:ext uri="{FF2B5EF4-FFF2-40B4-BE49-F238E27FC236}">
                <a16:creationId xmlns:a16="http://schemas.microsoft.com/office/drawing/2014/main" id="{DF956D37-D221-D053-9CF2-5BDAAB413D7D}"/>
              </a:ext>
            </a:extLst>
          </p:cNvPr>
          <p:cNvSpPr txBox="1"/>
          <p:nvPr/>
        </p:nvSpPr>
        <p:spPr>
          <a:xfrm>
            <a:off x="8749378" y="4041016"/>
            <a:ext cx="3000153" cy="461665"/>
          </a:xfrm>
          <a:prstGeom prst="rect">
            <a:avLst/>
          </a:prstGeom>
          <a:noFill/>
        </p:spPr>
        <p:txBody>
          <a:bodyPr wrap="square" rtlCol="0">
            <a:spAutoFit/>
          </a:bodyPr>
          <a:lstStyle/>
          <a:p>
            <a:r>
              <a:rPr lang="fi-FI" sz="2400" dirty="0" err="1"/>
              <a:t>Hur</a:t>
            </a:r>
            <a:r>
              <a:rPr lang="fi-FI" sz="2400" dirty="0"/>
              <a:t> </a:t>
            </a:r>
            <a:r>
              <a:rPr lang="fi-FI" sz="2400" dirty="0" err="1"/>
              <a:t>gammal</a:t>
            </a:r>
            <a:r>
              <a:rPr lang="fi-FI" sz="2400" dirty="0"/>
              <a:t> </a:t>
            </a:r>
            <a:r>
              <a:rPr lang="fi-FI" sz="2400" dirty="0" err="1"/>
              <a:t>är</a:t>
            </a:r>
            <a:r>
              <a:rPr lang="fi-FI" sz="2400" dirty="0"/>
              <a:t> du?</a:t>
            </a:r>
          </a:p>
        </p:txBody>
      </p:sp>
      <p:sp>
        <p:nvSpPr>
          <p:cNvPr id="28" name="Tekstiruutu 27">
            <a:extLst>
              <a:ext uri="{FF2B5EF4-FFF2-40B4-BE49-F238E27FC236}">
                <a16:creationId xmlns:a16="http://schemas.microsoft.com/office/drawing/2014/main" id="{AD4C2182-7184-5DE0-426D-E0F28E06BBF1}"/>
              </a:ext>
            </a:extLst>
          </p:cNvPr>
          <p:cNvSpPr txBox="1"/>
          <p:nvPr/>
        </p:nvSpPr>
        <p:spPr>
          <a:xfrm>
            <a:off x="8749376" y="4906382"/>
            <a:ext cx="3000153" cy="461665"/>
          </a:xfrm>
          <a:prstGeom prst="rect">
            <a:avLst/>
          </a:prstGeom>
          <a:noFill/>
        </p:spPr>
        <p:txBody>
          <a:bodyPr wrap="square" rtlCol="0">
            <a:spAutoFit/>
          </a:bodyPr>
          <a:lstStyle/>
          <a:p>
            <a:r>
              <a:rPr lang="fi-FI" sz="2400" dirty="0" err="1"/>
              <a:t>Vad</a:t>
            </a:r>
            <a:r>
              <a:rPr lang="fi-FI" sz="2400" dirty="0"/>
              <a:t> </a:t>
            </a:r>
            <a:r>
              <a:rPr lang="fi-FI" sz="2400" dirty="0" err="1"/>
              <a:t>heter</a:t>
            </a:r>
            <a:r>
              <a:rPr lang="fi-FI" sz="2400" dirty="0"/>
              <a:t> du?</a:t>
            </a:r>
          </a:p>
        </p:txBody>
      </p:sp>
      <p:sp>
        <p:nvSpPr>
          <p:cNvPr id="29" name="Tekstiruutu 28">
            <a:extLst>
              <a:ext uri="{FF2B5EF4-FFF2-40B4-BE49-F238E27FC236}">
                <a16:creationId xmlns:a16="http://schemas.microsoft.com/office/drawing/2014/main" id="{E74DB7F6-58DD-A499-9903-7DA23ECF8D9D}"/>
              </a:ext>
            </a:extLst>
          </p:cNvPr>
          <p:cNvSpPr txBox="1"/>
          <p:nvPr/>
        </p:nvSpPr>
        <p:spPr>
          <a:xfrm>
            <a:off x="8749377" y="4473699"/>
            <a:ext cx="3000153" cy="461665"/>
          </a:xfrm>
          <a:prstGeom prst="rect">
            <a:avLst/>
          </a:prstGeom>
          <a:noFill/>
        </p:spPr>
        <p:txBody>
          <a:bodyPr wrap="square" rtlCol="0">
            <a:spAutoFit/>
          </a:bodyPr>
          <a:lstStyle/>
          <a:p>
            <a:r>
              <a:rPr lang="fi-FI" sz="2400" dirty="0" err="1"/>
              <a:t>Var</a:t>
            </a:r>
            <a:r>
              <a:rPr lang="fi-FI" sz="2400" dirty="0"/>
              <a:t> </a:t>
            </a:r>
            <a:r>
              <a:rPr lang="fi-FI" sz="2400" dirty="0" err="1"/>
              <a:t>bor</a:t>
            </a:r>
            <a:r>
              <a:rPr lang="fi-FI" sz="2400" dirty="0"/>
              <a:t> du?</a:t>
            </a:r>
          </a:p>
        </p:txBody>
      </p:sp>
      <p:sp>
        <p:nvSpPr>
          <p:cNvPr id="30" name="Tekstiruutu 29">
            <a:extLst>
              <a:ext uri="{FF2B5EF4-FFF2-40B4-BE49-F238E27FC236}">
                <a16:creationId xmlns:a16="http://schemas.microsoft.com/office/drawing/2014/main" id="{242D2872-ED94-C18D-94A7-31F1CB5048B1}"/>
              </a:ext>
            </a:extLst>
          </p:cNvPr>
          <p:cNvSpPr txBox="1"/>
          <p:nvPr/>
        </p:nvSpPr>
        <p:spPr>
          <a:xfrm>
            <a:off x="237944" y="3228533"/>
            <a:ext cx="3600408" cy="830997"/>
          </a:xfrm>
          <a:prstGeom prst="rect">
            <a:avLst/>
          </a:prstGeom>
          <a:noFill/>
        </p:spPr>
        <p:txBody>
          <a:bodyPr wrap="square" rtlCol="0">
            <a:spAutoFit/>
          </a:bodyPr>
          <a:lstStyle/>
          <a:p>
            <a:r>
              <a:rPr lang="fi-FI" sz="2400" dirty="0" err="1"/>
              <a:t>Vems</a:t>
            </a:r>
            <a:r>
              <a:rPr lang="fi-FI" sz="2400" dirty="0"/>
              <a:t> </a:t>
            </a:r>
            <a:r>
              <a:rPr lang="fi-FI" sz="2400" dirty="0" err="1"/>
              <a:t>hund</a:t>
            </a:r>
            <a:r>
              <a:rPr lang="fi-FI" sz="2400" dirty="0"/>
              <a:t> </a:t>
            </a:r>
            <a:r>
              <a:rPr lang="fi-FI" sz="2400" dirty="0" err="1"/>
              <a:t>heter</a:t>
            </a:r>
            <a:r>
              <a:rPr lang="fi-FI" sz="2400" dirty="0"/>
              <a:t> Luna?</a:t>
            </a:r>
          </a:p>
          <a:p>
            <a:r>
              <a:rPr lang="fi-FI" sz="2400" dirty="0"/>
              <a:t>- </a:t>
            </a:r>
            <a:r>
              <a:rPr lang="fi-FI" sz="2400" dirty="0" err="1"/>
              <a:t>Joakims</a:t>
            </a:r>
            <a:r>
              <a:rPr lang="fi-FI" sz="2400" dirty="0"/>
              <a:t> </a:t>
            </a:r>
            <a:r>
              <a:rPr lang="fi-FI" sz="2400" dirty="0" err="1"/>
              <a:t>hund</a:t>
            </a:r>
            <a:r>
              <a:rPr lang="fi-FI" sz="2400" dirty="0"/>
              <a:t> </a:t>
            </a:r>
            <a:r>
              <a:rPr lang="fi-FI" sz="2400" dirty="0" err="1"/>
              <a:t>heter</a:t>
            </a:r>
            <a:r>
              <a:rPr lang="fi-FI" sz="2400" dirty="0"/>
              <a:t> Luna.</a:t>
            </a:r>
            <a:endParaRPr lang="fi-FI" dirty="0"/>
          </a:p>
        </p:txBody>
      </p:sp>
      <p:sp>
        <p:nvSpPr>
          <p:cNvPr id="31" name="Tekstiruutu 30">
            <a:extLst>
              <a:ext uri="{FF2B5EF4-FFF2-40B4-BE49-F238E27FC236}">
                <a16:creationId xmlns:a16="http://schemas.microsoft.com/office/drawing/2014/main" id="{6EFD81A6-3942-15D0-C35A-7F65D12B20DA}"/>
              </a:ext>
            </a:extLst>
          </p:cNvPr>
          <p:cNvSpPr txBox="1"/>
          <p:nvPr/>
        </p:nvSpPr>
        <p:spPr>
          <a:xfrm>
            <a:off x="8546141" y="2556645"/>
            <a:ext cx="3000153" cy="830997"/>
          </a:xfrm>
          <a:prstGeom prst="rect">
            <a:avLst/>
          </a:prstGeom>
          <a:noFill/>
        </p:spPr>
        <p:txBody>
          <a:bodyPr wrap="square" rtlCol="0">
            <a:spAutoFit/>
          </a:bodyPr>
          <a:lstStyle/>
          <a:p>
            <a:r>
              <a:rPr lang="fi-FI" sz="2400" dirty="0" err="1"/>
              <a:t>Vem</a:t>
            </a:r>
            <a:r>
              <a:rPr lang="fi-FI" sz="2400" dirty="0"/>
              <a:t> </a:t>
            </a:r>
            <a:r>
              <a:rPr lang="fi-FI" sz="2400" dirty="0" err="1"/>
              <a:t>talar</a:t>
            </a:r>
            <a:r>
              <a:rPr lang="fi-FI" sz="2400" dirty="0"/>
              <a:t> </a:t>
            </a:r>
            <a:r>
              <a:rPr lang="fi-FI" sz="2400" dirty="0" err="1"/>
              <a:t>svenska</a:t>
            </a:r>
            <a:r>
              <a:rPr lang="fi-FI" sz="2400" dirty="0"/>
              <a:t>?</a:t>
            </a:r>
          </a:p>
          <a:p>
            <a:r>
              <a:rPr lang="fi-FI" sz="2400" dirty="0"/>
              <a:t>- Carl </a:t>
            </a:r>
            <a:r>
              <a:rPr lang="fi-FI" sz="2400" dirty="0" err="1"/>
              <a:t>talar</a:t>
            </a:r>
            <a:r>
              <a:rPr lang="fi-FI" sz="2400" dirty="0"/>
              <a:t> </a:t>
            </a:r>
            <a:r>
              <a:rPr lang="fi-FI" sz="2400" dirty="0" err="1"/>
              <a:t>svenska</a:t>
            </a:r>
            <a:endParaRPr lang="fi-FI" sz="2400" dirty="0"/>
          </a:p>
        </p:txBody>
      </p:sp>
      <p:sp>
        <p:nvSpPr>
          <p:cNvPr id="32" name="Tekstiruutu 31">
            <a:extLst>
              <a:ext uri="{FF2B5EF4-FFF2-40B4-BE49-F238E27FC236}">
                <a16:creationId xmlns:a16="http://schemas.microsoft.com/office/drawing/2014/main" id="{EF1E6378-8292-E620-9F82-1A23539F6CFC}"/>
              </a:ext>
            </a:extLst>
          </p:cNvPr>
          <p:cNvSpPr txBox="1"/>
          <p:nvPr/>
        </p:nvSpPr>
        <p:spPr>
          <a:xfrm>
            <a:off x="8096590" y="5866962"/>
            <a:ext cx="3449704" cy="923330"/>
          </a:xfrm>
          <a:prstGeom prst="rect">
            <a:avLst/>
          </a:prstGeom>
          <a:noFill/>
        </p:spPr>
        <p:txBody>
          <a:bodyPr wrap="square" rtlCol="0">
            <a:spAutoFit/>
          </a:bodyPr>
          <a:lstStyle/>
          <a:p>
            <a:r>
              <a:rPr lang="fi-FI" dirty="0"/>
              <a:t>Osaatko päätellä uudet kysymyssanat vastausten perusteella?</a:t>
            </a:r>
          </a:p>
        </p:txBody>
      </p:sp>
      <p:pic>
        <p:nvPicPr>
          <p:cNvPr id="34" name="Kuva 33" descr="Kysymysmerkki tasaisella täytöllä">
            <a:extLst>
              <a:ext uri="{FF2B5EF4-FFF2-40B4-BE49-F238E27FC236}">
                <a16:creationId xmlns:a16="http://schemas.microsoft.com/office/drawing/2014/main" id="{14A9D8A0-F640-D8E2-97C4-FACD19E0C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25267" y="5786861"/>
            <a:ext cx="914400" cy="914400"/>
          </a:xfrm>
          <a:prstGeom prst="rect">
            <a:avLst/>
          </a:prstGeom>
        </p:spPr>
      </p:pic>
      <p:sp>
        <p:nvSpPr>
          <p:cNvPr id="3" name="Suorakulmio 2">
            <a:extLst>
              <a:ext uri="{FF2B5EF4-FFF2-40B4-BE49-F238E27FC236}">
                <a16:creationId xmlns:a16="http://schemas.microsoft.com/office/drawing/2014/main" id="{8263DC07-4272-24F6-AC1B-457EFDAE2903}"/>
              </a:ext>
            </a:extLst>
          </p:cNvPr>
          <p:cNvSpPr/>
          <p:nvPr/>
        </p:nvSpPr>
        <p:spPr>
          <a:xfrm>
            <a:off x="579120" y="365125"/>
            <a:ext cx="3489960" cy="1382091"/>
          </a:xfrm>
          <a:custGeom>
            <a:avLst/>
            <a:gdLst>
              <a:gd name="connsiteX0" fmla="*/ 0 w 3489960"/>
              <a:gd name="connsiteY0" fmla="*/ 0 h 1382091"/>
              <a:gd name="connsiteX1" fmla="*/ 546760 w 3489960"/>
              <a:gd name="connsiteY1" fmla="*/ 0 h 1382091"/>
              <a:gd name="connsiteX2" fmla="*/ 1023722 w 3489960"/>
              <a:gd name="connsiteY2" fmla="*/ 0 h 1382091"/>
              <a:gd name="connsiteX3" fmla="*/ 1675181 w 3489960"/>
              <a:gd name="connsiteY3" fmla="*/ 0 h 1382091"/>
              <a:gd name="connsiteX4" fmla="*/ 2221941 w 3489960"/>
              <a:gd name="connsiteY4" fmla="*/ 0 h 1382091"/>
              <a:gd name="connsiteX5" fmla="*/ 2768702 w 3489960"/>
              <a:gd name="connsiteY5" fmla="*/ 0 h 1382091"/>
              <a:gd name="connsiteX6" fmla="*/ 3489960 w 3489960"/>
              <a:gd name="connsiteY6" fmla="*/ 0 h 1382091"/>
              <a:gd name="connsiteX7" fmla="*/ 3489960 w 3489960"/>
              <a:gd name="connsiteY7" fmla="*/ 433055 h 1382091"/>
              <a:gd name="connsiteX8" fmla="*/ 3489960 w 3489960"/>
              <a:gd name="connsiteY8" fmla="*/ 893752 h 1382091"/>
              <a:gd name="connsiteX9" fmla="*/ 3489960 w 3489960"/>
              <a:gd name="connsiteY9" fmla="*/ 1382091 h 1382091"/>
              <a:gd name="connsiteX10" fmla="*/ 2978099 w 3489960"/>
              <a:gd name="connsiteY10" fmla="*/ 1382091 h 1382091"/>
              <a:gd name="connsiteX11" fmla="*/ 2396439 w 3489960"/>
              <a:gd name="connsiteY11" fmla="*/ 1382091 h 1382091"/>
              <a:gd name="connsiteX12" fmla="*/ 1849679 w 3489960"/>
              <a:gd name="connsiteY12" fmla="*/ 1382091 h 1382091"/>
              <a:gd name="connsiteX13" fmla="*/ 1198220 w 3489960"/>
              <a:gd name="connsiteY13" fmla="*/ 1382091 h 1382091"/>
              <a:gd name="connsiteX14" fmla="*/ 546760 w 3489960"/>
              <a:gd name="connsiteY14" fmla="*/ 1382091 h 1382091"/>
              <a:gd name="connsiteX15" fmla="*/ 0 w 3489960"/>
              <a:gd name="connsiteY15" fmla="*/ 1382091 h 1382091"/>
              <a:gd name="connsiteX16" fmla="*/ 0 w 3489960"/>
              <a:gd name="connsiteY16" fmla="*/ 921394 h 1382091"/>
              <a:gd name="connsiteX17" fmla="*/ 0 w 3489960"/>
              <a:gd name="connsiteY17" fmla="*/ 474518 h 1382091"/>
              <a:gd name="connsiteX18" fmla="*/ 0 w 3489960"/>
              <a:gd name="connsiteY18" fmla="*/ 0 h 138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89960" h="1382091" extrusionOk="0">
                <a:moveTo>
                  <a:pt x="0" y="0"/>
                </a:moveTo>
                <a:cubicBezTo>
                  <a:pt x="253423" y="-7261"/>
                  <a:pt x="309278" y="40672"/>
                  <a:pt x="546760" y="0"/>
                </a:cubicBezTo>
                <a:cubicBezTo>
                  <a:pt x="784242" y="-40672"/>
                  <a:pt x="877522" y="50054"/>
                  <a:pt x="1023722" y="0"/>
                </a:cubicBezTo>
                <a:cubicBezTo>
                  <a:pt x="1169922" y="-50054"/>
                  <a:pt x="1388953" y="51222"/>
                  <a:pt x="1675181" y="0"/>
                </a:cubicBezTo>
                <a:cubicBezTo>
                  <a:pt x="1961409" y="-51222"/>
                  <a:pt x="2049754" y="60799"/>
                  <a:pt x="2221941" y="0"/>
                </a:cubicBezTo>
                <a:cubicBezTo>
                  <a:pt x="2394128" y="-60799"/>
                  <a:pt x="2626420" y="44556"/>
                  <a:pt x="2768702" y="0"/>
                </a:cubicBezTo>
                <a:cubicBezTo>
                  <a:pt x="2910984" y="-44556"/>
                  <a:pt x="3163521" y="55520"/>
                  <a:pt x="3489960" y="0"/>
                </a:cubicBezTo>
                <a:cubicBezTo>
                  <a:pt x="3534574" y="178112"/>
                  <a:pt x="3476688" y="234927"/>
                  <a:pt x="3489960" y="433055"/>
                </a:cubicBezTo>
                <a:cubicBezTo>
                  <a:pt x="3503232" y="631184"/>
                  <a:pt x="3473912" y="673387"/>
                  <a:pt x="3489960" y="893752"/>
                </a:cubicBezTo>
                <a:cubicBezTo>
                  <a:pt x="3506008" y="1114117"/>
                  <a:pt x="3465747" y="1221886"/>
                  <a:pt x="3489960" y="1382091"/>
                </a:cubicBezTo>
                <a:cubicBezTo>
                  <a:pt x="3326486" y="1430414"/>
                  <a:pt x="3117483" y="1332694"/>
                  <a:pt x="2978099" y="1382091"/>
                </a:cubicBezTo>
                <a:cubicBezTo>
                  <a:pt x="2838715" y="1431488"/>
                  <a:pt x="2638085" y="1339319"/>
                  <a:pt x="2396439" y="1382091"/>
                </a:cubicBezTo>
                <a:cubicBezTo>
                  <a:pt x="2154793" y="1424863"/>
                  <a:pt x="2027828" y="1348212"/>
                  <a:pt x="1849679" y="1382091"/>
                </a:cubicBezTo>
                <a:cubicBezTo>
                  <a:pt x="1671530" y="1415970"/>
                  <a:pt x="1356514" y="1371124"/>
                  <a:pt x="1198220" y="1382091"/>
                </a:cubicBezTo>
                <a:cubicBezTo>
                  <a:pt x="1039926" y="1393058"/>
                  <a:pt x="814780" y="1345253"/>
                  <a:pt x="546760" y="1382091"/>
                </a:cubicBezTo>
                <a:cubicBezTo>
                  <a:pt x="278740" y="1418929"/>
                  <a:pt x="208383" y="1327562"/>
                  <a:pt x="0" y="1382091"/>
                </a:cubicBezTo>
                <a:cubicBezTo>
                  <a:pt x="-9337" y="1287942"/>
                  <a:pt x="4313" y="1023483"/>
                  <a:pt x="0" y="921394"/>
                </a:cubicBezTo>
                <a:cubicBezTo>
                  <a:pt x="-4313" y="819305"/>
                  <a:pt x="13841" y="581815"/>
                  <a:pt x="0" y="474518"/>
                </a:cubicBezTo>
                <a:cubicBezTo>
                  <a:pt x="-13841" y="367221"/>
                  <a:pt x="31620" y="198447"/>
                  <a:pt x="0" y="0"/>
                </a:cubicBezTo>
                <a:close/>
              </a:path>
            </a:pathLst>
          </a:custGeom>
          <a:noFill/>
          <a:ln>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fi-FI"/>
          </a:p>
        </p:txBody>
      </p:sp>
      <p:sp>
        <p:nvSpPr>
          <p:cNvPr id="4" name="Tekstiruutu 3">
            <a:extLst>
              <a:ext uri="{FF2B5EF4-FFF2-40B4-BE49-F238E27FC236}">
                <a16:creationId xmlns:a16="http://schemas.microsoft.com/office/drawing/2014/main" id="{E6B96EED-2DA8-3FA4-F079-B5C5C758CD11}"/>
              </a:ext>
            </a:extLst>
          </p:cNvPr>
          <p:cNvSpPr txBox="1"/>
          <p:nvPr/>
        </p:nvSpPr>
        <p:spPr>
          <a:xfrm>
            <a:off x="388648" y="6396228"/>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7" name="Kuva 6" descr="Hammasrattaat ääriviiva">
            <a:extLst>
              <a:ext uri="{FF2B5EF4-FFF2-40B4-BE49-F238E27FC236}">
                <a16:creationId xmlns:a16="http://schemas.microsoft.com/office/drawing/2014/main" id="{0EDCA8BC-7975-FD23-C057-E901C7E709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5744" y="4691712"/>
            <a:ext cx="1352669" cy="1352669"/>
          </a:xfrm>
          <a:prstGeom prst="rect">
            <a:avLst/>
          </a:prstGeom>
        </p:spPr>
      </p:pic>
    </p:spTree>
    <p:extLst>
      <p:ext uri="{BB962C8B-B14F-4D97-AF65-F5344CB8AC3E}">
        <p14:creationId xmlns:p14="http://schemas.microsoft.com/office/powerpoint/2010/main" val="3479138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117D8E3-EA30-27ED-8FD6-8D28B86CDB7A}"/>
              </a:ext>
            </a:extLst>
          </p:cNvPr>
          <p:cNvSpPr>
            <a:spLocks noGrp="1"/>
          </p:cNvSpPr>
          <p:nvPr>
            <p:ph type="title"/>
          </p:nvPr>
        </p:nvSpPr>
        <p:spPr/>
        <p:txBody>
          <a:bodyPr/>
          <a:lstStyle/>
          <a:p>
            <a:r>
              <a:rPr lang="fi-FI" b="1" dirty="0">
                <a:ea typeface="Calibri Light"/>
                <a:cs typeface="Calibri Light"/>
              </a:rPr>
              <a:t>Kysymyslause ilman kysymyssanaa</a:t>
            </a:r>
            <a:endParaRPr lang="fi-FI" b="1" dirty="0"/>
          </a:p>
        </p:txBody>
      </p:sp>
      <p:sp>
        <p:nvSpPr>
          <p:cNvPr id="3" name="Sisällön paikkamerkki 2">
            <a:extLst>
              <a:ext uri="{FF2B5EF4-FFF2-40B4-BE49-F238E27FC236}">
                <a16:creationId xmlns:a16="http://schemas.microsoft.com/office/drawing/2014/main" id="{4168B1CE-C11A-E1FC-46F1-3F9060E0E6FB}"/>
              </a:ext>
            </a:extLst>
          </p:cNvPr>
          <p:cNvSpPr>
            <a:spLocks noGrp="1"/>
          </p:cNvSpPr>
          <p:nvPr>
            <p:ph idx="1"/>
          </p:nvPr>
        </p:nvSpPr>
        <p:spPr/>
        <p:txBody>
          <a:bodyPr vert="horz" lIns="91440" tIns="45720" rIns="91440" bIns="45720" rtlCol="0" anchor="t">
            <a:normAutofit/>
          </a:bodyPr>
          <a:lstStyle/>
          <a:p>
            <a:r>
              <a:rPr lang="fi-FI" dirty="0">
                <a:ea typeface="Calibri"/>
                <a:cs typeface="Calibri"/>
              </a:rPr>
              <a:t>Kyllä/ei kysymyksissä ei ole kysymyssanaa. Silloin kysymys aloitetaan verbillä eli predikaatilla</a:t>
            </a:r>
          </a:p>
          <a:p>
            <a:endParaRPr lang="fi-FI" dirty="0">
              <a:ea typeface="Calibri"/>
              <a:cs typeface="Calibri"/>
            </a:endParaRPr>
          </a:p>
          <a:p>
            <a:pPr marL="0" indent="0">
              <a:buNone/>
            </a:pPr>
            <a:r>
              <a:rPr lang="fi-FI" dirty="0" err="1">
                <a:solidFill>
                  <a:srgbClr val="00B0F0"/>
                </a:solidFill>
                <a:ea typeface="Calibri"/>
                <a:cs typeface="Calibri"/>
              </a:rPr>
              <a:t>Conny</a:t>
            </a:r>
            <a:r>
              <a:rPr lang="fi-FI" dirty="0">
                <a:ea typeface="Calibri"/>
                <a:cs typeface="Calibri"/>
              </a:rPr>
              <a:t> </a:t>
            </a:r>
            <a:r>
              <a:rPr lang="fi-FI" b="1" dirty="0" err="1">
                <a:solidFill>
                  <a:srgbClr val="00B050"/>
                </a:solidFill>
                <a:ea typeface="Calibri"/>
                <a:cs typeface="Calibri"/>
              </a:rPr>
              <a:t>har</a:t>
            </a:r>
            <a:r>
              <a:rPr lang="fi-FI" dirty="0">
                <a:ea typeface="Calibri"/>
                <a:cs typeface="Calibri"/>
              </a:rPr>
              <a:t> en </a:t>
            </a:r>
            <a:r>
              <a:rPr lang="fi-FI" dirty="0" err="1">
                <a:ea typeface="Calibri"/>
                <a:cs typeface="Calibri"/>
              </a:rPr>
              <a:t>hund</a:t>
            </a:r>
            <a:r>
              <a:rPr lang="fi-FI" dirty="0">
                <a:ea typeface="Calibri"/>
                <a:cs typeface="Calibri"/>
              </a:rPr>
              <a:t> -&gt; </a:t>
            </a:r>
            <a:r>
              <a:rPr lang="fi-FI" b="1" dirty="0" err="1">
                <a:solidFill>
                  <a:srgbClr val="00B050"/>
                </a:solidFill>
                <a:ea typeface="Calibri"/>
                <a:cs typeface="Calibri"/>
              </a:rPr>
              <a:t>Har</a:t>
            </a:r>
            <a:r>
              <a:rPr lang="fi-FI" dirty="0">
                <a:ea typeface="Calibri"/>
                <a:cs typeface="Calibri"/>
              </a:rPr>
              <a:t> </a:t>
            </a:r>
            <a:r>
              <a:rPr lang="fi-FI" b="1" dirty="0" err="1">
                <a:solidFill>
                  <a:srgbClr val="00B0F0"/>
                </a:solidFill>
                <a:ea typeface="Calibri"/>
                <a:cs typeface="Calibri"/>
              </a:rPr>
              <a:t>Conny</a:t>
            </a:r>
            <a:r>
              <a:rPr lang="fi-FI" dirty="0">
                <a:ea typeface="Calibri"/>
                <a:cs typeface="Calibri"/>
              </a:rPr>
              <a:t> en </a:t>
            </a:r>
            <a:r>
              <a:rPr lang="fi-FI" dirty="0" err="1">
                <a:ea typeface="Calibri"/>
                <a:cs typeface="Calibri"/>
              </a:rPr>
              <a:t>hund</a:t>
            </a:r>
            <a:r>
              <a:rPr lang="fi-FI" dirty="0">
                <a:ea typeface="Calibri"/>
                <a:cs typeface="Calibri"/>
              </a:rPr>
              <a:t>?</a:t>
            </a:r>
          </a:p>
          <a:p>
            <a:pPr marL="0" indent="0">
              <a:buNone/>
            </a:pPr>
            <a:r>
              <a:rPr lang="fi-FI" dirty="0" err="1">
                <a:solidFill>
                  <a:srgbClr val="00B0F0"/>
                </a:solidFill>
                <a:ea typeface="Calibri"/>
                <a:cs typeface="Calibri"/>
              </a:rPr>
              <a:t>Hon</a:t>
            </a:r>
            <a:r>
              <a:rPr lang="fi-FI" b="1" dirty="0">
                <a:ea typeface="Calibri"/>
                <a:cs typeface="Calibri"/>
              </a:rPr>
              <a:t> </a:t>
            </a:r>
            <a:r>
              <a:rPr lang="fi-FI" b="1" dirty="0" err="1">
                <a:solidFill>
                  <a:srgbClr val="00B050"/>
                </a:solidFill>
                <a:ea typeface="Calibri"/>
                <a:cs typeface="Calibri"/>
              </a:rPr>
              <a:t>heter</a:t>
            </a:r>
            <a:r>
              <a:rPr lang="fi-FI" b="1" dirty="0">
                <a:ea typeface="Calibri"/>
                <a:cs typeface="Calibri"/>
              </a:rPr>
              <a:t> </a:t>
            </a:r>
            <a:r>
              <a:rPr lang="fi-FI" dirty="0">
                <a:ea typeface="Calibri"/>
                <a:cs typeface="Calibri"/>
              </a:rPr>
              <a:t>Carolina - &gt; </a:t>
            </a:r>
            <a:r>
              <a:rPr lang="fi-FI" b="1" dirty="0" err="1">
                <a:solidFill>
                  <a:srgbClr val="00B050"/>
                </a:solidFill>
                <a:ea typeface="Calibri"/>
                <a:cs typeface="Calibri"/>
              </a:rPr>
              <a:t>Heter</a:t>
            </a:r>
            <a:r>
              <a:rPr lang="fi-FI" dirty="0">
                <a:ea typeface="Calibri"/>
                <a:cs typeface="Calibri"/>
              </a:rPr>
              <a:t> </a:t>
            </a:r>
            <a:r>
              <a:rPr lang="fi-FI" dirty="0" err="1">
                <a:solidFill>
                  <a:srgbClr val="00B0F0"/>
                </a:solidFill>
                <a:ea typeface="Calibri"/>
                <a:cs typeface="Calibri"/>
              </a:rPr>
              <a:t>hon</a:t>
            </a:r>
            <a:r>
              <a:rPr lang="fi-FI" dirty="0">
                <a:ea typeface="Calibri"/>
                <a:cs typeface="Calibri"/>
              </a:rPr>
              <a:t> Carolina?</a:t>
            </a:r>
          </a:p>
          <a:p>
            <a:pPr marL="0" indent="0">
              <a:buNone/>
            </a:pPr>
            <a:endParaRPr lang="fi-FI" dirty="0">
              <a:ea typeface="Calibri"/>
              <a:cs typeface="Calibri"/>
            </a:endParaRPr>
          </a:p>
          <a:p>
            <a:pPr marL="0" indent="0">
              <a:buNone/>
            </a:pPr>
            <a:r>
              <a:rPr lang="fi-FI" b="1" dirty="0">
                <a:solidFill>
                  <a:srgbClr val="00B0F0"/>
                </a:solidFill>
                <a:ea typeface="Calibri"/>
                <a:cs typeface="Calibri"/>
              </a:rPr>
              <a:t>Matias</a:t>
            </a:r>
            <a:r>
              <a:rPr lang="fi-FI" dirty="0">
                <a:ea typeface="Calibri"/>
                <a:cs typeface="Calibri"/>
              </a:rPr>
              <a:t> </a:t>
            </a:r>
            <a:r>
              <a:rPr lang="fi-FI" b="1" dirty="0" err="1">
                <a:solidFill>
                  <a:srgbClr val="00B050"/>
                </a:solidFill>
                <a:ea typeface="Calibri"/>
                <a:cs typeface="Calibri"/>
              </a:rPr>
              <a:t>talar</a:t>
            </a:r>
            <a:r>
              <a:rPr lang="fi-FI" dirty="0">
                <a:ea typeface="Calibri"/>
                <a:cs typeface="Calibri"/>
              </a:rPr>
              <a:t> </a:t>
            </a:r>
            <a:r>
              <a:rPr lang="fi-FI" dirty="0" err="1">
                <a:ea typeface="Calibri"/>
                <a:cs typeface="Calibri"/>
              </a:rPr>
              <a:t>engelska</a:t>
            </a:r>
            <a:r>
              <a:rPr lang="fi-FI" dirty="0">
                <a:ea typeface="Calibri"/>
                <a:cs typeface="Calibri"/>
              </a:rPr>
              <a:t> -&gt; </a:t>
            </a:r>
            <a:r>
              <a:rPr lang="fi-FI" b="1" dirty="0" err="1">
                <a:solidFill>
                  <a:srgbClr val="00B050"/>
                </a:solidFill>
                <a:ea typeface="Calibri"/>
                <a:cs typeface="Calibri"/>
              </a:rPr>
              <a:t>Talar</a:t>
            </a:r>
            <a:r>
              <a:rPr lang="fi-FI" b="1" dirty="0">
                <a:ea typeface="Calibri"/>
                <a:cs typeface="Calibri"/>
              </a:rPr>
              <a:t> </a:t>
            </a:r>
            <a:r>
              <a:rPr lang="fi-FI" b="1" dirty="0">
                <a:solidFill>
                  <a:srgbClr val="00B0F0"/>
                </a:solidFill>
                <a:ea typeface="Calibri"/>
                <a:cs typeface="Calibri"/>
              </a:rPr>
              <a:t>Matias</a:t>
            </a:r>
            <a:r>
              <a:rPr lang="fi-FI" b="1" dirty="0">
                <a:ea typeface="Calibri"/>
                <a:cs typeface="Calibri"/>
              </a:rPr>
              <a:t> </a:t>
            </a:r>
            <a:r>
              <a:rPr lang="fi-FI" dirty="0" err="1">
                <a:ea typeface="Calibri"/>
                <a:cs typeface="Calibri"/>
              </a:rPr>
              <a:t>engelska</a:t>
            </a:r>
            <a:r>
              <a:rPr lang="fi-FI" dirty="0">
                <a:ea typeface="Calibri"/>
                <a:cs typeface="Calibri"/>
              </a:rPr>
              <a:t>?</a:t>
            </a:r>
          </a:p>
        </p:txBody>
      </p:sp>
      <p:pic>
        <p:nvPicPr>
          <p:cNvPr id="4" name="Kuva 3" descr="Tienviitta ääriviiva">
            <a:extLst>
              <a:ext uri="{FF2B5EF4-FFF2-40B4-BE49-F238E27FC236}">
                <a16:creationId xmlns:a16="http://schemas.microsoft.com/office/drawing/2014/main" id="{CA445CB1-0FCB-A14C-D07F-1E1739D742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72866" y="458318"/>
            <a:ext cx="1714463" cy="1714463"/>
          </a:xfrm>
          <a:prstGeom prst="rect">
            <a:avLst/>
          </a:prstGeom>
        </p:spPr>
      </p:pic>
      <p:sp>
        <p:nvSpPr>
          <p:cNvPr id="6" name="Tekstiruutu 5">
            <a:extLst>
              <a:ext uri="{FF2B5EF4-FFF2-40B4-BE49-F238E27FC236}">
                <a16:creationId xmlns:a16="http://schemas.microsoft.com/office/drawing/2014/main" id="{1D912297-0201-7D1B-758E-2C5F829AE1FF}"/>
              </a:ext>
            </a:extLst>
          </p:cNvPr>
          <p:cNvSpPr txBox="1"/>
          <p:nvPr/>
        </p:nvSpPr>
        <p:spPr>
          <a:xfrm>
            <a:off x="7559749" y="5656521"/>
            <a:ext cx="4508204" cy="923330"/>
          </a:xfrm>
          <a:prstGeom prst="rect">
            <a:avLst/>
          </a:prstGeom>
          <a:noFill/>
        </p:spPr>
        <p:txBody>
          <a:bodyPr wrap="square" rtlCol="0">
            <a:spAutoFit/>
          </a:bodyPr>
          <a:lstStyle/>
          <a:p>
            <a:r>
              <a:rPr lang="fi-FI" dirty="0"/>
              <a:t>Muista: tekijä ja tekeminen ovat ruotsin lauseessa vierekkäin. Kysymyksessä vain eri järjestyksessä</a:t>
            </a:r>
          </a:p>
        </p:txBody>
      </p:sp>
      <p:pic>
        <p:nvPicPr>
          <p:cNvPr id="7" name="Kuva 6" descr="Valo päällä tasaisella täytöllä">
            <a:extLst>
              <a:ext uri="{FF2B5EF4-FFF2-40B4-BE49-F238E27FC236}">
                <a16:creationId xmlns:a16="http://schemas.microsoft.com/office/drawing/2014/main" id="{77F1F45A-C636-8BFE-A747-0D04ED1A87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53200" y="5656521"/>
            <a:ext cx="923330" cy="923330"/>
          </a:xfrm>
          <a:prstGeom prst="rect">
            <a:avLst/>
          </a:prstGeom>
        </p:spPr>
      </p:pic>
      <p:sp>
        <p:nvSpPr>
          <p:cNvPr id="8" name="Tekstiruutu 7">
            <a:extLst>
              <a:ext uri="{FF2B5EF4-FFF2-40B4-BE49-F238E27FC236}">
                <a16:creationId xmlns:a16="http://schemas.microsoft.com/office/drawing/2014/main" id="{05F67A13-56DF-0009-2513-D07856DFBCCB}"/>
              </a:ext>
            </a:extLst>
          </p:cNvPr>
          <p:cNvSpPr txBox="1"/>
          <p:nvPr/>
        </p:nvSpPr>
        <p:spPr>
          <a:xfrm>
            <a:off x="9136380" y="6446037"/>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Tree>
    <p:extLst>
      <p:ext uri="{BB962C8B-B14F-4D97-AF65-F5344CB8AC3E}">
        <p14:creationId xmlns:p14="http://schemas.microsoft.com/office/powerpoint/2010/main" val="11763032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4F0C1F2-D4E9-CE99-F01F-419BD9AF8B25}"/>
              </a:ext>
            </a:extLst>
          </p:cNvPr>
          <p:cNvSpPr>
            <a:spLocks noGrp="1"/>
          </p:cNvSpPr>
          <p:nvPr>
            <p:ph type="title"/>
          </p:nvPr>
        </p:nvSpPr>
        <p:spPr/>
        <p:txBody>
          <a:bodyPr/>
          <a:lstStyle/>
          <a:p>
            <a:r>
              <a:rPr lang="fi-FI" b="1" dirty="0"/>
              <a:t>Harjoittele kysymyksiä</a:t>
            </a:r>
          </a:p>
        </p:txBody>
      </p:sp>
      <p:sp>
        <p:nvSpPr>
          <p:cNvPr id="3" name="Tekstin paikkamerkki 2">
            <a:extLst>
              <a:ext uri="{FF2B5EF4-FFF2-40B4-BE49-F238E27FC236}">
                <a16:creationId xmlns:a16="http://schemas.microsoft.com/office/drawing/2014/main" id="{6CCE6549-FFF3-4E40-B8C2-045DA244134A}"/>
              </a:ext>
            </a:extLst>
          </p:cNvPr>
          <p:cNvSpPr>
            <a:spLocks noGrp="1"/>
          </p:cNvSpPr>
          <p:nvPr>
            <p:ph type="body" idx="1"/>
          </p:nvPr>
        </p:nvSpPr>
        <p:spPr/>
        <p:txBody>
          <a:bodyPr>
            <a:normAutofit lnSpcReduction="10000"/>
          </a:bodyPr>
          <a:lstStyle/>
          <a:p>
            <a:r>
              <a:rPr lang="fi-FI" dirty="0"/>
              <a:t>Tee kysymyksiä – tässä vastaukset</a:t>
            </a:r>
          </a:p>
        </p:txBody>
      </p:sp>
      <p:sp>
        <p:nvSpPr>
          <p:cNvPr id="4" name="Sisällön paikkamerkki 3">
            <a:extLst>
              <a:ext uri="{FF2B5EF4-FFF2-40B4-BE49-F238E27FC236}">
                <a16:creationId xmlns:a16="http://schemas.microsoft.com/office/drawing/2014/main" id="{882942E5-2C47-4FAF-6161-98BC14EA59CC}"/>
              </a:ext>
            </a:extLst>
          </p:cNvPr>
          <p:cNvSpPr>
            <a:spLocks noGrp="1"/>
          </p:cNvSpPr>
          <p:nvPr>
            <p:ph sz="half" idx="2"/>
          </p:nvPr>
        </p:nvSpPr>
        <p:spPr>
          <a:xfrm>
            <a:off x="839788" y="2615911"/>
            <a:ext cx="5157787" cy="3684588"/>
          </a:xfrm>
        </p:spPr>
        <p:txBody>
          <a:bodyPr vert="horz" lIns="91440" tIns="45720" rIns="91440" bIns="45720" rtlCol="0" anchor="t">
            <a:normAutofit/>
          </a:bodyPr>
          <a:lstStyle/>
          <a:p>
            <a:pPr marL="0" indent="0">
              <a:buNone/>
            </a:pPr>
            <a:r>
              <a:rPr lang="fi-FI" dirty="0"/>
              <a:t>Harry </a:t>
            </a:r>
            <a:r>
              <a:rPr lang="fi-FI" dirty="0" err="1"/>
              <a:t>är</a:t>
            </a:r>
            <a:r>
              <a:rPr lang="fi-FI" dirty="0"/>
              <a:t> 27 </a:t>
            </a:r>
            <a:r>
              <a:rPr lang="fi-FI" dirty="0" err="1"/>
              <a:t>år</a:t>
            </a:r>
            <a:r>
              <a:rPr lang="fi-FI" dirty="0"/>
              <a:t>.</a:t>
            </a:r>
          </a:p>
          <a:p>
            <a:pPr marL="0" indent="0">
              <a:buNone/>
            </a:pPr>
            <a:r>
              <a:rPr lang="fi-FI" dirty="0">
                <a:cs typeface="Calibri"/>
              </a:rPr>
              <a:t>Mamma </a:t>
            </a:r>
            <a:r>
              <a:rPr lang="fi-FI" dirty="0" err="1">
                <a:cs typeface="Calibri"/>
              </a:rPr>
              <a:t>kommer</a:t>
            </a:r>
            <a:r>
              <a:rPr lang="fi-FI" dirty="0">
                <a:cs typeface="Calibri"/>
              </a:rPr>
              <a:t> </a:t>
            </a:r>
            <a:r>
              <a:rPr lang="fi-FI" dirty="0" err="1">
                <a:cs typeface="Calibri"/>
              </a:rPr>
              <a:t>hem</a:t>
            </a:r>
            <a:r>
              <a:rPr lang="fi-FI" dirty="0">
                <a:cs typeface="Calibri"/>
              </a:rPr>
              <a:t> kl. 19:00.</a:t>
            </a:r>
            <a:endParaRPr lang="fi-FI" dirty="0"/>
          </a:p>
          <a:p>
            <a:pPr marL="0" indent="0">
              <a:buNone/>
            </a:pPr>
            <a:r>
              <a:rPr lang="fi-FI" dirty="0" err="1"/>
              <a:t>Luffe</a:t>
            </a:r>
            <a:r>
              <a:rPr lang="fi-FI" dirty="0"/>
              <a:t> </a:t>
            </a:r>
            <a:r>
              <a:rPr lang="fi-FI" dirty="0" err="1"/>
              <a:t>är</a:t>
            </a:r>
            <a:r>
              <a:rPr lang="fi-FI" dirty="0"/>
              <a:t> </a:t>
            </a:r>
            <a:r>
              <a:rPr lang="fi-FI" dirty="0" err="1"/>
              <a:t>Svens</a:t>
            </a:r>
            <a:r>
              <a:rPr lang="fi-FI" dirty="0"/>
              <a:t> </a:t>
            </a:r>
            <a:r>
              <a:rPr lang="fi-FI" dirty="0" err="1"/>
              <a:t>hund</a:t>
            </a:r>
            <a:r>
              <a:rPr lang="fi-FI" dirty="0"/>
              <a:t>.</a:t>
            </a:r>
            <a:endParaRPr lang="fi-FI" dirty="0">
              <a:cs typeface="Calibri"/>
            </a:endParaRPr>
          </a:p>
          <a:p>
            <a:pPr marL="0" indent="0">
              <a:buNone/>
            </a:pPr>
            <a:r>
              <a:rPr lang="fi-FI" dirty="0" err="1"/>
              <a:t>Hunden</a:t>
            </a:r>
            <a:r>
              <a:rPr lang="fi-FI" dirty="0"/>
              <a:t> </a:t>
            </a:r>
            <a:r>
              <a:rPr lang="fi-FI" dirty="0" err="1"/>
              <a:t>heter</a:t>
            </a:r>
            <a:r>
              <a:rPr lang="fi-FI" dirty="0"/>
              <a:t> </a:t>
            </a:r>
            <a:r>
              <a:rPr lang="fi-FI" dirty="0" err="1"/>
              <a:t>Margol</a:t>
            </a:r>
            <a:r>
              <a:rPr lang="fi-FI" dirty="0"/>
              <a:t>.</a:t>
            </a:r>
          </a:p>
          <a:p>
            <a:pPr marL="0" indent="0">
              <a:buNone/>
            </a:pPr>
            <a:r>
              <a:rPr lang="fi-FI" dirty="0" err="1"/>
              <a:t>Jag</a:t>
            </a:r>
            <a:r>
              <a:rPr lang="fi-FI" dirty="0"/>
              <a:t> </a:t>
            </a:r>
            <a:r>
              <a:rPr lang="fi-FI" dirty="0" err="1"/>
              <a:t>bor</a:t>
            </a:r>
            <a:r>
              <a:rPr lang="fi-FI" dirty="0"/>
              <a:t> i Åbo.</a:t>
            </a:r>
            <a:endParaRPr lang="fi-FI" dirty="0">
              <a:cs typeface="Calibri"/>
            </a:endParaRPr>
          </a:p>
        </p:txBody>
      </p:sp>
      <p:sp>
        <p:nvSpPr>
          <p:cNvPr id="5" name="Tekstin paikkamerkki 4">
            <a:extLst>
              <a:ext uri="{FF2B5EF4-FFF2-40B4-BE49-F238E27FC236}">
                <a16:creationId xmlns:a16="http://schemas.microsoft.com/office/drawing/2014/main" id="{ABE1B83E-8127-C554-4B32-A09673DF8C84}"/>
              </a:ext>
            </a:extLst>
          </p:cNvPr>
          <p:cNvSpPr>
            <a:spLocks noGrp="1"/>
          </p:cNvSpPr>
          <p:nvPr>
            <p:ph type="body" sz="quarter" idx="3"/>
          </p:nvPr>
        </p:nvSpPr>
        <p:spPr>
          <a:xfrm>
            <a:off x="5867400" y="2082945"/>
            <a:ext cx="5183188" cy="823912"/>
          </a:xfrm>
        </p:spPr>
        <p:txBody>
          <a:bodyPr>
            <a:normAutofit lnSpcReduction="10000"/>
          </a:bodyPr>
          <a:lstStyle/>
          <a:p>
            <a:r>
              <a:rPr lang="fi-FI" dirty="0"/>
              <a:t>Tee kyllä/ei kysymyksiä </a:t>
            </a:r>
          </a:p>
          <a:p>
            <a:r>
              <a:rPr lang="fi-FI" dirty="0"/>
              <a:t>vaihtamalla sanojen järjestystä.</a:t>
            </a:r>
          </a:p>
        </p:txBody>
      </p:sp>
      <p:sp>
        <p:nvSpPr>
          <p:cNvPr id="6" name="Sisällön paikkamerkki 5">
            <a:extLst>
              <a:ext uri="{FF2B5EF4-FFF2-40B4-BE49-F238E27FC236}">
                <a16:creationId xmlns:a16="http://schemas.microsoft.com/office/drawing/2014/main" id="{1707CC9E-D565-2356-D183-9E1DA2E17D1F}"/>
              </a:ext>
            </a:extLst>
          </p:cNvPr>
          <p:cNvSpPr>
            <a:spLocks noGrp="1"/>
          </p:cNvSpPr>
          <p:nvPr>
            <p:ph sz="quarter" idx="4"/>
          </p:nvPr>
        </p:nvSpPr>
        <p:spPr>
          <a:xfrm>
            <a:off x="5922818" y="3017693"/>
            <a:ext cx="5183188" cy="3684588"/>
          </a:xfrm>
        </p:spPr>
        <p:txBody>
          <a:bodyPr/>
          <a:lstStyle/>
          <a:p>
            <a:pPr marL="0" indent="0">
              <a:buNone/>
            </a:pPr>
            <a:r>
              <a:rPr lang="fi-FI" dirty="0"/>
              <a:t>Lisa </a:t>
            </a:r>
            <a:r>
              <a:rPr lang="fi-FI" dirty="0" err="1"/>
              <a:t>har</a:t>
            </a:r>
            <a:r>
              <a:rPr lang="fi-FI" dirty="0"/>
              <a:t> en </a:t>
            </a:r>
            <a:r>
              <a:rPr lang="fi-FI" dirty="0" err="1"/>
              <a:t>hund</a:t>
            </a:r>
            <a:r>
              <a:rPr lang="fi-FI" dirty="0"/>
              <a:t>.</a:t>
            </a:r>
          </a:p>
          <a:p>
            <a:pPr marL="0" indent="0">
              <a:buNone/>
            </a:pPr>
            <a:r>
              <a:rPr lang="fi-FI" dirty="0"/>
              <a:t>Matias </a:t>
            </a:r>
            <a:r>
              <a:rPr lang="fi-FI" dirty="0" err="1"/>
              <a:t>spelar</a:t>
            </a:r>
            <a:r>
              <a:rPr lang="fi-FI" dirty="0"/>
              <a:t> </a:t>
            </a:r>
            <a:r>
              <a:rPr lang="fi-FI" dirty="0" err="1"/>
              <a:t>padel</a:t>
            </a:r>
            <a:r>
              <a:rPr lang="fi-FI" dirty="0"/>
              <a:t>.</a:t>
            </a:r>
          </a:p>
          <a:p>
            <a:pPr marL="0" indent="0">
              <a:buNone/>
            </a:pPr>
            <a:r>
              <a:rPr lang="fi-FI" dirty="0" err="1"/>
              <a:t>Larun</a:t>
            </a:r>
            <a:r>
              <a:rPr lang="fi-FI" dirty="0"/>
              <a:t> </a:t>
            </a:r>
            <a:r>
              <a:rPr lang="fi-FI" dirty="0" err="1"/>
              <a:t>är</a:t>
            </a:r>
            <a:r>
              <a:rPr lang="fi-FI" dirty="0"/>
              <a:t> en </a:t>
            </a:r>
            <a:r>
              <a:rPr lang="fi-FI" dirty="0" err="1"/>
              <a:t>katt</a:t>
            </a:r>
            <a:r>
              <a:rPr lang="fi-FI" dirty="0"/>
              <a:t>.</a:t>
            </a:r>
          </a:p>
          <a:p>
            <a:pPr marL="0" indent="0">
              <a:buNone/>
            </a:pPr>
            <a:r>
              <a:rPr lang="fi-FI" dirty="0"/>
              <a:t>Ni </a:t>
            </a:r>
            <a:r>
              <a:rPr lang="fi-FI" dirty="0" err="1"/>
              <a:t>bor</a:t>
            </a:r>
            <a:r>
              <a:rPr lang="fi-FI" dirty="0"/>
              <a:t> i </a:t>
            </a:r>
            <a:r>
              <a:rPr lang="fi-FI" dirty="0" err="1"/>
              <a:t>Tammerfors</a:t>
            </a:r>
            <a:r>
              <a:rPr lang="fi-FI" dirty="0"/>
              <a:t>.</a:t>
            </a:r>
          </a:p>
          <a:p>
            <a:pPr marL="0" indent="0">
              <a:buNone/>
            </a:pPr>
            <a:endParaRPr lang="fi-FI" dirty="0"/>
          </a:p>
        </p:txBody>
      </p:sp>
      <p:pic>
        <p:nvPicPr>
          <p:cNvPr id="8" name="Kuva 7" descr="Hammasrattaat ääriviiva">
            <a:extLst>
              <a:ext uri="{FF2B5EF4-FFF2-40B4-BE49-F238E27FC236}">
                <a16:creationId xmlns:a16="http://schemas.microsoft.com/office/drawing/2014/main" id="{24494060-CA56-D0FC-BC0A-D0941CB3237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64214" y="494561"/>
            <a:ext cx="2251217" cy="2251217"/>
          </a:xfrm>
          <a:prstGeom prst="rect">
            <a:avLst/>
          </a:prstGeom>
        </p:spPr>
      </p:pic>
      <p:sp>
        <p:nvSpPr>
          <p:cNvPr id="7" name="Tekstiruutu 6">
            <a:extLst>
              <a:ext uri="{FF2B5EF4-FFF2-40B4-BE49-F238E27FC236}">
                <a16:creationId xmlns:a16="http://schemas.microsoft.com/office/drawing/2014/main" id="{83F3F41E-89AA-D568-C715-F3C4681436EF}"/>
              </a:ext>
            </a:extLst>
          </p:cNvPr>
          <p:cNvSpPr txBox="1"/>
          <p:nvPr/>
        </p:nvSpPr>
        <p:spPr>
          <a:xfrm>
            <a:off x="9136380" y="6453657"/>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Tree>
    <p:extLst>
      <p:ext uri="{BB962C8B-B14F-4D97-AF65-F5344CB8AC3E}">
        <p14:creationId xmlns:p14="http://schemas.microsoft.com/office/powerpoint/2010/main" val="32023489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4F0C1F2-D4E9-CE99-F01F-419BD9AF8B25}"/>
              </a:ext>
            </a:extLst>
          </p:cNvPr>
          <p:cNvSpPr>
            <a:spLocks noGrp="1"/>
          </p:cNvSpPr>
          <p:nvPr>
            <p:ph type="title"/>
          </p:nvPr>
        </p:nvSpPr>
        <p:spPr/>
        <p:txBody>
          <a:bodyPr/>
          <a:lstStyle/>
          <a:p>
            <a:r>
              <a:rPr lang="fi-FI" b="1" dirty="0"/>
              <a:t>Harjoittele kysymyksiä -</a:t>
            </a:r>
            <a:r>
              <a:rPr lang="fi-FI" b="1" dirty="0">
                <a:solidFill>
                  <a:srgbClr val="FF0000"/>
                </a:solidFill>
              </a:rPr>
              <a:t>ratkaisu</a:t>
            </a:r>
          </a:p>
        </p:txBody>
      </p:sp>
      <p:sp>
        <p:nvSpPr>
          <p:cNvPr id="3" name="Tekstin paikkamerkki 2">
            <a:extLst>
              <a:ext uri="{FF2B5EF4-FFF2-40B4-BE49-F238E27FC236}">
                <a16:creationId xmlns:a16="http://schemas.microsoft.com/office/drawing/2014/main" id="{6CCE6549-FFF3-4E40-B8C2-045DA244134A}"/>
              </a:ext>
            </a:extLst>
          </p:cNvPr>
          <p:cNvSpPr>
            <a:spLocks noGrp="1"/>
          </p:cNvSpPr>
          <p:nvPr>
            <p:ph type="body" idx="1"/>
          </p:nvPr>
        </p:nvSpPr>
        <p:spPr>
          <a:xfrm>
            <a:off x="768351" y="1204913"/>
            <a:ext cx="5157787" cy="823912"/>
          </a:xfrm>
        </p:spPr>
        <p:txBody>
          <a:bodyPr>
            <a:normAutofit lnSpcReduction="10000"/>
          </a:bodyPr>
          <a:lstStyle/>
          <a:p>
            <a:r>
              <a:rPr lang="fi-FI" dirty="0"/>
              <a:t>Tee kysymyksiä – tässä vastaukset</a:t>
            </a:r>
          </a:p>
        </p:txBody>
      </p:sp>
      <p:sp>
        <p:nvSpPr>
          <p:cNvPr id="4" name="Sisällön paikkamerkki 3">
            <a:extLst>
              <a:ext uri="{FF2B5EF4-FFF2-40B4-BE49-F238E27FC236}">
                <a16:creationId xmlns:a16="http://schemas.microsoft.com/office/drawing/2014/main" id="{882942E5-2C47-4FAF-6161-98BC14EA59CC}"/>
              </a:ext>
            </a:extLst>
          </p:cNvPr>
          <p:cNvSpPr>
            <a:spLocks noGrp="1"/>
          </p:cNvSpPr>
          <p:nvPr>
            <p:ph sz="half" idx="2"/>
          </p:nvPr>
        </p:nvSpPr>
        <p:spPr>
          <a:xfrm>
            <a:off x="839788" y="2547692"/>
            <a:ext cx="5157787" cy="4398961"/>
          </a:xfrm>
        </p:spPr>
        <p:txBody>
          <a:bodyPr vert="horz" lIns="91440" tIns="45720" rIns="91440" bIns="45720" rtlCol="0" anchor="t">
            <a:normAutofit fontScale="92500" lnSpcReduction="10000"/>
          </a:bodyPr>
          <a:lstStyle/>
          <a:p>
            <a:pPr marL="0" indent="0">
              <a:buNone/>
            </a:pPr>
            <a:r>
              <a:rPr lang="fi-FI" b="1" dirty="0" err="1"/>
              <a:t>Hur</a:t>
            </a:r>
            <a:r>
              <a:rPr lang="fi-FI" b="1" dirty="0"/>
              <a:t> </a:t>
            </a:r>
            <a:r>
              <a:rPr lang="fi-FI" b="1" dirty="0" err="1"/>
              <a:t>gammar</a:t>
            </a:r>
            <a:r>
              <a:rPr lang="fi-FI" b="1" dirty="0"/>
              <a:t> </a:t>
            </a:r>
            <a:r>
              <a:rPr lang="fi-FI" b="1" dirty="0" err="1"/>
              <a:t>är</a:t>
            </a:r>
            <a:r>
              <a:rPr lang="fi-FI" b="1" dirty="0"/>
              <a:t> Harry? </a:t>
            </a:r>
            <a:endParaRPr lang="en-US" dirty="0"/>
          </a:p>
          <a:p>
            <a:pPr marL="0" indent="0">
              <a:buNone/>
            </a:pPr>
            <a:r>
              <a:rPr lang="fi-FI" dirty="0"/>
              <a:t> Harry </a:t>
            </a:r>
            <a:r>
              <a:rPr lang="fi-FI" dirty="0" err="1"/>
              <a:t>är</a:t>
            </a:r>
            <a:r>
              <a:rPr lang="fi-FI" dirty="0"/>
              <a:t> 27 </a:t>
            </a:r>
            <a:r>
              <a:rPr lang="fi-FI" dirty="0" err="1"/>
              <a:t>år</a:t>
            </a:r>
            <a:r>
              <a:rPr lang="fi-FI" dirty="0"/>
              <a:t>.</a:t>
            </a:r>
            <a:endParaRPr lang="fi-FI"/>
          </a:p>
          <a:p>
            <a:pPr marL="0" indent="0">
              <a:buNone/>
            </a:pPr>
            <a:r>
              <a:rPr lang="fi-FI" b="1" dirty="0" err="1">
                <a:cs typeface="Calibri"/>
              </a:rPr>
              <a:t>När</a:t>
            </a:r>
            <a:r>
              <a:rPr lang="fi-FI" b="1" dirty="0">
                <a:cs typeface="Calibri"/>
              </a:rPr>
              <a:t> </a:t>
            </a:r>
            <a:r>
              <a:rPr lang="fi-FI" b="1" dirty="0" err="1">
                <a:cs typeface="Calibri"/>
              </a:rPr>
              <a:t>kommer</a:t>
            </a:r>
            <a:r>
              <a:rPr lang="fi-FI" b="1" dirty="0">
                <a:cs typeface="Calibri"/>
              </a:rPr>
              <a:t> mamma </a:t>
            </a:r>
            <a:r>
              <a:rPr lang="fi-FI" b="1" dirty="0" err="1">
                <a:cs typeface="Calibri"/>
              </a:rPr>
              <a:t>hem</a:t>
            </a:r>
            <a:r>
              <a:rPr lang="fi-FI" b="1" dirty="0">
                <a:cs typeface="Calibri"/>
              </a:rPr>
              <a:t>?</a:t>
            </a:r>
          </a:p>
          <a:p>
            <a:pPr marL="0" indent="0">
              <a:buNone/>
            </a:pPr>
            <a:r>
              <a:rPr lang="fi-FI" dirty="0">
                <a:cs typeface="Calibri"/>
              </a:rPr>
              <a:t> Mamma </a:t>
            </a:r>
            <a:r>
              <a:rPr lang="fi-FI" dirty="0" err="1">
                <a:cs typeface="Calibri"/>
              </a:rPr>
              <a:t>kommer</a:t>
            </a:r>
            <a:r>
              <a:rPr lang="fi-FI" dirty="0">
                <a:cs typeface="Calibri"/>
              </a:rPr>
              <a:t> </a:t>
            </a:r>
            <a:r>
              <a:rPr lang="fi-FI" dirty="0" err="1">
                <a:cs typeface="Calibri"/>
              </a:rPr>
              <a:t>hem</a:t>
            </a:r>
            <a:r>
              <a:rPr lang="fi-FI" dirty="0">
                <a:cs typeface="Calibri"/>
              </a:rPr>
              <a:t> kl. 19:00.</a:t>
            </a:r>
          </a:p>
          <a:p>
            <a:pPr marL="0" indent="0">
              <a:buNone/>
            </a:pPr>
            <a:r>
              <a:rPr lang="fi-FI" b="1" err="1">
                <a:cs typeface="Calibri"/>
              </a:rPr>
              <a:t>Vems</a:t>
            </a:r>
            <a:r>
              <a:rPr lang="fi-FI" b="1" dirty="0">
                <a:cs typeface="Calibri"/>
              </a:rPr>
              <a:t> </a:t>
            </a:r>
            <a:r>
              <a:rPr lang="fi-FI" b="1" err="1">
                <a:cs typeface="Calibri"/>
              </a:rPr>
              <a:t>hund</a:t>
            </a:r>
            <a:r>
              <a:rPr lang="fi-FI" b="1" dirty="0">
                <a:cs typeface="Calibri"/>
              </a:rPr>
              <a:t> </a:t>
            </a:r>
            <a:r>
              <a:rPr lang="fi-FI" b="1" err="1">
                <a:cs typeface="Calibri"/>
              </a:rPr>
              <a:t>är</a:t>
            </a:r>
            <a:r>
              <a:rPr lang="fi-FI" b="1" dirty="0">
                <a:cs typeface="Calibri"/>
              </a:rPr>
              <a:t> </a:t>
            </a:r>
            <a:r>
              <a:rPr lang="fi-FI" b="1" err="1">
                <a:cs typeface="Calibri"/>
              </a:rPr>
              <a:t>Luffe</a:t>
            </a:r>
            <a:r>
              <a:rPr lang="fi-FI" b="1" dirty="0">
                <a:cs typeface="Calibri"/>
              </a:rPr>
              <a:t>?</a:t>
            </a:r>
            <a:r>
              <a:rPr lang="fi-FI" dirty="0"/>
              <a:t>   </a:t>
            </a:r>
            <a:r>
              <a:rPr lang="fi-FI"/>
              <a:t> </a:t>
            </a:r>
            <a:r>
              <a:rPr lang="fi-FI" dirty="0"/>
              <a:t>Luffe </a:t>
            </a:r>
            <a:r>
              <a:rPr lang="fi-FI" err="1"/>
              <a:t>är</a:t>
            </a:r>
            <a:r>
              <a:rPr lang="fi-FI" dirty="0"/>
              <a:t> </a:t>
            </a:r>
            <a:r>
              <a:rPr lang="fi-FI" err="1"/>
              <a:t>Svens</a:t>
            </a:r>
            <a:r>
              <a:rPr lang="fi-FI" dirty="0"/>
              <a:t> </a:t>
            </a:r>
            <a:r>
              <a:rPr lang="fi-FI" err="1"/>
              <a:t>hund</a:t>
            </a:r>
            <a:r>
              <a:rPr lang="fi-FI" dirty="0"/>
              <a:t>.</a:t>
            </a:r>
            <a:endParaRPr lang="fi-FI">
              <a:cs typeface="Calibri"/>
            </a:endParaRPr>
          </a:p>
          <a:p>
            <a:pPr marL="0" indent="0">
              <a:buNone/>
            </a:pPr>
            <a:r>
              <a:rPr lang="fi-FI" b="1" dirty="0" err="1">
                <a:cs typeface="Calibri"/>
              </a:rPr>
              <a:t>Vad</a:t>
            </a:r>
            <a:r>
              <a:rPr lang="fi-FI" b="1" dirty="0">
                <a:cs typeface="Calibri"/>
              </a:rPr>
              <a:t> </a:t>
            </a:r>
            <a:r>
              <a:rPr lang="fi-FI" b="1" dirty="0" err="1">
                <a:cs typeface="Calibri"/>
              </a:rPr>
              <a:t>heter</a:t>
            </a:r>
            <a:r>
              <a:rPr lang="fi-FI" b="1" dirty="0">
                <a:cs typeface="Calibri"/>
              </a:rPr>
              <a:t> </a:t>
            </a:r>
            <a:r>
              <a:rPr lang="fi-FI" b="1" dirty="0" err="1">
                <a:cs typeface="Calibri"/>
              </a:rPr>
              <a:t>hunden</a:t>
            </a:r>
            <a:r>
              <a:rPr lang="fi-FI" b="1" dirty="0">
                <a:cs typeface="Calibri"/>
              </a:rPr>
              <a:t>?</a:t>
            </a:r>
            <a:endParaRPr lang="fi-FI" dirty="0"/>
          </a:p>
          <a:p>
            <a:pPr marL="0" indent="0">
              <a:buNone/>
            </a:pPr>
            <a:r>
              <a:rPr lang="fi-FI" dirty="0" err="1"/>
              <a:t>Hunden</a:t>
            </a:r>
            <a:r>
              <a:rPr lang="fi-FI" dirty="0"/>
              <a:t> </a:t>
            </a:r>
            <a:r>
              <a:rPr lang="fi-FI" dirty="0" err="1"/>
              <a:t>heter</a:t>
            </a:r>
            <a:r>
              <a:rPr lang="fi-FI" dirty="0"/>
              <a:t> </a:t>
            </a:r>
            <a:r>
              <a:rPr lang="fi-FI" dirty="0" err="1"/>
              <a:t>Margol</a:t>
            </a:r>
            <a:r>
              <a:rPr lang="fi-FI" dirty="0"/>
              <a:t>.</a:t>
            </a:r>
          </a:p>
          <a:p>
            <a:pPr marL="0" indent="0">
              <a:buNone/>
            </a:pPr>
            <a:r>
              <a:rPr lang="fi-FI" b="1" dirty="0" err="1">
                <a:cs typeface="Calibri"/>
              </a:rPr>
              <a:t>Var</a:t>
            </a:r>
            <a:r>
              <a:rPr lang="fi-FI" b="1" dirty="0">
                <a:cs typeface="Calibri"/>
              </a:rPr>
              <a:t> </a:t>
            </a:r>
            <a:r>
              <a:rPr lang="fi-FI" b="1" dirty="0" err="1">
                <a:cs typeface="Calibri"/>
              </a:rPr>
              <a:t>bor</a:t>
            </a:r>
            <a:r>
              <a:rPr lang="fi-FI" b="1" dirty="0">
                <a:cs typeface="Calibri"/>
              </a:rPr>
              <a:t> du?</a:t>
            </a:r>
            <a:endParaRPr lang="fi-FI" dirty="0"/>
          </a:p>
          <a:p>
            <a:pPr marL="0" indent="0">
              <a:buNone/>
            </a:pPr>
            <a:r>
              <a:rPr lang="fi-FI" dirty="0" err="1"/>
              <a:t>Jag</a:t>
            </a:r>
            <a:r>
              <a:rPr lang="fi-FI" dirty="0"/>
              <a:t> </a:t>
            </a:r>
            <a:r>
              <a:rPr lang="fi-FI" dirty="0" err="1"/>
              <a:t>bor</a:t>
            </a:r>
            <a:r>
              <a:rPr lang="fi-FI" dirty="0"/>
              <a:t> i Åbo.</a:t>
            </a:r>
            <a:endParaRPr lang="fi-FI" dirty="0">
              <a:cs typeface="Calibri"/>
            </a:endParaRPr>
          </a:p>
        </p:txBody>
      </p:sp>
      <p:sp>
        <p:nvSpPr>
          <p:cNvPr id="5" name="Tekstin paikkamerkki 4">
            <a:extLst>
              <a:ext uri="{FF2B5EF4-FFF2-40B4-BE49-F238E27FC236}">
                <a16:creationId xmlns:a16="http://schemas.microsoft.com/office/drawing/2014/main" id="{ABE1B83E-8127-C554-4B32-A09673DF8C84}"/>
              </a:ext>
            </a:extLst>
          </p:cNvPr>
          <p:cNvSpPr>
            <a:spLocks noGrp="1"/>
          </p:cNvSpPr>
          <p:nvPr>
            <p:ph type="body" sz="quarter" idx="3"/>
          </p:nvPr>
        </p:nvSpPr>
        <p:spPr>
          <a:xfrm>
            <a:off x="5784056" y="1618601"/>
            <a:ext cx="5183188" cy="823912"/>
          </a:xfrm>
        </p:spPr>
        <p:txBody>
          <a:bodyPr>
            <a:normAutofit lnSpcReduction="10000"/>
          </a:bodyPr>
          <a:lstStyle/>
          <a:p>
            <a:r>
              <a:rPr lang="fi-FI" dirty="0"/>
              <a:t>Tee kyllä/ei kysymyksiä </a:t>
            </a:r>
          </a:p>
          <a:p>
            <a:r>
              <a:rPr lang="fi-FI" dirty="0"/>
              <a:t>vaihtamalla sanojen järjestystä.</a:t>
            </a:r>
          </a:p>
        </p:txBody>
      </p:sp>
      <p:sp>
        <p:nvSpPr>
          <p:cNvPr id="6" name="Sisällön paikkamerkki 5">
            <a:extLst>
              <a:ext uri="{FF2B5EF4-FFF2-40B4-BE49-F238E27FC236}">
                <a16:creationId xmlns:a16="http://schemas.microsoft.com/office/drawing/2014/main" id="{1707CC9E-D565-2356-D183-9E1DA2E17D1F}"/>
              </a:ext>
            </a:extLst>
          </p:cNvPr>
          <p:cNvSpPr>
            <a:spLocks noGrp="1"/>
          </p:cNvSpPr>
          <p:nvPr>
            <p:ph sz="quarter" idx="4"/>
          </p:nvPr>
        </p:nvSpPr>
        <p:spPr>
          <a:xfrm>
            <a:off x="5778656" y="2544017"/>
            <a:ext cx="5183188" cy="3684588"/>
          </a:xfrm>
        </p:spPr>
        <p:txBody>
          <a:bodyPr vert="horz" lIns="91440" tIns="45720" rIns="91440" bIns="45720" rtlCol="0" anchor="t">
            <a:normAutofit fontScale="92500" lnSpcReduction="10000"/>
          </a:bodyPr>
          <a:lstStyle/>
          <a:p>
            <a:pPr marL="0" indent="0">
              <a:buNone/>
            </a:pPr>
            <a:r>
              <a:rPr lang="fi-FI" dirty="0"/>
              <a:t>Lisa </a:t>
            </a:r>
            <a:r>
              <a:rPr lang="fi-FI" dirty="0" err="1"/>
              <a:t>har</a:t>
            </a:r>
            <a:r>
              <a:rPr lang="fi-FI" dirty="0"/>
              <a:t> en </a:t>
            </a:r>
            <a:r>
              <a:rPr lang="fi-FI" dirty="0" err="1"/>
              <a:t>hund</a:t>
            </a:r>
            <a:r>
              <a:rPr lang="fi-FI" dirty="0"/>
              <a:t>.</a:t>
            </a:r>
          </a:p>
          <a:p>
            <a:pPr marL="0" indent="0">
              <a:buNone/>
            </a:pPr>
            <a:r>
              <a:rPr lang="fi-FI" b="1" dirty="0" err="1">
                <a:cs typeface="Calibri"/>
              </a:rPr>
              <a:t>Har</a:t>
            </a:r>
            <a:r>
              <a:rPr lang="fi-FI" b="1" dirty="0">
                <a:cs typeface="Calibri"/>
              </a:rPr>
              <a:t> Lisa en </a:t>
            </a:r>
            <a:r>
              <a:rPr lang="fi-FI" b="1" dirty="0" err="1">
                <a:cs typeface="Calibri"/>
              </a:rPr>
              <a:t>hund</a:t>
            </a:r>
            <a:r>
              <a:rPr lang="fi-FI" b="1" dirty="0">
                <a:cs typeface="Calibri"/>
              </a:rPr>
              <a:t>?</a:t>
            </a:r>
            <a:endParaRPr lang="fi-FI" dirty="0"/>
          </a:p>
          <a:p>
            <a:pPr marL="0" indent="0">
              <a:buNone/>
            </a:pPr>
            <a:r>
              <a:rPr lang="fi-FI" dirty="0"/>
              <a:t>Matias </a:t>
            </a:r>
            <a:r>
              <a:rPr lang="fi-FI" dirty="0" err="1"/>
              <a:t>spelar</a:t>
            </a:r>
            <a:r>
              <a:rPr lang="fi-FI" dirty="0"/>
              <a:t> </a:t>
            </a:r>
            <a:r>
              <a:rPr lang="fi-FI" dirty="0" err="1"/>
              <a:t>padel</a:t>
            </a:r>
            <a:r>
              <a:rPr lang="fi-FI" dirty="0"/>
              <a:t>.</a:t>
            </a:r>
          </a:p>
          <a:p>
            <a:pPr marL="0" indent="0">
              <a:buNone/>
            </a:pPr>
            <a:r>
              <a:rPr lang="fi-FI" b="1" dirty="0" err="1">
                <a:cs typeface="Calibri"/>
              </a:rPr>
              <a:t>Spelar</a:t>
            </a:r>
            <a:r>
              <a:rPr lang="fi-FI" b="1" dirty="0">
                <a:cs typeface="Calibri"/>
              </a:rPr>
              <a:t> Matias </a:t>
            </a:r>
            <a:r>
              <a:rPr lang="fi-FI" b="1" dirty="0" err="1">
                <a:cs typeface="Calibri"/>
              </a:rPr>
              <a:t>padel</a:t>
            </a:r>
            <a:r>
              <a:rPr lang="fi-FI" b="1" dirty="0">
                <a:cs typeface="Calibri"/>
              </a:rPr>
              <a:t>?</a:t>
            </a:r>
            <a:endParaRPr lang="fi-FI" dirty="0"/>
          </a:p>
          <a:p>
            <a:pPr marL="0" indent="0">
              <a:buNone/>
            </a:pPr>
            <a:r>
              <a:rPr lang="fi-FI" dirty="0" err="1"/>
              <a:t>Larun</a:t>
            </a:r>
            <a:r>
              <a:rPr lang="fi-FI" dirty="0"/>
              <a:t> </a:t>
            </a:r>
            <a:r>
              <a:rPr lang="fi-FI" dirty="0" err="1"/>
              <a:t>är</a:t>
            </a:r>
            <a:r>
              <a:rPr lang="fi-FI" dirty="0"/>
              <a:t> en </a:t>
            </a:r>
            <a:r>
              <a:rPr lang="fi-FI" dirty="0" err="1"/>
              <a:t>katt</a:t>
            </a:r>
            <a:r>
              <a:rPr lang="fi-FI" dirty="0"/>
              <a:t>.</a:t>
            </a:r>
          </a:p>
          <a:p>
            <a:pPr marL="0" indent="0">
              <a:buNone/>
            </a:pPr>
            <a:r>
              <a:rPr lang="fi-FI" b="1" dirty="0" err="1">
                <a:cs typeface="Calibri"/>
              </a:rPr>
              <a:t>Är</a:t>
            </a:r>
            <a:r>
              <a:rPr lang="fi-FI" b="1" dirty="0">
                <a:cs typeface="Calibri"/>
              </a:rPr>
              <a:t> </a:t>
            </a:r>
            <a:r>
              <a:rPr lang="fi-FI" b="1" dirty="0" err="1">
                <a:cs typeface="Calibri"/>
              </a:rPr>
              <a:t>Larun</a:t>
            </a:r>
            <a:r>
              <a:rPr lang="fi-FI" b="1" dirty="0">
                <a:cs typeface="Calibri"/>
              </a:rPr>
              <a:t> en </a:t>
            </a:r>
            <a:r>
              <a:rPr lang="fi-FI" b="1" dirty="0" err="1">
                <a:cs typeface="Calibri"/>
              </a:rPr>
              <a:t>katt</a:t>
            </a:r>
            <a:r>
              <a:rPr lang="fi-FI" b="1" dirty="0">
                <a:cs typeface="Calibri"/>
              </a:rPr>
              <a:t>+</a:t>
            </a:r>
            <a:endParaRPr lang="fi-FI" dirty="0"/>
          </a:p>
          <a:p>
            <a:pPr marL="0" indent="0">
              <a:buNone/>
            </a:pPr>
            <a:r>
              <a:rPr lang="fi-FI" dirty="0"/>
              <a:t>Ni </a:t>
            </a:r>
            <a:r>
              <a:rPr lang="fi-FI" dirty="0" err="1"/>
              <a:t>bor</a:t>
            </a:r>
            <a:r>
              <a:rPr lang="fi-FI" dirty="0"/>
              <a:t> i </a:t>
            </a:r>
            <a:r>
              <a:rPr lang="fi-FI" dirty="0" err="1"/>
              <a:t>Tammerfors</a:t>
            </a:r>
            <a:r>
              <a:rPr lang="fi-FI" dirty="0"/>
              <a:t>.</a:t>
            </a:r>
          </a:p>
          <a:p>
            <a:pPr marL="0" indent="0">
              <a:buNone/>
            </a:pPr>
            <a:r>
              <a:rPr lang="fi-FI" b="1" dirty="0" err="1">
                <a:cs typeface="Calibri" panose="020F0502020204030204"/>
              </a:rPr>
              <a:t>Bor</a:t>
            </a:r>
            <a:r>
              <a:rPr lang="fi-FI" b="1" dirty="0">
                <a:cs typeface="Calibri" panose="020F0502020204030204"/>
              </a:rPr>
              <a:t> </a:t>
            </a:r>
            <a:r>
              <a:rPr lang="fi-FI" b="1" dirty="0" err="1">
                <a:cs typeface="Calibri" panose="020F0502020204030204"/>
              </a:rPr>
              <a:t>ni</a:t>
            </a:r>
            <a:r>
              <a:rPr lang="fi-FI" b="1" dirty="0">
                <a:cs typeface="Calibri" panose="020F0502020204030204"/>
              </a:rPr>
              <a:t> i </a:t>
            </a:r>
            <a:r>
              <a:rPr lang="fi-FI" b="1" dirty="0" err="1">
                <a:cs typeface="Calibri" panose="020F0502020204030204"/>
              </a:rPr>
              <a:t>Tammerfors</a:t>
            </a:r>
            <a:r>
              <a:rPr lang="fi-FI" b="1" dirty="0">
                <a:cs typeface="Calibri" panose="020F0502020204030204"/>
              </a:rPr>
              <a:t>+</a:t>
            </a:r>
          </a:p>
          <a:p>
            <a:pPr marL="0" indent="0">
              <a:buNone/>
            </a:pPr>
            <a:endParaRPr lang="fi-FI" dirty="0">
              <a:cs typeface="Calibri" panose="020F0502020204030204"/>
            </a:endParaRPr>
          </a:p>
        </p:txBody>
      </p:sp>
      <p:pic>
        <p:nvPicPr>
          <p:cNvPr id="8" name="Kuva 7" descr="Hammasrattaat ääriviiva">
            <a:extLst>
              <a:ext uri="{FF2B5EF4-FFF2-40B4-BE49-F238E27FC236}">
                <a16:creationId xmlns:a16="http://schemas.microsoft.com/office/drawing/2014/main" id="{24494060-CA56-D0FC-BC0A-D0941CB3237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64214" y="494561"/>
            <a:ext cx="2251217" cy="2251217"/>
          </a:xfrm>
          <a:prstGeom prst="rect">
            <a:avLst/>
          </a:prstGeom>
        </p:spPr>
      </p:pic>
      <p:sp>
        <p:nvSpPr>
          <p:cNvPr id="7" name="Tekstiruutu 6">
            <a:extLst>
              <a:ext uri="{FF2B5EF4-FFF2-40B4-BE49-F238E27FC236}">
                <a16:creationId xmlns:a16="http://schemas.microsoft.com/office/drawing/2014/main" id="{83F3F41E-89AA-D568-C715-F3C4681436EF}"/>
              </a:ext>
            </a:extLst>
          </p:cNvPr>
          <p:cNvSpPr txBox="1"/>
          <p:nvPr/>
        </p:nvSpPr>
        <p:spPr>
          <a:xfrm>
            <a:off x="9136380" y="6453657"/>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Tree>
    <p:extLst>
      <p:ext uri="{BB962C8B-B14F-4D97-AF65-F5344CB8AC3E}">
        <p14:creationId xmlns:p14="http://schemas.microsoft.com/office/powerpoint/2010/main" val="13774538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6E1F729-96F6-E25D-97B7-F3A7986091D3}"/>
              </a:ext>
            </a:extLst>
          </p:cNvPr>
          <p:cNvSpPr>
            <a:spLocks noGrp="1"/>
          </p:cNvSpPr>
          <p:nvPr>
            <p:ph type="title"/>
          </p:nvPr>
        </p:nvSpPr>
        <p:spPr/>
        <p:txBody>
          <a:bodyPr/>
          <a:lstStyle/>
          <a:p>
            <a:r>
              <a:rPr lang="fi-FI" b="1" dirty="0">
                <a:cs typeface="Calibri Light"/>
              </a:rPr>
              <a:t>Ruotsin substantiivit ja verbit</a:t>
            </a:r>
          </a:p>
        </p:txBody>
      </p:sp>
      <p:sp>
        <p:nvSpPr>
          <p:cNvPr id="3" name="Tekstin paikkamerkki 2">
            <a:extLst>
              <a:ext uri="{FF2B5EF4-FFF2-40B4-BE49-F238E27FC236}">
                <a16:creationId xmlns:a16="http://schemas.microsoft.com/office/drawing/2014/main" id="{6E2D70EF-18E7-6A11-E220-711D914512B2}"/>
              </a:ext>
            </a:extLst>
          </p:cNvPr>
          <p:cNvSpPr>
            <a:spLocks noGrp="1"/>
          </p:cNvSpPr>
          <p:nvPr>
            <p:ph type="body" idx="1"/>
          </p:nvPr>
        </p:nvSpPr>
        <p:spPr>
          <a:xfrm>
            <a:off x="716492" y="1272080"/>
            <a:ext cx="5157787" cy="823912"/>
          </a:xfrm>
        </p:spPr>
        <p:txBody>
          <a:bodyPr/>
          <a:lstStyle/>
          <a:p>
            <a:r>
              <a:rPr lang="fi-FI" dirty="0">
                <a:cs typeface="Calibri"/>
              </a:rPr>
              <a:t>Substantiivit: EN suku tai ETT suku</a:t>
            </a:r>
            <a:endParaRPr lang="fi-FI" dirty="0"/>
          </a:p>
        </p:txBody>
      </p:sp>
      <p:sp>
        <p:nvSpPr>
          <p:cNvPr id="4" name="Sisällön paikkamerkki 3">
            <a:extLst>
              <a:ext uri="{FF2B5EF4-FFF2-40B4-BE49-F238E27FC236}">
                <a16:creationId xmlns:a16="http://schemas.microsoft.com/office/drawing/2014/main" id="{7BDC77DA-E932-EF63-D7B5-259F472EAFB6}"/>
              </a:ext>
            </a:extLst>
          </p:cNvPr>
          <p:cNvSpPr>
            <a:spLocks noGrp="1"/>
          </p:cNvSpPr>
          <p:nvPr>
            <p:ph sz="half" idx="2"/>
          </p:nvPr>
        </p:nvSpPr>
        <p:spPr>
          <a:xfrm>
            <a:off x="736489" y="2217854"/>
            <a:ext cx="5157787" cy="3684588"/>
          </a:xfrm>
        </p:spPr>
        <p:txBody>
          <a:bodyPr vert="horz" lIns="91440" tIns="45720" rIns="91440" bIns="45720" rtlCol="0" anchor="t">
            <a:normAutofit fontScale="77500" lnSpcReduction="20000"/>
          </a:bodyPr>
          <a:lstStyle/>
          <a:p>
            <a:r>
              <a:rPr lang="fi-FI" dirty="0">
                <a:cs typeface="Calibri"/>
              </a:rPr>
              <a:t>Ruotsin kielen substantiiveilla eli nimisanoilla on suku</a:t>
            </a:r>
          </a:p>
          <a:p>
            <a:r>
              <a:rPr lang="fi-FI" dirty="0">
                <a:cs typeface="Calibri"/>
              </a:rPr>
              <a:t>Ne ovat joko EN tai ETT sukuisia</a:t>
            </a:r>
          </a:p>
          <a:p>
            <a:pPr marL="0" indent="0">
              <a:buNone/>
            </a:pPr>
            <a:r>
              <a:rPr lang="fi-FI" dirty="0">
                <a:cs typeface="Calibri"/>
              </a:rPr>
              <a:t>Eli nimisanan edessä sanakirjassa voi olla sana ETT tai EN</a:t>
            </a:r>
          </a:p>
          <a:p>
            <a:pPr marL="0" indent="0">
              <a:buNone/>
            </a:pPr>
            <a:endParaRPr lang="fi-FI" dirty="0">
              <a:cs typeface="Calibri"/>
            </a:endParaRPr>
          </a:p>
          <a:p>
            <a:pPr marL="0" indent="0">
              <a:buNone/>
            </a:pPr>
            <a:endParaRPr lang="fi-FI" dirty="0">
              <a:cs typeface="Calibri"/>
            </a:endParaRPr>
          </a:p>
          <a:p>
            <a:pPr marL="0" indent="0">
              <a:buNone/>
            </a:pPr>
            <a:endParaRPr lang="fi-FI" dirty="0">
              <a:cs typeface="Calibri"/>
            </a:endParaRPr>
          </a:p>
          <a:p>
            <a:pPr marL="0" indent="0">
              <a:buNone/>
            </a:pPr>
            <a:r>
              <a:rPr lang="fi-FI" dirty="0">
                <a:cs typeface="Calibri"/>
              </a:rPr>
              <a:t>Etsi muutamia EN ja ETT sukuisia ruotsalaisia sanoja ja niiden muotoja </a:t>
            </a:r>
          </a:p>
          <a:p>
            <a:pPr marL="0" indent="0">
              <a:buNone/>
            </a:pPr>
            <a:r>
              <a:rPr lang="fi-FI" dirty="0">
                <a:cs typeface="Calibri"/>
              </a:rPr>
              <a:t>– löydätkö jotain yhteistä?</a:t>
            </a:r>
          </a:p>
        </p:txBody>
      </p:sp>
      <p:sp>
        <p:nvSpPr>
          <p:cNvPr id="5" name="Tekstin paikkamerkki 4">
            <a:extLst>
              <a:ext uri="{FF2B5EF4-FFF2-40B4-BE49-F238E27FC236}">
                <a16:creationId xmlns:a16="http://schemas.microsoft.com/office/drawing/2014/main" id="{E4371F2B-B4EC-31BF-9D1C-3721060A8382}"/>
              </a:ext>
            </a:extLst>
          </p:cNvPr>
          <p:cNvSpPr>
            <a:spLocks noGrp="1"/>
          </p:cNvSpPr>
          <p:nvPr>
            <p:ph type="body" sz="quarter" idx="3"/>
          </p:nvPr>
        </p:nvSpPr>
        <p:spPr>
          <a:xfrm>
            <a:off x="5874279" y="1272473"/>
            <a:ext cx="5183188" cy="823912"/>
          </a:xfrm>
        </p:spPr>
        <p:txBody>
          <a:bodyPr/>
          <a:lstStyle/>
          <a:p>
            <a:r>
              <a:rPr lang="fi-FI" dirty="0">
                <a:cs typeface="Calibri"/>
              </a:rPr>
              <a:t>Verbin eli tekemisen –R pääte</a:t>
            </a:r>
          </a:p>
        </p:txBody>
      </p:sp>
      <p:sp>
        <p:nvSpPr>
          <p:cNvPr id="6" name="Sisällön paikkamerkki 5">
            <a:extLst>
              <a:ext uri="{FF2B5EF4-FFF2-40B4-BE49-F238E27FC236}">
                <a16:creationId xmlns:a16="http://schemas.microsoft.com/office/drawing/2014/main" id="{0C659A1E-FE11-8344-06AF-A349796186D5}"/>
              </a:ext>
            </a:extLst>
          </p:cNvPr>
          <p:cNvSpPr>
            <a:spLocks noGrp="1"/>
          </p:cNvSpPr>
          <p:nvPr>
            <p:ph sz="quarter" idx="4"/>
          </p:nvPr>
        </p:nvSpPr>
        <p:spPr>
          <a:xfrm>
            <a:off x="5874279" y="2195677"/>
            <a:ext cx="5183188" cy="3684588"/>
          </a:xfrm>
        </p:spPr>
        <p:txBody>
          <a:bodyPr vert="horz" lIns="91440" tIns="45720" rIns="91440" bIns="45720" rtlCol="0" anchor="t">
            <a:normAutofit fontScale="77500" lnSpcReduction="20000"/>
          </a:bodyPr>
          <a:lstStyle/>
          <a:p>
            <a:r>
              <a:rPr lang="fi-FI" dirty="0">
                <a:cs typeface="Calibri"/>
              </a:rPr>
              <a:t>Ruotsin kielen verbin perusmuoto, eli muoto joka löytyy esim. Sanakirjasta, loppuu usein A-kirjaimeen (ha, </a:t>
            </a:r>
            <a:r>
              <a:rPr lang="fi-FI" dirty="0" err="1">
                <a:cs typeface="Calibri"/>
              </a:rPr>
              <a:t>heta</a:t>
            </a:r>
            <a:r>
              <a:rPr lang="fi-FI" dirty="0">
                <a:cs typeface="Calibri"/>
              </a:rPr>
              <a:t>)</a:t>
            </a:r>
          </a:p>
          <a:p>
            <a:r>
              <a:rPr lang="fi-FI" dirty="0">
                <a:cs typeface="Calibri"/>
              </a:rPr>
              <a:t>Kun verbiä käytetään, pitää sitä taivuttaa</a:t>
            </a:r>
          </a:p>
          <a:p>
            <a:r>
              <a:rPr lang="fi-FI" dirty="0">
                <a:cs typeface="Calibri"/>
              </a:rPr>
              <a:t>Nykyajan tekeminen päättyy useimmiten –R kirjaimeen (</a:t>
            </a:r>
            <a:r>
              <a:rPr lang="fi-FI" dirty="0" err="1">
                <a:cs typeface="Calibri"/>
              </a:rPr>
              <a:t>har</a:t>
            </a:r>
            <a:r>
              <a:rPr lang="fi-FI" dirty="0">
                <a:cs typeface="Calibri"/>
              </a:rPr>
              <a:t>, </a:t>
            </a:r>
            <a:r>
              <a:rPr lang="fi-FI" dirty="0" err="1">
                <a:cs typeface="Calibri"/>
              </a:rPr>
              <a:t>heter</a:t>
            </a:r>
            <a:r>
              <a:rPr lang="fi-FI" dirty="0">
                <a:cs typeface="Calibri"/>
              </a:rPr>
              <a:t>)</a:t>
            </a:r>
          </a:p>
          <a:p>
            <a:pPr marL="0" indent="0">
              <a:buNone/>
            </a:pPr>
            <a:endParaRPr lang="fi-FI" dirty="0">
              <a:cs typeface="Calibri"/>
            </a:endParaRPr>
          </a:p>
          <a:p>
            <a:pPr marL="0" indent="0">
              <a:buNone/>
            </a:pPr>
            <a:endParaRPr lang="fi-FI" dirty="0">
              <a:cs typeface="Calibri"/>
            </a:endParaRPr>
          </a:p>
          <a:p>
            <a:pPr marL="0" indent="0">
              <a:buNone/>
            </a:pPr>
            <a:r>
              <a:rPr lang="fi-FI" dirty="0">
                <a:cs typeface="Calibri"/>
              </a:rPr>
              <a:t>Etsi ruotsalaisia verbejä ja </a:t>
            </a:r>
          </a:p>
          <a:p>
            <a:pPr marL="0" indent="0">
              <a:buNone/>
            </a:pPr>
            <a:r>
              <a:rPr lang="fi-FI" dirty="0">
                <a:cs typeface="Calibri"/>
              </a:rPr>
              <a:t>niiden muotoja</a:t>
            </a:r>
          </a:p>
          <a:p>
            <a:pPr marL="0" indent="0">
              <a:buNone/>
            </a:pPr>
            <a:r>
              <a:rPr lang="fi-FI" dirty="0">
                <a:cs typeface="Calibri"/>
              </a:rPr>
              <a:t> – löydätkö jotain yhteistä?</a:t>
            </a:r>
          </a:p>
        </p:txBody>
      </p:sp>
      <p:pic>
        <p:nvPicPr>
          <p:cNvPr id="7" name="Kuva 6" descr="Tienviitta ääriviiva">
            <a:extLst>
              <a:ext uri="{FF2B5EF4-FFF2-40B4-BE49-F238E27FC236}">
                <a16:creationId xmlns:a16="http://schemas.microsoft.com/office/drawing/2014/main" id="{916689AF-8C8D-ED0A-FEFD-D844F2A1C6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44120" y="165913"/>
            <a:ext cx="1714463" cy="1714463"/>
          </a:xfrm>
          <a:prstGeom prst="rect">
            <a:avLst/>
          </a:prstGeom>
        </p:spPr>
      </p:pic>
      <p:sp>
        <p:nvSpPr>
          <p:cNvPr id="8" name="Tekstiruutu 7">
            <a:extLst>
              <a:ext uri="{FF2B5EF4-FFF2-40B4-BE49-F238E27FC236}">
                <a16:creationId xmlns:a16="http://schemas.microsoft.com/office/drawing/2014/main" id="{E31B18B3-FD03-1E3F-A956-9C2414B71173}"/>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10" name="Kuva 9" descr="Hammasrattaat ääriviiva">
            <a:extLst>
              <a:ext uri="{FF2B5EF4-FFF2-40B4-BE49-F238E27FC236}">
                <a16:creationId xmlns:a16="http://schemas.microsoft.com/office/drawing/2014/main" id="{FC12AB51-CF1D-6789-CA76-EBD1707398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95663" y="5351836"/>
            <a:ext cx="754417" cy="764545"/>
          </a:xfrm>
          <a:prstGeom prst="rect">
            <a:avLst/>
          </a:prstGeom>
        </p:spPr>
      </p:pic>
      <p:sp>
        <p:nvSpPr>
          <p:cNvPr id="11" name="Suorakulmio: Pyöristetyt kulmat 10">
            <a:extLst>
              <a:ext uri="{FF2B5EF4-FFF2-40B4-BE49-F238E27FC236}">
                <a16:creationId xmlns:a16="http://schemas.microsoft.com/office/drawing/2014/main" id="{A744D666-207A-7E19-31F7-211228010E6D}"/>
              </a:ext>
            </a:extLst>
          </p:cNvPr>
          <p:cNvSpPr/>
          <p:nvPr/>
        </p:nvSpPr>
        <p:spPr>
          <a:xfrm>
            <a:off x="349320" y="4582274"/>
            <a:ext cx="4859677" cy="1489753"/>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fi-FI"/>
          </a:p>
        </p:txBody>
      </p:sp>
      <p:sp>
        <p:nvSpPr>
          <p:cNvPr id="12" name="Suorakulmio: Pyöristetyt kulmat 11">
            <a:extLst>
              <a:ext uri="{FF2B5EF4-FFF2-40B4-BE49-F238E27FC236}">
                <a16:creationId xmlns:a16="http://schemas.microsoft.com/office/drawing/2014/main" id="{BA2134CC-D89D-7BC0-41C2-2DBBE5BD6A3F}"/>
              </a:ext>
            </a:extLst>
          </p:cNvPr>
          <p:cNvSpPr/>
          <p:nvPr/>
        </p:nvSpPr>
        <p:spPr>
          <a:xfrm>
            <a:off x="5794585" y="4498655"/>
            <a:ext cx="5237481" cy="1489753"/>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fi-FI"/>
          </a:p>
        </p:txBody>
      </p:sp>
      <p:pic>
        <p:nvPicPr>
          <p:cNvPr id="13" name="Kuva 12" descr="Hammasrattaat ääriviiva">
            <a:extLst>
              <a:ext uri="{FF2B5EF4-FFF2-40B4-BE49-F238E27FC236}">
                <a16:creationId xmlns:a16="http://schemas.microsoft.com/office/drawing/2014/main" id="{58D0F79E-AE5E-3F1E-1C1A-4F2055D1DD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83994" y="4836947"/>
            <a:ext cx="861089" cy="872649"/>
          </a:xfrm>
          <a:prstGeom prst="rect">
            <a:avLst/>
          </a:prstGeom>
        </p:spPr>
      </p:pic>
    </p:spTree>
    <p:extLst>
      <p:ext uri="{BB962C8B-B14F-4D97-AF65-F5344CB8AC3E}">
        <p14:creationId xmlns:p14="http://schemas.microsoft.com/office/powerpoint/2010/main" val="20705460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B85E95B-DC35-616E-6B9D-CA4F3C88EAEC}"/>
              </a:ext>
            </a:extLst>
          </p:cNvPr>
          <p:cNvSpPr>
            <a:spLocks noGrp="1"/>
          </p:cNvSpPr>
          <p:nvPr>
            <p:ph type="title"/>
          </p:nvPr>
        </p:nvSpPr>
        <p:spPr/>
        <p:txBody>
          <a:bodyPr/>
          <a:lstStyle/>
          <a:p>
            <a:r>
              <a:rPr lang="fi-FI"/>
              <a:t>Sanoja</a:t>
            </a:r>
          </a:p>
        </p:txBody>
      </p:sp>
      <p:sp>
        <p:nvSpPr>
          <p:cNvPr id="3" name="Tekstin paikkamerkki 2">
            <a:extLst>
              <a:ext uri="{FF2B5EF4-FFF2-40B4-BE49-F238E27FC236}">
                <a16:creationId xmlns:a16="http://schemas.microsoft.com/office/drawing/2014/main" id="{E9C3C55D-C73D-23B0-63FC-70F3B1015AA4}"/>
              </a:ext>
            </a:extLst>
          </p:cNvPr>
          <p:cNvSpPr>
            <a:spLocks noGrp="1"/>
          </p:cNvSpPr>
          <p:nvPr>
            <p:ph type="body" idx="1"/>
          </p:nvPr>
        </p:nvSpPr>
        <p:spPr/>
        <p:txBody>
          <a:bodyPr/>
          <a:lstStyle/>
          <a:p>
            <a:r>
              <a:rPr lang="fi-FI" dirty="0"/>
              <a:t>kotieläimiä</a:t>
            </a:r>
          </a:p>
        </p:txBody>
      </p:sp>
      <p:sp>
        <p:nvSpPr>
          <p:cNvPr id="4" name="Sisällön paikkamerkki 3">
            <a:extLst>
              <a:ext uri="{FF2B5EF4-FFF2-40B4-BE49-F238E27FC236}">
                <a16:creationId xmlns:a16="http://schemas.microsoft.com/office/drawing/2014/main" id="{3EEEC06F-3210-BE3A-2A4E-649E2B1C759B}"/>
              </a:ext>
            </a:extLst>
          </p:cNvPr>
          <p:cNvSpPr>
            <a:spLocks noGrp="1"/>
          </p:cNvSpPr>
          <p:nvPr>
            <p:ph sz="half" idx="2"/>
          </p:nvPr>
        </p:nvSpPr>
        <p:spPr/>
        <p:txBody>
          <a:bodyPr/>
          <a:lstStyle/>
          <a:p>
            <a:pPr marL="0" indent="0">
              <a:buNone/>
            </a:pPr>
            <a:r>
              <a:rPr lang="fi-FI"/>
              <a:t>en </a:t>
            </a:r>
            <a:r>
              <a:rPr lang="fi-FI" err="1"/>
              <a:t>katt</a:t>
            </a:r>
            <a:endParaRPr lang="fi-FI"/>
          </a:p>
          <a:p>
            <a:pPr marL="0" indent="0">
              <a:buNone/>
            </a:pPr>
            <a:r>
              <a:rPr lang="fi-FI"/>
              <a:t>en </a:t>
            </a:r>
            <a:r>
              <a:rPr lang="fi-FI" err="1"/>
              <a:t>häst</a:t>
            </a:r>
            <a:endParaRPr lang="fi-FI"/>
          </a:p>
          <a:p>
            <a:pPr marL="0" indent="0">
              <a:buNone/>
            </a:pPr>
            <a:r>
              <a:rPr lang="fi-FI"/>
              <a:t>en </a:t>
            </a:r>
            <a:r>
              <a:rPr lang="fi-FI" err="1"/>
              <a:t>hund</a:t>
            </a:r>
            <a:endParaRPr lang="fi-FI"/>
          </a:p>
          <a:p>
            <a:pPr marL="0" indent="0">
              <a:buNone/>
            </a:pPr>
            <a:r>
              <a:rPr lang="fi-FI"/>
              <a:t>en </a:t>
            </a:r>
            <a:r>
              <a:rPr lang="fi-FI" err="1"/>
              <a:t>marsvin</a:t>
            </a:r>
            <a:endParaRPr lang="fi-FI"/>
          </a:p>
          <a:p>
            <a:pPr marL="0" indent="0">
              <a:buNone/>
            </a:pPr>
            <a:r>
              <a:rPr lang="fi-FI"/>
              <a:t>en </a:t>
            </a:r>
            <a:r>
              <a:rPr lang="fi-FI" err="1"/>
              <a:t>fisk</a:t>
            </a:r>
            <a:endParaRPr lang="fi-FI"/>
          </a:p>
          <a:p>
            <a:pPr marL="0" indent="0">
              <a:buNone/>
            </a:pPr>
            <a:r>
              <a:rPr lang="fi-FI"/>
              <a:t>en </a:t>
            </a:r>
            <a:r>
              <a:rPr lang="fi-FI" err="1"/>
              <a:t>undulat</a:t>
            </a:r>
            <a:endParaRPr lang="fi-FI"/>
          </a:p>
          <a:p>
            <a:pPr marL="0" indent="0">
              <a:buNone/>
            </a:pPr>
            <a:endParaRPr lang="fi-FI"/>
          </a:p>
        </p:txBody>
      </p:sp>
      <p:sp>
        <p:nvSpPr>
          <p:cNvPr id="5" name="Tekstin paikkamerkki 4">
            <a:extLst>
              <a:ext uri="{FF2B5EF4-FFF2-40B4-BE49-F238E27FC236}">
                <a16:creationId xmlns:a16="http://schemas.microsoft.com/office/drawing/2014/main" id="{39AEFB9A-EBDC-221E-69EF-761B7C6CE203}"/>
              </a:ext>
            </a:extLst>
          </p:cNvPr>
          <p:cNvSpPr>
            <a:spLocks noGrp="1"/>
          </p:cNvSpPr>
          <p:nvPr>
            <p:ph type="body" sz="quarter" idx="3"/>
          </p:nvPr>
        </p:nvSpPr>
        <p:spPr/>
        <p:txBody>
          <a:bodyPr/>
          <a:lstStyle/>
          <a:p>
            <a:r>
              <a:rPr lang="fi-FI"/>
              <a:t>harrastuksia</a:t>
            </a:r>
          </a:p>
        </p:txBody>
      </p:sp>
      <p:sp>
        <p:nvSpPr>
          <p:cNvPr id="6" name="Sisällön paikkamerkki 5">
            <a:extLst>
              <a:ext uri="{FF2B5EF4-FFF2-40B4-BE49-F238E27FC236}">
                <a16:creationId xmlns:a16="http://schemas.microsoft.com/office/drawing/2014/main" id="{B545FD84-B9A3-7EC8-C49E-DEC01CFA3A40}"/>
              </a:ext>
            </a:extLst>
          </p:cNvPr>
          <p:cNvSpPr>
            <a:spLocks noGrp="1"/>
          </p:cNvSpPr>
          <p:nvPr>
            <p:ph sz="quarter" idx="4"/>
          </p:nvPr>
        </p:nvSpPr>
        <p:spPr/>
        <p:txBody>
          <a:bodyPr vert="horz" lIns="91440" tIns="45720" rIns="91440" bIns="45720" rtlCol="0" anchor="t">
            <a:normAutofit/>
          </a:bodyPr>
          <a:lstStyle/>
          <a:p>
            <a:pPr marL="0" indent="0">
              <a:buNone/>
            </a:pPr>
            <a:r>
              <a:rPr lang="fi-FI" err="1"/>
              <a:t>spela</a:t>
            </a:r>
            <a:r>
              <a:rPr lang="fi-FI"/>
              <a:t> </a:t>
            </a:r>
            <a:r>
              <a:rPr lang="fi-FI" err="1"/>
              <a:t>fotboll</a:t>
            </a:r>
            <a:endParaRPr lang="fi-FI"/>
          </a:p>
          <a:p>
            <a:pPr marL="0" indent="0">
              <a:buNone/>
            </a:pPr>
            <a:r>
              <a:rPr lang="fi-FI" err="1"/>
              <a:t>spela</a:t>
            </a:r>
            <a:r>
              <a:rPr lang="fi-FI"/>
              <a:t> </a:t>
            </a:r>
            <a:r>
              <a:rPr lang="fi-FI" err="1"/>
              <a:t>basket</a:t>
            </a:r>
            <a:endParaRPr lang="fi-FI"/>
          </a:p>
          <a:p>
            <a:pPr marL="0" indent="0">
              <a:buNone/>
            </a:pPr>
            <a:r>
              <a:rPr lang="fi-FI" err="1"/>
              <a:t>spela</a:t>
            </a:r>
            <a:r>
              <a:rPr lang="fi-FI"/>
              <a:t> tennis</a:t>
            </a:r>
            <a:endParaRPr lang="fi-FI">
              <a:cs typeface="Calibri"/>
            </a:endParaRPr>
          </a:p>
          <a:p>
            <a:pPr marL="0" indent="0">
              <a:buNone/>
            </a:pPr>
            <a:r>
              <a:rPr lang="fi-FI" err="1"/>
              <a:t>spela</a:t>
            </a:r>
            <a:r>
              <a:rPr lang="fi-FI"/>
              <a:t> </a:t>
            </a:r>
            <a:r>
              <a:rPr lang="fi-FI" err="1"/>
              <a:t>padel</a:t>
            </a:r>
            <a:endParaRPr lang="fi-FI"/>
          </a:p>
          <a:p>
            <a:pPr marL="0" indent="0">
              <a:buNone/>
            </a:pPr>
            <a:r>
              <a:rPr lang="fi-FI" err="1"/>
              <a:t>spela</a:t>
            </a:r>
            <a:r>
              <a:rPr lang="fi-FI"/>
              <a:t> </a:t>
            </a:r>
            <a:r>
              <a:rPr lang="fi-FI" err="1"/>
              <a:t>dataspel</a:t>
            </a:r>
            <a:endParaRPr lang="fi-FI"/>
          </a:p>
          <a:p>
            <a:pPr marL="0" indent="0">
              <a:buNone/>
            </a:pPr>
            <a:r>
              <a:rPr lang="fi-FI" err="1"/>
              <a:t>dansa</a:t>
            </a:r>
            <a:endParaRPr lang="fi-FI" err="1">
              <a:cs typeface="Calibri"/>
            </a:endParaRPr>
          </a:p>
          <a:p>
            <a:pPr marL="0" indent="0">
              <a:buNone/>
            </a:pPr>
            <a:r>
              <a:rPr lang="fi-FI" err="1"/>
              <a:t>fiska</a:t>
            </a:r>
          </a:p>
        </p:txBody>
      </p:sp>
      <p:pic>
        <p:nvPicPr>
          <p:cNvPr id="12" name="Kuva 11" descr="Lähikuva Marsusta">
            <a:extLst>
              <a:ext uri="{FF2B5EF4-FFF2-40B4-BE49-F238E27FC236}">
                <a16:creationId xmlns:a16="http://schemas.microsoft.com/office/drawing/2014/main" id="{C53BA57C-2F7A-24DA-1B9E-5E33060C3C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6606" y="3515360"/>
            <a:ext cx="2083118" cy="1381760"/>
          </a:xfrm>
          <a:prstGeom prst="rect">
            <a:avLst/>
          </a:prstGeom>
        </p:spPr>
      </p:pic>
      <p:pic>
        <p:nvPicPr>
          <p:cNvPr id="15" name="Kuva 14" descr="Oikea nuoli tasaisella täytöllä">
            <a:extLst>
              <a:ext uri="{FF2B5EF4-FFF2-40B4-BE49-F238E27FC236}">
                <a16:creationId xmlns:a16="http://schemas.microsoft.com/office/drawing/2014/main" id="{5BE14576-C551-6986-40B7-14B732B179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06136" y="4375308"/>
            <a:ext cx="801529" cy="801529"/>
          </a:xfrm>
          <a:prstGeom prst="rect">
            <a:avLst/>
          </a:prstGeom>
        </p:spPr>
      </p:pic>
      <p:pic>
        <p:nvPicPr>
          <p:cNvPr id="17" name="Kuva 16" descr="Mies, jolla on musta t-paita ja kuulokemikrofoni, istuu oranssin ja mustan näppäimistön edessä himmeästi valaistussa huoneessa sinisten seinien kanssa">
            <a:extLst>
              <a:ext uri="{FF2B5EF4-FFF2-40B4-BE49-F238E27FC236}">
                <a16:creationId xmlns:a16="http://schemas.microsoft.com/office/drawing/2014/main" id="{9338E99D-9161-0E11-40D7-07C1A54AF9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508001" y="4347369"/>
            <a:ext cx="2133600" cy="1422400"/>
          </a:xfrm>
          <a:prstGeom prst="rect">
            <a:avLst/>
          </a:prstGeom>
        </p:spPr>
      </p:pic>
      <p:pic>
        <p:nvPicPr>
          <p:cNvPr id="18" name="Kuva 17" descr="Oikea nuoli tasaisella täytöllä">
            <a:extLst>
              <a:ext uri="{FF2B5EF4-FFF2-40B4-BE49-F238E27FC236}">
                <a16:creationId xmlns:a16="http://schemas.microsoft.com/office/drawing/2014/main" id="{065E54F4-77CE-2F95-879D-469B52E473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28509" y="3889341"/>
            <a:ext cx="801529" cy="801529"/>
          </a:xfrm>
          <a:prstGeom prst="rect">
            <a:avLst/>
          </a:prstGeom>
        </p:spPr>
      </p:pic>
      <p:sp>
        <p:nvSpPr>
          <p:cNvPr id="8" name="Tekstiruutu 7">
            <a:extLst>
              <a:ext uri="{FF2B5EF4-FFF2-40B4-BE49-F238E27FC236}">
                <a16:creationId xmlns:a16="http://schemas.microsoft.com/office/drawing/2014/main" id="{6FCF59AB-CD59-71C1-C021-1AE9246133D9}"/>
              </a:ext>
            </a:extLst>
          </p:cNvPr>
          <p:cNvSpPr txBox="1"/>
          <p:nvPr/>
        </p:nvSpPr>
        <p:spPr>
          <a:xfrm>
            <a:off x="9791700" y="5858461"/>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Microsoft 0365 kuvapankki</a:t>
            </a:r>
            <a:endParaRPr lang="fi-FI" sz="1000" dirty="0"/>
          </a:p>
        </p:txBody>
      </p:sp>
      <p:pic>
        <p:nvPicPr>
          <p:cNvPr id="7" name="Kuva 6" descr="Tienviitta ääriviiva">
            <a:extLst>
              <a:ext uri="{FF2B5EF4-FFF2-40B4-BE49-F238E27FC236}">
                <a16:creationId xmlns:a16="http://schemas.microsoft.com/office/drawing/2014/main" id="{E21B64A3-9669-86AC-75E4-4F0AB79BE7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72866" y="458318"/>
            <a:ext cx="1714463" cy="1714463"/>
          </a:xfrm>
          <a:prstGeom prst="rect">
            <a:avLst/>
          </a:prstGeom>
        </p:spPr>
      </p:pic>
      <p:sp>
        <p:nvSpPr>
          <p:cNvPr id="9" name="Tekstiruutu 8">
            <a:extLst>
              <a:ext uri="{FF2B5EF4-FFF2-40B4-BE49-F238E27FC236}">
                <a16:creationId xmlns:a16="http://schemas.microsoft.com/office/drawing/2014/main" id="{C6EAF3B8-63EF-E227-05B5-E3B8C025884E}"/>
              </a:ext>
            </a:extLst>
          </p:cNvPr>
          <p:cNvSpPr txBox="1"/>
          <p:nvPr/>
        </p:nvSpPr>
        <p:spPr>
          <a:xfrm>
            <a:off x="6096000" y="6142078"/>
            <a:ext cx="4046220" cy="369332"/>
          </a:xfrm>
          <a:custGeom>
            <a:avLst/>
            <a:gdLst>
              <a:gd name="connsiteX0" fmla="*/ 0 w 4046220"/>
              <a:gd name="connsiteY0" fmla="*/ 0 h 369332"/>
              <a:gd name="connsiteX1" fmla="*/ 618494 w 4046220"/>
              <a:gd name="connsiteY1" fmla="*/ 0 h 369332"/>
              <a:gd name="connsiteX2" fmla="*/ 1156063 w 4046220"/>
              <a:gd name="connsiteY2" fmla="*/ 0 h 369332"/>
              <a:gd name="connsiteX3" fmla="*/ 1612708 w 4046220"/>
              <a:gd name="connsiteY3" fmla="*/ 0 h 369332"/>
              <a:gd name="connsiteX4" fmla="*/ 2069353 w 4046220"/>
              <a:gd name="connsiteY4" fmla="*/ 0 h 369332"/>
              <a:gd name="connsiteX5" fmla="*/ 2525997 w 4046220"/>
              <a:gd name="connsiteY5" fmla="*/ 0 h 369332"/>
              <a:gd name="connsiteX6" fmla="*/ 3023104 w 4046220"/>
              <a:gd name="connsiteY6" fmla="*/ 0 h 369332"/>
              <a:gd name="connsiteX7" fmla="*/ 4046220 w 4046220"/>
              <a:gd name="connsiteY7" fmla="*/ 0 h 369332"/>
              <a:gd name="connsiteX8" fmla="*/ 4046220 w 4046220"/>
              <a:gd name="connsiteY8" fmla="*/ 369332 h 369332"/>
              <a:gd name="connsiteX9" fmla="*/ 3387264 w 4046220"/>
              <a:gd name="connsiteY9" fmla="*/ 369332 h 369332"/>
              <a:gd name="connsiteX10" fmla="*/ 2728308 w 4046220"/>
              <a:gd name="connsiteY10" fmla="*/ 369332 h 369332"/>
              <a:gd name="connsiteX11" fmla="*/ 2271664 w 4046220"/>
              <a:gd name="connsiteY11" fmla="*/ 369332 h 369332"/>
              <a:gd name="connsiteX12" fmla="*/ 1693632 w 4046220"/>
              <a:gd name="connsiteY12" fmla="*/ 369332 h 369332"/>
              <a:gd name="connsiteX13" fmla="*/ 1034676 w 4046220"/>
              <a:gd name="connsiteY13" fmla="*/ 369332 h 369332"/>
              <a:gd name="connsiteX14" fmla="*/ 0 w 4046220"/>
              <a:gd name="connsiteY14" fmla="*/ 369332 h 369332"/>
              <a:gd name="connsiteX15" fmla="*/ 0 w 4046220"/>
              <a:gd name="connsiteY15"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6220" h="369332" extrusionOk="0">
                <a:moveTo>
                  <a:pt x="0" y="0"/>
                </a:moveTo>
                <a:cubicBezTo>
                  <a:pt x="305317" y="-25814"/>
                  <a:pt x="473316" y="5944"/>
                  <a:pt x="618494" y="0"/>
                </a:cubicBezTo>
                <a:cubicBezTo>
                  <a:pt x="763672" y="-5944"/>
                  <a:pt x="1030439" y="19454"/>
                  <a:pt x="1156063" y="0"/>
                </a:cubicBezTo>
                <a:cubicBezTo>
                  <a:pt x="1281687" y="-19454"/>
                  <a:pt x="1412597" y="20806"/>
                  <a:pt x="1612708" y="0"/>
                </a:cubicBezTo>
                <a:cubicBezTo>
                  <a:pt x="1812819" y="-20806"/>
                  <a:pt x="1935736" y="50869"/>
                  <a:pt x="2069353" y="0"/>
                </a:cubicBezTo>
                <a:cubicBezTo>
                  <a:pt x="2202970" y="-50869"/>
                  <a:pt x="2397996" y="34355"/>
                  <a:pt x="2525997" y="0"/>
                </a:cubicBezTo>
                <a:cubicBezTo>
                  <a:pt x="2653998" y="-34355"/>
                  <a:pt x="2869056" y="50752"/>
                  <a:pt x="3023104" y="0"/>
                </a:cubicBezTo>
                <a:cubicBezTo>
                  <a:pt x="3177152" y="-50752"/>
                  <a:pt x="3813139" y="31924"/>
                  <a:pt x="4046220" y="0"/>
                </a:cubicBezTo>
                <a:cubicBezTo>
                  <a:pt x="4053180" y="109495"/>
                  <a:pt x="4043753" y="216425"/>
                  <a:pt x="4046220" y="369332"/>
                </a:cubicBezTo>
                <a:cubicBezTo>
                  <a:pt x="3811730" y="377797"/>
                  <a:pt x="3682107" y="325618"/>
                  <a:pt x="3387264" y="369332"/>
                </a:cubicBezTo>
                <a:cubicBezTo>
                  <a:pt x="3092421" y="413046"/>
                  <a:pt x="3038197" y="350917"/>
                  <a:pt x="2728308" y="369332"/>
                </a:cubicBezTo>
                <a:cubicBezTo>
                  <a:pt x="2418419" y="387747"/>
                  <a:pt x="2410855" y="368911"/>
                  <a:pt x="2271664" y="369332"/>
                </a:cubicBezTo>
                <a:cubicBezTo>
                  <a:pt x="2132473" y="369753"/>
                  <a:pt x="1936477" y="310238"/>
                  <a:pt x="1693632" y="369332"/>
                </a:cubicBezTo>
                <a:cubicBezTo>
                  <a:pt x="1450787" y="428426"/>
                  <a:pt x="1179125" y="324527"/>
                  <a:pt x="1034676" y="369332"/>
                </a:cubicBezTo>
                <a:cubicBezTo>
                  <a:pt x="890227" y="414137"/>
                  <a:pt x="260375" y="358843"/>
                  <a:pt x="0" y="369332"/>
                </a:cubicBezTo>
                <a:cubicBezTo>
                  <a:pt x="-18555" y="284027"/>
                  <a:pt x="258" y="164397"/>
                  <a:pt x="0" y="0"/>
                </a:cubicBezTo>
                <a:close/>
              </a:path>
            </a:pathLst>
          </a:custGeom>
          <a:noFill/>
          <a:ln>
            <a:solidFill>
              <a:schemeClr val="tx1"/>
            </a:solidFill>
            <a:extLst>
              <a:ext uri="{C807C97D-BFC1-408E-A445-0C87EB9F89A2}">
                <ask:lineSketchStyleProps xmlns:ask="http://schemas.microsoft.com/office/drawing/2018/sketchyshapes" sd="404455215">
                  <a:prstGeom prst="rect">
                    <a:avLst/>
                  </a:prstGeom>
                  <ask:type>
                    <ask:lineSketchScribble/>
                  </ask:type>
                </ask:lineSketchStyleProps>
              </a:ext>
            </a:extLst>
          </a:ln>
        </p:spPr>
        <p:txBody>
          <a:bodyPr wrap="square" rtlCol="0">
            <a:spAutoFit/>
          </a:bodyPr>
          <a:lstStyle/>
          <a:p>
            <a:r>
              <a:rPr lang="fi-FI" dirty="0"/>
              <a:t>Löydätkö oman harrastuksesi tästä?</a:t>
            </a:r>
          </a:p>
        </p:txBody>
      </p:sp>
      <p:sp>
        <p:nvSpPr>
          <p:cNvPr id="10" name="Tekstiruutu 9">
            <a:extLst>
              <a:ext uri="{FF2B5EF4-FFF2-40B4-BE49-F238E27FC236}">
                <a16:creationId xmlns:a16="http://schemas.microsoft.com/office/drawing/2014/main" id="{8A7C2F19-5C48-C7A8-20B9-1E1391CC1272}"/>
              </a:ext>
            </a:extLst>
          </p:cNvPr>
          <p:cNvSpPr txBox="1"/>
          <p:nvPr/>
        </p:nvSpPr>
        <p:spPr>
          <a:xfrm>
            <a:off x="800735" y="5981572"/>
            <a:ext cx="4046220" cy="369332"/>
          </a:xfrm>
          <a:custGeom>
            <a:avLst/>
            <a:gdLst>
              <a:gd name="connsiteX0" fmla="*/ 0 w 4046220"/>
              <a:gd name="connsiteY0" fmla="*/ 0 h 369332"/>
              <a:gd name="connsiteX1" fmla="*/ 618494 w 4046220"/>
              <a:gd name="connsiteY1" fmla="*/ 0 h 369332"/>
              <a:gd name="connsiteX2" fmla="*/ 1236987 w 4046220"/>
              <a:gd name="connsiteY2" fmla="*/ 0 h 369332"/>
              <a:gd name="connsiteX3" fmla="*/ 1895943 w 4046220"/>
              <a:gd name="connsiteY3" fmla="*/ 0 h 369332"/>
              <a:gd name="connsiteX4" fmla="*/ 2473975 w 4046220"/>
              <a:gd name="connsiteY4" fmla="*/ 0 h 369332"/>
              <a:gd name="connsiteX5" fmla="*/ 2930619 w 4046220"/>
              <a:gd name="connsiteY5" fmla="*/ 0 h 369332"/>
              <a:gd name="connsiteX6" fmla="*/ 3549113 w 4046220"/>
              <a:gd name="connsiteY6" fmla="*/ 0 h 369332"/>
              <a:gd name="connsiteX7" fmla="*/ 4046220 w 4046220"/>
              <a:gd name="connsiteY7" fmla="*/ 0 h 369332"/>
              <a:gd name="connsiteX8" fmla="*/ 4046220 w 4046220"/>
              <a:gd name="connsiteY8" fmla="*/ 369332 h 369332"/>
              <a:gd name="connsiteX9" fmla="*/ 3468189 w 4046220"/>
              <a:gd name="connsiteY9" fmla="*/ 369332 h 369332"/>
              <a:gd name="connsiteX10" fmla="*/ 2809233 w 4046220"/>
              <a:gd name="connsiteY10" fmla="*/ 369332 h 369332"/>
              <a:gd name="connsiteX11" fmla="*/ 2150277 w 4046220"/>
              <a:gd name="connsiteY11" fmla="*/ 369332 h 369332"/>
              <a:gd name="connsiteX12" fmla="*/ 1531783 w 4046220"/>
              <a:gd name="connsiteY12" fmla="*/ 369332 h 369332"/>
              <a:gd name="connsiteX13" fmla="*/ 953752 w 4046220"/>
              <a:gd name="connsiteY13" fmla="*/ 369332 h 369332"/>
              <a:gd name="connsiteX14" fmla="*/ 0 w 4046220"/>
              <a:gd name="connsiteY14" fmla="*/ 369332 h 369332"/>
              <a:gd name="connsiteX15" fmla="*/ 0 w 4046220"/>
              <a:gd name="connsiteY15"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6220" h="369332" extrusionOk="0">
                <a:moveTo>
                  <a:pt x="0" y="0"/>
                </a:moveTo>
                <a:cubicBezTo>
                  <a:pt x="191733" y="-18044"/>
                  <a:pt x="336349" y="21970"/>
                  <a:pt x="618494" y="0"/>
                </a:cubicBezTo>
                <a:cubicBezTo>
                  <a:pt x="900639" y="-21970"/>
                  <a:pt x="976063" y="10174"/>
                  <a:pt x="1236987" y="0"/>
                </a:cubicBezTo>
                <a:cubicBezTo>
                  <a:pt x="1497911" y="-10174"/>
                  <a:pt x="1632639" y="41486"/>
                  <a:pt x="1895943" y="0"/>
                </a:cubicBezTo>
                <a:cubicBezTo>
                  <a:pt x="2159247" y="-41486"/>
                  <a:pt x="2282008" y="11864"/>
                  <a:pt x="2473975" y="0"/>
                </a:cubicBezTo>
                <a:cubicBezTo>
                  <a:pt x="2665942" y="-11864"/>
                  <a:pt x="2780693" y="18082"/>
                  <a:pt x="2930619" y="0"/>
                </a:cubicBezTo>
                <a:cubicBezTo>
                  <a:pt x="3080545" y="-18082"/>
                  <a:pt x="3304043" y="17310"/>
                  <a:pt x="3549113" y="0"/>
                </a:cubicBezTo>
                <a:cubicBezTo>
                  <a:pt x="3794183" y="-17310"/>
                  <a:pt x="3938792" y="31942"/>
                  <a:pt x="4046220" y="0"/>
                </a:cubicBezTo>
                <a:cubicBezTo>
                  <a:pt x="4063920" y="102093"/>
                  <a:pt x="4008674" y="290697"/>
                  <a:pt x="4046220" y="369332"/>
                </a:cubicBezTo>
                <a:cubicBezTo>
                  <a:pt x="3768108" y="420177"/>
                  <a:pt x="3638244" y="338246"/>
                  <a:pt x="3468189" y="369332"/>
                </a:cubicBezTo>
                <a:cubicBezTo>
                  <a:pt x="3298134" y="400418"/>
                  <a:pt x="2947750" y="291219"/>
                  <a:pt x="2809233" y="369332"/>
                </a:cubicBezTo>
                <a:cubicBezTo>
                  <a:pt x="2670716" y="447445"/>
                  <a:pt x="2406209" y="301614"/>
                  <a:pt x="2150277" y="369332"/>
                </a:cubicBezTo>
                <a:cubicBezTo>
                  <a:pt x="1894345" y="437050"/>
                  <a:pt x="1668326" y="295765"/>
                  <a:pt x="1531783" y="369332"/>
                </a:cubicBezTo>
                <a:cubicBezTo>
                  <a:pt x="1395240" y="442899"/>
                  <a:pt x="1123520" y="308793"/>
                  <a:pt x="953752" y="369332"/>
                </a:cubicBezTo>
                <a:cubicBezTo>
                  <a:pt x="783984" y="429871"/>
                  <a:pt x="251735" y="323565"/>
                  <a:pt x="0" y="369332"/>
                </a:cubicBezTo>
                <a:cubicBezTo>
                  <a:pt x="-30676" y="277478"/>
                  <a:pt x="23073" y="146900"/>
                  <a:pt x="0" y="0"/>
                </a:cubicBezTo>
                <a:close/>
              </a:path>
            </a:pathLst>
          </a:custGeom>
          <a:noFill/>
          <a:ln>
            <a:solidFill>
              <a:schemeClr val="tx1"/>
            </a:solidFill>
            <a:extLst>
              <a:ext uri="{C807C97D-BFC1-408E-A445-0C87EB9F89A2}">
                <ask:lineSketchStyleProps xmlns:ask="http://schemas.microsoft.com/office/drawing/2018/sketchyshapes" sd="870764709">
                  <a:prstGeom prst="rect">
                    <a:avLst/>
                  </a:prstGeom>
                  <ask:type>
                    <ask:lineSketchScribble/>
                  </ask:type>
                </ask:lineSketchStyleProps>
              </a:ext>
            </a:extLst>
          </a:ln>
        </p:spPr>
        <p:txBody>
          <a:bodyPr wrap="square" rtlCol="0">
            <a:spAutoFit/>
          </a:bodyPr>
          <a:lstStyle/>
          <a:p>
            <a:r>
              <a:rPr lang="fi-FI" dirty="0"/>
              <a:t>Löydätkö oman lemmikkisi tästä? </a:t>
            </a:r>
          </a:p>
        </p:txBody>
      </p:sp>
    </p:spTree>
    <p:extLst>
      <p:ext uri="{BB962C8B-B14F-4D97-AF65-F5344CB8AC3E}">
        <p14:creationId xmlns:p14="http://schemas.microsoft.com/office/powerpoint/2010/main" val="23039884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8E459589-AEDE-4FBF-0425-4723CA9CB493}"/>
              </a:ext>
            </a:extLst>
          </p:cNvPr>
          <p:cNvSpPr>
            <a:spLocks noGrp="1"/>
          </p:cNvSpPr>
          <p:nvPr>
            <p:ph type="title"/>
          </p:nvPr>
        </p:nvSpPr>
        <p:spPr>
          <a:xfrm>
            <a:off x="804672" y="1412489"/>
            <a:ext cx="2871095" cy="2127124"/>
          </a:xfrm>
        </p:spPr>
        <p:txBody>
          <a:bodyPr anchor="t">
            <a:normAutofit/>
          </a:bodyPr>
          <a:lstStyle/>
          <a:p>
            <a:r>
              <a:rPr lang="fi-FI" sz="3600">
                <a:solidFill>
                  <a:schemeClr val="bg1"/>
                </a:solidFill>
              </a:rPr>
              <a:t>Nummer 1-20</a:t>
            </a:r>
          </a:p>
        </p:txBody>
      </p:sp>
      <p:sp>
        <p:nvSpPr>
          <p:cNvPr id="3" name="Sisällön paikkamerkki 2">
            <a:extLst>
              <a:ext uri="{FF2B5EF4-FFF2-40B4-BE49-F238E27FC236}">
                <a16:creationId xmlns:a16="http://schemas.microsoft.com/office/drawing/2014/main" id="{7BA0266D-D41F-1EDC-4A4E-7964DCE15BE4}"/>
              </a:ext>
            </a:extLst>
          </p:cNvPr>
          <p:cNvSpPr>
            <a:spLocks noGrp="1"/>
          </p:cNvSpPr>
          <p:nvPr>
            <p:ph sz="half" idx="1"/>
          </p:nvPr>
        </p:nvSpPr>
        <p:spPr>
          <a:xfrm>
            <a:off x="5198993" y="414962"/>
            <a:ext cx="2926080" cy="5361371"/>
          </a:xfrm>
        </p:spPr>
        <p:txBody>
          <a:bodyPr vert="horz" lIns="91440" tIns="45720" rIns="91440" bIns="45720" rtlCol="0" anchor="t">
            <a:noAutofit/>
          </a:bodyPr>
          <a:lstStyle/>
          <a:p>
            <a:pPr marL="0" indent="0">
              <a:buNone/>
            </a:pPr>
            <a:r>
              <a:rPr lang="fi-FI" sz="3200"/>
              <a:t>1 ett</a:t>
            </a:r>
            <a:endParaRPr lang="fi-FI" sz="3200">
              <a:cs typeface="Calibri"/>
            </a:endParaRPr>
          </a:p>
          <a:p>
            <a:pPr marL="0" indent="0">
              <a:buNone/>
            </a:pPr>
            <a:r>
              <a:rPr lang="fi-FI" sz="3200"/>
              <a:t>2 </a:t>
            </a:r>
            <a:r>
              <a:rPr lang="fi-FI" sz="3200" err="1"/>
              <a:t>två</a:t>
            </a:r>
            <a:r>
              <a:rPr lang="fi-FI" sz="3200"/>
              <a:t> [</a:t>
            </a:r>
            <a:r>
              <a:rPr lang="fi-FI" sz="3200" err="1"/>
              <a:t>tvo</a:t>
            </a:r>
            <a:r>
              <a:rPr lang="fi-FI" sz="3200"/>
              <a:t>]</a:t>
            </a:r>
            <a:endParaRPr lang="fi-FI" sz="3200">
              <a:cs typeface="Calibri"/>
            </a:endParaRPr>
          </a:p>
          <a:p>
            <a:pPr marL="0" indent="0">
              <a:buNone/>
            </a:pPr>
            <a:r>
              <a:rPr lang="fi-FI" sz="3200"/>
              <a:t>3 </a:t>
            </a:r>
            <a:r>
              <a:rPr lang="fi-FI" sz="3200" err="1"/>
              <a:t>tre</a:t>
            </a:r>
            <a:endParaRPr lang="fi-FI" sz="3200">
              <a:cs typeface="Calibri"/>
            </a:endParaRPr>
          </a:p>
          <a:p>
            <a:pPr marL="0" indent="0">
              <a:buNone/>
            </a:pPr>
            <a:r>
              <a:rPr lang="fi-FI" sz="3200"/>
              <a:t>4 </a:t>
            </a:r>
            <a:r>
              <a:rPr lang="fi-FI" sz="3200" err="1"/>
              <a:t>fyra</a:t>
            </a:r>
            <a:endParaRPr lang="fi-FI" sz="3200">
              <a:cs typeface="Calibri"/>
            </a:endParaRPr>
          </a:p>
          <a:p>
            <a:pPr marL="0" indent="0">
              <a:buNone/>
            </a:pPr>
            <a:r>
              <a:rPr lang="fi-FI" sz="3200"/>
              <a:t>5 </a:t>
            </a:r>
            <a:r>
              <a:rPr lang="fi-FI" sz="3200" err="1"/>
              <a:t>fem</a:t>
            </a:r>
            <a:endParaRPr lang="fi-FI" sz="3200">
              <a:cs typeface="Calibri"/>
            </a:endParaRPr>
          </a:p>
          <a:p>
            <a:pPr marL="0" indent="0">
              <a:buNone/>
            </a:pPr>
            <a:r>
              <a:rPr lang="fi-FI" sz="3200"/>
              <a:t>6 </a:t>
            </a:r>
            <a:r>
              <a:rPr lang="fi-FI" sz="3200" err="1"/>
              <a:t>sex</a:t>
            </a:r>
            <a:endParaRPr lang="fi-FI" sz="3200">
              <a:cs typeface="Calibri"/>
            </a:endParaRPr>
          </a:p>
          <a:p>
            <a:pPr marL="0" indent="0">
              <a:buNone/>
            </a:pPr>
            <a:r>
              <a:rPr lang="fi-FI" sz="3200"/>
              <a:t>7 </a:t>
            </a:r>
            <a:r>
              <a:rPr lang="fi-FI" sz="3200" err="1"/>
              <a:t>sju</a:t>
            </a:r>
            <a:r>
              <a:rPr lang="fi-FI" sz="3200"/>
              <a:t> [</a:t>
            </a:r>
            <a:r>
              <a:rPr lang="fi-FI" sz="3200" err="1"/>
              <a:t>shu</a:t>
            </a:r>
            <a:r>
              <a:rPr lang="fi-FI" sz="3200"/>
              <a:t>]</a:t>
            </a:r>
            <a:endParaRPr lang="fi-FI" sz="3200">
              <a:cs typeface="Calibri"/>
            </a:endParaRPr>
          </a:p>
          <a:p>
            <a:pPr marL="0" indent="0">
              <a:buNone/>
            </a:pPr>
            <a:r>
              <a:rPr lang="fi-FI" sz="3200"/>
              <a:t>8 </a:t>
            </a:r>
            <a:r>
              <a:rPr lang="fi-FI" sz="3200" err="1"/>
              <a:t>Åtta</a:t>
            </a:r>
            <a:r>
              <a:rPr lang="fi-FI" sz="3200"/>
              <a:t> [</a:t>
            </a:r>
            <a:r>
              <a:rPr lang="fi-FI" sz="3200" err="1"/>
              <a:t>otta</a:t>
            </a:r>
            <a:r>
              <a:rPr lang="fi-FI" sz="3200"/>
              <a:t>]</a:t>
            </a:r>
            <a:endParaRPr lang="fi-FI" sz="3200">
              <a:cs typeface="Calibri"/>
            </a:endParaRPr>
          </a:p>
          <a:p>
            <a:pPr marL="0" indent="0">
              <a:buNone/>
            </a:pPr>
            <a:r>
              <a:rPr lang="fi-FI" sz="3200"/>
              <a:t>9 </a:t>
            </a:r>
            <a:r>
              <a:rPr lang="fi-FI" sz="3200" err="1"/>
              <a:t>nio</a:t>
            </a:r>
            <a:r>
              <a:rPr lang="fi-FI" sz="3200"/>
              <a:t> [</a:t>
            </a:r>
            <a:r>
              <a:rPr lang="fi-FI" sz="3200" err="1"/>
              <a:t>niu</a:t>
            </a:r>
            <a:r>
              <a:rPr lang="fi-FI" sz="3200"/>
              <a:t>]</a:t>
            </a:r>
            <a:endParaRPr lang="fi-FI" sz="3200">
              <a:cs typeface="Calibri"/>
            </a:endParaRPr>
          </a:p>
          <a:p>
            <a:pPr marL="0" indent="0">
              <a:buNone/>
            </a:pPr>
            <a:r>
              <a:rPr lang="fi-FI" sz="3200"/>
              <a:t>10 </a:t>
            </a:r>
            <a:r>
              <a:rPr lang="fi-FI" sz="3200" err="1"/>
              <a:t>tio</a:t>
            </a:r>
            <a:r>
              <a:rPr lang="fi-FI" sz="3200"/>
              <a:t> [</a:t>
            </a:r>
            <a:r>
              <a:rPr lang="fi-FI" sz="3200" err="1"/>
              <a:t>tio</a:t>
            </a:r>
            <a:r>
              <a:rPr lang="fi-FI" sz="3200"/>
              <a:t>]</a:t>
            </a:r>
            <a:endParaRPr lang="fi-FI" sz="3200">
              <a:cs typeface="Calibri"/>
            </a:endParaRPr>
          </a:p>
        </p:txBody>
      </p:sp>
      <p:sp>
        <p:nvSpPr>
          <p:cNvPr id="4" name="Sisällön paikkamerkki 3">
            <a:extLst>
              <a:ext uri="{FF2B5EF4-FFF2-40B4-BE49-F238E27FC236}">
                <a16:creationId xmlns:a16="http://schemas.microsoft.com/office/drawing/2014/main" id="{3FEDC76C-F62F-13C7-D3BF-F6E8B1FF26AF}"/>
              </a:ext>
            </a:extLst>
          </p:cNvPr>
          <p:cNvSpPr>
            <a:spLocks noGrp="1"/>
          </p:cNvSpPr>
          <p:nvPr>
            <p:ph sz="half" idx="2"/>
          </p:nvPr>
        </p:nvSpPr>
        <p:spPr>
          <a:xfrm>
            <a:off x="8229931" y="290271"/>
            <a:ext cx="3674225" cy="4363844"/>
          </a:xfrm>
        </p:spPr>
        <p:txBody>
          <a:bodyPr vert="horz" lIns="91440" tIns="45720" rIns="91440" bIns="45720" rtlCol="0" anchor="t">
            <a:noAutofit/>
          </a:bodyPr>
          <a:lstStyle/>
          <a:p>
            <a:pPr marL="0" indent="0">
              <a:buNone/>
            </a:pPr>
            <a:r>
              <a:rPr lang="fi-FI" sz="3200"/>
              <a:t>11 </a:t>
            </a:r>
            <a:r>
              <a:rPr lang="fi-FI" sz="3200" err="1"/>
              <a:t>elva</a:t>
            </a:r>
            <a:endParaRPr lang="fi-FI" sz="3200">
              <a:cs typeface="Calibri"/>
            </a:endParaRPr>
          </a:p>
          <a:p>
            <a:pPr marL="0" indent="0">
              <a:buNone/>
            </a:pPr>
            <a:r>
              <a:rPr lang="fi-FI" sz="3200"/>
              <a:t>12 </a:t>
            </a:r>
            <a:r>
              <a:rPr lang="fi-FI" sz="3200" err="1"/>
              <a:t>tolv</a:t>
            </a:r>
            <a:endParaRPr lang="fi-FI" sz="3200">
              <a:cs typeface="Calibri"/>
            </a:endParaRPr>
          </a:p>
          <a:p>
            <a:pPr marL="0" indent="0">
              <a:buNone/>
            </a:pPr>
            <a:r>
              <a:rPr lang="fi-FI" sz="3200"/>
              <a:t>13 </a:t>
            </a:r>
            <a:r>
              <a:rPr lang="fi-FI" sz="3200" err="1"/>
              <a:t>tretton</a:t>
            </a:r>
            <a:endParaRPr lang="fi-FI" sz="3200">
              <a:cs typeface="Calibri"/>
            </a:endParaRPr>
          </a:p>
          <a:p>
            <a:pPr marL="0" indent="0">
              <a:buNone/>
            </a:pPr>
            <a:r>
              <a:rPr lang="fi-FI" sz="3200"/>
              <a:t>14 </a:t>
            </a:r>
            <a:r>
              <a:rPr lang="fi-FI" sz="3200" err="1"/>
              <a:t>fjorton</a:t>
            </a:r>
            <a:r>
              <a:rPr lang="fi-FI" sz="3200"/>
              <a:t> [</a:t>
            </a:r>
            <a:r>
              <a:rPr lang="fi-FI" sz="3200" err="1"/>
              <a:t>fjurton</a:t>
            </a:r>
            <a:r>
              <a:rPr lang="fi-FI" sz="3200"/>
              <a:t>]</a:t>
            </a:r>
            <a:endParaRPr lang="fi-FI" sz="3200">
              <a:cs typeface="Calibri"/>
            </a:endParaRPr>
          </a:p>
          <a:p>
            <a:pPr marL="0" indent="0">
              <a:buNone/>
            </a:pPr>
            <a:r>
              <a:rPr lang="fi-FI" sz="3200"/>
              <a:t>15 </a:t>
            </a:r>
            <a:r>
              <a:rPr lang="fi-FI" sz="3200" err="1"/>
              <a:t>femton</a:t>
            </a:r>
            <a:endParaRPr lang="fi-FI" sz="3200">
              <a:cs typeface="Calibri"/>
            </a:endParaRPr>
          </a:p>
          <a:p>
            <a:pPr marL="0" indent="0">
              <a:buNone/>
            </a:pPr>
            <a:r>
              <a:rPr lang="fi-FI" sz="3200"/>
              <a:t>16 </a:t>
            </a:r>
            <a:r>
              <a:rPr lang="fi-FI" sz="3200" err="1"/>
              <a:t>sexton</a:t>
            </a:r>
            <a:endParaRPr lang="fi-FI" sz="3200">
              <a:cs typeface="Calibri"/>
            </a:endParaRPr>
          </a:p>
          <a:p>
            <a:pPr marL="0" indent="0">
              <a:buNone/>
            </a:pPr>
            <a:r>
              <a:rPr lang="fi-FI" sz="3200"/>
              <a:t>17 </a:t>
            </a:r>
            <a:r>
              <a:rPr lang="fi-FI" sz="3200" err="1"/>
              <a:t>Sjutton</a:t>
            </a:r>
            <a:r>
              <a:rPr lang="fi-FI" sz="3200"/>
              <a:t> [</a:t>
            </a:r>
            <a:r>
              <a:rPr lang="fi-FI" sz="3200" err="1"/>
              <a:t>shutton</a:t>
            </a:r>
            <a:r>
              <a:rPr lang="fi-FI" sz="3200"/>
              <a:t>]</a:t>
            </a:r>
            <a:endParaRPr lang="fi-FI" sz="3200">
              <a:cs typeface="Calibri"/>
            </a:endParaRPr>
          </a:p>
          <a:p>
            <a:pPr marL="0" indent="0">
              <a:buNone/>
            </a:pPr>
            <a:r>
              <a:rPr lang="fi-FI" sz="3200"/>
              <a:t>18 </a:t>
            </a:r>
            <a:r>
              <a:rPr lang="fi-FI" sz="3200" err="1"/>
              <a:t>aderton</a:t>
            </a:r>
            <a:endParaRPr lang="fi-FI" sz="3200">
              <a:cs typeface="Calibri"/>
            </a:endParaRPr>
          </a:p>
          <a:p>
            <a:pPr marL="0" indent="0">
              <a:buNone/>
            </a:pPr>
            <a:r>
              <a:rPr lang="fi-FI" sz="3200"/>
              <a:t>19 </a:t>
            </a:r>
            <a:r>
              <a:rPr lang="fi-FI" sz="3200" err="1"/>
              <a:t>nitton</a:t>
            </a:r>
            <a:endParaRPr lang="fi-FI" sz="3200">
              <a:cs typeface="Calibri"/>
            </a:endParaRPr>
          </a:p>
          <a:p>
            <a:pPr marL="0" indent="0">
              <a:buNone/>
            </a:pPr>
            <a:r>
              <a:rPr lang="fi-FI" sz="3200"/>
              <a:t>20 </a:t>
            </a:r>
            <a:r>
              <a:rPr lang="fi-FI" sz="3200" err="1"/>
              <a:t>tjugo</a:t>
            </a:r>
            <a:r>
              <a:rPr lang="fi-FI" sz="3200"/>
              <a:t> [</a:t>
            </a:r>
            <a:r>
              <a:rPr lang="fi-FI" sz="3200" err="1"/>
              <a:t>tsuju</a:t>
            </a:r>
            <a:r>
              <a:rPr lang="fi-FI" sz="3200"/>
              <a:t>]</a:t>
            </a:r>
            <a:endParaRPr lang="fi-FI" sz="3200">
              <a:cs typeface="Calibri"/>
            </a:endParaRPr>
          </a:p>
        </p:txBody>
      </p:sp>
      <p:pic>
        <p:nvPicPr>
          <p:cNvPr id="5" name="Kuva 4" descr="Tienviitta ääriviiva">
            <a:extLst>
              <a:ext uri="{FF2B5EF4-FFF2-40B4-BE49-F238E27FC236}">
                <a16:creationId xmlns:a16="http://schemas.microsoft.com/office/drawing/2014/main" id="{EF579784-4A7E-FB63-AF8C-3809423E53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58882" y="2238415"/>
            <a:ext cx="1714463" cy="1714463"/>
          </a:xfrm>
          <a:prstGeom prst="rect">
            <a:avLst/>
          </a:prstGeom>
        </p:spPr>
      </p:pic>
      <p:sp>
        <p:nvSpPr>
          <p:cNvPr id="6" name="Tekstiruutu 5">
            <a:extLst>
              <a:ext uri="{FF2B5EF4-FFF2-40B4-BE49-F238E27FC236}">
                <a16:creationId xmlns:a16="http://schemas.microsoft.com/office/drawing/2014/main" id="{106A17E0-5FF5-D17F-C81F-C267C66162CE}"/>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8" name="Kuva 7" descr="Kolmiulotteiset numerot valkoinen ja oranssi">
            <a:extLst>
              <a:ext uri="{FF2B5EF4-FFF2-40B4-BE49-F238E27FC236}">
                <a16:creationId xmlns:a16="http://schemas.microsoft.com/office/drawing/2014/main" id="{A618B495-A4A7-E066-5BBD-D8CF669767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403" y="3982514"/>
            <a:ext cx="2831104" cy="15925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00665104"/>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62822FA-74E2-8CEF-CF9E-DF264606370E}"/>
              </a:ext>
            </a:extLst>
          </p:cNvPr>
          <p:cNvSpPr>
            <a:spLocks noGrp="1"/>
          </p:cNvSpPr>
          <p:nvPr>
            <p:ph type="title"/>
          </p:nvPr>
        </p:nvSpPr>
        <p:spPr/>
        <p:txBody>
          <a:bodyPr/>
          <a:lstStyle/>
          <a:p>
            <a:r>
              <a:rPr lang="fi-FI" b="1" dirty="0"/>
              <a:t>Numerotehtäviä – mikä numero</a:t>
            </a:r>
          </a:p>
        </p:txBody>
      </p:sp>
      <p:sp>
        <p:nvSpPr>
          <p:cNvPr id="3" name="Sisällön paikkamerkki 2">
            <a:extLst>
              <a:ext uri="{FF2B5EF4-FFF2-40B4-BE49-F238E27FC236}">
                <a16:creationId xmlns:a16="http://schemas.microsoft.com/office/drawing/2014/main" id="{C4D3301C-8875-6464-D8A2-C66DE2FA731B}"/>
              </a:ext>
            </a:extLst>
          </p:cNvPr>
          <p:cNvSpPr>
            <a:spLocks noGrp="1"/>
          </p:cNvSpPr>
          <p:nvPr>
            <p:ph sz="half" idx="1"/>
          </p:nvPr>
        </p:nvSpPr>
        <p:spPr/>
        <p:txBody>
          <a:bodyPr/>
          <a:lstStyle/>
          <a:p>
            <a:pPr marL="0" indent="0">
              <a:buNone/>
            </a:pPr>
            <a:endParaRPr lang="fi-FI"/>
          </a:p>
          <a:p>
            <a:pPr marL="0" indent="0">
              <a:buNone/>
            </a:pPr>
            <a:r>
              <a:rPr lang="fi-FI"/>
              <a:t>ett</a:t>
            </a:r>
          </a:p>
          <a:p>
            <a:pPr marL="0" indent="0">
              <a:buNone/>
            </a:pPr>
            <a:r>
              <a:rPr lang="fi-FI" err="1"/>
              <a:t>tre</a:t>
            </a:r>
            <a:endParaRPr lang="fi-FI"/>
          </a:p>
          <a:p>
            <a:pPr marL="0" indent="0">
              <a:buNone/>
            </a:pPr>
            <a:r>
              <a:rPr lang="fi-FI" err="1"/>
              <a:t>fem</a:t>
            </a:r>
            <a:endParaRPr lang="fi-FI"/>
          </a:p>
          <a:p>
            <a:pPr marL="0" indent="0">
              <a:buNone/>
            </a:pPr>
            <a:r>
              <a:rPr lang="fi-FI" err="1"/>
              <a:t>sju</a:t>
            </a:r>
            <a:endParaRPr lang="fi-FI"/>
          </a:p>
          <a:p>
            <a:pPr marL="0" indent="0">
              <a:buNone/>
            </a:pPr>
            <a:r>
              <a:rPr lang="fi-FI" err="1"/>
              <a:t>tio</a:t>
            </a:r>
            <a:endParaRPr lang="fi-FI"/>
          </a:p>
          <a:p>
            <a:pPr marL="0" indent="0">
              <a:buNone/>
            </a:pPr>
            <a:r>
              <a:rPr lang="fi-FI" err="1"/>
              <a:t>åtta</a:t>
            </a:r>
            <a:endParaRPr lang="fi-FI"/>
          </a:p>
          <a:p>
            <a:pPr marL="0" indent="0">
              <a:buNone/>
            </a:pPr>
            <a:r>
              <a:rPr lang="fi-FI" err="1"/>
              <a:t>sex</a:t>
            </a:r>
            <a:endParaRPr lang="fi-FI"/>
          </a:p>
        </p:txBody>
      </p:sp>
      <p:sp>
        <p:nvSpPr>
          <p:cNvPr id="4" name="Sisällön paikkamerkki 3">
            <a:extLst>
              <a:ext uri="{FF2B5EF4-FFF2-40B4-BE49-F238E27FC236}">
                <a16:creationId xmlns:a16="http://schemas.microsoft.com/office/drawing/2014/main" id="{C5224032-816A-83AD-1CD1-2E49BA29D91C}"/>
              </a:ext>
            </a:extLst>
          </p:cNvPr>
          <p:cNvSpPr>
            <a:spLocks noGrp="1"/>
          </p:cNvSpPr>
          <p:nvPr>
            <p:ph sz="half" idx="2"/>
          </p:nvPr>
        </p:nvSpPr>
        <p:spPr/>
        <p:txBody>
          <a:bodyPr/>
          <a:lstStyle/>
          <a:p>
            <a:pPr marL="0" indent="0">
              <a:buNone/>
            </a:pPr>
            <a:endParaRPr lang="fi-FI"/>
          </a:p>
          <a:p>
            <a:pPr marL="0" indent="0">
              <a:buNone/>
            </a:pPr>
            <a:r>
              <a:rPr lang="fi-FI" err="1"/>
              <a:t>elva</a:t>
            </a:r>
            <a:endParaRPr lang="fi-FI"/>
          </a:p>
          <a:p>
            <a:pPr marL="0" indent="0">
              <a:buNone/>
            </a:pPr>
            <a:r>
              <a:rPr lang="fi-FI" err="1"/>
              <a:t>tretton</a:t>
            </a:r>
            <a:endParaRPr lang="fi-FI"/>
          </a:p>
          <a:p>
            <a:pPr marL="0" indent="0">
              <a:buNone/>
            </a:pPr>
            <a:r>
              <a:rPr lang="fi-FI" err="1"/>
              <a:t>femton</a:t>
            </a:r>
            <a:endParaRPr lang="fi-FI"/>
          </a:p>
          <a:p>
            <a:pPr marL="0" indent="0">
              <a:buNone/>
            </a:pPr>
            <a:r>
              <a:rPr lang="fi-FI" err="1"/>
              <a:t>sjutton</a:t>
            </a:r>
            <a:endParaRPr lang="fi-FI"/>
          </a:p>
          <a:p>
            <a:pPr marL="0" indent="0">
              <a:buNone/>
            </a:pPr>
            <a:r>
              <a:rPr lang="fi-FI" err="1"/>
              <a:t>tjugo</a:t>
            </a:r>
            <a:endParaRPr lang="fi-FI"/>
          </a:p>
          <a:p>
            <a:pPr marL="0" indent="0">
              <a:buNone/>
            </a:pPr>
            <a:r>
              <a:rPr lang="fi-FI" err="1"/>
              <a:t>aderton</a:t>
            </a:r>
            <a:endParaRPr lang="fi-FI"/>
          </a:p>
          <a:p>
            <a:pPr marL="0" indent="0">
              <a:buNone/>
            </a:pPr>
            <a:r>
              <a:rPr lang="fi-FI" err="1"/>
              <a:t>sexton</a:t>
            </a:r>
            <a:endParaRPr lang="fi-FI"/>
          </a:p>
        </p:txBody>
      </p:sp>
      <p:pic>
        <p:nvPicPr>
          <p:cNvPr id="5" name="Kuva 4" descr="Lyijykynä ääriviiva">
            <a:extLst>
              <a:ext uri="{FF2B5EF4-FFF2-40B4-BE49-F238E27FC236}">
                <a16:creationId xmlns:a16="http://schemas.microsoft.com/office/drawing/2014/main" id="{EBFA7B67-A3C2-1E2E-F1BE-254D28CEACC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42130" y="4550325"/>
            <a:ext cx="1011144" cy="1011144"/>
          </a:xfrm>
          <a:prstGeom prst="rect">
            <a:avLst/>
          </a:prstGeom>
        </p:spPr>
      </p:pic>
      <p:sp>
        <p:nvSpPr>
          <p:cNvPr id="6" name="Tekstiruutu 5">
            <a:extLst>
              <a:ext uri="{FF2B5EF4-FFF2-40B4-BE49-F238E27FC236}">
                <a16:creationId xmlns:a16="http://schemas.microsoft.com/office/drawing/2014/main" id="{FFA998BE-98EC-C38A-14BC-B93A61E9726E}"/>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8" name="Kuva 7" descr="Muovisia lelunumeroita">
            <a:extLst>
              <a:ext uri="{FF2B5EF4-FFF2-40B4-BE49-F238E27FC236}">
                <a16:creationId xmlns:a16="http://schemas.microsoft.com/office/drawing/2014/main" id="{CE6293FB-154F-BEAE-9F46-4013E76E8C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1758" y="2217578"/>
            <a:ext cx="2676227" cy="1783716"/>
          </a:xfrm>
          <a:prstGeom prst="rect">
            <a:avLst/>
          </a:prstGeom>
          <a:ln>
            <a:noFill/>
          </a:ln>
          <a:effectLst>
            <a:softEdge rad="112500"/>
          </a:effectLst>
        </p:spPr>
      </p:pic>
      <p:pic>
        <p:nvPicPr>
          <p:cNvPr id="7" name="Kuva 6" descr="Hammasrattaat ääriviiva">
            <a:extLst>
              <a:ext uri="{FF2B5EF4-FFF2-40B4-BE49-F238E27FC236}">
                <a16:creationId xmlns:a16="http://schemas.microsoft.com/office/drawing/2014/main" id="{93CDC3B9-A532-53A7-BFB2-7B5B802C9C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63000" y="4001294"/>
            <a:ext cx="1325563" cy="1325563"/>
          </a:xfrm>
          <a:prstGeom prst="rect">
            <a:avLst/>
          </a:prstGeom>
        </p:spPr>
      </p:pic>
    </p:spTree>
    <p:extLst>
      <p:ext uri="{BB962C8B-B14F-4D97-AF65-F5344CB8AC3E}">
        <p14:creationId xmlns:p14="http://schemas.microsoft.com/office/powerpoint/2010/main" val="261166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E2195-BF4C-B2BD-744A-F0B7C01F9DC1}"/>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B639D16D-C7B4-FA42-6A65-DAB7364252DE}"/>
              </a:ext>
            </a:extLst>
          </p:cNvPr>
          <p:cNvSpPr>
            <a:spLocks noGrp="1"/>
          </p:cNvSpPr>
          <p:nvPr>
            <p:ph type="title"/>
          </p:nvPr>
        </p:nvSpPr>
        <p:spPr/>
        <p:txBody>
          <a:bodyPr/>
          <a:lstStyle/>
          <a:p>
            <a:r>
              <a:rPr lang="fi-FI" b="1" dirty="0"/>
              <a:t>Numerotehtäviä – mikä numero </a:t>
            </a:r>
            <a:r>
              <a:rPr lang="fi-FI" b="1" dirty="0">
                <a:solidFill>
                  <a:srgbClr val="FF0000"/>
                </a:solidFill>
              </a:rPr>
              <a:t>RATKAISU</a:t>
            </a:r>
          </a:p>
        </p:txBody>
      </p:sp>
      <p:sp>
        <p:nvSpPr>
          <p:cNvPr id="3" name="Sisällön paikkamerkki 2">
            <a:extLst>
              <a:ext uri="{FF2B5EF4-FFF2-40B4-BE49-F238E27FC236}">
                <a16:creationId xmlns:a16="http://schemas.microsoft.com/office/drawing/2014/main" id="{1759E1E7-0316-187E-2CFE-57C8A37EC364}"/>
              </a:ext>
            </a:extLst>
          </p:cNvPr>
          <p:cNvSpPr>
            <a:spLocks noGrp="1"/>
          </p:cNvSpPr>
          <p:nvPr>
            <p:ph sz="half" idx="1"/>
          </p:nvPr>
        </p:nvSpPr>
        <p:spPr/>
        <p:txBody>
          <a:bodyPr/>
          <a:lstStyle/>
          <a:p>
            <a:pPr marL="0" indent="0">
              <a:buNone/>
            </a:pPr>
            <a:endParaRPr lang="fi-FI" dirty="0"/>
          </a:p>
          <a:p>
            <a:pPr marL="0" indent="0">
              <a:buNone/>
            </a:pPr>
            <a:r>
              <a:rPr lang="fi-FI" dirty="0"/>
              <a:t>ett 1</a:t>
            </a:r>
          </a:p>
          <a:p>
            <a:pPr marL="0" indent="0">
              <a:buNone/>
            </a:pPr>
            <a:r>
              <a:rPr lang="fi-FI" dirty="0" err="1"/>
              <a:t>tre</a:t>
            </a:r>
            <a:r>
              <a:rPr lang="fi-FI" dirty="0"/>
              <a:t> 3</a:t>
            </a:r>
          </a:p>
          <a:p>
            <a:pPr marL="0" indent="0">
              <a:buNone/>
            </a:pPr>
            <a:r>
              <a:rPr lang="fi-FI" dirty="0" err="1"/>
              <a:t>fem</a:t>
            </a:r>
            <a:r>
              <a:rPr lang="fi-FI" dirty="0"/>
              <a:t> 5</a:t>
            </a:r>
          </a:p>
          <a:p>
            <a:pPr marL="0" indent="0">
              <a:buNone/>
            </a:pPr>
            <a:r>
              <a:rPr lang="fi-FI" dirty="0" err="1"/>
              <a:t>sju</a:t>
            </a:r>
            <a:r>
              <a:rPr lang="fi-FI" dirty="0"/>
              <a:t> 7</a:t>
            </a:r>
          </a:p>
          <a:p>
            <a:pPr marL="0" indent="0">
              <a:buNone/>
            </a:pPr>
            <a:r>
              <a:rPr lang="fi-FI" dirty="0" err="1"/>
              <a:t>tio</a:t>
            </a:r>
            <a:r>
              <a:rPr lang="fi-FI" dirty="0"/>
              <a:t> 10</a:t>
            </a:r>
          </a:p>
          <a:p>
            <a:pPr marL="0" indent="0">
              <a:buNone/>
            </a:pPr>
            <a:r>
              <a:rPr lang="fi-FI" dirty="0" err="1"/>
              <a:t>åtta</a:t>
            </a:r>
            <a:r>
              <a:rPr lang="fi-FI" dirty="0"/>
              <a:t> 8</a:t>
            </a:r>
          </a:p>
          <a:p>
            <a:pPr marL="0" indent="0">
              <a:buNone/>
            </a:pPr>
            <a:r>
              <a:rPr lang="fi-FI" dirty="0" err="1"/>
              <a:t>sex</a:t>
            </a:r>
            <a:r>
              <a:rPr lang="fi-FI" dirty="0"/>
              <a:t> 6</a:t>
            </a:r>
          </a:p>
        </p:txBody>
      </p:sp>
      <p:sp>
        <p:nvSpPr>
          <p:cNvPr id="4" name="Sisällön paikkamerkki 3">
            <a:extLst>
              <a:ext uri="{FF2B5EF4-FFF2-40B4-BE49-F238E27FC236}">
                <a16:creationId xmlns:a16="http://schemas.microsoft.com/office/drawing/2014/main" id="{B1CFB2D8-EE7B-CC7F-3FC3-1BF7FF3E6A1A}"/>
              </a:ext>
            </a:extLst>
          </p:cNvPr>
          <p:cNvSpPr>
            <a:spLocks noGrp="1"/>
          </p:cNvSpPr>
          <p:nvPr>
            <p:ph sz="half" idx="2"/>
          </p:nvPr>
        </p:nvSpPr>
        <p:spPr/>
        <p:txBody>
          <a:bodyPr/>
          <a:lstStyle/>
          <a:p>
            <a:pPr marL="0" indent="0">
              <a:buNone/>
            </a:pPr>
            <a:endParaRPr lang="fi-FI" dirty="0"/>
          </a:p>
          <a:p>
            <a:pPr marL="0" indent="0">
              <a:buNone/>
            </a:pPr>
            <a:r>
              <a:rPr lang="fi-FI" dirty="0" err="1"/>
              <a:t>elva</a:t>
            </a:r>
            <a:r>
              <a:rPr lang="fi-FI" dirty="0"/>
              <a:t> 11</a:t>
            </a:r>
          </a:p>
          <a:p>
            <a:pPr marL="0" indent="0">
              <a:buNone/>
            </a:pPr>
            <a:r>
              <a:rPr lang="fi-FI" dirty="0" err="1"/>
              <a:t>tretton</a:t>
            </a:r>
            <a:r>
              <a:rPr lang="fi-FI" dirty="0"/>
              <a:t> 13</a:t>
            </a:r>
          </a:p>
          <a:p>
            <a:pPr marL="0" indent="0">
              <a:buNone/>
            </a:pPr>
            <a:r>
              <a:rPr lang="fi-FI" dirty="0" err="1"/>
              <a:t>femton</a:t>
            </a:r>
            <a:r>
              <a:rPr lang="fi-FI" dirty="0"/>
              <a:t> 15</a:t>
            </a:r>
          </a:p>
          <a:p>
            <a:pPr marL="0" indent="0">
              <a:buNone/>
            </a:pPr>
            <a:r>
              <a:rPr lang="fi-FI" dirty="0" err="1"/>
              <a:t>sjutton</a:t>
            </a:r>
            <a:r>
              <a:rPr lang="fi-FI" dirty="0"/>
              <a:t> 17</a:t>
            </a:r>
          </a:p>
          <a:p>
            <a:pPr marL="0" indent="0">
              <a:buNone/>
            </a:pPr>
            <a:r>
              <a:rPr lang="fi-FI" dirty="0" err="1"/>
              <a:t>tjugo</a:t>
            </a:r>
            <a:r>
              <a:rPr lang="fi-FI" dirty="0"/>
              <a:t> 20</a:t>
            </a:r>
          </a:p>
          <a:p>
            <a:pPr marL="0" indent="0">
              <a:buNone/>
            </a:pPr>
            <a:r>
              <a:rPr lang="fi-FI" dirty="0" err="1"/>
              <a:t>aderton</a:t>
            </a:r>
            <a:r>
              <a:rPr lang="fi-FI" dirty="0"/>
              <a:t> 18</a:t>
            </a:r>
          </a:p>
          <a:p>
            <a:pPr marL="0" indent="0">
              <a:buNone/>
            </a:pPr>
            <a:r>
              <a:rPr lang="fi-FI" dirty="0" err="1"/>
              <a:t>sexton</a:t>
            </a:r>
            <a:r>
              <a:rPr lang="fi-FI" dirty="0"/>
              <a:t> 16</a:t>
            </a:r>
          </a:p>
        </p:txBody>
      </p:sp>
      <p:pic>
        <p:nvPicPr>
          <p:cNvPr id="5" name="Kuva 4" descr="Lyijykynä ääriviiva">
            <a:extLst>
              <a:ext uri="{FF2B5EF4-FFF2-40B4-BE49-F238E27FC236}">
                <a16:creationId xmlns:a16="http://schemas.microsoft.com/office/drawing/2014/main" id="{7579C41D-1A3C-FBD2-5FFC-C7B42C911D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42130" y="4550325"/>
            <a:ext cx="1011144" cy="1011144"/>
          </a:xfrm>
          <a:prstGeom prst="rect">
            <a:avLst/>
          </a:prstGeom>
        </p:spPr>
      </p:pic>
      <p:sp>
        <p:nvSpPr>
          <p:cNvPr id="6" name="Tekstiruutu 5">
            <a:extLst>
              <a:ext uri="{FF2B5EF4-FFF2-40B4-BE49-F238E27FC236}">
                <a16:creationId xmlns:a16="http://schemas.microsoft.com/office/drawing/2014/main" id="{36E38A29-45C6-7278-389F-BBCF62E3B9FB}"/>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8" name="Kuva 7" descr="Muovisia lelunumeroita">
            <a:extLst>
              <a:ext uri="{FF2B5EF4-FFF2-40B4-BE49-F238E27FC236}">
                <a16:creationId xmlns:a16="http://schemas.microsoft.com/office/drawing/2014/main" id="{172669BB-6708-3277-6BA1-2A71D94E8E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1758" y="2217578"/>
            <a:ext cx="2676227" cy="1783716"/>
          </a:xfrm>
          <a:prstGeom prst="rect">
            <a:avLst/>
          </a:prstGeom>
          <a:ln>
            <a:noFill/>
          </a:ln>
          <a:effectLst>
            <a:softEdge rad="112500"/>
          </a:effectLst>
        </p:spPr>
      </p:pic>
      <p:pic>
        <p:nvPicPr>
          <p:cNvPr id="7" name="Kuva 6" descr="Hammasrattaat ääriviiva">
            <a:extLst>
              <a:ext uri="{FF2B5EF4-FFF2-40B4-BE49-F238E27FC236}">
                <a16:creationId xmlns:a16="http://schemas.microsoft.com/office/drawing/2014/main" id="{3D329795-C5C6-D66F-E086-FF8B9ACEF3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63000" y="4001294"/>
            <a:ext cx="1325563" cy="1325563"/>
          </a:xfrm>
          <a:prstGeom prst="rect">
            <a:avLst/>
          </a:prstGeom>
        </p:spPr>
      </p:pic>
    </p:spTree>
    <p:extLst>
      <p:ext uri="{BB962C8B-B14F-4D97-AF65-F5344CB8AC3E}">
        <p14:creationId xmlns:p14="http://schemas.microsoft.com/office/powerpoint/2010/main" val="2857183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A1DFC9E-C73D-6BF3-CF42-712FE88B7A4F}"/>
              </a:ext>
            </a:extLst>
          </p:cNvPr>
          <p:cNvSpPr>
            <a:spLocks noGrp="1"/>
          </p:cNvSpPr>
          <p:nvPr>
            <p:ph type="title"/>
          </p:nvPr>
        </p:nvSpPr>
        <p:spPr/>
        <p:txBody>
          <a:bodyPr/>
          <a:lstStyle/>
          <a:p>
            <a:r>
              <a:rPr lang="fi-FI" dirty="0" err="1"/>
              <a:t>Innehåll</a:t>
            </a:r>
            <a:r>
              <a:rPr lang="fi-FI" dirty="0"/>
              <a:t> - sisällys</a:t>
            </a:r>
          </a:p>
        </p:txBody>
      </p:sp>
      <p:sp>
        <p:nvSpPr>
          <p:cNvPr id="3" name="Sisällön paikkamerkki 2">
            <a:extLst>
              <a:ext uri="{FF2B5EF4-FFF2-40B4-BE49-F238E27FC236}">
                <a16:creationId xmlns:a16="http://schemas.microsoft.com/office/drawing/2014/main" id="{AF0554D8-4847-1A6D-8218-3EF1672D2C54}"/>
              </a:ext>
            </a:extLst>
          </p:cNvPr>
          <p:cNvSpPr>
            <a:spLocks noGrp="1"/>
          </p:cNvSpPr>
          <p:nvPr>
            <p:ph idx="1"/>
          </p:nvPr>
        </p:nvSpPr>
        <p:spPr/>
        <p:txBody>
          <a:bodyPr>
            <a:normAutofit lnSpcReduction="10000"/>
          </a:bodyPr>
          <a:lstStyle/>
          <a:p>
            <a:pPr marL="0" indent="0">
              <a:buNone/>
            </a:pPr>
            <a:r>
              <a:rPr lang="fi-FI" dirty="0">
                <a:hlinkClick r:id="rId2" action="ppaction://hlinksldjump"/>
              </a:rPr>
              <a:t>Pohjoismaat</a:t>
            </a:r>
            <a:endParaRPr lang="fi-FI" dirty="0"/>
          </a:p>
          <a:p>
            <a:pPr marL="0" indent="0">
              <a:buNone/>
            </a:pPr>
            <a:r>
              <a:rPr lang="fi-FI" dirty="0">
                <a:hlinkClick r:id="rId2" action="ppaction://hlinksldjump"/>
              </a:rPr>
              <a:t>Tervehtiminen</a:t>
            </a:r>
            <a:endParaRPr lang="fi-FI" dirty="0"/>
          </a:p>
          <a:p>
            <a:pPr marL="0" indent="0">
              <a:buNone/>
            </a:pPr>
            <a:r>
              <a:rPr lang="fi-FI" dirty="0">
                <a:hlinkClick r:id="rId3" action="ppaction://hlinksldjump"/>
              </a:rPr>
              <a:t>Itsensä esittely</a:t>
            </a:r>
            <a:endParaRPr lang="fi-FI" dirty="0"/>
          </a:p>
          <a:p>
            <a:pPr marL="0" indent="0">
              <a:buNone/>
            </a:pPr>
            <a:r>
              <a:rPr lang="fi-FI" dirty="0">
                <a:hlinkClick r:id="rId4" action="ppaction://hlinksldjump"/>
              </a:rPr>
              <a:t>Ruotsin kielen sanajärjestys</a:t>
            </a:r>
            <a:endParaRPr lang="fi-FI" dirty="0"/>
          </a:p>
          <a:p>
            <a:pPr marL="0" indent="0">
              <a:buNone/>
            </a:pPr>
            <a:r>
              <a:rPr lang="fi-FI" dirty="0">
                <a:hlinkClick r:id="rId5" action="ppaction://hlinksldjump"/>
              </a:rPr>
              <a:t>Kieltosana INTE</a:t>
            </a:r>
            <a:endParaRPr lang="fi-FI" dirty="0"/>
          </a:p>
          <a:p>
            <a:pPr marL="0" indent="0">
              <a:buNone/>
            </a:pPr>
            <a:r>
              <a:rPr lang="fi-FI" dirty="0">
                <a:hlinkClick r:id="rId6" action="ppaction://hlinksldjump"/>
              </a:rPr>
              <a:t>Kysymykset</a:t>
            </a:r>
            <a:endParaRPr lang="fi-FI" dirty="0"/>
          </a:p>
          <a:p>
            <a:pPr marL="0" indent="0">
              <a:buNone/>
            </a:pPr>
            <a:r>
              <a:rPr lang="fi-FI" dirty="0">
                <a:hlinkClick r:id="rId7" action="ppaction://hlinksldjump"/>
              </a:rPr>
              <a:t>Ruotsin substantiivi ja verbi taipuu</a:t>
            </a:r>
            <a:endParaRPr lang="fi-FI" dirty="0"/>
          </a:p>
          <a:p>
            <a:pPr marL="0" indent="0">
              <a:buNone/>
            </a:pPr>
            <a:r>
              <a:rPr lang="fi-FI" dirty="0">
                <a:hlinkClick r:id="rId8" action="ppaction://hlinksldjump"/>
              </a:rPr>
              <a:t>Numerot 1-20</a:t>
            </a:r>
            <a:endParaRPr lang="fi-FI" dirty="0"/>
          </a:p>
          <a:p>
            <a:pPr marL="0" indent="0">
              <a:buNone/>
            </a:pPr>
            <a:r>
              <a:rPr lang="fi-FI" dirty="0">
                <a:hlinkClick r:id="rId9" action="ppaction://hlinksldjump"/>
              </a:rPr>
              <a:t>Persoonapronominit</a:t>
            </a:r>
            <a:endParaRPr lang="fi-FI" dirty="0"/>
          </a:p>
          <a:p>
            <a:pPr marL="0" indent="0">
              <a:buNone/>
            </a:pPr>
            <a:endParaRPr lang="fi-FI" dirty="0"/>
          </a:p>
        </p:txBody>
      </p:sp>
      <p:pic>
        <p:nvPicPr>
          <p:cNvPr id="5" name="Kuva 4" descr="Luettelo ääriviiva">
            <a:extLst>
              <a:ext uri="{FF2B5EF4-FFF2-40B4-BE49-F238E27FC236}">
                <a16:creationId xmlns:a16="http://schemas.microsoft.com/office/drawing/2014/main" id="{2B7FFB41-5B63-1003-AF45-52E1EDCEBE7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861560" y="730568"/>
            <a:ext cx="914400" cy="914400"/>
          </a:xfrm>
          <a:prstGeom prst="rect">
            <a:avLst/>
          </a:prstGeom>
        </p:spPr>
      </p:pic>
      <p:sp>
        <p:nvSpPr>
          <p:cNvPr id="6" name="Tekstiruutu 5">
            <a:extLst>
              <a:ext uri="{FF2B5EF4-FFF2-40B4-BE49-F238E27FC236}">
                <a16:creationId xmlns:a16="http://schemas.microsoft.com/office/drawing/2014/main" id="{03ACF2C2-F6DF-BAAB-3630-FB3F2CB605C0}"/>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Tree>
    <p:extLst>
      <p:ext uri="{BB962C8B-B14F-4D97-AF65-F5344CB8AC3E}">
        <p14:creationId xmlns:p14="http://schemas.microsoft.com/office/powerpoint/2010/main" val="1403189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6E48C41-B25E-9C95-D5D0-29809FBF88C9}"/>
              </a:ext>
            </a:extLst>
          </p:cNvPr>
          <p:cNvSpPr>
            <a:spLocks noGrp="1"/>
          </p:cNvSpPr>
          <p:nvPr>
            <p:ph type="title"/>
          </p:nvPr>
        </p:nvSpPr>
        <p:spPr/>
        <p:txBody>
          <a:bodyPr/>
          <a:lstStyle/>
          <a:p>
            <a:r>
              <a:rPr lang="fi-FI" b="1" dirty="0">
                <a:cs typeface="Calibri Light"/>
              </a:rPr>
              <a:t>Laske parisi kanssa ja kirjoita vastaus</a:t>
            </a:r>
            <a:br>
              <a:rPr lang="fi-FI" b="1" dirty="0">
                <a:cs typeface="Calibri Light"/>
              </a:rPr>
            </a:br>
            <a:r>
              <a:rPr lang="fi-FI" b="1" dirty="0">
                <a:cs typeface="Calibri Light"/>
              </a:rPr>
              <a:t>numeroin</a:t>
            </a:r>
            <a:endParaRPr lang="fi-FI" b="1" dirty="0"/>
          </a:p>
        </p:txBody>
      </p:sp>
      <p:sp>
        <p:nvSpPr>
          <p:cNvPr id="3" name="Sisällön paikkamerkki 2">
            <a:extLst>
              <a:ext uri="{FF2B5EF4-FFF2-40B4-BE49-F238E27FC236}">
                <a16:creationId xmlns:a16="http://schemas.microsoft.com/office/drawing/2014/main" id="{A46FE2B4-D2B0-B902-AD95-6077FE13A3FA}"/>
              </a:ext>
            </a:extLst>
          </p:cNvPr>
          <p:cNvSpPr>
            <a:spLocks noGrp="1"/>
          </p:cNvSpPr>
          <p:nvPr>
            <p:ph sz="half" idx="1"/>
          </p:nvPr>
        </p:nvSpPr>
        <p:spPr/>
        <p:txBody>
          <a:bodyPr vert="horz" lIns="91440" tIns="45720" rIns="91440" bIns="45720" rtlCol="0" anchor="t">
            <a:normAutofit/>
          </a:bodyPr>
          <a:lstStyle/>
          <a:p>
            <a:pPr marL="0" indent="0">
              <a:buNone/>
            </a:pPr>
            <a:r>
              <a:rPr lang="fi-FI" dirty="0" err="1">
                <a:cs typeface="Calibri"/>
              </a:rPr>
              <a:t>fem+tre+två</a:t>
            </a:r>
            <a:endParaRPr lang="fi-FI" dirty="0"/>
          </a:p>
          <a:p>
            <a:pPr marL="0" indent="0">
              <a:buNone/>
            </a:pPr>
            <a:r>
              <a:rPr lang="fi-FI" dirty="0" err="1">
                <a:cs typeface="Calibri"/>
              </a:rPr>
              <a:t>sju+fyra-ett</a:t>
            </a:r>
            <a:endParaRPr lang="en-US" dirty="0">
              <a:cs typeface="Calibri"/>
            </a:endParaRPr>
          </a:p>
          <a:p>
            <a:pPr marL="0" indent="0">
              <a:buNone/>
            </a:pPr>
            <a:r>
              <a:rPr lang="fi-FI" dirty="0" err="1">
                <a:cs typeface="Calibri"/>
              </a:rPr>
              <a:t>sju-ett+elva</a:t>
            </a:r>
            <a:endParaRPr lang="en-US" dirty="0">
              <a:cs typeface="Calibri"/>
            </a:endParaRPr>
          </a:p>
          <a:p>
            <a:pPr marL="0" indent="0">
              <a:buNone/>
            </a:pPr>
            <a:r>
              <a:rPr lang="fi-FI" dirty="0" err="1">
                <a:cs typeface="Calibri"/>
              </a:rPr>
              <a:t>åtta</a:t>
            </a:r>
            <a:r>
              <a:rPr lang="fi-FI" dirty="0">
                <a:cs typeface="Calibri"/>
              </a:rPr>
              <a:t>- </a:t>
            </a:r>
            <a:r>
              <a:rPr lang="fi-FI" dirty="0" err="1">
                <a:cs typeface="Calibri"/>
              </a:rPr>
              <a:t>fem+tio</a:t>
            </a:r>
            <a:endParaRPr lang="en-US" dirty="0">
              <a:cs typeface="Calibri"/>
            </a:endParaRPr>
          </a:p>
          <a:p>
            <a:pPr marL="0" indent="0">
              <a:buNone/>
            </a:pPr>
            <a:r>
              <a:rPr lang="fi-FI" dirty="0" err="1">
                <a:cs typeface="Calibri"/>
              </a:rPr>
              <a:t>tretton-åtta-två</a:t>
            </a:r>
            <a:endParaRPr lang="fi-FI" dirty="0">
              <a:cs typeface="Calibri"/>
            </a:endParaRPr>
          </a:p>
          <a:p>
            <a:pPr marL="0" indent="0">
              <a:buNone/>
            </a:pPr>
            <a:r>
              <a:rPr lang="fi-FI" dirty="0" err="1">
                <a:cs typeface="Calibri"/>
              </a:rPr>
              <a:t>sjutton+tretton-elva</a:t>
            </a:r>
            <a:endParaRPr lang="en-US" dirty="0">
              <a:cs typeface="Calibri"/>
            </a:endParaRPr>
          </a:p>
          <a:p>
            <a:pPr marL="0" indent="0">
              <a:buNone/>
            </a:pPr>
            <a:r>
              <a:rPr lang="fi-FI" dirty="0" err="1">
                <a:cs typeface="Calibri"/>
              </a:rPr>
              <a:t>tio+tio-sju</a:t>
            </a:r>
            <a:endParaRPr lang="en-US" dirty="0">
              <a:cs typeface="Calibri"/>
            </a:endParaRPr>
          </a:p>
          <a:p>
            <a:pPr marL="0" indent="0">
              <a:buNone/>
            </a:pPr>
            <a:r>
              <a:rPr lang="fi-FI" dirty="0" err="1">
                <a:cs typeface="Calibri"/>
              </a:rPr>
              <a:t>femton</a:t>
            </a:r>
            <a:r>
              <a:rPr lang="fi-FI" dirty="0">
                <a:cs typeface="Calibri"/>
              </a:rPr>
              <a:t> –</a:t>
            </a:r>
            <a:r>
              <a:rPr lang="fi-FI" dirty="0" err="1">
                <a:cs typeface="Calibri"/>
              </a:rPr>
              <a:t>fem+nio</a:t>
            </a:r>
            <a:endParaRPr lang="fi-FI" dirty="0">
              <a:cs typeface="Calibri"/>
            </a:endParaRPr>
          </a:p>
          <a:p>
            <a:endParaRPr lang="fi-FI" dirty="0">
              <a:cs typeface="Calibri"/>
            </a:endParaRPr>
          </a:p>
        </p:txBody>
      </p:sp>
      <p:sp>
        <p:nvSpPr>
          <p:cNvPr id="4" name="Sisällön paikkamerkki 3">
            <a:extLst>
              <a:ext uri="{FF2B5EF4-FFF2-40B4-BE49-F238E27FC236}">
                <a16:creationId xmlns:a16="http://schemas.microsoft.com/office/drawing/2014/main" id="{1036E32E-91C1-BC50-E0D1-7D7FD15F326C}"/>
              </a:ext>
            </a:extLst>
          </p:cNvPr>
          <p:cNvSpPr>
            <a:spLocks noGrp="1"/>
          </p:cNvSpPr>
          <p:nvPr>
            <p:ph sz="half" idx="2"/>
          </p:nvPr>
        </p:nvSpPr>
        <p:spPr/>
        <p:txBody>
          <a:bodyPr vert="horz" lIns="91440" tIns="45720" rIns="91440" bIns="45720" rtlCol="0" anchor="t">
            <a:normAutofit/>
          </a:bodyPr>
          <a:lstStyle/>
          <a:p>
            <a:pPr marL="0" indent="0">
              <a:buNone/>
            </a:pPr>
            <a:r>
              <a:rPr lang="fi-FI" dirty="0" err="1">
                <a:cs typeface="Calibri"/>
              </a:rPr>
              <a:t>tre+sex+tre</a:t>
            </a:r>
            <a:endParaRPr lang="fi-FI" dirty="0"/>
          </a:p>
          <a:p>
            <a:pPr marL="0" indent="0">
              <a:buNone/>
            </a:pPr>
            <a:r>
              <a:rPr lang="fi-FI" dirty="0" err="1">
                <a:cs typeface="Calibri"/>
              </a:rPr>
              <a:t>två+tretton-fem</a:t>
            </a:r>
            <a:endParaRPr lang="fi-FI" dirty="0">
              <a:cs typeface="Calibri"/>
            </a:endParaRPr>
          </a:p>
          <a:p>
            <a:pPr marL="0" indent="0">
              <a:buNone/>
            </a:pPr>
            <a:r>
              <a:rPr lang="fi-FI" dirty="0" err="1">
                <a:cs typeface="Calibri"/>
              </a:rPr>
              <a:t>elva+elva-åderton</a:t>
            </a:r>
            <a:endParaRPr lang="fi-FI" dirty="0">
              <a:cs typeface="Calibri"/>
            </a:endParaRPr>
          </a:p>
          <a:p>
            <a:pPr marL="0" indent="0">
              <a:buNone/>
            </a:pPr>
            <a:r>
              <a:rPr lang="fi-FI" dirty="0" err="1">
                <a:cs typeface="Calibri"/>
              </a:rPr>
              <a:t>nitton</a:t>
            </a:r>
            <a:r>
              <a:rPr lang="fi-FI" dirty="0">
                <a:cs typeface="Calibri"/>
              </a:rPr>
              <a:t>-</a:t>
            </a:r>
            <a:r>
              <a:rPr lang="fi-FI" dirty="0" err="1">
                <a:cs typeface="Calibri"/>
              </a:rPr>
              <a:t>tio</a:t>
            </a:r>
            <a:r>
              <a:rPr lang="fi-FI" dirty="0">
                <a:cs typeface="Calibri"/>
              </a:rPr>
              <a:t>-ett</a:t>
            </a:r>
          </a:p>
          <a:p>
            <a:pPr marL="0" indent="0">
              <a:buNone/>
            </a:pPr>
            <a:r>
              <a:rPr lang="fi-FI" dirty="0" err="1">
                <a:cs typeface="Calibri"/>
              </a:rPr>
              <a:t>sjutton-fjorton+tre</a:t>
            </a:r>
            <a:endParaRPr lang="fi-FI" dirty="0">
              <a:cs typeface="Calibri"/>
            </a:endParaRPr>
          </a:p>
          <a:p>
            <a:pPr marL="0" indent="0">
              <a:buNone/>
            </a:pPr>
            <a:r>
              <a:rPr lang="fi-FI" dirty="0" err="1">
                <a:cs typeface="Calibri"/>
              </a:rPr>
              <a:t>tjugo+tre-tolv</a:t>
            </a:r>
            <a:endParaRPr lang="fi-FI" dirty="0">
              <a:cs typeface="Calibri"/>
            </a:endParaRPr>
          </a:p>
          <a:p>
            <a:pPr marL="0" indent="0">
              <a:buNone/>
            </a:pPr>
            <a:r>
              <a:rPr lang="fi-FI" dirty="0" err="1">
                <a:cs typeface="Calibri"/>
              </a:rPr>
              <a:t>aderton-sjutton+sexton</a:t>
            </a:r>
            <a:endParaRPr lang="fi-FI" dirty="0">
              <a:cs typeface="Calibri"/>
            </a:endParaRPr>
          </a:p>
          <a:p>
            <a:pPr marL="0" indent="0">
              <a:buNone/>
            </a:pPr>
            <a:r>
              <a:rPr lang="fi-FI" dirty="0" err="1">
                <a:cs typeface="Calibri"/>
              </a:rPr>
              <a:t>tio-tjugo+fjorton</a:t>
            </a:r>
            <a:endParaRPr lang="fi-FI" dirty="0">
              <a:cs typeface="Calibri"/>
            </a:endParaRPr>
          </a:p>
        </p:txBody>
      </p:sp>
      <p:pic>
        <p:nvPicPr>
          <p:cNvPr id="6" name="Kuva 5" descr="Lyijykynä ääriviiva">
            <a:extLst>
              <a:ext uri="{FF2B5EF4-FFF2-40B4-BE49-F238E27FC236}">
                <a16:creationId xmlns:a16="http://schemas.microsoft.com/office/drawing/2014/main" id="{F41C5524-83BC-E96C-EA9F-5572D56EC1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8484" y="3607518"/>
            <a:ext cx="1509393" cy="1509393"/>
          </a:xfrm>
          <a:prstGeom prst="rect">
            <a:avLst/>
          </a:prstGeom>
        </p:spPr>
      </p:pic>
      <p:sp>
        <p:nvSpPr>
          <p:cNvPr id="7" name="Tekstiruutu 6">
            <a:extLst>
              <a:ext uri="{FF2B5EF4-FFF2-40B4-BE49-F238E27FC236}">
                <a16:creationId xmlns:a16="http://schemas.microsoft.com/office/drawing/2014/main" id="{EE26AD4B-BF82-3E58-5FD3-F260CF2C17BF}"/>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11" name="Kuva 10" descr="Laskimen näppäimistö">
            <a:extLst>
              <a:ext uri="{FF2B5EF4-FFF2-40B4-BE49-F238E27FC236}">
                <a16:creationId xmlns:a16="http://schemas.microsoft.com/office/drawing/2014/main" id="{2D1A9E4B-F1B8-B558-A08D-C258942793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3320" y="948894"/>
            <a:ext cx="2044557" cy="1284238"/>
          </a:xfrm>
          <a:prstGeom prst="rect">
            <a:avLst/>
          </a:prstGeom>
        </p:spPr>
      </p:pic>
      <p:sp>
        <p:nvSpPr>
          <p:cNvPr id="12" name="Tekstiruutu 11">
            <a:extLst>
              <a:ext uri="{FF2B5EF4-FFF2-40B4-BE49-F238E27FC236}">
                <a16:creationId xmlns:a16="http://schemas.microsoft.com/office/drawing/2014/main" id="{E31B65E6-C134-1083-C3E5-B6DA5D9F003F}"/>
              </a:ext>
            </a:extLst>
          </p:cNvPr>
          <p:cNvSpPr txBox="1"/>
          <p:nvPr/>
        </p:nvSpPr>
        <p:spPr>
          <a:xfrm>
            <a:off x="9596063" y="2283078"/>
            <a:ext cx="2044557" cy="369332"/>
          </a:xfrm>
          <a:prstGeom prst="rect">
            <a:avLst/>
          </a:prstGeom>
          <a:noFill/>
        </p:spPr>
        <p:txBody>
          <a:bodyPr wrap="square" rtlCol="0">
            <a:spAutoFit/>
          </a:bodyPr>
          <a:lstStyle/>
          <a:p>
            <a:r>
              <a:rPr lang="fi-FI" i="1" dirty="0" err="1"/>
              <a:t>Jag</a:t>
            </a:r>
            <a:r>
              <a:rPr lang="fi-FI" i="1" dirty="0"/>
              <a:t> </a:t>
            </a:r>
            <a:r>
              <a:rPr lang="fi-FI" i="1" dirty="0" err="1"/>
              <a:t>kan</a:t>
            </a:r>
            <a:r>
              <a:rPr lang="fi-FI" i="1" dirty="0"/>
              <a:t> </a:t>
            </a:r>
            <a:r>
              <a:rPr lang="fi-FI" i="1" dirty="0" err="1"/>
              <a:t>räkna</a:t>
            </a:r>
            <a:r>
              <a:rPr lang="fi-FI" i="1" dirty="0"/>
              <a:t>.</a:t>
            </a:r>
          </a:p>
        </p:txBody>
      </p:sp>
      <p:pic>
        <p:nvPicPr>
          <p:cNvPr id="5" name="Kuva 4" descr="Hammasrattaat ääriviiva">
            <a:extLst>
              <a:ext uri="{FF2B5EF4-FFF2-40B4-BE49-F238E27FC236}">
                <a16:creationId xmlns:a16="http://schemas.microsoft.com/office/drawing/2014/main" id="{F6A2E4E3-48E9-7F7A-7012-3B200D3109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96063" y="2887022"/>
            <a:ext cx="1440992" cy="1440992"/>
          </a:xfrm>
          <a:prstGeom prst="rect">
            <a:avLst/>
          </a:prstGeom>
        </p:spPr>
      </p:pic>
    </p:spTree>
    <p:extLst>
      <p:ext uri="{BB962C8B-B14F-4D97-AF65-F5344CB8AC3E}">
        <p14:creationId xmlns:p14="http://schemas.microsoft.com/office/powerpoint/2010/main" val="38873102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D89A9-9058-8CD4-D6EA-688D00C58F2D}"/>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2935C3EC-F18B-E1F3-D088-F66050DD5165}"/>
              </a:ext>
            </a:extLst>
          </p:cNvPr>
          <p:cNvSpPr>
            <a:spLocks noGrp="1"/>
          </p:cNvSpPr>
          <p:nvPr>
            <p:ph type="title"/>
          </p:nvPr>
        </p:nvSpPr>
        <p:spPr/>
        <p:txBody>
          <a:bodyPr/>
          <a:lstStyle/>
          <a:p>
            <a:r>
              <a:rPr lang="fi-FI" b="1" dirty="0">
                <a:cs typeface="Calibri Light"/>
              </a:rPr>
              <a:t>Laske parisi kanssa ja kirjoita vastaus</a:t>
            </a:r>
            <a:br>
              <a:rPr lang="fi-FI" b="1" dirty="0">
                <a:cs typeface="Calibri Light"/>
              </a:rPr>
            </a:br>
            <a:r>
              <a:rPr lang="fi-FI" b="1" dirty="0">
                <a:cs typeface="Calibri Light"/>
              </a:rPr>
              <a:t>numeroin - </a:t>
            </a:r>
            <a:r>
              <a:rPr lang="fi-FI" b="1" dirty="0">
                <a:solidFill>
                  <a:srgbClr val="FF0000"/>
                </a:solidFill>
                <a:cs typeface="Calibri Light"/>
              </a:rPr>
              <a:t>ratkaisu</a:t>
            </a:r>
            <a:endParaRPr lang="fi-FI" b="1" dirty="0">
              <a:solidFill>
                <a:srgbClr val="FF0000"/>
              </a:solidFill>
            </a:endParaRPr>
          </a:p>
        </p:txBody>
      </p:sp>
      <p:sp>
        <p:nvSpPr>
          <p:cNvPr id="3" name="Sisällön paikkamerkki 2">
            <a:extLst>
              <a:ext uri="{FF2B5EF4-FFF2-40B4-BE49-F238E27FC236}">
                <a16:creationId xmlns:a16="http://schemas.microsoft.com/office/drawing/2014/main" id="{D7F058C4-F9DC-86B0-88C2-A243A452F28D}"/>
              </a:ext>
            </a:extLst>
          </p:cNvPr>
          <p:cNvSpPr>
            <a:spLocks noGrp="1"/>
          </p:cNvSpPr>
          <p:nvPr>
            <p:ph sz="half" idx="1"/>
          </p:nvPr>
        </p:nvSpPr>
        <p:spPr/>
        <p:txBody>
          <a:bodyPr vert="horz" lIns="91440" tIns="45720" rIns="91440" bIns="45720" rtlCol="0" anchor="t">
            <a:normAutofit/>
          </a:bodyPr>
          <a:lstStyle/>
          <a:p>
            <a:pPr marL="0" indent="0">
              <a:buNone/>
            </a:pPr>
            <a:r>
              <a:rPr lang="fi-FI" dirty="0" err="1">
                <a:cs typeface="Calibri"/>
              </a:rPr>
              <a:t>fem+tre+två</a:t>
            </a:r>
            <a:r>
              <a:rPr lang="fi-FI" dirty="0">
                <a:cs typeface="Calibri"/>
              </a:rPr>
              <a:t> 10</a:t>
            </a:r>
            <a:endParaRPr lang="fi-FI" dirty="0"/>
          </a:p>
          <a:p>
            <a:pPr marL="0" indent="0">
              <a:buNone/>
            </a:pPr>
            <a:r>
              <a:rPr lang="fi-FI" dirty="0" err="1">
                <a:cs typeface="Calibri"/>
              </a:rPr>
              <a:t>sju+fyra-ett</a:t>
            </a:r>
            <a:r>
              <a:rPr lang="fi-FI" dirty="0">
                <a:cs typeface="Calibri"/>
              </a:rPr>
              <a:t> 12</a:t>
            </a:r>
            <a:endParaRPr lang="en-US" dirty="0">
              <a:cs typeface="Calibri"/>
            </a:endParaRPr>
          </a:p>
          <a:p>
            <a:pPr marL="0" indent="0">
              <a:buNone/>
            </a:pPr>
            <a:r>
              <a:rPr lang="fi-FI" dirty="0" err="1">
                <a:cs typeface="Calibri"/>
              </a:rPr>
              <a:t>sju-ett+elva</a:t>
            </a:r>
            <a:r>
              <a:rPr lang="fi-FI" dirty="0">
                <a:cs typeface="Calibri"/>
              </a:rPr>
              <a:t> 17</a:t>
            </a:r>
            <a:endParaRPr lang="en-US" dirty="0">
              <a:cs typeface="Calibri"/>
            </a:endParaRPr>
          </a:p>
          <a:p>
            <a:pPr marL="0" indent="0">
              <a:buNone/>
            </a:pPr>
            <a:r>
              <a:rPr lang="fi-FI" dirty="0" err="1">
                <a:cs typeface="Calibri"/>
              </a:rPr>
              <a:t>åtta</a:t>
            </a:r>
            <a:r>
              <a:rPr lang="fi-FI" dirty="0">
                <a:cs typeface="Calibri"/>
              </a:rPr>
              <a:t>- </a:t>
            </a:r>
            <a:r>
              <a:rPr lang="fi-FI" dirty="0" err="1">
                <a:cs typeface="Calibri"/>
              </a:rPr>
              <a:t>fem+tio</a:t>
            </a:r>
            <a:r>
              <a:rPr lang="fi-FI" dirty="0">
                <a:cs typeface="Calibri"/>
              </a:rPr>
              <a:t> 13</a:t>
            </a:r>
            <a:endParaRPr lang="en-US" dirty="0">
              <a:cs typeface="Calibri"/>
            </a:endParaRPr>
          </a:p>
          <a:p>
            <a:pPr marL="0" indent="0">
              <a:buNone/>
            </a:pPr>
            <a:r>
              <a:rPr lang="fi-FI" dirty="0" err="1">
                <a:cs typeface="Calibri"/>
              </a:rPr>
              <a:t>tretton-åtta-två</a:t>
            </a:r>
            <a:r>
              <a:rPr lang="fi-FI" dirty="0">
                <a:cs typeface="Calibri"/>
              </a:rPr>
              <a:t> 3</a:t>
            </a:r>
          </a:p>
          <a:p>
            <a:pPr marL="0" indent="0">
              <a:buNone/>
            </a:pPr>
            <a:r>
              <a:rPr lang="fi-FI" dirty="0" err="1">
                <a:cs typeface="Calibri"/>
              </a:rPr>
              <a:t>sjutton+tretton-elva</a:t>
            </a:r>
            <a:r>
              <a:rPr lang="fi-FI" dirty="0">
                <a:cs typeface="Calibri"/>
              </a:rPr>
              <a:t> 19</a:t>
            </a:r>
            <a:endParaRPr lang="en-US" dirty="0">
              <a:cs typeface="Calibri"/>
            </a:endParaRPr>
          </a:p>
          <a:p>
            <a:pPr marL="0" indent="0">
              <a:buNone/>
            </a:pPr>
            <a:r>
              <a:rPr lang="fi-FI" dirty="0" err="1">
                <a:cs typeface="Calibri"/>
              </a:rPr>
              <a:t>tio+tio-sju</a:t>
            </a:r>
            <a:r>
              <a:rPr lang="fi-FI" dirty="0">
                <a:cs typeface="Calibri"/>
              </a:rPr>
              <a:t> 13</a:t>
            </a:r>
            <a:endParaRPr lang="en-US" dirty="0">
              <a:cs typeface="Calibri"/>
            </a:endParaRPr>
          </a:p>
          <a:p>
            <a:pPr marL="0" indent="0">
              <a:buNone/>
            </a:pPr>
            <a:r>
              <a:rPr lang="fi-FI" dirty="0" err="1">
                <a:cs typeface="Calibri"/>
              </a:rPr>
              <a:t>femton</a:t>
            </a:r>
            <a:r>
              <a:rPr lang="fi-FI" dirty="0">
                <a:cs typeface="Calibri"/>
              </a:rPr>
              <a:t> –</a:t>
            </a:r>
            <a:r>
              <a:rPr lang="fi-FI" dirty="0" err="1">
                <a:cs typeface="Calibri"/>
              </a:rPr>
              <a:t>fem+nio</a:t>
            </a:r>
            <a:r>
              <a:rPr lang="fi-FI" dirty="0">
                <a:cs typeface="Calibri"/>
              </a:rPr>
              <a:t> 1</a:t>
            </a:r>
          </a:p>
          <a:p>
            <a:endParaRPr lang="fi-FI" dirty="0">
              <a:cs typeface="Calibri"/>
            </a:endParaRPr>
          </a:p>
        </p:txBody>
      </p:sp>
      <p:sp>
        <p:nvSpPr>
          <p:cNvPr id="4" name="Sisällön paikkamerkki 3">
            <a:extLst>
              <a:ext uri="{FF2B5EF4-FFF2-40B4-BE49-F238E27FC236}">
                <a16:creationId xmlns:a16="http://schemas.microsoft.com/office/drawing/2014/main" id="{BF169248-07E5-B73E-74C4-2C0636EE7756}"/>
              </a:ext>
            </a:extLst>
          </p:cNvPr>
          <p:cNvSpPr>
            <a:spLocks noGrp="1"/>
          </p:cNvSpPr>
          <p:nvPr>
            <p:ph sz="half" idx="2"/>
          </p:nvPr>
        </p:nvSpPr>
        <p:spPr/>
        <p:txBody>
          <a:bodyPr vert="horz" lIns="91440" tIns="45720" rIns="91440" bIns="45720" rtlCol="0" anchor="t">
            <a:normAutofit/>
          </a:bodyPr>
          <a:lstStyle/>
          <a:p>
            <a:pPr marL="0" indent="0">
              <a:buNone/>
            </a:pPr>
            <a:r>
              <a:rPr lang="fi-FI" dirty="0" err="1">
                <a:cs typeface="Calibri"/>
              </a:rPr>
              <a:t>tre+sex+tre</a:t>
            </a:r>
            <a:r>
              <a:rPr lang="fi-FI" dirty="0">
                <a:cs typeface="Calibri"/>
              </a:rPr>
              <a:t> 12</a:t>
            </a:r>
            <a:endParaRPr lang="fi-FI" dirty="0"/>
          </a:p>
          <a:p>
            <a:pPr marL="0" indent="0">
              <a:buNone/>
            </a:pPr>
            <a:r>
              <a:rPr lang="fi-FI" dirty="0" err="1">
                <a:cs typeface="Calibri"/>
              </a:rPr>
              <a:t>två+tretton-fem</a:t>
            </a:r>
            <a:r>
              <a:rPr lang="fi-FI" dirty="0">
                <a:cs typeface="Calibri"/>
              </a:rPr>
              <a:t> 10</a:t>
            </a:r>
          </a:p>
          <a:p>
            <a:pPr marL="0" indent="0">
              <a:buNone/>
            </a:pPr>
            <a:r>
              <a:rPr lang="fi-FI" dirty="0" err="1">
                <a:cs typeface="Calibri"/>
              </a:rPr>
              <a:t>elva+elva-åderton</a:t>
            </a:r>
            <a:r>
              <a:rPr lang="fi-FI" dirty="0">
                <a:cs typeface="Calibri"/>
              </a:rPr>
              <a:t> 4</a:t>
            </a:r>
          </a:p>
          <a:p>
            <a:pPr marL="0" indent="0">
              <a:buNone/>
            </a:pPr>
            <a:r>
              <a:rPr lang="fi-FI" dirty="0" err="1">
                <a:cs typeface="Calibri"/>
              </a:rPr>
              <a:t>nitton</a:t>
            </a:r>
            <a:r>
              <a:rPr lang="fi-FI" dirty="0">
                <a:cs typeface="Calibri"/>
              </a:rPr>
              <a:t>-</a:t>
            </a:r>
            <a:r>
              <a:rPr lang="fi-FI" dirty="0" err="1">
                <a:cs typeface="Calibri"/>
              </a:rPr>
              <a:t>tio</a:t>
            </a:r>
            <a:r>
              <a:rPr lang="fi-FI" dirty="0">
                <a:cs typeface="Calibri"/>
              </a:rPr>
              <a:t>-ett 8</a:t>
            </a:r>
          </a:p>
          <a:p>
            <a:pPr marL="0" indent="0">
              <a:buNone/>
            </a:pPr>
            <a:r>
              <a:rPr lang="fi-FI" dirty="0" err="1">
                <a:cs typeface="Calibri"/>
              </a:rPr>
              <a:t>sjutton-fjorton+tre</a:t>
            </a:r>
            <a:r>
              <a:rPr lang="fi-FI" dirty="0">
                <a:cs typeface="Calibri"/>
              </a:rPr>
              <a:t> 0</a:t>
            </a:r>
          </a:p>
          <a:p>
            <a:pPr marL="0" indent="0">
              <a:buNone/>
            </a:pPr>
            <a:r>
              <a:rPr lang="fi-FI" dirty="0" err="1">
                <a:cs typeface="Calibri"/>
              </a:rPr>
              <a:t>tjugo+tre-tolv</a:t>
            </a:r>
            <a:r>
              <a:rPr lang="fi-FI" dirty="0">
                <a:cs typeface="Calibri"/>
              </a:rPr>
              <a:t> 11</a:t>
            </a:r>
          </a:p>
          <a:p>
            <a:pPr marL="0" indent="0">
              <a:buNone/>
            </a:pPr>
            <a:r>
              <a:rPr lang="fi-FI" dirty="0" err="1">
                <a:cs typeface="Calibri"/>
              </a:rPr>
              <a:t>aderton-sjutton+sexton</a:t>
            </a:r>
            <a:r>
              <a:rPr lang="fi-FI" dirty="0">
                <a:cs typeface="Calibri"/>
              </a:rPr>
              <a:t> 17</a:t>
            </a:r>
          </a:p>
          <a:p>
            <a:pPr marL="0" indent="0">
              <a:buNone/>
            </a:pPr>
            <a:r>
              <a:rPr lang="fi-FI" dirty="0" err="1">
                <a:cs typeface="Calibri"/>
              </a:rPr>
              <a:t>tio-tjugo+fjorton</a:t>
            </a:r>
            <a:r>
              <a:rPr lang="fi-FI" dirty="0">
                <a:cs typeface="Calibri"/>
              </a:rPr>
              <a:t> 4</a:t>
            </a:r>
          </a:p>
        </p:txBody>
      </p:sp>
      <p:pic>
        <p:nvPicPr>
          <p:cNvPr id="6" name="Kuva 5" descr="Lyijykynä ääriviiva">
            <a:extLst>
              <a:ext uri="{FF2B5EF4-FFF2-40B4-BE49-F238E27FC236}">
                <a16:creationId xmlns:a16="http://schemas.microsoft.com/office/drawing/2014/main" id="{B3858427-365D-76D5-CA83-CE64F538D4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8484" y="3607518"/>
            <a:ext cx="1509393" cy="1509393"/>
          </a:xfrm>
          <a:prstGeom prst="rect">
            <a:avLst/>
          </a:prstGeom>
        </p:spPr>
      </p:pic>
      <p:sp>
        <p:nvSpPr>
          <p:cNvPr id="7" name="Tekstiruutu 6">
            <a:extLst>
              <a:ext uri="{FF2B5EF4-FFF2-40B4-BE49-F238E27FC236}">
                <a16:creationId xmlns:a16="http://schemas.microsoft.com/office/drawing/2014/main" id="{278E800E-0998-4F1E-352E-02C78C25C5CB}"/>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11" name="Kuva 10" descr="Laskimen näppäimistö">
            <a:extLst>
              <a:ext uri="{FF2B5EF4-FFF2-40B4-BE49-F238E27FC236}">
                <a16:creationId xmlns:a16="http://schemas.microsoft.com/office/drawing/2014/main" id="{1B0E83E8-71E1-6E30-4877-7BB981DB9C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3320" y="948894"/>
            <a:ext cx="2044557" cy="1284238"/>
          </a:xfrm>
          <a:prstGeom prst="rect">
            <a:avLst/>
          </a:prstGeom>
        </p:spPr>
      </p:pic>
      <p:sp>
        <p:nvSpPr>
          <p:cNvPr id="12" name="Tekstiruutu 11">
            <a:extLst>
              <a:ext uri="{FF2B5EF4-FFF2-40B4-BE49-F238E27FC236}">
                <a16:creationId xmlns:a16="http://schemas.microsoft.com/office/drawing/2014/main" id="{E9BD351F-85AA-756D-938D-FC336B06016F}"/>
              </a:ext>
            </a:extLst>
          </p:cNvPr>
          <p:cNvSpPr txBox="1"/>
          <p:nvPr/>
        </p:nvSpPr>
        <p:spPr>
          <a:xfrm>
            <a:off x="9596063" y="2283078"/>
            <a:ext cx="2044557" cy="369332"/>
          </a:xfrm>
          <a:prstGeom prst="rect">
            <a:avLst/>
          </a:prstGeom>
          <a:noFill/>
        </p:spPr>
        <p:txBody>
          <a:bodyPr wrap="square" rtlCol="0">
            <a:spAutoFit/>
          </a:bodyPr>
          <a:lstStyle/>
          <a:p>
            <a:r>
              <a:rPr lang="fi-FI" i="1" dirty="0" err="1"/>
              <a:t>Jag</a:t>
            </a:r>
            <a:r>
              <a:rPr lang="fi-FI" i="1" dirty="0"/>
              <a:t> </a:t>
            </a:r>
            <a:r>
              <a:rPr lang="fi-FI" i="1" dirty="0" err="1"/>
              <a:t>kan</a:t>
            </a:r>
            <a:r>
              <a:rPr lang="fi-FI" i="1" dirty="0"/>
              <a:t> </a:t>
            </a:r>
            <a:r>
              <a:rPr lang="fi-FI" i="1" dirty="0" err="1"/>
              <a:t>räkna</a:t>
            </a:r>
            <a:r>
              <a:rPr lang="fi-FI" i="1" dirty="0"/>
              <a:t>.</a:t>
            </a:r>
          </a:p>
        </p:txBody>
      </p:sp>
      <p:pic>
        <p:nvPicPr>
          <p:cNvPr id="5" name="Kuva 4" descr="Hammasrattaat ääriviiva">
            <a:extLst>
              <a:ext uri="{FF2B5EF4-FFF2-40B4-BE49-F238E27FC236}">
                <a16:creationId xmlns:a16="http://schemas.microsoft.com/office/drawing/2014/main" id="{A68CDC3C-2428-F520-8E5F-998FAF7193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96063" y="2887022"/>
            <a:ext cx="1440992" cy="1440992"/>
          </a:xfrm>
          <a:prstGeom prst="rect">
            <a:avLst/>
          </a:prstGeom>
        </p:spPr>
      </p:pic>
    </p:spTree>
    <p:extLst>
      <p:ext uri="{BB962C8B-B14F-4D97-AF65-F5344CB8AC3E}">
        <p14:creationId xmlns:p14="http://schemas.microsoft.com/office/powerpoint/2010/main" val="33405087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40E157F-85AC-AA92-F2E6-1B6FC9ABB593}"/>
              </a:ext>
            </a:extLst>
          </p:cNvPr>
          <p:cNvSpPr>
            <a:spLocks noGrp="1"/>
          </p:cNvSpPr>
          <p:nvPr>
            <p:ph type="title"/>
          </p:nvPr>
        </p:nvSpPr>
        <p:spPr>
          <a:xfrm>
            <a:off x="912628" y="264562"/>
            <a:ext cx="10515600" cy="1325563"/>
          </a:xfrm>
        </p:spPr>
        <p:txBody>
          <a:bodyPr/>
          <a:lstStyle/>
          <a:p>
            <a:r>
              <a:rPr lang="fi-FI" b="1" dirty="0"/>
              <a:t>Persoonapronominit</a:t>
            </a:r>
          </a:p>
        </p:txBody>
      </p:sp>
      <p:sp>
        <p:nvSpPr>
          <p:cNvPr id="3" name="Sisällön paikkamerkki 2">
            <a:extLst>
              <a:ext uri="{FF2B5EF4-FFF2-40B4-BE49-F238E27FC236}">
                <a16:creationId xmlns:a16="http://schemas.microsoft.com/office/drawing/2014/main" id="{38F2E890-FDAA-D0C3-B105-EBCA864530AD}"/>
              </a:ext>
            </a:extLst>
          </p:cNvPr>
          <p:cNvSpPr>
            <a:spLocks noGrp="1"/>
          </p:cNvSpPr>
          <p:nvPr>
            <p:ph idx="1"/>
          </p:nvPr>
        </p:nvSpPr>
        <p:spPr/>
        <p:txBody>
          <a:bodyPr/>
          <a:lstStyle/>
          <a:p>
            <a:pPr marL="0" indent="0">
              <a:buNone/>
            </a:pPr>
            <a:r>
              <a:rPr lang="fi-FI" dirty="0" err="1"/>
              <a:t>jag</a:t>
            </a:r>
            <a:r>
              <a:rPr lang="fi-FI" dirty="0"/>
              <a:t>			minä				</a:t>
            </a:r>
          </a:p>
          <a:p>
            <a:pPr marL="0" indent="0">
              <a:buNone/>
            </a:pPr>
            <a:r>
              <a:rPr lang="fi-FI" dirty="0"/>
              <a:t>du			sinä				</a:t>
            </a:r>
          </a:p>
          <a:p>
            <a:pPr marL="0" indent="0">
              <a:buNone/>
            </a:pPr>
            <a:r>
              <a:rPr lang="fi-FI" dirty="0" err="1"/>
              <a:t>han</a:t>
            </a:r>
            <a:r>
              <a:rPr lang="fi-FI" dirty="0"/>
              <a:t>			hän ( mies)		</a:t>
            </a:r>
          </a:p>
          <a:p>
            <a:pPr marL="0" indent="0">
              <a:buNone/>
            </a:pPr>
            <a:r>
              <a:rPr lang="fi-FI" dirty="0" err="1"/>
              <a:t>hon</a:t>
            </a:r>
            <a:r>
              <a:rPr lang="fi-FI" dirty="0"/>
              <a:t>			hän ( nainen)		</a:t>
            </a:r>
          </a:p>
          <a:p>
            <a:pPr marL="0" indent="0">
              <a:buNone/>
            </a:pPr>
            <a:r>
              <a:rPr lang="fi-FI" dirty="0" err="1"/>
              <a:t>hen</a:t>
            </a:r>
            <a:r>
              <a:rPr lang="fi-FI" dirty="0"/>
              <a:t>			hän ( mies/nainen)	</a:t>
            </a:r>
          </a:p>
          <a:p>
            <a:pPr marL="0" indent="0">
              <a:buNone/>
            </a:pPr>
            <a:r>
              <a:rPr lang="fi-FI" dirty="0"/>
              <a:t>vi			me			</a:t>
            </a:r>
          </a:p>
          <a:p>
            <a:pPr marL="0" indent="0">
              <a:buNone/>
            </a:pPr>
            <a:r>
              <a:rPr lang="fi-FI" dirty="0" err="1"/>
              <a:t>ni</a:t>
            </a:r>
            <a:r>
              <a:rPr lang="fi-FI" dirty="0"/>
              <a:t> 			te					</a:t>
            </a:r>
          </a:p>
          <a:p>
            <a:pPr marL="0" indent="0">
              <a:buNone/>
            </a:pPr>
            <a:r>
              <a:rPr lang="fi-FI" dirty="0"/>
              <a:t>de			he				</a:t>
            </a:r>
          </a:p>
          <a:p>
            <a:pPr marL="0" indent="0">
              <a:buNone/>
            </a:pPr>
            <a:endParaRPr lang="fi-FI" dirty="0"/>
          </a:p>
        </p:txBody>
      </p:sp>
      <p:sp>
        <p:nvSpPr>
          <p:cNvPr id="4" name="Tekstiruutu 3">
            <a:extLst>
              <a:ext uri="{FF2B5EF4-FFF2-40B4-BE49-F238E27FC236}">
                <a16:creationId xmlns:a16="http://schemas.microsoft.com/office/drawing/2014/main" id="{3ACBAD8B-E1AD-AFD9-41BD-057FCCB57E7A}"/>
              </a:ext>
            </a:extLst>
          </p:cNvPr>
          <p:cNvSpPr txBox="1"/>
          <p:nvPr/>
        </p:nvSpPr>
        <p:spPr>
          <a:xfrm>
            <a:off x="9392690" y="681037"/>
            <a:ext cx="2494509" cy="5447645"/>
          </a:xfrm>
          <a:prstGeom prst="rect">
            <a:avLst/>
          </a:prstGeom>
          <a:noFill/>
        </p:spPr>
        <p:txBody>
          <a:bodyPr wrap="square" rtlCol="0">
            <a:spAutoFit/>
          </a:bodyPr>
          <a:lstStyle/>
          <a:p>
            <a:r>
              <a:rPr lang="fi-FI" dirty="0"/>
              <a:t>Vertaa englannin persoonapronomineihin.</a:t>
            </a:r>
          </a:p>
          <a:p>
            <a:pPr>
              <a:lnSpc>
                <a:spcPct val="150000"/>
              </a:lnSpc>
            </a:pPr>
            <a:r>
              <a:rPr lang="fi-FI" sz="2800" dirty="0"/>
              <a:t>I</a:t>
            </a:r>
          </a:p>
          <a:p>
            <a:pPr>
              <a:lnSpc>
                <a:spcPct val="150000"/>
              </a:lnSpc>
            </a:pPr>
            <a:r>
              <a:rPr lang="fi-FI" sz="2800" dirty="0" err="1"/>
              <a:t>you</a:t>
            </a:r>
            <a:endParaRPr lang="fi-FI" sz="2800" dirty="0"/>
          </a:p>
          <a:p>
            <a:pPr>
              <a:lnSpc>
                <a:spcPct val="150000"/>
              </a:lnSpc>
            </a:pPr>
            <a:r>
              <a:rPr lang="fi-FI" sz="2800" dirty="0"/>
              <a:t>he</a:t>
            </a:r>
          </a:p>
          <a:p>
            <a:pPr>
              <a:lnSpc>
                <a:spcPct val="150000"/>
              </a:lnSpc>
            </a:pPr>
            <a:r>
              <a:rPr lang="fi-FI" sz="2800" dirty="0" err="1"/>
              <a:t>she</a:t>
            </a:r>
            <a:endParaRPr lang="fi-FI" sz="2800" dirty="0"/>
          </a:p>
          <a:p>
            <a:pPr>
              <a:lnSpc>
                <a:spcPct val="150000"/>
              </a:lnSpc>
            </a:pPr>
            <a:r>
              <a:rPr lang="fi-FI" sz="2800" dirty="0" err="1"/>
              <a:t>we</a:t>
            </a:r>
            <a:endParaRPr lang="fi-FI" sz="2800" dirty="0"/>
          </a:p>
          <a:p>
            <a:pPr>
              <a:lnSpc>
                <a:spcPct val="150000"/>
              </a:lnSpc>
            </a:pPr>
            <a:r>
              <a:rPr lang="fi-FI" sz="2800" dirty="0" err="1"/>
              <a:t>you</a:t>
            </a:r>
            <a:endParaRPr lang="fi-FI" sz="2800" dirty="0"/>
          </a:p>
          <a:p>
            <a:pPr>
              <a:lnSpc>
                <a:spcPct val="150000"/>
              </a:lnSpc>
            </a:pPr>
            <a:r>
              <a:rPr lang="fi-FI" sz="2800" dirty="0" err="1"/>
              <a:t>they</a:t>
            </a:r>
            <a:endParaRPr lang="fi-FI" sz="2800" dirty="0"/>
          </a:p>
          <a:p>
            <a:endParaRPr lang="fi-FI" dirty="0"/>
          </a:p>
        </p:txBody>
      </p:sp>
      <p:pic>
        <p:nvPicPr>
          <p:cNvPr id="5" name="Kuva 4" descr="Tienviitta ääriviiva">
            <a:extLst>
              <a:ext uri="{FF2B5EF4-FFF2-40B4-BE49-F238E27FC236}">
                <a16:creationId xmlns:a16="http://schemas.microsoft.com/office/drawing/2014/main" id="{6E1D49DC-A7E5-A756-2DC7-21A317074F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08425" y="170674"/>
            <a:ext cx="1714463" cy="1714463"/>
          </a:xfrm>
          <a:prstGeom prst="rect">
            <a:avLst/>
          </a:prstGeom>
        </p:spPr>
      </p:pic>
      <p:sp>
        <p:nvSpPr>
          <p:cNvPr id="6" name="Tekstiruutu 5">
            <a:extLst>
              <a:ext uri="{FF2B5EF4-FFF2-40B4-BE49-F238E27FC236}">
                <a16:creationId xmlns:a16="http://schemas.microsoft.com/office/drawing/2014/main" id="{149564F2-2837-FC42-6DA7-9BF780F4B9FA}"/>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7" name="Kuva 6" descr="Valo päällä tasaisella täytöllä">
            <a:extLst>
              <a:ext uri="{FF2B5EF4-FFF2-40B4-BE49-F238E27FC236}">
                <a16:creationId xmlns:a16="http://schemas.microsoft.com/office/drawing/2014/main" id="{BEFC8359-A02B-EBC0-3964-6E26886254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92526" y="543566"/>
            <a:ext cx="968678" cy="968678"/>
          </a:xfrm>
          <a:prstGeom prst="rect">
            <a:avLst/>
          </a:prstGeom>
        </p:spPr>
      </p:pic>
      <p:sp>
        <p:nvSpPr>
          <p:cNvPr id="9" name="Suorakulmio: Vastakkaiset kulmat pyöristetty 8">
            <a:extLst>
              <a:ext uri="{FF2B5EF4-FFF2-40B4-BE49-F238E27FC236}">
                <a16:creationId xmlns:a16="http://schemas.microsoft.com/office/drawing/2014/main" id="{93F09BE5-6412-7D8D-9E5A-E789F9B2B2B0}"/>
              </a:ext>
            </a:extLst>
          </p:cNvPr>
          <p:cNvSpPr/>
          <p:nvPr/>
        </p:nvSpPr>
        <p:spPr>
          <a:xfrm>
            <a:off x="8246225" y="315884"/>
            <a:ext cx="3643746" cy="5791200"/>
          </a:xfrm>
          <a:prstGeom prst="round2DiagRect">
            <a:avLst/>
          </a:prstGeom>
          <a:noFill/>
          <a:ln w="1270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18156587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E852209D-8F38-71F7-DA65-48BE8AF15565}"/>
              </a:ext>
            </a:extLst>
          </p:cNvPr>
          <p:cNvSpPr>
            <a:spLocks noGrp="1"/>
          </p:cNvSpPr>
          <p:nvPr>
            <p:ph type="title"/>
          </p:nvPr>
        </p:nvSpPr>
        <p:spPr>
          <a:xfrm>
            <a:off x="1452656" y="1444741"/>
            <a:ext cx="9357865" cy="1041901"/>
          </a:xfrm>
        </p:spPr>
        <p:txBody>
          <a:bodyPr>
            <a:normAutofit/>
          </a:bodyPr>
          <a:lstStyle/>
          <a:p>
            <a:r>
              <a:rPr lang="fi-FI" sz="3700" b="1" dirty="0"/>
              <a:t>Mikä persoonapronomini? Kirjoita.</a:t>
            </a:r>
          </a:p>
        </p:txBody>
      </p:sp>
      <p:sp>
        <p:nvSpPr>
          <p:cNvPr id="3" name="Sisällön paikkamerkki 2">
            <a:extLst>
              <a:ext uri="{FF2B5EF4-FFF2-40B4-BE49-F238E27FC236}">
                <a16:creationId xmlns:a16="http://schemas.microsoft.com/office/drawing/2014/main" id="{C8FDFBB7-411A-FB54-DC4D-FACB51F56E40}"/>
              </a:ext>
            </a:extLst>
          </p:cNvPr>
          <p:cNvSpPr>
            <a:spLocks noGrp="1"/>
          </p:cNvSpPr>
          <p:nvPr>
            <p:ph sz="half" idx="1"/>
          </p:nvPr>
        </p:nvSpPr>
        <p:spPr>
          <a:xfrm>
            <a:off x="1452656" y="2701427"/>
            <a:ext cx="4483324" cy="2699968"/>
          </a:xfrm>
        </p:spPr>
        <p:txBody>
          <a:bodyPr>
            <a:normAutofit/>
          </a:bodyPr>
          <a:lstStyle/>
          <a:p>
            <a:pPr marL="514350" indent="-514350">
              <a:buFont typeface="+mj-lt"/>
              <a:buAutoNum type="arabicPeriod"/>
            </a:pPr>
            <a:r>
              <a:rPr lang="fi-FI" sz="1900"/>
              <a:t>_____ (sinä) bor i Åbo.</a:t>
            </a:r>
          </a:p>
          <a:p>
            <a:pPr marL="514350" indent="-514350">
              <a:buFont typeface="+mj-lt"/>
              <a:buAutoNum type="arabicPeriod"/>
            </a:pPr>
            <a:r>
              <a:rPr lang="fi-FI" sz="1900"/>
              <a:t>____ (me) spelar fotboll.</a:t>
            </a:r>
          </a:p>
          <a:p>
            <a:pPr marL="514350" indent="-514350">
              <a:buFont typeface="+mj-lt"/>
              <a:buAutoNum type="arabicPeriod"/>
            </a:pPr>
            <a:r>
              <a:rPr lang="fi-FI" sz="1900"/>
              <a:t>____ (hän:mies) heter Claes.</a:t>
            </a:r>
          </a:p>
          <a:p>
            <a:pPr marL="514350" indent="-514350">
              <a:buFont typeface="+mj-lt"/>
              <a:buAutoNum type="arabicPeriod"/>
            </a:pPr>
            <a:r>
              <a:rPr lang="fi-FI" sz="1900"/>
              <a:t>____ ( minä) har en katt.</a:t>
            </a:r>
          </a:p>
          <a:p>
            <a:pPr marL="514350" indent="-514350">
              <a:buFont typeface="+mj-lt"/>
              <a:buAutoNum type="arabicPeriod"/>
            </a:pPr>
            <a:r>
              <a:rPr lang="fi-FI" sz="1900"/>
              <a:t>Vad heter ____ (sinä)?</a:t>
            </a:r>
          </a:p>
          <a:p>
            <a:pPr marL="514350" indent="-514350">
              <a:buFont typeface="+mj-lt"/>
              <a:buAutoNum type="arabicPeriod"/>
            </a:pPr>
            <a:r>
              <a:rPr lang="fi-FI" sz="1900"/>
              <a:t>Var bor ___ (te)?</a:t>
            </a:r>
          </a:p>
          <a:p>
            <a:pPr marL="514350" indent="-514350">
              <a:buFont typeface="+mj-lt"/>
              <a:buAutoNum type="arabicPeriod"/>
            </a:pPr>
            <a:r>
              <a:rPr lang="fi-FI" sz="1900"/>
              <a:t>Hur gammal är ____ (hän:nainen)?</a:t>
            </a:r>
          </a:p>
        </p:txBody>
      </p:sp>
      <p:sp>
        <p:nvSpPr>
          <p:cNvPr id="4" name="Sisällön paikkamerkki 3">
            <a:extLst>
              <a:ext uri="{FF2B5EF4-FFF2-40B4-BE49-F238E27FC236}">
                <a16:creationId xmlns:a16="http://schemas.microsoft.com/office/drawing/2014/main" id="{5D265EAE-1D57-0930-76E5-00D65B67C116}"/>
              </a:ext>
            </a:extLst>
          </p:cNvPr>
          <p:cNvSpPr>
            <a:spLocks noGrp="1"/>
          </p:cNvSpPr>
          <p:nvPr>
            <p:ph sz="half" idx="2"/>
          </p:nvPr>
        </p:nvSpPr>
        <p:spPr>
          <a:xfrm>
            <a:off x="6256020" y="2701427"/>
            <a:ext cx="4554501" cy="2699968"/>
          </a:xfrm>
        </p:spPr>
        <p:txBody>
          <a:bodyPr>
            <a:normAutofit/>
          </a:bodyPr>
          <a:lstStyle/>
          <a:p>
            <a:pPr marL="514350" indent="-514350">
              <a:buFont typeface="+mj-lt"/>
              <a:buAutoNum type="arabicPeriod"/>
            </a:pPr>
            <a:r>
              <a:rPr lang="fi-FI" sz="1900"/>
              <a:t>_____ (minä) talar finska.</a:t>
            </a:r>
          </a:p>
          <a:p>
            <a:pPr marL="514350" indent="-514350">
              <a:buFont typeface="+mj-lt"/>
              <a:buAutoNum type="arabicPeriod"/>
            </a:pPr>
            <a:r>
              <a:rPr lang="fi-FI" sz="1900"/>
              <a:t>____ (me)  bor inte i Helsingfors.</a:t>
            </a:r>
          </a:p>
          <a:p>
            <a:pPr marL="514350" indent="-514350">
              <a:buFont typeface="+mj-lt"/>
              <a:buAutoNum type="arabicPeriod"/>
            </a:pPr>
            <a:r>
              <a:rPr lang="fi-FI" sz="1900"/>
              <a:t>Vad heter ___ (te)?</a:t>
            </a:r>
          </a:p>
          <a:p>
            <a:pPr marL="514350" indent="-514350">
              <a:buFont typeface="+mj-lt"/>
              <a:buAutoNum type="arabicPeriod"/>
            </a:pPr>
            <a:r>
              <a:rPr lang="fi-FI" sz="1900"/>
              <a:t>____ (sinä) dansar balett.</a:t>
            </a:r>
          </a:p>
          <a:p>
            <a:pPr marL="514350" indent="-514350">
              <a:buFont typeface="+mj-lt"/>
              <a:buAutoNum type="arabicPeriod"/>
            </a:pPr>
            <a:r>
              <a:rPr lang="fi-FI" sz="1900"/>
              <a:t>Vad heter ____ (hän: mies)?</a:t>
            </a:r>
          </a:p>
          <a:p>
            <a:pPr marL="514350" indent="-514350">
              <a:buFont typeface="+mj-lt"/>
              <a:buAutoNum type="arabicPeriod"/>
            </a:pPr>
            <a:r>
              <a:rPr lang="fi-FI" sz="1900"/>
              <a:t>Var bor ____ (he)?</a:t>
            </a:r>
          </a:p>
          <a:p>
            <a:pPr marL="514350" indent="-514350">
              <a:buFont typeface="+mj-lt"/>
              <a:buAutoNum type="arabicPeriod"/>
            </a:pPr>
            <a:r>
              <a:rPr lang="fi-FI" sz="1900"/>
              <a:t>___ ( hän: nainen) läser.</a:t>
            </a:r>
          </a:p>
        </p:txBody>
      </p:sp>
      <p:pic>
        <p:nvPicPr>
          <p:cNvPr id="5" name="Kuva 4" descr="Lyijykynä ääriviiva">
            <a:extLst>
              <a:ext uri="{FF2B5EF4-FFF2-40B4-BE49-F238E27FC236}">
                <a16:creationId xmlns:a16="http://schemas.microsoft.com/office/drawing/2014/main" id="{B60E4E85-2A14-2A61-508D-1CD7E433F3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81157" y="4308492"/>
            <a:ext cx="1532282" cy="1532282"/>
          </a:xfrm>
          <a:prstGeom prst="rect">
            <a:avLst/>
          </a:prstGeom>
        </p:spPr>
      </p:pic>
      <p:sp>
        <p:nvSpPr>
          <p:cNvPr id="6" name="Tekstiruutu 5">
            <a:extLst>
              <a:ext uri="{FF2B5EF4-FFF2-40B4-BE49-F238E27FC236}">
                <a16:creationId xmlns:a16="http://schemas.microsoft.com/office/drawing/2014/main" id="{4F6D3DE1-E0B1-889A-72A3-A0B4BB065652}"/>
              </a:ext>
            </a:extLst>
          </p:cNvPr>
          <p:cNvSpPr txBox="1"/>
          <p:nvPr/>
        </p:nvSpPr>
        <p:spPr>
          <a:xfrm>
            <a:off x="9136380" y="6446037"/>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Tree>
    <p:extLst>
      <p:ext uri="{BB962C8B-B14F-4D97-AF65-F5344CB8AC3E}">
        <p14:creationId xmlns:p14="http://schemas.microsoft.com/office/powerpoint/2010/main" val="6130028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ACC02-9449-B5C2-C62C-A6730B002035}"/>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2CB799D0-C761-F839-350A-7F5B217D9462}"/>
              </a:ext>
            </a:extLst>
          </p:cNvPr>
          <p:cNvSpPr>
            <a:spLocks noGrp="1"/>
          </p:cNvSpPr>
          <p:nvPr>
            <p:ph type="title"/>
          </p:nvPr>
        </p:nvSpPr>
        <p:spPr>
          <a:xfrm>
            <a:off x="1257047" y="756373"/>
            <a:ext cx="9357865" cy="1041901"/>
          </a:xfrm>
        </p:spPr>
        <p:txBody>
          <a:bodyPr>
            <a:normAutofit/>
          </a:bodyPr>
          <a:lstStyle/>
          <a:p>
            <a:r>
              <a:rPr lang="fi-FI" sz="3700" b="1" dirty="0"/>
              <a:t>Mikä persoonapronomini? Kirjoita. </a:t>
            </a:r>
            <a:r>
              <a:rPr lang="fi-FI" sz="3700" b="1" dirty="0">
                <a:solidFill>
                  <a:srgbClr val="FF0000"/>
                </a:solidFill>
              </a:rPr>
              <a:t>RATKAISU</a:t>
            </a:r>
          </a:p>
        </p:txBody>
      </p:sp>
      <p:sp>
        <p:nvSpPr>
          <p:cNvPr id="3" name="Sisällön paikkamerkki 2">
            <a:extLst>
              <a:ext uri="{FF2B5EF4-FFF2-40B4-BE49-F238E27FC236}">
                <a16:creationId xmlns:a16="http://schemas.microsoft.com/office/drawing/2014/main" id="{048F293F-EFEA-7285-FCC0-5A1D8B6F9378}"/>
              </a:ext>
            </a:extLst>
          </p:cNvPr>
          <p:cNvSpPr>
            <a:spLocks noGrp="1"/>
          </p:cNvSpPr>
          <p:nvPr>
            <p:ph sz="half" idx="1"/>
          </p:nvPr>
        </p:nvSpPr>
        <p:spPr>
          <a:xfrm>
            <a:off x="1452656" y="2701427"/>
            <a:ext cx="4483324" cy="2699968"/>
          </a:xfrm>
        </p:spPr>
        <p:txBody>
          <a:bodyPr>
            <a:normAutofit/>
          </a:bodyPr>
          <a:lstStyle/>
          <a:p>
            <a:pPr marL="514350" indent="-514350">
              <a:buFont typeface="+mj-lt"/>
              <a:buAutoNum type="arabicPeriod"/>
            </a:pPr>
            <a:r>
              <a:rPr lang="fi-FI" sz="1900" b="1" dirty="0"/>
              <a:t>Du</a:t>
            </a:r>
            <a:r>
              <a:rPr lang="fi-FI" sz="1900" dirty="0"/>
              <a:t> (sinä) </a:t>
            </a:r>
            <a:r>
              <a:rPr lang="fi-FI" sz="1900" dirty="0" err="1"/>
              <a:t>bor</a:t>
            </a:r>
            <a:r>
              <a:rPr lang="fi-FI" sz="1900" dirty="0"/>
              <a:t> i Åbo.</a:t>
            </a:r>
          </a:p>
          <a:p>
            <a:pPr marL="514350" indent="-514350">
              <a:buFont typeface="+mj-lt"/>
              <a:buAutoNum type="arabicPeriod"/>
            </a:pPr>
            <a:r>
              <a:rPr lang="fi-FI" sz="1900" b="1" dirty="0"/>
              <a:t>Vi </a:t>
            </a:r>
            <a:r>
              <a:rPr lang="fi-FI" sz="1900" dirty="0"/>
              <a:t>(me) </a:t>
            </a:r>
            <a:r>
              <a:rPr lang="fi-FI" sz="1900" dirty="0" err="1"/>
              <a:t>spelar</a:t>
            </a:r>
            <a:r>
              <a:rPr lang="fi-FI" sz="1900" dirty="0"/>
              <a:t> </a:t>
            </a:r>
            <a:r>
              <a:rPr lang="fi-FI" sz="1900" dirty="0" err="1"/>
              <a:t>fotboll</a:t>
            </a:r>
            <a:r>
              <a:rPr lang="fi-FI" sz="1900" dirty="0"/>
              <a:t>.</a:t>
            </a:r>
          </a:p>
          <a:p>
            <a:pPr marL="514350" indent="-514350">
              <a:buFont typeface="+mj-lt"/>
              <a:buAutoNum type="arabicPeriod"/>
            </a:pPr>
            <a:r>
              <a:rPr lang="fi-FI" sz="1900" b="1" dirty="0" err="1"/>
              <a:t>Han</a:t>
            </a:r>
            <a:r>
              <a:rPr lang="fi-FI" sz="1900" dirty="0"/>
              <a:t> (</a:t>
            </a:r>
            <a:r>
              <a:rPr lang="fi-FI" sz="1900" dirty="0" err="1"/>
              <a:t>hän:mies</a:t>
            </a:r>
            <a:r>
              <a:rPr lang="fi-FI" sz="1900" dirty="0"/>
              <a:t>) </a:t>
            </a:r>
            <a:r>
              <a:rPr lang="fi-FI" sz="1900" dirty="0" err="1"/>
              <a:t>heter</a:t>
            </a:r>
            <a:r>
              <a:rPr lang="fi-FI" sz="1900" dirty="0"/>
              <a:t> Claes.</a:t>
            </a:r>
          </a:p>
          <a:p>
            <a:pPr marL="514350" indent="-514350">
              <a:buFont typeface="+mj-lt"/>
              <a:buAutoNum type="arabicPeriod"/>
            </a:pPr>
            <a:r>
              <a:rPr lang="fi-FI" sz="1900" b="1" dirty="0" err="1"/>
              <a:t>Jag</a:t>
            </a:r>
            <a:r>
              <a:rPr lang="fi-FI" sz="1900" dirty="0"/>
              <a:t> ( minä) </a:t>
            </a:r>
            <a:r>
              <a:rPr lang="fi-FI" sz="1900" dirty="0" err="1"/>
              <a:t>har</a:t>
            </a:r>
            <a:r>
              <a:rPr lang="fi-FI" sz="1900" dirty="0"/>
              <a:t> en </a:t>
            </a:r>
            <a:r>
              <a:rPr lang="fi-FI" sz="1900" dirty="0" err="1"/>
              <a:t>katt</a:t>
            </a:r>
            <a:r>
              <a:rPr lang="fi-FI" sz="1900" dirty="0"/>
              <a:t>.</a:t>
            </a:r>
          </a:p>
          <a:p>
            <a:pPr marL="514350" indent="-514350">
              <a:buFont typeface="+mj-lt"/>
              <a:buAutoNum type="arabicPeriod"/>
            </a:pPr>
            <a:r>
              <a:rPr lang="fi-FI" sz="1900" dirty="0" err="1"/>
              <a:t>Vad</a:t>
            </a:r>
            <a:r>
              <a:rPr lang="fi-FI" sz="1900" dirty="0"/>
              <a:t> </a:t>
            </a:r>
            <a:r>
              <a:rPr lang="fi-FI" sz="1900" dirty="0" err="1"/>
              <a:t>heter</a:t>
            </a:r>
            <a:r>
              <a:rPr lang="fi-FI" sz="1900" dirty="0"/>
              <a:t>  </a:t>
            </a:r>
            <a:r>
              <a:rPr lang="fi-FI" sz="1900" b="1" dirty="0"/>
              <a:t>du</a:t>
            </a:r>
            <a:r>
              <a:rPr lang="fi-FI" sz="1900" dirty="0"/>
              <a:t> (sinä)?</a:t>
            </a:r>
          </a:p>
          <a:p>
            <a:pPr marL="514350" indent="-514350">
              <a:buFont typeface="+mj-lt"/>
              <a:buAutoNum type="arabicPeriod"/>
            </a:pPr>
            <a:r>
              <a:rPr lang="fi-FI" sz="1900" dirty="0" err="1"/>
              <a:t>Var</a:t>
            </a:r>
            <a:r>
              <a:rPr lang="fi-FI" sz="1900" dirty="0"/>
              <a:t> </a:t>
            </a:r>
            <a:r>
              <a:rPr lang="fi-FI" sz="1900" dirty="0" err="1"/>
              <a:t>bor</a:t>
            </a:r>
            <a:r>
              <a:rPr lang="fi-FI" sz="1900" dirty="0"/>
              <a:t> </a:t>
            </a:r>
            <a:r>
              <a:rPr lang="fi-FI" sz="1900" b="1" dirty="0" err="1"/>
              <a:t>ni</a:t>
            </a:r>
            <a:r>
              <a:rPr lang="fi-FI" sz="1900" dirty="0"/>
              <a:t> (te)?</a:t>
            </a:r>
          </a:p>
          <a:p>
            <a:pPr marL="514350" indent="-514350">
              <a:buFont typeface="+mj-lt"/>
              <a:buAutoNum type="arabicPeriod"/>
            </a:pPr>
            <a:r>
              <a:rPr lang="fi-FI" sz="1900" dirty="0" err="1"/>
              <a:t>Hur</a:t>
            </a:r>
            <a:r>
              <a:rPr lang="fi-FI" sz="1900" dirty="0"/>
              <a:t> </a:t>
            </a:r>
            <a:r>
              <a:rPr lang="fi-FI" sz="1900" dirty="0" err="1"/>
              <a:t>gammal</a:t>
            </a:r>
            <a:r>
              <a:rPr lang="fi-FI" sz="1900" dirty="0"/>
              <a:t> </a:t>
            </a:r>
            <a:r>
              <a:rPr lang="fi-FI" sz="1900" dirty="0" err="1"/>
              <a:t>är</a:t>
            </a:r>
            <a:r>
              <a:rPr lang="fi-FI" sz="1900" dirty="0"/>
              <a:t> </a:t>
            </a:r>
            <a:r>
              <a:rPr lang="fi-FI" sz="1900" b="1" dirty="0" err="1"/>
              <a:t>hon</a:t>
            </a:r>
            <a:r>
              <a:rPr lang="fi-FI" sz="1900" dirty="0"/>
              <a:t> (</a:t>
            </a:r>
            <a:r>
              <a:rPr lang="fi-FI" sz="1900" dirty="0" err="1"/>
              <a:t>hän:nainen</a:t>
            </a:r>
            <a:r>
              <a:rPr lang="fi-FI" sz="1900" dirty="0"/>
              <a:t>)?</a:t>
            </a:r>
          </a:p>
        </p:txBody>
      </p:sp>
      <p:sp>
        <p:nvSpPr>
          <p:cNvPr id="4" name="Sisällön paikkamerkki 3">
            <a:extLst>
              <a:ext uri="{FF2B5EF4-FFF2-40B4-BE49-F238E27FC236}">
                <a16:creationId xmlns:a16="http://schemas.microsoft.com/office/drawing/2014/main" id="{14EA91A6-FA42-6BD2-A054-61FB5DFAD55E}"/>
              </a:ext>
            </a:extLst>
          </p:cNvPr>
          <p:cNvSpPr>
            <a:spLocks noGrp="1"/>
          </p:cNvSpPr>
          <p:nvPr>
            <p:ph sz="half" idx="2"/>
          </p:nvPr>
        </p:nvSpPr>
        <p:spPr>
          <a:xfrm>
            <a:off x="6256020" y="2701427"/>
            <a:ext cx="4554501" cy="2699968"/>
          </a:xfrm>
        </p:spPr>
        <p:txBody>
          <a:bodyPr>
            <a:normAutofit/>
          </a:bodyPr>
          <a:lstStyle/>
          <a:p>
            <a:pPr marL="514350" indent="-514350">
              <a:buFont typeface="+mj-lt"/>
              <a:buAutoNum type="arabicPeriod"/>
            </a:pPr>
            <a:r>
              <a:rPr lang="fi-FI" sz="1900" b="1" dirty="0" err="1"/>
              <a:t>Jag</a:t>
            </a:r>
            <a:r>
              <a:rPr lang="fi-FI" sz="1900" dirty="0"/>
              <a:t> (minä) </a:t>
            </a:r>
            <a:r>
              <a:rPr lang="fi-FI" sz="1900" dirty="0" err="1"/>
              <a:t>talar</a:t>
            </a:r>
            <a:r>
              <a:rPr lang="fi-FI" sz="1900" dirty="0"/>
              <a:t> </a:t>
            </a:r>
            <a:r>
              <a:rPr lang="fi-FI" sz="1900" dirty="0" err="1"/>
              <a:t>finska</a:t>
            </a:r>
            <a:r>
              <a:rPr lang="fi-FI" sz="1900" dirty="0"/>
              <a:t>.</a:t>
            </a:r>
          </a:p>
          <a:p>
            <a:pPr marL="514350" indent="-514350">
              <a:buFont typeface="+mj-lt"/>
              <a:buAutoNum type="arabicPeriod"/>
            </a:pPr>
            <a:r>
              <a:rPr lang="fi-FI" sz="1900" b="1" dirty="0"/>
              <a:t>Vi</a:t>
            </a:r>
            <a:r>
              <a:rPr lang="fi-FI" sz="1900" dirty="0"/>
              <a:t> (me)  </a:t>
            </a:r>
            <a:r>
              <a:rPr lang="fi-FI" sz="1900" dirty="0" err="1"/>
              <a:t>bor</a:t>
            </a:r>
            <a:r>
              <a:rPr lang="fi-FI" sz="1900" dirty="0"/>
              <a:t> </a:t>
            </a:r>
            <a:r>
              <a:rPr lang="fi-FI" sz="1900" dirty="0" err="1"/>
              <a:t>inte</a:t>
            </a:r>
            <a:r>
              <a:rPr lang="fi-FI" sz="1900" dirty="0"/>
              <a:t> i Helsingfors.</a:t>
            </a:r>
          </a:p>
          <a:p>
            <a:pPr marL="514350" indent="-514350">
              <a:buFont typeface="+mj-lt"/>
              <a:buAutoNum type="arabicPeriod"/>
            </a:pPr>
            <a:r>
              <a:rPr lang="fi-FI" sz="1900" dirty="0" err="1"/>
              <a:t>Vad</a:t>
            </a:r>
            <a:r>
              <a:rPr lang="fi-FI" sz="1900" dirty="0"/>
              <a:t> </a:t>
            </a:r>
            <a:r>
              <a:rPr lang="fi-FI" sz="1900" dirty="0" err="1"/>
              <a:t>heter</a:t>
            </a:r>
            <a:r>
              <a:rPr lang="fi-FI" sz="1900" dirty="0"/>
              <a:t> </a:t>
            </a:r>
            <a:r>
              <a:rPr lang="fi-FI" sz="1900" b="1" dirty="0" err="1"/>
              <a:t>ni</a:t>
            </a:r>
            <a:r>
              <a:rPr lang="fi-FI" sz="1900" dirty="0"/>
              <a:t> (te)?</a:t>
            </a:r>
          </a:p>
          <a:p>
            <a:pPr marL="514350" indent="-514350">
              <a:buFont typeface="+mj-lt"/>
              <a:buAutoNum type="arabicPeriod"/>
            </a:pPr>
            <a:r>
              <a:rPr lang="fi-FI" sz="1900" b="1" dirty="0"/>
              <a:t>Du</a:t>
            </a:r>
            <a:r>
              <a:rPr lang="fi-FI" sz="1900" dirty="0"/>
              <a:t> (sinä) </a:t>
            </a:r>
            <a:r>
              <a:rPr lang="fi-FI" sz="1900" dirty="0" err="1"/>
              <a:t>dansar</a:t>
            </a:r>
            <a:r>
              <a:rPr lang="fi-FI" sz="1900" dirty="0"/>
              <a:t> </a:t>
            </a:r>
            <a:r>
              <a:rPr lang="fi-FI" sz="1900" dirty="0" err="1"/>
              <a:t>balett</a:t>
            </a:r>
            <a:r>
              <a:rPr lang="fi-FI" sz="1900" dirty="0"/>
              <a:t>.</a:t>
            </a:r>
          </a:p>
          <a:p>
            <a:pPr marL="514350" indent="-514350">
              <a:buFont typeface="+mj-lt"/>
              <a:buAutoNum type="arabicPeriod"/>
            </a:pPr>
            <a:r>
              <a:rPr lang="fi-FI" sz="1900" dirty="0" err="1"/>
              <a:t>Vad</a:t>
            </a:r>
            <a:r>
              <a:rPr lang="fi-FI" sz="1900" dirty="0"/>
              <a:t> </a:t>
            </a:r>
            <a:r>
              <a:rPr lang="fi-FI" sz="1900" dirty="0" err="1"/>
              <a:t>heter</a:t>
            </a:r>
            <a:r>
              <a:rPr lang="fi-FI" sz="1900" dirty="0"/>
              <a:t> </a:t>
            </a:r>
            <a:r>
              <a:rPr lang="fi-FI" sz="1900" b="1" dirty="0" err="1"/>
              <a:t>han</a:t>
            </a:r>
            <a:r>
              <a:rPr lang="fi-FI" sz="1900" dirty="0"/>
              <a:t> (hän: mies)?</a:t>
            </a:r>
          </a:p>
          <a:p>
            <a:pPr marL="514350" indent="-514350">
              <a:buFont typeface="+mj-lt"/>
              <a:buAutoNum type="arabicPeriod"/>
            </a:pPr>
            <a:r>
              <a:rPr lang="fi-FI" sz="1900" dirty="0" err="1"/>
              <a:t>Var</a:t>
            </a:r>
            <a:r>
              <a:rPr lang="fi-FI" sz="1900" dirty="0"/>
              <a:t> </a:t>
            </a:r>
            <a:r>
              <a:rPr lang="fi-FI" sz="1900" dirty="0" err="1"/>
              <a:t>bor</a:t>
            </a:r>
            <a:r>
              <a:rPr lang="fi-FI" sz="1900" dirty="0"/>
              <a:t> </a:t>
            </a:r>
            <a:r>
              <a:rPr lang="fi-FI" sz="1900" b="1" dirty="0"/>
              <a:t>de</a:t>
            </a:r>
            <a:r>
              <a:rPr lang="fi-FI" sz="1900" dirty="0"/>
              <a:t> (he)?</a:t>
            </a:r>
          </a:p>
          <a:p>
            <a:pPr marL="514350" indent="-514350">
              <a:buFont typeface="+mj-lt"/>
              <a:buAutoNum type="arabicPeriod"/>
            </a:pPr>
            <a:r>
              <a:rPr lang="fi-FI" sz="1900" b="1" dirty="0" err="1"/>
              <a:t>Hon</a:t>
            </a:r>
            <a:r>
              <a:rPr lang="fi-FI" sz="1900" b="1" dirty="0"/>
              <a:t> </a:t>
            </a:r>
            <a:r>
              <a:rPr lang="fi-FI" sz="1900" dirty="0"/>
              <a:t>( hän: nainen) </a:t>
            </a:r>
            <a:r>
              <a:rPr lang="fi-FI" sz="1900" dirty="0" err="1"/>
              <a:t>läser</a:t>
            </a:r>
            <a:r>
              <a:rPr lang="fi-FI" sz="1900" dirty="0"/>
              <a:t>.</a:t>
            </a:r>
          </a:p>
        </p:txBody>
      </p:sp>
      <p:pic>
        <p:nvPicPr>
          <p:cNvPr id="5" name="Kuva 4" descr="Lyijykynä ääriviiva">
            <a:extLst>
              <a:ext uri="{FF2B5EF4-FFF2-40B4-BE49-F238E27FC236}">
                <a16:creationId xmlns:a16="http://schemas.microsoft.com/office/drawing/2014/main" id="{A74856BC-FCD6-F259-3643-643E7FC263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81157" y="4308492"/>
            <a:ext cx="1532282" cy="1532282"/>
          </a:xfrm>
          <a:prstGeom prst="rect">
            <a:avLst/>
          </a:prstGeom>
        </p:spPr>
      </p:pic>
      <p:sp>
        <p:nvSpPr>
          <p:cNvPr id="6" name="Tekstiruutu 5">
            <a:extLst>
              <a:ext uri="{FF2B5EF4-FFF2-40B4-BE49-F238E27FC236}">
                <a16:creationId xmlns:a16="http://schemas.microsoft.com/office/drawing/2014/main" id="{1F9F8BF0-A2B6-2359-1AAF-5E5E56C92CA8}"/>
              </a:ext>
            </a:extLst>
          </p:cNvPr>
          <p:cNvSpPr txBox="1"/>
          <p:nvPr/>
        </p:nvSpPr>
        <p:spPr>
          <a:xfrm>
            <a:off x="9136380" y="6446037"/>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Tree>
    <p:extLst>
      <p:ext uri="{BB962C8B-B14F-4D97-AF65-F5344CB8AC3E}">
        <p14:creationId xmlns:p14="http://schemas.microsoft.com/office/powerpoint/2010/main" val="8557388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FF834EC-897C-BDCF-6683-F6A62759DFDB}"/>
              </a:ext>
            </a:extLst>
          </p:cNvPr>
          <p:cNvSpPr>
            <a:spLocks noGrp="1"/>
          </p:cNvSpPr>
          <p:nvPr>
            <p:ph type="title"/>
          </p:nvPr>
        </p:nvSpPr>
        <p:spPr/>
        <p:txBody>
          <a:bodyPr/>
          <a:lstStyle/>
          <a:p>
            <a:r>
              <a:rPr lang="fi-FI" b="1" dirty="0">
                <a:cs typeface="Calibri Light"/>
              </a:rPr>
              <a:t>Harjoittele persoonapronomineja – kirjoita lauseet ruotsiksi</a:t>
            </a:r>
            <a:endParaRPr lang="fi-FI" b="1" dirty="0"/>
          </a:p>
        </p:txBody>
      </p:sp>
      <p:sp>
        <p:nvSpPr>
          <p:cNvPr id="3" name="Sisällön paikkamerkki 2">
            <a:extLst>
              <a:ext uri="{FF2B5EF4-FFF2-40B4-BE49-F238E27FC236}">
                <a16:creationId xmlns:a16="http://schemas.microsoft.com/office/drawing/2014/main" id="{C5449C25-D396-5CC9-9753-8B26F6DDFB98}"/>
              </a:ext>
            </a:extLst>
          </p:cNvPr>
          <p:cNvSpPr>
            <a:spLocks noGrp="1"/>
          </p:cNvSpPr>
          <p:nvPr>
            <p:ph sz="half" idx="1"/>
          </p:nvPr>
        </p:nvSpPr>
        <p:spPr/>
        <p:txBody>
          <a:bodyPr vert="horz" lIns="91440" tIns="45720" rIns="91440" bIns="45720" rtlCol="0" anchor="t">
            <a:normAutofit/>
          </a:bodyPr>
          <a:lstStyle/>
          <a:p>
            <a:pPr marL="514350" indent="-514350">
              <a:buFont typeface="+mj-lt"/>
              <a:buAutoNum type="arabicPeriod"/>
            </a:pPr>
            <a:r>
              <a:rPr lang="fi-FI" dirty="0">
                <a:cs typeface="Calibri"/>
              </a:rPr>
              <a:t>Minä olen Peter.</a:t>
            </a:r>
          </a:p>
          <a:p>
            <a:pPr marL="514350" indent="-514350">
              <a:buFont typeface="+mj-lt"/>
              <a:buAutoNum type="arabicPeriod"/>
            </a:pPr>
            <a:r>
              <a:rPr lang="fi-FI" dirty="0">
                <a:cs typeface="Calibri"/>
              </a:rPr>
              <a:t>Sinä asut Turussa.</a:t>
            </a:r>
          </a:p>
          <a:p>
            <a:pPr marL="514350" indent="-514350">
              <a:buFont typeface="+mj-lt"/>
              <a:buAutoNum type="arabicPeriod"/>
            </a:pPr>
            <a:r>
              <a:rPr lang="fi-FI" dirty="0">
                <a:cs typeface="Calibri"/>
              </a:rPr>
              <a:t>Me puhumme suomea.</a:t>
            </a:r>
          </a:p>
          <a:p>
            <a:pPr marL="514350" indent="-514350">
              <a:buFont typeface="+mj-lt"/>
              <a:buAutoNum type="arabicPeriod"/>
            </a:pPr>
            <a:r>
              <a:rPr lang="fi-FI" dirty="0">
                <a:cs typeface="Calibri"/>
              </a:rPr>
              <a:t>Hänellä on kissa.</a:t>
            </a:r>
          </a:p>
          <a:p>
            <a:pPr marL="514350" indent="-514350">
              <a:buFont typeface="+mj-lt"/>
              <a:buAutoNum type="arabicPeriod"/>
            </a:pPr>
            <a:r>
              <a:rPr lang="fi-FI" dirty="0">
                <a:cs typeface="Calibri"/>
              </a:rPr>
              <a:t>Te pelaatte jalkapalloa.</a:t>
            </a:r>
          </a:p>
          <a:p>
            <a:pPr marL="514350" indent="-514350">
              <a:buFont typeface="+mj-lt"/>
              <a:buAutoNum type="arabicPeriod"/>
            </a:pPr>
            <a:r>
              <a:rPr lang="fi-FI" dirty="0">
                <a:cs typeface="Calibri"/>
              </a:rPr>
              <a:t>Sinä puhut ruotsia.</a:t>
            </a:r>
          </a:p>
          <a:p>
            <a:pPr marL="514350" indent="-514350">
              <a:buFont typeface="+mj-lt"/>
              <a:buAutoNum type="arabicPeriod"/>
            </a:pPr>
            <a:r>
              <a:rPr lang="fi-FI" dirty="0">
                <a:cs typeface="Calibri"/>
              </a:rPr>
              <a:t>Hän on suomalainen.</a:t>
            </a:r>
          </a:p>
          <a:p>
            <a:pPr marL="514350" indent="-514350">
              <a:buFont typeface="+mj-lt"/>
              <a:buAutoNum type="arabicPeriod"/>
            </a:pPr>
            <a:r>
              <a:rPr lang="fi-FI" dirty="0">
                <a:cs typeface="Calibri"/>
              </a:rPr>
              <a:t>He asuvat Ruotsissa.</a:t>
            </a:r>
          </a:p>
          <a:p>
            <a:endParaRPr lang="fi-FI" dirty="0">
              <a:cs typeface="Calibri"/>
            </a:endParaRPr>
          </a:p>
        </p:txBody>
      </p:sp>
      <p:sp>
        <p:nvSpPr>
          <p:cNvPr id="4" name="Sisällön paikkamerkki 3">
            <a:extLst>
              <a:ext uri="{FF2B5EF4-FFF2-40B4-BE49-F238E27FC236}">
                <a16:creationId xmlns:a16="http://schemas.microsoft.com/office/drawing/2014/main" id="{7129C81D-609D-F395-FCAE-42BD0FCFA792}"/>
              </a:ext>
            </a:extLst>
          </p:cNvPr>
          <p:cNvSpPr>
            <a:spLocks noGrp="1"/>
          </p:cNvSpPr>
          <p:nvPr>
            <p:ph sz="half" idx="2"/>
          </p:nvPr>
        </p:nvSpPr>
        <p:spPr>
          <a:xfrm>
            <a:off x="5863856" y="1706637"/>
            <a:ext cx="5181600" cy="4351338"/>
          </a:xfrm>
        </p:spPr>
        <p:txBody>
          <a:bodyPr vert="horz" lIns="91440" tIns="45720" rIns="91440" bIns="45720" rtlCol="0" anchor="t">
            <a:normAutofit/>
          </a:bodyPr>
          <a:lstStyle/>
          <a:p>
            <a:pPr marL="0" indent="0">
              <a:buNone/>
            </a:pPr>
            <a:r>
              <a:rPr lang="fi-FI" dirty="0">
                <a:cs typeface="Calibri"/>
              </a:rPr>
              <a:t>9. Sinä et ole ruotsalainen.</a:t>
            </a:r>
          </a:p>
          <a:p>
            <a:pPr marL="0" indent="0">
              <a:buNone/>
            </a:pPr>
            <a:r>
              <a:rPr lang="fi-FI" dirty="0">
                <a:cs typeface="Calibri"/>
              </a:rPr>
              <a:t>10. Me emme asu Tampereella.</a:t>
            </a:r>
          </a:p>
          <a:p>
            <a:pPr marL="0" indent="0">
              <a:buNone/>
            </a:pPr>
            <a:r>
              <a:rPr lang="fi-FI" dirty="0">
                <a:cs typeface="Calibri"/>
              </a:rPr>
              <a:t>11. Hänellä ei ole koiraa.</a:t>
            </a:r>
          </a:p>
          <a:p>
            <a:pPr marL="0" indent="0">
              <a:buNone/>
            </a:pPr>
            <a:r>
              <a:rPr lang="fi-FI" dirty="0">
                <a:cs typeface="Calibri"/>
              </a:rPr>
              <a:t>12. He eivät tanssi.</a:t>
            </a:r>
          </a:p>
          <a:p>
            <a:pPr marL="0" indent="0">
              <a:buNone/>
            </a:pPr>
            <a:r>
              <a:rPr lang="fi-FI" dirty="0">
                <a:cs typeface="Calibri"/>
              </a:rPr>
              <a:t>13. Minä en ole Linda.</a:t>
            </a:r>
          </a:p>
          <a:p>
            <a:pPr marL="0" indent="0">
              <a:buNone/>
            </a:pPr>
            <a:r>
              <a:rPr lang="fi-FI" dirty="0">
                <a:cs typeface="Calibri"/>
              </a:rPr>
              <a:t>14. Te ette pelaa koripalloa.</a:t>
            </a:r>
          </a:p>
          <a:p>
            <a:pPr marL="0" indent="0">
              <a:buNone/>
            </a:pPr>
            <a:r>
              <a:rPr lang="fi-FI" dirty="0">
                <a:cs typeface="Calibri"/>
              </a:rPr>
              <a:t>15. Hän ei ole norjalainen.</a:t>
            </a:r>
          </a:p>
          <a:p>
            <a:pPr marL="0" indent="0">
              <a:buNone/>
            </a:pPr>
            <a:r>
              <a:rPr lang="fi-FI" dirty="0">
                <a:cs typeface="Calibri"/>
              </a:rPr>
              <a:t>16. Meillä ei ole marsua.</a:t>
            </a:r>
          </a:p>
          <a:p>
            <a:endParaRPr lang="fi-FI" dirty="0">
              <a:cs typeface="Calibri"/>
            </a:endParaRPr>
          </a:p>
        </p:txBody>
      </p:sp>
      <p:pic>
        <p:nvPicPr>
          <p:cNvPr id="6" name="Kuva 5" descr="Lyijykynä ääriviiva">
            <a:extLst>
              <a:ext uri="{FF2B5EF4-FFF2-40B4-BE49-F238E27FC236}">
                <a16:creationId xmlns:a16="http://schemas.microsoft.com/office/drawing/2014/main" id="{CE039B5D-99AD-7189-C1B0-085D570881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24235" y="4286828"/>
            <a:ext cx="2248969" cy="2248969"/>
          </a:xfrm>
          <a:prstGeom prst="rect">
            <a:avLst/>
          </a:prstGeom>
        </p:spPr>
      </p:pic>
      <p:sp>
        <p:nvSpPr>
          <p:cNvPr id="7" name="Tekstiruutu 6">
            <a:extLst>
              <a:ext uri="{FF2B5EF4-FFF2-40B4-BE49-F238E27FC236}">
                <a16:creationId xmlns:a16="http://schemas.microsoft.com/office/drawing/2014/main" id="{13F59B4B-B4D6-CDDF-AED4-0F3DB3EEE623}"/>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Tree>
    <p:extLst>
      <p:ext uri="{BB962C8B-B14F-4D97-AF65-F5344CB8AC3E}">
        <p14:creationId xmlns:p14="http://schemas.microsoft.com/office/powerpoint/2010/main" val="7423332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22DCF-70F0-F123-4699-4672DE2661F4}"/>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0EA27F97-EE74-E2E8-8811-0B35E2D9394B}"/>
              </a:ext>
            </a:extLst>
          </p:cNvPr>
          <p:cNvSpPr>
            <a:spLocks noGrp="1"/>
          </p:cNvSpPr>
          <p:nvPr>
            <p:ph type="title"/>
          </p:nvPr>
        </p:nvSpPr>
        <p:spPr/>
        <p:txBody>
          <a:bodyPr/>
          <a:lstStyle/>
          <a:p>
            <a:r>
              <a:rPr lang="fi-FI" b="1" dirty="0">
                <a:cs typeface="Calibri Light"/>
              </a:rPr>
              <a:t>Harjoittele persoonapronomineja – kirjoita lauseet ruotsiksi </a:t>
            </a:r>
            <a:r>
              <a:rPr lang="fi-FI" b="1" dirty="0">
                <a:solidFill>
                  <a:srgbClr val="FF0000"/>
                </a:solidFill>
                <a:cs typeface="Calibri Light"/>
              </a:rPr>
              <a:t>RATKAISU 1-8</a:t>
            </a:r>
            <a:endParaRPr lang="fi-FI" b="1" dirty="0">
              <a:solidFill>
                <a:srgbClr val="FF0000"/>
              </a:solidFill>
            </a:endParaRPr>
          </a:p>
        </p:txBody>
      </p:sp>
      <p:sp>
        <p:nvSpPr>
          <p:cNvPr id="3" name="Sisällön paikkamerkki 2">
            <a:extLst>
              <a:ext uri="{FF2B5EF4-FFF2-40B4-BE49-F238E27FC236}">
                <a16:creationId xmlns:a16="http://schemas.microsoft.com/office/drawing/2014/main" id="{D2BE6A6B-0B2D-F6B1-C74C-E77528ED599E}"/>
              </a:ext>
            </a:extLst>
          </p:cNvPr>
          <p:cNvSpPr>
            <a:spLocks noGrp="1"/>
          </p:cNvSpPr>
          <p:nvPr>
            <p:ph sz="half" idx="1"/>
          </p:nvPr>
        </p:nvSpPr>
        <p:spPr/>
        <p:txBody>
          <a:bodyPr vert="horz" lIns="91440" tIns="45720" rIns="91440" bIns="45720" rtlCol="0" anchor="t">
            <a:normAutofit/>
          </a:bodyPr>
          <a:lstStyle/>
          <a:p>
            <a:pPr marL="514350" indent="-514350">
              <a:buFont typeface="+mj-lt"/>
              <a:buAutoNum type="arabicPeriod"/>
            </a:pPr>
            <a:r>
              <a:rPr lang="fi-FI" dirty="0">
                <a:cs typeface="Calibri"/>
              </a:rPr>
              <a:t>Minä olen Peter.</a:t>
            </a:r>
          </a:p>
          <a:p>
            <a:pPr marL="514350" indent="-514350">
              <a:buFont typeface="+mj-lt"/>
              <a:buAutoNum type="arabicPeriod"/>
            </a:pPr>
            <a:r>
              <a:rPr lang="fi-FI" dirty="0">
                <a:cs typeface="Calibri"/>
              </a:rPr>
              <a:t>Sinä asut Turussa.</a:t>
            </a:r>
          </a:p>
          <a:p>
            <a:pPr marL="514350" indent="-514350">
              <a:buFont typeface="+mj-lt"/>
              <a:buAutoNum type="arabicPeriod"/>
            </a:pPr>
            <a:r>
              <a:rPr lang="fi-FI" dirty="0">
                <a:cs typeface="Calibri"/>
              </a:rPr>
              <a:t>Me puhumme suomea.</a:t>
            </a:r>
          </a:p>
          <a:p>
            <a:pPr marL="514350" indent="-514350">
              <a:buFont typeface="+mj-lt"/>
              <a:buAutoNum type="arabicPeriod"/>
            </a:pPr>
            <a:r>
              <a:rPr lang="fi-FI" dirty="0">
                <a:cs typeface="Calibri"/>
              </a:rPr>
              <a:t>Hänellä on kissa.</a:t>
            </a:r>
          </a:p>
          <a:p>
            <a:pPr marL="514350" indent="-514350">
              <a:buFont typeface="+mj-lt"/>
              <a:buAutoNum type="arabicPeriod"/>
            </a:pPr>
            <a:r>
              <a:rPr lang="fi-FI" dirty="0">
                <a:cs typeface="Calibri"/>
              </a:rPr>
              <a:t>Te pelaatte jalkapalloa.</a:t>
            </a:r>
          </a:p>
          <a:p>
            <a:pPr marL="514350" indent="-514350">
              <a:buFont typeface="+mj-lt"/>
              <a:buAutoNum type="arabicPeriod"/>
            </a:pPr>
            <a:r>
              <a:rPr lang="fi-FI" dirty="0">
                <a:cs typeface="Calibri"/>
              </a:rPr>
              <a:t>Sinä puhut ruotsia.</a:t>
            </a:r>
          </a:p>
          <a:p>
            <a:pPr marL="514350" indent="-514350">
              <a:buFont typeface="+mj-lt"/>
              <a:buAutoNum type="arabicPeriod"/>
            </a:pPr>
            <a:r>
              <a:rPr lang="fi-FI" dirty="0">
                <a:cs typeface="Calibri"/>
              </a:rPr>
              <a:t>Hän on suomalainen.</a:t>
            </a:r>
          </a:p>
          <a:p>
            <a:pPr marL="514350" indent="-514350">
              <a:buFont typeface="+mj-lt"/>
              <a:buAutoNum type="arabicPeriod"/>
            </a:pPr>
            <a:r>
              <a:rPr lang="fi-FI" dirty="0">
                <a:cs typeface="Calibri"/>
              </a:rPr>
              <a:t>He asuvat Ruotsissa.</a:t>
            </a:r>
          </a:p>
          <a:p>
            <a:endParaRPr lang="fi-FI" dirty="0">
              <a:cs typeface="Calibri"/>
            </a:endParaRPr>
          </a:p>
        </p:txBody>
      </p:sp>
      <p:sp>
        <p:nvSpPr>
          <p:cNvPr id="4" name="Sisällön paikkamerkki 3">
            <a:extLst>
              <a:ext uri="{FF2B5EF4-FFF2-40B4-BE49-F238E27FC236}">
                <a16:creationId xmlns:a16="http://schemas.microsoft.com/office/drawing/2014/main" id="{A6310BB6-558B-546E-74B5-01BD88B4C9D2}"/>
              </a:ext>
            </a:extLst>
          </p:cNvPr>
          <p:cNvSpPr>
            <a:spLocks noGrp="1"/>
          </p:cNvSpPr>
          <p:nvPr>
            <p:ph sz="half" idx="2"/>
          </p:nvPr>
        </p:nvSpPr>
        <p:spPr>
          <a:xfrm>
            <a:off x="5863856" y="1706637"/>
            <a:ext cx="5181600" cy="4351338"/>
          </a:xfrm>
        </p:spPr>
        <p:txBody>
          <a:bodyPr vert="horz" lIns="91440" tIns="45720" rIns="91440" bIns="45720" rtlCol="0" anchor="t">
            <a:normAutofit/>
          </a:bodyPr>
          <a:lstStyle/>
          <a:p>
            <a:pPr marL="514350" indent="-514350">
              <a:buFont typeface="+mj-lt"/>
              <a:buAutoNum type="arabicPeriod"/>
            </a:pPr>
            <a:r>
              <a:rPr lang="fi-FI" b="1" dirty="0" err="1">
                <a:cs typeface="Calibri"/>
              </a:rPr>
              <a:t>Jag</a:t>
            </a:r>
            <a:r>
              <a:rPr lang="fi-FI" b="1" dirty="0">
                <a:cs typeface="Calibri"/>
              </a:rPr>
              <a:t> </a:t>
            </a:r>
            <a:r>
              <a:rPr lang="fi-FI" b="1" dirty="0" err="1">
                <a:cs typeface="Calibri"/>
              </a:rPr>
              <a:t>är</a:t>
            </a:r>
            <a:r>
              <a:rPr lang="fi-FI" b="1" dirty="0">
                <a:cs typeface="Calibri"/>
              </a:rPr>
              <a:t>/ </a:t>
            </a:r>
            <a:r>
              <a:rPr lang="fi-FI" b="1" dirty="0" err="1">
                <a:cs typeface="Calibri"/>
              </a:rPr>
              <a:t>heter</a:t>
            </a:r>
            <a:r>
              <a:rPr lang="fi-FI" b="1" dirty="0">
                <a:cs typeface="Calibri"/>
              </a:rPr>
              <a:t> Peter.</a:t>
            </a:r>
          </a:p>
          <a:p>
            <a:pPr marL="514350" indent="-514350">
              <a:buFont typeface="+mj-lt"/>
              <a:buAutoNum type="arabicPeriod"/>
            </a:pPr>
            <a:r>
              <a:rPr lang="fi-FI" b="1" dirty="0">
                <a:cs typeface="Calibri"/>
              </a:rPr>
              <a:t>Du </a:t>
            </a:r>
            <a:r>
              <a:rPr lang="fi-FI" b="1" dirty="0" err="1">
                <a:cs typeface="Calibri"/>
              </a:rPr>
              <a:t>bor</a:t>
            </a:r>
            <a:r>
              <a:rPr lang="fi-FI" b="1" dirty="0">
                <a:cs typeface="Calibri"/>
              </a:rPr>
              <a:t> i Åbo.</a:t>
            </a:r>
          </a:p>
          <a:p>
            <a:pPr marL="514350" indent="-514350">
              <a:buFont typeface="+mj-lt"/>
              <a:buAutoNum type="arabicPeriod"/>
            </a:pPr>
            <a:r>
              <a:rPr lang="fi-FI" b="1" dirty="0">
                <a:cs typeface="Calibri"/>
              </a:rPr>
              <a:t>Vi </a:t>
            </a:r>
            <a:r>
              <a:rPr lang="fi-FI" b="1" dirty="0" err="1">
                <a:cs typeface="Calibri"/>
              </a:rPr>
              <a:t>pratar</a:t>
            </a:r>
            <a:r>
              <a:rPr lang="fi-FI" b="1" dirty="0">
                <a:cs typeface="Calibri"/>
              </a:rPr>
              <a:t> </a:t>
            </a:r>
            <a:r>
              <a:rPr lang="fi-FI" b="1" dirty="0" err="1">
                <a:cs typeface="Calibri"/>
              </a:rPr>
              <a:t>finska</a:t>
            </a:r>
            <a:r>
              <a:rPr lang="fi-FI" b="1" dirty="0">
                <a:cs typeface="Calibri"/>
              </a:rPr>
              <a:t>.</a:t>
            </a:r>
          </a:p>
          <a:p>
            <a:pPr marL="514350" indent="-514350">
              <a:buFont typeface="+mj-lt"/>
              <a:buAutoNum type="arabicPeriod"/>
            </a:pPr>
            <a:r>
              <a:rPr lang="fi-FI" b="1" dirty="0" err="1">
                <a:cs typeface="Calibri"/>
              </a:rPr>
              <a:t>Hon</a:t>
            </a:r>
            <a:r>
              <a:rPr lang="fi-FI" b="1" dirty="0">
                <a:cs typeface="Calibri"/>
              </a:rPr>
              <a:t>/</a:t>
            </a:r>
            <a:r>
              <a:rPr lang="fi-FI" b="1" dirty="0" err="1">
                <a:cs typeface="Calibri"/>
              </a:rPr>
              <a:t>Han</a:t>
            </a:r>
            <a:r>
              <a:rPr lang="fi-FI" b="1" dirty="0">
                <a:cs typeface="Calibri"/>
              </a:rPr>
              <a:t> </a:t>
            </a:r>
            <a:r>
              <a:rPr lang="fi-FI" b="1" dirty="0" err="1">
                <a:cs typeface="Calibri"/>
              </a:rPr>
              <a:t>har</a:t>
            </a:r>
            <a:r>
              <a:rPr lang="fi-FI" b="1" dirty="0">
                <a:cs typeface="Calibri"/>
              </a:rPr>
              <a:t> en </a:t>
            </a:r>
            <a:r>
              <a:rPr lang="fi-FI" b="1" dirty="0" err="1">
                <a:cs typeface="Calibri"/>
              </a:rPr>
              <a:t>katt</a:t>
            </a:r>
            <a:r>
              <a:rPr lang="fi-FI" b="1" dirty="0">
                <a:cs typeface="Calibri"/>
              </a:rPr>
              <a:t>.</a:t>
            </a:r>
          </a:p>
          <a:p>
            <a:pPr marL="514350" indent="-514350">
              <a:buFont typeface="+mj-lt"/>
              <a:buAutoNum type="arabicPeriod"/>
            </a:pPr>
            <a:r>
              <a:rPr lang="fi-FI" b="1" dirty="0">
                <a:cs typeface="Calibri"/>
              </a:rPr>
              <a:t>Ni </a:t>
            </a:r>
            <a:r>
              <a:rPr lang="fi-FI" b="1" dirty="0" err="1">
                <a:cs typeface="Calibri"/>
              </a:rPr>
              <a:t>spelar</a:t>
            </a:r>
            <a:r>
              <a:rPr lang="fi-FI" b="1" dirty="0">
                <a:cs typeface="Calibri"/>
              </a:rPr>
              <a:t> </a:t>
            </a:r>
            <a:r>
              <a:rPr lang="fi-FI" b="1" dirty="0" err="1">
                <a:cs typeface="Calibri"/>
              </a:rPr>
              <a:t>fotboll</a:t>
            </a:r>
            <a:r>
              <a:rPr lang="fi-FI" b="1" dirty="0">
                <a:cs typeface="Calibri"/>
              </a:rPr>
              <a:t>.</a:t>
            </a:r>
          </a:p>
          <a:p>
            <a:pPr marL="514350" indent="-514350">
              <a:buFont typeface="+mj-lt"/>
              <a:buAutoNum type="arabicPeriod"/>
            </a:pPr>
            <a:r>
              <a:rPr lang="fi-FI" b="1" dirty="0">
                <a:cs typeface="Calibri"/>
              </a:rPr>
              <a:t>Du </a:t>
            </a:r>
            <a:r>
              <a:rPr lang="fi-FI" b="1" dirty="0" err="1">
                <a:cs typeface="Calibri"/>
              </a:rPr>
              <a:t>talar</a:t>
            </a:r>
            <a:r>
              <a:rPr lang="fi-FI" b="1" dirty="0">
                <a:cs typeface="Calibri"/>
              </a:rPr>
              <a:t> </a:t>
            </a:r>
            <a:r>
              <a:rPr lang="fi-FI" b="1" dirty="0" err="1">
                <a:cs typeface="Calibri"/>
              </a:rPr>
              <a:t>svenska</a:t>
            </a:r>
            <a:r>
              <a:rPr lang="fi-FI" b="1" dirty="0">
                <a:cs typeface="Calibri"/>
              </a:rPr>
              <a:t>.</a:t>
            </a:r>
          </a:p>
          <a:p>
            <a:pPr marL="514350" indent="-514350">
              <a:buFont typeface="+mj-lt"/>
              <a:buAutoNum type="arabicPeriod"/>
            </a:pPr>
            <a:r>
              <a:rPr lang="fi-FI" b="1" dirty="0" err="1">
                <a:cs typeface="Calibri"/>
              </a:rPr>
              <a:t>Hon</a:t>
            </a:r>
            <a:r>
              <a:rPr lang="fi-FI" b="1" dirty="0">
                <a:cs typeface="Calibri"/>
              </a:rPr>
              <a:t>/</a:t>
            </a:r>
            <a:r>
              <a:rPr lang="fi-FI" b="1" dirty="0" err="1">
                <a:cs typeface="Calibri"/>
              </a:rPr>
              <a:t>Han</a:t>
            </a:r>
            <a:r>
              <a:rPr lang="fi-FI" b="1" dirty="0">
                <a:cs typeface="Calibri"/>
              </a:rPr>
              <a:t> </a:t>
            </a:r>
            <a:r>
              <a:rPr lang="fi-FI" b="1" dirty="0" err="1">
                <a:cs typeface="Calibri"/>
              </a:rPr>
              <a:t>är</a:t>
            </a:r>
            <a:r>
              <a:rPr lang="fi-FI" b="1" dirty="0">
                <a:cs typeface="Calibri"/>
              </a:rPr>
              <a:t> </a:t>
            </a:r>
            <a:r>
              <a:rPr lang="fi-FI" b="1" dirty="0" err="1">
                <a:cs typeface="Calibri"/>
              </a:rPr>
              <a:t>finländare</a:t>
            </a:r>
            <a:r>
              <a:rPr lang="fi-FI" b="1" dirty="0">
                <a:cs typeface="Calibri"/>
              </a:rPr>
              <a:t>.</a:t>
            </a:r>
          </a:p>
          <a:p>
            <a:pPr marL="514350" indent="-514350">
              <a:buFont typeface="+mj-lt"/>
              <a:buAutoNum type="arabicPeriod"/>
            </a:pPr>
            <a:r>
              <a:rPr lang="fi-FI" b="1" dirty="0">
                <a:cs typeface="Calibri"/>
              </a:rPr>
              <a:t>De </a:t>
            </a:r>
            <a:r>
              <a:rPr lang="fi-FI" b="1" dirty="0" err="1">
                <a:cs typeface="Calibri"/>
              </a:rPr>
              <a:t>bor</a:t>
            </a:r>
            <a:r>
              <a:rPr lang="fi-FI" b="1" dirty="0">
                <a:cs typeface="Calibri"/>
              </a:rPr>
              <a:t> i Sverige.</a:t>
            </a:r>
          </a:p>
          <a:p>
            <a:endParaRPr lang="fi-FI" dirty="0">
              <a:cs typeface="Calibri"/>
            </a:endParaRPr>
          </a:p>
        </p:txBody>
      </p:sp>
      <p:pic>
        <p:nvPicPr>
          <p:cNvPr id="6" name="Kuva 5" descr="Lyijykynä ääriviiva">
            <a:extLst>
              <a:ext uri="{FF2B5EF4-FFF2-40B4-BE49-F238E27FC236}">
                <a16:creationId xmlns:a16="http://schemas.microsoft.com/office/drawing/2014/main" id="{83549A5C-F729-9DF3-242C-49143599A4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24235" y="4286828"/>
            <a:ext cx="2248969" cy="2248969"/>
          </a:xfrm>
          <a:prstGeom prst="rect">
            <a:avLst/>
          </a:prstGeom>
        </p:spPr>
      </p:pic>
      <p:sp>
        <p:nvSpPr>
          <p:cNvPr id="7" name="Tekstiruutu 6">
            <a:extLst>
              <a:ext uri="{FF2B5EF4-FFF2-40B4-BE49-F238E27FC236}">
                <a16:creationId xmlns:a16="http://schemas.microsoft.com/office/drawing/2014/main" id="{03B1444F-C4DC-C6CB-549F-8BDA56F3B26F}"/>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Tree>
    <p:extLst>
      <p:ext uri="{BB962C8B-B14F-4D97-AF65-F5344CB8AC3E}">
        <p14:creationId xmlns:p14="http://schemas.microsoft.com/office/powerpoint/2010/main" val="16712064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0AF53-9202-2D7D-8D86-9C4290ADFAF3}"/>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7E09FF0F-C8D7-DB91-1052-1D9CF10CBD17}"/>
              </a:ext>
            </a:extLst>
          </p:cNvPr>
          <p:cNvSpPr>
            <a:spLocks noGrp="1"/>
          </p:cNvSpPr>
          <p:nvPr>
            <p:ph type="title"/>
          </p:nvPr>
        </p:nvSpPr>
        <p:spPr/>
        <p:txBody>
          <a:bodyPr/>
          <a:lstStyle/>
          <a:p>
            <a:r>
              <a:rPr lang="fi-FI" b="1" dirty="0">
                <a:cs typeface="Calibri Light"/>
              </a:rPr>
              <a:t>Harjoittele persoonapronomineja – kirjoita lauseet ruotsiksi </a:t>
            </a:r>
            <a:r>
              <a:rPr lang="fi-FI" b="1" dirty="0">
                <a:solidFill>
                  <a:srgbClr val="FF0000"/>
                </a:solidFill>
                <a:cs typeface="Calibri Light"/>
              </a:rPr>
              <a:t>RATKAISU 9-16</a:t>
            </a:r>
            <a:endParaRPr lang="fi-FI" b="1" dirty="0">
              <a:solidFill>
                <a:srgbClr val="FF0000"/>
              </a:solidFill>
            </a:endParaRPr>
          </a:p>
        </p:txBody>
      </p:sp>
      <p:sp>
        <p:nvSpPr>
          <p:cNvPr id="4" name="Sisällön paikkamerkki 3">
            <a:extLst>
              <a:ext uri="{FF2B5EF4-FFF2-40B4-BE49-F238E27FC236}">
                <a16:creationId xmlns:a16="http://schemas.microsoft.com/office/drawing/2014/main" id="{4AE5ABEE-7796-B644-F604-B14A6443E790}"/>
              </a:ext>
            </a:extLst>
          </p:cNvPr>
          <p:cNvSpPr>
            <a:spLocks noGrp="1"/>
          </p:cNvSpPr>
          <p:nvPr>
            <p:ph sz="half" idx="2"/>
          </p:nvPr>
        </p:nvSpPr>
        <p:spPr>
          <a:xfrm>
            <a:off x="5863856" y="1706637"/>
            <a:ext cx="5181600" cy="4351338"/>
          </a:xfrm>
        </p:spPr>
        <p:txBody>
          <a:bodyPr vert="horz" lIns="91440" tIns="45720" rIns="91440" bIns="45720" rtlCol="0" anchor="t">
            <a:normAutofit/>
          </a:bodyPr>
          <a:lstStyle/>
          <a:p>
            <a:pPr marL="0" indent="0">
              <a:buNone/>
            </a:pPr>
            <a:r>
              <a:rPr lang="fi-FI" dirty="0">
                <a:cs typeface="Calibri"/>
              </a:rPr>
              <a:t>9. Du </a:t>
            </a:r>
            <a:r>
              <a:rPr lang="fi-FI" dirty="0" err="1">
                <a:cs typeface="Calibri"/>
              </a:rPr>
              <a:t>är</a:t>
            </a:r>
            <a:r>
              <a:rPr lang="fi-FI" dirty="0">
                <a:cs typeface="Calibri"/>
              </a:rPr>
              <a:t> </a:t>
            </a:r>
            <a:r>
              <a:rPr lang="fi-FI" dirty="0" err="1">
                <a:cs typeface="Calibri"/>
              </a:rPr>
              <a:t>inte</a:t>
            </a:r>
            <a:r>
              <a:rPr lang="fi-FI" dirty="0">
                <a:cs typeface="Calibri"/>
              </a:rPr>
              <a:t> </a:t>
            </a:r>
            <a:r>
              <a:rPr lang="fi-FI" dirty="0" err="1">
                <a:cs typeface="Calibri"/>
              </a:rPr>
              <a:t>svensk</a:t>
            </a:r>
            <a:r>
              <a:rPr lang="fi-FI" dirty="0">
                <a:cs typeface="Calibri"/>
              </a:rPr>
              <a:t>.</a:t>
            </a:r>
          </a:p>
          <a:p>
            <a:pPr marL="0" indent="0">
              <a:buNone/>
            </a:pPr>
            <a:r>
              <a:rPr lang="fi-FI" dirty="0">
                <a:cs typeface="Calibri"/>
              </a:rPr>
              <a:t>10. Vi </a:t>
            </a:r>
            <a:r>
              <a:rPr lang="fi-FI" dirty="0" err="1">
                <a:cs typeface="Calibri"/>
              </a:rPr>
              <a:t>bor</a:t>
            </a:r>
            <a:r>
              <a:rPr lang="fi-FI" dirty="0">
                <a:cs typeface="Calibri"/>
              </a:rPr>
              <a:t> </a:t>
            </a:r>
            <a:r>
              <a:rPr lang="fi-FI" dirty="0" err="1">
                <a:cs typeface="Calibri"/>
              </a:rPr>
              <a:t>inte</a:t>
            </a:r>
            <a:r>
              <a:rPr lang="fi-FI" dirty="0">
                <a:cs typeface="Calibri"/>
              </a:rPr>
              <a:t> i </a:t>
            </a:r>
            <a:r>
              <a:rPr lang="fi-FI" dirty="0" err="1">
                <a:cs typeface="Calibri"/>
              </a:rPr>
              <a:t>Tammerfors</a:t>
            </a:r>
            <a:r>
              <a:rPr lang="fi-FI" dirty="0">
                <a:cs typeface="Calibri"/>
              </a:rPr>
              <a:t>.</a:t>
            </a:r>
          </a:p>
          <a:p>
            <a:pPr marL="0" indent="0">
              <a:buNone/>
            </a:pPr>
            <a:r>
              <a:rPr lang="fi-FI" dirty="0">
                <a:cs typeface="Calibri"/>
              </a:rPr>
              <a:t>11. </a:t>
            </a:r>
            <a:r>
              <a:rPr lang="fi-FI" dirty="0" err="1">
                <a:cs typeface="Calibri"/>
              </a:rPr>
              <a:t>Hon</a:t>
            </a:r>
            <a:r>
              <a:rPr lang="fi-FI" dirty="0">
                <a:cs typeface="Calibri"/>
              </a:rPr>
              <a:t>/</a:t>
            </a:r>
            <a:r>
              <a:rPr lang="fi-FI" dirty="0" err="1">
                <a:cs typeface="Calibri"/>
              </a:rPr>
              <a:t>Han</a:t>
            </a:r>
            <a:r>
              <a:rPr lang="fi-FI" dirty="0">
                <a:cs typeface="Calibri"/>
              </a:rPr>
              <a:t> </a:t>
            </a:r>
            <a:r>
              <a:rPr lang="fi-FI" dirty="0" err="1">
                <a:cs typeface="Calibri"/>
              </a:rPr>
              <a:t>har</a:t>
            </a:r>
            <a:r>
              <a:rPr lang="fi-FI" dirty="0">
                <a:cs typeface="Calibri"/>
              </a:rPr>
              <a:t> </a:t>
            </a:r>
            <a:r>
              <a:rPr lang="fi-FI" dirty="0" err="1">
                <a:cs typeface="Calibri"/>
              </a:rPr>
              <a:t>inte</a:t>
            </a:r>
            <a:r>
              <a:rPr lang="fi-FI" dirty="0">
                <a:cs typeface="Calibri"/>
              </a:rPr>
              <a:t> en </a:t>
            </a:r>
            <a:r>
              <a:rPr lang="fi-FI" dirty="0" err="1">
                <a:cs typeface="Calibri"/>
              </a:rPr>
              <a:t>hund</a:t>
            </a:r>
            <a:r>
              <a:rPr lang="fi-FI" dirty="0">
                <a:cs typeface="Calibri"/>
              </a:rPr>
              <a:t>.</a:t>
            </a:r>
          </a:p>
          <a:p>
            <a:pPr marL="0" indent="0">
              <a:buNone/>
            </a:pPr>
            <a:r>
              <a:rPr lang="fi-FI" dirty="0">
                <a:cs typeface="Calibri"/>
              </a:rPr>
              <a:t>12. De </a:t>
            </a:r>
            <a:r>
              <a:rPr lang="fi-FI" dirty="0" err="1">
                <a:cs typeface="Calibri"/>
              </a:rPr>
              <a:t>dansar</a:t>
            </a:r>
            <a:r>
              <a:rPr lang="fi-FI" dirty="0">
                <a:cs typeface="Calibri"/>
              </a:rPr>
              <a:t> </a:t>
            </a:r>
            <a:r>
              <a:rPr lang="fi-FI" dirty="0" err="1">
                <a:cs typeface="Calibri"/>
              </a:rPr>
              <a:t>inte</a:t>
            </a:r>
            <a:r>
              <a:rPr lang="fi-FI" dirty="0">
                <a:cs typeface="Calibri"/>
              </a:rPr>
              <a:t>.</a:t>
            </a:r>
          </a:p>
          <a:p>
            <a:pPr marL="0" indent="0">
              <a:buNone/>
            </a:pPr>
            <a:r>
              <a:rPr lang="fi-FI" dirty="0">
                <a:cs typeface="Calibri"/>
              </a:rPr>
              <a:t>13. </a:t>
            </a:r>
            <a:r>
              <a:rPr lang="fi-FI" dirty="0" err="1">
                <a:cs typeface="Calibri"/>
              </a:rPr>
              <a:t>Jag</a:t>
            </a:r>
            <a:r>
              <a:rPr lang="fi-FI" dirty="0">
                <a:cs typeface="Calibri"/>
              </a:rPr>
              <a:t> </a:t>
            </a:r>
            <a:r>
              <a:rPr lang="fi-FI" dirty="0" err="1">
                <a:cs typeface="Calibri"/>
              </a:rPr>
              <a:t>är</a:t>
            </a:r>
            <a:r>
              <a:rPr lang="fi-FI" dirty="0">
                <a:cs typeface="Calibri"/>
              </a:rPr>
              <a:t>/</a:t>
            </a:r>
            <a:r>
              <a:rPr lang="fi-FI" dirty="0" err="1">
                <a:cs typeface="Calibri"/>
              </a:rPr>
              <a:t>heter</a:t>
            </a:r>
            <a:r>
              <a:rPr lang="fi-FI" dirty="0">
                <a:cs typeface="Calibri"/>
              </a:rPr>
              <a:t> </a:t>
            </a:r>
            <a:r>
              <a:rPr lang="fi-FI" dirty="0" err="1">
                <a:cs typeface="Calibri"/>
              </a:rPr>
              <a:t>inte</a:t>
            </a:r>
            <a:r>
              <a:rPr lang="fi-FI" dirty="0">
                <a:cs typeface="Calibri"/>
              </a:rPr>
              <a:t> Linda.</a:t>
            </a:r>
          </a:p>
          <a:p>
            <a:pPr marL="0" indent="0">
              <a:buNone/>
            </a:pPr>
            <a:r>
              <a:rPr lang="fi-FI" dirty="0">
                <a:cs typeface="Calibri"/>
              </a:rPr>
              <a:t>14. Ni </a:t>
            </a:r>
            <a:r>
              <a:rPr lang="fi-FI" dirty="0" err="1">
                <a:cs typeface="Calibri"/>
              </a:rPr>
              <a:t>spelar</a:t>
            </a:r>
            <a:r>
              <a:rPr lang="fi-FI" dirty="0">
                <a:cs typeface="Calibri"/>
              </a:rPr>
              <a:t> </a:t>
            </a:r>
            <a:r>
              <a:rPr lang="fi-FI" dirty="0" err="1">
                <a:cs typeface="Calibri"/>
              </a:rPr>
              <a:t>inte</a:t>
            </a:r>
            <a:r>
              <a:rPr lang="fi-FI" dirty="0">
                <a:cs typeface="Calibri"/>
              </a:rPr>
              <a:t> </a:t>
            </a:r>
            <a:r>
              <a:rPr lang="fi-FI" dirty="0" err="1">
                <a:cs typeface="Calibri"/>
              </a:rPr>
              <a:t>korgboll</a:t>
            </a:r>
            <a:r>
              <a:rPr lang="fi-FI" dirty="0">
                <a:cs typeface="Calibri"/>
              </a:rPr>
              <a:t>.</a:t>
            </a:r>
          </a:p>
          <a:p>
            <a:pPr marL="0" indent="0">
              <a:buNone/>
            </a:pPr>
            <a:r>
              <a:rPr lang="fi-FI" dirty="0">
                <a:cs typeface="Calibri"/>
              </a:rPr>
              <a:t>15. </a:t>
            </a:r>
            <a:r>
              <a:rPr lang="fi-FI" dirty="0" err="1">
                <a:cs typeface="Calibri"/>
              </a:rPr>
              <a:t>Hon</a:t>
            </a:r>
            <a:r>
              <a:rPr lang="fi-FI" dirty="0">
                <a:cs typeface="Calibri"/>
              </a:rPr>
              <a:t>/</a:t>
            </a:r>
            <a:r>
              <a:rPr lang="fi-FI" dirty="0" err="1">
                <a:cs typeface="Calibri"/>
              </a:rPr>
              <a:t>Han</a:t>
            </a:r>
            <a:r>
              <a:rPr lang="fi-FI" dirty="0">
                <a:cs typeface="Calibri"/>
              </a:rPr>
              <a:t> </a:t>
            </a:r>
            <a:r>
              <a:rPr lang="fi-FI" dirty="0" err="1">
                <a:cs typeface="Calibri"/>
              </a:rPr>
              <a:t>är</a:t>
            </a:r>
            <a:r>
              <a:rPr lang="fi-FI" dirty="0">
                <a:cs typeface="Calibri"/>
              </a:rPr>
              <a:t> </a:t>
            </a:r>
            <a:r>
              <a:rPr lang="fi-FI" dirty="0" err="1">
                <a:cs typeface="Calibri"/>
              </a:rPr>
              <a:t>inte</a:t>
            </a:r>
            <a:r>
              <a:rPr lang="fi-FI" dirty="0">
                <a:cs typeface="Calibri"/>
              </a:rPr>
              <a:t> </a:t>
            </a:r>
            <a:r>
              <a:rPr lang="fi-FI" dirty="0" err="1">
                <a:cs typeface="Calibri"/>
              </a:rPr>
              <a:t>norrman</a:t>
            </a:r>
            <a:r>
              <a:rPr lang="fi-FI" dirty="0">
                <a:cs typeface="Calibri"/>
              </a:rPr>
              <a:t>.</a:t>
            </a:r>
          </a:p>
          <a:p>
            <a:pPr marL="0" indent="0">
              <a:buNone/>
            </a:pPr>
            <a:r>
              <a:rPr lang="fi-FI" dirty="0">
                <a:cs typeface="Calibri"/>
              </a:rPr>
              <a:t>16. Vi </a:t>
            </a:r>
            <a:r>
              <a:rPr lang="fi-FI" dirty="0" err="1">
                <a:cs typeface="Calibri"/>
              </a:rPr>
              <a:t>har</a:t>
            </a:r>
            <a:r>
              <a:rPr lang="fi-FI" dirty="0">
                <a:cs typeface="Calibri"/>
              </a:rPr>
              <a:t> </a:t>
            </a:r>
            <a:r>
              <a:rPr lang="fi-FI" dirty="0" err="1">
                <a:cs typeface="Calibri"/>
              </a:rPr>
              <a:t>inte</a:t>
            </a:r>
            <a:r>
              <a:rPr lang="fi-FI" dirty="0">
                <a:cs typeface="Calibri"/>
              </a:rPr>
              <a:t> en </a:t>
            </a:r>
            <a:r>
              <a:rPr lang="fi-FI" dirty="0" err="1">
                <a:cs typeface="Calibri"/>
              </a:rPr>
              <a:t>marsvin</a:t>
            </a:r>
            <a:r>
              <a:rPr lang="fi-FI" dirty="0">
                <a:cs typeface="Calibri"/>
              </a:rPr>
              <a:t>.</a:t>
            </a:r>
          </a:p>
          <a:p>
            <a:endParaRPr lang="fi-FI" dirty="0">
              <a:cs typeface="Calibri"/>
            </a:endParaRPr>
          </a:p>
        </p:txBody>
      </p:sp>
      <p:pic>
        <p:nvPicPr>
          <p:cNvPr id="6" name="Kuva 5" descr="Lyijykynä ääriviiva">
            <a:extLst>
              <a:ext uri="{FF2B5EF4-FFF2-40B4-BE49-F238E27FC236}">
                <a16:creationId xmlns:a16="http://schemas.microsoft.com/office/drawing/2014/main" id="{C8ADC46F-3717-49DF-876D-02DC861557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24235" y="4286828"/>
            <a:ext cx="2248969" cy="2248969"/>
          </a:xfrm>
          <a:prstGeom prst="rect">
            <a:avLst/>
          </a:prstGeom>
        </p:spPr>
      </p:pic>
      <p:sp>
        <p:nvSpPr>
          <p:cNvPr id="7" name="Tekstiruutu 6">
            <a:extLst>
              <a:ext uri="{FF2B5EF4-FFF2-40B4-BE49-F238E27FC236}">
                <a16:creationId xmlns:a16="http://schemas.microsoft.com/office/drawing/2014/main" id="{608E8370-EAE5-D1D5-EEBA-F967EF771E66}"/>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
        <p:nvSpPr>
          <p:cNvPr id="8" name="Sisällön paikkamerkki 7">
            <a:extLst>
              <a:ext uri="{FF2B5EF4-FFF2-40B4-BE49-F238E27FC236}">
                <a16:creationId xmlns:a16="http://schemas.microsoft.com/office/drawing/2014/main" id="{46AB1DC0-5B59-A9DE-E6C6-FA3A4400507F}"/>
              </a:ext>
            </a:extLst>
          </p:cNvPr>
          <p:cNvSpPr>
            <a:spLocks noGrp="1"/>
          </p:cNvSpPr>
          <p:nvPr>
            <p:ph sz="half" idx="1"/>
          </p:nvPr>
        </p:nvSpPr>
        <p:spPr/>
        <p:txBody>
          <a:bodyPr>
            <a:normAutofit/>
          </a:bodyPr>
          <a:lstStyle/>
          <a:p>
            <a:pPr marL="0" indent="0">
              <a:buNone/>
            </a:pPr>
            <a:r>
              <a:rPr lang="fi-FI" dirty="0">
                <a:cs typeface="Calibri"/>
              </a:rPr>
              <a:t>9. Sinä et ole ruotsalainen.</a:t>
            </a:r>
          </a:p>
          <a:p>
            <a:pPr marL="0" indent="0">
              <a:buNone/>
            </a:pPr>
            <a:r>
              <a:rPr lang="fi-FI" dirty="0">
                <a:cs typeface="Calibri"/>
              </a:rPr>
              <a:t>10. Me emme asu Tampereella.</a:t>
            </a:r>
          </a:p>
          <a:p>
            <a:pPr marL="0" indent="0">
              <a:buNone/>
            </a:pPr>
            <a:r>
              <a:rPr lang="fi-FI" dirty="0">
                <a:cs typeface="Calibri"/>
              </a:rPr>
              <a:t>11. Hänellä ei ole koiraa.</a:t>
            </a:r>
          </a:p>
          <a:p>
            <a:pPr marL="0" indent="0">
              <a:buNone/>
            </a:pPr>
            <a:r>
              <a:rPr lang="fi-FI" dirty="0">
                <a:cs typeface="Calibri"/>
              </a:rPr>
              <a:t>12. He eivät tanssi.</a:t>
            </a:r>
          </a:p>
          <a:p>
            <a:pPr marL="0" indent="0">
              <a:buNone/>
            </a:pPr>
            <a:r>
              <a:rPr lang="fi-FI" dirty="0">
                <a:cs typeface="Calibri"/>
              </a:rPr>
              <a:t>13. Minä en ole Linda.</a:t>
            </a:r>
          </a:p>
          <a:p>
            <a:pPr marL="0" indent="0">
              <a:buNone/>
            </a:pPr>
            <a:r>
              <a:rPr lang="fi-FI" dirty="0">
                <a:cs typeface="Calibri"/>
              </a:rPr>
              <a:t>14. Te ette pelaa koripalloa.</a:t>
            </a:r>
          </a:p>
          <a:p>
            <a:pPr marL="0" indent="0">
              <a:buNone/>
            </a:pPr>
            <a:r>
              <a:rPr lang="fi-FI" dirty="0">
                <a:cs typeface="Calibri"/>
              </a:rPr>
              <a:t>15. Hän ei ole norjalainen.</a:t>
            </a:r>
          </a:p>
          <a:p>
            <a:pPr marL="0" indent="0">
              <a:buNone/>
            </a:pPr>
            <a:r>
              <a:rPr lang="fi-FI" dirty="0">
                <a:cs typeface="Calibri"/>
              </a:rPr>
              <a:t>16. Meillä ei ole marsua.</a:t>
            </a:r>
          </a:p>
          <a:p>
            <a:endParaRPr lang="fi-FI" dirty="0"/>
          </a:p>
        </p:txBody>
      </p:sp>
    </p:spTree>
    <p:extLst>
      <p:ext uri="{BB962C8B-B14F-4D97-AF65-F5344CB8AC3E}">
        <p14:creationId xmlns:p14="http://schemas.microsoft.com/office/powerpoint/2010/main" val="9637931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C86B4E-ED85-20AD-E504-827D75F26C3A}"/>
              </a:ext>
            </a:extLst>
          </p:cNvPr>
          <p:cNvSpPr>
            <a:spLocks noGrp="1"/>
          </p:cNvSpPr>
          <p:nvPr>
            <p:ph type="title"/>
          </p:nvPr>
        </p:nvSpPr>
        <p:spPr/>
        <p:txBody>
          <a:bodyPr/>
          <a:lstStyle/>
          <a:p>
            <a:r>
              <a:rPr lang="fi-FI" b="1" dirty="0"/>
              <a:t>Verbin taivutus</a:t>
            </a:r>
          </a:p>
        </p:txBody>
      </p:sp>
      <p:sp>
        <p:nvSpPr>
          <p:cNvPr id="3" name="Sisällön paikkamerkki 2">
            <a:extLst>
              <a:ext uri="{FF2B5EF4-FFF2-40B4-BE49-F238E27FC236}">
                <a16:creationId xmlns:a16="http://schemas.microsoft.com/office/drawing/2014/main" id="{313D4C32-AB32-6D82-6C47-BE8A96EA7F53}"/>
              </a:ext>
            </a:extLst>
          </p:cNvPr>
          <p:cNvSpPr>
            <a:spLocks noGrp="1"/>
          </p:cNvSpPr>
          <p:nvPr>
            <p:ph idx="1"/>
          </p:nvPr>
        </p:nvSpPr>
        <p:spPr/>
        <p:txBody>
          <a:bodyPr>
            <a:normAutofit/>
          </a:bodyPr>
          <a:lstStyle/>
          <a:p>
            <a:pPr marL="0" indent="0">
              <a:buNone/>
            </a:pPr>
            <a:r>
              <a:rPr lang="fi-FI" dirty="0"/>
              <a:t>Ruotsin verbeistä löytyy sanakirjasta yleensä perusmuoto, jota pitää taivuttaa kun verbiä haluaa käyttää.</a:t>
            </a:r>
          </a:p>
          <a:p>
            <a:pPr marL="0" indent="0">
              <a:buNone/>
            </a:pPr>
            <a:r>
              <a:rPr lang="fi-FI" dirty="0"/>
              <a:t>Verbeillä on </a:t>
            </a:r>
            <a:r>
              <a:rPr lang="fi-FI" b="1" dirty="0"/>
              <a:t>neljä muotoa</a:t>
            </a:r>
            <a:r>
              <a:rPr lang="fi-FI" dirty="0"/>
              <a:t>:</a:t>
            </a:r>
          </a:p>
          <a:p>
            <a:pPr marL="0" indent="0">
              <a:buNone/>
            </a:pPr>
            <a:r>
              <a:rPr lang="fi-FI" u="sng" dirty="0"/>
              <a:t>perusmuoto		preesens	imperfekti	supiini</a:t>
            </a:r>
          </a:p>
          <a:p>
            <a:pPr marL="0" indent="0">
              <a:buNone/>
            </a:pPr>
            <a:r>
              <a:rPr lang="fi-FI" dirty="0"/>
              <a:t>”puhua”		”puhun”	”puhuin”	”4. muoto”</a:t>
            </a:r>
          </a:p>
          <a:p>
            <a:pPr marL="0" indent="0">
              <a:buNone/>
            </a:pPr>
            <a:r>
              <a:rPr lang="fi-FI" b="1" i="1" dirty="0" err="1"/>
              <a:t>tala</a:t>
            </a:r>
            <a:r>
              <a:rPr lang="fi-FI" b="1" i="1" dirty="0"/>
              <a:t>			</a:t>
            </a:r>
            <a:r>
              <a:rPr lang="fi-FI" b="1" i="1" dirty="0" err="1"/>
              <a:t>talar</a:t>
            </a:r>
            <a:r>
              <a:rPr lang="fi-FI" b="1" i="1" dirty="0"/>
              <a:t>		</a:t>
            </a:r>
            <a:r>
              <a:rPr lang="fi-FI" b="1" i="1" dirty="0" err="1"/>
              <a:t>talade</a:t>
            </a:r>
            <a:r>
              <a:rPr lang="fi-FI" b="1" i="1" dirty="0"/>
              <a:t>	</a:t>
            </a:r>
            <a:r>
              <a:rPr lang="fi-FI" b="1" i="1" dirty="0" err="1"/>
              <a:t>talat</a:t>
            </a:r>
            <a:endParaRPr lang="fi-FI" b="1" i="1" dirty="0"/>
          </a:p>
          <a:p>
            <a:pPr marL="0" indent="0">
              <a:buNone/>
            </a:pPr>
            <a:r>
              <a:rPr lang="fi-FI" dirty="0"/>
              <a:t>	</a:t>
            </a:r>
          </a:p>
          <a:p>
            <a:pPr marL="0" indent="0">
              <a:buNone/>
            </a:pPr>
            <a:r>
              <a:rPr lang="fi-FI" sz="2000" dirty="0"/>
              <a:t>Vrt. englannin kielessä perusmuoto ja preesens ovat sama muoto</a:t>
            </a:r>
          </a:p>
          <a:p>
            <a:pPr marL="0" indent="0">
              <a:buNone/>
            </a:pPr>
            <a:r>
              <a:rPr lang="fi-FI" sz="2000" i="1" dirty="0"/>
              <a:t>to </a:t>
            </a:r>
            <a:r>
              <a:rPr lang="fi-FI" sz="2000" i="1" dirty="0" err="1"/>
              <a:t>speak</a:t>
            </a:r>
            <a:r>
              <a:rPr lang="fi-FI" sz="2000" i="1" dirty="0"/>
              <a:t>			</a:t>
            </a:r>
            <a:r>
              <a:rPr lang="fi-FI" sz="2000" i="1" dirty="0" err="1"/>
              <a:t>speak</a:t>
            </a:r>
            <a:r>
              <a:rPr lang="fi-FI" sz="2000" i="1" dirty="0"/>
              <a:t>		</a:t>
            </a:r>
            <a:r>
              <a:rPr lang="fi-FI" sz="2000" i="1" dirty="0" err="1"/>
              <a:t>spoke</a:t>
            </a:r>
            <a:r>
              <a:rPr lang="fi-FI" sz="2000" i="1" dirty="0"/>
              <a:t>		</a:t>
            </a:r>
            <a:r>
              <a:rPr lang="fi-FI" sz="2000" i="1" dirty="0" err="1"/>
              <a:t>spoken</a:t>
            </a:r>
            <a:endParaRPr lang="fi-FI" sz="2000" i="1" dirty="0"/>
          </a:p>
          <a:p>
            <a:pPr marL="0" indent="0">
              <a:buNone/>
            </a:pPr>
            <a:endParaRPr lang="fi-FI" sz="2000" dirty="0"/>
          </a:p>
        </p:txBody>
      </p:sp>
      <p:sp>
        <p:nvSpPr>
          <p:cNvPr id="6" name="Tekstiruutu 5">
            <a:extLst>
              <a:ext uri="{FF2B5EF4-FFF2-40B4-BE49-F238E27FC236}">
                <a16:creationId xmlns:a16="http://schemas.microsoft.com/office/drawing/2014/main" id="{799C1F0A-BB1B-4C61-6553-7C10369ACA71}"/>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a:cs typeface="Calibri"/>
              </a:rPr>
              <a:t>Kuvat: MS 0365 kuvapankki</a:t>
            </a:r>
            <a:endParaRPr lang="fi-FI" sz="1000"/>
          </a:p>
        </p:txBody>
      </p:sp>
      <p:sp>
        <p:nvSpPr>
          <p:cNvPr id="5" name="Suorakulmio 4">
            <a:extLst>
              <a:ext uri="{FF2B5EF4-FFF2-40B4-BE49-F238E27FC236}">
                <a16:creationId xmlns:a16="http://schemas.microsoft.com/office/drawing/2014/main" id="{BC854AC2-FF3E-38A7-E5D8-2E42E053F5B2}"/>
              </a:ext>
            </a:extLst>
          </p:cNvPr>
          <p:cNvSpPr/>
          <p:nvPr/>
        </p:nvSpPr>
        <p:spPr>
          <a:xfrm>
            <a:off x="691116" y="3242930"/>
            <a:ext cx="8378456" cy="1658679"/>
          </a:xfrm>
          <a:prstGeom prst="rect">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 name="Kuva 6" descr="Tienviitta ääriviiva">
            <a:extLst>
              <a:ext uri="{FF2B5EF4-FFF2-40B4-BE49-F238E27FC236}">
                <a16:creationId xmlns:a16="http://schemas.microsoft.com/office/drawing/2014/main" id="{E405B42D-939A-2223-EBDB-5E27DBA1C9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07401" y="0"/>
            <a:ext cx="2568860" cy="2568860"/>
          </a:xfrm>
          <a:prstGeom prst="rect">
            <a:avLst/>
          </a:prstGeom>
        </p:spPr>
      </p:pic>
      <p:pic>
        <p:nvPicPr>
          <p:cNvPr id="8" name="Kuva 7" descr="Valo päällä tasaisella täytöllä">
            <a:extLst>
              <a:ext uri="{FF2B5EF4-FFF2-40B4-BE49-F238E27FC236}">
                <a16:creationId xmlns:a16="http://schemas.microsoft.com/office/drawing/2014/main" id="{4AD4D43F-A84E-DFC6-1BFE-1F6394983F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6220" y="5220530"/>
            <a:ext cx="715826" cy="715826"/>
          </a:xfrm>
          <a:prstGeom prst="rect">
            <a:avLst/>
          </a:prstGeom>
        </p:spPr>
      </p:pic>
    </p:spTree>
    <p:extLst>
      <p:ext uri="{BB962C8B-B14F-4D97-AF65-F5344CB8AC3E}">
        <p14:creationId xmlns:p14="http://schemas.microsoft.com/office/powerpoint/2010/main" val="1052889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833F2BC-E947-EA47-9C44-6B85A76FE08E}"/>
              </a:ext>
            </a:extLst>
          </p:cNvPr>
          <p:cNvSpPr>
            <a:spLocks noGrp="1"/>
          </p:cNvSpPr>
          <p:nvPr>
            <p:ph type="title"/>
          </p:nvPr>
        </p:nvSpPr>
        <p:spPr>
          <a:xfrm>
            <a:off x="838200" y="355600"/>
            <a:ext cx="10515600" cy="1325563"/>
          </a:xfrm>
        </p:spPr>
        <p:txBody>
          <a:bodyPr/>
          <a:lstStyle/>
          <a:p>
            <a:r>
              <a:rPr lang="fi-FI" b="1" dirty="0"/>
              <a:t>Ruotsin verbi taipuu </a:t>
            </a:r>
          </a:p>
        </p:txBody>
      </p:sp>
      <p:sp>
        <p:nvSpPr>
          <p:cNvPr id="3" name="Sisällön paikkamerkki 2">
            <a:extLst>
              <a:ext uri="{FF2B5EF4-FFF2-40B4-BE49-F238E27FC236}">
                <a16:creationId xmlns:a16="http://schemas.microsoft.com/office/drawing/2014/main" id="{7E084C5C-243E-D504-AF36-66B93EB621B6}"/>
              </a:ext>
            </a:extLst>
          </p:cNvPr>
          <p:cNvSpPr>
            <a:spLocks noGrp="1"/>
          </p:cNvSpPr>
          <p:nvPr>
            <p:ph idx="1"/>
          </p:nvPr>
        </p:nvSpPr>
        <p:spPr/>
        <p:txBody>
          <a:bodyPr>
            <a:normAutofit/>
          </a:bodyPr>
          <a:lstStyle/>
          <a:p>
            <a:pPr marL="0" indent="0">
              <a:buNone/>
            </a:pPr>
            <a:r>
              <a:rPr lang="fi-FI" dirty="0"/>
              <a:t>Tarkastele seuraavien verbiryhmien taivutuksia, huomaatko säännön?</a:t>
            </a:r>
          </a:p>
          <a:p>
            <a:pPr marL="0" indent="0">
              <a:buNone/>
            </a:pPr>
            <a:endParaRPr lang="fi-FI" dirty="0"/>
          </a:p>
          <a:p>
            <a:pPr marL="457200" lvl="1" indent="0">
              <a:buNone/>
            </a:pPr>
            <a:r>
              <a:rPr lang="fi-FI" dirty="0" err="1"/>
              <a:t>tala</a:t>
            </a:r>
            <a:r>
              <a:rPr lang="fi-FI" dirty="0"/>
              <a:t> </a:t>
            </a:r>
            <a:r>
              <a:rPr lang="fi-FI" dirty="0" err="1"/>
              <a:t>talar</a:t>
            </a:r>
            <a:r>
              <a:rPr lang="fi-FI" dirty="0"/>
              <a:t> </a:t>
            </a:r>
            <a:r>
              <a:rPr lang="fi-FI" dirty="0" err="1"/>
              <a:t>talade</a:t>
            </a:r>
            <a:r>
              <a:rPr lang="fi-FI" dirty="0"/>
              <a:t> </a:t>
            </a:r>
            <a:r>
              <a:rPr lang="fi-FI" dirty="0" err="1"/>
              <a:t>talat</a:t>
            </a:r>
            <a:r>
              <a:rPr lang="fi-FI" dirty="0"/>
              <a:t> </a:t>
            </a:r>
          </a:p>
          <a:p>
            <a:pPr marL="457200" lvl="1" indent="0">
              <a:buNone/>
            </a:pPr>
            <a:r>
              <a:rPr lang="fi-FI" dirty="0" err="1"/>
              <a:t>Jobba</a:t>
            </a:r>
            <a:r>
              <a:rPr lang="fi-FI" dirty="0"/>
              <a:t> </a:t>
            </a:r>
            <a:r>
              <a:rPr lang="fi-FI" dirty="0" err="1"/>
              <a:t>jobbar</a:t>
            </a:r>
            <a:r>
              <a:rPr lang="fi-FI" dirty="0"/>
              <a:t> </a:t>
            </a:r>
            <a:r>
              <a:rPr lang="fi-FI" dirty="0" err="1"/>
              <a:t>jobbade</a:t>
            </a:r>
            <a:r>
              <a:rPr lang="fi-FI" dirty="0"/>
              <a:t> </a:t>
            </a:r>
            <a:r>
              <a:rPr lang="fi-FI" dirty="0" err="1"/>
              <a:t>jobbat</a:t>
            </a:r>
            <a:r>
              <a:rPr lang="fi-FI" dirty="0"/>
              <a:t> </a:t>
            </a:r>
          </a:p>
          <a:p>
            <a:pPr marL="457200" lvl="1" indent="0">
              <a:buNone/>
            </a:pPr>
            <a:endParaRPr lang="fi-FI" dirty="0"/>
          </a:p>
          <a:p>
            <a:pPr marL="457200" lvl="1" indent="0">
              <a:buNone/>
            </a:pPr>
            <a:r>
              <a:rPr lang="fi-FI" dirty="0" err="1"/>
              <a:t>ringa</a:t>
            </a:r>
            <a:r>
              <a:rPr lang="fi-FI" dirty="0"/>
              <a:t> </a:t>
            </a:r>
            <a:r>
              <a:rPr lang="fi-FI" dirty="0" err="1"/>
              <a:t>ringer</a:t>
            </a:r>
            <a:r>
              <a:rPr lang="fi-FI" dirty="0"/>
              <a:t> </a:t>
            </a:r>
            <a:r>
              <a:rPr lang="fi-FI" dirty="0" err="1"/>
              <a:t>ringde</a:t>
            </a:r>
            <a:r>
              <a:rPr lang="fi-FI" dirty="0"/>
              <a:t> </a:t>
            </a:r>
            <a:r>
              <a:rPr lang="fi-FI" dirty="0" err="1"/>
              <a:t>ringt</a:t>
            </a:r>
            <a:r>
              <a:rPr lang="fi-FI" dirty="0"/>
              <a:t>  </a:t>
            </a:r>
          </a:p>
          <a:p>
            <a:pPr marL="457200" lvl="1" indent="0">
              <a:buNone/>
            </a:pPr>
            <a:r>
              <a:rPr lang="fi-FI" dirty="0" err="1"/>
              <a:t>köpa</a:t>
            </a:r>
            <a:r>
              <a:rPr lang="fi-FI" dirty="0"/>
              <a:t> </a:t>
            </a:r>
            <a:r>
              <a:rPr lang="fi-FI" dirty="0" err="1"/>
              <a:t>köper</a:t>
            </a:r>
            <a:r>
              <a:rPr lang="fi-FI" dirty="0"/>
              <a:t> </a:t>
            </a:r>
            <a:r>
              <a:rPr lang="fi-FI" dirty="0" err="1"/>
              <a:t>köpte</a:t>
            </a:r>
            <a:r>
              <a:rPr lang="fi-FI" dirty="0"/>
              <a:t> </a:t>
            </a:r>
            <a:r>
              <a:rPr lang="fi-FI" dirty="0" err="1"/>
              <a:t>köpt</a:t>
            </a:r>
            <a:r>
              <a:rPr lang="fi-FI" dirty="0"/>
              <a:t> </a:t>
            </a:r>
          </a:p>
          <a:p>
            <a:pPr marL="457200" lvl="1" indent="0">
              <a:buNone/>
            </a:pPr>
            <a:endParaRPr lang="fi-FI" dirty="0"/>
          </a:p>
          <a:p>
            <a:pPr marL="457200" lvl="1" indent="0">
              <a:buNone/>
            </a:pPr>
            <a:r>
              <a:rPr lang="fi-FI" dirty="0" err="1"/>
              <a:t>bo</a:t>
            </a:r>
            <a:r>
              <a:rPr lang="fi-FI" dirty="0"/>
              <a:t>, </a:t>
            </a:r>
            <a:r>
              <a:rPr lang="fi-FI" dirty="0" err="1"/>
              <a:t>bor</a:t>
            </a:r>
            <a:r>
              <a:rPr lang="fi-FI" dirty="0"/>
              <a:t>, </a:t>
            </a:r>
            <a:r>
              <a:rPr lang="fi-FI" dirty="0" err="1"/>
              <a:t>bodde</a:t>
            </a:r>
            <a:r>
              <a:rPr lang="fi-FI" dirty="0"/>
              <a:t>, </a:t>
            </a:r>
            <a:r>
              <a:rPr lang="fi-FI" dirty="0" err="1"/>
              <a:t>bott</a:t>
            </a:r>
            <a:endParaRPr lang="fi-FI" dirty="0"/>
          </a:p>
          <a:p>
            <a:pPr marL="457200" lvl="1" indent="0">
              <a:buNone/>
            </a:pPr>
            <a:r>
              <a:rPr lang="fi-FI" dirty="0" err="1"/>
              <a:t>Må</a:t>
            </a:r>
            <a:r>
              <a:rPr lang="fi-FI" dirty="0"/>
              <a:t> </a:t>
            </a:r>
            <a:r>
              <a:rPr lang="fi-FI" dirty="0" err="1"/>
              <a:t>mår</a:t>
            </a:r>
            <a:r>
              <a:rPr lang="fi-FI" dirty="0"/>
              <a:t> </a:t>
            </a:r>
            <a:r>
              <a:rPr lang="fi-FI" dirty="0" err="1"/>
              <a:t>mådde</a:t>
            </a:r>
            <a:r>
              <a:rPr lang="fi-FI" dirty="0"/>
              <a:t> </a:t>
            </a:r>
            <a:r>
              <a:rPr lang="fi-FI" dirty="0" err="1"/>
              <a:t>mått</a:t>
            </a:r>
            <a:endParaRPr lang="fi-FI" dirty="0"/>
          </a:p>
          <a:p>
            <a:pPr marL="0" indent="0">
              <a:buNone/>
            </a:pPr>
            <a:endParaRPr lang="fi-FI" dirty="0"/>
          </a:p>
        </p:txBody>
      </p:sp>
      <p:sp>
        <p:nvSpPr>
          <p:cNvPr id="4" name="Tekstiruutu 3">
            <a:extLst>
              <a:ext uri="{FF2B5EF4-FFF2-40B4-BE49-F238E27FC236}">
                <a16:creationId xmlns:a16="http://schemas.microsoft.com/office/drawing/2014/main" id="{F3EB1E44-347A-4216-E3A3-241F253EE1BD}"/>
              </a:ext>
            </a:extLst>
          </p:cNvPr>
          <p:cNvSpPr txBox="1"/>
          <p:nvPr/>
        </p:nvSpPr>
        <p:spPr>
          <a:xfrm>
            <a:off x="7229475" y="3124200"/>
            <a:ext cx="4743450" cy="1292662"/>
          </a:xfrm>
          <a:prstGeom prst="rect">
            <a:avLst/>
          </a:prstGeom>
          <a:noFill/>
        </p:spPr>
        <p:txBody>
          <a:bodyPr wrap="square" lIns="91440" tIns="45720" rIns="91440" bIns="45720" rtlCol="0" anchor="t">
            <a:spAutoFit/>
          </a:bodyPr>
          <a:lstStyle/>
          <a:p>
            <a:r>
              <a:rPr lang="fi-FI" dirty="0"/>
              <a:t>Etsi seuraavien verbien muodot ja päättele mihin taivutusluokkaan (I, II, III)  ne kuuluvat?</a:t>
            </a:r>
          </a:p>
          <a:p>
            <a:endParaRPr lang="fi-FI" dirty="0"/>
          </a:p>
          <a:p>
            <a:r>
              <a:rPr lang="fi-FI" sz="2400" dirty="0" err="1"/>
              <a:t>spela</a:t>
            </a:r>
            <a:r>
              <a:rPr lang="fi-FI" sz="2400" dirty="0"/>
              <a:t>, </a:t>
            </a:r>
            <a:r>
              <a:rPr lang="fi-FI" sz="2400" dirty="0" err="1"/>
              <a:t>tro</a:t>
            </a:r>
            <a:r>
              <a:rPr lang="fi-FI" sz="2400" dirty="0"/>
              <a:t>, </a:t>
            </a:r>
            <a:r>
              <a:rPr lang="fi-FI" sz="2400" dirty="0" err="1"/>
              <a:t>åka</a:t>
            </a:r>
            <a:r>
              <a:rPr lang="fi-FI" sz="2400" dirty="0"/>
              <a:t>, </a:t>
            </a:r>
            <a:r>
              <a:rPr lang="fi-FI" sz="2400" dirty="0" err="1"/>
              <a:t>lyssna</a:t>
            </a:r>
            <a:r>
              <a:rPr lang="fi-FI" sz="2400" dirty="0"/>
              <a:t>, </a:t>
            </a:r>
            <a:r>
              <a:rPr lang="fi-FI" sz="2400" dirty="0" err="1"/>
              <a:t>läsa</a:t>
            </a:r>
            <a:r>
              <a:rPr lang="fi-FI" sz="2400" dirty="0"/>
              <a:t>,</a:t>
            </a:r>
            <a:endParaRPr lang="fi-FI" sz="2400" dirty="0">
              <a:cs typeface="Calibri"/>
            </a:endParaRPr>
          </a:p>
        </p:txBody>
      </p:sp>
      <p:pic>
        <p:nvPicPr>
          <p:cNvPr id="6" name="Kuva 5" descr="Kysymysmerkki tasaisella täytöllä">
            <a:extLst>
              <a:ext uri="{FF2B5EF4-FFF2-40B4-BE49-F238E27FC236}">
                <a16:creationId xmlns:a16="http://schemas.microsoft.com/office/drawing/2014/main" id="{416E1076-0871-5F6F-A293-3B6999048B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10325" y="3124200"/>
            <a:ext cx="914400" cy="914400"/>
          </a:xfrm>
          <a:prstGeom prst="rect">
            <a:avLst/>
          </a:prstGeom>
        </p:spPr>
      </p:pic>
      <p:pic>
        <p:nvPicPr>
          <p:cNvPr id="8" name="Kuva 7" descr="Merkki 1 tasaisella täytöllä">
            <a:extLst>
              <a:ext uri="{FF2B5EF4-FFF2-40B4-BE49-F238E27FC236}">
                <a16:creationId xmlns:a16="http://schemas.microsoft.com/office/drawing/2014/main" id="{F8CC3C9B-4B43-0CE9-DFE4-31ECF4ABA5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1000" y="2638425"/>
            <a:ext cx="914400" cy="914400"/>
          </a:xfrm>
          <a:prstGeom prst="rect">
            <a:avLst/>
          </a:prstGeom>
        </p:spPr>
      </p:pic>
      <p:pic>
        <p:nvPicPr>
          <p:cNvPr id="10" name="Kuva 9" descr="Merkki tasaisella täytöllä">
            <a:extLst>
              <a:ext uri="{FF2B5EF4-FFF2-40B4-BE49-F238E27FC236}">
                <a16:creationId xmlns:a16="http://schemas.microsoft.com/office/drawing/2014/main" id="{B1BD6ECA-59B5-027C-716C-5A67850DB6B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2900" y="3867329"/>
            <a:ext cx="914400" cy="914400"/>
          </a:xfrm>
          <a:prstGeom prst="rect">
            <a:avLst/>
          </a:prstGeom>
        </p:spPr>
      </p:pic>
      <p:pic>
        <p:nvPicPr>
          <p:cNvPr id="12" name="Kuva 11" descr="Merkki 3 tasaisella täytöllä">
            <a:extLst>
              <a:ext uri="{FF2B5EF4-FFF2-40B4-BE49-F238E27FC236}">
                <a16:creationId xmlns:a16="http://schemas.microsoft.com/office/drawing/2014/main" id="{2A753C79-32E9-A603-4678-629948E70E8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2900" y="5086708"/>
            <a:ext cx="914400" cy="914400"/>
          </a:xfrm>
          <a:prstGeom prst="rect">
            <a:avLst/>
          </a:prstGeom>
        </p:spPr>
      </p:pic>
      <p:sp>
        <p:nvSpPr>
          <p:cNvPr id="7" name="Tekstiruutu 6">
            <a:extLst>
              <a:ext uri="{FF2B5EF4-FFF2-40B4-BE49-F238E27FC236}">
                <a16:creationId xmlns:a16="http://schemas.microsoft.com/office/drawing/2014/main" id="{3BCB0DC9-040D-0533-1BBE-3DF7F79FAF66}"/>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a:cs typeface="Calibri"/>
              </a:rPr>
              <a:t>Kuvat: MS 0365 kuvapankki</a:t>
            </a:r>
            <a:endParaRPr lang="fi-FI" sz="1000"/>
          </a:p>
        </p:txBody>
      </p:sp>
      <p:pic>
        <p:nvPicPr>
          <p:cNvPr id="5" name="Kuva 4" descr="Hammasrattaat ääriviiva">
            <a:extLst>
              <a:ext uri="{FF2B5EF4-FFF2-40B4-BE49-F238E27FC236}">
                <a16:creationId xmlns:a16="http://schemas.microsoft.com/office/drawing/2014/main" id="{78382931-4F15-EF66-43B8-EA38D71C271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006959" y="4184687"/>
            <a:ext cx="1804041" cy="1804041"/>
          </a:xfrm>
          <a:prstGeom prst="rect">
            <a:avLst/>
          </a:prstGeom>
        </p:spPr>
      </p:pic>
    </p:spTree>
    <p:extLst>
      <p:ext uri="{BB962C8B-B14F-4D97-AF65-F5344CB8AC3E}">
        <p14:creationId xmlns:p14="http://schemas.microsoft.com/office/powerpoint/2010/main" val="2536611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1E14CED-DC4A-CC14-17E4-A1CF2BF273AA}"/>
              </a:ext>
            </a:extLst>
          </p:cNvPr>
          <p:cNvSpPr>
            <a:spLocks noGrp="1"/>
          </p:cNvSpPr>
          <p:nvPr>
            <p:ph type="title"/>
          </p:nvPr>
        </p:nvSpPr>
        <p:spPr/>
        <p:txBody>
          <a:bodyPr/>
          <a:lstStyle/>
          <a:p>
            <a:r>
              <a:rPr lang="fi-FI" dirty="0"/>
              <a:t>Sisällys – </a:t>
            </a:r>
            <a:r>
              <a:rPr lang="fi-FI" dirty="0" err="1"/>
              <a:t>innehåll</a:t>
            </a:r>
            <a:r>
              <a:rPr lang="fi-FI" dirty="0"/>
              <a:t> </a:t>
            </a:r>
          </a:p>
        </p:txBody>
      </p:sp>
      <p:sp>
        <p:nvSpPr>
          <p:cNvPr id="3" name="Sisällön paikkamerkki 2">
            <a:extLst>
              <a:ext uri="{FF2B5EF4-FFF2-40B4-BE49-F238E27FC236}">
                <a16:creationId xmlns:a16="http://schemas.microsoft.com/office/drawing/2014/main" id="{4540CCDF-EE4C-7607-FBC2-ADD349212620}"/>
              </a:ext>
            </a:extLst>
          </p:cNvPr>
          <p:cNvSpPr>
            <a:spLocks noGrp="1"/>
          </p:cNvSpPr>
          <p:nvPr>
            <p:ph idx="1"/>
          </p:nvPr>
        </p:nvSpPr>
        <p:spPr/>
        <p:txBody>
          <a:bodyPr>
            <a:normAutofit fontScale="85000" lnSpcReduction="20000"/>
          </a:bodyPr>
          <a:lstStyle/>
          <a:p>
            <a:pPr marL="0" indent="0">
              <a:buNone/>
            </a:pPr>
            <a:r>
              <a:rPr lang="fi-FI" dirty="0">
                <a:hlinkClick r:id="rId2" action="ppaction://hlinksldjump"/>
              </a:rPr>
              <a:t>Verbit</a:t>
            </a:r>
            <a:endParaRPr lang="fi-FI" dirty="0"/>
          </a:p>
          <a:p>
            <a:pPr marL="0" indent="0">
              <a:buNone/>
            </a:pPr>
            <a:r>
              <a:rPr lang="fi-FI" dirty="0">
                <a:hlinkClick r:id="rId3" action="ppaction://hlinksldjump"/>
              </a:rPr>
              <a:t>Kello</a:t>
            </a:r>
            <a:endParaRPr lang="fi-FI" dirty="0"/>
          </a:p>
          <a:p>
            <a:pPr marL="0" indent="0">
              <a:buNone/>
            </a:pPr>
            <a:r>
              <a:rPr lang="fi-FI" dirty="0">
                <a:hlinkClick r:id="rId4" action="ppaction://hlinksldjump"/>
              </a:rPr>
              <a:t>Ruoka</a:t>
            </a:r>
            <a:endParaRPr lang="fi-FI" dirty="0"/>
          </a:p>
          <a:p>
            <a:pPr marL="0" indent="0">
              <a:buNone/>
            </a:pPr>
            <a:r>
              <a:rPr lang="fi-FI" dirty="0">
                <a:hlinkClick r:id="rId5" action="ppaction://hlinksldjump"/>
              </a:rPr>
              <a:t>Viikko, kuukausi, vuosi</a:t>
            </a:r>
            <a:endParaRPr lang="fi-FI" dirty="0"/>
          </a:p>
          <a:p>
            <a:pPr marL="0" indent="0">
              <a:buNone/>
            </a:pPr>
            <a:r>
              <a:rPr lang="fi-FI" dirty="0">
                <a:hlinkClick r:id="rId6" action="ppaction://hlinksldjump"/>
              </a:rPr>
              <a:t>Toivotuksia</a:t>
            </a:r>
            <a:endParaRPr lang="fi-FI" dirty="0"/>
          </a:p>
          <a:p>
            <a:pPr marL="0" indent="0">
              <a:buNone/>
            </a:pPr>
            <a:r>
              <a:rPr lang="fi-FI" dirty="0">
                <a:hlinkClick r:id="rId7" action="ppaction://hlinksldjump"/>
              </a:rPr>
              <a:t>Perhe</a:t>
            </a:r>
            <a:endParaRPr lang="fi-FI" dirty="0"/>
          </a:p>
          <a:p>
            <a:pPr marL="0" indent="0">
              <a:buNone/>
            </a:pPr>
            <a:r>
              <a:rPr lang="fi-FI" dirty="0">
                <a:hlinkClick r:id="rId8" action="ppaction://hlinksldjump"/>
              </a:rPr>
              <a:t>Kahvilassa</a:t>
            </a:r>
            <a:endParaRPr lang="fi-FI" dirty="0"/>
          </a:p>
          <a:p>
            <a:pPr marL="0" indent="0">
              <a:buNone/>
            </a:pPr>
            <a:r>
              <a:rPr lang="fi-FI" dirty="0">
                <a:hlinkClick r:id="rId9" action="ppaction://hlinksldjump"/>
              </a:rPr>
              <a:t>Numerot 20+</a:t>
            </a:r>
            <a:endParaRPr lang="fi-FI" dirty="0"/>
          </a:p>
          <a:p>
            <a:pPr marL="0" indent="0">
              <a:buNone/>
            </a:pPr>
            <a:r>
              <a:rPr lang="fi-FI" dirty="0">
                <a:hlinkClick r:id="rId10" action="ppaction://hlinksldjump"/>
              </a:rPr>
              <a:t>Substantiivit</a:t>
            </a:r>
            <a:endParaRPr lang="fi-FI" dirty="0"/>
          </a:p>
          <a:p>
            <a:pPr marL="0" indent="0">
              <a:buNone/>
            </a:pPr>
            <a:r>
              <a:rPr lang="fi-FI" dirty="0">
                <a:hlinkClick r:id="rId11" action="ppaction://hlinksldjump"/>
              </a:rPr>
              <a:t>Omistusmuodot</a:t>
            </a:r>
            <a:endParaRPr lang="fi-FI" dirty="0"/>
          </a:p>
          <a:p>
            <a:pPr marL="0" indent="0">
              <a:buNone/>
            </a:pPr>
            <a:r>
              <a:rPr lang="fi-FI" dirty="0">
                <a:hlinkClick r:id="rId12" action="ppaction://hlinksldjump"/>
              </a:rPr>
              <a:t>Sää</a:t>
            </a:r>
            <a:endParaRPr lang="fi-FI" dirty="0"/>
          </a:p>
        </p:txBody>
      </p:sp>
      <p:pic>
        <p:nvPicPr>
          <p:cNvPr id="4" name="Kuva 3" descr="Luettelo ääriviiva">
            <a:extLst>
              <a:ext uri="{FF2B5EF4-FFF2-40B4-BE49-F238E27FC236}">
                <a16:creationId xmlns:a16="http://schemas.microsoft.com/office/drawing/2014/main" id="{943E0EB5-9306-979D-0A29-2D1EC0FD008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861560" y="730568"/>
            <a:ext cx="914400" cy="914400"/>
          </a:xfrm>
          <a:prstGeom prst="rect">
            <a:avLst/>
          </a:prstGeom>
        </p:spPr>
      </p:pic>
      <p:sp>
        <p:nvSpPr>
          <p:cNvPr id="5" name="Tekstiruutu 4">
            <a:extLst>
              <a:ext uri="{FF2B5EF4-FFF2-40B4-BE49-F238E27FC236}">
                <a16:creationId xmlns:a16="http://schemas.microsoft.com/office/drawing/2014/main" id="{3941E763-0FB6-5E90-75DD-497A07782C3E}"/>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Tree>
    <p:extLst>
      <p:ext uri="{BB962C8B-B14F-4D97-AF65-F5344CB8AC3E}">
        <p14:creationId xmlns:p14="http://schemas.microsoft.com/office/powerpoint/2010/main" val="8479974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4D3AC6-BF47-0DD6-9CF3-4DE971FC5545}"/>
              </a:ext>
            </a:extLst>
          </p:cNvPr>
          <p:cNvSpPr>
            <a:spLocks noGrp="1"/>
          </p:cNvSpPr>
          <p:nvPr>
            <p:ph type="title"/>
          </p:nvPr>
        </p:nvSpPr>
        <p:spPr/>
        <p:txBody>
          <a:bodyPr/>
          <a:lstStyle/>
          <a:p>
            <a:r>
              <a:rPr lang="fi-FI" b="1" dirty="0"/>
              <a:t>Etsi seuraavien verbien merkitys ja taivutusmuodot</a:t>
            </a:r>
          </a:p>
        </p:txBody>
      </p:sp>
      <p:sp>
        <p:nvSpPr>
          <p:cNvPr id="3" name="Sisällön paikkamerkki 2">
            <a:extLst>
              <a:ext uri="{FF2B5EF4-FFF2-40B4-BE49-F238E27FC236}">
                <a16:creationId xmlns:a16="http://schemas.microsoft.com/office/drawing/2014/main" id="{358FEEC2-E986-30F0-A34B-9EC0A68897E9}"/>
              </a:ext>
            </a:extLst>
          </p:cNvPr>
          <p:cNvSpPr>
            <a:spLocks noGrp="1"/>
          </p:cNvSpPr>
          <p:nvPr>
            <p:ph sz="half" idx="1"/>
          </p:nvPr>
        </p:nvSpPr>
        <p:spPr/>
        <p:txBody>
          <a:bodyPr vert="horz" lIns="91440" tIns="45720" rIns="91440" bIns="45720" rtlCol="0" anchor="t">
            <a:normAutofit/>
          </a:bodyPr>
          <a:lstStyle/>
          <a:p>
            <a:pPr marL="0" indent="0">
              <a:buNone/>
            </a:pPr>
            <a:r>
              <a:rPr lang="fi-FI" dirty="0" err="1"/>
              <a:t>tala</a:t>
            </a:r>
            <a:endParaRPr lang="fi-FI" dirty="0"/>
          </a:p>
          <a:p>
            <a:pPr marL="0" indent="0">
              <a:buNone/>
            </a:pPr>
            <a:r>
              <a:rPr lang="fi-FI" dirty="0" err="1"/>
              <a:t>svara</a:t>
            </a:r>
            <a:endParaRPr lang="fi-FI" dirty="0"/>
          </a:p>
          <a:p>
            <a:pPr marL="0" indent="0">
              <a:buNone/>
            </a:pPr>
            <a:r>
              <a:rPr lang="fi-FI" dirty="0" err="1"/>
              <a:t>titta</a:t>
            </a:r>
            <a:endParaRPr lang="fi-FI" dirty="0"/>
          </a:p>
          <a:p>
            <a:pPr marL="0" indent="0">
              <a:buNone/>
            </a:pPr>
            <a:r>
              <a:rPr lang="fi-FI" dirty="0" err="1"/>
              <a:t>fråga</a:t>
            </a:r>
            <a:endParaRPr lang="fi-FI" dirty="0"/>
          </a:p>
          <a:p>
            <a:pPr marL="0" indent="0">
              <a:buNone/>
            </a:pPr>
            <a:r>
              <a:rPr lang="fi-FI" dirty="0" err="1"/>
              <a:t>köra</a:t>
            </a:r>
            <a:endParaRPr lang="fi-FI" dirty="0"/>
          </a:p>
          <a:p>
            <a:pPr marL="0" indent="0">
              <a:buNone/>
            </a:pPr>
            <a:r>
              <a:rPr lang="fi-FI" dirty="0" err="1"/>
              <a:t>läsa</a:t>
            </a:r>
            <a:endParaRPr lang="fi-FI" dirty="0"/>
          </a:p>
          <a:p>
            <a:pPr>
              <a:buNone/>
            </a:pPr>
            <a:r>
              <a:rPr lang="fi-FI" dirty="0" err="1">
                <a:cs typeface="Calibri" panose="020F0502020204030204"/>
              </a:rPr>
              <a:t>ringa</a:t>
            </a:r>
            <a:endParaRPr lang="fi-FI" dirty="0">
              <a:cs typeface="Calibri" panose="020F0502020204030204"/>
            </a:endParaRPr>
          </a:p>
          <a:p>
            <a:pPr marL="0" indent="0">
              <a:buNone/>
            </a:pPr>
            <a:r>
              <a:rPr lang="fi-FI" dirty="0" err="1"/>
              <a:t>arbeta</a:t>
            </a:r>
            <a:endParaRPr lang="fi-FI" dirty="0"/>
          </a:p>
        </p:txBody>
      </p:sp>
      <p:sp>
        <p:nvSpPr>
          <p:cNvPr id="4" name="Sisällön paikkamerkki 3">
            <a:extLst>
              <a:ext uri="{FF2B5EF4-FFF2-40B4-BE49-F238E27FC236}">
                <a16:creationId xmlns:a16="http://schemas.microsoft.com/office/drawing/2014/main" id="{F2D75621-EC2B-A3D0-29B2-78E3739EBE56}"/>
              </a:ext>
            </a:extLst>
          </p:cNvPr>
          <p:cNvSpPr>
            <a:spLocks noGrp="1"/>
          </p:cNvSpPr>
          <p:nvPr>
            <p:ph sz="half" idx="2"/>
          </p:nvPr>
        </p:nvSpPr>
        <p:spPr>
          <a:ln>
            <a:noFill/>
          </a:ln>
        </p:spPr>
        <p:txBody>
          <a:bodyPr>
            <a:normAutofit/>
          </a:bodyPr>
          <a:lstStyle/>
          <a:p>
            <a:pPr marL="0" indent="0">
              <a:buNone/>
            </a:pPr>
            <a:endParaRPr lang="fi-FI"/>
          </a:p>
          <a:p>
            <a:pPr marL="0" indent="0">
              <a:buNone/>
            </a:pPr>
            <a:r>
              <a:rPr lang="fi-FI" err="1"/>
              <a:t>gå</a:t>
            </a:r>
            <a:endParaRPr lang="fi-FI"/>
          </a:p>
          <a:p>
            <a:pPr marL="0" indent="0">
              <a:buNone/>
            </a:pPr>
            <a:r>
              <a:rPr lang="fi-FI"/>
              <a:t>se</a:t>
            </a:r>
          </a:p>
          <a:p>
            <a:pPr marL="0" indent="0">
              <a:buNone/>
            </a:pPr>
            <a:r>
              <a:rPr lang="fi-FI" err="1"/>
              <a:t>komma</a:t>
            </a:r>
            <a:endParaRPr lang="fi-FI"/>
          </a:p>
          <a:p>
            <a:pPr marL="0" indent="0">
              <a:buNone/>
            </a:pPr>
            <a:r>
              <a:rPr lang="fi-FI" err="1"/>
              <a:t>skriva</a:t>
            </a:r>
            <a:endParaRPr lang="fi-FI"/>
          </a:p>
          <a:p>
            <a:pPr marL="0" indent="0">
              <a:buNone/>
            </a:pPr>
            <a:r>
              <a:rPr lang="fi-FI" err="1"/>
              <a:t>äta</a:t>
            </a:r>
            <a:endParaRPr lang="fi-FI"/>
          </a:p>
          <a:p>
            <a:pPr marL="0" indent="0">
              <a:buNone/>
            </a:pPr>
            <a:endParaRPr lang="fi-FI"/>
          </a:p>
          <a:p>
            <a:endParaRPr lang="fi-FI"/>
          </a:p>
        </p:txBody>
      </p:sp>
      <p:sp>
        <p:nvSpPr>
          <p:cNvPr id="5" name="Tekstiruutu 4">
            <a:extLst>
              <a:ext uri="{FF2B5EF4-FFF2-40B4-BE49-F238E27FC236}">
                <a16:creationId xmlns:a16="http://schemas.microsoft.com/office/drawing/2014/main" id="{B5228456-75E0-4E6C-7E97-51202FAE48FC}"/>
              </a:ext>
            </a:extLst>
          </p:cNvPr>
          <p:cNvSpPr txBox="1"/>
          <p:nvPr/>
        </p:nvSpPr>
        <p:spPr>
          <a:xfrm>
            <a:off x="8524874" y="5807631"/>
            <a:ext cx="3552825" cy="646331"/>
          </a:xfrm>
          <a:prstGeom prst="rect">
            <a:avLst/>
          </a:prstGeom>
          <a:noFill/>
        </p:spPr>
        <p:txBody>
          <a:bodyPr wrap="square" rtlCol="0">
            <a:spAutoFit/>
          </a:bodyPr>
          <a:lstStyle/>
          <a:p>
            <a:r>
              <a:rPr lang="fi-FI"/>
              <a:t>Voit käyttää hakusanaa</a:t>
            </a:r>
          </a:p>
          <a:p>
            <a:r>
              <a:rPr lang="fi-FI"/>
              <a:t>”ruotsin verbien taivutusmuodot”</a:t>
            </a:r>
          </a:p>
        </p:txBody>
      </p:sp>
      <p:pic>
        <p:nvPicPr>
          <p:cNvPr id="6" name="Kuva 5" descr="Valo päällä tasaisella täytöllä">
            <a:extLst>
              <a:ext uri="{FF2B5EF4-FFF2-40B4-BE49-F238E27FC236}">
                <a16:creationId xmlns:a16="http://schemas.microsoft.com/office/drawing/2014/main" id="{5C073BEC-8BF1-C896-6919-12F2C1A67E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10474" y="5603131"/>
            <a:ext cx="914400" cy="914400"/>
          </a:xfrm>
          <a:prstGeom prst="rect">
            <a:avLst/>
          </a:prstGeom>
        </p:spPr>
      </p:pic>
      <p:sp>
        <p:nvSpPr>
          <p:cNvPr id="8" name="Tekstiruutu 7">
            <a:extLst>
              <a:ext uri="{FF2B5EF4-FFF2-40B4-BE49-F238E27FC236}">
                <a16:creationId xmlns:a16="http://schemas.microsoft.com/office/drawing/2014/main" id="{7E162C36-2D86-43AB-BAFC-7AFAF5469F68}"/>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a:cs typeface="Calibri"/>
              </a:rPr>
              <a:t>Kuvat: MS 0365 kuvapankki</a:t>
            </a:r>
            <a:endParaRPr lang="fi-FI" sz="1000"/>
          </a:p>
        </p:txBody>
      </p:sp>
      <p:pic>
        <p:nvPicPr>
          <p:cNvPr id="7" name="Kuva 6" descr="Hammasrattaat ääriviiva">
            <a:extLst>
              <a:ext uri="{FF2B5EF4-FFF2-40B4-BE49-F238E27FC236}">
                <a16:creationId xmlns:a16="http://schemas.microsoft.com/office/drawing/2014/main" id="{BEB1A1C2-C3F9-8935-25BB-A96DE4B9D4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56550" y="1057429"/>
            <a:ext cx="2759199" cy="2759199"/>
          </a:xfrm>
          <a:prstGeom prst="rect">
            <a:avLst/>
          </a:prstGeom>
        </p:spPr>
      </p:pic>
    </p:spTree>
    <p:extLst>
      <p:ext uri="{BB962C8B-B14F-4D97-AF65-F5344CB8AC3E}">
        <p14:creationId xmlns:p14="http://schemas.microsoft.com/office/powerpoint/2010/main" val="29438619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4D3AC6-BF47-0DD6-9CF3-4DE971FC5545}"/>
              </a:ext>
            </a:extLst>
          </p:cNvPr>
          <p:cNvSpPr>
            <a:spLocks noGrp="1"/>
          </p:cNvSpPr>
          <p:nvPr>
            <p:ph type="title"/>
          </p:nvPr>
        </p:nvSpPr>
        <p:spPr/>
        <p:txBody>
          <a:bodyPr/>
          <a:lstStyle/>
          <a:p>
            <a:r>
              <a:rPr lang="fi-FI" b="1" dirty="0"/>
              <a:t>Etsi seuraavien verbien merkitys ja taivutusmuodot - </a:t>
            </a:r>
            <a:r>
              <a:rPr lang="fi-FI" b="1" dirty="0">
                <a:solidFill>
                  <a:srgbClr val="FF0000"/>
                </a:solidFill>
              </a:rPr>
              <a:t>ratkaisu</a:t>
            </a:r>
          </a:p>
        </p:txBody>
      </p:sp>
      <p:sp>
        <p:nvSpPr>
          <p:cNvPr id="3" name="Sisällön paikkamerkki 2">
            <a:extLst>
              <a:ext uri="{FF2B5EF4-FFF2-40B4-BE49-F238E27FC236}">
                <a16:creationId xmlns:a16="http://schemas.microsoft.com/office/drawing/2014/main" id="{358FEEC2-E986-30F0-A34B-9EC0A68897E9}"/>
              </a:ext>
            </a:extLst>
          </p:cNvPr>
          <p:cNvSpPr>
            <a:spLocks noGrp="1"/>
          </p:cNvSpPr>
          <p:nvPr>
            <p:ph sz="half" idx="1"/>
          </p:nvPr>
        </p:nvSpPr>
        <p:spPr>
          <a:xfrm>
            <a:off x="838200" y="1825625"/>
            <a:ext cx="7452047" cy="4351338"/>
          </a:xfrm>
        </p:spPr>
        <p:txBody>
          <a:bodyPr vert="horz" lIns="91440" tIns="45720" rIns="91440" bIns="45720" rtlCol="0" anchor="t">
            <a:normAutofit/>
          </a:bodyPr>
          <a:lstStyle/>
          <a:p>
            <a:pPr marL="0" indent="0">
              <a:buNone/>
            </a:pPr>
            <a:r>
              <a:rPr lang="fi-FI" dirty="0" err="1"/>
              <a:t>tala</a:t>
            </a:r>
            <a:r>
              <a:rPr lang="fi-FI" dirty="0"/>
              <a:t>, </a:t>
            </a:r>
            <a:r>
              <a:rPr lang="fi-FI" dirty="0" err="1"/>
              <a:t>talar</a:t>
            </a:r>
            <a:r>
              <a:rPr lang="fi-FI" dirty="0"/>
              <a:t>, </a:t>
            </a:r>
            <a:r>
              <a:rPr lang="fi-FI" dirty="0" err="1"/>
              <a:t>talade</a:t>
            </a:r>
            <a:r>
              <a:rPr lang="fi-FI" dirty="0"/>
              <a:t>, </a:t>
            </a:r>
            <a:r>
              <a:rPr lang="fi-FI" dirty="0" err="1"/>
              <a:t>talat</a:t>
            </a:r>
            <a:r>
              <a:rPr lang="fi-FI" dirty="0"/>
              <a:t> = puhua</a:t>
            </a:r>
          </a:p>
          <a:p>
            <a:pPr marL="0" indent="0">
              <a:buNone/>
            </a:pPr>
            <a:r>
              <a:rPr lang="fi-FI" dirty="0" err="1"/>
              <a:t>svara</a:t>
            </a:r>
            <a:r>
              <a:rPr lang="fi-FI" dirty="0"/>
              <a:t>, </a:t>
            </a:r>
            <a:r>
              <a:rPr lang="fi-FI" dirty="0" err="1"/>
              <a:t>svarar</a:t>
            </a:r>
            <a:r>
              <a:rPr lang="fi-FI" dirty="0"/>
              <a:t>, </a:t>
            </a:r>
            <a:r>
              <a:rPr lang="fi-FI" dirty="0" err="1"/>
              <a:t>svarade</a:t>
            </a:r>
            <a:r>
              <a:rPr lang="fi-FI" dirty="0"/>
              <a:t>, </a:t>
            </a:r>
            <a:r>
              <a:rPr lang="fi-FI" dirty="0" err="1"/>
              <a:t>svarat</a:t>
            </a:r>
            <a:r>
              <a:rPr lang="fi-FI" dirty="0"/>
              <a:t>=vastata</a:t>
            </a:r>
            <a:endParaRPr lang="fi-FI" dirty="0">
              <a:cs typeface="Calibri"/>
            </a:endParaRPr>
          </a:p>
          <a:p>
            <a:pPr marL="0" indent="0">
              <a:buNone/>
            </a:pPr>
            <a:r>
              <a:rPr lang="fi-FI" dirty="0" err="1"/>
              <a:t>titta,tittar</a:t>
            </a:r>
            <a:r>
              <a:rPr lang="fi-FI" dirty="0"/>
              <a:t>, </a:t>
            </a:r>
            <a:r>
              <a:rPr lang="fi-FI" dirty="0" err="1"/>
              <a:t>tittade</a:t>
            </a:r>
            <a:r>
              <a:rPr lang="fi-FI" dirty="0"/>
              <a:t>, </a:t>
            </a:r>
            <a:r>
              <a:rPr lang="fi-FI" dirty="0" err="1"/>
              <a:t>tittat</a:t>
            </a:r>
            <a:r>
              <a:rPr lang="fi-FI" dirty="0"/>
              <a:t>= katsoa</a:t>
            </a:r>
          </a:p>
          <a:p>
            <a:pPr marL="0" indent="0">
              <a:buNone/>
            </a:pPr>
            <a:r>
              <a:rPr lang="fi-FI" dirty="0" err="1"/>
              <a:t>fråga</a:t>
            </a:r>
            <a:r>
              <a:rPr lang="fi-FI" dirty="0"/>
              <a:t>, </a:t>
            </a:r>
            <a:r>
              <a:rPr lang="fi-FI" dirty="0" err="1"/>
              <a:t>frågar</a:t>
            </a:r>
            <a:r>
              <a:rPr lang="fi-FI" dirty="0"/>
              <a:t>, </a:t>
            </a:r>
            <a:r>
              <a:rPr lang="fi-FI" dirty="0" err="1"/>
              <a:t>frågade</a:t>
            </a:r>
            <a:r>
              <a:rPr lang="fi-FI" dirty="0"/>
              <a:t>, </a:t>
            </a:r>
            <a:r>
              <a:rPr lang="fi-FI" dirty="0" err="1"/>
              <a:t>frågat</a:t>
            </a:r>
            <a:r>
              <a:rPr lang="fi-FI" dirty="0"/>
              <a:t>= kysyä</a:t>
            </a:r>
          </a:p>
          <a:p>
            <a:pPr marL="0" indent="0">
              <a:buNone/>
            </a:pPr>
            <a:r>
              <a:rPr lang="fi-FI" dirty="0" err="1"/>
              <a:t>köra,kör</a:t>
            </a:r>
            <a:r>
              <a:rPr lang="fi-FI" dirty="0"/>
              <a:t>, </a:t>
            </a:r>
            <a:r>
              <a:rPr lang="fi-FI" dirty="0" err="1"/>
              <a:t>körde</a:t>
            </a:r>
            <a:r>
              <a:rPr lang="fi-FI" dirty="0"/>
              <a:t>, </a:t>
            </a:r>
            <a:r>
              <a:rPr lang="fi-FI" dirty="0" err="1"/>
              <a:t>kört</a:t>
            </a:r>
            <a:r>
              <a:rPr lang="fi-FI" dirty="0"/>
              <a:t>= ajaa</a:t>
            </a:r>
            <a:endParaRPr lang="fi-FI" dirty="0">
              <a:cs typeface="Calibri"/>
            </a:endParaRPr>
          </a:p>
          <a:p>
            <a:pPr marL="0" indent="0">
              <a:buNone/>
            </a:pPr>
            <a:r>
              <a:rPr lang="fi-FI" dirty="0" err="1"/>
              <a:t>läsa</a:t>
            </a:r>
            <a:r>
              <a:rPr lang="fi-FI" dirty="0"/>
              <a:t>, </a:t>
            </a:r>
            <a:r>
              <a:rPr lang="fi-FI" dirty="0" err="1"/>
              <a:t>läser</a:t>
            </a:r>
            <a:r>
              <a:rPr lang="fi-FI" dirty="0"/>
              <a:t>, </a:t>
            </a:r>
            <a:r>
              <a:rPr lang="fi-FI" dirty="0" err="1"/>
              <a:t>läste</a:t>
            </a:r>
            <a:r>
              <a:rPr lang="fi-FI" dirty="0"/>
              <a:t>, </a:t>
            </a:r>
            <a:r>
              <a:rPr lang="fi-FI" dirty="0" err="1"/>
              <a:t>läst</a:t>
            </a:r>
            <a:r>
              <a:rPr lang="fi-FI" dirty="0"/>
              <a:t>= lukea</a:t>
            </a:r>
          </a:p>
          <a:p>
            <a:pPr marL="0" indent="0">
              <a:buNone/>
            </a:pPr>
            <a:r>
              <a:rPr lang="fi-FI" sz="2600" dirty="0" err="1">
                <a:cs typeface="Calibri"/>
              </a:rPr>
              <a:t>ringa</a:t>
            </a:r>
            <a:r>
              <a:rPr lang="fi-FI" sz="2600" dirty="0">
                <a:cs typeface="Calibri"/>
              </a:rPr>
              <a:t>, </a:t>
            </a:r>
            <a:r>
              <a:rPr lang="fi-FI" sz="2600" dirty="0" err="1">
                <a:cs typeface="Calibri"/>
              </a:rPr>
              <a:t>ringer</a:t>
            </a:r>
            <a:r>
              <a:rPr lang="fi-FI" sz="2600" dirty="0">
                <a:cs typeface="Calibri"/>
              </a:rPr>
              <a:t>, </a:t>
            </a:r>
            <a:r>
              <a:rPr lang="fi-FI" sz="2600" dirty="0" err="1">
                <a:cs typeface="Calibri"/>
              </a:rPr>
              <a:t>ringde</a:t>
            </a:r>
            <a:r>
              <a:rPr lang="fi-FI" sz="2600" dirty="0">
                <a:cs typeface="Calibri"/>
              </a:rPr>
              <a:t>, </a:t>
            </a:r>
            <a:r>
              <a:rPr lang="fi-FI" sz="2600" dirty="0" err="1">
                <a:cs typeface="Calibri"/>
              </a:rPr>
              <a:t>ringt</a:t>
            </a:r>
            <a:r>
              <a:rPr lang="fi-FI" sz="2600" dirty="0">
                <a:cs typeface="Calibri"/>
              </a:rPr>
              <a:t>= soittaa (puhelimella)</a:t>
            </a:r>
            <a:endParaRPr lang="fi-FI" dirty="0"/>
          </a:p>
          <a:p>
            <a:pPr marL="0" indent="0">
              <a:buNone/>
            </a:pPr>
            <a:r>
              <a:rPr lang="fi-FI" dirty="0" err="1"/>
              <a:t>arbeta</a:t>
            </a:r>
            <a:r>
              <a:rPr lang="fi-FI" dirty="0"/>
              <a:t>, </a:t>
            </a:r>
            <a:r>
              <a:rPr lang="fi-FI" dirty="0" err="1"/>
              <a:t>arbetar</a:t>
            </a:r>
            <a:r>
              <a:rPr lang="fi-FI" dirty="0"/>
              <a:t>, </a:t>
            </a:r>
            <a:r>
              <a:rPr lang="fi-FI" dirty="0" err="1"/>
              <a:t>arbetade</a:t>
            </a:r>
            <a:r>
              <a:rPr lang="fi-FI" dirty="0"/>
              <a:t>, </a:t>
            </a:r>
            <a:r>
              <a:rPr lang="fi-FI" dirty="0" err="1"/>
              <a:t>arbetat</a:t>
            </a:r>
            <a:r>
              <a:rPr lang="fi-FI" dirty="0"/>
              <a:t>= tehdä töitä</a:t>
            </a:r>
          </a:p>
        </p:txBody>
      </p:sp>
      <p:sp>
        <p:nvSpPr>
          <p:cNvPr id="4" name="Sisällön paikkamerkki 3">
            <a:extLst>
              <a:ext uri="{FF2B5EF4-FFF2-40B4-BE49-F238E27FC236}">
                <a16:creationId xmlns:a16="http://schemas.microsoft.com/office/drawing/2014/main" id="{F2D75621-EC2B-A3D0-29B2-78E3739EBE56}"/>
              </a:ext>
            </a:extLst>
          </p:cNvPr>
          <p:cNvSpPr>
            <a:spLocks noGrp="1"/>
          </p:cNvSpPr>
          <p:nvPr>
            <p:ph sz="half" idx="2"/>
          </p:nvPr>
        </p:nvSpPr>
        <p:spPr>
          <a:xfrm>
            <a:off x="6398468" y="1573491"/>
            <a:ext cx="5679231" cy="4351338"/>
          </a:xfrm>
        </p:spPr>
        <p:txBody>
          <a:bodyPr vert="horz" lIns="91440" tIns="45720" rIns="91440" bIns="45720" rtlCol="0" anchor="t">
            <a:normAutofit/>
          </a:bodyPr>
          <a:lstStyle/>
          <a:p>
            <a:pPr marL="0" indent="0">
              <a:buNone/>
            </a:pPr>
            <a:endParaRPr lang="fi-FI" dirty="0"/>
          </a:p>
          <a:p>
            <a:pPr marL="0" indent="0">
              <a:buNone/>
            </a:pPr>
            <a:r>
              <a:rPr lang="fi-FI" dirty="0" err="1"/>
              <a:t>gå</a:t>
            </a:r>
            <a:r>
              <a:rPr lang="fi-FI" dirty="0"/>
              <a:t>, </a:t>
            </a:r>
            <a:r>
              <a:rPr lang="fi-FI" dirty="0" err="1"/>
              <a:t>går</a:t>
            </a:r>
            <a:r>
              <a:rPr lang="fi-FI" dirty="0"/>
              <a:t>, </a:t>
            </a:r>
            <a:r>
              <a:rPr lang="fi-FI" dirty="0" err="1"/>
              <a:t>gick</a:t>
            </a:r>
            <a:r>
              <a:rPr lang="fi-FI" dirty="0"/>
              <a:t>, </a:t>
            </a:r>
            <a:r>
              <a:rPr lang="fi-FI" dirty="0" err="1"/>
              <a:t>gått</a:t>
            </a:r>
            <a:r>
              <a:rPr lang="fi-FI" dirty="0"/>
              <a:t>= mennä, kävellä</a:t>
            </a:r>
            <a:endParaRPr lang="fi-FI" dirty="0">
              <a:cs typeface="Calibri"/>
            </a:endParaRPr>
          </a:p>
          <a:p>
            <a:pPr marL="0" indent="0">
              <a:buNone/>
            </a:pPr>
            <a:r>
              <a:rPr lang="fi-FI" dirty="0"/>
              <a:t>se, </a:t>
            </a:r>
            <a:r>
              <a:rPr lang="fi-FI" dirty="0" err="1"/>
              <a:t>ser</a:t>
            </a:r>
            <a:r>
              <a:rPr lang="fi-FI" dirty="0"/>
              <a:t>, </a:t>
            </a:r>
            <a:r>
              <a:rPr lang="fi-FI" dirty="0" err="1"/>
              <a:t>såg</a:t>
            </a:r>
            <a:r>
              <a:rPr lang="fi-FI" dirty="0"/>
              <a:t>, </a:t>
            </a:r>
            <a:r>
              <a:rPr lang="fi-FI" dirty="0" err="1"/>
              <a:t>sett</a:t>
            </a:r>
            <a:r>
              <a:rPr lang="fi-FI" dirty="0"/>
              <a:t>= nähdä</a:t>
            </a:r>
            <a:endParaRPr lang="fi-FI" dirty="0">
              <a:cs typeface="Calibri"/>
            </a:endParaRPr>
          </a:p>
          <a:p>
            <a:pPr marL="0" indent="0">
              <a:buNone/>
            </a:pPr>
            <a:r>
              <a:rPr lang="fi-FI" dirty="0" err="1"/>
              <a:t>komma</a:t>
            </a:r>
            <a:r>
              <a:rPr lang="fi-FI" dirty="0"/>
              <a:t>, </a:t>
            </a:r>
            <a:r>
              <a:rPr lang="fi-FI" dirty="0" err="1"/>
              <a:t>kommer</a:t>
            </a:r>
            <a:r>
              <a:rPr lang="fi-FI" dirty="0"/>
              <a:t>, </a:t>
            </a:r>
            <a:r>
              <a:rPr lang="fi-FI" dirty="0" err="1"/>
              <a:t>kom</a:t>
            </a:r>
            <a:r>
              <a:rPr lang="fi-FI" dirty="0"/>
              <a:t>, </a:t>
            </a:r>
            <a:r>
              <a:rPr lang="fi-FI" dirty="0" err="1"/>
              <a:t>kommit</a:t>
            </a:r>
            <a:r>
              <a:rPr lang="fi-FI" dirty="0"/>
              <a:t>= tulla</a:t>
            </a:r>
            <a:endParaRPr lang="fi-FI" dirty="0">
              <a:cs typeface="Calibri"/>
            </a:endParaRPr>
          </a:p>
          <a:p>
            <a:pPr marL="0" indent="0">
              <a:buNone/>
            </a:pPr>
            <a:r>
              <a:rPr lang="fi-FI" dirty="0" err="1"/>
              <a:t>skriva</a:t>
            </a:r>
            <a:r>
              <a:rPr lang="fi-FI" dirty="0"/>
              <a:t>, </a:t>
            </a:r>
            <a:r>
              <a:rPr lang="fi-FI" dirty="0" err="1"/>
              <a:t>skriver</a:t>
            </a:r>
            <a:r>
              <a:rPr lang="fi-FI" dirty="0"/>
              <a:t>, </a:t>
            </a:r>
            <a:r>
              <a:rPr lang="fi-FI" dirty="0" err="1"/>
              <a:t>skrev</a:t>
            </a:r>
            <a:r>
              <a:rPr lang="fi-FI" dirty="0"/>
              <a:t>, </a:t>
            </a:r>
            <a:r>
              <a:rPr lang="fi-FI" dirty="0" err="1"/>
              <a:t>skrivit</a:t>
            </a:r>
            <a:r>
              <a:rPr lang="fi-FI" dirty="0"/>
              <a:t>=kirjoittaa</a:t>
            </a:r>
            <a:endParaRPr lang="fi-FI" dirty="0">
              <a:cs typeface="Calibri"/>
            </a:endParaRPr>
          </a:p>
          <a:p>
            <a:pPr marL="0" indent="0">
              <a:buNone/>
            </a:pPr>
            <a:r>
              <a:rPr lang="fi-FI" dirty="0" err="1"/>
              <a:t>äta</a:t>
            </a:r>
            <a:r>
              <a:rPr lang="fi-FI" dirty="0"/>
              <a:t>, </a:t>
            </a:r>
            <a:r>
              <a:rPr lang="fi-FI" dirty="0" err="1"/>
              <a:t>äter</a:t>
            </a:r>
            <a:r>
              <a:rPr lang="fi-FI" dirty="0"/>
              <a:t>, </a:t>
            </a:r>
            <a:r>
              <a:rPr lang="fi-FI" dirty="0" err="1"/>
              <a:t>åt</a:t>
            </a:r>
            <a:r>
              <a:rPr lang="fi-FI" dirty="0"/>
              <a:t>, </a:t>
            </a:r>
            <a:r>
              <a:rPr lang="fi-FI" dirty="0" err="1"/>
              <a:t>ätit</a:t>
            </a:r>
            <a:r>
              <a:rPr lang="fi-FI" dirty="0"/>
              <a:t>= syödä</a:t>
            </a:r>
          </a:p>
          <a:p>
            <a:pPr marL="0" indent="0">
              <a:buNone/>
            </a:pPr>
            <a:endParaRPr lang="fi-FI" dirty="0"/>
          </a:p>
          <a:p>
            <a:endParaRPr lang="fi-FI" dirty="0"/>
          </a:p>
        </p:txBody>
      </p:sp>
      <p:sp>
        <p:nvSpPr>
          <p:cNvPr id="5" name="Tekstiruutu 4">
            <a:extLst>
              <a:ext uri="{FF2B5EF4-FFF2-40B4-BE49-F238E27FC236}">
                <a16:creationId xmlns:a16="http://schemas.microsoft.com/office/drawing/2014/main" id="{B5228456-75E0-4E6C-7E97-51202FAE48FC}"/>
              </a:ext>
            </a:extLst>
          </p:cNvPr>
          <p:cNvSpPr txBox="1"/>
          <p:nvPr/>
        </p:nvSpPr>
        <p:spPr>
          <a:xfrm>
            <a:off x="8524874" y="5807631"/>
            <a:ext cx="3552825" cy="646331"/>
          </a:xfrm>
          <a:prstGeom prst="rect">
            <a:avLst/>
          </a:prstGeom>
          <a:noFill/>
        </p:spPr>
        <p:txBody>
          <a:bodyPr wrap="square" rtlCol="0">
            <a:spAutoFit/>
          </a:bodyPr>
          <a:lstStyle/>
          <a:p>
            <a:r>
              <a:rPr lang="fi-FI"/>
              <a:t>Voit käyttää hakusanaa</a:t>
            </a:r>
          </a:p>
          <a:p>
            <a:r>
              <a:rPr lang="fi-FI"/>
              <a:t>”ruotsin verbien taivutus”</a:t>
            </a:r>
          </a:p>
        </p:txBody>
      </p:sp>
      <p:pic>
        <p:nvPicPr>
          <p:cNvPr id="7" name="Kuva 6" descr="Valo päällä tasaisella täytöllä">
            <a:extLst>
              <a:ext uri="{FF2B5EF4-FFF2-40B4-BE49-F238E27FC236}">
                <a16:creationId xmlns:a16="http://schemas.microsoft.com/office/drawing/2014/main" id="{95FA4556-A70A-89FB-3709-E72EAB2D6B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10474" y="5603131"/>
            <a:ext cx="914400" cy="914400"/>
          </a:xfrm>
          <a:prstGeom prst="rect">
            <a:avLst/>
          </a:prstGeom>
        </p:spPr>
      </p:pic>
      <p:sp>
        <p:nvSpPr>
          <p:cNvPr id="8" name="Tekstiruutu 7">
            <a:extLst>
              <a:ext uri="{FF2B5EF4-FFF2-40B4-BE49-F238E27FC236}">
                <a16:creationId xmlns:a16="http://schemas.microsoft.com/office/drawing/2014/main" id="{3CF33D18-8CAE-DE9C-CB35-BC16F6932403}"/>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a:cs typeface="Calibri"/>
              </a:rPr>
              <a:t>Kuvat: Microsoft 0365 kuvapankki</a:t>
            </a:r>
            <a:endParaRPr lang="fi-FI" sz="1000"/>
          </a:p>
        </p:txBody>
      </p:sp>
    </p:spTree>
    <p:extLst>
      <p:ext uri="{BB962C8B-B14F-4D97-AF65-F5344CB8AC3E}">
        <p14:creationId xmlns:p14="http://schemas.microsoft.com/office/powerpoint/2010/main" val="16717210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C652B2-A140-8E56-9795-F82BA78EAD29}"/>
              </a:ext>
            </a:extLst>
          </p:cNvPr>
          <p:cNvSpPr>
            <a:spLocks noGrp="1"/>
          </p:cNvSpPr>
          <p:nvPr>
            <p:ph type="title"/>
          </p:nvPr>
        </p:nvSpPr>
        <p:spPr/>
        <p:txBody>
          <a:bodyPr/>
          <a:lstStyle/>
          <a:p>
            <a:r>
              <a:rPr lang="fi-FI" b="1" dirty="0">
                <a:cs typeface="Calibri Light"/>
              </a:rPr>
              <a:t>Opi tavallisimpia verbejä – suomenna</a:t>
            </a:r>
            <a:endParaRPr lang="fi-FI" b="1" dirty="0">
              <a:solidFill>
                <a:srgbClr val="FF0000"/>
              </a:solidFill>
            </a:endParaRPr>
          </a:p>
        </p:txBody>
      </p:sp>
      <p:sp>
        <p:nvSpPr>
          <p:cNvPr id="3" name="Sisällön paikkamerkki 2">
            <a:extLst>
              <a:ext uri="{FF2B5EF4-FFF2-40B4-BE49-F238E27FC236}">
                <a16:creationId xmlns:a16="http://schemas.microsoft.com/office/drawing/2014/main" id="{285C37F2-E763-5BAD-2E8F-883038D2177C}"/>
              </a:ext>
            </a:extLst>
          </p:cNvPr>
          <p:cNvSpPr>
            <a:spLocks noGrp="1"/>
          </p:cNvSpPr>
          <p:nvPr>
            <p:ph idx="1"/>
          </p:nvPr>
        </p:nvSpPr>
        <p:spPr/>
        <p:txBody>
          <a:bodyPr vert="horz" lIns="91440" tIns="45720" rIns="91440" bIns="45720" rtlCol="0" anchor="t">
            <a:normAutofit fontScale="77500" lnSpcReduction="20000"/>
          </a:bodyPr>
          <a:lstStyle/>
          <a:p>
            <a:pPr marL="0" indent="0">
              <a:buNone/>
            </a:pPr>
            <a:r>
              <a:rPr lang="fi-FI" dirty="0" err="1">
                <a:cs typeface="Calibri"/>
              </a:rPr>
              <a:t>spelar</a:t>
            </a:r>
            <a:endParaRPr lang="fi-FI" dirty="0">
              <a:cs typeface="Calibri"/>
            </a:endParaRPr>
          </a:p>
          <a:p>
            <a:pPr marL="0" indent="0">
              <a:buNone/>
            </a:pPr>
            <a:r>
              <a:rPr lang="fi-FI" dirty="0" err="1">
                <a:cs typeface="Calibri"/>
              </a:rPr>
              <a:t>talar</a:t>
            </a:r>
            <a:r>
              <a:rPr lang="fi-FI" dirty="0">
                <a:cs typeface="Calibri"/>
              </a:rPr>
              <a:t> </a:t>
            </a:r>
          </a:p>
          <a:p>
            <a:pPr marL="0" indent="0">
              <a:buNone/>
            </a:pPr>
            <a:r>
              <a:rPr lang="fi-FI" dirty="0" err="1">
                <a:cs typeface="Calibri"/>
              </a:rPr>
              <a:t>gillar</a:t>
            </a:r>
            <a:endParaRPr lang="fi-FI" dirty="0">
              <a:cs typeface="Calibri"/>
            </a:endParaRPr>
          </a:p>
          <a:p>
            <a:pPr marL="0" indent="0">
              <a:buNone/>
            </a:pPr>
            <a:r>
              <a:rPr lang="fi-FI" dirty="0" err="1">
                <a:cs typeface="Calibri"/>
              </a:rPr>
              <a:t>äter</a:t>
            </a:r>
            <a:endParaRPr lang="fi-FI" dirty="0">
              <a:cs typeface="Calibri"/>
            </a:endParaRPr>
          </a:p>
          <a:p>
            <a:pPr marL="0" indent="0">
              <a:buNone/>
            </a:pPr>
            <a:r>
              <a:rPr lang="fi-FI" dirty="0" err="1">
                <a:cs typeface="Calibri"/>
              </a:rPr>
              <a:t>sover</a:t>
            </a:r>
            <a:endParaRPr lang="fi-FI" dirty="0">
              <a:cs typeface="Calibri"/>
            </a:endParaRPr>
          </a:p>
          <a:p>
            <a:pPr marL="0" indent="0">
              <a:buNone/>
            </a:pPr>
            <a:r>
              <a:rPr lang="fi-FI" dirty="0" err="1">
                <a:cs typeface="Calibri"/>
              </a:rPr>
              <a:t>träffar</a:t>
            </a:r>
            <a:endParaRPr lang="fi-FI" dirty="0">
              <a:cs typeface="Calibri"/>
            </a:endParaRPr>
          </a:p>
          <a:p>
            <a:pPr marL="0" indent="0">
              <a:buNone/>
            </a:pPr>
            <a:r>
              <a:rPr lang="fi-FI" dirty="0" err="1">
                <a:cs typeface="Calibri"/>
              </a:rPr>
              <a:t>går</a:t>
            </a:r>
            <a:endParaRPr lang="fi-FI" dirty="0">
              <a:cs typeface="Calibri"/>
            </a:endParaRPr>
          </a:p>
          <a:p>
            <a:pPr marL="0" indent="0">
              <a:buNone/>
            </a:pPr>
            <a:r>
              <a:rPr lang="fi-FI" dirty="0" err="1">
                <a:cs typeface="Calibri"/>
              </a:rPr>
              <a:t>ger</a:t>
            </a:r>
            <a:endParaRPr lang="fi-FI" dirty="0">
              <a:cs typeface="Calibri"/>
            </a:endParaRPr>
          </a:p>
          <a:p>
            <a:pPr marL="0" indent="0">
              <a:buNone/>
            </a:pPr>
            <a:r>
              <a:rPr lang="fi-FI" dirty="0" err="1">
                <a:cs typeface="Calibri"/>
              </a:rPr>
              <a:t>har</a:t>
            </a:r>
            <a:endParaRPr lang="fi-FI" dirty="0">
              <a:cs typeface="Calibri"/>
            </a:endParaRPr>
          </a:p>
          <a:p>
            <a:pPr marL="0" indent="0">
              <a:buNone/>
            </a:pPr>
            <a:r>
              <a:rPr lang="fi-FI" dirty="0" err="1">
                <a:cs typeface="Calibri"/>
              </a:rPr>
              <a:t>kommer</a:t>
            </a:r>
            <a:endParaRPr lang="fi-FI" dirty="0">
              <a:cs typeface="Calibri"/>
            </a:endParaRPr>
          </a:p>
          <a:p>
            <a:pPr marL="0" indent="0">
              <a:buNone/>
            </a:pPr>
            <a:r>
              <a:rPr lang="fi-FI" dirty="0" err="1">
                <a:cs typeface="Calibri"/>
              </a:rPr>
              <a:t>tar</a:t>
            </a:r>
            <a:endParaRPr lang="fi-FI" dirty="0">
              <a:cs typeface="Calibri"/>
            </a:endParaRPr>
          </a:p>
          <a:p>
            <a:pPr marL="0" indent="0">
              <a:buNone/>
            </a:pPr>
            <a:r>
              <a:rPr lang="fi-FI" dirty="0" err="1">
                <a:cs typeface="Calibri"/>
              </a:rPr>
              <a:t>säger</a:t>
            </a:r>
            <a:endParaRPr lang="fi-FI" dirty="0">
              <a:cs typeface="Calibri"/>
            </a:endParaRPr>
          </a:p>
        </p:txBody>
      </p:sp>
      <p:sp>
        <p:nvSpPr>
          <p:cNvPr id="4" name="Tekstiruutu 3">
            <a:extLst>
              <a:ext uri="{FF2B5EF4-FFF2-40B4-BE49-F238E27FC236}">
                <a16:creationId xmlns:a16="http://schemas.microsoft.com/office/drawing/2014/main" id="{F6DBCE19-B29E-01F7-2E72-EDC323643A0C}"/>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
        <p:nvSpPr>
          <p:cNvPr id="5" name="Tekstiruutu 4">
            <a:extLst>
              <a:ext uri="{FF2B5EF4-FFF2-40B4-BE49-F238E27FC236}">
                <a16:creationId xmlns:a16="http://schemas.microsoft.com/office/drawing/2014/main" id="{19CB1DD1-13A9-406F-F989-3E1FC7DC0EE7}"/>
              </a:ext>
            </a:extLst>
          </p:cNvPr>
          <p:cNvSpPr txBox="1"/>
          <p:nvPr/>
        </p:nvSpPr>
        <p:spPr>
          <a:xfrm>
            <a:off x="7900826" y="5324773"/>
            <a:ext cx="3287731" cy="646331"/>
          </a:xfrm>
          <a:prstGeom prst="rect">
            <a:avLst/>
          </a:prstGeom>
          <a:noFill/>
        </p:spPr>
        <p:txBody>
          <a:bodyPr wrap="square" rtlCol="0">
            <a:spAutoFit/>
          </a:bodyPr>
          <a:lstStyle/>
          <a:p>
            <a:r>
              <a:rPr lang="fi-FI" dirty="0"/>
              <a:t>Osaatko jo kirjoittaa lauseita käyttämällä näitä verbejä?</a:t>
            </a:r>
          </a:p>
        </p:txBody>
      </p:sp>
      <p:pic>
        <p:nvPicPr>
          <p:cNvPr id="7" name="Kuva 6" descr="Kysymysmerkki tasaisella täytöllä">
            <a:extLst>
              <a:ext uri="{FF2B5EF4-FFF2-40B4-BE49-F238E27FC236}">
                <a16:creationId xmlns:a16="http://schemas.microsoft.com/office/drawing/2014/main" id="{4EDEFFF4-E4C2-76E9-868D-EB58F4E986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86426" y="5335047"/>
            <a:ext cx="914400" cy="914400"/>
          </a:xfrm>
          <a:prstGeom prst="rect">
            <a:avLst/>
          </a:prstGeom>
        </p:spPr>
      </p:pic>
      <p:pic>
        <p:nvPicPr>
          <p:cNvPr id="8" name="Kuva 7" descr="Lyijykynä ääriviiva">
            <a:extLst>
              <a:ext uri="{FF2B5EF4-FFF2-40B4-BE49-F238E27FC236}">
                <a16:creationId xmlns:a16="http://schemas.microsoft.com/office/drawing/2014/main" id="{104E4696-4079-0CFF-9757-0F588FD182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44000" y="1591013"/>
            <a:ext cx="2248969" cy="2248969"/>
          </a:xfrm>
          <a:prstGeom prst="rect">
            <a:avLst/>
          </a:prstGeom>
        </p:spPr>
      </p:pic>
      <p:pic>
        <p:nvPicPr>
          <p:cNvPr id="6" name="Kuva 5" descr="Hammasrattaat ääriviiva">
            <a:extLst>
              <a:ext uri="{FF2B5EF4-FFF2-40B4-BE49-F238E27FC236}">
                <a16:creationId xmlns:a16="http://schemas.microsoft.com/office/drawing/2014/main" id="{4F5935E4-BBFC-E45E-E348-F368F27F118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18041" y="1466047"/>
            <a:ext cx="1450529" cy="1450529"/>
          </a:xfrm>
          <a:prstGeom prst="rect">
            <a:avLst/>
          </a:prstGeom>
        </p:spPr>
      </p:pic>
    </p:spTree>
    <p:extLst>
      <p:ext uri="{BB962C8B-B14F-4D97-AF65-F5344CB8AC3E}">
        <p14:creationId xmlns:p14="http://schemas.microsoft.com/office/powerpoint/2010/main" val="42599366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48568-5259-08B5-C04E-9E1120C06912}"/>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40E40131-8AB0-2DFE-50FA-C44527AB8E3D}"/>
              </a:ext>
            </a:extLst>
          </p:cNvPr>
          <p:cNvSpPr>
            <a:spLocks noGrp="1"/>
          </p:cNvSpPr>
          <p:nvPr>
            <p:ph type="title"/>
          </p:nvPr>
        </p:nvSpPr>
        <p:spPr/>
        <p:txBody>
          <a:bodyPr/>
          <a:lstStyle/>
          <a:p>
            <a:r>
              <a:rPr lang="fi-FI" b="1" dirty="0">
                <a:cs typeface="Calibri Light"/>
              </a:rPr>
              <a:t>Opi tavallisimpia verbejä – suomenna </a:t>
            </a:r>
            <a:r>
              <a:rPr lang="fi-FI" b="1" dirty="0">
                <a:solidFill>
                  <a:srgbClr val="FF0000"/>
                </a:solidFill>
                <a:cs typeface="Calibri Light"/>
              </a:rPr>
              <a:t>RATKAISU</a:t>
            </a:r>
            <a:endParaRPr lang="fi-FI" b="1" dirty="0">
              <a:solidFill>
                <a:srgbClr val="FF0000"/>
              </a:solidFill>
            </a:endParaRPr>
          </a:p>
        </p:txBody>
      </p:sp>
      <p:sp>
        <p:nvSpPr>
          <p:cNvPr id="3" name="Sisällön paikkamerkki 2">
            <a:extLst>
              <a:ext uri="{FF2B5EF4-FFF2-40B4-BE49-F238E27FC236}">
                <a16:creationId xmlns:a16="http://schemas.microsoft.com/office/drawing/2014/main" id="{9336F3CE-D2C7-1A02-B94A-7027539BE816}"/>
              </a:ext>
            </a:extLst>
          </p:cNvPr>
          <p:cNvSpPr>
            <a:spLocks noGrp="1"/>
          </p:cNvSpPr>
          <p:nvPr>
            <p:ph idx="1"/>
          </p:nvPr>
        </p:nvSpPr>
        <p:spPr/>
        <p:txBody>
          <a:bodyPr vert="horz" lIns="91440" tIns="45720" rIns="91440" bIns="45720" rtlCol="0" anchor="t">
            <a:normAutofit fontScale="77500" lnSpcReduction="20000"/>
          </a:bodyPr>
          <a:lstStyle/>
          <a:p>
            <a:pPr marL="0" indent="0">
              <a:buNone/>
            </a:pPr>
            <a:r>
              <a:rPr lang="fi-FI" dirty="0" err="1">
                <a:cs typeface="Calibri"/>
              </a:rPr>
              <a:t>spelar</a:t>
            </a:r>
            <a:r>
              <a:rPr lang="fi-FI" dirty="0">
                <a:cs typeface="Calibri"/>
              </a:rPr>
              <a:t> </a:t>
            </a:r>
            <a:r>
              <a:rPr lang="fi-FI" b="1" dirty="0">
                <a:cs typeface="Calibri"/>
              </a:rPr>
              <a:t>pelata</a:t>
            </a:r>
            <a:endParaRPr lang="fi-FI" dirty="0">
              <a:cs typeface="Calibri"/>
            </a:endParaRPr>
          </a:p>
          <a:p>
            <a:pPr marL="0" indent="0">
              <a:buNone/>
            </a:pPr>
            <a:r>
              <a:rPr lang="fi-FI" dirty="0" err="1">
                <a:cs typeface="Calibri"/>
              </a:rPr>
              <a:t>talar</a:t>
            </a:r>
            <a:r>
              <a:rPr lang="fi-FI" dirty="0">
                <a:cs typeface="Calibri"/>
              </a:rPr>
              <a:t>  </a:t>
            </a:r>
            <a:r>
              <a:rPr lang="fi-FI" b="1" dirty="0">
                <a:cs typeface="Calibri"/>
              </a:rPr>
              <a:t>puhua</a:t>
            </a:r>
            <a:endParaRPr lang="fi-FI" dirty="0">
              <a:cs typeface="Calibri"/>
            </a:endParaRPr>
          </a:p>
          <a:p>
            <a:pPr marL="0" indent="0">
              <a:buNone/>
            </a:pPr>
            <a:r>
              <a:rPr lang="fi-FI" dirty="0" err="1">
                <a:cs typeface="Calibri"/>
              </a:rPr>
              <a:t>gillar</a:t>
            </a:r>
            <a:r>
              <a:rPr lang="fi-FI" dirty="0">
                <a:cs typeface="Calibri"/>
              </a:rPr>
              <a:t> </a:t>
            </a:r>
            <a:r>
              <a:rPr lang="fi-FI" b="1" dirty="0">
                <a:cs typeface="Calibri"/>
              </a:rPr>
              <a:t>pitää</a:t>
            </a:r>
            <a:endParaRPr lang="fi-FI" dirty="0">
              <a:cs typeface="Calibri"/>
            </a:endParaRPr>
          </a:p>
          <a:p>
            <a:pPr marL="0" indent="0">
              <a:buNone/>
            </a:pPr>
            <a:r>
              <a:rPr lang="fi-FI" dirty="0" err="1">
                <a:cs typeface="Calibri"/>
              </a:rPr>
              <a:t>äter</a:t>
            </a:r>
            <a:r>
              <a:rPr lang="fi-FI" dirty="0">
                <a:cs typeface="Calibri"/>
              </a:rPr>
              <a:t> </a:t>
            </a:r>
            <a:r>
              <a:rPr lang="fi-FI" b="1" dirty="0">
                <a:cs typeface="Calibri"/>
              </a:rPr>
              <a:t>syödä</a:t>
            </a:r>
            <a:endParaRPr lang="fi-FI" dirty="0">
              <a:cs typeface="Calibri"/>
            </a:endParaRPr>
          </a:p>
          <a:p>
            <a:pPr marL="0" indent="0">
              <a:buNone/>
            </a:pPr>
            <a:r>
              <a:rPr lang="fi-FI" dirty="0" err="1">
                <a:cs typeface="Calibri"/>
              </a:rPr>
              <a:t>sover</a:t>
            </a:r>
            <a:r>
              <a:rPr lang="fi-FI" dirty="0">
                <a:cs typeface="Calibri"/>
              </a:rPr>
              <a:t> </a:t>
            </a:r>
            <a:r>
              <a:rPr lang="fi-FI" b="1" dirty="0">
                <a:cs typeface="Calibri"/>
              </a:rPr>
              <a:t>nukkua</a:t>
            </a:r>
            <a:endParaRPr lang="fi-FI" dirty="0">
              <a:cs typeface="Calibri"/>
            </a:endParaRPr>
          </a:p>
          <a:p>
            <a:pPr marL="0" indent="0">
              <a:buNone/>
            </a:pPr>
            <a:r>
              <a:rPr lang="fi-FI" dirty="0" err="1">
                <a:cs typeface="Calibri"/>
              </a:rPr>
              <a:t>träffar</a:t>
            </a:r>
            <a:r>
              <a:rPr lang="fi-FI" dirty="0">
                <a:cs typeface="Calibri"/>
              </a:rPr>
              <a:t> </a:t>
            </a:r>
            <a:r>
              <a:rPr lang="fi-FI" b="1" dirty="0">
                <a:cs typeface="Calibri"/>
              </a:rPr>
              <a:t>tavata</a:t>
            </a:r>
            <a:endParaRPr lang="fi-FI" dirty="0">
              <a:cs typeface="Calibri"/>
            </a:endParaRPr>
          </a:p>
          <a:p>
            <a:pPr marL="0" indent="0">
              <a:buNone/>
            </a:pPr>
            <a:r>
              <a:rPr lang="fi-FI" dirty="0" err="1">
                <a:cs typeface="Calibri"/>
              </a:rPr>
              <a:t>går</a:t>
            </a:r>
            <a:r>
              <a:rPr lang="fi-FI" dirty="0">
                <a:cs typeface="Calibri"/>
              </a:rPr>
              <a:t> </a:t>
            </a:r>
            <a:r>
              <a:rPr lang="fi-FI" b="1" dirty="0">
                <a:cs typeface="Calibri"/>
              </a:rPr>
              <a:t>mennä, kävellä</a:t>
            </a:r>
            <a:endParaRPr lang="fi-FI" dirty="0">
              <a:cs typeface="Calibri"/>
            </a:endParaRPr>
          </a:p>
          <a:p>
            <a:pPr marL="0" indent="0">
              <a:buNone/>
            </a:pPr>
            <a:r>
              <a:rPr lang="fi-FI" dirty="0" err="1">
                <a:cs typeface="Calibri"/>
              </a:rPr>
              <a:t>ger</a:t>
            </a:r>
            <a:r>
              <a:rPr lang="fi-FI" dirty="0">
                <a:cs typeface="Calibri"/>
              </a:rPr>
              <a:t> </a:t>
            </a:r>
            <a:r>
              <a:rPr lang="fi-FI" b="1" dirty="0">
                <a:cs typeface="Calibri"/>
              </a:rPr>
              <a:t>antaa</a:t>
            </a:r>
            <a:endParaRPr lang="fi-FI" dirty="0">
              <a:cs typeface="Calibri"/>
            </a:endParaRPr>
          </a:p>
          <a:p>
            <a:pPr marL="0" indent="0">
              <a:buNone/>
            </a:pPr>
            <a:r>
              <a:rPr lang="fi-FI" dirty="0" err="1">
                <a:cs typeface="Calibri"/>
              </a:rPr>
              <a:t>har</a:t>
            </a:r>
            <a:r>
              <a:rPr lang="fi-FI" dirty="0">
                <a:cs typeface="Calibri"/>
              </a:rPr>
              <a:t> </a:t>
            </a:r>
            <a:r>
              <a:rPr lang="fi-FI" b="1" dirty="0">
                <a:cs typeface="Calibri"/>
              </a:rPr>
              <a:t>omistaa</a:t>
            </a:r>
            <a:endParaRPr lang="fi-FI" dirty="0">
              <a:cs typeface="Calibri"/>
            </a:endParaRPr>
          </a:p>
          <a:p>
            <a:pPr marL="0" indent="0">
              <a:buNone/>
            </a:pPr>
            <a:r>
              <a:rPr lang="fi-FI" dirty="0" err="1">
                <a:cs typeface="Calibri"/>
              </a:rPr>
              <a:t>kommer</a:t>
            </a:r>
            <a:r>
              <a:rPr lang="fi-FI" dirty="0">
                <a:cs typeface="Calibri"/>
              </a:rPr>
              <a:t> </a:t>
            </a:r>
            <a:r>
              <a:rPr lang="fi-FI" b="1" dirty="0">
                <a:cs typeface="Calibri"/>
              </a:rPr>
              <a:t>tulla</a:t>
            </a:r>
            <a:endParaRPr lang="fi-FI" dirty="0">
              <a:cs typeface="Calibri"/>
            </a:endParaRPr>
          </a:p>
          <a:p>
            <a:pPr marL="0" indent="0">
              <a:buNone/>
            </a:pPr>
            <a:r>
              <a:rPr lang="fi-FI" dirty="0" err="1">
                <a:cs typeface="Calibri"/>
              </a:rPr>
              <a:t>tar</a:t>
            </a:r>
            <a:r>
              <a:rPr lang="fi-FI" dirty="0">
                <a:cs typeface="Calibri"/>
              </a:rPr>
              <a:t> </a:t>
            </a:r>
            <a:r>
              <a:rPr lang="fi-FI" b="1" dirty="0">
                <a:cs typeface="Calibri"/>
              </a:rPr>
              <a:t>ottaa</a:t>
            </a:r>
            <a:endParaRPr lang="fi-FI" dirty="0">
              <a:cs typeface="Calibri"/>
            </a:endParaRPr>
          </a:p>
          <a:p>
            <a:pPr marL="0" indent="0">
              <a:buNone/>
            </a:pPr>
            <a:r>
              <a:rPr lang="fi-FI" dirty="0" err="1">
                <a:cs typeface="Calibri"/>
              </a:rPr>
              <a:t>säger</a:t>
            </a:r>
            <a:r>
              <a:rPr lang="fi-FI" dirty="0">
                <a:cs typeface="Calibri"/>
              </a:rPr>
              <a:t> </a:t>
            </a:r>
            <a:r>
              <a:rPr lang="fi-FI" b="1" dirty="0">
                <a:cs typeface="Calibri"/>
              </a:rPr>
              <a:t>sanoa</a:t>
            </a:r>
            <a:endParaRPr lang="fi-FI" dirty="0">
              <a:cs typeface="Calibri"/>
            </a:endParaRPr>
          </a:p>
        </p:txBody>
      </p:sp>
      <p:sp>
        <p:nvSpPr>
          <p:cNvPr id="4" name="Tekstiruutu 3">
            <a:extLst>
              <a:ext uri="{FF2B5EF4-FFF2-40B4-BE49-F238E27FC236}">
                <a16:creationId xmlns:a16="http://schemas.microsoft.com/office/drawing/2014/main" id="{B5D6490E-8F1D-5B28-429C-CA6ADE877912}"/>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
        <p:nvSpPr>
          <p:cNvPr id="5" name="Tekstiruutu 4">
            <a:extLst>
              <a:ext uri="{FF2B5EF4-FFF2-40B4-BE49-F238E27FC236}">
                <a16:creationId xmlns:a16="http://schemas.microsoft.com/office/drawing/2014/main" id="{A0E7D138-EECF-9CF9-EFB1-109A6D545524}"/>
              </a:ext>
            </a:extLst>
          </p:cNvPr>
          <p:cNvSpPr txBox="1"/>
          <p:nvPr/>
        </p:nvSpPr>
        <p:spPr>
          <a:xfrm>
            <a:off x="7900826" y="5324773"/>
            <a:ext cx="3287731" cy="646331"/>
          </a:xfrm>
          <a:prstGeom prst="rect">
            <a:avLst/>
          </a:prstGeom>
          <a:noFill/>
        </p:spPr>
        <p:txBody>
          <a:bodyPr wrap="square" rtlCol="0">
            <a:spAutoFit/>
          </a:bodyPr>
          <a:lstStyle/>
          <a:p>
            <a:r>
              <a:rPr lang="fi-FI" dirty="0"/>
              <a:t>Osaatko jo kirjoittaa lauseita käyttämällä näitä verbejä?</a:t>
            </a:r>
          </a:p>
        </p:txBody>
      </p:sp>
      <p:pic>
        <p:nvPicPr>
          <p:cNvPr id="7" name="Kuva 6" descr="Kysymysmerkki tasaisella täytöllä">
            <a:extLst>
              <a:ext uri="{FF2B5EF4-FFF2-40B4-BE49-F238E27FC236}">
                <a16:creationId xmlns:a16="http://schemas.microsoft.com/office/drawing/2014/main" id="{4F6ABEC3-A0BC-875C-F588-0E6011B3868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86426" y="5335047"/>
            <a:ext cx="914400" cy="914400"/>
          </a:xfrm>
          <a:prstGeom prst="rect">
            <a:avLst/>
          </a:prstGeom>
        </p:spPr>
      </p:pic>
      <p:pic>
        <p:nvPicPr>
          <p:cNvPr id="8" name="Kuva 7" descr="Lyijykynä ääriviiva">
            <a:extLst>
              <a:ext uri="{FF2B5EF4-FFF2-40B4-BE49-F238E27FC236}">
                <a16:creationId xmlns:a16="http://schemas.microsoft.com/office/drawing/2014/main" id="{E77B7A1F-932E-CB2E-2FFC-EA3DD37858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44000" y="1591013"/>
            <a:ext cx="2248969" cy="2248969"/>
          </a:xfrm>
          <a:prstGeom prst="rect">
            <a:avLst/>
          </a:prstGeom>
        </p:spPr>
      </p:pic>
      <p:pic>
        <p:nvPicPr>
          <p:cNvPr id="6" name="Kuva 5" descr="Hammasrattaat ääriviiva">
            <a:extLst>
              <a:ext uri="{FF2B5EF4-FFF2-40B4-BE49-F238E27FC236}">
                <a16:creationId xmlns:a16="http://schemas.microsoft.com/office/drawing/2014/main" id="{58AEC3D5-3348-5AC9-F173-0F3AF8AA7B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18041" y="1466047"/>
            <a:ext cx="1450529" cy="1450529"/>
          </a:xfrm>
          <a:prstGeom prst="rect">
            <a:avLst/>
          </a:prstGeom>
        </p:spPr>
      </p:pic>
    </p:spTree>
    <p:extLst>
      <p:ext uri="{BB962C8B-B14F-4D97-AF65-F5344CB8AC3E}">
        <p14:creationId xmlns:p14="http://schemas.microsoft.com/office/powerpoint/2010/main" val="26237314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BAB5AE3-A75F-FD93-9771-5F14D1414C89}"/>
              </a:ext>
            </a:extLst>
          </p:cNvPr>
          <p:cNvSpPr>
            <a:spLocks noGrp="1"/>
          </p:cNvSpPr>
          <p:nvPr>
            <p:ph type="title"/>
          </p:nvPr>
        </p:nvSpPr>
        <p:spPr/>
        <p:txBody>
          <a:bodyPr/>
          <a:lstStyle/>
          <a:p>
            <a:r>
              <a:rPr lang="fi-FI" b="1" dirty="0" err="1"/>
              <a:t>Vebin</a:t>
            </a:r>
            <a:r>
              <a:rPr lang="fi-FI" b="1" dirty="0"/>
              <a:t> taivutusluokat 1,2,3</a:t>
            </a:r>
          </a:p>
        </p:txBody>
      </p:sp>
      <p:graphicFrame>
        <p:nvGraphicFramePr>
          <p:cNvPr id="10" name="Taulukko 9">
            <a:extLst>
              <a:ext uri="{FF2B5EF4-FFF2-40B4-BE49-F238E27FC236}">
                <a16:creationId xmlns:a16="http://schemas.microsoft.com/office/drawing/2014/main" id="{71D48BF4-1A62-2D1B-B644-CEB3319C9A9B}"/>
              </a:ext>
            </a:extLst>
          </p:cNvPr>
          <p:cNvGraphicFramePr>
            <a:graphicFrameLocks noGrp="1"/>
          </p:cNvGraphicFramePr>
          <p:nvPr>
            <p:extLst>
              <p:ext uri="{D42A27DB-BD31-4B8C-83A1-F6EECF244321}">
                <p14:modId xmlns:p14="http://schemas.microsoft.com/office/powerpoint/2010/main" val="3041532719"/>
              </p:ext>
            </p:extLst>
          </p:nvPr>
        </p:nvGraphicFramePr>
        <p:xfrm>
          <a:off x="924560" y="1690688"/>
          <a:ext cx="6512560" cy="2174240"/>
        </p:xfrm>
        <a:graphic>
          <a:graphicData uri="http://schemas.openxmlformats.org/drawingml/2006/table">
            <a:tbl>
              <a:tblPr firstRow="1" bandRow="1">
                <a:tableStyleId>{5C22544A-7EE6-4342-B048-85BDC9FD1C3A}</a:tableStyleId>
              </a:tblPr>
              <a:tblGrid>
                <a:gridCol w="789648">
                  <a:extLst>
                    <a:ext uri="{9D8B030D-6E8A-4147-A177-3AD203B41FA5}">
                      <a16:colId xmlns:a16="http://schemas.microsoft.com/office/drawing/2014/main" val="3137112438"/>
                    </a:ext>
                  </a:extLst>
                </a:gridCol>
                <a:gridCol w="1455712">
                  <a:extLst>
                    <a:ext uri="{9D8B030D-6E8A-4147-A177-3AD203B41FA5}">
                      <a16:colId xmlns:a16="http://schemas.microsoft.com/office/drawing/2014/main" val="1097538211"/>
                    </a:ext>
                  </a:extLst>
                </a:gridCol>
                <a:gridCol w="1087120">
                  <a:extLst>
                    <a:ext uri="{9D8B030D-6E8A-4147-A177-3AD203B41FA5}">
                      <a16:colId xmlns:a16="http://schemas.microsoft.com/office/drawing/2014/main" val="916831530"/>
                    </a:ext>
                  </a:extLst>
                </a:gridCol>
                <a:gridCol w="1402080">
                  <a:extLst>
                    <a:ext uri="{9D8B030D-6E8A-4147-A177-3AD203B41FA5}">
                      <a16:colId xmlns:a16="http://schemas.microsoft.com/office/drawing/2014/main" val="425906916"/>
                    </a:ext>
                  </a:extLst>
                </a:gridCol>
                <a:gridCol w="1778000">
                  <a:extLst>
                    <a:ext uri="{9D8B030D-6E8A-4147-A177-3AD203B41FA5}">
                      <a16:colId xmlns:a16="http://schemas.microsoft.com/office/drawing/2014/main" val="3048828192"/>
                    </a:ext>
                  </a:extLst>
                </a:gridCol>
              </a:tblGrid>
              <a:tr h="572346">
                <a:tc>
                  <a:txBody>
                    <a:bodyPr/>
                    <a:lstStyle/>
                    <a:p>
                      <a:endParaRPr lang="fi-FI"/>
                    </a:p>
                  </a:txBody>
                  <a:tcPr>
                    <a:solidFill>
                      <a:schemeClr val="accent6">
                        <a:lumMod val="60000"/>
                        <a:lumOff val="40000"/>
                      </a:schemeClr>
                    </a:solidFill>
                  </a:tcPr>
                </a:tc>
                <a:tc>
                  <a:txBody>
                    <a:bodyPr/>
                    <a:lstStyle/>
                    <a:p>
                      <a:r>
                        <a:rPr lang="fi-FI" dirty="0"/>
                        <a:t>perusmuoto</a:t>
                      </a:r>
                    </a:p>
                  </a:txBody>
                  <a:tcPr>
                    <a:solidFill>
                      <a:schemeClr val="accent6">
                        <a:lumMod val="60000"/>
                        <a:lumOff val="40000"/>
                      </a:schemeClr>
                    </a:solidFill>
                  </a:tcPr>
                </a:tc>
                <a:tc>
                  <a:txBody>
                    <a:bodyPr/>
                    <a:lstStyle/>
                    <a:p>
                      <a:r>
                        <a:rPr lang="fi-FI" dirty="0"/>
                        <a:t>Preesens</a:t>
                      </a:r>
                    </a:p>
                  </a:txBody>
                  <a:tcPr>
                    <a:solidFill>
                      <a:schemeClr val="accent6">
                        <a:lumMod val="60000"/>
                        <a:lumOff val="40000"/>
                      </a:schemeClr>
                    </a:solidFill>
                  </a:tcPr>
                </a:tc>
                <a:tc>
                  <a:txBody>
                    <a:bodyPr/>
                    <a:lstStyle/>
                    <a:p>
                      <a:r>
                        <a:rPr lang="fi-FI" dirty="0"/>
                        <a:t>Imperfekti</a:t>
                      </a:r>
                    </a:p>
                  </a:txBody>
                  <a:tcPr>
                    <a:solidFill>
                      <a:schemeClr val="accent6">
                        <a:lumMod val="60000"/>
                        <a:lumOff val="40000"/>
                      </a:schemeClr>
                    </a:solidFill>
                  </a:tcPr>
                </a:tc>
                <a:tc>
                  <a:txBody>
                    <a:bodyPr/>
                    <a:lstStyle/>
                    <a:p>
                      <a:r>
                        <a:rPr lang="fi-FI" dirty="0"/>
                        <a:t>4. muoto</a:t>
                      </a:r>
                    </a:p>
                  </a:txBody>
                  <a:tcPr>
                    <a:solidFill>
                      <a:schemeClr val="accent6">
                        <a:lumMod val="60000"/>
                        <a:lumOff val="40000"/>
                      </a:schemeClr>
                    </a:solidFill>
                  </a:tcPr>
                </a:tc>
                <a:extLst>
                  <a:ext uri="{0D108BD9-81ED-4DB2-BD59-A6C34878D82A}">
                    <a16:rowId xmlns:a16="http://schemas.microsoft.com/office/drawing/2014/main" val="809138179"/>
                  </a:ext>
                </a:extLst>
              </a:tr>
              <a:tr h="370840">
                <a:tc>
                  <a:txBody>
                    <a:bodyPr/>
                    <a:lstStyle/>
                    <a:p>
                      <a:r>
                        <a:rPr lang="fi-FI" dirty="0"/>
                        <a:t>I</a:t>
                      </a:r>
                    </a:p>
                  </a:txBody>
                  <a:tcPr>
                    <a:solidFill>
                      <a:schemeClr val="accent6">
                        <a:lumMod val="40000"/>
                        <a:lumOff val="60000"/>
                      </a:schemeClr>
                    </a:solidFill>
                  </a:tcPr>
                </a:tc>
                <a:tc>
                  <a:txBody>
                    <a:bodyPr/>
                    <a:lstStyle/>
                    <a:p>
                      <a:r>
                        <a:rPr lang="fi-FI" err="1"/>
                        <a:t>spela</a:t>
                      </a:r>
                      <a:endParaRPr lang="fi-FI"/>
                    </a:p>
                  </a:txBody>
                  <a:tcPr>
                    <a:solidFill>
                      <a:schemeClr val="accent6">
                        <a:lumMod val="40000"/>
                        <a:lumOff val="60000"/>
                      </a:schemeClr>
                    </a:solidFill>
                  </a:tcPr>
                </a:tc>
                <a:tc>
                  <a:txBody>
                    <a:bodyPr/>
                    <a:lstStyle/>
                    <a:p>
                      <a:r>
                        <a:rPr lang="fi-FI" err="1"/>
                        <a:t>spel</a:t>
                      </a:r>
                      <a:r>
                        <a:rPr lang="fi-FI" b="1" err="1"/>
                        <a:t>ar</a:t>
                      </a:r>
                      <a:endParaRPr lang="fi-FI" b="1"/>
                    </a:p>
                  </a:txBody>
                  <a:tcPr>
                    <a:solidFill>
                      <a:schemeClr val="accent6">
                        <a:lumMod val="40000"/>
                        <a:lumOff val="60000"/>
                      </a:schemeClr>
                    </a:solidFill>
                  </a:tcPr>
                </a:tc>
                <a:tc>
                  <a:txBody>
                    <a:bodyPr/>
                    <a:lstStyle/>
                    <a:p>
                      <a:r>
                        <a:rPr lang="fi-FI" err="1"/>
                        <a:t>spel</a:t>
                      </a:r>
                      <a:r>
                        <a:rPr lang="fi-FI" b="1" err="1"/>
                        <a:t>ade</a:t>
                      </a:r>
                      <a:endParaRPr lang="fi-FI" b="1"/>
                    </a:p>
                  </a:txBody>
                  <a:tcPr>
                    <a:solidFill>
                      <a:schemeClr val="accent6">
                        <a:lumMod val="40000"/>
                        <a:lumOff val="60000"/>
                      </a:schemeClr>
                    </a:solidFill>
                  </a:tcPr>
                </a:tc>
                <a:tc>
                  <a:txBody>
                    <a:bodyPr/>
                    <a:lstStyle/>
                    <a:p>
                      <a:r>
                        <a:rPr lang="fi-FI" err="1"/>
                        <a:t>spel</a:t>
                      </a:r>
                      <a:r>
                        <a:rPr lang="fi-FI" b="1" err="1"/>
                        <a:t>at</a:t>
                      </a:r>
                      <a:endParaRPr lang="fi-FI" b="1"/>
                    </a:p>
                  </a:txBody>
                  <a:tcPr>
                    <a:solidFill>
                      <a:schemeClr val="accent6">
                        <a:lumMod val="40000"/>
                        <a:lumOff val="60000"/>
                      </a:schemeClr>
                    </a:solidFill>
                  </a:tcPr>
                </a:tc>
                <a:extLst>
                  <a:ext uri="{0D108BD9-81ED-4DB2-BD59-A6C34878D82A}">
                    <a16:rowId xmlns:a16="http://schemas.microsoft.com/office/drawing/2014/main" val="95974094"/>
                  </a:ext>
                </a:extLst>
              </a:tr>
              <a:tr h="489374">
                <a:tc>
                  <a:txBody>
                    <a:bodyPr/>
                    <a:lstStyle/>
                    <a:p>
                      <a:r>
                        <a:rPr lang="fi-FI" dirty="0"/>
                        <a:t>II</a:t>
                      </a:r>
                    </a:p>
                  </a:txBody>
                  <a:tcPr>
                    <a:solidFill>
                      <a:schemeClr val="accent6">
                        <a:lumMod val="40000"/>
                        <a:lumOff val="60000"/>
                      </a:schemeClr>
                    </a:solidFill>
                  </a:tcPr>
                </a:tc>
                <a:tc>
                  <a:txBody>
                    <a:bodyPr/>
                    <a:lstStyle/>
                    <a:p>
                      <a:r>
                        <a:rPr lang="fi-FI" err="1"/>
                        <a:t>ringa</a:t>
                      </a:r>
                      <a:endParaRPr lang="fi-FI"/>
                    </a:p>
                  </a:txBody>
                  <a:tcPr>
                    <a:solidFill>
                      <a:schemeClr val="accent6">
                        <a:lumMod val="40000"/>
                        <a:lumOff val="60000"/>
                      </a:schemeClr>
                    </a:solidFill>
                  </a:tcPr>
                </a:tc>
                <a:tc>
                  <a:txBody>
                    <a:bodyPr/>
                    <a:lstStyle/>
                    <a:p>
                      <a:r>
                        <a:rPr lang="fi-FI" err="1"/>
                        <a:t>ring</a:t>
                      </a:r>
                      <a:r>
                        <a:rPr lang="fi-FI" b="1" err="1"/>
                        <a:t>er</a:t>
                      </a:r>
                      <a:endParaRPr lang="fi-FI" b="1"/>
                    </a:p>
                  </a:txBody>
                  <a:tcPr>
                    <a:solidFill>
                      <a:schemeClr val="accent6">
                        <a:lumMod val="40000"/>
                        <a:lumOff val="60000"/>
                      </a:schemeClr>
                    </a:solidFill>
                  </a:tcPr>
                </a:tc>
                <a:tc>
                  <a:txBody>
                    <a:bodyPr/>
                    <a:lstStyle/>
                    <a:p>
                      <a:r>
                        <a:rPr lang="fi-FI" err="1"/>
                        <a:t>ring</a:t>
                      </a:r>
                      <a:r>
                        <a:rPr lang="fi-FI" b="1" err="1"/>
                        <a:t>de</a:t>
                      </a:r>
                      <a:endParaRPr lang="fi-FI" b="1"/>
                    </a:p>
                  </a:txBody>
                  <a:tcPr>
                    <a:solidFill>
                      <a:schemeClr val="accent6">
                        <a:lumMod val="40000"/>
                        <a:lumOff val="60000"/>
                      </a:schemeClr>
                    </a:solidFill>
                  </a:tcPr>
                </a:tc>
                <a:tc>
                  <a:txBody>
                    <a:bodyPr/>
                    <a:lstStyle/>
                    <a:p>
                      <a:r>
                        <a:rPr lang="fi-FI" err="1"/>
                        <a:t>ring</a:t>
                      </a:r>
                      <a:r>
                        <a:rPr lang="fi-FI" b="1" err="1"/>
                        <a:t>t</a:t>
                      </a:r>
                      <a:endParaRPr lang="fi-FI" b="1"/>
                    </a:p>
                  </a:txBody>
                  <a:tcPr>
                    <a:solidFill>
                      <a:schemeClr val="accent6">
                        <a:lumMod val="40000"/>
                        <a:lumOff val="60000"/>
                      </a:schemeClr>
                    </a:solidFill>
                  </a:tcPr>
                </a:tc>
                <a:extLst>
                  <a:ext uri="{0D108BD9-81ED-4DB2-BD59-A6C34878D82A}">
                    <a16:rowId xmlns:a16="http://schemas.microsoft.com/office/drawing/2014/main" val="2006824054"/>
                  </a:ext>
                </a:extLst>
              </a:tr>
              <a:tr h="370840">
                <a:tc>
                  <a:txBody>
                    <a:bodyPr/>
                    <a:lstStyle/>
                    <a:p>
                      <a:r>
                        <a:rPr lang="fi-FI" dirty="0"/>
                        <a:t>II</a:t>
                      </a:r>
                    </a:p>
                  </a:txBody>
                  <a:tcPr>
                    <a:solidFill>
                      <a:schemeClr val="accent6">
                        <a:lumMod val="40000"/>
                        <a:lumOff val="60000"/>
                      </a:schemeClr>
                    </a:solidFill>
                  </a:tcPr>
                </a:tc>
                <a:tc>
                  <a:txBody>
                    <a:bodyPr/>
                    <a:lstStyle/>
                    <a:p>
                      <a:r>
                        <a:rPr lang="fi-FI" err="1"/>
                        <a:t>köpa</a:t>
                      </a:r>
                      <a:endParaRPr lang="fi-FI"/>
                    </a:p>
                  </a:txBody>
                  <a:tcPr>
                    <a:solidFill>
                      <a:schemeClr val="accent6">
                        <a:lumMod val="40000"/>
                        <a:lumOff val="60000"/>
                      </a:schemeClr>
                    </a:solidFill>
                  </a:tcPr>
                </a:tc>
                <a:tc>
                  <a:txBody>
                    <a:bodyPr/>
                    <a:lstStyle/>
                    <a:p>
                      <a:r>
                        <a:rPr lang="fi-FI" dirty="0" err="1"/>
                        <a:t>köp</a:t>
                      </a:r>
                      <a:r>
                        <a:rPr lang="fi-FI" b="1" dirty="0" err="1"/>
                        <a:t>er</a:t>
                      </a:r>
                      <a:endParaRPr lang="fi-FI" b="1" dirty="0"/>
                    </a:p>
                  </a:txBody>
                  <a:tcPr>
                    <a:solidFill>
                      <a:schemeClr val="accent6">
                        <a:lumMod val="40000"/>
                        <a:lumOff val="60000"/>
                      </a:schemeClr>
                    </a:solidFill>
                  </a:tcPr>
                </a:tc>
                <a:tc>
                  <a:txBody>
                    <a:bodyPr/>
                    <a:lstStyle/>
                    <a:p>
                      <a:r>
                        <a:rPr lang="fi-FI" err="1"/>
                        <a:t>köp</a:t>
                      </a:r>
                      <a:r>
                        <a:rPr lang="fi-FI" b="1" err="1"/>
                        <a:t>te</a:t>
                      </a:r>
                      <a:endParaRPr lang="fi-FI" b="1"/>
                    </a:p>
                  </a:txBody>
                  <a:tcPr>
                    <a:solidFill>
                      <a:schemeClr val="accent6">
                        <a:lumMod val="40000"/>
                        <a:lumOff val="60000"/>
                      </a:schemeClr>
                    </a:solidFill>
                  </a:tcPr>
                </a:tc>
                <a:tc>
                  <a:txBody>
                    <a:bodyPr/>
                    <a:lstStyle/>
                    <a:p>
                      <a:r>
                        <a:rPr lang="fi-FI" err="1"/>
                        <a:t>köp</a:t>
                      </a:r>
                      <a:r>
                        <a:rPr lang="fi-FI" b="1" err="1"/>
                        <a:t>t</a:t>
                      </a:r>
                      <a:endParaRPr lang="fi-FI" b="1"/>
                    </a:p>
                  </a:txBody>
                  <a:tcPr>
                    <a:solidFill>
                      <a:schemeClr val="accent6">
                        <a:lumMod val="40000"/>
                        <a:lumOff val="60000"/>
                      </a:schemeClr>
                    </a:solidFill>
                  </a:tcPr>
                </a:tc>
                <a:extLst>
                  <a:ext uri="{0D108BD9-81ED-4DB2-BD59-A6C34878D82A}">
                    <a16:rowId xmlns:a16="http://schemas.microsoft.com/office/drawing/2014/main" val="2904949167"/>
                  </a:ext>
                </a:extLst>
              </a:tr>
              <a:tr h="370840">
                <a:tc>
                  <a:txBody>
                    <a:bodyPr/>
                    <a:lstStyle/>
                    <a:p>
                      <a:r>
                        <a:rPr lang="fi-FI" dirty="0"/>
                        <a:t>III</a:t>
                      </a:r>
                    </a:p>
                  </a:txBody>
                  <a:tcPr>
                    <a:solidFill>
                      <a:schemeClr val="accent6">
                        <a:lumMod val="40000"/>
                        <a:lumOff val="60000"/>
                      </a:schemeClr>
                    </a:solidFill>
                  </a:tcPr>
                </a:tc>
                <a:tc>
                  <a:txBody>
                    <a:bodyPr/>
                    <a:lstStyle/>
                    <a:p>
                      <a:r>
                        <a:rPr lang="fi-FI" err="1"/>
                        <a:t>bo</a:t>
                      </a:r>
                      <a:endParaRPr lang="fi-FI"/>
                    </a:p>
                  </a:txBody>
                  <a:tcPr>
                    <a:solidFill>
                      <a:schemeClr val="accent6">
                        <a:lumMod val="40000"/>
                        <a:lumOff val="60000"/>
                      </a:schemeClr>
                    </a:solidFill>
                  </a:tcPr>
                </a:tc>
                <a:tc>
                  <a:txBody>
                    <a:bodyPr/>
                    <a:lstStyle/>
                    <a:p>
                      <a:r>
                        <a:rPr lang="fi-FI" err="1"/>
                        <a:t>bo</a:t>
                      </a:r>
                      <a:r>
                        <a:rPr lang="fi-FI" b="1" err="1"/>
                        <a:t>r</a:t>
                      </a:r>
                      <a:endParaRPr lang="fi-FI" b="1"/>
                    </a:p>
                  </a:txBody>
                  <a:tcPr>
                    <a:solidFill>
                      <a:schemeClr val="accent6">
                        <a:lumMod val="40000"/>
                        <a:lumOff val="60000"/>
                      </a:schemeClr>
                    </a:solidFill>
                  </a:tcPr>
                </a:tc>
                <a:tc>
                  <a:txBody>
                    <a:bodyPr/>
                    <a:lstStyle/>
                    <a:p>
                      <a:r>
                        <a:rPr lang="fi-FI" err="1"/>
                        <a:t>bo</a:t>
                      </a:r>
                      <a:r>
                        <a:rPr lang="fi-FI" b="1" err="1"/>
                        <a:t>dde</a:t>
                      </a:r>
                      <a:endParaRPr lang="fi-FI" b="1"/>
                    </a:p>
                  </a:txBody>
                  <a:tcPr>
                    <a:solidFill>
                      <a:schemeClr val="accent6">
                        <a:lumMod val="40000"/>
                        <a:lumOff val="60000"/>
                      </a:schemeClr>
                    </a:solidFill>
                  </a:tcPr>
                </a:tc>
                <a:tc>
                  <a:txBody>
                    <a:bodyPr/>
                    <a:lstStyle/>
                    <a:p>
                      <a:r>
                        <a:rPr lang="fi-FI" dirty="0" err="1"/>
                        <a:t>bo</a:t>
                      </a:r>
                      <a:r>
                        <a:rPr lang="fi-FI" b="1" dirty="0" err="1"/>
                        <a:t>tt</a:t>
                      </a:r>
                      <a:endParaRPr lang="fi-FI" b="1" dirty="0"/>
                    </a:p>
                  </a:txBody>
                  <a:tcPr>
                    <a:solidFill>
                      <a:schemeClr val="accent6">
                        <a:lumMod val="40000"/>
                        <a:lumOff val="60000"/>
                      </a:schemeClr>
                    </a:solidFill>
                  </a:tcPr>
                </a:tc>
                <a:extLst>
                  <a:ext uri="{0D108BD9-81ED-4DB2-BD59-A6C34878D82A}">
                    <a16:rowId xmlns:a16="http://schemas.microsoft.com/office/drawing/2014/main" val="2998186606"/>
                  </a:ext>
                </a:extLst>
              </a:tr>
            </a:tbl>
          </a:graphicData>
        </a:graphic>
      </p:graphicFrame>
      <p:sp>
        <p:nvSpPr>
          <p:cNvPr id="13" name="Tekstiruutu 12">
            <a:extLst>
              <a:ext uri="{FF2B5EF4-FFF2-40B4-BE49-F238E27FC236}">
                <a16:creationId xmlns:a16="http://schemas.microsoft.com/office/drawing/2014/main" id="{03CF87D1-A167-934B-06C9-DC8CA9B1EA55}"/>
              </a:ext>
            </a:extLst>
          </p:cNvPr>
          <p:cNvSpPr txBox="1"/>
          <p:nvPr/>
        </p:nvSpPr>
        <p:spPr>
          <a:xfrm>
            <a:off x="7975600" y="1280160"/>
            <a:ext cx="3799840" cy="923330"/>
          </a:xfrm>
          <a:prstGeom prst="rect">
            <a:avLst/>
          </a:prstGeom>
          <a:noFill/>
        </p:spPr>
        <p:txBody>
          <a:bodyPr wrap="square" rtlCol="0">
            <a:spAutoFit/>
          </a:bodyPr>
          <a:lstStyle/>
          <a:p>
            <a:pPr marL="342900" indent="-342900">
              <a:buAutoNum type="arabicPeriod"/>
            </a:pPr>
            <a:r>
              <a:rPr lang="fi-FI"/>
              <a:t>Luokka AR ADE AT</a:t>
            </a:r>
          </a:p>
          <a:p>
            <a:pPr marL="342900" indent="-342900">
              <a:buAutoNum type="arabicPeriod"/>
            </a:pPr>
            <a:r>
              <a:rPr lang="fi-FI"/>
              <a:t>ER DE/TE T</a:t>
            </a:r>
          </a:p>
          <a:p>
            <a:pPr marL="342900" indent="-342900">
              <a:buAutoNum type="arabicPeriod"/>
            </a:pPr>
            <a:r>
              <a:rPr lang="fi-FI"/>
              <a:t>R DDE TT</a:t>
            </a:r>
          </a:p>
        </p:txBody>
      </p:sp>
      <p:sp>
        <p:nvSpPr>
          <p:cNvPr id="14" name="Tekstiruutu 13">
            <a:extLst>
              <a:ext uri="{FF2B5EF4-FFF2-40B4-BE49-F238E27FC236}">
                <a16:creationId xmlns:a16="http://schemas.microsoft.com/office/drawing/2014/main" id="{1BF56E5D-E478-24CA-E143-22E5137ED145}"/>
              </a:ext>
            </a:extLst>
          </p:cNvPr>
          <p:cNvSpPr txBox="1"/>
          <p:nvPr/>
        </p:nvSpPr>
        <p:spPr>
          <a:xfrm>
            <a:off x="1036320" y="4132104"/>
            <a:ext cx="8991600" cy="1477328"/>
          </a:xfrm>
          <a:prstGeom prst="rect">
            <a:avLst/>
          </a:prstGeom>
          <a:noFill/>
        </p:spPr>
        <p:txBody>
          <a:bodyPr wrap="square" rtlCol="0">
            <a:spAutoFit/>
          </a:bodyPr>
          <a:lstStyle/>
          <a:p>
            <a:r>
              <a:rPr lang="fi-FI" dirty="0"/>
              <a:t>Taivuta seuraavat verbit kaikissa muodoissa:</a:t>
            </a:r>
          </a:p>
          <a:p>
            <a:endParaRPr lang="fi-FI" dirty="0"/>
          </a:p>
          <a:p>
            <a:r>
              <a:rPr lang="fi-FI" dirty="0" err="1"/>
              <a:t>vakna</a:t>
            </a:r>
            <a:r>
              <a:rPr lang="fi-FI" dirty="0"/>
              <a:t> I, </a:t>
            </a:r>
            <a:r>
              <a:rPr lang="fi-FI" dirty="0" err="1"/>
              <a:t>fika</a:t>
            </a:r>
            <a:r>
              <a:rPr lang="fi-FI" dirty="0"/>
              <a:t> I, </a:t>
            </a:r>
            <a:r>
              <a:rPr lang="fi-FI" dirty="0" err="1"/>
              <a:t>titta</a:t>
            </a:r>
            <a:r>
              <a:rPr lang="fi-FI" dirty="0"/>
              <a:t> I</a:t>
            </a:r>
          </a:p>
          <a:p>
            <a:r>
              <a:rPr lang="fi-FI" dirty="0" err="1"/>
              <a:t>höra</a:t>
            </a:r>
            <a:r>
              <a:rPr lang="fi-FI" dirty="0"/>
              <a:t> II, </a:t>
            </a:r>
            <a:r>
              <a:rPr lang="fi-FI" dirty="0" err="1"/>
              <a:t>stänga</a:t>
            </a:r>
            <a:r>
              <a:rPr lang="fi-FI" dirty="0"/>
              <a:t> II, </a:t>
            </a:r>
            <a:r>
              <a:rPr lang="fi-FI" dirty="0" err="1"/>
              <a:t>möta</a:t>
            </a:r>
            <a:r>
              <a:rPr lang="fi-FI" dirty="0"/>
              <a:t> II</a:t>
            </a:r>
          </a:p>
          <a:p>
            <a:r>
              <a:rPr lang="fi-FI" dirty="0" err="1"/>
              <a:t>fly</a:t>
            </a:r>
            <a:r>
              <a:rPr lang="fi-FI" dirty="0"/>
              <a:t> III, </a:t>
            </a:r>
            <a:r>
              <a:rPr lang="fi-FI" dirty="0" err="1"/>
              <a:t>nå</a:t>
            </a:r>
            <a:r>
              <a:rPr lang="fi-FI" dirty="0"/>
              <a:t> III, </a:t>
            </a:r>
            <a:r>
              <a:rPr lang="fi-FI" dirty="0" err="1"/>
              <a:t>sy</a:t>
            </a:r>
            <a:r>
              <a:rPr lang="fi-FI" dirty="0"/>
              <a:t> III</a:t>
            </a:r>
          </a:p>
        </p:txBody>
      </p:sp>
      <p:pic>
        <p:nvPicPr>
          <p:cNvPr id="3" name="Kuva 2" descr="Tienviitta ääriviiva">
            <a:extLst>
              <a:ext uri="{FF2B5EF4-FFF2-40B4-BE49-F238E27FC236}">
                <a16:creationId xmlns:a16="http://schemas.microsoft.com/office/drawing/2014/main" id="{FD8B3589-C645-19A6-C1E4-DE546A5C2A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25697" y="489334"/>
            <a:ext cx="1714463" cy="1714463"/>
          </a:xfrm>
          <a:prstGeom prst="rect">
            <a:avLst/>
          </a:prstGeom>
        </p:spPr>
      </p:pic>
      <p:sp>
        <p:nvSpPr>
          <p:cNvPr id="5" name="Tekstiruutu 4">
            <a:extLst>
              <a:ext uri="{FF2B5EF4-FFF2-40B4-BE49-F238E27FC236}">
                <a16:creationId xmlns:a16="http://schemas.microsoft.com/office/drawing/2014/main" id="{CE6ADD6D-C53D-519A-0106-B652814CE4D4}"/>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6" name="Kuva 5" descr="Lyijykynä ääriviiva">
            <a:extLst>
              <a:ext uri="{FF2B5EF4-FFF2-40B4-BE49-F238E27FC236}">
                <a16:creationId xmlns:a16="http://schemas.microsoft.com/office/drawing/2014/main" id="{DBBAF120-DD85-559D-078F-2678142D97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20049" y="5239751"/>
            <a:ext cx="1121316" cy="1121316"/>
          </a:xfrm>
          <a:prstGeom prst="rect">
            <a:avLst/>
          </a:prstGeom>
        </p:spPr>
      </p:pic>
      <p:sp>
        <p:nvSpPr>
          <p:cNvPr id="7" name="Tekstiruutu 6">
            <a:extLst>
              <a:ext uri="{FF2B5EF4-FFF2-40B4-BE49-F238E27FC236}">
                <a16:creationId xmlns:a16="http://schemas.microsoft.com/office/drawing/2014/main" id="{BBC789C3-1161-5D0F-B47F-B2216DC7BC56}"/>
              </a:ext>
            </a:extLst>
          </p:cNvPr>
          <p:cNvSpPr txBox="1"/>
          <p:nvPr/>
        </p:nvSpPr>
        <p:spPr>
          <a:xfrm>
            <a:off x="8301162" y="4969565"/>
            <a:ext cx="3403158" cy="923330"/>
          </a:xfrm>
          <a:prstGeom prst="rect">
            <a:avLst/>
          </a:prstGeom>
          <a:noFill/>
        </p:spPr>
        <p:txBody>
          <a:bodyPr wrap="square" rtlCol="0">
            <a:spAutoFit/>
          </a:bodyPr>
          <a:lstStyle/>
          <a:p>
            <a:r>
              <a:rPr lang="fi-FI" dirty="0"/>
              <a:t>Verbin taivutusluokkaa ilmaistaan yleensä roomalaisin numeroin I,  II, III,</a:t>
            </a:r>
          </a:p>
        </p:txBody>
      </p:sp>
      <p:pic>
        <p:nvPicPr>
          <p:cNvPr id="9" name="Kuva 8" descr="Valo päällä tasaisella täytöllä">
            <a:extLst>
              <a:ext uri="{FF2B5EF4-FFF2-40B4-BE49-F238E27FC236}">
                <a16:creationId xmlns:a16="http://schemas.microsoft.com/office/drawing/2014/main" id="{398D2573-FC29-E381-361D-3208640592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18400" y="4924632"/>
            <a:ext cx="914400" cy="914400"/>
          </a:xfrm>
          <a:prstGeom prst="rect">
            <a:avLst/>
          </a:prstGeom>
        </p:spPr>
      </p:pic>
    </p:spTree>
    <p:extLst>
      <p:ext uri="{BB962C8B-B14F-4D97-AF65-F5344CB8AC3E}">
        <p14:creationId xmlns:p14="http://schemas.microsoft.com/office/powerpoint/2010/main" val="2832255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7ACC36D-A992-4F8D-E1C5-7BCEE6E0A3E7}"/>
              </a:ext>
            </a:extLst>
          </p:cNvPr>
          <p:cNvSpPr>
            <a:spLocks noGrp="1"/>
          </p:cNvSpPr>
          <p:nvPr>
            <p:ph type="title"/>
          </p:nvPr>
        </p:nvSpPr>
        <p:spPr/>
        <p:txBody>
          <a:bodyPr/>
          <a:lstStyle/>
          <a:p>
            <a:r>
              <a:rPr lang="fi-FI" dirty="0"/>
              <a:t>Verbimuotojen käyttö</a:t>
            </a:r>
          </a:p>
        </p:txBody>
      </p:sp>
      <p:sp>
        <p:nvSpPr>
          <p:cNvPr id="3" name="Sisällön paikkamerkki 2">
            <a:extLst>
              <a:ext uri="{FF2B5EF4-FFF2-40B4-BE49-F238E27FC236}">
                <a16:creationId xmlns:a16="http://schemas.microsoft.com/office/drawing/2014/main" id="{E57585D3-D9D2-4CE9-441E-354C89D2A386}"/>
              </a:ext>
            </a:extLst>
          </p:cNvPr>
          <p:cNvSpPr>
            <a:spLocks noGrp="1"/>
          </p:cNvSpPr>
          <p:nvPr>
            <p:ph idx="1"/>
          </p:nvPr>
        </p:nvSpPr>
        <p:spPr/>
        <p:txBody>
          <a:bodyPr vert="horz" lIns="91440" tIns="45720" rIns="91440" bIns="45720" rtlCol="0" anchor="t">
            <a:normAutofit fontScale="85000" lnSpcReduction="20000"/>
          </a:bodyPr>
          <a:lstStyle/>
          <a:p>
            <a:pPr marL="0" indent="0">
              <a:buNone/>
            </a:pPr>
            <a:r>
              <a:rPr lang="fi-FI" b="1" dirty="0"/>
              <a:t>Perusmuoto </a:t>
            </a:r>
            <a:r>
              <a:rPr lang="fi-FI" dirty="0"/>
              <a:t>mm. apuverbien kanssa ( vrt. englanti I </a:t>
            </a:r>
            <a:r>
              <a:rPr lang="fi-FI" dirty="0" err="1"/>
              <a:t>can</a:t>
            </a:r>
            <a:r>
              <a:rPr lang="fi-FI" dirty="0"/>
              <a:t> </a:t>
            </a:r>
            <a:r>
              <a:rPr lang="fi-FI" dirty="0" err="1"/>
              <a:t>dance</a:t>
            </a:r>
            <a:r>
              <a:rPr lang="fi-FI" dirty="0"/>
              <a:t>)</a:t>
            </a:r>
          </a:p>
          <a:p>
            <a:pPr marL="0" indent="0">
              <a:buNone/>
            </a:pPr>
            <a:r>
              <a:rPr lang="fi-FI" dirty="0"/>
              <a:t>	</a:t>
            </a:r>
            <a:r>
              <a:rPr lang="fi-FI" i="1" dirty="0"/>
              <a:t>	</a:t>
            </a:r>
            <a:r>
              <a:rPr lang="fi-FI" i="1" dirty="0" err="1"/>
              <a:t>Jag</a:t>
            </a:r>
            <a:r>
              <a:rPr lang="fi-FI" i="1" dirty="0"/>
              <a:t> </a:t>
            </a:r>
            <a:r>
              <a:rPr lang="fi-FI" i="1" dirty="0" err="1"/>
              <a:t>kan</a:t>
            </a:r>
            <a:r>
              <a:rPr lang="fi-FI" i="1" dirty="0"/>
              <a:t> </a:t>
            </a:r>
            <a:r>
              <a:rPr lang="fi-FI" i="1" dirty="0" err="1"/>
              <a:t>dansa</a:t>
            </a:r>
            <a:r>
              <a:rPr lang="fi-FI" i="1" dirty="0"/>
              <a:t>. </a:t>
            </a:r>
            <a:r>
              <a:rPr lang="fi-FI" i="1" dirty="0" err="1"/>
              <a:t>Jag</a:t>
            </a:r>
            <a:r>
              <a:rPr lang="fi-FI" i="1" dirty="0"/>
              <a:t> </a:t>
            </a:r>
            <a:r>
              <a:rPr lang="fi-FI" i="1" dirty="0" err="1"/>
              <a:t>måste</a:t>
            </a:r>
            <a:r>
              <a:rPr lang="fi-FI" i="1" dirty="0"/>
              <a:t> </a:t>
            </a:r>
            <a:r>
              <a:rPr lang="fi-FI" i="1" dirty="0" err="1"/>
              <a:t>läsa</a:t>
            </a:r>
            <a:r>
              <a:rPr lang="fi-FI" i="1" dirty="0"/>
              <a:t> </a:t>
            </a:r>
            <a:r>
              <a:rPr lang="fi-FI" i="1" dirty="0" err="1"/>
              <a:t>läxor</a:t>
            </a:r>
            <a:r>
              <a:rPr lang="fi-FI" i="1" dirty="0"/>
              <a:t>.</a:t>
            </a:r>
            <a:endParaRPr lang="fi-FI" i="1" dirty="0">
              <a:cs typeface="Calibri"/>
            </a:endParaRPr>
          </a:p>
          <a:p>
            <a:pPr marL="0" indent="0">
              <a:buNone/>
            </a:pPr>
            <a:endParaRPr lang="fi-FI" i="1" dirty="0">
              <a:cs typeface="Calibri"/>
            </a:endParaRPr>
          </a:p>
          <a:p>
            <a:pPr marL="0" indent="0">
              <a:buNone/>
            </a:pPr>
            <a:r>
              <a:rPr lang="fi-FI" b="1" dirty="0"/>
              <a:t>Preesens –</a:t>
            </a:r>
            <a:r>
              <a:rPr lang="fi-FI" dirty="0"/>
              <a:t> ”minä teen” ” me teemme” </a:t>
            </a:r>
          </a:p>
          <a:p>
            <a:pPr marL="0" indent="0">
              <a:buNone/>
            </a:pPr>
            <a:r>
              <a:rPr lang="fi-FI" dirty="0"/>
              <a:t>		</a:t>
            </a:r>
            <a:r>
              <a:rPr lang="fi-FI" i="1" dirty="0" err="1"/>
              <a:t>Jag</a:t>
            </a:r>
            <a:r>
              <a:rPr lang="fi-FI" i="1" dirty="0"/>
              <a:t> </a:t>
            </a:r>
            <a:r>
              <a:rPr lang="fi-FI" i="1" dirty="0" err="1"/>
              <a:t>dansar</a:t>
            </a:r>
            <a:r>
              <a:rPr lang="fi-FI" i="1" dirty="0"/>
              <a:t>. Vi </a:t>
            </a:r>
            <a:r>
              <a:rPr lang="fi-FI" i="1" dirty="0" err="1"/>
              <a:t>läser</a:t>
            </a:r>
            <a:r>
              <a:rPr lang="fi-FI" i="1" dirty="0"/>
              <a:t>.</a:t>
            </a:r>
            <a:endParaRPr lang="fi-FI" i="1" dirty="0">
              <a:cs typeface="Calibri"/>
            </a:endParaRPr>
          </a:p>
          <a:p>
            <a:pPr marL="0" indent="0">
              <a:buNone/>
            </a:pPr>
            <a:endParaRPr lang="fi-FI" dirty="0"/>
          </a:p>
          <a:p>
            <a:pPr marL="0" indent="0">
              <a:buNone/>
            </a:pPr>
            <a:r>
              <a:rPr lang="fi-FI" b="1" dirty="0"/>
              <a:t>Imperfekti </a:t>
            </a:r>
            <a:r>
              <a:rPr lang="fi-FI" dirty="0"/>
              <a:t>– ” tein eilen” ” teit viime vuonna” ( vrt. englannissa I </a:t>
            </a:r>
            <a:r>
              <a:rPr lang="fi-FI" dirty="0" err="1"/>
              <a:t>danced</a:t>
            </a:r>
            <a:r>
              <a:rPr lang="fi-FI" dirty="0"/>
              <a:t> </a:t>
            </a:r>
            <a:r>
              <a:rPr lang="fi-FI" dirty="0" err="1"/>
              <a:t>yesterday</a:t>
            </a:r>
            <a:r>
              <a:rPr lang="fi-FI" dirty="0"/>
              <a:t>)</a:t>
            </a:r>
          </a:p>
          <a:p>
            <a:pPr marL="0" indent="0">
              <a:buNone/>
            </a:pPr>
            <a:r>
              <a:rPr lang="fi-FI" dirty="0"/>
              <a:t>	</a:t>
            </a:r>
            <a:r>
              <a:rPr lang="fi-FI" i="1" dirty="0"/>
              <a:t>	</a:t>
            </a:r>
            <a:r>
              <a:rPr lang="fi-FI" i="1" dirty="0" err="1"/>
              <a:t>Jag</a:t>
            </a:r>
            <a:r>
              <a:rPr lang="fi-FI" i="1" dirty="0"/>
              <a:t> </a:t>
            </a:r>
            <a:r>
              <a:rPr lang="fi-FI" i="1" dirty="0" err="1"/>
              <a:t>dansade</a:t>
            </a:r>
            <a:r>
              <a:rPr lang="fi-FI" i="1" dirty="0"/>
              <a:t> i </a:t>
            </a:r>
            <a:r>
              <a:rPr lang="fi-FI" i="1" dirty="0" err="1"/>
              <a:t>går</a:t>
            </a:r>
            <a:r>
              <a:rPr lang="fi-FI" i="1" dirty="0"/>
              <a:t>. Du </a:t>
            </a:r>
            <a:r>
              <a:rPr lang="fi-FI" i="1" dirty="0" err="1"/>
              <a:t>läste</a:t>
            </a:r>
            <a:r>
              <a:rPr lang="fi-FI" i="1" dirty="0"/>
              <a:t> i </a:t>
            </a:r>
            <a:r>
              <a:rPr lang="fi-FI" i="1" dirty="0" err="1"/>
              <a:t>fjol</a:t>
            </a:r>
            <a:r>
              <a:rPr lang="fi-FI" i="1" dirty="0"/>
              <a:t>.</a:t>
            </a:r>
            <a:endParaRPr lang="fi-FI" i="1" dirty="0">
              <a:cs typeface="Calibri"/>
            </a:endParaRPr>
          </a:p>
          <a:p>
            <a:pPr marL="0" indent="0">
              <a:buNone/>
            </a:pPr>
            <a:endParaRPr lang="fi-FI" dirty="0"/>
          </a:p>
          <a:p>
            <a:pPr marL="0" indent="0">
              <a:buNone/>
            </a:pPr>
            <a:r>
              <a:rPr lang="fi-FI" b="1" dirty="0"/>
              <a:t>4. Muoto </a:t>
            </a:r>
            <a:r>
              <a:rPr lang="fi-FI" dirty="0"/>
              <a:t>– ” olen tehnyt” ”olin tehnyt” </a:t>
            </a:r>
            <a:r>
              <a:rPr lang="fi-FI" dirty="0" err="1"/>
              <a:t>apuvebien</a:t>
            </a:r>
            <a:r>
              <a:rPr lang="fi-FI" dirty="0"/>
              <a:t> </a:t>
            </a:r>
            <a:r>
              <a:rPr lang="fi-FI" dirty="0" err="1"/>
              <a:t>har</a:t>
            </a:r>
            <a:r>
              <a:rPr lang="fi-FI" dirty="0"/>
              <a:t> ja </a:t>
            </a:r>
            <a:r>
              <a:rPr lang="fi-FI" dirty="0" err="1"/>
              <a:t>hade</a:t>
            </a:r>
            <a:r>
              <a:rPr lang="fi-FI" dirty="0"/>
              <a:t> kanssa </a:t>
            </a:r>
          </a:p>
          <a:p>
            <a:pPr marL="0" indent="0">
              <a:buNone/>
            </a:pPr>
            <a:r>
              <a:rPr lang="fi-FI" dirty="0"/>
              <a:t>	</a:t>
            </a:r>
            <a:r>
              <a:rPr lang="fi-FI" i="1" dirty="0"/>
              <a:t>	</a:t>
            </a:r>
            <a:r>
              <a:rPr lang="fi-FI" i="1" dirty="0" err="1"/>
              <a:t>Jag</a:t>
            </a:r>
            <a:r>
              <a:rPr lang="fi-FI" i="1" dirty="0"/>
              <a:t> </a:t>
            </a:r>
            <a:r>
              <a:rPr lang="fi-FI" i="1" dirty="0" err="1"/>
              <a:t>har</a:t>
            </a:r>
            <a:r>
              <a:rPr lang="fi-FI" i="1" dirty="0"/>
              <a:t> </a:t>
            </a:r>
            <a:r>
              <a:rPr lang="fi-FI" i="1" dirty="0" err="1"/>
              <a:t>dansat</a:t>
            </a:r>
            <a:r>
              <a:rPr lang="fi-FI" i="1" dirty="0"/>
              <a:t>. Du </a:t>
            </a:r>
            <a:r>
              <a:rPr lang="fi-FI" i="1" dirty="0" err="1"/>
              <a:t>hade</a:t>
            </a:r>
            <a:r>
              <a:rPr lang="fi-FI" i="1" dirty="0"/>
              <a:t> </a:t>
            </a:r>
            <a:r>
              <a:rPr lang="fi-FI" i="1" dirty="0" err="1"/>
              <a:t>läst</a:t>
            </a:r>
            <a:r>
              <a:rPr lang="fi-FI" i="1" dirty="0"/>
              <a:t>. </a:t>
            </a:r>
            <a:r>
              <a:rPr lang="fi-FI" sz="2600" dirty="0"/>
              <a:t>( vrt. engl. I </a:t>
            </a:r>
            <a:r>
              <a:rPr lang="fi-FI" sz="2600" dirty="0" err="1"/>
              <a:t>have</a:t>
            </a:r>
            <a:r>
              <a:rPr lang="fi-FI" sz="2600" dirty="0"/>
              <a:t> </a:t>
            </a:r>
            <a:r>
              <a:rPr lang="fi-FI" sz="2600" dirty="0" err="1"/>
              <a:t>danced</a:t>
            </a:r>
            <a:r>
              <a:rPr lang="fi-FI" sz="2600" dirty="0"/>
              <a:t>/ I </a:t>
            </a:r>
            <a:r>
              <a:rPr lang="fi-FI" sz="2600" dirty="0" err="1"/>
              <a:t>had</a:t>
            </a:r>
            <a:r>
              <a:rPr lang="fi-FI" sz="2600" dirty="0"/>
              <a:t> </a:t>
            </a:r>
            <a:r>
              <a:rPr lang="fi-FI" sz="2600" dirty="0" err="1"/>
              <a:t>danced</a:t>
            </a:r>
            <a:r>
              <a:rPr lang="fi-FI" sz="2600" dirty="0"/>
              <a:t>)</a:t>
            </a:r>
            <a:endParaRPr lang="fi-FI" sz="2600" dirty="0">
              <a:cs typeface="Calibri"/>
            </a:endParaRPr>
          </a:p>
          <a:p>
            <a:pPr marL="0" indent="0">
              <a:buNone/>
            </a:pPr>
            <a:endParaRPr lang="fi-FI" i="1" dirty="0">
              <a:cs typeface="Calibri"/>
            </a:endParaRPr>
          </a:p>
          <a:p>
            <a:pPr marL="0" indent="0">
              <a:buNone/>
            </a:pPr>
            <a:endParaRPr lang="fi-FI" dirty="0"/>
          </a:p>
        </p:txBody>
      </p:sp>
      <p:pic>
        <p:nvPicPr>
          <p:cNvPr id="4" name="Kuva 3" descr="Tienviitta ääriviiva">
            <a:extLst>
              <a:ext uri="{FF2B5EF4-FFF2-40B4-BE49-F238E27FC236}">
                <a16:creationId xmlns:a16="http://schemas.microsoft.com/office/drawing/2014/main" id="{6B589395-9BDC-4071-03F4-EDCE443C58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72866" y="458318"/>
            <a:ext cx="1714463" cy="1714463"/>
          </a:xfrm>
          <a:prstGeom prst="rect">
            <a:avLst/>
          </a:prstGeom>
        </p:spPr>
      </p:pic>
      <p:sp>
        <p:nvSpPr>
          <p:cNvPr id="5" name="Tekstiruutu 4">
            <a:extLst>
              <a:ext uri="{FF2B5EF4-FFF2-40B4-BE49-F238E27FC236}">
                <a16:creationId xmlns:a16="http://schemas.microsoft.com/office/drawing/2014/main" id="{7E2E70C9-2E45-0759-417F-3CC0D2773A47}"/>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Tree>
    <p:extLst>
      <p:ext uri="{BB962C8B-B14F-4D97-AF65-F5344CB8AC3E}">
        <p14:creationId xmlns:p14="http://schemas.microsoft.com/office/powerpoint/2010/main" val="7973311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F5CAB3A-E23B-AEA0-3A71-8794D036C5CF}"/>
              </a:ext>
            </a:extLst>
          </p:cNvPr>
          <p:cNvSpPr>
            <a:spLocks noGrp="1"/>
          </p:cNvSpPr>
          <p:nvPr>
            <p:ph type="title"/>
          </p:nvPr>
        </p:nvSpPr>
        <p:spPr/>
        <p:txBody>
          <a:bodyPr/>
          <a:lstStyle/>
          <a:p>
            <a:r>
              <a:rPr lang="fi-FI" dirty="0"/>
              <a:t>Apuverbit ja perusmuoto</a:t>
            </a:r>
          </a:p>
        </p:txBody>
      </p:sp>
      <p:sp>
        <p:nvSpPr>
          <p:cNvPr id="3" name="Sisällön paikkamerkki 2">
            <a:extLst>
              <a:ext uri="{FF2B5EF4-FFF2-40B4-BE49-F238E27FC236}">
                <a16:creationId xmlns:a16="http://schemas.microsoft.com/office/drawing/2014/main" id="{99021BAF-D35C-7C36-C307-3360F8660DA3}"/>
              </a:ext>
            </a:extLst>
          </p:cNvPr>
          <p:cNvSpPr>
            <a:spLocks noGrp="1"/>
          </p:cNvSpPr>
          <p:nvPr>
            <p:ph idx="1"/>
          </p:nvPr>
        </p:nvSpPr>
        <p:spPr/>
        <p:txBody>
          <a:bodyPr vert="horz" lIns="91440" tIns="45720" rIns="91440" bIns="45720" rtlCol="0" anchor="t">
            <a:normAutofit fontScale="92500" lnSpcReduction="20000"/>
          </a:bodyPr>
          <a:lstStyle/>
          <a:p>
            <a:pPr marL="0" indent="0">
              <a:buNone/>
            </a:pPr>
            <a:r>
              <a:rPr lang="fi-FI" dirty="0" err="1"/>
              <a:t>ska</a:t>
            </a:r>
            <a:r>
              <a:rPr lang="fi-FI" dirty="0"/>
              <a:t>= aikoa, pitää</a:t>
            </a:r>
          </a:p>
          <a:p>
            <a:pPr marL="0" indent="0">
              <a:buNone/>
            </a:pPr>
            <a:r>
              <a:rPr lang="fi-FI" dirty="0"/>
              <a:t>	</a:t>
            </a:r>
            <a:r>
              <a:rPr lang="fi-FI" i="1" dirty="0" err="1"/>
              <a:t>Jag</a:t>
            </a:r>
            <a:r>
              <a:rPr lang="fi-FI" i="1" dirty="0"/>
              <a:t> </a:t>
            </a:r>
            <a:r>
              <a:rPr lang="fi-FI" i="1" dirty="0" err="1"/>
              <a:t>ska</a:t>
            </a:r>
            <a:r>
              <a:rPr lang="fi-FI" i="1" dirty="0"/>
              <a:t> </a:t>
            </a:r>
            <a:r>
              <a:rPr lang="fi-FI" i="1" dirty="0" err="1"/>
              <a:t>spela</a:t>
            </a:r>
            <a:r>
              <a:rPr lang="fi-FI" i="1" dirty="0"/>
              <a:t> tennis. Du </a:t>
            </a:r>
            <a:r>
              <a:rPr lang="fi-FI" i="1" dirty="0" err="1"/>
              <a:t>ska</a:t>
            </a:r>
            <a:r>
              <a:rPr lang="fi-FI" i="1" dirty="0"/>
              <a:t> </a:t>
            </a:r>
            <a:r>
              <a:rPr lang="fi-FI" i="1" dirty="0" err="1"/>
              <a:t>titta</a:t>
            </a:r>
            <a:r>
              <a:rPr lang="fi-FI" i="1" dirty="0"/>
              <a:t> </a:t>
            </a:r>
          </a:p>
          <a:p>
            <a:pPr marL="0" indent="0">
              <a:buNone/>
            </a:pPr>
            <a:r>
              <a:rPr lang="fi-FI" dirty="0" err="1"/>
              <a:t>kan</a:t>
            </a:r>
            <a:r>
              <a:rPr lang="fi-FI" dirty="0"/>
              <a:t> = osata, voida, saada lupa</a:t>
            </a:r>
          </a:p>
          <a:p>
            <a:pPr marL="0" indent="0">
              <a:buNone/>
            </a:pPr>
            <a:r>
              <a:rPr lang="fi-FI" dirty="0"/>
              <a:t>	</a:t>
            </a:r>
            <a:r>
              <a:rPr lang="fi-FI" i="1" dirty="0" err="1"/>
              <a:t>Hon</a:t>
            </a:r>
            <a:r>
              <a:rPr lang="fi-FI" i="1" dirty="0"/>
              <a:t> </a:t>
            </a:r>
            <a:r>
              <a:rPr lang="fi-FI" i="1" dirty="0" err="1"/>
              <a:t>kan</a:t>
            </a:r>
            <a:r>
              <a:rPr lang="fi-FI" i="1" dirty="0"/>
              <a:t> </a:t>
            </a:r>
            <a:r>
              <a:rPr lang="fi-FI" i="1" dirty="0" err="1"/>
              <a:t>dansa</a:t>
            </a:r>
            <a:r>
              <a:rPr lang="fi-FI" i="1" dirty="0"/>
              <a:t>. Ni </a:t>
            </a:r>
            <a:r>
              <a:rPr lang="fi-FI" i="1" dirty="0" err="1"/>
              <a:t>kan</a:t>
            </a:r>
            <a:r>
              <a:rPr lang="fi-FI" i="1" dirty="0"/>
              <a:t> </a:t>
            </a:r>
            <a:r>
              <a:rPr lang="fi-FI" i="1" dirty="0" err="1"/>
              <a:t>cykla</a:t>
            </a:r>
            <a:r>
              <a:rPr lang="fi-FI" i="1" dirty="0"/>
              <a:t> </a:t>
            </a:r>
            <a:r>
              <a:rPr lang="fi-FI" i="1" dirty="0" err="1"/>
              <a:t>till</a:t>
            </a:r>
            <a:r>
              <a:rPr lang="fi-FI" i="1" dirty="0"/>
              <a:t> </a:t>
            </a:r>
            <a:r>
              <a:rPr lang="fi-FI" i="1" dirty="0" err="1"/>
              <a:t>skolan</a:t>
            </a:r>
            <a:r>
              <a:rPr lang="fi-FI" i="1" dirty="0"/>
              <a:t>. </a:t>
            </a:r>
            <a:endParaRPr lang="fi-FI" i="1" dirty="0">
              <a:cs typeface="Calibri"/>
            </a:endParaRPr>
          </a:p>
          <a:p>
            <a:pPr marL="0" indent="0">
              <a:buNone/>
            </a:pPr>
            <a:r>
              <a:rPr lang="fi-FI" dirty="0" err="1"/>
              <a:t>vill</a:t>
            </a:r>
            <a:r>
              <a:rPr lang="fi-FI" dirty="0"/>
              <a:t>= haluta</a:t>
            </a:r>
          </a:p>
          <a:p>
            <a:pPr marL="0" indent="0">
              <a:buNone/>
            </a:pPr>
            <a:r>
              <a:rPr lang="fi-FI" dirty="0"/>
              <a:t>	</a:t>
            </a:r>
            <a:r>
              <a:rPr lang="fi-FI" i="1" dirty="0" err="1"/>
              <a:t>Han</a:t>
            </a:r>
            <a:r>
              <a:rPr lang="fi-FI" i="1" dirty="0"/>
              <a:t> </a:t>
            </a:r>
            <a:r>
              <a:rPr lang="fi-FI" i="1" dirty="0" err="1"/>
              <a:t>vill</a:t>
            </a:r>
            <a:r>
              <a:rPr lang="fi-FI" i="1" dirty="0"/>
              <a:t> </a:t>
            </a:r>
            <a:r>
              <a:rPr lang="fi-FI" i="1" dirty="0" err="1"/>
              <a:t>inte</a:t>
            </a:r>
            <a:r>
              <a:rPr lang="fi-FI" i="1" dirty="0"/>
              <a:t> </a:t>
            </a:r>
            <a:r>
              <a:rPr lang="fi-FI" i="1" dirty="0" err="1"/>
              <a:t>köra</a:t>
            </a:r>
            <a:r>
              <a:rPr lang="fi-FI" i="1" dirty="0"/>
              <a:t> </a:t>
            </a:r>
            <a:r>
              <a:rPr lang="fi-FI" i="1" dirty="0" err="1"/>
              <a:t>bil</a:t>
            </a:r>
            <a:r>
              <a:rPr lang="fi-FI" i="1" dirty="0"/>
              <a:t>.</a:t>
            </a:r>
            <a:endParaRPr lang="fi-FI" i="1" dirty="0">
              <a:cs typeface="Calibri"/>
            </a:endParaRPr>
          </a:p>
          <a:p>
            <a:pPr marL="0" indent="0">
              <a:buNone/>
            </a:pPr>
            <a:r>
              <a:rPr lang="fi-FI" dirty="0" err="1"/>
              <a:t>få</a:t>
            </a:r>
            <a:r>
              <a:rPr lang="fi-FI" dirty="0"/>
              <a:t>= saada, olla lupa</a:t>
            </a:r>
          </a:p>
          <a:p>
            <a:pPr marL="0" indent="0">
              <a:buNone/>
            </a:pPr>
            <a:r>
              <a:rPr lang="fi-FI" dirty="0"/>
              <a:t>	</a:t>
            </a:r>
            <a:r>
              <a:rPr lang="fi-FI" i="1" dirty="0"/>
              <a:t>Vi </a:t>
            </a:r>
            <a:r>
              <a:rPr lang="fi-FI" i="1" dirty="0" err="1"/>
              <a:t>får</a:t>
            </a:r>
            <a:r>
              <a:rPr lang="fi-FI" i="1" dirty="0"/>
              <a:t> </a:t>
            </a:r>
            <a:r>
              <a:rPr lang="fi-FI" i="1" dirty="0" err="1"/>
              <a:t>tala</a:t>
            </a:r>
            <a:r>
              <a:rPr lang="fi-FI" i="1" dirty="0"/>
              <a:t> </a:t>
            </a:r>
            <a:r>
              <a:rPr lang="fi-FI" i="1" dirty="0" err="1"/>
              <a:t>engelska</a:t>
            </a:r>
            <a:r>
              <a:rPr lang="fi-FI" i="1" dirty="0"/>
              <a:t>.</a:t>
            </a:r>
            <a:endParaRPr lang="fi-FI" i="1" dirty="0">
              <a:cs typeface="Calibri"/>
            </a:endParaRPr>
          </a:p>
          <a:p>
            <a:pPr marL="0" indent="0">
              <a:buNone/>
            </a:pPr>
            <a:r>
              <a:rPr lang="fi-FI" dirty="0" err="1"/>
              <a:t>måste</a:t>
            </a:r>
            <a:r>
              <a:rPr lang="fi-FI" dirty="0"/>
              <a:t>= pitää, täytyä</a:t>
            </a:r>
          </a:p>
          <a:p>
            <a:pPr marL="0" indent="0">
              <a:buNone/>
            </a:pPr>
            <a:r>
              <a:rPr lang="fi-FI" dirty="0"/>
              <a:t>	</a:t>
            </a:r>
            <a:r>
              <a:rPr lang="fi-FI" i="1" dirty="0" err="1"/>
              <a:t>Jag</a:t>
            </a:r>
            <a:r>
              <a:rPr lang="fi-FI" i="1" dirty="0"/>
              <a:t> </a:t>
            </a:r>
            <a:r>
              <a:rPr lang="fi-FI" i="1" dirty="0" err="1"/>
              <a:t>måste</a:t>
            </a:r>
            <a:r>
              <a:rPr lang="fi-FI" i="1" dirty="0"/>
              <a:t> </a:t>
            </a:r>
            <a:r>
              <a:rPr lang="fi-FI" i="1" dirty="0" err="1"/>
              <a:t>läsa</a:t>
            </a:r>
            <a:r>
              <a:rPr lang="fi-FI" i="1" dirty="0"/>
              <a:t> </a:t>
            </a:r>
            <a:r>
              <a:rPr lang="fi-FI" i="1" dirty="0" err="1"/>
              <a:t>läxor</a:t>
            </a:r>
            <a:r>
              <a:rPr lang="fi-FI" i="1" dirty="0"/>
              <a:t>.</a:t>
            </a:r>
            <a:endParaRPr lang="fi-FI" i="1" dirty="0">
              <a:cs typeface="Calibri"/>
            </a:endParaRPr>
          </a:p>
        </p:txBody>
      </p:sp>
      <p:pic>
        <p:nvPicPr>
          <p:cNvPr id="4" name="Kuva 3" descr="Tienviitta ääriviiva">
            <a:extLst>
              <a:ext uri="{FF2B5EF4-FFF2-40B4-BE49-F238E27FC236}">
                <a16:creationId xmlns:a16="http://schemas.microsoft.com/office/drawing/2014/main" id="{8EB80953-ADAC-62E5-F63C-A65752CC4D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72866" y="458318"/>
            <a:ext cx="1714463" cy="1714463"/>
          </a:xfrm>
          <a:prstGeom prst="rect">
            <a:avLst/>
          </a:prstGeom>
        </p:spPr>
      </p:pic>
      <p:sp>
        <p:nvSpPr>
          <p:cNvPr id="5" name="Tekstiruutu 4">
            <a:extLst>
              <a:ext uri="{FF2B5EF4-FFF2-40B4-BE49-F238E27FC236}">
                <a16:creationId xmlns:a16="http://schemas.microsoft.com/office/drawing/2014/main" id="{C5C2C656-546E-A1B7-E9C3-741EB8789B1F}"/>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Tree>
    <p:extLst>
      <p:ext uri="{BB962C8B-B14F-4D97-AF65-F5344CB8AC3E}">
        <p14:creationId xmlns:p14="http://schemas.microsoft.com/office/powerpoint/2010/main" val="34760792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37E5924-272F-C49C-E4DC-4B17E4932252}"/>
              </a:ext>
            </a:extLst>
          </p:cNvPr>
          <p:cNvSpPr>
            <a:spLocks noGrp="1"/>
          </p:cNvSpPr>
          <p:nvPr>
            <p:ph type="title"/>
          </p:nvPr>
        </p:nvSpPr>
        <p:spPr/>
        <p:txBody>
          <a:bodyPr/>
          <a:lstStyle/>
          <a:p>
            <a:r>
              <a:rPr lang="fi-FI" dirty="0"/>
              <a:t>Harjoittele apuverbi + perusmuoto</a:t>
            </a:r>
          </a:p>
        </p:txBody>
      </p:sp>
      <p:sp>
        <p:nvSpPr>
          <p:cNvPr id="3" name="Sisällön paikkamerkki 2">
            <a:extLst>
              <a:ext uri="{FF2B5EF4-FFF2-40B4-BE49-F238E27FC236}">
                <a16:creationId xmlns:a16="http://schemas.microsoft.com/office/drawing/2014/main" id="{7943DF9C-51D8-A4B7-BD72-002DDD6377C6}"/>
              </a:ext>
            </a:extLst>
          </p:cNvPr>
          <p:cNvSpPr>
            <a:spLocks noGrp="1"/>
          </p:cNvSpPr>
          <p:nvPr>
            <p:ph idx="1"/>
          </p:nvPr>
        </p:nvSpPr>
        <p:spPr/>
        <p:txBody>
          <a:bodyPr vert="horz" lIns="91440" tIns="45720" rIns="91440" bIns="45720" rtlCol="0" anchor="t">
            <a:normAutofit lnSpcReduction="10000"/>
          </a:bodyPr>
          <a:lstStyle/>
          <a:p>
            <a:pPr marL="0" indent="0">
              <a:buNone/>
            </a:pPr>
            <a:r>
              <a:rPr lang="fi-FI" dirty="0"/>
              <a:t>Miten seuraavat sanotaan/kirjoitetaan ruotsiksi?</a:t>
            </a:r>
          </a:p>
          <a:p>
            <a:pPr marL="0" indent="0">
              <a:buNone/>
            </a:pPr>
            <a:endParaRPr lang="fi-FI" dirty="0"/>
          </a:p>
          <a:p>
            <a:pPr marL="0" indent="0">
              <a:buNone/>
            </a:pPr>
            <a:r>
              <a:rPr lang="fi-FI" dirty="0"/>
              <a:t>Hän osaa pelata.</a:t>
            </a:r>
          </a:p>
          <a:p>
            <a:pPr marL="0" indent="0">
              <a:buNone/>
            </a:pPr>
            <a:r>
              <a:rPr lang="fi-FI" dirty="0"/>
              <a:t>Minä haluan tehdä töitä.</a:t>
            </a:r>
          </a:p>
          <a:p>
            <a:pPr marL="0" indent="0">
              <a:buNone/>
            </a:pPr>
            <a:r>
              <a:rPr lang="fi-FI" dirty="0"/>
              <a:t>Meidän täytyy tanssia.</a:t>
            </a:r>
          </a:p>
          <a:p>
            <a:pPr marL="0" indent="0">
              <a:buNone/>
            </a:pPr>
            <a:r>
              <a:rPr lang="fi-FI" dirty="0"/>
              <a:t>Lotta aikoo katsoa televisiota.</a:t>
            </a:r>
          </a:p>
          <a:p>
            <a:pPr marL="0" indent="0">
              <a:buNone/>
            </a:pPr>
            <a:r>
              <a:rPr lang="fi-FI" dirty="0"/>
              <a:t>Sinä saat lukea.</a:t>
            </a:r>
          </a:p>
          <a:p>
            <a:pPr marL="0" indent="0">
              <a:buNone/>
            </a:pPr>
            <a:endParaRPr lang="fi-FI" dirty="0"/>
          </a:p>
          <a:p>
            <a:pPr marL="0" indent="0">
              <a:buNone/>
            </a:pPr>
            <a:r>
              <a:rPr lang="fi-FI" dirty="0"/>
              <a:t>Keksitkö itse lisää </a:t>
            </a:r>
            <a:r>
              <a:rPr lang="fi-FI" dirty="0" err="1"/>
              <a:t>apuverbi+perusmuoto</a:t>
            </a:r>
            <a:r>
              <a:rPr lang="fi-FI" dirty="0"/>
              <a:t> -lauseita ruotsiksi?</a:t>
            </a:r>
            <a:endParaRPr lang="fi-FI" dirty="0">
              <a:cs typeface="Calibri"/>
            </a:endParaRPr>
          </a:p>
          <a:p>
            <a:pPr marL="0" indent="0">
              <a:buNone/>
            </a:pPr>
            <a:endParaRPr lang="fi-FI" dirty="0"/>
          </a:p>
        </p:txBody>
      </p:sp>
      <p:pic>
        <p:nvPicPr>
          <p:cNvPr id="4" name="Kuva 3" descr="Hammasrattaat ääriviiva">
            <a:extLst>
              <a:ext uri="{FF2B5EF4-FFF2-40B4-BE49-F238E27FC236}">
                <a16:creationId xmlns:a16="http://schemas.microsoft.com/office/drawing/2014/main" id="{48E993B9-9015-35CC-9314-551D9F6CD9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94601" y="446025"/>
            <a:ext cx="2759199" cy="2759199"/>
          </a:xfrm>
          <a:prstGeom prst="rect">
            <a:avLst/>
          </a:prstGeom>
        </p:spPr>
      </p:pic>
      <p:sp>
        <p:nvSpPr>
          <p:cNvPr id="5" name="Tekstiruutu 4">
            <a:extLst>
              <a:ext uri="{FF2B5EF4-FFF2-40B4-BE49-F238E27FC236}">
                <a16:creationId xmlns:a16="http://schemas.microsoft.com/office/drawing/2014/main" id="{71BF66DE-4663-D104-7411-224BC47C981C}"/>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7" name="Kuva 6" descr="Kysymysmerkki tasaisella täytöllä">
            <a:extLst>
              <a:ext uri="{FF2B5EF4-FFF2-40B4-BE49-F238E27FC236}">
                <a16:creationId xmlns:a16="http://schemas.microsoft.com/office/drawing/2014/main" id="{CB768E9B-61CC-5081-9244-62D777796D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0705" y="5379869"/>
            <a:ext cx="914400" cy="914400"/>
          </a:xfrm>
          <a:prstGeom prst="rect">
            <a:avLst/>
          </a:prstGeom>
        </p:spPr>
      </p:pic>
    </p:spTree>
    <p:extLst>
      <p:ext uri="{BB962C8B-B14F-4D97-AF65-F5344CB8AC3E}">
        <p14:creationId xmlns:p14="http://schemas.microsoft.com/office/powerpoint/2010/main" val="16692865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AA44B-E17F-5DE8-BC11-7B82FE5F6662}"/>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DD94B0D6-EC2D-3582-BEE7-2BC692D9642C}"/>
              </a:ext>
            </a:extLst>
          </p:cNvPr>
          <p:cNvSpPr>
            <a:spLocks noGrp="1"/>
          </p:cNvSpPr>
          <p:nvPr>
            <p:ph type="title"/>
          </p:nvPr>
        </p:nvSpPr>
        <p:spPr/>
        <p:txBody>
          <a:bodyPr/>
          <a:lstStyle/>
          <a:p>
            <a:r>
              <a:rPr lang="fi-FI" dirty="0"/>
              <a:t>Harjoittele apuverbi + perusmuoto </a:t>
            </a:r>
            <a:r>
              <a:rPr lang="fi-FI" dirty="0">
                <a:solidFill>
                  <a:srgbClr val="FF0000"/>
                </a:solidFill>
              </a:rPr>
              <a:t>RATKAISU</a:t>
            </a:r>
          </a:p>
        </p:txBody>
      </p:sp>
      <p:sp>
        <p:nvSpPr>
          <p:cNvPr id="3" name="Sisällön paikkamerkki 2">
            <a:extLst>
              <a:ext uri="{FF2B5EF4-FFF2-40B4-BE49-F238E27FC236}">
                <a16:creationId xmlns:a16="http://schemas.microsoft.com/office/drawing/2014/main" id="{68142834-5AD6-BD53-2061-03909A3E4022}"/>
              </a:ext>
            </a:extLst>
          </p:cNvPr>
          <p:cNvSpPr>
            <a:spLocks noGrp="1"/>
          </p:cNvSpPr>
          <p:nvPr>
            <p:ph idx="1"/>
          </p:nvPr>
        </p:nvSpPr>
        <p:spPr/>
        <p:txBody>
          <a:bodyPr vert="horz" lIns="91440" tIns="45720" rIns="91440" bIns="45720" rtlCol="0" anchor="t">
            <a:normAutofit lnSpcReduction="10000"/>
          </a:bodyPr>
          <a:lstStyle/>
          <a:p>
            <a:pPr marL="0" indent="0">
              <a:buNone/>
            </a:pPr>
            <a:r>
              <a:rPr lang="fi-FI" dirty="0"/>
              <a:t>Miten seuraavat sanotaan/kirjoitetaan ruotsiksi?</a:t>
            </a:r>
          </a:p>
          <a:p>
            <a:pPr marL="0" indent="0">
              <a:buNone/>
            </a:pPr>
            <a:endParaRPr lang="fi-FI" dirty="0"/>
          </a:p>
          <a:p>
            <a:pPr marL="0" indent="0">
              <a:buNone/>
            </a:pPr>
            <a:r>
              <a:rPr lang="fi-FI" dirty="0"/>
              <a:t>Hän osaa pelata.	</a:t>
            </a:r>
            <a:r>
              <a:rPr lang="fi-FI" b="1" dirty="0" err="1"/>
              <a:t>Han</a:t>
            </a:r>
            <a:r>
              <a:rPr lang="fi-FI" b="1" dirty="0"/>
              <a:t> </a:t>
            </a:r>
            <a:r>
              <a:rPr lang="fi-FI" b="1" dirty="0" err="1"/>
              <a:t>kan</a:t>
            </a:r>
            <a:r>
              <a:rPr lang="fi-FI" b="1" dirty="0"/>
              <a:t> </a:t>
            </a:r>
            <a:r>
              <a:rPr lang="fi-FI" b="1" dirty="0" err="1"/>
              <a:t>spela</a:t>
            </a:r>
            <a:r>
              <a:rPr lang="fi-FI" b="1" dirty="0"/>
              <a:t>.</a:t>
            </a:r>
            <a:endParaRPr lang="fi-FI" dirty="0"/>
          </a:p>
          <a:p>
            <a:pPr marL="0" indent="0">
              <a:buNone/>
            </a:pPr>
            <a:r>
              <a:rPr lang="fi-FI" dirty="0"/>
              <a:t>Minä haluan tehdä töitä. </a:t>
            </a:r>
            <a:r>
              <a:rPr lang="fi-FI" b="1" dirty="0" err="1"/>
              <a:t>Jag</a:t>
            </a:r>
            <a:r>
              <a:rPr lang="fi-FI" b="1" dirty="0"/>
              <a:t> </a:t>
            </a:r>
            <a:r>
              <a:rPr lang="fi-FI" b="1" dirty="0" err="1"/>
              <a:t>vill</a:t>
            </a:r>
            <a:r>
              <a:rPr lang="fi-FI" b="1" dirty="0"/>
              <a:t> </a:t>
            </a:r>
            <a:r>
              <a:rPr lang="fi-FI" b="1" dirty="0" err="1"/>
              <a:t>jobba</a:t>
            </a:r>
            <a:r>
              <a:rPr lang="fi-FI" b="1" dirty="0"/>
              <a:t>/</a:t>
            </a:r>
            <a:r>
              <a:rPr lang="fi-FI" b="1" dirty="0" err="1"/>
              <a:t>arbeta</a:t>
            </a:r>
            <a:r>
              <a:rPr lang="fi-FI" b="1" dirty="0"/>
              <a:t>.</a:t>
            </a:r>
            <a:endParaRPr lang="fi-FI" dirty="0"/>
          </a:p>
          <a:p>
            <a:pPr marL="0" indent="0">
              <a:buNone/>
            </a:pPr>
            <a:r>
              <a:rPr lang="fi-FI" dirty="0"/>
              <a:t>Meidän täytyy tanssia. </a:t>
            </a:r>
            <a:r>
              <a:rPr lang="fi-FI" b="1" dirty="0"/>
              <a:t>Vi </a:t>
            </a:r>
            <a:r>
              <a:rPr lang="fi-FI" b="1" dirty="0" err="1"/>
              <a:t>måste</a:t>
            </a:r>
            <a:r>
              <a:rPr lang="fi-FI" b="1" dirty="0"/>
              <a:t> </a:t>
            </a:r>
            <a:r>
              <a:rPr lang="fi-FI" b="1" dirty="0" err="1"/>
              <a:t>dansa</a:t>
            </a:r>
            <a:r>
              <a:rPr lang="fi-FI" b="1" dirty="0"/>
              <a:t>.</a:t>
            </a:r>
            <a:endParaRPr lang="fi-FI" dirty="0"/>
          </a:p>
          <a:p>
            <a:pPr marL="0" indent="0">
              <a:buNone/>
            </a:pPr>
            <a:r>
              <a:rPr lang="fi-FI" dirty="0"/>
              <a:t>Lotta aikoo katsoa televisiota. </a:t>
            </a:r>
            <a:r>
              <a:rPr lang="fi-FI" b="1" dirty="0"/>
              <a:t>Lotta </a:t>
            </a:r>
            <a:r>
              <a:rPr lang="fi-FI" b="1" dirty="0" err="1"/>
              <a:t>ska</a:t>
            </a:r>
            <a:r>
              <a:rPr lang="fi-FI" b="1" dirty="0"/>
              <a:t> </a:t>
            </a:r>
            <a:r>
              <a:rPr lang="fi-FI" b="1" dirty="0" err="1"/>
              <a:t>titta</a:t>
            </a:r>
            <a:r>
              <a:rPr lang="fi-FI" b="1" dirty="0"/>
              <a:t> </a:t>
            </a:r>
            <a:r>
              <a:rPr lang="fi-FI" b="1" dirty="0" err="1"/>
              <a:t>på</a:t>
            </a:r>
            <a:r>
              <a:rPr lang="fi-FI" b="1" dirty="0"/>
              <a:t> TV.</a:t>
            </a:r>
            <a:endParaRPr lang="fi-FI" dirty="0"/>
          </a:p>
          <a:p>
            <a:pPr marL="0" indent="0">
              <a:buNone/>
            </a:pPr>
            <a:r>
              <a:rPr lang="fi-FI" dirty="0"/>
              <a:t>Sinä saat lukea. </a:t>
            </a:r>
            <a:r>
              <a:rPr lang="fi-FI" b="1" dirty="0"/>
              <a:t>Du </a:t>
            </a:r>
            <a:r>
              <a:rPr lang="fi-FI" b="1" dirty="0" err="1"/>
              <a:t>kan</a:t>
            </a:r>
            <a:r>
              <a:rPr lang="fi-FI" b="1" dirty="0"/>
              <a:t> </a:t>
            </a:r>
            <a:r>
              <a:rPr lang="fi-FI" b="1" dirty="0" err="1"/>
              <a:t>läsa</a:t>
            </a:r>
            <a:r>
              <a:rPr lang="fi-FI" b="1" dirty="0"/>
              <a:t>.</a:t>
            </a:r>
            <a:endParaRPr lang="fi-FI" dirty="0"/>
          </a:p>
          <a:p>
            <a:pPr marL="0" indent="0">
              <a:buNone/>
            </a:pPr>
            <a:endParaRPr lang="fi-FI" dirty="0"/>
          </a:p>
          <a:p>
            <a:pPr marL="0" indent="0">
              <a:buNone/>
            </a:pPr>
            <a:r>
              <a:rPr lang="fi-FI" dirty="0"/>
              <a:t>Keksitkö itse lisää </a:t>
            </a:r>
            <a:r>
              <a:rPr lang="fi-FI" dirty="0" err="1"/>
              <a:t>apuverbi+perusmuoto</a:t>
            </a:r>
            <a:r>
              <a:rPr lang="fi-FI" dirty="0"/>
              <a:t> -lauseita ruotsiksi?</a:t>
            </a:r>
            <a:endParaRPr lang="fi-FI" dirty="0">
              <a:cs typeface="Calibri"/>
            </a:endParaRPr>
          </a:p>
          <a:p>
            <a:pPr marL="0" indent="0">
              <a:buNone/>
            </a:pPr>
            <a:endParaRPr lang="fi-FI" dirty="0"/>
          </a:p>
        </p:txBody>
      </p:sp>
      <p:pic>
        <p:nvPicPr>
          <p:cNvPr id="4" name="Kuva 3" descr="Hammasrattaat ääriviiva">
            <a:extLst>
              <a:ext uri="{FF2B5EF4-FFF2-40B4-BE49-F238E27FC236}">
                <a16:creationId xmlns:a16="http://schemas.microsoft.com/office/drawing/2014/main" id="{AD092513-26B6-C733-6731-ADFA7C15DE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85019" y="1708319"/>
            <a:ext cx="2759199" cy="2759199"/>
          </a:xfrm>
          <a:prstGeom prst="rect">
            <a:avLst/>
          </a:prstGeom>
        </p:spPr>
      </p:pic>
      <p:sp>
        <p:nvSpPr>
          <p:cNvPr id="5" name="Tekstiruutu 4">
            <a:extLst>
              <a:ext uri="{FF2B5EF4-FFF2-40B4-BE49-F238E27FC236}">
                <a16:creationId xmlns:a16="http://schemas.microsoft.com/office/drawing/2014/main" id="{3D11A3A8-C37C-E785-0D55-B8E0FED5F06E}"/>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7" name="Kuva 6" descr="Kysymysmerkki tasaisella täytöllä">
            <a:extLst>
              <a:ext uri="{FF2B5EF4-FFF2-40B4-BE49-F238E27FC236}">
                <a16:creationId xmlns:a16="http://schemas.microsoft.com/office/drawing/2014/main" id="{A28FB08E-4052-9D25-A4AF-7414C9CECDD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0705" y="5379869"/>
            <a:ext cx="914400" cy="914400"/>
          </a:xfrm>
          <a:prstGeom prst="rect">
            <a:avLst/>
          </a:prstGeom>
        </p:spPr>
      </p:pic>
    </p:spTree>
    <p:extLst>
      <p:ext uri="{BB962C8B-B14F-4D97-AF65-F5344CB8AC3E}">
        <p14:creationId xmlns:p14="http://schemas.microsoft.com/office/powerpoint/2010/main" val="4075696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ED31026-6B45-0ABF-A12E-599F251D599F}"/>
              </a:ext>
            </a:extLst>
          </p:cNvPr>
          <p:cNvSpPr>
            <a:spLocks noGrp="1"/>
          </p:cNvSpPr>
          <p:nvPr>
            <p:ph type="title"/>
          </p:nvPr>
        </p:nvSpPr>
        <p:spPr/>
        <p:txBody>
          <a:bodyPr/>
          <a:lstStyle/>
          <a:p>
            <a:r>
              <a:rPr lang="fi-FI" dirty="0"/>
              <a:t>Preesens ” teen”</a:t>
            </a:r>
          </a:p>
        </p:txBody>
      </p:sp>
      <p:sp>
        <p:nvSpPr>
          <p:cNvPr id="3" name="Sisällön paikkamerkki 2">
            <a:extLst>
              <a:ext uri="{FF2B5EF4-FFF2-40B4-BE49-F238E27FC236}">
                <a16:creationId xmlns:a16="http://schemas.microsoft.com/office/drawing/2014/main" id="{C4F2E279-EF0E-9BE3-45B2-4B8D1834D129}"/>
              </a:ext>
            </a:extLst>
          </p:cNvPr>
          <p:cNvSpPr>
            <a:spLocks noGrp="1"/>
          </p:cNvSpPr>
          <p:nvPr>
            <p:ph idx="1"/>
          </p:nvPr>
        </p:nvSpPr>
        <p:spPr/>
        <p:txBody>
          <a:bodyPr vert="horz" lIns="91440" tIns="45720" rIns="91440" bIns="45720" rtlCol="0" anchor="t">
            <a:normAutofit/>
          </a:bodyPr>
          <a:lstStyle/>
          <a:p>
            <a:r>
              <a:rPr lang="fi-FI" dirty="0"/>
              <a:t>Pääte –</a:t>
            </a:r>
            <a:r>
              <a:rPr lang="fi-FI" dirty="0" err="1"/>
              <a:t>ar</a:t>
            </a:r>
            <a:r>
              <a:rPr lang="fi-FI" dirty="0"/>
              <a:t>-</a:t>
            </a:r>
            <a:r>
              <a:rPr lang="fi-FI" dirty="0" err="1"/>
              <a:t>er</a:t>
            </a:r>
            <a:r>
              <a:rPr lang="fi-FI" dirty="0"/>
              <a:t>-r</a:t>
            </a:r>
          </a:p>
          <a:p>
            <a:r>
              <a:rPr lang="fi-FI" dirty="0"/>
              <a:t>ilmaisee parasta aikaa tapahtuvaa tai </a:t>
            </a:r>
            <a:r>
              <a:rPr lang="fi-FI" dirty="0" err="1"/>
              <a:t>tai</a:t>
            </a:r>
            <a:endParaRPr lang="fi-FI" dirty="0"/>
          </a:p>
          <a:p>
            <a:pPr marL="0" indent="0">
              <a:buNone/>
            </a:pPr>
            <a:r>
              <a:rPr lang="fi-FI" dirty="0"/>
              <a:t>	</a:t>
            </a:r>
            <a:r>
              <a:rPr lang="fi-FI" i="1" dirty="0" err="1"/>
              <a:t>Jag</a:t>
            </a:r>
            <a:r>
              <a:rPr lang="fi-FI" i="1" dirty="0"/>
              <a:t> </a:t>
            </a:r>
            <a:r>
              <a:rPr lang="fi-FI" i="1" dirty="0" err="1"/>
              <a:t>arbetar</a:t>
            </a:r>
            <a:r>
              <a:rPr lang="fi-FI" i="1" dirty="0"/>
              <a:t>.				</a:t>
            </a:r>
            <a:r>
              <a:rPr lang="fi-FI" dirty="0"/>
              <a:t>Minä teen töitä (juuri nyt)</a:t>
            </a:r>
            <a:endParaRPr lang="fi-FI" dirty="0">
              <a:cs typeface="Calibri"/>
            </a:endParaRPr>
          </a:p>
          <a:p>
            <a:r>
              <a:rPr lang="fi-FI" dirty="0"/>
              <a:t>lähitulevaisuudessa tapahtuvaa</a:t>
            </a:r>
            <a:endParaRPr lang="fi-FI" dirty="0">
              <a:cs typeface="Calibri"/>
            </a:endParaRPr>
          </a:p>
          <a:p>
            <a:pPr marL="0" indent="0">
              <a:buNone/>
            </a:pPr>
            <a:r>
              <a:rPr lang="fi-FI" dirty="0"/>
              <a:t>	</a:t>
            </a:r>
            <a:r>
              <a:rPr lang="fi-FI" i="1" dirty="0" err="1"/>
              <a:t>Jag</a:t>
            </a:r>
            <a:r>
              <a:rPr lang="fi-FI" i="1" dirty="0"/>
              <a:t> </a:t>
            </a:r>
            <a:r>
              <a:rPr lang="fi-FI" i="1" dirty="0" err="1"/>
              <a:t>ringer</a:t>
            </a:r>
            <a:r>
              <a:rPr lang="fi-FI" i="1" dirty="0"/>
              <a:t> min mamma </a:t>
            </a:r>
            <a:r>
              <a:rPr lang="fi-FI" i="1" dirty="0" err="1"/>
              <a:t>snart</a:t>
            </a:r>
            <a:r>
              <a:rPr lang="fi-FI" i="1" dirty="0"/>
              <a:t>.</a:t>
            </a:r>
            <a:r>
              <a:rPr lang="fi-FI" dirty="0"/>
              <a:t>	Soitan äidilleni ( hetken päästä)</a:t>
            </a:r>
            <a:endParaRPr lang="fi-FI" dirty="0">
              <a:cs typeface="Calibri"/>
            </a:endParaRPr>
          </a:p>
          <a:p>
            <a:r>
              <a:rPr lang="fi-FI" dirty="0"/>
              <a:t>säännöllisesti tapahtuvaa</a:t>
            </a:r>
            <a:endParaRPr lang="fi-FI" dirty="0">
              <a:cs typeface="Calibri"/>
            </a:endParaRPr>
          </a:p>
          <a:p>
            <a:pPr marL="0" indent="0">
              <a:buNone/>
            </a:pPr>
            <a:r>
              <a:rPr lang="fi-FI" dirty="0"/>
              <a:t>	</a:t>
            </a:r>
            <a:r>
              <a:rPr lang="fi-FI" dirty="0" err="1"/>
              <a:t>J</a:t>
            </a:r>
            <a:r>
              <a:rPr lang="fi-FI" i="1" dirty="0" err="1"/>
              <a:t>ag</a:t>
            </a:r>
            <a:r>
              <a:rPr lang="fi-FI" i="1" dirty="0"/>
              <a:t> </a:t>
            </a:r>
            <a:r>
              <a:rPr lang="fi-FI" i="1" dirty="0" err="1"/>
              <a:t>går</a:t>
            </a:r>
            <a:r>
              <a:rPr lang="fi-FI" i="1" dirty="0"/>
              <a:t> </a:t>
            </a:r>
            <a:r>
              <a:rPr lang="fi-FI" i="1" dirty="0" err="1"/>
              <a:t>på</a:t>
            </a:r>
            <a:r>
              <a:rPr lang="fi-FI" i="1" dirty="0"/>
              <a:t> </a:t>
            </a:r>
            <a:r>
              <a:rPr lang="fi-FI" i="1" dirty="0" err="1"/>
              <a:t>gym</a:t>
            </a:r>
            <a:r>
              <a:rPr lang="fi-FI" i="1" dirty="0"/>
              <a:t> </a:t>
            </a:r>
            <a:r>
              <a:rPr lang="fi-FI" i="1" dirty="0" err="1"/>
              <a:t>varje</a:t>
            </a:r>
            <a:r>
              <a:rPr lang="fi-FI" i="1" dirty="0"/>
              <a:t> </a:t>
            </a:r>
            <a:r>
              <a:rPr lang="fi-FI" i="1" dirty="0" err="1"/>
              <a:t>vecka</a:t>
            </a:r>
            <a:r>
              <a:rPr lang="fi-FI" i="1" dirty="0"/>
              <a:t>.</a:t>
            </a:r>
            <a:r>
              <a:rPr lang="fi-FI" dirty="0"/>
              <a:t>	Käyn salilla  joka viikko.</a:t>
            </a:r>
            <a:endParaRPr lang="fi-FI" dirty="0">
              <a:cs typeface="Calibri"/>
            </a:endParaRPr>
          </a:p>
        </p:txBody>
      </p:sp>
      <p:pic>
        <p:nvPicPr>
          <p:cNvPr id="4" name="Kuva 3" descr="Tienviitta ääriviiva">
            <a:extLst>
              <a:ext uri="{FF2B5EF4-FFF2-40B4-BE49-F238E27FC236}">
                <a16:creationId xmlns:a16="http://schemas.microsoft.com/office/drawing/2014/main" id="{88F77B4B-6640-460C-C238-D6AE3E4B836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72866" y="458318"/>
            <a:ext cx="1714463" cy="1714463"/>
          </a:xfrm>
          <a:prstGeom prst="rect">
            <a:avLst/>
          </a:prstGeom>
        </p:spPr>
      </p:pic>
      <p:sp>
        <p:nvSpPr>
          <p:cNvPr id="5" name="Tekstiruutu 4">
            <a:extLst>
              <a:ext uri="{FF2B5EF4-FFF2-40B4-BE49-F238E27FC236}">
                <a16:creationId xmlns:a16="http://schemas.microsoft.com/office/drawing/2014/main" id="{775C34AA-EAD6-B412-F037-AB7ABD2D187D}"/>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Tree>
    <p:extLst>
      <p:ext uri="{BB962C8B-B14F-4D97-AF65-F5344CB8AC3E}">
        <p14:creationId xmlns:p14="http://schemas.microsoft.com/office/powerpoint/2010/main" val="2686587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55B427C-F6F5-432B-BC98-CA3DD8FFA312}"/>
              </a:ext>
            </a:extLst>
          </p:cNvPr>
          <p:cNvSpPr>
            <a:spLocks noGrp="1"/>
          </p:cNvSpPr>
          <p:nvPr>
            <p:ph type="title"/>
          </p:nvPr>
        </p:nvSpPr>
        <p:spPr/>
        <p:txBody>
          <a:bodyPr/>
          <a:lstStyle/>
          <a:p>
            <a:r>
              <a:rPr lang="fi-FI" dirty="0"/>
              <a:t>Sisällys – </a:t>
            </a:r>
            <a:r>
              <a:rPr lang="fi-FI" dirty="0" err="1"/>
              <a:t>innehåll</a:t>
            </a:r>
            <a:r>
              <a:rPr lang="fi-FI" dirty="0"/>
              <a:t> </a:t>
            </a:r>
          </a:p>
        </p:txBody>
      </p:sp>
      <p:sp>
        <p:nvSpPr>
          <p:cNvPr id="3" name="Sisällön paikkamerkki 2">
            <a:extLst>
              <a:ext uri="{FF2B5EF4-FFF2-40B4-BE49-F238E27FC236}">
                <a16:creationId xmlns:a16="http://schemas.microsoft.com/office/drawing/2014/main" id="{1D74E589-05DC-DF14-D1C1-7B04B67B9EC0}"/>
              </a:ext>
            </a:extLst>
          </p:cNvPr>
          <p:cNvSpPr>
            <a:spLocks noGrp="1"/>
          </p:cNvSpPr>
          <p:nvPr>
            <p:ph idx="1"/>
          </p:nvPr>
        </p:nvSpPr>
        <p:spPr/>
        <p:txBody>
          <a:bodyPr>
            <a:normAutofit fontScale="85000" lnSpcReduction="20000"/>
          </a:bodyPr>
          <a:lstStyle/>
          <a:p>
            <a:pPr marL="0" indent="0">
              <a:buNone/>
            </a:pPr>
            <a:r>
              <a:rPr lang="fi-FI" dirty="0">
                <a:hlinkClick r:id="rId2" action="ppaction://hlinksldjump"/>
              </a:rPr>
              <a:t>Ruumiinosat</a:t>
            </a:r>
            <a:endParaRPr lang="fi-FI" dirty="0"/>
          </a:p>
          <a:p>
            <a:pPr marL="0" indent="0">
              <a:buNone/>
            </a:pPr>
            <a:r>
              <a:rPr lang="fi-FI" dirty="0">
                <a:hlinkClick r:id="rId3" action="ppaction://hlinksldjump"/>
              </a:rPr>
              <a:t>Lääkärissä</a:t>
            </a:r>
            <a:endParaRPr lang="fi-FI" dirty="0"/>
          </a:p>
          <a:p>
            <a:pPr marL="0" indent="0">
              <a:buNone/>
            </a:pPr>
            <a:r>
              <a:rPr lang="fi-FI" dirty="0">
                <a:hlinkClick r:id="rId4" action="ppaction://hlinksldjump"/>
              </a:rPr>
              <a:t>Tienneuvominen</a:t>
            </a:r>
            <a:endParaRPr lang="fi-FI" dirty="0"/>
          </a:p>
          <a:p>
            <a:pPr marL="0" indent="0">
              <a:buNone/>
            </a:pPr>
            <a:r>
              <a:rPr lang="fi-FI" dirty="0">
                <a:hlinkClick r:id="rId5" action="ppaction://hlinksldjump"/>
              </a:rPr>
              <a:t>Matkalipun ostaminen</a:t>
            </a:r>
            <a:endParaRPr lang="fi-FI" dirty="0"/>
          </a:p>
          <a:p>
            <a:pPr marL="0" indent="0">
              <a:buNone/>
            </a:pPr>
            <a:r>
              <a:rPr lang="fi-FI" dirty="0">
                <a:hlinkClick r:id="rId6" action="ppaction://hlinksldjump"/>
              </a:rPr>
              <a:t>Ajanilmauksia</a:t>
            </a:r>
            <a:endParaRPr lang="fi-FI" dirty="0"/>
          </a:p>
          <a:p>
            <a:pPr marL="0" indent="0">
              <a:buNone/>
            </a:pPr>
            <a:r>
              <a:rPr lang="fi-FI" dirty="0">
                <a:hlinkClick r:id="rId7" action="ppaction://hlinksldjump"/>
              </a:rPr>
              <a:t>Värit</a:t>
            </a:r>
            <a:endParaRPr lang="fi-FI" dirty="0"/>
          </a:p>
          <a:p>
            <a:pPr marL="0" indent="0">
              <a:buNone/>
            </a:pPr>
            <a:r>
              <a:rPr lang="fi-FI" dirty="0">
                <a:hlinkClick r:id="rId8" action="ppaction://hlinksldjump"/>
              </a:rPr>
              <a:t>Vaatteet</a:t>
            </a:r>
            <a:endParaRPr lang="fi-FI" dirty="0"/>
          </a:p>
          <a:p>
            <a:pPr marL="0" indent="0">
              <a:buNone/>
            </a:pPr>
            <a:r>
              <a:rPr lang="fi-FI" dirty="0">
                <a:hlinkClick r:id="rId9" action="ppaction://hlinksldjump"/>
              </a:rPr>
              <a:t>Adjektiivit</a:t>
            </a:r>
            <a:endParaRPr lang="fi-FI" dirty="0"/>
          </a:p>
          <a:p>
            <a:pPr marL="0" indent="0">
              <a:buNone/>
            </a:pPr>
            <a:r>
              <a:rPr lang="fi-FI" dirty="0">
                <a:hlinkClick r:id="rId10" action="ppaction://hlinksldjump"/>
              </a:rPr>
              <a:t>Opiskelen ammattikoulussa</a:t>
            </a:r>
            <a:endParaRPr lang="fi-FI" dirty="0"/>
          </a:p>
          <a:p>
            <a:pPr marL="0" indent="0">
              <a:buNone/>
            </a:pPr>
            <a:r>
              <a:rPr lang="fi-FI" dirty="0">
                <a:hlinkClick r:id="rId11" action="ppaction://hlinksldjump"/>
              </a:rPr>
              <a:t>Koulu</a:t>
            </a:r>
            <a:endParaRPr lang="fi-FI" dirty="0"/>
          </a:p>
          <a:p>
            <a:pPr marL="0" indent="0">
              <a:buNone/>
            </a:pPr>
            <a:r>
              <a:rPr lang="fi-FI" dirty="0">
                <a:hlinkClick r:id="rId12" action="ppaction://hlinksldjump"/>
              </a:rPr>
              <a:t>Työelämä</a:t>
            </a:r>
            <a:endParaRPr lang="fi-FI" dirty="0"/>
          </a:p>
          <a:p>
            <a:pPr marL="0" indent="0">
              <a:buNone/>
            </a:pPr>
            <a:endParaRPr lang="fi-FI" dirty="0"/>
          </a:p>
        </p:txBody>
      </p:sp>
      <p:pic>
        <p:nvPicPr>
          <p:cNvPr id="4" name="Kuva 3" descr="Luettelo ääriviiva">
            <a:extLst>
              <a:ext uri="{FF2B5EF4-FFF2-40B4-BE49-F238E27FC236}">
                <a16:creationId xmlns:a16="http://schemas.microsoft.com/office/drawing/2014/main" id="{F704F30E-2FF0-FF86-A145-C3CE33437C1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861560" y="730568"/>
            <a:ext cx="914400" cy="914400"/>
          </a:xfrm>
          <a:prstGeom prst="rect">
            <a:avLst/>
          </a:prstGeom>
        </p:spPr>
      </p:pic>
      <p:sp>
        <p:nvSpPr>
          <p:cNvPr id="5" name="Tekstiruutu 4">
            <a:extLst>
              <a:ext uri="{FF2B5EF4-FFF2-40B4-BE49-F238E27FC236}">
                <a16:creationId xmlns:a16="http://schemas.microsoft.com/office/drawing/2014/main" id="{A92172A3-5E80-0A06-B24D-2101D03C675C}"/>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Tree>
    <p:extLst>
      <p:ext uri="{BB962C8B-B14F-4D97-AF65-F5344CB8AC3E}">
        <p14:creationId xmlns:p14="http://schemas.microsoft.com/office/powerpoint/2010/main" val="20228547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4B2E7DD-CA18-5916-BC3A-4FF305DFBE2F}"/>
              </a:ext>
            </a:extLst>
          </p:cNvPr>
          <p:cNvSpPr>
            <a:spLocks noGrp="1"/>
          </p:cNvSpPr>
          <p:nvPr>
            <p:ph type="title"/>
          </p:nvPr>
        </p:nvSpPr>
        <p:spPr/>
        <p:txBody>
          <a:bodyPr/>
          <a:lstStyle/>
          <a:p>
            <a:r>
              <a:rPr lang="fi-FI"/>
              <a:t>Harjoittele preesensiä</a:t>
            </a:r>
          </a:p>
        </p:txBody>
      </p:sp>
      <p:sp>
        <p:nvSpPr>
          <p:cNvPr id="3" name="Sisällön paikkamerkki 2">
            <a:extLst>
              <a:ext uri="{FF2B5EF4-FFF2-40B4-BE49-F238E27FC236}">
                <a16:creationId xmlns:a16="http://schemas.microsoft.com/office/drawing/2014/main" id="{A64BCA2F-8592-05E3-8F1F-D44A8B8FA290}"/>
              </a:ext>
            </a:extLst>
          </p:cNvPr>
          <p:cNvSpPr>
            <a:spLocks noGrp="1"/>
          </p:cNvSpPr>
          <p:nvPr>
            <p:ph idx="1"/>
          </p:nvPr>
        </p:nvSpPr>
        <p:spPr/>
        <p:txBody>
          <a:bodyPr vert="horz" lIns="91440" tIns="45720" rIns="91440" bIns="45720" rtlCol="0" anchor="t">
            <a:normAutofit/>
          </a:bodyPr>
          <a:lstStyle/>
          <a:p>
            <a:pPr marL="514350" indent="-514350">
              <a:buFont typeface="+mj-lt"/>
              <a:buAutoNum type="arabicPeriod"/>
            </a:pPr>
            <a:r>
              <a:rPr lang="fi-FI" dirty="0"/>
              <a:t>Sinä olet 27 vuotta vanha.</a:t>
            </a:r>
          </a:p>
          <a:p>
            <a:pPr marL="514350" indent="-514350">
              <a:buFont typeface="+mj-lt"/>
              <a:buAutoNum type="arabicPeriod"/>
            </a:pPr>
            <a:r>
              <a:rPr lang="fi-FI" dirty="0"/>
              <a:t>Hän puhuu suomea.</a:t>
            </a:r>
            <a:endParaRPr lang="fi-FI" dirty="0">
              <a:cs typeface="Calibri"/>
            </a:endParaRPr>
          </a:p>
          <a:p>
            <a:pPr marL="514350" indent="-514350">
              <a:buFont typeface="+mj-lt"/>
              <a:buAutoNum type="arabicPeriod"/>
            </a:pPr>
            <a:r>
              <a:rPr lang="fi-FI" dirty="0"/>
              <a:t>Linda syö banaanin ( =en </a:t>
            </a:r>
            <a:r>
              <a:rPr lang="fi-FI" dirty="0" err="1"/>
              <a:t>banan</a:t>
            </a:r>
            <a:r>
              <a:rPr lang="fi-FI" dirty="0"/>
              <a:t>)</a:t>
            </a:r>
          </a:p>
          <a:p>
            <a:pPr marL="514350" indent="-514350">
              <a:buFont typeface="+mj-lt"/>
              <a:buAutoNum type="arabicPeriod"/>
            </a:pPr>
            <a:r>
              <a:rPr lang="fi-FI" dirty="0">
                <a:cs typeface="Calibri"/>
              </a:rPr>
              <a:t>Björn ajaa autoa.</a:t>
            </a:r>
          </a:p>
          <a:p>
            <a:pPr marL="514350" indent="-514350">
              <a:buFont typeface="+mj-lt"/>
              <a:buAutoNum type="arabicPeriod"/>
            </a:pPr>
            <a:r>
              <a:rPr lang="fi-FI" dirty="0">
                <a:cs typeface="Calibri"/>
              </a:rPr>
              <a:t>Opettaja lukee kirjaa ( = en </a:t>
            </a:r>
            <a:r>
              <a:rPr lang="fi-FI" dirty="0" err="1">
                <a:cs typeface="Calibri"/>
              </a:rPr>
              <a:t>bok</a:t>
            </a:r>
            <a:r>
              <a:rPr lang="fi-FI" dirty="0">
                <a:cs typeface="Calibri"/>
              </a:rPr>
              <a:t>)</a:t>
            </a:r>
          </a:p>
          <a:p>
            <a:pPr marL="514350" indent="-514350">
              <a:buFont typeface="+mj-lt"/>
              <a:buAutoNum type="arabicPeriod"/>
            </a:pPr>
            <a:r>
              <a:rPr lang="fi-FI" dirty="0">
                <a:cs typeface="Calibri"/>
              </a:rPr>
              <a:t>Minä en tee töitä.</a:t>
            </a:r>
          </a:p>
          <a:p>
            <a:pPr marL="514350" indent="-514350">
              <a:buFont typeface="+mj-lt"/>
              <a:buAutoNum type="arabicPeriod"/>
            </a:pPr>
            <a:r>
              <a:rPr lang="fi-FI" dirty="0">
                <a:cs typeface="Calibri"/>
              </a:rPr>
              <a:t>Me menemme ulos. ( = </a:t>
            </a:r>
            <a:r>
              <a:rPr lang="fi-FI" dirty="0" err="1">
                <a:cs typeface="Calibri"/>
              </a:rPr>
              <a:t>ut</a:t>
            </a:r>
            <a:r>
              <a:rPr lang="fi-FI" dirty="0">
                <a:cs typeface="Calibri"/>
              </a:rPr>
              <a:t>)</a:t>
            </a:r>
          </a:p>
          <a:p>
            <a:pPr marL="514350" indent="-514350">
              <a:buFont typeface="+mj-lt"/>
              <a:buAutoNum type="arabicPeriod"/>
            </a:pPr>
            <a:r>
              <a:rPr lang="fi-FI" dirty="0">
                <a:cs typeface="Calibri"/>
              </a:rPr>
              <a:t>Karim nukkuu kotona (=</a:t>
            </a:r>
            <a:r>
              <a:rPr lang="fi-FI" dirty="0" err="1">
                <a:cs typeface="Calibri"/>
              </a:rPr>
              <a:t>hemma</a:t>
            </a:r>
            <a:r>
              <a:rPr lang="fi-FI" dirty="0">
                <a:cs typeface="Calibri"/>
              </a:rPr>
              <a:t>)</a:t>
            </a:r>
          </a:p>
          <a:p>
            <a:endParaRPr lang="fi-FI" dirty="0">
              <a:cs typeface="Calibri"/>
            </a:endParaRPr>
          </a:p>
          <a:p>
            <a:endParaRPr lang="fi-FI" dirty="0">
              <a:cs typeface="Calibri"/>
            </a:endParaRPr>
          </a:p>
        </p:txBody>
      </p:sp>
      <p:pic>
        <p:nvPicPr>
          <p:cNvPr id="4" name="Kuva 3" descr="Hammasrattaat ääriviiva">
            <a:extLst>
              <a:ext uri="{FF2B5EF4-FFF2-40B4-BE49-F238E27FC236}">
                <a16:creationId xmlns:a16="http://schemas.microsoft.com/office/drawing/2014/main" id="{20E9B53F-6151-9153-16EE-14BB2A3D0C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94601" y="311088"/>
            <a:ext cx="2759199" cy="2759199"/>
          </a:xfrm>
          <a:prstGeom prst="rect">
            <a:avLst/>
          </a:prstGeom>
        </p:spPr>
      </p:pic>
      <p:sp>
        <p:nvSpPr>
          <p:cNvPr id="5" name="Tekstiruutu 4">
            <a:extLst>
              <a:ext uri="{FF2B5EF4-FFF2-40B4-BE49-F238E27FC236}">
                <a16:creationId xmlns:a16="http://schemas.microsoft.com/office/drawing/2014/main" id="{25A27FA6-47BA-717A-6DF9-E50768FDDEDB}"/>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6" name="Kuva 5" descr="Lyijykynä ääriviiva">
            <a:extLst>
              <a:ext uri="{FF2B5EF4-FFF2-40B4-BE49-F238E27FC236}">
                <a16:creationId xmlns:a16="http://schemas.microsoft.com/office/drawing/2014/main" id="{832FD43F-AC0B-F25F-2AA9-CDCB1217AB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66625" y="1825625"/>
            <a:ext cx="1089061" cy="1089061"/>
          </a:xfrm>
          <a:prstGeom prst="rect">
            <a:avLst/>
          </a:prstGeom>
        </p:spPr>
      </p:pic>
    </p:spTree>
    <p:extLst>
      <p:ext uri="{BB962C8B-B14F-4D97-AF65-F5344CB8AC3E}">
        <p14:creationId xmlns:p14="http://schemas.microsoft.com/office/powerpoint/2010/main" val="37704481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3F0CB-F0B9-C26B-17A8-1DB5C8E88876}"/>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54CDA4D6-A593-9146-B498-18DD1A214C47}"/>
              </a:ext>
            </a:extLst>
          </p:cNvPr>
          <p:cNvSpPr>
            <a:spLocks noGrp="1"/>
          </p:cNvSpPr>
          <p:nvPr>
            <p:ph type="title"/>
          </p:nvPr>
        </p:nvSpPr>
        <p:spPr/>
        <p:txBody>
          <a:bodyPr/>
          <a:lstStyle/>
          <a:p>
            <a:r>
              <a:rPr lang="fi-FI" dirty="0"/>
              <a:t>Harjoittele preesensiä - </a:t>
            </a:r>
            <a:r>
              <a:rPr lang="fi-FI" dirty="0">
                <a:solidFill>
                  <a:srgbClr val="FF0000"/>
                </a:solidFill>
              </a:rPr>
              <a:t>ratkaisu</a:t>
            </a:r>
          </a:p>
        </p:txBody>
      </p:sp>
      <p:sp>
        <p:nvSpPr>
          <p:cNvPr id="3" name="Sisällön paikkamerkki 2">
            <a:extLst>
              <a:ext uri="{FF2B5EF4-FFF2-40B4-BE49-F238E27FC236}">
                <a16:creationId xmlns:a16="http://schemas.microsoft.com/office/drawing/2014/main" id="{E966D92D-1D23-3D96-DD76-9F4E81391516}"/>
              </a:ext>
            </a:extLst>
          </p:cNvPr>
          <p:cNvSpPr>
            <a:spLocks noGrp="1"/>
          </p:cNvSpPr>
          <p:nvPr>
            <p:ph idx="1"/>
          </p:nvPr>
        </p:nvSpPr>
        <p:spPr/>
        <p:txBody>
          <a:bodyPr vert="horz" lIns="91440" tIns="45720" rIns="91440" bIns="45720" rtlCol="0" anchor="t">
            <a:normAutofit/>
          </a:bodyPr>
          <a:lstStyle/>
          <a:p>
            <a:pPr marL="514350" indent="-514350">
              <a:buFont typeface="+mj-lt"/>
              <a:buAutoNum type="arabicPeriod"/>
            </a:pPr>
            <a:r>
              <a:rPr lang="fi-FI" dirty="0"/>
              <a:t>Sinä olet 27 vuotta vanha. </a:t>
            </a:r>
            <a:r>
              <a:rPr lang="fi-FI" b="1" dirty="0"/>
              <a:t>Du </a:t>
            </a:r>
            <a:r>
              <a:rPr lang="fi-FI" b="1" dirty="0" err="1"/>
              <a:t>är</a:t>
            </a:r>
            <a:r>
              <a:rPr lang="fi-FI" b="1" dirty="0"/>
              <a:t> 27 </a:t>
            </a:r>
            <a:r>
              <a:rPr lang="fi-FI" b="1" dirty="0" err="1"/>
              <a:t>år</a:t>
            </a:r>
            <a:r>
              <a:rPr lang="fi-FI" b="1" dirty="0"/>
              <a:t> </a:t>
            </a:r>
            <a:r>
              <a:rPr lang="fi-FI" b="1" dirty="0" err="1"/>
              <a:t>gammal</a:t>
            </a:r>
            <a:r>
              <a:rPr lang="fi-FI" b="1" dirty="0"/>
              <a:t>.</a:t>
            </a:r>
            <a:endParaRPr lang="fi-FI" dirty="0"/>
          </a:p>
          <a:p>
            <a:pPr marL="514350" indent="-514350">
              <a:buFont typeface="+mj-lt"/>
              <a:buAutoNum type="arabicPeriod"/>
            </a:pPr>
            <a:r>
              <a:rPr lang="fi-FI" dirty="0"/>
              <a:t>Hän puhuu suomea. </a:t>
            </a:r>
            <a:r>
              <a:rPr lang="fi-FI" b="1" dirty="0" err="1"/>
              <a:t>Hon</a:t>
            </a:r>
            <a:r>
              <a:rPr lang="fi-FI" b="1" dirty="0"/>
              <a:t>/ </a:t>
            </a:r>
            <a:r>
              <a:rPr lang="fi-FI" b="1" dirty="0" err="1"/>
              <a:t>Han</a:t>
            </a:r>
            <a:r>
              <a:rPr lang="fi-FI" b="1" dirty="0"/>
              <a:t> </a:t>
            </a:r>
            <a:r>
              <a:rPr lang="fi-FI" b="1" dirty="0" err="1"/>
              <a:t>talar</a:t>
            </a:r>
            <a:r>
              <a:rPr lang="fi-FI" b="1" dirty="0"/>
              <a:t> </a:t>
            </a:r>
            <a:r>
              <a:rPr lang="fi-FI" b="1" dirty="0" err="1"/>
              <a:t>finska</a:t>
            </a:r>
            <a:r>
              <a:rPr lang="fi-FI" b="1" dirty="0"/>
              <a:t>.</a:t>
            </a:r>
            <a:endParaRPr lang="fi-FI" dirty="0">
              <a:cs typeface="Calibri"/>
            </a:endParaRPr>
          </a:p>
          <a:p>
            <a:pPr marL="514350" indent="-514350">
              <a:buFont typeface="+mj-lt"/>
              <a:buAutoNum type="arabicPeriod"/>
            </a:pPr>
            <a:r>
              <a:rPr lang="fi-FI" dirty="0"/>
              <a:t>Linda syö banaanin ( =en </a:t>
            </a:r>
            <a:r>
              <a:rPr lang="fi-FI" dirty="0" err="1"/>
              <a:t>banan</a:t>
            </a:r>
            <a:r>
              <a:rPr lang="fi-FI" dirty="0"/>
              <a:t>) </a:t>
            </a:r>
            <a:r>
              <a:rPr lang="fi-FI" b="1" dirty="0"/>
              <a:t>Linda </a:t>
            </a:r>
            <a:r>
              <a:rPr lang="fi-FI" b="1" dirty="0" err="1"/>
              <a:t>äter</a:t>
            </a:r>
            <a:r>
              <a:rPr lang="fi-FI" b="1" dirty="0"/>
              <a:t> en </a:t>
            </a:r>
            <a:r>
              <a:rPr lang="fi-FI" b="1" dirty="0" err="1"/>
              <a:t>banan</a:t>
            </a:r>
            <a:r>
              <a:rPr lang="fi-FI" b="1" dirty="0"/>
              <a:t>.</a:t>
            </a:r>
            <a:endParaRPr lang="fi-FI" dirty="0"/>
          </a:p>
          <a:p>
            <a:pPr marL="514350" indent="-514350">
              <a:buFont typeface="+mj-lt"/>
              <a:buAutoNum type="arabicPeriod"/>
            </a:pPr>
            <a:r>
              <a:rPr lang="fi-FI" dirty="0">
                <a:cs typeface="Calibri"/>
              </a:rPr>
              <a:t>Björn ajaa autoa. </a:t>
            </a:r>
            <a:r>
              <a:rPr lang="fi-FI" b="1" dirty="0">
                <a:cs typeface="Calibri"/>
              </a:rPr>
              <a:t>Björn </a:t>
            </a:r>
            <a:r>
              <a:rPr lang="fi-FI" b="1" dirty="0" err="1">
                <a:cs typeface="Calibri"/>
              </a:rPr>
              <a:t>kör</a:t>
            </a:r>
            <a:r>
              <a:rPr lang="fi-FI" b="1" dirty="0">
                <a:cs typeface="Calibri"/>
              </a:rPr>
              <a:t> </a:t>
            </a:r>
            <a:r>
              <a:rPr lang="fi-FI" b="1" dirty="0" err="1">
                <a:cs typeface="Calibri"/>
              </a:rPr>
              <a:t>bil</a:t>
            </a:r>
            <a:endParaRPr lang="fi-FI" dirty="0">
              <a:cs typeface="Calibri"/>
            </a:endParaRPr>
          </a:p>
          <a:p>
            <a:pPr marL="514350" indent="-514350">
              <a:buFont typeface="+mj-lt"/>
              <a:buAutoNum type="arabicPeriod"/>
            </a:pPr>
            <a:r>
              <a:rPr lang="fi-FI" dirty="0">
                <a:cs typeface="Calibri"/>
              </a:rPr>
              <a:t>Opettaja lukee kirjan ( = en </a:t>
            </a:r>
            <a:r>
              <a:rPr lang="fi-FI" dirty="0" err="1">
                <a:cs typeface="Calibri"/>
              </a:rPr>
              <a:t>bok</a:t>
            </a:r>
            <a:r>
              <a:rPr lang="fi-FI" dirty="0">
                <a:cs typeface="Calibri"/>
              </a:rPr>
              <a:t>) </a:t>
            </a:r>
            <a:r>
              <a:rPr lang="fi-FI" b="1" dirty="0" err="1">
                <a:cs typeface="Calibri"/>
              </a:rPr>
              <a:t>Läraren</a:t>
            </a:r>
            <a:r>
              <a:rPr lang="fi-FI" b="1" dirty="0">
                <a:cs typeface="Calibri"/>
              </a:rPr>
              <a:t> </a:t>
            </a:r>
            <a:r>
              <a:rPr lang="fi-FI" b="1" dirty="0" err="1">
                <a:cs typeface="Calibri"/>
              </a:rPr>
              <a:t>läser</a:t>
            </a:r>
            <a:r>
              <a:rPr lang="fi-FI" b="1" dirty="0">
                <a:cs typeface="Calibri"/>
              </a:rPr>
              <a:t> en </a:t>
            </a:r>
            <a:r>
              <a:rPr lang="fi-FI" b="1" dirty="0" err="1">
                <a:cs typeface="Calibri"/>
              </a:rPr>
              <a:t>bok</a:t>
            </a:r>
            <a:r>
              <a:rPr lang="fi-FI" b="1" dirty="0">
                <a:cs typeface="Calibri"/>
              </a:rPr>
              <a:t>.</a:t>
            </a:r>
            <a:endParaRPr lang="fi-FI" dirty="0">
              <a:cs typeface="Calibri"/>
            </a:endParaRPr>
          </a:p>
          <a:p>
            <a:pPr marL="514350" indent="-514350">
              <a:buFont typeface="+mj-lt"/>
              <a:buAutoNum type="arabicPeriod"/>
            </a:pPr>
            <a:r>
              <a:rPr lang="fi-FI" dirty="0">
                <a:cs typeface="Calibri"/>
              </a:rPr>
              <a:t>Minä en tee töitä. </a:t>
            </a:r>
            <a:r>
              <a:rPr lang="fi-FI" b="1" dirty="0" err="1">
                <a:cs typeface="Calibri"/>
              </a:rPr>
              <a:t>Jag</a:t>
            </a:r>
            <a:r>
              <a:rPr lang="fi-FI" b="1" dirty="0">
                <a:cs typeface="Calibri"/>
              </a:rPr>
              <a:t> </a:t>
            </a:r>
            <a:r>
              <a:rPr lang="fi-FI" b="1" dirty="0" err="1">
                <a:cs typeface="Calibri"/>
              </a:rPr>
              <a:t>jobbar</a:t>
            </a:r>
            <a:r>
              <a:rPr lang="fi-FI" b="1" dirty="0">
                <a:cs typeface="Calibri"/>
              </a:rPr>
              <a:t>/</a:t>
            </a:r>
            <a:r>
              <a:rPr lang="fi-FI" b="1" dirty="0" err="1">
                <a:cs typeface="Calibri"/>
              </a:rPr>
              <a:t>arbetar</a:t>
            </a:r>
            <a:r>
              <a:rPr lang="fi-FI" b="1" dirty="0">
                <a:cs typeface="Calibri"/>
              </a:rPr>
              <a:t> </a:t>
            </a:r>
            <a:r>
              <a:rPr lang="fi-FI" b="1" dirty="0" err="1">
                <a:cs typeface="Calibri"/>
              </a:rPr>
              <a:t>inte</a:t>
            </a:r>
            <a:r>
              <a:rPr lang="fi-FI" b="1" dirty="0">
                <a:cs typeface="Calibri"/>
              </a:rPr>
              <a:t>.</a:t>
            </a:r>
            <a:endParaRPr lang="fi-FI" dirty="0">
              <a:cs typeface="Calibri"/>
            </a:endParaRPr>
          </a:p>
          <a:p>
            <a:pPr marL="514350" indent="-514350">
              <a:buFont typeface="+mj-lt"/>
              <a:buAutoNum type="arabicPeriod"/>
            </a:pPr>
            <a:r>
              <a:rPr lang="fi-FI" dirty="0">
                <a:cs typeface="Calibri"/>
              </a:rPr>
              <a:t>Me menemme ulos. ( = </a:t>
            </a:r>
            <a:r>
              <a:rPr lang="fi-FI" dirty="0" err="1">
                <a:cs typeface="Calibri"/>
              </a:rPr>
              <a:t>ut</a:t>
            </a:r>
            <a:r>
              <a:rPr lang="fi-FI" dirty="0">
                <a:cs typeface="Calibri"/>
              </a:rPr>
              <a:t>) </a:t>
            </a:r>
            <a:r>
              <a:rPr lang="fi-FI" b="1" dirty="0">
                <a:cs typeface="Calibri"/>
              </a:rPr>
              <a:t>Vi </a:t>
            </a:r>
            <a:r>
              <a:rPr lang="fi-FI" b="1" dirty="0" err="1">
                <a:cs typeface="Calibri"/>
              </a:rPr>
              <a:t>går</a:t>
            </a:r>
            <a:r>
              <a:rPr lang="fi-FI" b="1" dirty="0">
                <a:cs typeface="Calibri"/>
              </a:rPr>
              <a:t> </a:t>
            </a:r>
            <a:r>
              <a:rPr lang="fi-FI" b="1" dirty="0" err="1">
                <a:cs typeface="Calibri"/>
              </a:rPr>
              <a:t>ut</a:t>
            </a:r>
            <a:r>
              <a:rPr lang="fi-FI" b="1" dirty="0">
                <a:cs typeface="Calibri"/>
              </a:rPr>
              <a:t>.</a:t>
            </a:r>
            <a:endParaRPr lang="fi-FI" dirty="0">
              <a:cs typeface="Calibri"/>
            </a:endParaRPr>
          </a:p>
          <a:p>
            <a:pPr marL="514350" indent="-514350">
              <a:buFont typeface="+mj-lt"/>
              <a:buAutoNum type="arabicPeriod"/>
            </a:pPr>
            <a:r>
              <a:rPr lang="fi-FI" dirty="0">
                <a:cs typeface="Calibri"/>
              </a:rPr>
              <a:t>Karim nukkuu kotona (=</a:t>
            </a:r>
            <a:r>
              <a:rPr lang="fi-FI" dirty="0" err="1">
                <a:cs typeface="Calibri"/>
              </a:rPr>
              <a:t>hemma</a:t>
            </a:r>
            <a:r>
              <a:rPr lang="fi-FI" dirty="0">
                <a:cs typeface="Calibri"/>
              </a:rPr>
              <a:t>) </a:t>
            </a:r>
            <a:r>
              <a:rPr lang="fi-FI" b="1" dirty="0">
                <a:cs typeface="Calibri"/>
              </a:rPr>
              <a:t>Karim </a:t>
            </a:r>
            <a:r>
              <a:rPr lang="fi-FI" b="1" dirty="0" err="1">
                <a:cs typeface="Calibri"/>
              </a:rPr>
              <a:t>sover</a:t>
            </a:r>
            <a:r>
              <a:rPr lang="fi-FI" b="1" dirty="0">
                <a:cs typeface="Calibri"/>
              </a:rPr>
              <a:t> </a:t>
            </a:r>
            <a:r>
              <a:rPr lang="fi-FI" b="1" dirty="0" err="1">
                <a:cs typeface="Calibri"/>
              </a:rPr>
              <a:t>hemma</a:t>
            </a:r>
            <a:r>
              <a:rPr lang="fi-FI" b="1" dirty="0">
                <a:cs typeface="Calibri"/>
              </a:rPr>
              <a:t>.</a:t>
            </a:r>
            <a:endParaRPr lang="fi-FI" dirty="0">
              <a:cs typeface="Calibri"/>
            </a:endParaRPr>
          </a:p>
          <a:p>
            <a:endParaRPr lang="fi-FI" dirty="0">
              <a:cs typeface="Calibri"/>
            </a:endParaRPr>
          </a:p>
          <a:p>
            <a:endParaRPr lang="fi-FI" dirty="0">
              <a:cs typeface="Calibri"/>
            </a:endParaRPr>
          </a:p>
        </p:txBody>
      </p:sp>
      <p:pic>
        <p:nvPicPr>
          <p:cNvPr id="4" name="Kuva 3" descr="Hammasrattaat ääriviiva">
            <a:extLst>
              <a:ext uri="{FF2B5EF4-FFF2-40B4-BE49-F238E27FC236}">
                <a16:creationId xmlns:a16="http://schemas.microsoft.com/office/drawing/2014/main" id="{5E2CB559-CFE9-8575-D144-A6592073E3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94601" y="311088"/>
            <a:ext cx="2759199" cy="2759199"/>
          </a:xfrm>
          <a:prstGeom prst="rect">
            <a:avLst/>
          </a:prstGeom>
        </p:spPr>
      </p:pic>
      <p:sp>
        <p:nvSpPr>
          <p:cNvPr id="5" name="Tekstiruutu 4">
            <a:extLst>
              <a:ext uri="{FF2B5EF4-FFF2-40B4-BE49-F238E27FC236}">
                <a16:creationId xmlns:a16="http://schemas.microsoft.com/office/drawing/2014/main" id="{DCF60131-740F-B30C-43D5-FCB98585522D}"/>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6" name="Kuva 5" descr="Lyijykynä ääriviiva">
            <a:extLst>
              <a:ext uri="{FF2B5EF4-FFF2-40B4-BE49-F238E27FC236}">
                <a16:creationId xmlns:a16="http://schemas.microsoft.com/office/drawing/2014/main" id="{22F85223-D575-21B9-14FA-0A32706109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66625" y="1825625"/>
            <a:ext cx="1089061" cy="1089061"/>
          </a:xfrm>
          <a:prstGeom prst="rect">
            <a:avLst/>
          </a:prstGeom>
        </p:spPr>
      </p:pic>
    </p:spTree>
    <p:extLst>
      <p:ext uri="{BB962C8B-B14F-4D97-AF65-F5344CB8AC3E}">
        <p14:creationId xmlns:p14="http://schemas.microsoft.com/office/powerpoint/2010/main" val="21557174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E850CE-D06E-EBED-195E-D8F2F3A39900}"/>
              </a:ext>
            </a:extLst>
          </p:cNvPr>
          <p:cNvSpPr>
            <a:spLocks noGrp="1"/>
          </p:cNvSpPr>
          <p:nvPr>
            <p:ph type="title"/>
          </p:nvPr>
        </p:nvSpPr>
        <p:spPr/>
        <p:txBody>
          <a:bodyPr/>
          <a:lstStyle/>
          <a:p>
            <a:r>
              <a:rPr lang="fi-FI" dirty="0"/>
              <a:t>Imperfekti ”tein” - päättynyt toiminta</a:t>
            </a:r>
          </a:p>
        </p:txBody>
      </p:sp>
      <p:sp>
        <p:nvSpPr>
          <p:cNvPr id="3" name="Sisällön paikkamerkki 2">
            <a:extLst>
              <a:ext uri="{FF2B5EF4-FFF2-40B4-BE49-F238E27FC236}">
                <a16:creationId xmlns:a16="http://schemas.microsoft.com/office/drawing/2014/main" id="{E10960EA-26FB-1493-0C4B-65DD8ADA01F6}"/>
              </a:ext>
            </a:extLst>
          </p:cNvPr>
          <p:cNvSpPr>
            <a:spLocks noGrp="1"/>
          </p:cNvSpPr>
          <p:nvPr>
            <p:ph idx="1"/>
          </p:nvPr>
        </p:nvSpPr>
        <p:spPr/>
        <p:txBody>
          <a:bodyPr vert="horz" lIns="91440" tIns="45720" rIns="91440" bIns="45720" rtlCol="0" anchor="t">
            <a:normAutofit/>
          </a:bodyPr>
          <a:lstStyle/>
          <a:p>
            <a:r>
              <a:rPr lang="fi-FI" dirty="0"/>
              <a:t>Pääte </a:t>
            </a:r>
            <a:r>
              <a:rPr lang="fi-FI" dirty="0" err="1"/>
              <a:t>ade</a:t>
            </a:r>
            <a:r>
              <a:rPr lang="fi-FI" dirty="0"/>
              <a:t>/de/te/</a:t>
            </a:r>
            <a:r>
              <a:rPr lang="fi-FI" dirty="0" err="1"/>
              <a:t>dd</a:t>
            </a:r>
            <a:endParaRPr lang="fi-FI" dirty="0"/>
          </a:p>
          <a:p>
            <a:r>
              <a:rPr lang="fi-FI" dirty="0"/>
              <a:t>Menneisyydessä tapahtunut jo loppunut tekeminen</a:t>
            </a:r>
            <a:endParaRPr lang="fi-FI" dirty="0">
              <a:cs typeface="Calibri"/>
            </a:endParaRPr>
          </a:p>
          <a:p>
            <a:r>
              <a:rPr lang="fi-FI" dirty="0"/>
              <a:t>	 </a:t>
            </a:r>
            <a:r>
              <a:rPr lang="fi-FI" i="1" dirty="0"/>
              <a:t>Len </a:t>
            </a:r>
            <a:r>
              <a:rPr lang="fi-FI" i="1" dirty="0" err="1"/>
              <a:t>ringde</a:t>
            </a:r>
            <a:r>
              <a:rPr lang="fi-FI" i="1" dirty="0"/>
              <a:t> </a:t>
            </a:r>
            <a:r>
              <a:rPr lang="fi-FI" i="1" dirty="0" err="1"/>
              <a:t>igår</a:t>
            </a:r>
            <a:r>
              <a:rPr lang="fi-FI" i="1" dirty="0"/>
              <a:t>.</a:t>
            </a:r>
            <a:r>
              <a:rPr lang="fi-FI" dirty="0"/>
              <a:t>		Leena soitti (puhelimella) eilen.</a:t>
            </a:r>
            <a:endParaRPr lang="fi-FI" dirty="0">
              <a:cs typeface="Calibri"/>
            </a:endParaRPr>
          </a:p>
          <a:p>
            <a:endParaRPr lang="fi-FI" dirty="0"/>
          </a:p>
          <a:p>
            <a:r>
              <a:rPr lang="fi-FI" dirty="0"/>
              <a:t>Usein mukana menneen ajan ilmaisuja kuten eilen, viime viikolla, tunti sitten</a:t>
            </a:r>
            <a:endParaRPr lang="fi-FI" dirty="0">
              <a:cs typeface="Calibri"/>
            </a:endParaRPr>
          </a:p>
          <a:p>
            <a:pPr marL="0" indent="0">
              <a:buNone/>
            </a:pPr>
            <a:r>
              <a:rPr lang="fi-FI" dirty="0"/>
              <a:t>	</a:t>
            </a:r>
            <a:r>
              <a:rPr lang="fi-FI" i="1" dirty="0"/>
              <a:t>De </a:t>
            </a:r>
            <a:r>
              <a:rPr lang="fi-FI" i="1" dirty="0" err="1"/>
              <a:t>bodde</a:t>
            </a:r>
            <a:r>
              <a:rPr lang="fi-FI" i="1" dirty="0"/>
              <a:t> i Sverige 1994.</a:t>
            </a:r>
            <a:r>
              <a:rPr lang="fi-FI" dirty="0"/>
              <a:t>	 He asuivat ruotsissa 1994.</a:t>
            </a:r>
            <a:endParaRPr lang="fi-FI" dirty="0">
              <a:cs typeface="Calibri"/>
            </a:endParaRPr>
          </a:p>
          <a:p>
            <a:pPr marL="0" indent="0">
              <a:buNone/>
            </a:pPr>
            <a:r>
              <a:rPr lang="fi-FI" dirty="0">
                <a:cs typeface="Calibri"/>
              </a:rPr>
              <a:t>	</a:t>
            </a:r>
            <a:r>
              <a:rPr lang="fi-FI" i="1" dirty="0">
                <a:cs typeface="Calibri"/>
              </a:rPr>
              <a:t>VI </a:t>
            </a:r>
            <a:r>
              <a:rPr lang="fi-FI" i="1" dirty="0" err="1">
                <a:cs typeface="Calibri"/>
              </a:rPr>
              <a:t>talade</a:t>
            </a:r>
            <a:r>
              <a:rPr lang="fi-FI" i="1" dirty="0">
                <a:cs typeface="Calibri"/>
              </a:rPr>
              <a:t> </a:t>
            </a:r>
            <a:r>
              <a:rPr lang="fi-FI" i="1" dirty="0" err="1">
                <a:cs typeface="Calibri"/>
              </a:rPr>
              <a:t>finska</a:t>
            </a:r>
            <a:r>
              <a:rPr lang="fi-FI" i="1" dirty="0">
                <a:cs typeface="Calibri"/>
              </a:rPr>
              <a:t> </a:t>
            </a:r>
            <a:r>
              <a:rPr lang="fi-FI" i="1" dirty="0" err="1">
                <a:cs typeface="Calibri"/>
              </a:rPr>
              <a:t>förra</a:t>
            </a:r>
            <a:r>
              <a:rPr lang="fi-FI" i="1" dirty="0">
                <a:cs typeface="Calibri"/>
              </a:rPr>
              <a:t> </a:t>
            </a:r>
            <a:r>
              <a:rPr lang="fi-FI" i="1" dirty="0" err="1">
                <a:cs typeface="Calibri"/>
              </a:rPr>
              <a:t>veckan</a:t>
            </a:r>
            <a:r>
              <a:rPr lang="fi-FI" i="1" dirty="0">
                <a:cs typeface="Calibri"/>
              </a:rPr>
              <a:t>. Puhuimme</a:t>
            </a:r>
            <a:r>
              <a:rPr lang="fi-FI" dirty="0">
                <a:cs typeface="Calibri"/>
              </a:rPr>
              <a:t> suomea viime viikolla.</a:t>
            </a:r>
          </a:p>
          <a:p>
            <a:pPr marL="0" indent="0">
              <a:buNone/>
            </a:pPr>
            <a:endParaRPr lang="fi-FI" dirty="0"/>
          </a:p>
          <a:p>
            <a:pPr marL="0" indent="0">
              <a:buNone/>
            </a:pPr>
            <a:endParaRPr lang="fi-FI" dirty="0"/>
          </a:p>
        </p:txBody>
      </p:sp>
      <p:pic>
        <p:nvPicPr>
          <p:cNvPr id="4" name="Kuva 3" descr="Tienviitta ääriviiva">
            <a:extLst>
              <a:ext uri="{FF2B5EF4-FFF2-40B4-BE49-F238E27FC236}">
                <a16:creationId xmlns:a16="http://schemas.microsoft.com/office/drawing/2014/main" id="{96E4C2D3-9BF7-1A51-2813-F5D0259E9C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68612" y="541445"/>
            <a:ext cx="1714463" cy="1714463"/>
          </a:xfrm>
          <a:prstGeom prst="rect">
            <a:avLst/>
          </a:prstGeom>
        </p:spPr>
      </p:pic>
      <p:sp>
        <p:nvSpPr>
          <p:cNvPr id="5" name="Tekstiruutu 4">
            <a:extLst>
              <a:ext uri="{FF2B5EF4-FFF2-40B4-BE49-F238E27FC236}">
                <a16:creationId xmlns:a16="http://schemas.microsoft.com/office/drawing/2014/main" id="{A388B0F4-0A12-C806-9752-86FB1BCA16E0}"/>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Tree>
    <p:extLst>
      <p:ext uri="{BB962C8B-B14F-4D97-AF65-F5344CB8AC3E}">
        <p14:creationId xmlns:p14="http://schemas.microsoft.com/office/powerpoint/2010/main" val="20572781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B3363AA-1F5F-C047-C7F7-57E2FB7DDFE3}"/>
              </a:ext>
            </a:extLst>
          </p:cNvPr>
          <p:cNvSpPr>
            <a:spLocks noGrp="1"/>
          </p:cNvSpPr>
          <p:nvPr>
            <p:ph type="title"/>
          </p:nvPr>
        </p:nvSpPr>
        <p:spPr/>
        <p:txBody>
          <a:bodyPr/>
          <a:lstStyle/>
          <a:p>
            <a:r>
              <a:rPr lang="fi-FI" dirty="0"/>
              <a:t>Harjoittele imperfektiä </a:t>
            </a:r>
          </a:p>
        </p:txBody>
      </p:sp>
      <p:sp>
        <p:nvSpPr>
          <p:cNvPr id="3" name="Sisällön paikkamerkki 2">
            <a:extLst>
              <a:ext uri="{FF2B5EF4-FFF2-40B4-BE49-F238E27FC236}">
                <a16:creationId xmlns:a16="http://schemas.microsoft.com/office/drawing/2014/main" id="{29923D46-4DC3-52CD-6ECB-40AC160D205F}"/>
              </a:ext>
            </a:extLst>
          </p:cNvPr>
          <p:cNvSpPr>
            <a:spLocks noGrp="1"/>
          </p:cNvSpPr>
          <p:nvPr>
            <p:ph idx="1"/>
          </p:nvPr>
        </p:nvSpPr>
        <p:spPr/>
        <p:txBody>
          <a:bodyPr vert="horz" lIns="91440" tIns="45720" rIns="91440" bIns="45720" rtlCol="0" anchor="t">
            <a:normAutofit/>
          </a:bodyPr>
          <a:lstStyle/>
          <a:p>
            <a:pPr marL="0" indent="0">
              <a:buNone/>
            </a:pPr>
            <a:r>
              <a:rPr lang="fi-FI" dirty="0">
                <a:cs typeface="Calibri" panose="020F0502020204030204"/>
              </a:rPr>
              <a:t>Muuta seuraavat lauseet imperfektiin.</a:t>
            </a:r>
          </a:p>
          <a:p>
            <a:pPr marL="0" indent="0">
              <a:buNone/>
            </a:pPr>
            <a:endParaRPr lang="fi-FI" dirty="0">
              <a:cs typeface="Calibri" panose="020F0502020204030204"/>
            </a:endParaRPr>
          </a:p>
          <a:p>
            <a:pPr marL="514350" indent="-514350">
              <a:buFont typeface="+mj-lt"/>
              <a:buAutoNum type="arabicPeriod"/>
            </a:pPr>
            <a:r>
              <a:rPr lang="fi-FI" dirty="0" err="1">
                <a:cs typeface="Calibri" panose="020F0502020204030204"/>
              </a:rPr>
              <a:t>Jag</a:t>
            </a:r>
            <a:r>
              <a:rPr lang="fi-FI" dirty="0">
                <a:cs typeface="Calibri" panose="020F0502020204030204"/>
              </a:rPr>
              <a:t> </a:t>
            </a:r>
            <a:r>
              <a:rPr lang="fi-FI" dirty="0" err="1">
                <a:cs typeface="Calibri" panose="020F0502020204030204"/>
              </a:rPr>
              <a:t>spelar</a:t>
            </a:r>
            <a:r>
              <a:rPr lang="fi-FI" dirty="0">
                <a:cs typeface="Calibri" panose="020F0502020204030204"/>
              </a:rPr>
              <a:t> </a:t>
            </a:r>
            <a:r>
              <a:rPr lang="fi-FI" dirty="0" err="1">
                <a:cs typeface="Calibri" panose="020F0502020204030204"/>
              </a:rPr>
              <a:t>korgboll</a:t>
            </a:r>
            <a:r>
              <a:rPr lang="fi-FI" dirty="0">
                <a:cs typeface="Calibri" panose="020F0502020204030204"/>
              </a:rPr>
              <a:t>.</a:t>
            </a:r>
          </a:p>
          <a:p>
            <a:pPr marL="514350" indent="-514350">
              <a:buFont typeface="+mj-lt"/>
              <a:buAutoNum type="arabicPeriod"/>
            </a:pPr>
            <a:r>
              <a:rPr lang="fi-FI" dirty="0">
                <a:cs typeface="Calibri" panose="020F0502020204030204"/>
              </a:rPr>
              <a:t>Vi </a:t>
            </a:r>
            <a:r>
              <a:rPr lang="fi-FI" dirty="0" err="1">
                <a:cs typeface="Calibri" panose="020F0502020204030204"/>
              </a:rPr>
              <a:t>gillar</a:t>
            </a:r>
            <a:r>
              <a:rPr lang="fi-FI" dirty="0">
                <a:cs typeface="Calibri" panose="020F0502020204030204"/>
              </a:rPr>
              <a:t> </a:t>
            </a:r>
            <a:r>
              <a:rPr lang="fi-FI" dirty="0" err="1">
                <a:cs typeface="Calibri" panose="020F0502020204030204"/>
              </a:rPr>
              <a:t>hundar</a:t>
            </a:r>
            <a:r>
              <a:rPr lang="fi-FI" dirty="0">
                <a:cs typeface="Calibri" panose="020F0502020204030204"/>
              </a:rPr>
              <a:t>.</a:t>
            </a:r>
          </a:p>
          <a:p>
            <a:pPr marL="514350" indent="-514350">
              <a:buFont typeface="+mj-lt"/>
              <a:buAutoNum type="arabicPeriod"/>
            </a:pPr>
            <a:r>
              <a:rPr lang="fi-FI" dirty="0">
                <a:cs typeface="Calibri" panose="020F0502020204030204"/>
              </a:rPr>
              <a:t>Anders </a:t>
            </a:r>
            <a:r>
              <a:rPr lang="fi-FI" dirty="0" err="1">
                <a:cs typeface="Calibri" panose="020F0502020204030204"/>
              </a:rPr>
              <a:t>läser</a:t>
            </a:r>
            <a:r>
              <a:rPr lang="fi-FI" dirty="0">
                <a:cs typeface="Calibri" panose="020F0502020204030204"/>
              </a:rPr>
              <a:t> en </a:t>
            </a:r>
            <a:r>
              <a:rPr lang="fi-FI" dirty="0" err="1">
                <a:cs typeface="Calibri" panose="020F0502020204030204"/>
              </a:rPr>
              <a:t>bok</a:t>
            </a:r>
            <a:r>
              <a:rPr lang="fi-FI" dirty="0">
                <a:cs typeface="Calibri" panose="020F0502020204030204"/>
              </a:rPr>
              <a:t>.</a:t>
            </a:r>
          </a:p>
          <a:p>
            <a:pPr marL="514350" indent="-514350">
              <a:buFont typeface="+mj-lt"/>
              <a:buAutoNum type="arabicPeriod"/>
            </a:pPr>
            <a:r>
              <a:rPr lang="fi-FI" dirty="0" err="1">
                <a:cs typeface="Calibri" panose="020F0502020204030204"/>
              </a:rPr>
              <a:t>Talar</a:t>
            </a:r>
            <a:r>
              <a:rPr lang="fi-FI" dirty="0">
                <a:cs typeface="Calibri" panose="020F0502020204030204"/>
              </a:rPr>
              <a:t> </a:t>
            </a:r>
            <a:r>
              <a:rPr lang="fi-FI" dirty="0" err="1">
                <a:cs typeface="Calibri" panose="020F0502020204030204"/>
              </a:rPr>
              <a:t>ni</a:t>
            </a:r>
            <a:r>
              <a:rPr lang="fi-FI" dirty="0">
                <a:cs typeface="Calibri" panose="020F0502020204030204"/>
              </a:rPr>
              <a:t> </a:t>
            </a:r>
            <a:r>
              <a:rPr lang="fi-FI" dirty="0" err="1">
                <a:cs typeface="Calibri" panose="020F0502020204030204"/>
              </a:rPr>
              <a:t>finska</a:t>
            </a:r>
            <a:r>
              <a:rPr lang="fi-FI" dirty="0">
                <a:cs typeface="Calibri" panose="020F0502020204030204"/>
              </a:rPr>
              <a:t>?</a:t>
            </a:r>
          </a:p>
          <a:p>
            <a:pPr marL="514350" indent="-514350">
              <a:buFont typeface="+mj-lt"/>
              <a:buAutoNum type="arabicPeriod"/>
            </a:pPr>
            <a:r>
              <a:rPr lang="fi-FI" dirty="0" err="1">
                <a:cs typeface="Calibri" panose="020F0502020204030204"/>
              </a:rPr>
              <a:t>Hon</a:t>
            </a:r>
            <a:r>
              <a:rPr lang="fi-FI" dirty="0">
                <a:cs typeface="Calibri" panose="020F0502020204030204"/>
              </a:rPr>
              <a:t> </a:t>
            </a:r>
            <a:r>
              <a:rPr lang="fi-FI" dirty="0" err="1">
                <a:cs typeface="Calibri" panose="020F0502020204030204"/>
              </a:rPr>
              <a:t>tittar</a:t>
            </a:r>
            <a:r>
              <a:rPr lang="fi-FI" dirty="0">
                <a:cs typeface="Calibri" panose="020F0502020204030204"/>
              </a:rPr>
              <a:t> </a:t>
            </a:r>
            <a:r>
              <a:rPr lang="fi-FI" dirty="0" err="1">
                <a:cs typeface="Calibri" panose="020F0502020204030204"/>
              </a:rPr>
              <a:t>på</a:t>
            </a:r>
            <a:r>
              <a:rPr lang="fi-FI" dirty="0">
                <a:cs typeface="Calibri" panose="020F0502020204030204"/>
              </a:rPr>
              <a:t> TV.</a:t>
            </a:r>
          </a:p>
          <a:p>
            <a:pPr marL="0" indent="0">
              <a:buNone/>
            </a:pPr>
            <a:endParaRPr lang="fi-FI" dirty="0">
              <a:cs typeface="Calibri" panose="020F0502020204030204"/>
            </a:endParaRPr>
          </a:p>
          <a:p>
            <a:pPr marL="0" indent="0">
              <a:buNone/>
            </a:pPr>
            <a:endParaRPr lang="fi-FI" dirty="0">
              <a:cs typeface="Calibri" panose="020F0502020204030204"/>
            </a:endParaRPr>
          </a:p>
          <a:p>
            <a:pPr marL="0" indent="0">
              <a:buNone/>
            </a:pPr>
            <a:endParaRPr lang="fi-FI" dirty="0">
              <a:cs typeface="Calibri" panose="020F0502020204030204"/>
            </a:endParaRPr>
          </a:p>
        </p:txBody>
      </p:sp>
      <p:pic>
        <p:nvPicPr>
          <p:cNvPr id="4" name="Kuva 3" descr="Hammasrattaat ääriviiva">
            <a:extLst>
              <a:ext uri="{FF2B5EF4-FFF2-40B4-BE49-F238E27FC236}">
                <a16:creationId xmlns:a16="http://schemas.microsoft.com/office/drawing/2014/main" id="{A1F59118-6BAD-F9AE-2AA8-A699C3BB73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91733" y="378557"/>
            <a:ext cx="2759199" cy="2759199"/>
          </a:xfrm>
          <a:prstGeom prst="rect">
            <a:avLst/>
          </a:prstGeom>
        </p:spPr>
      </p:pic>
      <p:sp>
        <p:nvSpPr>
          <p:cNvPr id="5" name="Tekstiruutu 4">
            <a:extLst>
              <a:ext uri="{FF2B5EF4-FFF2-40B4-BE49-F238E27FC236}">
                <a16:creationId xmlns:a16="http://schemas.microsoft.com/office/drawing/2014/main" id="{42A89F68-3116-7B89-0033-16B9C32BEC7E}"/>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6" name="Kuva 5" descr="Keskustelu ääriviiva">
            <a:extLst>
              <a:ext uri="{FF2B5EF4-FFF2-40B4-BE49-F238E27FC236}">
                <a16:creationId xmlns:a16="http://schemas.microsoft.com/office/drawing/2014/main" id="{9B5F1F53-BE1B-2E24-D70B-C54BE23146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44114" y="2825883"/>
            <a:ext cx="2606818" cy="2606818"/>
          </a:xfrm>
          <a:prstGeom prst="rect">
            <a:avLst/>
          </a:prstGeom>
        </p:spPr>
      </p:pic>
    </p:spTree>
    <p:extLst>
      <p:ext uri="{BB962C8B-B14F-4D97-AF65-F5344CB8AC3E}">
        <p14:creationId xmlns:p14="http://schemas.microsoft.com/office/powerpoint/2010/main" val="25163771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E6AC4-554C-079D-96F3-4BBE19B354C0}"/>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0E60BF33-DD82-1DA0-9FE2-A7B2FF5A3B77}"/>
              </a:ext>
            </a:extLst>
          </p:cNvPr>
          <p:cNvSpPr>
            <a:spLocks noGrp="1"/>
          </p:cNvSpPr>
          <p:nvPr>
            <p:ph type="title"/>
          </p:nvPr>
        </p:nvSpPr>
        <p:spPr/>
        <p:txBody>
          <a:bodyPr/>
          <a:lstStyle/>
          <a:p>
            <a:r>
              <a:rPr lang="fi-FI" dirty="0"/>
              <a:t>Harjoittele imperfektiä- </a:t>
            </a:r>
            <a:r>
              <a:rPr lang="fi-FI" dirty="0">
                <a:solidFill>
                  <a:srgbClr val="FF0000"/>
                </a:solidFill>
              </a:rPr>
              <a:t>ratkaisut</a:t>
            </a:r>
            <a:r>
              <a:rPr lang="fi-FI" dirty="0"/>
              <a:t> </a:t>
            </a:r>
          </a:p>
        </p:txBody>
      </p:sp>
      <p:sp>
        <p:nvSpPr>
          <p:cNvPr id="3" name="Sisällön paikkamerkki 2">
            <a:extLst>
              <a:ext uri="{FF2B5EF4-FFF2-40B4-BE49-F238E27FC236}">
                <a16:creationId xmlns:a16="http://schemas.microsoft.com/office/drawing/2014/main" id="{0756EFDD-6FD1-B40D-40C1-89BC39BA63CF}"/>
              </a:ext>
            </a:extLst>
          </p:cNvPr>
          <p:cNvSpPr>
            <a:spLocks noGrp="1"/>
          </p:cNvSpPr>
          <p:nvPr>
            <p:ph idx="1"/>
          </p:nvPr>
        </p:nvSpPr>
        <p:spPr/>
        <p:txBody>
          <a:bodyPr vert="horz" lIns="91440" tIns="45720" rIns="91440" bIns="45720" rtlCol="0" anchor="t">
            <a:normAutofit/>
          </a:bodyPr>
          <a:lstStyle/>
          <a:p>
            <a:pPr marL="0" indent="0">
              <a:buNone/>
            </a:pPr>
            <a:r>
              <a:rPr lang="fi-FI" dirty="0">
                <a:cs typeface="Calibri" panose="020F0502020204030204"/>
              </a:rPr>
              <a:t>Muuta seuraavat lauseet imperfektiin.</a:t>
            </a:r>
          </a:p>
          <a:p>
            <a:pPr marL="0" indent="0">
              <a:buNone/>
            </a:pPr>
            <a:endParaRPr lang="fi-FI" dirty="0">
              <a:cs typeface="Calibri" panose="020F0502020204030204"/>
            </a:endParaRPr>
          </a:p>
          <a:p>
            <a:pPr marL="514350" indent="-514350">
              <a:buFont typeface="+mj-lt"/>
              <a:buAutoNum type="arabicPeriod"/>
            </a:pPr>
            <a:r>
              <a:rPr lang="fi-FI" dirty="0" err="1">
                <a:cs typeface="Calibri" panose="020F0502020204030204"/>
              </a:rPr>
              <a:t>Jag</a:t>
            </a:r>
            <a:r>
              <a:rPr lang="fi-FI" dirty="0">
                <a:cs typeface="Calibri" panose="020F0502020204030204"/>
              </a:rPr>
              <a:t> </a:t>
            </a:r>
            <a:r>
              <a:rPr lang="fi-FI" dirty="0" err="1">
                <a:cs typeface="Calibri" panose="020F0502020204030204"/>
              </a:rPr>
              <a:t>spelar</a:t>
            </a:r>
            <a:r>
              <a:rPr lang="fi-FI" dirty="0">
                <a:cs typeface="Calibri" panose="020F0502020204030204"/>
              </a:rPr>
              <a:t> </a:t>
            </a:r>
            <a:r>
              <a:rPr lang="fi-FI" dirty="0" err="1">
                <a:cs typeface="Calibri" panose="020F0502020204030204"/>
              </a:rPr>
              <a:t>korgboll</a:t>
            </a:r>
            <a:r>
              <a:rPr lang="fi-FI" dirty="0">
                <a:cs typeface="Calibri" panose="020F0502020204030204"/>
              </a:rPr>
              <a:t>. – </a:t>
            </a:r>
            <a:r>
              <a:rPr lang="fi-FI" b="1" dirty="0" err="1">
                <a:cs typeface="Calibri" panose="020F0502020204030204"/>
              </a:rPr>
              <a:t>Jag</a:t>
            </a:r>
            <a:r>
              <a:rPr lang="fi-FI" b="1" dirty="0">
                <a:cs typeface="Calibri" panose="020F0502020204030204"/>
              </a:rPr>
              <a:t> </a:t>
            </a:r>
            <a:r>
              <a:rPr lang="fi-FI" b="1" dirty="0" err="1">
                <a:cs typeface="Calibri" panose="020F0502020204030204"/>
              </a:rPr>
              <a:t>spelade</a:t>
            </a:r>
            <a:r>
              <a:rPr lang="fi-FI" b="1" dirty="0">
                <a:cs typeface="Calibri" panose="020F0502020204030204"/>
              </a:rPr>
              <a:t> </a:t>
            </a:r>
            <a:r>
              <a:rPr lang="fi-FI" b="1" dirty="0" err="1">
                <a:cs typeface="Calibri" panose="020F0502020204030204"/>
              </a:rPr>
              <a:t>korgboll</a:t>
            </a:r>
            <a:r>
              <a:rPr lang="fi-FI" b="1" dirty="0">
                <a:cs typeface="Calibri" panose="020F0502020204030204"/>
              </a:rPr>
              <a:t>.</a:t>
            </a:r>
            <a:endParaRPr lang="fi-FI" dirty="0">
              <a:cs typeface="Calibri" panose="020F0502020204030204"/>
            </a:endParaRPr>
          </a:p>
          <a:p>
            <a:pPr marL="514350" indent="-514350">
              <a:buFont typeface="+mj-lt"/>
              <a:buAutoNum type="arabicPeriod"/>
            </a:pPr>
            <a:r>
              <a:rPr lang="fi-FI" dirty="0">
                <a:cs typeface="Calibri" panose="020F0502020204030204"/>
              </a:rPr>
              <a:t>Vi </a:t>
            </a:r>
            <a:r>
              <a:rPr lang="fi-FI" dirty="0" err="1">
                <a:cs typeface="Calibri" panose="020F0502020204030204"/>
              </a:rPr>
              <a:t>gillar</a:t>
            </a:r>
            <a:r>
              <a:rPr lang="fi-FI" dirty="0">
                <a:cs typeface="Calibri" panose="020F0502020204030204"/>
              </a:rPr>
              <a:t> </a:t>
            </a:r>
            <a:r>
              <a:rPr lang="fi-FI" dirty="0" err="1">
                <a:cs typeface="Calibri" panose="020F0502020204030204"/>
              </a:rPr>
              <a:t>hundar</a:t>
            </a:r>
            <a:r>
              <a:rPr lang="fi-FI" dirty="0">
                <a:cs typeface="Calibri" panose="020F0502020204030204"/>
              </a:rPr>
              <a:t>. – </a:t>
            </a:r>
            <a:r>
              <a:rPr lang="fi-FI" b="1" dirty="0">
                <a:cs typeface="Calibri" panose="020F0502020204030204"/>
              </a:rPr>
              <a:t>Vi </a:t>
            </a:r>
            <a:r>
              <a:rPr lang="fi-FI" b="1" dirty="0" err="1">
                <a:cs typeface="Calibri" panose="020F0502020204030204"/>
              </a:rPr>
              <a:t>gillade</a:t>
            </a:r>
            <a:r>
              <a:rPr lang="fi-FI" b="1" dirty="0">
                <a:cs typeface="Calibri" panose="020F0502020204030204"/>
              </a:rPr>
              <a:t> </a:t>
            </a:r>
            <a:r>
              <a:rPr lang="fi-FI" b="1" dirty="0" err="1">
                <a:cs typeface="Calibri" panose="020F0502020204030204"/>
              </a:rPr>
              <a:t>hundar</a:t>
            </a:r>
            <a:r>
              <a:rPr lang="fi-FI" b="1" dirty="0">
                <a:cs typeface="Calibri" panose="020F0502020204030204"/>
              </a:rPr>
              <a:t>.</a:t>
            </a:r>
            <a:r>
              <a:rPr lang="fi-FI" dirty="0">
                <a:cs typeface="Calibri" panose="020F0502020204030204"/>
              </a:rPr>
              <a:t> </a:t>
            </a:r>
          </a:p>
          <a:p>
            <a:pPr marL="514350" indent="-514350">
              <a:buFont typeface="+mj-lt"/>
              <a:buAutoNum type="arabicPeriod"/>
            </a:pPr>
            <a:r>
              <a:rPr lang="fi-FI" dirty="0">
                <a:cs typeface="Calibri" panose="020F0502020204030204"/>
              </a:rPr>
              <a:t>Anders </a:t>
            </a:r>
            <a:r>
              <a:rPr lang="fi-FI" dirty="0" err="1">
                <a:cs typeface="Calibri" panose="020F0502020204030204"/>
              </a:rPr>
              <a:t>läser</a:t>
            </a:r>
            <a:r>
              <a:rPr lang="fi-FI" dirty="0">
                <a:cs typeface="Calibri" panose="020F0502020204030204"/>
              </a:rPr>
              <a:t> en </a:t>
            </a:r>
            <a:r>
              <a:rPr lang="fi-FI" dirty="0" err="1">
                <a:cs typeface="Calibri" panose="020F0502020204030204"/>
              </a:rPr>
              <a:t>bok</a:t>
            </a:r>
            <a:r>
              <a:rPr lang="fi-FI" dirty="0">
                <a:cs typeface="Calibri" panose="020F0502020204030204"/>
              </a:rPr>
              <a:t>. – </a:t>
            </a:r>
            <a:r>
              <a:rPr lang="fi-FI" b="1" dirty="0">
                <a:cs typeface="Calibri" panose="020F0502020204030204"/>
              </a:rPr>
              <a:t>Anders </a:t>
            </a:r>
            <a:r>
              <a:rPr lang="fi-FI" b="1" dirty="0" err="1">
                <a:cs typeface="Calibri" panose="020F0502020204030204"/>
              </a:rPr>
              <a:t>läste</a:t>
            </a:r>
            <a:r>
              <a:rPr lang="fi-FI" b="1" dirty="0">
                <a:cs typeface="Calibri" panose="020F0502020204030204"/>
              </a:rPr>
              <a:t> en </a:t>
            </a:r>
            <a:r>
              <a:rPr lang="fi-FI" b="1" dirty="0" err="1">
                <a:cs typeface="Calibri" panose="020F0502020204030204"/>
              </a:rPr>
              <a:t>bok</a:t>
            </a:r>
            <a:r>
              <a:rPr lang="fi-FI" b="1" dirty="0">
                <a:cs typeface="Calibri" panose="020F0502020204030204"/>
              </a:rPr>
              <a:t>.</a:t>
            </a:r>
            <a:endParaRPr lang="fi-FI" dirty="0">
              <a:cs typeface="Calibri" panose="020F0502020204030204"/>
            </a:endParaRPr>
          </a:p>
          <a:p>
            <a:pPr marL="514350" indent="-514350">
              <a:buFont typeface="+mj-lt"/>
              <a:buAutoNum type="arabicPeriod"/>
            </a:pPr>
            <a:r>
              <a:rPr lang="fi-FI" dirty="0" err="1">
                <a:cs typeface="Calibri" panose="020F0502020204030204"/>
              </a:rPr>
              <a:t>Talar</a:t>
            </a:r>
            <a:r>
              <a:rPr lang="fi-FI" dirty="0">
                <a:cs typeface="Calibri" panose="020F0502020204030204"/>
              </a:rPr>
              <a:t> </a:t>
            </a:r>
            <a:r>
              <a:rPr lang="fi-FI" dirty="0" err="1">
                <a:cs typeface="Calibri" panose="020F0502020204030204"/>
              </a:rPr>
              <a:t>ni</a:t>
            </a:r>
            <a:r>
              <a:rPr lang="fi-FI" dirty="0">
                <a:cs typeface="Calibri" panose="020F0502020204030204"/>
              </a:rPr>
              <a:t> </a:t>
            </a:r>
            <a:r>
              <a:rPr lang="fi-FI" dirty="0" err="1">
                <a:cs typeface="Calibri" panose="020F0502020204030204"/>
              </a:rPr>
              <a:t>finska</a:t>
            </a:r>
            <a:r>
              <a:rPr lang="fi-FI" dirty="0">
                <a:cs typeface="Calibri" panose="020F0502020204030204"/>
              </a:rPr>
              <a:t>? – </a:t>
            </a:r>
            <a:r>
              <a:rPr lang="fi-FI" b="1" dirty="0" err="1">
                <a:cs typeface="Calibri" panose="020F0502020204030204"/>
              </a:rPr>
              <a:t>Talade</a:t>
            </a:r>
            <a:r>
              <a:rPr lang="fi-FI" b="1" dirty="0">
                <a:cs typeface="Calibri" panose="020F0502020204030204"/>
              </a:rPr>
              <a:t> </a:t>
            </a:r>
            <a:r>
              <a:rPr lang="fi-FI" b="1" dirty="0" err="1">
                <a:cs typeface="Calibri" panose="020F0502020204030204"/>
              </a:rPr>
              <a:t>ni</a:t>
            </a:r>
            <a:r>
              <a:rPr lang="fi-FI" b="1" dirty="0">
                <a:cs typeface="Calibri" panose="020F0502020204030204"/>
              </a:rPr>
              <a:t> </a:t>
            </a:r>
            <a:r>
              <a:rPr lang="fi-FI" b="1" dirty="0" err="1">
                <a:cs typeface="Calibri" panose="020F0502020204030204"/>
              </a:rPr>
              <a:t>finska</a:t>
            </a:r>
            <a:r>
              <a:rPr lang="fi-FI" b="1" dirty="0">
                <a:cs typeface="Calibri" panose="020F0502020204030204"/>
              </a:rPr>
              <a:t>?</a:t>
            </a:r>
            <a:endParaRPr lang="fi-FI" dirty="0">
              <a:cs typeface="Calibri" panose="020F0502020204030204"/>
            </a:endParaRPr>
          </a:p>
          <a:p>
            <a:pPr marL="514350" indent="-514350">
              <a:buFont typeface="+mj-lt"/>
              <a:buAutoNum type="arabicPeriod"/>
            </a:pPr>
            <a:r>
              <a:rPr lang="fi-FI" dirty="0" err="1">
                <a:cs typeface="Calibri" panose="020F0502020204030204"/>
              </a:rPr>
              <a:t>Hon</a:t>
            </a:r>
            <a:r>
              <a:rPr lang="fi-FI" dirty="0">
                <a:cs typeface="Calibri" panose="020F0502020204030204"/>
              </a:rPr>
              <a:t> </a:t>
            </a:r>
            <a:r>
              <a:rPr lang="fi-FI" dirty="0" err="1">
                <a:cs typeface="Calibri" panose="020F0502020204030204"/>
              </a:rPr>
              <a:t>tittar</a:t>
            </a:r>
            <a:r>
              <a:rPr lang="fi-FI" dirty="0">
                <a:cs typeface="Calibri" panose="020F0502020204030204"/>
              </a:rPr>
              <a:t> </a:t>
            </a:r>
            <a:r>
              <a:rPr lang="fi-FI" dirty="0" err="1">
                <a:cs typeface="Calibri" panose="020F0502020204030204"/>
              </a:rPr>
              <a:t>på</a:t>
            </a:r>
            <a:r>
              <a:rPr lang="fi-FI" dirty="0">
                <a:cs typeface="Calibri" panose="020F0502020204030204"/>
              </a:rPr>
              <a:t> TV. – </a:t>
            </a:r>
            <a:r>
              <a:rPr lang="fi-FI" b="1" dirty="0" err="1">
                <a:cs typeface="Calibri" panose="020F0502020204030204"/>
              </a:rPr>
              <a:t>Hon</a:t>
            </a:r>
            <a:r>
              <a:rPr lang="fi-FI" b="1" dirty="0">
                <a:cs typeface="Calibri" panose="020F0502020204030204"/>
              </a:rPr>
              <a:t> </a:t>
            </a:r>
            <a:r>
              <a:rPr lang="fi-FI" b="1" dirty="0" err="1">
                <a:cs typeface="Calibri" panose="020F0502020204030204"/>
              </a:rPr>
              <a:t>tittade</a:t>
            </a:r>
            <a:r>
              <a:rPr lang="fi-FI" b="1" dirty="0">
                <a:cs typeface="Calibri" panose="020F0502020204030204"/>
              </a:rPr>
              <a:t> </a:t>
            </a:r>
            <a:r>
              <a:rPr lang="fi-FI" b="1" dirty="0" err="1">
                <a:cs typeface="Calibri" panose="020F0502020204030204"/>
              </a:rPr>
              <a:t>på</a:t>
            </a:r>
            <a:r>
              <a:rPr lang="fi-FI" b="1" dirty="0">
                <a:cs typeface="Calibri" panose="020F0502020204030204"/>
              </a:rPr>
              <a:t> TV.</a:t>
            </a:r>
            <a:endParaRPr lang="fi-FI" dirty="0">
              <a:cs typeface="Calibri" panose="020F0502020204030204"/>
            </a:endParaRPr>
          </a:p>
          <a:p>
            <a:pPr marL="0" indent="0">
              <a:buNone/>
            </a:pPr>
            <a:endParaRPr lang="fi-FI" dirty="0">
              <a:cs typeface="Calibri" panose="020F0502020204030204"/>
            </a:endParaRPr>
          </a:p>
          <a:p>
            <a:pPr marL="0" indent="0">
              <a:buNone/>
            </a:pPr>
            <a:endParaRPr lang="fi-FI" dirty="0">
              <a:cs typeface="Calibri" panose="020F0502020204030204"/>
            </a:endParaRPr>
          </a:p>
          <a:p>
            <a:pPr marL="0" indent="0">
              <a:buNone/>
            </a:pPr>
            <a:endParaRPr lang="fi-FI" dirty="0">
              <a:cs typeface="Calibri" panose="020F0502020204030204"/>
            </a:endParaRPr>
          </a:p>
        </p:txBody>
      </p:sp>
      <p:pic>
        <p:nvPicPr>
          <p:cNvPr id="4" name="Kuva 3" descr="Hammasrattaat ääriviiva">
            <a:extLst>
              <a:ext uri="{FF2B5EF4-FFF2-40B4-BE49-F238E27FC236}">
                <a16:creationId xmlns:a16="http://schemas.microsoft.com/office/drawing/2014/main" id="{6B9F7DFB-7959-F1F5-0E68-87A99F272FF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91733" y="378557"/>
            <a:ext cx="2759199" cy="2759199"/>
          </a:xfrm>
          <a:prstGeom prst="rect">
            <a:avLst/>
          </a:prstGeom>
        </p:spPr>
      </p:pic>
      <p:sp>
        <p:nvSpPr>
          <p:cNvPr id="5" name="Tekstiruutu 4">
            <a:extLst>
              <a:ext uri="{FF2B5EF4-FFF2-40B4-BE49-F238E27FC236}">
                <a16:creationId xmlns:a16="http://schemas.microsoft.com/office/drawing/2014/main" id="{E74ED10E-24FB-61ED-8116-05824E25134B}"/>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6" name="Kuva 5" descr="Keskustelu ääriviiva">
            <a:extLst>
              <a:ext uri="{FF2B5EF4-FFF2-40B4-BE49-F238E27FC236}">
                <a16:creationId xmlns:a16="http://schemas.microsoft.com/office/drawing/2014/main" id="{BD62EE3A-EB8E-2933-D71A-5CE74A869A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44114" y="2825883"/>
            <a:ext cx="2606818" cy="2606818"/>
          </a:xfrm>
          <a:prstGeom prst="rect">
            <a:avLst/>
          </a:prstGeom>
        </p:spPr>
      </p:pic>
    </p:spTree>
    <p:extLst>
      <p:ext uri="{BB962C8B-B14F-4D97-AF65-F5344CB8AC3E}">
        <p14:creationId xmlns:p14="http://schemas.microsoft.com/office/powerpoint/2010/main" val="3418228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A25DD9A-A6A9-6068-B43D-647840FAC41C}"/>
              </a:ext>
            </a:extLst>
          </p:cNvPr>
          <p:cNvSpPr>
            <a:spLocks noGrp="1"/>
          </p:cNvSpPr>
          <p:nvPr>
            <p:ph type="title"/>
          </p:nvPr>
        </p:nvSpPr>
        <p:spPr/>
        <p:txBody>
          <a:bodyPr/>
          <a:lstStyle/>
          <a:p>
            <a:r>
              <a:rPr lang="fi-FI" b="1" dirty="0"/>
              <a:t>Perfekti ”olen tehnyt”</a:t>
            </a:r>
          </a:p>
        </p:txBody>
      </p:sp>
      <p:sp>
        <p:nvSpPr>
          <p:cNvPr id="3" name="Sisällön paikkamerkki 2">
            <a:extLst>
              <a:ext uri="{FF2B5EF4-FFF2-40B4-BE49-F238E27FC236}">
                <a16:creationId xmlns:a16="http://schemas.microsoft.com/office/drawing/2014/main" id="{45BFCA94-BB1E-4B8B-7E68-D143E8ACD7DC}"/>
              </a:ext>
            </a:extLst>
          </p:cNvPr>
          <p:cNvSpPr>
            <a:spLocks noGrp="1"/>
          </p:cNvSpPr>
          <p:nvPr>
            <p:ph idx="1"/>
          </p:nvPr>
        </p:nvSpPr>
        <p:spPr/>
        <p:txBody>
          <a:bodyPr>
            <a:normAutofit fontScale="85000" lnSpcReduction="20000"/>
          </a:bodyPr>
          <a:lstStyle/>
          <a:p>
            <a:pPr marL="0" indent="0">
              <a:buNone/>
            </a:pPr>
            <a:r>
              <a:rPr lang="fi-FI" dirty="0"/>
              <a:t>Muodostus 	HAR + 4. muoto </a:t>
            </a:r>
          </a:p>
          <a:p>
            <a:pPr marL="0" indent="0">
              <a:buNone/>
            </a:pPr>
            <a:endParaRPr lang="fi-FI" dirty="0"/>
          </a:p>
          <a:p>
            <a:pPr marL="0" indent="0">
              <a:buNone/>
            </a:pPr>
            <a:r>
              <a:rPr lang="fi-FI" dirty="0"/>
              <a:t>	</a:t>
            </a:r>
          </a:p>
          <a:p>
            <a:pPr marL="0" indent="0">
              <a:buNone/>
            </a:pPr>
            <a:r>
              <a:rPr lang="fi-FI" dirty="0"/>
              <a:t>Ilmaisee tapahtuman, joka jo loppunut mutta vaikutus jatkuu edelleen.</a:t>
            </a:r>
          </a:p>
          <a:p>
            <a:pPr marL="0" indent="0">
              <a:buNone/>
            </a:pPr>
            <a:endParaRPr lang="fi-FI" dirty="0"/>
          </a:p>
          <a:p>
            <a:pPr marL="0" indent="0">
              <a:buNone/>
            </a:pPr>
            <a:r>
              <a:rPr lang="fi-FI" dirty="0"/>
              <a:t>	</a:t>
            </a:r>
            <a:r>
              <a:rPr lang="fi-FI" dirty="0" err="1"/>
              <a:t>Jag</a:t>
            </a:r>
            <a:r>
              <a:rPr lang="fi-FI" dirty="0"/>
              <a:t> </a:t>
            </a:r>
            <a:r>
              <a:rPr lang="fi-FI" i="1" dirty="0" err="1"/>
              <a:t>har</a:t>
            </a:r>
            <a:r>
              <a:rPr lang="fi-FI" i="1" dirty="0"/>
              <a:t> </a:t>
            </a:r>
            <a:r>
              <a:rPr lang="fi-FI" i="1" dirty="0" err="1"/>
              <a:t>sett</a:t>
            </a:r>
            <a:r>
              <a:rPr lang="fi-FI" i="1" dirty="0"/>
              <a:t> </a:t>
            </a:r>
            <a:r>
              <a:rPr lang="fi-FI" dirty="0" err="1"/>
              <a:t>filmen</a:t>
            </a:r>
            <a:r>
              <a:rPr lang="fi-FI" dirty="0"/>
              <a:t> </a:t>
            </a:r>
            <a:r>
              <a:rPr lang="fi-FI" dirty="0" err="1"/>
              <a:t>Matrix</a:t>
            </a:r>
            <a:r>
              <a:rPr lang="fi-FI" dirty="0"/>
              <a:t>.	Olen nähnyt elokuvan </a:t>
            </a:r>
            <a:r>
              <a:rPr lang="fi-FI" dirty="0" err="1"/>
              <a:t>Matrix</a:t>
            </a:r>
            <a:r>
              <a:rPr lang="fi-FI" dirty="0"/>
              <a:t> </a:t>
            </a:r>
          </a:p>
          <a:p>
            <a:pPr marL="0" indent="0">
              <a:buNone/>
            </a:pPr>
            <a:r>
              <a:rPr lang="fi-FI" dirty="0"/>
              <a:t>		- ja edelleen muistan sen</a:t>
            </a:r>
          </a:p>
          <a:p>
            <a:pPr marL="0" indent="0">
              <a:buNone/>
            </a:pPr>
            <a:r>
              <a:rPr lang="fi-FI" dirty="0"/>
              <a:t>	</a:t>
            </a:r>
            <a:r>
              <a:rPr lang="fi-FI" dirty="0" err="1"/>
              <a:t>Jag</a:t>
            </a:r>
            <a:r>
              <a:rPr lang="fi-FI" dirty="0"/>
              <a:t> </a:t>
            </a:r>
            <a:r>
              <a:rPr lang="fi-FI" i="1" dirty="0" err="1"/>
              <a:t>har</a:t>
            </a:r>
            <a:r>
              <a:rPr lang="fi-FI" i="1" dirty="0"/>
              <a:t> </a:t>
            </a:r>
            <a:r>
              <a:rPr lang="fi-FI" i="1" dirty="0" err="1"/>
              <a:t>arbetat</a:t>
            </a:r>
            <a:r>
              <a:rPr lang="fi-FI" i="1" dirty="0"/>
              <a:t> </a:t>
            </a:r>
            <a:r>
              <a:rPr lang="fi-FI" dirty="0"/>
              <a:t>i IKEA.		Olen työskennellyt </a:t>
            </a:r>
            <a:r>
              <a:rPr lang="fi-FI" dirty="0" err="1"/>
              <a:t>IKEAssa</a:t>
            </a:r>
            <a:r>
              <a:rPr lang="fi-FI" dirty="0"/>
              <a:t>.</a:t>
            </a:r>
          </a:p>
          <a:p>
            <a:pPr marL="0" indent="0">
              <a:buNone/>
            </a:pPr>
            <a:r>
              <a:rPr lang="fi-FI" dirty="0"/>
              <a:t>		- ja siitä minulla on työkokemusta</a:t>
            </a:r>
          </a:p>
          <a:p>
            <a:pPr marL="0" indent="0">
              <a:buNone/>
            </a:pPr>
            <a:endParaRPr lang="fi-FI" dirty="0"/>
          </a:p>
          <a:p>
            <a:pPr marL="0" indent="0">
              <a:buNone/>
            </a:pPr>
            <a:r>
              <a:rPr lang="fi-FI" sz="2100" dirty="0"/>
              <a:t>( vrt. englannin kieli </a:t>
            </a:r>
            <a:r>
              <a:rPr lang="fi-FI" sz="2100" i="1" dirty="0"/>
              <a:t>I </a:t>
            </a:r>
            <a:r>
              <a:rPr lang="fi-FI" sz="2100" i="1" u="sng" dirty="0" err="1"/>
              <a:t>have</a:t>
            </a:r>
            <a:r>
              <a:rPr lang="fi-FI" sz="2100" i="1" dirty="0"/>
              <a:t> </a:t>
            </a:r>
            <a:r>
              <a:rPr lang="fi-FI" sz="2100" i="1" u="sng" dirty="0" err="1"/>
              <a:t>seen</a:t>
            </a:r>
            <a:r>
              <a:rPr lang="fi-FI" sz="2100" i="1" dirty="0"/>
              <a:t> </a:t>
            </a:r>
            <a:r>
              <a:rPr lang="fi-FI" sz="2100" i="1" dirty="0" err="1"/>
              <a:t>the</a:t>
            </a:r>
            <a:r>
              <a:rPr lang="fi-FI" sz="2100" i="1" dirty="0"/>
              <a:t> </a:t>
            </a:r>
            <a:r>
              <a:rPr lang="fi-FI" sz="2100" i="1" dirty="0" err="1"/>
              <a:t>movie</a:t>
            </a:r>
            <a:r>
              <a:rPr lang="fi-FI" sz="2100" i="1" dirty="0"/>
              <a:t> </a:t>
            </a:r>
            <a:r>
              <a:rPr lang="fi-FI" sz="2100" i="1" dirty="0" err="1"/>
              <a:t>Matrix</a:t>
            </a:r>
            <a:r>
              <a:rPr lang="fi-FI" sz="2100" dirty="0"/>
              <a:t>)</a:t>
            </a:r>
          </a:p>
          <a:p>
            <a:pPr marL="0" indent="0">
              <a:buNone/>
            </a:pPr>
            <a:endParaRPr lang="fi-FI" dirty="0"/>
          </a:p>
        </p:txBody>
      </p:sp>
      <p:pic>
        <p:nvPicPr>
          <p:cNvPr id="4" name="Kuva 3" descr="Tienviitta ääriviiva">
            <a:extLst>
              <a:ext uri="{FF2B5EF4-FFF2-40B4-BE49-F238E27FC236}">
                <a16:creationId xmlns:a16="http://schemas.microsoft.com/office/drawing/2014/main" id="{27F54395-9D1B-5539-DB5A-9DC78668F3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05765" y="200204"/>
            <a:ext cx="1714463" cy="1714463"/>
          </a:xfrm>
          <a:prstGeom prst="rect">
            <a:avLst/>
          </a:prstGeom>
        </p:spPr>
      </p:pic>
      <p:sp>
        <p:nvSpPr>
          <p:cNvPr id="5" name="Tekstiruutu 4">
            <a:extLst>
              <a:ext uri="{FF2B5EF4-FFF2-40B4-BE49-F238E27FC236}">
                <a16:creationId xmlns:a16="http://schemas.microsoft.com/office/drawing/2014/main" id="{ACA2FFEE-4BBB-C801-AC27-0AA54D1E0AEA}"/>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7" name="Kuva 6" descr="Valo päällä tasaisella täytöllä">
            <a:extLst>
              <a:ext uri="{FF2B5EF4-FFF2-40B4-BE49-F238E27FC236}">
                <a16:creationId xmlns:a16="http://schemas.microsoft.com/office/drawing/2014/main" id="{339970F1-636C-AF3E-ABD0-6F1FBF313A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8552" y="5366703"/>
            <a:ext cx="726440" cy="726440"/>
          </a:xfrm>
          <a:prstGeom prst="rect">
            <a:avLst/>
          </a:prstGeom>
        </p:spPr>
      </p:pic>
      <p:sp>
        <p:nvSpPr>
          <p:cNvPr id="8" name="Suorakulmio 7">
            <a:extLst>
              <a:ext uri="{FF2B5EF4-FFF2-40B4-BE49-F238E27FC236}">
                <a16:creationId xmlns:a16="http://schemas.microsoft.com/office/drawing/2014/main" id="{A54DA588-8987-08DF-0388-A2CA4E9950C4}"/>
              </a:ext>
            </a:extLst>
          </p:cNvPr>
          <p:cNvSpPr/>
          <p:nvPr/>
        </p:nvSpPr>
        <p:spPr>
          <a:xfrm>
            <a:off x="2547991" y="1690688"/>
            <a:ext cx="3143892" cy="551647"/>
          </a:xfrm>
          <a:prstGeom prst="rect">
            <a:avLst/>
          </a:prstGeom>
          <a:noFill/>
          <a:ln>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i-FI"/>
          </a:p>
        </p:txBody>
      </p:sp>
    </p:spTree>
    <p:extLst>
      <p:ext uri="{BB962C8B-B14F-4D97-AF65-F5344CB8AC3E}">
        <p14:creationId xmlns:p14="http://schemas.microsoft.com/office/powerpoint/2010/main" val="13035201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58BA8D3-856C-7817-AA4B-A40B835E5CC0}"/>
              </a:ext>
            </a:extLst>
          </p:cNvPr>
          <p:cNvSpPr>
            <a:spLocks noGrp="1"/>
          </p:cNvSpPr>
          <p:nvPr>
            <p:ph type="title"/>
          </p:nvPr>
        </p:nvSpPr>
        <p:spPr/>
        <p:txBody>
          <a:bodyPr/>
          <a:lstStyle/>
          <a:p>
            <a:r>
              <a:rPr lang="fi-FI" b="1" dirty="0"/>
              <a:t>Pluskvamperfekti ”olin tehnyt”</a:t>
            </a:r>
          </a:p>
        </p:txBody>
      </p:sp>
      <p:sp>
        <p:nvSpPr>
          <p:cNvPr id="3" name="Sisällön paikkamerkki 2">
            <a:extLst>
              <a:ext uri="{FF2B5EF4-FFF2-40B4-BE49-F238E27FC236}">
                <a16:creationId xmlns:a16="http://schemas.microsoft.com/office/drawing/2014/main" id="{260F1E65-1CFF-B469-5723-6F46CB457DC8}"/>
              </a:ext>
            </a:extLst>
          </p:cNvPr>
          <p:cNvSpPr>
            <a:spLocks noGrp="1"/>
          </p:cNvSpPr>
          <p:nvPr>
            <p:ph idx="1"/>
          </p:nvPr>
        </p:nvSpPr>
        <p:spPr>
          <a:xfrm>
            <a:off x="903831" y="1690688"/>
            <a:ext cx="10515600" cy="4351338"/>
          </a:xfrm>
        </p:spPr>
        <p:txBody>
          <a:bodyPr>
            <a:normAutofit fontScale="85000" lnSpcReduction="20000"/>
          </a:bodyPr>
          <a:lstStyle/>
          <a:p>
            <a:pPr marL="0" indent="0">
              <a:buNone/>
            </a:pPr>
            <a:endParaRPr lang="fi-FI" dirty="0"/>
          </a:p>
          <a:p>
            <a:pPr marL="0" indent="0">
              <a:buNone/>
            </a:pPr>
            <a:r>
              <a:rPr lang="fi-FI" dirty="0"/>
              <a:t>Muodostus 	</a:t>
            </a:r>
            <a:r>
              <a:rPr lang="fi-FI" sz="3000" dirty="0"/>
              <a:t>HADE + 4.muoto</a:t>
            </a:r>
            <a:endParaRPr lang="fi-FI" sz="3600" dirty="0"/>
          </a:p>
          <a:p>
            <a:pPr marL="0" indent="0">
              <a:buNone/>
            </a:pPr>
            <a:endParaRPr lang="fi-FI" dirty="0"/>
          </a:p>
          <a:p>
            <a:pPr marL="0" indent="0">
              <a:buNone/>
            </a:pPr>
            <a:r>
              <a:rPr lang="fi-FI" dirty="0" err="1"/>
              <a:t>Pl.perfektillä</a:t>
            </a:r>
            <a:r>
              <a:rPr lang="fi-FI" dirty="0"/>
              <a:t> saadaan menneisyydessä tapahtuneet asiat aikajärjestykseen. </a:t>
            </a:r>
            <a:r>
              <a:rPr lang="fi-FI" dirty="0" err="1"/>
              <a:t>Pl.perfekti</a:t>
            </a:r>
            <a:r>
              <a:rPr lang="fi-FI" dirty="0"/>
              <a:t> Ilmaisee tapahtumaa, joka on tapahtunut ennen kuin imperfektillä ilmaistu tapahtuma.</a:t>
            </a:r>
          </a:p>
          <a:p>
            <a:pPr marL="0" indent="0">
              <a:buNone/>
            </a:pPr>
            <a:endParaRPr lang="fi-FI" dirty="0"/>
          </a:p>
          <a:p>
            <a:pPr marL="0" indent="0">
              <a:buNone/>
            </a:pPr>
            <a:r>
              <a:rPr lang="fi-FI" dirty="0"/>
              <a:t>Vi </a:t>
            </a:r>
            <a:r>
              <a:rPr lang="fi-FI" dirty="0" err="1"/>
              <a:t>hörde</a:t>
            </a:r>
            <a:r>
              <a:rPr lang="fi-FI" dirty="0"/>
              <a:t> </a:t>
            </a:r>
            <a:r>
              <a:rPr lang="fi-FI" dirty="0" err="1"/>
              <a:t>att</a:t>
            </a:r>
            <a:r>
              <a:rPr lang="fi-FI" dirty="0"/>
              <a:t> Thomas </a:t>
            </a:r>
            <a:r>
              <a:rPr lang="fi-FI" dirty="0" err="1"/>
              <a:t>hade</a:t>
            </a:r>
            <a:r>
              <a:rPr lang="fi-FI" dirty="0"/>
              <a:t> </a:t>
            </a:r>
            <a:r>
              <a:rPr lang="fi-FI" dirty="0" err="1"/>
              <a:t>startat</a:t>
            </a:r>
            <a:r>
              <a:rPr lang="fi-FI" dirty="0"/>
              <a:t> i en </a:t>
            </a:r>
            <a:r>
              <a:rPr lang="fi-FI" dirty="0" err="1"/>
              <a:t>ny</a:t>
            </a:r>
            <a:r>
              <a:rPr lang="fi-FI" dirty="0"/>
              <a:t> </a:t>
            </a:r>
            <a:r>
              <a:rPr lang="fi-FI" dirty="0" err="1"/>
              <a:t>skola</a:t>
            </a:r>
            <a:r>
              <a:rPr lang="fi-FI" dirty="0"/>
              <a:t>.</a:t>
            </a:r>
          </a:p>
          <a:p>
            <a:pPr marL="0" indent="0">
              <a:buNone/>
            </a:pPr>
            <a:r>
              <a:rPr lang="fi-FI" dirty="0"/>
              <a:t>	Kuulimme että Thomas oli aloittanut uuden koulun. </a:t>
            </a:r>
          </a:p>
          <a:p>
            <a:pPr marL="0" indent="0">
              <a:buNone/>
            </a:pPr>
            <a:r>
              <a:rPr lang="fi-FI" dirty="0"/>
              <a:t>	(Thomas oli aloittanut koulun ennen kuin me kuulimme siitä)</a:t>
            </a:r>
          </a:p>
          <a:p>
            <a:pPr marL="0" indent="0">
              <a:buNone/>
            </a:pPr>
            <a:endParaRPr lang="fi-FI" sz="2800" dirty="0"/>
          </a:p>
          <a:p>
            <a:pPr marL="0" indent="0">
              <a:buNone/>
            </a:pPr>
            <a:r>
              <a:rPr lang="fi-FI" sz="2100" dirty="0"/>
              <a:t>(</a:t>
            </a:r>
            <a:r>
              <a:rPr lang="fi-FI" sz="2100" dirty="0" err="1"/>
              <a:t>vrt.englannin</a:t>
            </a:r>
            <a:r>
              <a:rPr lang="fi-FI" sz="2100" dirty="0"/>
              <a:t> kieli </a:t>
            </a:r>
            <a:r>
              <a:rPr lang="fi-FI" sz="2100" i="1" dirty="0"/>
              <a:t>Thomas </a:t>
            </a:r>
            <a:r>
              <a:rPr lang="fi-FI" sz="2100" i="1" dirty="0" err="1"/>
              <a:t>had</a:t>
            </a:r>
            <a:r>
              <a:rPr lang="fi-FI" sz="2100" i="1" dirty="0"/>
              <a:t> </a:t>
            </a:r>
            <a:r>
              <a:rPr lang="fi-FI" sz="2100" i="1" dirty="0" err="1"/>
              <a:t>started</a:t>
            </a:r>
            <a:r>
              <a:rPr lang="fi-FI" sz="2100" i="1" dirty="0"/>
              <a:t> a </a:t>
            </a:r>
            <a:r>
              <a:rPr lang="fi-FI" sz="2100" i="1" dirty="0" err="1"/>
              <a:t>new</a:t>
            </a:r>
            <a:r>
              <a:rPr lang="fi-FI" sz="2100" i="1" dirty="0"/>
              <a:t> </a:t>
            </a:r>
            <a:r>
              <a:rPr lang="fi-FI" sz="2100" i="1" dirty="0" err="1"/>
              <a:t>school</a:t>
            </a:r>
            <a:r>
              <a:rPr lang="fi-FI" sz="2100" i="1" dirty="0"/>
              <a:t>)</a:t>
            </a:r>
            <a:endParaRPr lang="fi-FI" sz="2100" dirty="0"/>
          </a:p>
          <a:p>
            <a:pPr marL="0" indent="0">
              <a:buNone/>
            </a:pPr>
            <a:endParaRPr lang="fi-FI" dirty="0"/>
          </a:p>
        </p:txBody>
      </p:sp>
      <p:pic>
        <p:nvPicPr>
          <p:cNvPr id="4" name="Kuva 3" descr="Tienviitta ääriviiva">
            <a:extLst>
              <a:ext uri="{FF2B5EF4-FFF2-40B4-BE49-F238E27FC236}">
                <a16:creationId xmlns:a16="http://schemas.microsoft.com/office/drawing/2014/main" id="{8AF6E9B0-D258-86B5-DDCF-77E53AB384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72866" y="458318"/>
            <a:ext cx="1714463" cy="1714463"/>
          </a:xfrm>
          <a:prstGeom prst="rect">
            <a:avLst/>
          </a:prstGeom>
        </p:spPr>
      </p:pic>
      <p:sp>
        <p:nvSpPr>
          <p:cNvPr id="5" name="Tekstiruutu 4">
            <a:extLst>
              <a:ext uri="{FF2B5EF4-FFF2-40B4-BE49-F238E27FC236}">
                <a16:creationId xmlns:a16="http://schemas.microsoft.com/office/drawing/2014/main" id="{00DE8CF1-8DED-A70A-B91A-1279A36EC08A}"/>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
        <p:nvSpPr>
          <p:cNvPr id="6" name="Suorakulmio 5">
            <a:extLst>
              <a:ext uri="{FF2B5EF4-FFF2-40B4-BE49-F238E27FC236}">
                <a16:creationId xmlns:a16="http://schemas.microsoft.com/office/drawing/2014/main" id="{D490A25F-DCAE-2BF3-674E-B237A264B5B9}"/>
              </a:ext>
            </a:extLst>
          </p:cNvPr>
          <p:cNvSpPr/>
          <p:nvPr/>
        </p:nvSpPr>
        <p:spPr>
          <a:xfrm>
            <a:off x="2603985" y="1919288"/>
            <a:ext cx="2825393" cy="678095"/>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 name="Kuva 6" descr="Valo päällä tasaisella täytöllä">
            <a:extLst>
              <a:ext uri="{FF2B5EF4-FFF2-40B4-BE49-F238E27FC236}">
                <a16:creationId xmlns:a16="http://schemas.microsoft.com/office/drawing/2014/main" id="{E198FA8D-6396-CD26-39CA-DD25C709C3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7755" y="5355950"/>
            <a:ext cx="686076" cy="686076"/>
          </a:xfrm>
          <a:prstGeom prst="rect">
            <a:avLst/>
          </a:prstGeom>
        </p:spPr>
      </p:pic>
    </p:spTree>
    <p:extLst>
      <p:ext uri="{BB962C8B-B14F-4D97-AF65-F5344CB8AC3E}">
        <p14:creationId xmlns:p14="http://schemas.microsoft.com/office/powerpoint/2010/main" val="17014774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794A5B-643D-2900-EE6D-A8F589674283}"/>
              </a:ext>
            </a:extLst>
          </p:cNvPr>
          <p:cNvSpPr>
            <a:spLocks noGrp="1"/>
          </p:cNvSpPr>
          <p:nvPr>
            <p:ph type="title"/>
          </p:nvPr>
        </p:nvSpPr>
        <p:spPr/>
        <p:txBody>
          <a:bodyPr/>
          <a:lstStyle/>
          <a:p>
            <a:r>
              <a:rPr lang="fi-FI" dirty="0">
                <a:ea typeface="Calibri Light"/>
                <a:cs typeface="Calibri Light"/>
              </a:rPr>
              <a:t>Harjoittele perfektiä ja </a:t>
            </a:r>
            <a:r>
              <a:rPr lang="fi-FI" dirty="0" err="1">
                <a:ea typeface="Calibri Light"/>
                <a:cs typeface="Calibri Light"/>
              </a:rPr>
              <a:t>pl.perfektiä</a:t>
            </a:r>
            <a:r>
              <a:rPr lang="fi-FI" dirty="0">
                <a:ea typeface="Calibri Light"/>
                <a:cs typeface="Calibri Light"/>
              </a:rPr>
              <a:t> </a:t>
            </a:r>
            <a:r>
              <a:rPr lang="fi-FI" dirty="0">
                <a:solidFill>
                  <a:srgbClr val="FF0000"/>
                </a:solidFill>
                <a:ea typeface="Calibri Light"/>
                <a:cs typeface="Calibri Light"/>
              </a:rPr>
              <a:t>ratkaisu</a:t>
            </a:r>
            <a:endParaRPr lang="fi-FI" dirty="0"/>
          </a:p>
        </p:txBody>
      </p:sp>
      <p:sp>
        <p:nvSpPr>
          <p:cNvPr id="3" name="Sisällön paikkamerkki 2">
            <a:extLst>
              <a:ext uri="{FF2B5EF4-FFF2-40B4-BE49-F238E27FC236}">
                <a16:creationId xmlns:a16="http://schemas.microsoft.com/office/drawing/2014/main" id="{232D3A18-166A-8AD9-29AF-E1528C3A6FC7}"/>
              </a:ext>
            </a:extLst>
          </p:cNvPr>
          <p:cNvSpPr>
            <a:spLocks noGrp="1"/>
          </p:cNvSpPr>
          <p:nvPr>
            <p:ph idx="1"/>
          </p:nvPr>
        </p:nvSpPr>
        <p:spPr>
          <a:xfrm>
            <a:off x="838200" y="1703157"/>
            <a:ext cx="10515600" cy="4351338"/>
          </a:xfrm>
        </p:spPr>
        <p:txBody>
          <a:bodyPr vert="horz" lIns="91440" tIns="45720" rIns="91440" bIns="45720" rtlCol="0" anchor="t">
            <a:normAutofit fontScale="92500" lnSpcReduction="20000"/>
          </a:bodyPr>
          <a:lstStyle/>
          <a:p>
            <a:r>
              <a:rPr lang="fi-FI" dirty="0">
                <a:cs typeface="Calibri"/>
              </a:rPr>
              <a:t>Muuta seuraavat lauseet perfektiin ja </a:t>
            </a:r>
            <a:r>
              <a:rPr lang="fi-FI" dirty="0" err="1">
                <a:cs typeface="Calibri"/>
              </a:rPr>
              <a:t>pl.perfektiin</a:t>
            </a:r>
            <a:r>
              <a:rPr lang="fi-FI" dirty="0">
                <a:cs typeface="Calibri"/>
              </a:rPr>
              <a:t>.</a:t>
            </a:r>
          </a:p>
          <a:p>
            <a:endParaRPr lang="fi-FI" dirty="0">
              <a:cs typeface="Calibri"/>
            </a:endParaRPr>
          </a:p>
          <a:p>
            <a:pPr marL="514350" indent="-514350">
              <a:buFont typeface="+mj-lt"/>
              <a:buAutoNum type="arabicPeriod"/>
            </a:pPr>
            <a:r>
              <a:rPr lang="fi-FI" dirty="0">
                <a:cs typeface="Calibri"/>
              </a:rPr>
              <a:t>Lars </a:t>
            </a:r>
            <a:r>
              <a:rPr lang="fi-FI" dirty="0" err="1">
                <a:cs typeface="Calibri"/>
              </a:rPr>
              <a:t>talar</a:t>
            </a:r>
            <a:r>
              <a:rPr lang="fi-FI" dirty="0">
                <a:cs typeface="Calibri"/>
              </a:rPr>
              <a:t> </a:t>
            </a:r>
            <a:r>
              <a:rPr lang="fi-FI" dirty="0" err="1">
                <a:cs typeface="Calibri"/>
              </a:rPr>
              <a:t>engelska</a:t>
            </a:r>
            <a:r>
              <a:rPr lang="fi-FI" dirty="0">
                <a:cs typeface="Calibri"/>
              </a:rPr>
              <a:t>. </a:t>
            </a:r>
          </a:p>
          <a:p>
            <a:pPr marL="0" indent="0">
              <a:buNone/>
            </a:pPr>
            <a:r>
              <a:rPr lang="fi-FI" b="1" dirty="0">
                <a:cs typeface="Calibri"/>
              </a:rPr>
              <a:t>Lars </a:t>
            </a:r>
            <a:r>
              <a:rPr lang="fi-FI" b="1" dirty="0" err="1">
                <a:cs typeface="Calibri"/>
              </a:rPr>
              <a:t>har</a:t>
            </a:r>
            <a:r>
              <a:rPr lang="fi-FI" b="1" dirty="0">
                <a:cs typeface="Calibri"/>
              </a:rPr>
              <a:t> </a:t>
            </a:r>
            <a:r>
              <a:rPr lang="fi-FI" b="1" dirty="0" err="1">
                <a:cs typeface="Calibri"/>
              </a:rPr>
              <a:t>talat</a:t>
            </a:r>
            <a:r>
              <a:rPr lang="fi-FI" b="1" dirty="0">
                <a:cs typeface="Calibri"/>
              </a:rPr>
              <a:t> </a:t>
            </a:r>
            <a:r>
              <a:rPr lang="fi-FI" b="1" dirty="0" err="1">
                <a:cs typeface="Calibri"/>
              </a:rPr>
              <a:t>engelska</a:t>
            </a:r>
            <a:r>
              <a:rPr lang="fi-FI" b="1" dirty="0">
                <a:cs typeface="Calibri"/>
              </a:rPr>
              <a:t> / Lars </a:t>
            </a:r>
            <a:r>
              <a:rPr lang="fi-FI" b="1" dirty="0" err="1">
                <a:cs typeface="Calibri"/>
              </a:rPr>
              <a:t>hade</a:t>
            </a:r>
            <a:r>
              <a:rPr lang="fi-FI" b="1" dirty="0">
                <a:cs typeface="Calibri"/>
              </a:rPr>
              <a:t> </a:t>
            </a:r>
            <a:r>
              <a:rPr lang="fi-FI" b="1" dirty="0" err="1">
                <a:cs typeface="Calibri"/>
              </a:rPr>
              <a:t>talat</a:t>
            </a:r>
            <a:r>
              <a:rPr lang="fi-FI" b="1" dirty="0">
                <a:cs typeface="Calibri"/>
              </a:rPr>
              <a:t> </a:t>
            </a:r>
            <a:r>
              <a:rPr lang="fi-FI" b="1" dirty="0" err="1">
                <a:cs typeface="Calibri"/>
              </a:rPr>
              <a:t>engelska</a:t>
            </a:r>
            <a:r>
              <a:rPr lang="fi-FI" b="1" dirty="0">
                <a:cs typeface="Calibri"/>
              </a:rPr>
              <a:t>.</a:t>
            </a:r>
            <a:endParaRPr lang="fi-FI" dirty="0">
              <a:cs typeface="Calibri"/>
            </a:endParaRPr>
          </a:p>
          <a:p>
            <a:pPr marL="0" indent="0">
              <a:buNone/>
            </a:pPr>
            <a:r>
              <a:rPr lang="fi-FI" dirty="0">
                <a:cs typeface="Calibri"/>
              </a:rPr>
              <a:t>2. Min pappa </a:t>
            </a:r>
            <a:r>
              <a:rPr lang="fi-FI" dirty="0" err="1">
                <a:cs typeface="Calibri"/>
              </a:rPr>
              <a:t>jobbar</a:t>
            </a:r>
            <a:r>
              <a:rPr lang="fi-FI" dirty="0">
                <a:cs typeface="Calibri"/>
              </a:rPr>
              <a:t> i Norge.</a:t>
            </a:r>
          </a:p>
          <a:p>
            <a:pPr marL="0" indent="0">
              <a:buNone/>
            </a:pPr>
            <a:r>
              <a:rPr lang="fi-FI" b="1" dirty="0">
                <a:cs typeface="Calibri"/>
              </a:rPr>
              <a:t>Min pappa </a:t>
            </a:r>
            <a:r>
              <a:rPr lang="fi-FI" b="1" dirty="0" err="1">
                <a:cs typeface="Calibri"/>
              </a:rPr>
              <a:t>har</a:t>
            </a:r>
            <a:r>
              <a:rPr lang="fi-FI" b="1" dirty="0">
                <a:cs typeface="Calibri"/>
              </a:rPr>
              <a:t> </a:t>
            </a:r>
            <a:r>
              <a:rPr lang="fi-FI" b="1" dirty="0" err="1">
                <a:cs typeface="Calibri"/>
              </a:rPr>
              <a:t>jobbat</a:t>
            </a:r>
            <a:r>
              <a:rPr lang="fi-FI" b="1" dirty="0">
                <a:cs typeface="Calibri"/>
              </a:rPr>
              <a:t> i </a:t>
            </a:r>
            <a:r>
              <a:rPr lang="fi-FI" b="1" dirty="0" err="1">
                <a:cs typeface="Calibri"/>
              </a:rPr>
              <a:t>Noge</a:t>
            </a:r>
            <a:r>
              <a:rPr lang="fi-FI" b="1" dirty="0">
                <a:cs typeface="Calibri"/>
              </a:rPr>
              <a:t> / Min pappa </a:t>
            </a:r>
            <a:r>
              <a:rPr lang="fi-FI" b="1" dirty="0" err="1">
                <a:cs typeface="Calibri"/>
              </a:rPr>
              <a:t>hade</a:t>
            </a:r>
            <a:r>
              <a:rPr lang="fi-FI" b="1" dirty="0">
                <a:cs typeface="Calibri"/>
              </a:rPr>
              <a:t> </a:t>
            </a:r>
            <a:r>
              <a:rPr lang="fi-FI" b="1" dirty="0" err="1">
                <a:cs typeface="Calibri"/>
              </a:rPr>
              <a:t>jobbat</a:t>
            </a:r>
            <a:r>
              <a:rPr lang="fi-FI" b="1" dirty="0">
                <a:cs typeface="Calibri"/>
              </a:rPr>
              <a:t> i Norge</a:t>
            </a:r>
          </a:p>
          <a:p>
            <a:pPr marL="0" indent="0">
              <a:buNone/>
            </a:pPr>
            <a:r>
              <a:rPr lang="fi-FI" dirty="0">
                <a:cs typeface="Calibri"/>
              </a:rPr>
              <a:t>3. Vi </a:t>
            </a:r>
            <a:r>
              <a:rPr lang="fi-FI" dirty="0" err="1">
                <a:cs typeface="Calibri"/>
              </a:rPr>
              <a:t>tittar</a:t>
            </a:r>
            <a:r>
              <a:rPr lang="fi-FI" dirty="0">
                <a:cs typeface="Calibri"/>
              </a:rPr>
              <a:t> </a:t>
            </a:r>
            <a:r>
              <a:rPr lang="fi-FI" dirty="0" err="1">
                <a:cs typeface="Calibri"/>
              </a:rPr>
              <a:t>på</a:t>
            </a:r>
            <a:r>
              <a:rPr lang="fi-FI" dirty="0">
                <a:cs typeface="Calibri"/>
              </a:rPr>
              <a:t> </a:t>
            </a:r>
            <a:r>
              <a:rPr lang="fi-FI" dirty="0" err="1">
                <a:cs typeface="Calibri"/>
              </a:rPr>
              <a:t>footboll</a:t>
            </a:r>
            <a:r>
              <a:rPr lang="fi-FI" dirty="0">
                <a:cs typeface="Calibri"/>
              </a:rPr>
              <a:t>.</a:t>
            </a:r>
          </a:p>
          <a:p>
            <a:pPr marL="0" indent="0">
              <a:buNone/>
            </a:pPr>
            <a:r>
              <a:rPr lang="fi-FI" b="1" dirty="0">
                <a:cs typeface="Calibri"/>
              </a:rPr>
              <a:t>Vi </a:t>
            </a:r>
            <a:r>
              <a:rPr lang="fi-FI" b="1" dirty="0" err="1">
                <a:cs typeface="Calibri"/>
              </a:rPr>
              <a:t>har</a:t>
            </a:r>
            <a:r>
              <a:rPr lang="fi-FI" b="1" dirty="0">
                <a:cs typeface="Calibri"/>
              </a:rPr>
              <a:t> </a:t>
            </a:r>
            <a:r>
              <a:rPr lang="fi-FI" b="1" dirty="0" err="1">
                <a:cs typeface="Calibri"/>
              </a:rPr>
              <a:t>tittat</a:t>
            </a:r>
            <a:r>
              <a:rPr lang="fi-FI" b="1" dirty="0">
                <a:cs typeface="Calibri"/>
              </a:rPr>
              <a:t> </a:t>
            </a:r>
            <a:r>
              <a:rPr lang="fi-FI" b="1" dirty="0" err="1">
                <a:cs typeface="Calibri"/>
              </a:rPr>
              <a:t>på</a:t>
            </a:r>
            <a:r>
              <a:rPr lang="fi-FI" b="1" dirty="0">
                <a:cs typeface="Calibri"/>
              </a:rPr>
              <a:t> </a:t>
            </a:r>
            <a:r>
              <a:rPr lang="fi-FI" b="1" dirty="0" err="1">
                <a:cs typeface="Calibri"/>
              </a:rPr>
              <a:t>fotboll</a:t>
            </a:r>
            <a:r>
              <a:rPr lang="fi-FI" b="1" dirty="0">
                <a:cs typeface="Calibri"/>
              </a:rPr>
              <a:t>. / Vi </a:t>
            </a:r>
            <a:r>
              <a:rPr lang="fi-FI" b="1" dirty="0" err="1">
                <a:cs typeface="Calibri"/>
              </a:rPr>
              <a:t>hade</a:t>
            </a:r>
            <a:r>
              <a:rPr lang="fi-FI" b="1" dirty="0">
                <a:cs typeface="Calibri"/>
              </a:rPr>
              <a:t> </a:t>
            </a:r>
            <a:r>
              <a:rPr lang="fi-FI" b="1" dirty="0" err="1">
                <a:cs typeface="Calibri"/>
              </a:rPr>
              <a:t>tittat</a:t>
            </a:r>
            <a:r>
              <a:rPr lang="fi-FI" b="1" dirty="0">
                <a:cs typeface="Calibri"/>
              </a:rPr>
              <a:t> </a:t>
            </a:r>
            <a:r>
              <a:rPr lang="fi-FI" b="1" dirty="0" err="1">
                <a:cs typeface="Calibri"/>
              </a:rPr>
              <a:t>på</a:t>
            </a:r>
            <a:r>
              <a:rPr lang="fi-FI" b="1" dirty="0">
                <a:cs typeface="Calibri"/>
              </a:rPr>
              <a:t> </a:t>
            </a:r>
            <a:r>
              <a:rPr lang="fi-FI" b="1" dirty="0" err="1">
                <a:cs typeface="Calibri"/>
              </a:rPr>
              <a:t>fotboll</a:t>
            </a:r>
            <a:r>
              <a:rPr lang="fi-FI" b="1" dirty="0">
                <a:cs typeface="Calibri"/>
              </a:rPr>
              <a:t>.</a:t>
            </a:r>
          </a:p>
          <a:p>
            <a:pPr marL="0" indent="0">
              <a:buNone/>
            </a:pPr>
            <a:r>
              <a:rPr lang="fi-FI" dirty="0">
                <a:cs typeface="Calibri"/>
              </a:rPr>
              <a:t>4. Herman </a:t>
            </a:r>
            <a:r>
              <a:rPr lang="fi-FI" dirty="0" err="1">
                <a:cs typeface="Calibri"/>
              </a:rPr>
              <a:t>köper</a:t>
            </a:r>
            <a:r>
              <a:rPr lang="fi-FI" dirty="0">
                <a:cs typeface="Calibri"/>
              </a:rPr>
              <a:t> en </a:t>
            </a:r>
            <a:r>
              <a:rPr lang="fi-FI" dirty="0" err="1">
                <a:cs typeface="Calibri"/>
              </a:rPr>
              <a:t>bil</a:t>
            </a:r>
            <a:r>
              <a:rPr lang="fi-FI" dirty="0">
                <a:cs typeface="Calibri"/>
              </a:rPr>
              <a:t>. </a:t>
            </a:r>
          </a:p>
          <a:p>
            <a:pPr marL="0" indent="0">
              <a:buNone/>
            </a:pPr>
            <a:r>
              <a:rPr lang="fi-FI" b="1" dirty="0">
                <a:cs typeface="Calibri"/>
              </a:rPr>
              <a:t>Herman </a:t>
            </a:r>
            <a:r>
              <a:rPr lang="fi-FI" b="1" dirty="0" err="1">
                <a:cs typeface="Calibri"/>
              </a:rPr>
              <a:t>har</a:t>
            </a:r>
            <a:r>
              <a:rPr lang="fi-FI" b="1" dirty="0">
                <a:cs typeface="Calibri"/>
              </a:rPr>
              <a:t> </a:t>
            </a:r>
            <a:r>
              <a:rPr lang="fi-FI" b="1" dirty="0" err="1">
                <a:cs typeface="Calibri"/>
              </a:rPr>
              <a:t>köpt</a:t>
            </a:r>
            <a:r>
              <a:rPr lang="fi-FI" b="1" dirty="0">
                <a:cs typeface="Calibri"/>
              </a:rPr>
              <a:t> en </a:t>
            </a:r>
            <a:r>
              <a:rPr lang="fi-FI" b="1" dirty="0" err="1">
                <a:cs typeface="Calibri"/>
              </a:rPr>
              <a:t>bil</a:t>
            </a:r>
            <a:r>
              <a:rPr lang="fi-FI" b="1" dirty="0">
                <a:cs typeface="Calibri"/>
              </a:rPr>
              <a:t>. /Herman </a:t>
            </a:r>
            <a:r>
              <a:rPr lang="fi-FI" b="1" dirty="0" err="1">
                <a:cs typeface="Calibri"/>
              </a:rPr>
              <a:t>hade</a:t>
            </a:r>
            <a:r>
              <a:rPr lang="fi-FI" b="1" dirty="0">
                <a:cs typeface="Calibri"/>
              </a:rPr>
              <a:t> </a:t>
            </a:r>
            <a:r>
              <a:rPr lang="fi-FI" b="1" dirty="0" err="1">
                <a:cs typeface="Calibri"/>
              </a:rPr>
              <a:t>köpt</a:t>
            </a:r>
            <a:r>
              <a:rPr lang="fi-FI" b="1" dirty="0">
                <a:cs typeface="Calibri"/>
              </a:rPr>
              <a:t> en </a:t>
            </a:r>
            <a:r>
              <a:rPr lang="fi-FI" b="1" dirty="0" err="1">
                <a:cs typeface="Calibri"/>
              </a:rPr>
              <a:t>bil</a:t>
            </a:r>
            <a:r>
              <a:rPr lang="fi-FI" b="1" dirty="0">
                <a:cs typeface="Calibri"/>
              </a:rPr>
              <a:t>.</a:t>
            </a:r>
          </a:p>
          <a:p>
            <a:pPr marL="0" indent="0">
              <a:buNone/>
            </a:pPr>
            <a:endParaRPr lang="fi-FI" dirty="0"/>
          </a:p>
        </p:txBody>
      </p:sp>
      <p:pic>
        <p:nvPicPr>
          <p:cNvPr id="4" name="Kuva 3" descr="Hammasrattaat ääriviiva">
            <a:extLst>
              <a:ext uri="{FF2B5EF4-FFF2-40B4-BE49-F238E27FC236}">
                <a16:creationId xmlns:a16="http://schemas.microsoft.com/office/drawing/2014/main" id="{3D34B402-CD57-0D41-B426-7FDAC7095C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28000" y="1378889"/>
            <a:ext cx="2759199" cy="2759199"/>
          </a:xfrm>
          <a:prstGeom prst="rect">
            <a:avLst/>
          </a:prstGeom>
        </p:spPr>
      </p:pic>
      <p:pic>
        <p:nvPicPr>
          <p:cNvPr id="6" name="Kuva 5" descr="Auto tasaisella täytöllä">
            <a:extLst>
              <a:ext uri="{FF2B5EF4-FFF2-40B4-BE49-F238E27FC236}">
                <a16:creationId xmlns:a16="http://schemas.microsoft.com/office/drawing/2014/main" id="{FA1126BD-F2E7-B026-3002-9E8FA9DDFBD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30380" y="5000572"/>
            <a:ext cx="914400" cy="914400"/>
          </a:xfrm>
          <a:prstGeom prst="rect">
            <a:avLst/>
          </a:prstGeom>
        </p:spPr>
      </p:pic>
      <p:sp>
        <p:nvSpPr>
          <p:cNvPr id="8" name="Tekstiruutu 7">
            <a:extLst>
              <a:ext uri="{FF2B5EF4-FFF2-40B4-BE49-F238E27FC236}">
                <a16:creationId xmlns:a16="http://schemas.microsoft.com/office/drawing/2014/main" id="{D3106CCE-DE55-461E-0AA4-EA2B59E9A286}"/>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Tree>
    <p:extLst>
      <p:ext uri="{BB962C8B-B14F-4D97-AF65-F5344CB8AC3E}">
        <p14:creationId xmlns:p14="http://schemas.microsoft.com/office/powerpoint/2010/main" val="11970077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C57B37-5882-7A5C-D7B8-E519CFE7A4CC}"/>
              </a:ext>
            </a:extLst>
          </p:cNvPr>
          <p:cNvSpPr>
            <a:spLocks noGrp="1"/>
          </p:cNvSpPr>
          <p:nvPr>
            <p:ph type="title"/>
          </p:nvPr>
        </p:nvSpPr>
        <p:spPr/>
        <p:txBody>
          <a:bodyPr/>
          <a:lstStyle/>
          <a:p>
            <a:r>
              <a:rPr lang="fi-FI" dirty="0"/>
              <a:t>Harjoittele – kirjoita ruotsiksi kaikissa aikamuodoissa</a:t>
            </a:r>
          </a:p>
        </p:txBody>
      </p:sp>
      <p:sp>
        <p:nvSpPr>
          <p:cNvPr id="3" name="Sisällön paikkamerkki 2">
            <a:extLst>
              <a:ext uri="{FF2B5EF4-FFF2-40B4-BE49-F238E27FC236}">
                <a16:creationId xmlns:a16="http://schemas.microsoft.com/office/drawing/2014/main" id="{44815446-8D25-4370-9BCA-60A59B4F4BF8}"/>
              </a:ext>
            </a:extLst>
          </p:cNvPr>
          <p:cNvSpPr>
            <a:spLocks noGrp="1"/>
          </p:cNvSpPr>
          <p:nvPr>
            <p:ph idx="1"/>
          </p:nvPr>
        </p:nvSpPr>
        <p:spPr>
          <a:xfrm>
            <a:off x="838200" y="1825625"/>
            <a:ext cx="4124218" cy="4351338"/>
          </a:xfrm>
        </p:spPr>
        <p:txBody>
          <a:bodyPr>
            <a:normAutofit fontScale="85000" lnSpcReduction="20000"/>
          </a:bodyPr>
          <a:lstStyle/>
          <a:p>
            <a:pPr marL="0" indent="0">
              <a:buNone/>
            </a:pPr>
            <a:r>
              <a:rPr lang="fi-FI"/>
              <a:t>Minä puhun englantia.</a:t>
            </a:r>
          </a:p>
          <a:p>
            <a:pPr marL="0" indent="0">
              <a:buNone/>
            </a:pPr>
            <a:r>
              <a:rPr lang="fi-FI"/>
              <a:t>Minä puhuin englantia</a:t>
            </a:r>
          </a:p>
          <a:p>
            <a:pPr marL="0" indent="0">
              <a:buNone/>
            </a:pPr>
            <a:r>
              <a:rPr lang="fi-FI"/>
              <a:t>Minä olen puhunut englantia.</a:t>
            </a:r>
          </a:p>
          <a:p>
            <a:pPr marL="0" indent="0">
              <a:buNone/>
            </a:pPr>
            <a:r>
              <a:rPr lang="fi-FI"/>
              <a:t>Minä  olin puhunut englantia.</a:t>
            </a:r>
          </a:p>
          <a:p>
            <a:pPr marL="0" indent="0">
              <a:buNone/>
            </a:pPr>
            <a:r>
              <a:rPr lang="fi-FI"/>
              <a:t>Minä osaan puhua englantia.</a:t>
            </a:r>
          </a:p>
          <a:p>
            <a:pPr marL="0" indent="0">
              <a:buNone/>
            </a:pPr>
            <a:endParaRPr lang="fi-FI"/>
          </a:p>
          <a:p>
            <a:pPr marL="0" indent="0">
              <a:buNone/>
            </a:pPr>
            <a:r>
              <a:rPr lang="fi-FI"/>
              <a:t>Sinä ostat koiran.</a:t>
            </a:r>
          </a:p>
          <a:p>
            <a:pPr marL="0" indent="0">
              <a:buNone/>
            </a:pPr>
            <a:r>
              <a:rPr lang="fi-FI"/>
              <a:t>Sinä ostit koiran.</a:t>
            </a:r>
          </a:p>
          <a:p>
            <a:pPr marL="0" indent="0">
              <a:buNone/>
            </a:pPr>
            <a:r>
              <a:rPr lang="fi-FI"/>
              <a:t>Sinä olet ostanut koiran.</a:t>
            </a:r>
          </a:p>
          <a:p>
            <a:pPr marL="0" indent="0">
              <a:buNone/>
            </a:pPr>
            <a:r>
              <a:rPr lang="fi-FI"/>
              <a:t>Sinä olit ostanut koiran.</a:t>
            </a:r>
          </a:p>
          <a:p>
            <a:pPr marL="0" indent="0">
              <a:buNone/>
            </a:pPr>
            <a:r>
              <a:rPr lang="fi-FI"/>
              <a:t>Sinä haluat ostaa koiran.</a:t>
            </a:r>
          </a:p>
        </p:txBody>
      </p:sp>
      <p:sp>
        <p:nvSpPr>
          <p:cNvPr id="4" name="Tekstiruutu 3">
            <a:extLst>
              <a:ext uri="{FF2B5EF4-FFF2-40B4-BE49-F238E27FC236}">
                <a16:creationId xmlns:a16="http://schemas.microsoft.com/office/drawing/2014/main" id="{1A126B04-ACF3-5F97-FC97-D712C982FF00}"/>
              </a:ext>
            </a:extLst>
          </p:cNvPr>
          <p:cNvSpPr txBox="1"/>
          <p:nvPr/>
        </p:nvSpPr>
        <p:spPr>
          <a:xfrm>
            <a:off x="6205591" y="1825625"/>
            <a:ext cx="4664467" cy="4154984"/>
          </a:xfrm>
          <a:prstGeom prst="rect">
            <a:avLst/>
          </a:prstGeom>
          <a:noFill/>
        </p:spPr>
        <p:txBody>
          <a:bodyPr wrap="square" rtlCol="0">
            <a:spAutoFit/>
          </a:bodyPr>
          <a:lstStyle/>
          <a:p>
            <a:r>
              <a:rPr lang="fi-FI" sz="2400" dirty="0"/>
              <a:t>Hän asuu Lontoossa.</a:t>
            </a:r>
          </a:p>
          <a:p>
            <a:r>
              <a:rPr lang="fi-FI" sz="2400" dirty="0"/>
              <a:t>Hän asui Lontoossa.</a:t>
            </a:r>
          </a:p>
          <a:p>
            <a:r>
              <a:rPr lang="fi-FI" sz="2400" dirty="0"/>
              <a:t>Hän on asunut Lontoossa.</a:t>
            </a:r>
          </a:p>
          <a:p>
            <a:r>
              <a:rPr lang="fi-FI" sz="2400" dirty="0"/>
              <a:t>Hän oli asunut Lontoossa.</a:t>
            </a:r>
          </a:p>
          <a:p>
            <a:r>
              <a:rPr lang="fi-FI" sz="2400" dirty="0"/>
              <a:t>Hänen täytyy asua Lontoossa</a:t>
            </a:r>
            <a:r>
              <a:rPr lang="fi-FI" sz="2800" dirty="0"/>
              <a:t>.</a:t>
            </a:r>
          </a:p>
          <a:p>
            <a:endParaRPr lang="fi-FI" sz="2800" dirty="0"/>
          </a:p>
          <a:p>
            <a:r>
              <a:rPr lang="fi-FI" sz="2800" dirty="0"/>
              <a:t>Heillä on rahaa (=</a:t>
            </a:r>
            <a:r>
              <a:rPr lang="fi-FI" sz="2800" dirty="0" err="1"/>
              <a:t>pengar</a:t>
            </a:r>
            <a:r>
              <a:rPr lang="fi-FI" sz="2800" dirty="0"/>
              <a:t>).</a:t>
            </a:r>
          </a:p>
          <a:p>
            <a:r>
              <a:rPr lang="fi-FI" sz="2800" dirty="0"/>
              <a:t>Heillä oli rahaa.</a:t>
            </a:r>
          </a:p>
          <a:p>
            <a:r>
              <a:rPr lang="fi-FI" sz="2800" dirty="0"/>
              <a:t>Heillä on ollut rahaa.</a:t>
            </a:r>
          </a:p>
          <a:p>
            <a:r>
              <a:rPr lang="fi-FI" sz="2800" dirty="0"/>
              <a:t>Heillä oli ollut rahaa.</a:t>
            </a:r>
          </a:p>
        </p:txBody>
      </p:sp>
    </p:spTree>
    <p:extLst>
      <p:ext uri="{BB962C8B-B14F-4D97-AF65-F5344CB8AC3E}">
        <p14:creationId xmlns:p14="http://schemas.microsoft.com/office/powerpoint/2010/main" val="32438823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BA4C6-DC3F-C635-86F7-F1480D81EA45}"/>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7C2DDDBB-66E9-04E7-CE7B-9910822AACD1}"/>
              </a:ext>
            </a:extLst>
          </p:cNvPr>
          <p:cNvSpPr>
            <a:spLocks noGrp="1"/>
          </p:cNvSpPr>
          <p:nvPr>
            <p:ph type="title"/>
          </p:nvPr>
        </p:nvSpPr>
        <p:spPr/>
        <p:txBody>
          <a:bodyPr/>
          <a:lstStyle/>
          <a:p>
            <a:r>
              <a:rPr lang="fi-FI" dirty="0"/>
              <a:t>Harjoittele – kirjoita ruotsiksi kaikissa aikamuodoissa </a:t>
            </a:r>
            <a:r>
              <a:rPr lang="fi-FI" dirty="0">
                <a:solidFill>
                  <a:srgbClr val="FF0000"/>
                </a:solidFill>
              </a:rPr>
              <a:t>ratkaisu</a:t>
            </a:r>
          </a:p>
        </p:txBody>
      </p:sp>
      <p:sp>
        <p:nvSpPr>
          <p:cNvPr id="3" name="Sisällön paikkamerkki 2">
            <a:extLst>
              <a:ext uri="{FF2B5EF4-FFF2-40B4-BE49-F238E27FC236}">
                <a16:creationId xmlns:a16="http://schemas.microsoft.com/office/drawing/2014/main" id="{2EAAAFB4-D17E-3A6A-1DBA-E64138033AAF}"/>
              </a:ext>
            </a:extLst>
          </p:cNvPr>
          <p:cNvSpPr>
            <a:spLocks noGrp="1"/>
          </p:cNvSpPr>
          <p:nvPr>
            <p:ph idx="1"/>
          </p:nvPr>
        </p:nvSpPr>
        <p:spPr>
          <a:xfrm>
            <a:off x="838200" y="1825625"/>
            <a:ext cx="4124218" cy="4351338"/>
          </a:xfrm>
        </p:spPr>
        <p:txBody>
          <a:bodyPr>
            <a:normAutofit fontScale="85000" lnSpcReduction="20000"/>
          </a:bodyPr>
          <a:lstStyle/>
          <a:p>
            <a:pPr marL="0" indent="0">
              <a:buNone/>
            </a:pPr>
            <a:r>
              <a:rPr lang="fi-FI" dirty="0" err="1"/>
              <a:t>Jag</a:t>
            </a:r>
            <a:r>
              <a:rPr lang="fi-FI" dirty="0"/>
              <a:t> </a:t>
            </a:r>
            <a:r>
              <a:rPr lang="fi-FI" dirty="0" err="1"/>
              <a:t>talar</a:t>
            </a:r>
            <a:r>
              <a:rPr lang="fi-FI" dirty="0"/>
              <a:t> </a:t>
            </a:r>
            <a:r>
              <a:rPr lang="fi-FI" dirty="0" err="1"/>
              <a:t>engelska</a:t>
            </a:r>
            <a:r>
              <a:rPr lang="fi-FI" dirty="0"/>
              <a:t>.</a:t>
            </a:r>
          </a:p>
          <a:p>
            <a:pPr marL="0" indent="0">
              <a:buNone/>
            </a:pPr>
            <a:r>
              <a:rPr lang="fi-FI" dirty="0" err="1"/>
              <a:t>Jag</a:t>
            </a:r>
            <a:r>
              <a:rPr lang="fi-FI" dirty="0"/>
              <a:t> </a:t>
            </a:r>
            <a:r>
              <a:rPr lang="fi-FI" dirty="0" err="1"/>
              <a:t>talade</a:t>
            </a:r>
            <a:r>
              <a:rPr lang="fi-FI" dirty="0"/>
              <a:t> </a:t>
            </a:r>
            <a:r>
              <a:rPr lang="fi-FI" dirty="0" err="1"/>
              <a:t>engelska</a:t>
            </a:r>
            <a:r>
              <a:rPr lang="fi-FI" dirty="0"/>
              <a:t>.</a:t>
            </a:r>
          </a:p>
          <a:p>
            <a:pPr marL="0" indent="0">
              <a:buNone/>
            </a:pPr>
            <a:r>
              <a:rPr lang="fi-FI" dirty="0" err="1"/>
              <a:t>Jag</a:t>
            </a:r>
            <a:r>
              <a:rPr lang="fi-FI" dirty="0"/>
              <a:t> </a:t>
            </a:r>
            <a:r>
              <a:rPr lang="fi-FI" dirty="0" err="1"/>
              <a:t>har</a:t>
            </a:r>
            <a:r>
              <a:rPr lang="fi-FI" dirty="0"/>
              <a:t> </a:t>
            </a:r>
            <a:r>
              <a:rPr lang="fi-FI" dirty="0" err="1"/>
              <a:t>talat</a:t>
            </a:r>
            <a:r>
              <a:rPr lang="fi-FI" dirty="0"/>
              <a:t> </a:t>
            </a:r>
            <a:r>
              <a:rPr lang="fi-FI" dirty="0" err="1"/>
              <a:t>engelska</a:t>
            </a:r>
            <a:r>
              <a:rPr lang="fi-FI" dirty="0"/>
              <a:t>.</a:t>
            </a:r>
          </a:p>
          <a:p>
            <a:pPr marL="0" indent="0">
              <a:buNone/>
            </a:pPr>
            <a:r>
              <a:rPr lang="fi-FI" dirty="0" err="1"/>
              <a:t>Jag</a:t>
            </a:r>
            <a:r>
              <a:rPr lang="fi-FI" dirty="0"/>
              <a:t> </a:t>
            </a:r>
            <a:r>
              <a:rPr lang="fi-FI" dirty="0" err="1"/>
              <a:t>hade</a:t>
            </a:r>
            <a:r>
              <a:rPr lang="fi-FI" dirty="0"/>
              <a:t> </a:t>
            </a:r>
            <a:r>
              <a:rPr lang="fi-FI" dirty="0" err="1"/>
              <a:t>talat</a:t>
            </a:r>
            <a:r>
              <a:rPr lang="fi-FI" dirty="0"/>
              <a:t> </a:t>
            </a:r>
            <a:r>
              <a:rPr lang="fi-FI" dirty="0" err="1"/>
              <a:t>engelska</a:t>
            </a:r>
            <a:r>
              <a:rPr lang="fi-FI" dirty="0"/>
              <a:t>.</a:t>
            </a:r>
          </a:p>
          <a:p>
            <a:pPr marL="0" indent="0">
              <a:buNone/>
            </a:pPr>
            <a:r>
              <a:rPr lang="fi-FI" dirty="0" err="1"/>
              <a:t>Jag</a:t>
            </a:r>
            <a:r>
              <a:rPr lang="fi-FI" dirty="0"/>
              <a:t> </a:t>
            </a:r>
            <a:r>
              <a:rPr lang="fi-FI" dirty="0" err="1"/>
              <a:t>kan</a:t>
            </a:r>
            <a:r>
              <a:rPr lang="fi-FI" dirty="0"/>
              <a:t> </a:t>
            </a:r>
            <a:r>
              <a:rPr lang="fi-FI" dirty="0" err="1"/>
              <a:t>tala</a:t>
            </a:r>
            <a:r>
              <a:rPr lang="fi-FI" dirty="0"/>
              <a:t> </a:t>
            </a:r>
            <a:r>
              <a:rPr lang="fi-FI" dirty="0" err="1"/>
              <a:t>engelska</a:t>
            </a:r>
            <a:r>
              <a:rPr lang="fi-FI" dirty="0"/>
              <a:t>.</a:t>
            </a:r>
          </a:p>
          <a:p>
            <a:pPr marL="0" indent="0">
              <a:buNone/>
            </a:pPr>
            <a:endParaRPr lang="fi-FI" dirty="0"/>
          </a:p>
          <a:p>
            <a:pPr marL="0" indent="0">
              <a:buNone/>
            </a:pPr>
            <a:r>
              <a:rPr lang="fi-FI" dirty="0"/>
              <a:t>Du </a:t>
            </a:r>
            <a:r>
              <a:rPr lang="fi-FI" dirty="0" err="1"/>
              <a:t>köper</a:t>
            </a:r>
            <a:r>
              <a:rPr lang="fi-FI" dirty="0"/>
              <a:t> en </a:t>
            </a:r>
            <a:r>
              <a:rPr lang="fi-FI" dirty="0" err="1"/>
              <a:t>hund</a:t>
            </a:r>
            <a:r>
              <a:rPr lang="fi-FI" dirty="0"/>
              <a:t>.</a:t>
            </a:r>
          </a:p>
          <a:p>
            <a:pPr marL="0" indent="0">
              <a:buNone/>
            </a:pPr>
            <a:r>
              <a:rPr lang="fi-FI" dirty="0"/>
              <a:t>Du </a:t>
            </a:r>
            <a:r>
              <a:rPr lang="fi-FI" dirty="0" err="1"/>
              <a:t>köpte</a:t>
            </a:r>
            <a:r>
              <a:rPr lang="fi-FI" dirty="0"/>
              <a:t> en </a:t>
            </a:r>
            <a:r>
              <a:rPr lang="fi-FI" dirty="0" err="1"/>
              <a:t>hund</a:t>
            </a:r>
            <a:r>
              <a:rPr lang="fi-FI" dirty="0"/>
              <a:t>.</a:t>
            </a:r>
          </a:p>
          <a:p>
            <a:pPr marL="0" indent="0">
              <a:buNone/>
            </a:pPr>
            <a:r>
              <a:rPr lang="fi-FI" dirty="0"/>
              <a:t>DU </a:t>
            </a:r>
            <a:r>
              <a:rPr lang="fi-FI" dirty="0" err="1"/>
              <a:t>har</a:t>
            </a:r>
            <a:r>
              <a:rPr lang="fi-FI" dirty="0"/>
              <a:t> </a:t>
            </a:r>
            <a:r>
              <a:rPr lang="fi-FI" dirty="0" err="1"/>
              <a:t>köpt</a:t>
            </a:r>
            <a:r>
              <a:rPr lang="fi-FI" dirty="0"/>
              <a:t> en </a:t>
            </a:r>
            <a:r>
              <a:rPr lang="fi-FI" dirty="0" err="1"/>
              <a:t>hund</a:t>
            </a:r>
            <a:r>
              <a:rPr lang="fi-FI" dirty="0"/>
              <a:t>.</a:t>
            </a:r>
          </a:p>
          <a:p>
            <a:pPr marL="0" indent="0">
              <a:buNone/>
            </a:pPr>
            <a:r>
              <a:rPr lang="fi-FI" dirty="0"/>
              <a:t>Du </a:t>
            </a:r>
            <a:r>
              <a:rPr lang="fi-FI" dirty="0" err="1"/>
              <a:t>hade</a:t>
            </a:r>
            <a:r>
              <a:rPr lang="fi-FI" dirty="0"/>
              <a:t> </a:t>
            </a:r>
            <a:r>
              <a:rPr lang="fi-FI" dirty="0" err="1"/>
              <a:t>köpt</a:t>
            </a:r>
            <a:r>
              <a:rPr lang="fi-FI" dirty="0"/>
              <a:t> en </a:t>
            </a:r>
            <a:r>
              <a:rPr lang="fi-FI" dirty="0" err="1"/>
              <a:t>hund</a:t>
            </a:r>
            <a:r>
              <a:rPr lang="fi-FI" dirty="0"/>
              <a:t>.</a:t>
            </a:r>
          </a:p>
          <a:p>
            <a:pPr marL="0" indent="0">
              <a:buNone/>
            </a:pPr>
            <a:r>
              <a:rPr lang="fi-FI" dirty="0"/>
              <a:t>Du </a:t>
            </a:r>
            <a:r>
              <a:rPr lang="fi-FI" dirty="0" err="1"/>
              <a:t>vill</a:t>
            </a:r>
            <a:r>
              <a:rPr lang="fi-FI" dirty="0"/>
              <a:t> </a:t>
            </a:r>
            <a:r>
              <a:rPr lang="fi-FI" dirty="0" err="1"/>
              <a:t>köpa</a:t>
            </a:r>
            <a:r>
              <a:rPr lang="fi-FI" dirty="0"/>
              <a:t> en </a:t>
            </a:r>
            <a:r>
              <a:rPr lang="fi-FI" dirty="0" err="1"/>
              <a:t>hund</a:t>
            </a:r>
            <a:r>
              <a:rPr lang="fi-FI" dirty="0"/>
              <a:t>.</a:t>
            </a:r>
          </a:p>
        </p:txBody>
      </p:sp>
      <p:sp>
        <p:nvSpPr>
          <p:cNvPr id="4" name="Tekstiruutu 3">
            <a:extLst>
              <a:ext uri="{FF2B5EF4-FFF2-40B4-BE49-F238E27FC236}">
                <a16:creationId xmlns:a16="http://schemas.microsoft.com/office/drawing/2014/main" id="{89C46C41-B63C-45B3-8D05-AD179FE1B1CB}"/>
              </a:ext>
            </a:extLst>
          </p:cNvPr>
          <p:cNvSpPr txBox="1"/>
          <p:nvPr/>
        </p:nvSpPr>
        <p:spPr>
          <a:xfrm>
            <a:off x="6205591" y="1825625"/>
            <a:ext cx="4664467" cy="4154984"/>
          </a:xfrm>
          <a:prstGeom prst="rect">
            <a:avLst/>
          </a:prstGeom>
          <a:noFill/>
        </p:spPr>
        <p:txBody>
          <a:bodyPr wrap="square" rtlCol="0">
            <a:spAutoFit/>
          </a:bodyPr>
          <a:lstStyle/>
          <a:p>
            <a:r>
              <a:rPr lang="fi-FI" sz="2400" dirty="0" err="1"/>
              <a:t>Han</a:t>
            </a:r>
            <a:r>
              <a:rPr lang="fi-FI" sz="2400" dirty="0"/>
              <a:t> </a:t>
            </a:r>
            <a:r>
              <a:rPr lang="fi-FI" sz="2400" dirty="0" err="1"/>
              <a:t>bor</a:t>
            </a:r>
            <a:r>
              <a:rPr lang="fi-FI" sz="2400" dirty="0"/>
              <a:t> i London.</a:t>
            </a:r>
          </a:p>
          <a:p>
            <a:r>
              <a:rPr lang="fi-FI" sz="2400" dirty="0" err="1"/>
              <a:t>Han</a:t>
            </a:r>
            <a:r>
              <a:rPr lang="fi-FI" sz="2400" dirty="0"/>
              <a:t> </a:t>
            </a:r>
            <a:r>
              <a:rPr lang="fi-FI" sz="2400" dirty="0" err="1"/>
              <a:t>bodde</a:t>
            </a:r>
            <a:r>
              <a:rPr lang="fi-FI" sz="2400" dirty="0"/>
              <a:t> i London.</a:t>
            </a:r>
          </a:p>
          <a:p>
            <a:r>
              <a:rPr lang="fi-FI" sz="2400" dirty="0" err="1"/>
              <a:t>Han</a:t>
            </a:r>
            <a:r>
              <a:rPr lang="fi-FI" sz="2400" dirty="0"/>
              <a:t> </a:t>
            </a:r>
            <a:r>
              <a:rPr lang="fi-FI" sz="2400" dirty="0" err="1"/>
              <a:t>har</a:t>
            </a:r>
            <a:r>
              <a:rPr lang="fi-FI" sz="2400" dirty="0"/>
              <a:t> </a:t>
            </a:r>
            <a:r>
              <a:rPr lang="fi-FI" sz="2400" dirty="0" err="1"/>
              <a:t>bott</a:t>
            </a:r>
            <a:r>
              <a:rPr lang="fi-FI" sz="2400" dirty="0"/>
              <a:t> i London.</a:t>
            </a:r>
          </a:p>
          <a:p>
            <a:r>
              <a:rPr lang="fi-FI" sz="2400" dirty="0" err="1"/>
              <a:t>Han</a:t>
            </a:r>
            <a:r>
              <a:rPr lang="fi-FI" sz="2400" dirty="0"/>
              <a:t> </a:t>
            </a:r>
            <a:r>
              <a:rPr lang="fi-FI" sz="2400" dirty="0" err="1"/>
              <a:t>hade</a:t>
            </a:r>
            <a:r>
              <a:rPr lang="fi-FI" sz="2400" dirty="0"/>
              <a:t> </a:t>
            </a:r>
            <a:r>
              <a:rPr lang="fi-FI" sz="2400" dirty="0" err="1"/>
              <a:t>bott</a:t>
            </a:r>
            <a:r>
              <a:rPr lang="fi-FI" sz="2400" dirty="0"/>
              <a:t> i London.</a:t>
            </a:r>
          </a:p>
          <a:p>
            <a:r>
              <a:rPr lang="fi-FI" sz="2400" dirty="0" err="1"/>
              <a:t>Han</a:t>
            </a:r>
            <a:r>
              <a:rPr lang="fi-FI" sz="2400" dirty="0"/>
              <a:t> </a:t>
            </a:r>
            <a:r>
              <a:rPr lang="fi-FI" sz="2400" dirty="0" err="1"/>
              <a:t>måste</a:t>
            </a:r>
            <a:r>
              <a:rPr lang="fi-FI" sz="2400" dirty="0"/>
              <a:t> </a:t>
            </a:r>
            <a:r>
              <a:rPr lang="fi-FI" sz="2400" dirty="0" err="1"/>
              <a:t>bo</a:t>
            </a:r>
            <a:r>
              <a:rPr lang="fi-FI" sz="2400" dirty="0"/>
              <a:t> i London</a:t>
            </a:r>
            <a:r>
              <a:rPr lang="fi-FI" sz="2800" dirty="0"/>
              <a:t>.</a:t>
            </a:r>
          </a:p>
          <a:p>
            <a:endParaRPr lang="fi-FI" sz="2800" dirty="0"/>
          </a:p>
          <a:p>
            <a:r>
              <a:rPr lang="fi-FI" sz="2800" dirty="0"/>
              <a:t>De </a:t>
            </a:r>
            <a:r>
              <a:rPr lang="fi-FI" sz="2800" dirty="0" err="1"/>
              <a:t>har</a:t>
            </a:r>
            <a:r>
              <a:rPr lang="fi-FI" sz="2800" dirty="0"/>
              <a:t> </a:t>
            </a:r>
            <a:r>
              <a:rPr lang="fi-FI" sz="2800" dirty="0" err="1"/>
              <a:t>pengar</a:t>
            </a:r>
            <a:r>
              <a:rPr lang="fi-FI" sz="2800" dirty="0"/>
              <a:t>.</a:t>
            </a:r>
          </a:p>
          <a:p>
            <a:r>
              <a:rPr lang="fi-FI" sz="2800" dirty="0"/>
              <a:t>De </a:t>
            </a:r>
            <a:r>
              <a:rPr lang="fi-FI" sz="2800" dirty="0" err="1"/>
              <a:t>hade</a:t>
            </a:r>
            <a:r>
              <a:rPr lang="fi-FI" sz="2800" dirty="0"/>
              <a:t> </a:t>
            </a:r>
            <a:r>
              <a:rPr lang="fi-FI" sz="2800" dirty="0" err="1"/>
              <a:t>pengar</a:t>
            </a:r>
            <a:r>
              <a:rPr lang="fi-FI" sz="2800" dirty="0"/>
              <a:t>.</a:t>
            </a:r>
          </a:p>
          <a:p>
            <a:r>
              <a:rPr lang="fi-FI" sz="2800" dirty="0"/>
              <a:t>De </a:t>
            </a:r>
            <a:r>
              <a:rPr lang="fi-FI" sz="2800" dirty="0" err="1"/>
              <a:t>har</a:t>
            </a:r>
            <a:r>
              <a:rPr lang="fi-FI" sz="2800" dirty="0"/>
              <a:t> </a:t>
            </a:r>
            <a:r>
              <a:rPr lang="fi-FI" sz="2800" dirty="0" err="1"/>
              <a:t>haft</a:t>
            </a:r>
            <a:r>
              <a:rPr lang="fi-FI" sz="2800" dirty="0"/>
              <a:t> </a:t>
            </a:r>
            <a:r>
              <a:rPr lang="fi-FI" sz="2800" dirty="0" err="1"/>
              <a:t>pengar</a:t>
            </a:r>
            <a:r>
              <a:rPr lang="fi-FI" sz="2800" dirty="0"/>
              <a:t>.</a:t>
            </a:r>
          </a:p>
          <a:p>
            <a:r>
              <a:rPr lang="fi-FI" sz="2800" dirty="0"/>
              <a:t>De </a:t>
            </a:r>
            <a:r>
              <a:rPr lang="fi-FI" sz="2800" dirty="0" err="1"/>
              <a:t>hade</a:t>
            </a:r>
            <a:r>
              <a:rPr lang="fi-FI" sz="2800" dirty="0"/>
              <a:t> </a:t>
            </a:r>
            <a:r>
              <a:rPr lang="fi-FI" sz="2800" dirty="0" err="1"/>
              <a:t>haft</a:t>
            </a:r>
            <a:r>
              <a:rPr lang="fi-FI" sz="2800" dirty="0"/>
              <a:t> </a:t>
            </a:r>
            <a:r>
              <a:rPr lang="fi-FI" sz="2800" dirty="0" err="1"/>
              <a:t>pengar</a:t>
            </a:r>
            <a:r>
              <a:rPr lang="fi-FI" sz="2800" dirty="0"/>
              <a:t>.</a:t>
            </a:r>
          </a:p>
        </p:txBody>
      </p:sp>
    </p:spTree>
    <p:extLst>
      <p:ext uri="{BB962C8B-B14F-4D97-AF65-F5344CB8AC3E}">
        <p14:creationId xmlns:p14="http://schemas.microsoft.com/office/powerpoint/2010/main" val="4191958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Kuva 2" descr="Valo päällä tasaisella täytöllä">
            <a:extLst>
              <a:ext uri="{FF2B5EF4-FFF2-40B4-BE49-F238E27FC236}">
                <a16:creationId xmlns:a16="http://schemas.microsoft.com/office/drawing/2014/main" id="{B148D5B2-8AD2-9A49-39CB-B2C9F16CA67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7719" y="590739"/>
            <a:ext cx="2064106" cy="2064106"/>
          </a:xfrm>
          <a:prstGeom prst="rect">
            <a:avLst/>
          </a:prstGeom>
        </p:spPr>
      </p:pic>
      <p:sp>
        <p:nvSpPr>
          <p:cNvPr id="17" name="Rectangle 16">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3" descr="Hammasrattaat ääriviiva">
            <a:extLst>
              <a:ext uri="{FF2B5EF4-FFF2-40B4-BE49-F238E27FC236}">
                <a16:creationId xmlns:a16="http://schemas.microsoft.com/office/drawing/2014/main" id="{40E65AF7-FA70-98F5-17CB-9DD35CA882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13500" y="559178"/>
            <a:ext cx="2004348" cy="2004348"/>
          </a:xfrm>
          <a:prstGeom prst="rect">
            <a:avLst/>
          </a:prstGeom>
        </p:spPr>
      </p:pic>
      <p:sp>
        <p:nvSpPr>
          <p:cNvPr id="19" name="Rectangle 18">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4" descr="Tienviitta ääriviiva">
            <a:extLst>
              <a:ext uri="{FF2B5EF4-FFF2-40B4-BE49-F238E27FC236}">
                <a16:creationId xmlns:a16="http://schemas.microsoft.com/office/drawing/2014/main" id="{8C491421-3A81-105D-DF14-7EFB885DF2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95286" y="589328"/>
            <a:ext cx="1838960" cy="1838960"/>
          </a:xfrm>
          <a:prstGeom prst="rect">
            <a:avLst/>
          </a:prstGeom>
        </p:spPr>
      </p:pic>
      <p:sp>
        <p:nvSpPr>
          <p:cNvPr id="21" name="Rectangle 20">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Kuva 1" descr="Keskustelu ääriviiva">
            <a:extLst>
              <a:ext uri="{FF2B5EF4-FFF2-40B4-BE49-F238E27FC236}">
                <a16:creationId xmlns:a16="http://schemas.microsoft.com/office/drawing/2014/main" id="{D197333A-ADB0-EF6C-92B5-CCB3A18BBA8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9205" y="3748194"/>
            <a:ext cx="2471631" cy="2471631"/>
          </a:xfrm>
          <a:prstGeom prst="rect">
            <a:avLst/>
          </a:prstGeom>
        </p:spPr>
      </p:pic>
      <p:sp>
        <p:nvSpPr>
          <p:cNvPr id="23" name="Rectangle 22">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F9FE375-3674-4B26-B67B-30AFAF78C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361070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Kuva 7" descr="Kysymysmerkki tasaisella täytöllä">
            <a:extLst>
              <a:ext uri="{FF2B5EF4-FFF2-40B4-BE49-F238E27FC236}">
                <a16:creationId xmlns:a16="http://schemas.microsoft.com/office/drawing/2014/main" id="{5C64D56D-4E89-ACC5-C290-C68FFD0412F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77918" y="3860899"/>
            <a:ext cx="1677549" cy="1677549"/>
          </a:xfrm>
          <a:prstGeom prst="rect">
            <a:avLst/>
          </a:prstGeom>
        </p:spPr>
      </p:pic>
      <p:pic>
        <p:nvPicPr>
          <p:cNvPr id="6" name="Kuva 5" descr="Lyijykynä ääriviiva">
            <a:extLst>
              <a:ext uri="{FF2B5EF4-FFF2-40B4-BE49-F238E27FC236}">
                <a16:creationId xmlns:a16="http://schemas.microsoft.com/office/drawing/2014/main" id="{48736986-1C33-758D-9E7A-C940CDCEDBE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127907" y="3940188"/>
            <a:ext cx="1641983" cy="1641983"/>
          </a:xfrm>
          <a:prstGeom prst="rect">
            <a:avLst/>
          </a:prstGeom>
        </p:spPr>
      </p:pic>
      <p:sp>
        <p:nvSpPr>
          <p:cNvPr id="9" name="Tekstiruutu 8">
            <a:extLst>
              <a:ext uri="{FF2B5EF4-FFF2-40B4-BE49-F238E27FC236}">
                <a16:creationId xmlns:a16="http://schemas.microsoft.com/office/drawing/2014/main" id="{AD51F55D-32C6-6B4B-F693-76AB317ABC14}"/>
              </a:ext>
            </a:extLst>
          </p:cNvPr>
          <p:cNvSpPr txBox="1"/>
          <p:nvPr/>
        </p:nvSpPr>
        <p:spPr>
          <a:xfrm>
            <a:off x="5309071" y="5496259"/>
            <a:ext cx="2735383" cy="461665"/>
          </a:xfrm>
          <a:prstGeom prst="rect">
            <a:avLst/>
          </a:prstGeom>
          <a:noFill/>
        </p:spPr>
        <p:txBody>
          <a:bodyPr wrap="square" lIns="91440" tIns="45720" rIns="91440" bIns="45720" rtlCol="0" anchor="t">
            <a:spAutoFit/>
          </a:bodyPr>
          <a:lstStyle/>
          <a:p>
            <a:r>
              <a:rPr lang="fi-FI" sz="2400" dirty="0">
                <a:latin typeface="ADLaM Display"/>
                <a:ea typeface="ADLaM Display"/>
                <a:cs typeface="ADLaM Display"/>
              </a:rPr>
              <a:t>MIETI</a:t>
            </a:r>
            <a:endParaRPr lang="fi-FI" sz="24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10" name="Tekstiruutu 9">
            <a:extLst>
              <a:ext uri="{FF2B5EF4-FFF2-40B4-BE49-F238E27FC236}">
                <a16:creationId xmlns:a16="http://schemas.microsoft.com/office/drawing/2014/main" id="{A0ACB5D7-1082-11DC-F515-C0698E52E273}"/>
              </a:ext>
            </a:extLst>
          </p:cNvPr>
          <p:cNvSpPr txBox="1"/>
          <p:nvPr/>
        </p:nvSpPr>
        <p:spPr>
          <a:xfrm>
            <a:off x="1205405" y="2563526"/>
            <a:ext cx="2735383" cy="461665"/>
          </a:xfrm>
          <a:prstGeom prst="rect">
            <a:avLst/>
          </a:prstGeom>
          <a:noFill/>
        </p:spPr>
        <p:txBody>
          <a:bodyPr wrap="square" rtlCol="0">
            <a:spAutoFit/>
          </a:bodyPr>
          <a:lstStyle/>
          <a:p>
            <a:r>
              <a:rPr lang="fi-FI" sz="2400" dirty="0">
                <a:latin typeface="ADLaM Display" panose="02010000000000000000" pitchFamily="2" charset="0"/>
                <a:ea typeface="ADLaM Display" panose="02010000000000000000" pitchFamily="2" charset="0"/>
                <a:cs typeface="ADLaM Display" panose="02010000000000000000" pitchFamily="2" charset="0"/>
              </a:rPr>
              <a:t>VINKKI</a:t>
            </a:r>
          </a:p>
        </p:txBody>
      </p:sp>
      <p:sp>
        <p:nvSpPr>
          <p:cNvPr id="11" name="Tekstiruutu 10">
            <a:extLst>
              <a:ext uri="{FF2B5EF4-FFF2-40B4-BE49-F238E27FC236}">
                <a16:creationId xmlns:a16="http://schemas.microsoft.com/office/drawing/2014/main" id="{04596348-352C-CE6F-420D-9D03E76493A6}"/>
              </a:ext>
            </a:extLst>
          </p:cNvPr>
          <p:cNvSpPr txBox="1"/>
          <p:nvPr/>
        </p:nvSpPr>
        <p:spPr>
          <a:xfrm>
            <a:off x="4850724" y="2465841"/>
            <a:ext cx="2735383" cy="461665"/>
          </a:xfrm>
          <a:prstGeom prst="rect">
            <a:avLst/>
          </a:prstGeom>
          <a:noFill/>
        </p:spPr>
        <p:txBody>
          <a:bodyPr wrap="square" lIns="91440" tIns="45720" rIns="91440" bIns="45720" rtlCol="0" anchor="t">
            <a:spAutoFit/>
          </a:bodyPr>
          <a:lstStyle/>
          <a:p>
            <a:r>
              <a:rPr lang="fi-FI" sz="2400" dirty="0">
                <a:latin typeface="ADLaM Display"/>
                <a:ea typeface="ADLaM Display"/>
                <a:cs typeface="ADLaM Display"/>
              </a:rPr>
              <a:t>TYÖSKENTELE</a:t>
            </a:r>
            <a:endParaRPr lang="fi-FI" sz="24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12" name="Tekstiruutu 11">
            <a:extLst>
              <a:ext uri="{FF2B5EF4-FFF2-40B4-BE49-F238E27FC236}">
                <a16:creationId xmlns:a16="http://schemas.microsoft.com/office/drawing/2014/main" id="{65A43A94-18AB-2FCC-9961-3DCD2629F728}"/>
              </a:ext>
            </a:extLst>
          </p:cNvPr>
          <p:cNvSpPr txBox="1"/>
          <p:nvPr/>
        </p:nvSpPr>
        <p:spPr>
          <a:xfrm>
            <a:off x="8995286" y="5683505"/>
            <a:ext cx="2735383" cy="461665"/>
          </a:xfrm>
          <a:prstGeom prst="rect">
            <a:avLst/>
          </a:prstGeom>
          <a:noFill/>
        </p:spPr>
        <p:txBody>
          <a:bodyPr wrap="square" rtlCol="0">
            <a:spAutoFit/>
          </a:bodyPr>
          <a:lstStyle/>
          <a:p>
            <a:r>
              <a:rPr lang="fi-FI" sz="2400" dirty="0">
                <a:latin typeface="ADLaM Display" panose="02010000000000000000" pitchFamily="2" charset="0"/>
                <a:ea typeface="ADLaM Display" panose="02010000000000000000" pitchFamily="2" charset="0"/>
                <a:cs typeface="ADLaM Display" panose="02010000000000000000" pitchFamily="2" charset="0"/>
              </a:rPr>
              <a:t>KIRJOITA</a:t>
            </a:r>
          </a:p>
        </p:txBody>
      </p:sp>
      <p:sp>
        <p:nvSpPr>
          <p:cNvPr id="14" name="Tekstiruutu 13">
            <a:extLst>
              <a:ext uri="{FF2B5EF4-FFF2-40B4-BE49-F238E27FC236}">
                <a16:creationId xmlns:a16="http://schemas.microsoft.com/office/drawing/2014/main" id="{23363E03-9D07-5E60-B23E-81B8FD0E7C5D}"/>
              </a:ext>
            </a:extLst>
          </p:cNvPr>
          <p:cNvSpPr txBox="1"/>
          <p:nvPr/>
        </p:nvSpPr>
        <p:spPr>
          <a:xfrm>
            <a:off x="8996432" y="2498698"/>
            <a:ext cx="2735383" cy="461665"/>
          </a:xfrm>
          <a:prstGeom prst="rect">
            <a:avLst/>
          </a:prstGeom>
          <a:noFill/>
        </p:spPr>
        <p:txBody>
          <a:bodyPr wrap="square" lIns="91440" tIns="45720" rIns="91440" bIns="45720" rtlCol="0" anchor="t">
            <a:spAutoFit/>
          </a:bodyPr>
          <a:lstStyle/>
          <a:p>
            <a:r>
              <a:rPr lang="fi-FI" sz="2400" dirty="0">
                <a:latin typeface="ADLaM Display"/>
                <a:ea typeface="ADLaM Display"/>
                <a:cs typeface="ADLaM Display"/>
              </a:rPr>
              <a:t>OPETTELE</a:t>
            </a:r>
            <a:endParaRPr lang="fi-FI" sz="1400" dirty="0"/>
          </a:p>
        </p:txBody>
      </p:sp>
      <p:sp>
        <p:nvSpPr>
          <p:cNvPr id="16" name="Tekstiruutu 15">
            <a:extLst>
              <a:ext uri="{FF2B5EF4-FFF2-40B4-BE49-F238E27FC236}">
                <a16:creationId xmlns:a16="http://schemas.microsoft.com/office/drawing/2014/main" id="{BD603486-5693-121E-F156-D2CD59C7B1A2}"/>
              </a:ext>
            </a:extLst>
          </p:cNvPr>
          <p:cNvSpPr txBox="1"/>
          <p:nvPr/>
        </p:nvSpPr>
        <p:spPr>
          <a:xfrm>
            <a:off x="1289184" y="5728191"/>
            <a:ext cx="2735383" cy="461665"/>
          </a:xfrm>
          <a:prstGeom prst="rect">
            <a:avLst/>
          </a:prstGeom>
          <a:noFill/>
        </p:spPr>
        <p:txBody>
          <a:bodyPr wrap="square" lIns="91440" tIns="45720" rIns="91440" bIns="45720" rtlCol="0" anchor="t">
            <a:spAutoFit/>
          </a:bodyPr>
          <a:lstStyle/>
          <a:p>
            <a:r>
              <a:rPr lang="fi-FI" sz="2400" dirty="0">
                <a:latin typeface="ADLaM Display"/>
                <a:ea typeface="ADLaM Display"/>
                <a:cs typeface="ADLaM Display"/>
              </a:rPr>
              <a:t>PUHU</a:t>
            </a:r>
            <a:endParaRPr lang="fi-FI" sz="24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18" name="Tekstiruutu 17">
            <a:extLst>
              <a:ext uri="{FF2B5EF4-FFF2-40B4-BE49-F238E27FC236}">
                <a16:creationId xmlns:a16="http://schemas.microsoft.com/office/drawing/2014/main" id="{F5D33FF4-9F55-AE94-EB01-11AB6E4A538A}"/>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solidFill>
                  <a:schemeClr val="bg1"/>
                </a:solidFill>
                <a:cs typeface="Calibri"/>
              </a:rPr>
              <a:t>Kuvat: MS 0365 kuvapankki</a:t>
            </a:r>
            <a:endParaRPr lang="fi-FI" sz="1000" dirty="0">
              <a:solidFill>
                <a:schemeClr val="bg1"/>
              </a:solidFill>
            </a:endParaRPr>
          </a:p>
        </p:txBody>
      </p:sp>
    </p:spTree>
    <p:extLst>
      <p:ext uri="{BB962C8B-B14F-4D97-AF65-F5344CB8AC3E}">
        <p14:creationId xmlns:p14="http://schemas.microsoft.com/office/powerpoint/2010/main" val="5471762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FECC631-A570-196B-290A-FE69B44B9A95}"/>
              </a:ext>
            </a:extLst>
          </p:cNvPr>
          <p:cNvSpPr>
            <a:spLocks noGrp="1"/>
          </p:cNvSpPr>
          <p:nvPr>
            <p:ph type="title"/>
          </p:nvPr>
        </p:nvSpPr>
        <p:spPr/>
        <p:txBody>
          <a:bodyPr/>
          <a:lstStyle/>
          <a:p>
            <a:r>
              <a:rPr lang="fi-FI" dirty="0"/>
              <a:t>Epäsäännöllisesti taipuvia verbejä – etsi taivutusmuodot ja merkitys</a:t>
            </a:r>
          </a:p>
        </p:txBody>
      </p:sp>
      <p:sp>
        <p:nvSpPr>
          <p:cNvPr id="3" name="Sisällön paikkamerkki 2">
            <a:extLst>
              <a:ext uri="{FF2B5EF4-FFF2-40B4-BE49-F238E27FC236}">
                <a16:creationId xmlns:a16="http://schemas.microsoft.com/office/drawing/2014/main" id="{E601CBE6-BD10-FF62-708D-A343E1290272}"/>
              </a:ext>
            </a:extLst>
          </p:cNvPr>
          <p:cNvSpPr>
            <a:spLocks noGrp="1"/>
          </p:cNvSpPr>
          <p:nvPr>
            <p:ph idx="1"/>
          </p:nvPr>
        </p:nvSpPr>
        <p:spPr/>
        <p:txBody>
          <a:bodyPr>
            <a:normAutofit fontScale="92500" lnSpcReduction="20000"/>
          </a:bodyPr>
          <a:lstStyle/>
          <a:p>
            <a:pPr marL="0" indent="0">
              <a:buNone/>
            </a:pPr>
            <a:r>
              <a:rPr lang="fi-FI" err="1"/>
              <a:t>bli</a:t>
            </a:r>
            <a:endParaRPr lang="fi-FI"/>
          </a:p>
          <a:p>
            <a:pPr marL="0" indent="0">
              <a:buNone/>
            </a:pPr>
            <a:r>
              <a:rPr lang="fi-FI" err="1"/>
              <a:t>dricka</a:t>
            </a:r>
            <a:endParaRPr lang="fi-FI"/>
          </a:p>
          <a:p>
            <a:pPr marL="0" indent="0">
              <a:buNone/>
            </a:pPr>
            <a:r>
              <a:rPr lang="fi-FI" err="1"/>
              <a:t>finnas</a:t>
            </a:r>
            <a:endParaRPr lang="fi-FI"/>
          </a:p>
          <a:p>
            <a:pPr marL="0" indent="0">
              <a:buNone/>
            </a:pPr>
            <a:r>
              <a:rPr lang="fi-FI" err="1"/>
              <a:t>få</a:t>
            </a:r>
            <a:endParaRPr lang="fi-FI"/>
          </a:p>
          <a:p>
            <a:pPr marL="0" indent="0">
              <a:buNone/>
            </a:pPr>
            <a:r>
              <a:rPr lang="fi-FI" err="1"/>
              <a:t>ge</a:t>
            </a:r>
            <a:endParaRPr lang="fi-FI"/>
          </a:p>
          <a:p>
            <a:pPr marL="0" indent="0">
              <a:buNone/>
            </a:pPr>
            <a:r>
              <a:rPr lang="fi-FI" err="1"/>
              <a:t>gå</a:t>
            </a:r>
            <a:endParaRPr lang="fi-FI"/>
          </a:p>
          <a:p>
            <a:pPr marL="0" indent="0">
              <a:buNone/>
            </a:pPr>
            <a:r>
              <a:rPr lang="fi-FI" err="1"/>
              <a:t>göra</a:t>
            </a:r>
            <a:endParaRPr lang="fi-FI"/>
          </a:p>
          <a:p>
            <a:pPr marL="0" indent="0">
              <a:buNone/>
            </a:pPr>
            <a:r>
              <a:rPr lang="fi-FI"/>
              <a:t>ha</a:t>
            </a:r>
          </a:p>
          <a:p>
            <a:pPr marL="0" indent="0">
              <a:buNone/>
            </a:pPr>
            <a:r>
              <a:rPr lang="fi-FI" err="1"/>
              <a:t>komma</a:t>
            </a:r>
            <a:endParaRPr lang="fi-FI"/>
          </a:p>
          <a:p>
            <a:pPr marL="0" indent="0">
              <a:buNone/>
            </a:pPr>
            <a:r>
              <a:rPr lang="fi-FI" err="1"/>
              <a:t>kunna</a:t>
            </a:r>
            <a:endParaRPr lang="fi-FI"/>
          </a:p>
          <a:p>
            <a:pPr marL="0" indent="0">
              <a:buNone/>
            </a:pPr>
            <a:endParaRPr lang="fi-FI"/>
          </a:p>
        </p:txBody>
      </p:sp>
      <p:sp>
        <p:nvSpPr>
          <p:cNvPr id="4" name="Tekstiruutu 3">
            <a:extLst>
              <a:ext uri="{FF2B5EF4-FFF2-40B4-BE49-F238E27FC236}">
                <a16:creationId xmlns:a16="http://schemas.microsoft.com/office/drawing/2014/main" id="{CDA2ED6B-2AA2-DB6B-E599-FD19A449D405}"/>
              </a:ext>
            </a:extLst>
          </p:cNvPr>
          <p:cNvSpPr txBox="1"/>
          <p:nvPr/>
        </p:nvSpPr>
        <p:spPr>
          <a:xfrm>
            <a:off x="6096000" y="1727902"/>
            <a:ext cx="4274050" cy="3970318"/>
          </a:xfrm>
          <a:prstGeom prst="rect">
            <a:avLst/>
          </a:prstGeom>
          <a:noFill/>
        </p:spPr>
        <p:txBody>
          <a:bodyPr wrap="square" rtlCol="0">
            <a:spAutoFit/>
          </a:bodyPr>
          <a:lstStyle/>
          <a:p>
            <a:pPr marL="0" indent="0">
              <a:buNone/>
            </a:pPr>
            <a:r>
              <a:rPr lang="fi-FI" sz="2800"/>
              <a:t>se</a:t>
            </a:r>
          </a:p>
          <a:p>
            <a:pPr marL="0" indent="0">
              <a:buNone/>
            </a:pPr>
            <a:r>
              <a:rPr lang="fi-FI" sz="2800" err="1"/>
              <a:t>sova</a:t>
            </a:r>
            <a:endParaRPr lang="fi-FI" sz="2800"/>
          </a:p>
          <a:p>
            <a:pPr marL="0" indent="0">
              <a:buNone/>
            </a:pPr>
            <a:r>
              <a:rPr lang="fi-FI" sz="2800" err="1"/>
              <a:t>sitta</a:t>
            </a:r>
            <a:endParaRPr lang="fi-FI" sz="2800"/>
          </a:p>
          <a:p>
            <a:pPr marL="0" indent="0">
              <a:buNone/>
            </a:pPr>
            <a:r>
              <a:rPr lang="fi-FI" sz="2800" err="1"/>
              <a:t>stå</a:t>
            </a:r>
            <a:endParaRPr lang="fi-FI" sz="2800"/>
          </a:p>
          <a:p>
            <a:pPr marL="0" indent="0">
              <a:buNone/>
            </a:pPr>
            <a:r>
              <a:rPr lang="fi-FI" sz="2800" err="1"/>
              <a:t>säga</a:t>
            </a:r>
            <a:endParaRPr lang="fi-FI" sz="2800"/>
          </a:p>
          <a:p>
            <a:pPr marL="0" indent="0">
              <a:buNone/>
            </a:pPr>
            <a:r>
              <a:rPr lang="fi-FI" sz="2800" err="1"/>
              <a:t>ta</a:t>
            </a:r>
            <a:endParaRPr lang="fi-FI" sz="2800"/>
          </a:p>
          <a:p>
            <a:pPr marL="0" indent="0">
              <a:buNone/>
            </a:pPr>
            <a:r>
              <a:rPr lang="fi-FI" sz="2800"/>
              <a:t>vara</a:t>
            </a:r>
          </a:p>
          <a:p>
            <a:pPr marL="0" indent="0">
              <a:buNone/>
            </a:pPr>
            <a:r>
              <a:rPr lang="fi-FI" sz="2800"/>
              <a:t>vilja</a:t>
            </a:r>
          </a:p>
          <a:p>
            <a:pPr marL="0" indent="0">
              <a:buNone/>
            </a:pPr>
            <a:r>
              <a:rPr lang="fi-FI" sz="2800" err="1"/>
              <a:t>äta</a:t>
            </a:r>
            <a:endParaRPr lang="fi-FI" sz="1600"/>
          </a:p>
        </p:txBody>
      </p:sp>
      <p:pic>
        <p:nvPicPr>
          <p:cNvPr id="5" name="Kuva 4" descr="Hammasrattaat ääriviiva">
            <a:extLst>
              <a:ext uri="{FF2B5EF4-FFF2-40B4-BE49-F238E27FC236}">
                <a16:creationId xmlns:a16="http://schemas.microsoft.com/office/drawing/2014/main" id="{91DB44A4-FB74-5A81-5CFC-D615EBC352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38030" y="280834"/>
            <a:ext cx="2759199" cy="2759199"/>
          </a:xfrm>
          <a:prstGeom prst="rect">
            <a:avLst/>
          </a:prstGeom>
        </p:spPr>
      </p:pic>
      <p:sp>
        <p:nvSpPr>
          <p:cNvPr id="6" name="Tekstiruutu 5">
            <a:extLst>
              <a:ext uri="{FF2B5EF4-FFF2-40B4-BE49-F238E27FC236}">
                <a16:creationId xmlns:a16="http://schemas.microsoft.com/office/drawing/2014/main" id="{448542BE-9BB9-E265-C8C9-ECB328A070CC}"/>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Tree>
    <p:extLst>
      <p:ext uri="{BB962C8B-B14F-4D97-AF65-F5344CB8AC3E}">
        <p14:creationId xmlns:p14="http://schemas.microsoft.com/office/powerpoint/2010/main" val="34483636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FDE2C01-8A5C-3E99-35CE-A9DCEDBC7905}"/>
              </a:ext>
            </a:extLst>
          </p:cNvPr>
          <p:cNvSpPr>
            <a:spLocks noGrp="1"/>
          </p:cNvSpPr>
          <p:nvPr>
            <p:ph type="title"/>
          </p:nvPr>
        </p:nvSpPr>
        <p:spPr/>
        <p:txBody>
          <a:bodyPr/>
          <a:lstStyle/>
          <a:p>
            <a:r>
              <a:rPr lang="fi-FI" dirty="0"/>
              <a:t>Epäsäännöllisesti taipuvia verbejä – etsi taivutusmuodot ja merkitys </a:t>
            </a:r>
            <a:r>
              <a:rPr lang="fi-FI" dirty="0">
                <a:solidFill>
                  <a:srgbClr val="FF0000"/>
                </a:solidFill>
              </a:rPr>
              <a:t>ratkaisu</a:t>
            </a:r>
          </a:p>
        </p:txBody>
      </p:sp>
      <p:sp>
        <p:nvSpPr>
          <p:cNvPr id="3" name="Sisällön paikkamerkki 2">
            <a:extLst>
              <a:ext uri="{FF2B5EF4-FFF2-40B4-BE49-F238E27FC236}">
                <a16:creationId xmlns:a16="http://schemas.microsoft.com/office/drawing/2014/main" id="{F7007C0D-3D88-DF97-CB9B-1B3EC904946C}"/>
              </a:ext>
            </a:extLst>
          </p:cNvPr>
          <p:cNvSpPr>
            <a:spLocks noGrp="1"/>
          </p:cNvSpPr>
          <p:nvPr>
            <p:ph idx="1"/>
          </p:nvPr>
        </p:nvSpPr>
        <p:spPr>
          <a:xfrm>
            <a:off x="6510392" y="1897544"/>
            <a:ext cx="5767225" cy="4351338"/>
          </a:xfrm>
        </p:spPr>
        <p:txBody>
          <a:bodyPr>
            <a:normAutofit lnSpcReduction="10000"/>
          </a:bodyPr>
          <a:lstStyle/>
          <a:p>
            <a:pPr marL="0" indent="0">
              <a:buNone/>
            </a:pPr>
            <a:r>
              <a:rPr lang="fi-FI" dirty="0"/>
              <a:t>se, </a:t>
            </a:r>
            <a:r>
              <a:rPr lang="fi-FI" dirty="0" err="1"/>
              <a:t>ser</a:t>
            </a:r>
            <a:r>
              <a:rPr lang="fi-FI" dirty="0"/>
              <a:t>, </a:t>
            </a:r>
            <a:r>
              <a:rPr lang="fi-FI" dirty="0" err="1"/>
              <a:t>såg</a:t>
            </a:r>
            <a:r>
              <a:rPr lang="fi-FI" dirty="0"/>
              <a:t>, </a:t>
            </a:r>
            <a:r>
              <a:rPr lang="fi-FI" dirty="0" err="1"/>
              <a:t>sett</a:t>
            </a:r>
            <a:r>
              <a:rPr lang="fi-FI" dirty="0"/>
              <a:t>= nähdä</a:t>
            </a:r>
          </a:p>
          <a:p>
            <a:pPr marL="0" indent="0">
              <a:buNone/>
            </a:pPr>
            <a:r>
              <a:rPr lang="fi-FI" dirty="0" err="1"/>
              <a:t>sova</a:t>
            </a:r>
            <a:r>
              <a:rPr lang="fi-FI" dirty="0"/>
              <a:t>, </a:t>
            </a:r>
            <a:r>
              <a:rPr lang="fi-FI" dirty="0" err="1"/>
              <a:t>sover</a:t>
            </a:r>
            <a:r>
              <a:rPr lang="fi-FI" dirty="0"/>
              <a:t>, </a:t>
            </a:r>
            <a:r>
              <a:rPr lang="fi-FI" dirty="0" err="1"/>
              <a:t>sov</a:t>
            </a:r>
            <a:r>
              <a:rPr lang="fi-FI" dirty="0"/>
              <a:t>, sovit= nukkua</a:t>
            </a:r>
          </a:p>
          <a:p>
            <a:pPr marL="0" indent="0">
              <a:buNone/>
            </a:pPr>
            <a:r>
              <a:rPr lang="fi-FI" dirty="0" err="1"/>
              <a:t>sitta</a:t>
            </a:r>
            <a:r>
              <a:rPr lang="fi-FI" dirty="0"/>
              <a:t>, </a:t>
            </a:r>
            <a:r>
              <a:rPr lang="fi-FI" dirty="0" err="1"/>
              <a:t>sitter</a:t>
            </a:r>
            <a:r>
              <a:rPr lang="fi-FI" dirty="0"/>
              <a:t>, </a:t>
            </a:r>
            <a:r>
              <a:rPr lang="fi-FI" dirty="0" err="1"/>
              <a:t>satt</a:t>
            </a:r>
            <a:r>
              <a:rPr lang="fi-FI" dirty="0"/>
              <a:t>, </a:t>
            </a:r>
            <a:r>
              <a:rPr lang="fi-FI" dirty="0" err="1"/>
              <a:t>suttit</a:t>
            </a:r>
            <a:r>
              <a:rPr lang="fi-FI" dirty="0"/>
              <a:t>= istua</a:t>
            </a:r>
          </a:p>
          <a:p>
            <a:pPr marL="0" indent="0">
              <a:buNone/>
            </a:pPr>
            <a:r>
              <a:rPr lang="fi-FI" dirty="0" err="1"/>
              <a:t>stå</a:t>
            </a:r>
            <a:r>
              <a:rPr lang="fi-FI" dirty="0"/>
              <a:t>, </a:t>
            </a:r>
            <a:r>
              <a:rPr lang="fi-FI" dirty="0" err="1"/>
              <a:t>står</a:t>
            </a:r>
            <a:r>
              <a:rPr lang="fi-FI" dirty="0"/>
              <a:t>, </a:t>
            </a:r>
            <a:r>
              <a:rPr lang="fi-FI" dirty="0" err="1"/>
              <a:t>stod</a:t>
            </a:r>
            <a:r>
              <a:rPr lang="fi-FI" dirty="0"/>
              <a:t>, </a:t>
            </a:r>
            <a:r>
              <a:rPr lang="fi-FI" dirty="0" err="1"/>
              <a:t>stått</a:t>
            </a:r>
            <a:r>
              <a:rPr lang="fi-FI" dirty="0"/>
              <a:t>= seistä</a:t>
            </a:r>
          </a:p>
          <a:p>
            <a:pPr marL="0" indent="0">
              <a:buNone/>
            </a:pPr>
            <a:r>
              <a:rPr lang="fi-FI" dirty="0" err="1"/>
              <a:t>säga</a:t>
            </a:r>
            <a:r>
              <a:rPr lang="fi-FI" dirty="0"/>
              <a:t>, </a:t>
            </a:r>
            <a:r>
              <a:rPr lang="fi-FI" dirty="0" err="1"/>
              <a:t>säger</a:t>
            </a:r>
            <a:r>
              <a:rPr lang="fi-FI" dirty="0"/>
              <a:t>, sade </a:t>
            </a:r>
            <a:r>
              <a:rPr lang="fi-FI" dirty="0" err="1"/>
              <a:t>sagt</a:t>
            </a:r>
            <a:r>
              <a:rPr lang="fi-FI" dirty="0"/>
              <a:t>= sanoa</a:t>
            </a:r>
          </a:p>
          <a:p>
            <a:pPr marL="0" indent="0">
              <a:buNone/>
            </a:pPr>
            <a:r>
              <a:rPr lang="fi-FI" dirty="0" err="1"/>
              <a:t>ta</a:t>
            </a:r>
            <a:r>
              <a:rPr lang="fi-FI" dirty="0"/>
              <a:t>, </a:t>
            </a:r>
            <a:r>
              <a:rPr lang="fi-FI" dirty="0" err="1"/>
              <a:t>tar</a:t>
            </a:r>
            <a:r>
              <a:rPr lang="fi-FI" dirty="0"/>
              <a:t>, </a:t>
            </a:r>
            <a:r>
              <a:rPr lang="fi-FI" dirty="0" err="1"/>
              <a:t>tog</a:t>
            </a:r>
            <a:r>
              <a:rPr lang="fi-FI" dirty="0"/>
              <a:t>, tagit = ottaa</a:t>
            </a:r>
          </a:p>
          <a:p>
            <a:pPr marL="0" indent="0">
              <a:buNone/>
            </a:pPr>
            <a:r>
              <a:rPr lang="fi-FI" dirty="0"/>
              <a:t>vara, </a:t>
            </a:r>
            <a:r>
              <a:rPr lang="fi-FI" dirty="0" err="1"/>
              <a:t>är</a:t>
            </a:r>
            <a:r>
              <a:rPr lang="fi-FI" dirty="0"/>
              <a:t> </a:t>
            </a:r>
            <a:r>
              <a:rPr lang="fi-FI" dirty="0" err="1"/>
              <a:t>var</a:t>
            </a:r>
            <a:r>
              <a:rPr lang="fi-FI" dirty="0"/>
              <a:t>, varit = olla olemassa</a:t>
            </a:r>
          </a:p>
          <a:p>
            <a:pPr marL="0" indent="0">
              <a:buNone/>
            </a:pPr>
            <a:r>
              <a:rPr lang="fi-FI" dirty="0"/>
              <a:t>vilja, </a:t>
            </a:r>
            <a:r>
              <a:rPr lang="fi-FI" dirty="0" err="1"/>
              <a:t>vill</a:t>
            </a:r>
            <a:r>
              <a:rPr lang="fi-FI" dirty="0"/>
              <a:t>, </a:t>
            </a:r>
            <a:r>
              <a:rPr lang="fi-FI" dirty="0" err="1"/>
              <a:t>ville</a:t>
            </a:r>
            <a:r>
              <a:rPr lang="fi-FI" dirty="0"/>
              <a:t>, velat = haluta</a:t>
            </a:r>
          </a:p>
          <a:p>
            <a:pPr marL="0" indent="0">
              <a:buNone/>
            </a:pPr>
            <a:r>
              <a:rPr lang="fi-FI" dirty="0" err="1"/>
              <a:t>äta</a:t>
            </a:r>
            <a:r>
              <a:rPr lang="fi-FI" dirty="0"/>
              <a:t>, </a:t>
            </a:r>
            <a:r>
              <a:rPr lang="fi-FI" dirty="0" err="1"/>
              <a:t>äter</a:t>
            </a:r>
            <a:r>
              <a:rPr lang="fi-FI" dirty="0"/>
              <a:t>, </a:t>
            </a:r>
            <a:r>
              <a:rPr lang="fi-FI" dirty="0" err="1"/>
              <a:t>åt</a:t>
            </a:r>
            <a:r>
              <a:rPr lang="fi-FI" dirty="0"/>
              <a:t>, </a:t>
            </a:r>
            <a:r>
              <a:rPr lang="fi-FI" dirty="0" err="1"/>
              <a:t>ätit</a:t>
            </a:r>
            <a:r>
              <a:rPr lang="fi-FI" dirty="0"/>
              <a:t> =syödä</a:t>
            </a:r>
          </a:p>
        </p:txBody>
      </p:sp>
      <p:sp>
        <p:nvSpPr>
          <p:cNvPr id="4" name="Tekstiruutu 3">
            <a:extLst>
              <a:ext uri="{FF2B5EF4-FFF2-40B4-BE49-F238E27FC236}">
                <a16:creationId xmlns:a16="http://schemas.microsoft.com/office/drawing/2014/main" id="{616CD765-AFEB-8806-6F2D-A10307DA0C22}"/>
              </a:ext>
            </a:extLst>
          </p:cNvPr>
          <p:cNvSpPr txBox="1"/>
          <p:nvPr/>
        </p:nvSpPr>
        <p:spPr>
          <a:xfrm>
            <a:off x="431515" y="1690688"/>
            <a:ext cx="6287784" cy="5109091"/>
          </a:xfrm>
          <a:prstGeom prst="rect">
            <a:avLst/>
          </a:prstGeom>
          <a:noFill/>
        </p:spPr>
        <p:txBody>
          <a:bodyPr wrap="square" rtlCol="0">
            <a:spAutoFit/>
          </a:bodyPr>
          <a:lstStyle/>
          <a:p>
            <a:pPr marL="0" indent="0">
              <a:buNone/>
            </a:pPr>
            <a:r>
              <a:rPr lang="fi-FI" sz="2800" dirty="0" err="1"/>
              <a:t>bli</a:t>
            </a:r>
            <a:r>
              <a:rPr lang="fi-FI" sz="2800" dirty="0"/>
              <a:t>, </a:t>
            </a:r>
            <a:r>
              <a:rPr lang="fi-FI" sz="2800" dirty="0" err="1"/>
              <a:t>blir</a:t>
            </a:r>
            <a:r>
              <a:rPr lang="fi-FI" sz="2800" dirty="0"/>
              <a:t>, </a:t>
            </a:r>
            <a:r>
              <a:rPr lang="fi-FI" sz="2800" dirty="0" err="1"/>
              <a:t>blev</a:t>
            </a:r>
            <a:r>
              <a:rPr lang="fi-FI" sz="2800" dirty="0"/>
              <a:t>, </a:t>
            </a:r>
            <a:r>
              <a:rPr lang="fi-FI" sz="2800" dirty="0" err="1"/>
              <a:t>blivit</a:t>
            </a:r>
            <a:r>
              <a:rPr lang="fi-FI" sz="2800" dirty="0"/>
              <a:t> = tulla joksikin</a:t>
            </a:r>
          </a:p>
          <a:p>
            <a:pPr marL="0" indent="0">
              <a:buNone/>
            </a:pPr>
            <a:r>
              <a:rPr lang="fi-FI" sz="2800" dirty="0" err="1"/>
              <a:t>dricka</a:t>
            </a:r>
            <a:r>
              <a:rPr lang="fi-FI" sz="2800" dirty="0"/>
              <a:t>, </a:t>
            </a:r>
            <a:r>
              <a:rPr lang="fi-FI" sz="2800" dirty="0" err="1"/>
              <a:t>dricker-drack-druckit</a:t>
            </a:r>
            <a:r>
              <a:rPr lang="fi-FI" sz="2800" dirty="0"/>
              <a:t> = juoda</a:t>
            </a:r>
          </a:p>
          <a:p>
            <a:pPr marL="0" indent="0">
              <a:buNone/>
            </a:pPr>
            <a:r>
              <a:rPr lang="fi-FI" sz="2800" dirty="0" err="1"/>
              <a:t>finnas</a:t>
            </a:r>
            <a:r>
              <a:rPr lang="fi-FI" sz="2800" dirty="0"/>
              <a:t>, </a:t>
            </a:r>
            <a:r>
              <a:rPr lang="fi-FI" sz="2800" dirty="0" err="1"/>
              <a:t>finns</a:t>
            </a:r>
            <a:r>
              <a:rPr lang="fi-FI" sz="2800" dirty="0"/>
              <a:t>, </a:t>
            </a:r>
            <a:r>
              <a:rPr lang="fi-FI" sz="2800" dirty="0" err="1"/>
              <a:t>fanns</a:t>
            </a:r>
            <a:r>
              <a:rPr lang="fi-FI" sz="2800" dirty="0"/>
              <a:t>, </a:t>
            </a:r>
            <a:r>
              <a:rPr lang="fi-FI" sz="2800" dirty="0" err="1"/>
              <a:t>funnits</a:t>
            </a:r>
            <a:r>
              <a:rPr lang="fi-FI" sz="2800" dirty="0"/>
              <a:t> = olla olemassa</a:t>
            </a:r>
          </a:p>
          <a:p>
            <a:pPr marL="0" indent="0">
              <a:buNone/>
            </a:pPr>
            <a:r>
              <a:rPr lang="fi-FI" sz="2800" dirty="0" err="1"/>
              <a:t>få</a:t>
            </a:r>
            <a:r>
              <a:rPr lang="fi-FI" sz="2800" dirty="0"/>
              <a:t>, </a:t>
            </a:r>
            <a:r>
              <a:rPr lang="fi-FI" sz="2800" dirty="0" err="1"/>
              <a:t>får</a:t>
            </a:r>
            <a:r>
              <a:rPr lang="fi-FI" sz="2800" dirty="0"/>
              <a:t>, </a:t>
            </a:r>
            <a:r>
              <a:rPr lang="fi-FI" sz="2800" dirty="0" err="1"/>
              <a:t>fick</a:t>
            </a:r>
            <a:r>
              <a:rPr lang="fi-FI" sz="2800" dirty="0"/>
              <a:t>, </a:t>
            </a:r>
            <a:r>
              <a:rPr lang="fi-FI" sz="2800" dirty="0" err="1"/>
              <a:t>fått</a:t>
            </a:r>
            <a:r>
              <a:rPr lang="fi-FI" sz="2800" dirty="0"/>
              <a:t>  = saada</a:t>
            </a:r>
          </a:p>
          <a:p>
            <a:pPr marL="0" indent="0">
              <a:buNone/>
            </a:pPr>
            <a:r>
              <a:rPr lang="fi-FI" sz="2800" dirty="0" err="1"/>
              <a:t>ge</a:t>
            </a:r>
            <a:r>
              <a:rPr lang="fi-FI" sz="2800" dirty="0"/>
              <a:t> , </a:t>
            </a:r>
            <a:r>
              <a:rPr lang="fi-FI" sz="2800" dirty="0" err="1"/>
              <a:t>ger</a:t>
            </a:r>
            <a:r>
              <a:rPr lang="fi-FI" sz="2800" dirty="0"/>
              <a:t>, ,</a:t>
            </a:r>
            <a:r>
              <a:rPr lang="fi-FI" sz="2800" dirty="0" err="1"/>
              <a:t>gav</a:t>
            </a:r>
            <a:r>
              <a:rPr lang="fi-FI" sz="2800" dirty="0"/>
              <a:t>, </a:t>
            </a:r>
            <a:r>
              <a:rPr lang="fi-FI" sz="2800" dirty="0" err="1"/>
              <a:t>gett</a:t>
            </a:r>
            <a:r>
              <a:rPr lang="fi-FI" sz="2800" dirty="0"/>
              <a:t> = antaa</a:t>
            </a:r>
          </a:p>
          <a:p>
            <a:pPr marL="0" indent="0">
              <a:buNone/>
            </a:pPr>
            <a:r>
              <a:rPr lang="fi-FI" sz="2800" dirty="0" err="1"/>
              <a:t>gå</a:t>
            </a:r>
            <a:r>
              <a:rPr lang="fi-FI" sz="2800" dirty="0"/>
              <a:t>, </a:t>
            </a:r>
            <a:r>
              <a:rPr lang="fi-FI" sz="2800" dirty="0" err="1"/>
              <a:t>går</a:t>
            </a:r>
            <a:r>
              <a:rPr lang="fi-FI" sz="2800" dirty="0"/>
              <a:t>, </a:t>
            </a:r>
            <a:r>
              <a:rPr lang="fi-FI" sz="2800" dirty="0" err="1"/>
              <a:t>gick</a:t>
            </a:r>
            <a:r>
              <a:rPr lang="fi-FI" sz="2800" dirty="0"/>
              <a:t>, </a:t>
            </a:r>
            <a:r>
              <a:rPr lang="fi-FI" sz="2800" dirty="0" err="1"/>
              <a:t>gått</a:t>
            </a:r>
            <a:r>
              <a:rPr lang="fi-FI" sz="2800" dirty="0"/>
              <a:t> = mennä, kävellä</a:t>
            </a:r>
          </a:p>
          <a:p>
            <a:pPr marL="0" indent="0">
              <a:buNone/>
            </a:pPr>
            <a:r>
              <a:rPr lang="fi-FI" sz="2800" dirty="0" err="1"/>
              <a:t>göra</a:t>
            </a:r>
            <a:r>
              <a:rPr lang="fi-FI" sz="2800" dirty="0"/>
              <a:t>, </a:t>
            </a:r>
            <a:r>
              <a:rPr lang="fi-FI" sz="2800" dirty="0" err="1"/>
              <a:t>gör</a:t>
            </a:r>
            <a:r>
              <a:rPr lang="fi-FI" sz="2800" dirty="0"/>
              <a:t>, </a:t>
            </a:r>
            <a:r>
              <a:rPr lang="fi-FI" sz="2800" dirty="0" err="1"/>
              <a:t>gjorde</a:t>
            </a:r>
            <a:r>
              <a:rPr lang="fi-FI" sz="2800" dirty="0"/>
              <a:t>, </a:t>
            </a:r>
            <a:r>
              <a:rPr lang="fi-FI" sz="2800" dirty="0" err="1"/>
              <a:t>gjort</a:t>
            </a:r>
            <a:r>
              <a:rPr lang="fi-FI" sz="2800" dirty="0"/>
              <a:t>= tehdä</a:t>
            </a:r>
          </a:p>
          <a:p>
            <a:pPr marL="0" indent="0">
              <a:buNone/>
            </a:pPr>
            <a:r>
              <a:rPr lang="fi-FI" sz="2800" dirty="0"/>
              <a:t>ha, </a:t>
            </a:r>
            <a:r>
              <a:rPr lang="fi-FI" sz="2800" dirty="0" err="1"/>
              <a:t>har</a:t>
            </a:r>
            <a:r>
              <a:rPr lang="fi-FI" sz="2800" dirty="0"/>
              <a:t>, </a:t>
            </a:r>
            <a:r>
              <a:rPr lang="fi-FI" sz="2800" dirty="0" err="1"/>
              <a:t>hade</a:t>
            </a:r>
            <a:r>
              <a:rPr lang="fi-FI" sz="2800" dirty="0"/>
              <a:t>, </a:t>
            </a:r>
            <a:r>
              <a:rPr lang="fi-FI" sz="2800" dirty="0" err="1"/>
              <a:t>haft</a:t>
            </a:r>
            <a:r>
              <a:rPr lang="fi-FI" sz="2800" dirty="0"/>
              <a:t> =omistaa</a:t>
            </a:r>
          </a:p>
          <a:p>
            <a:pPr marL="0" indent="0">
              <a:buNone/>
            </a:pPr>
            <a:r>
              <a:rPr lang="fi-FI" sz="2800" dirty="0" err="1"/>
              <a:t>komma</a:t>
            </a:r>
            <a:r>
              <a:rPr lang="fi-FI" sz="2800" dirty="0"/>
              <a:t>, </a:t>
            </a:r>
            <a:r>
              <a:rPr lang="fi-FI" sz="2800" dirty="0" err="1"/>
              <a:t>kommer</a:t>
            </a:r>
            <a:r>
              <a:rPr lang="fi-FI" sz="2800" dirty="0"/>
              <a:t>, </a:t>
            </a:r>
            <a:r>
              <a:rPr lang="fi-FI" sz="2800" dirty="0" err="1"/>
              <a:t>kom</a:t>
            </a:r>
            <a:r>
              <a:rPr lang="fi-FI" sz="2800" dirty="0"/>
              <a:t>, </a:t>
            </a:r>
            <a:r>
              <a:rPr lang="fi-FI" sz="2800" dirty="0" err="1"/>
              <a:t>kommit</a:t>
            </a:r>
            <a:r>
              <a:rPr lang="fi-FI" sz="2800" dirty="0"/>
              <a:t>=tulla</a:t>
            </a:r>
          </a:p>
          <a:p>
            <a:pPr marL="0" indent="0">
              <a:buNone/>
            </a:pPr>
            <a:r>
              <a:rPr lang="fi-FI" sz="2800" dirty="0" err="1"/>
              <a:t>kunna</a:t>
            </a:r>
            <a:r>
              <a:rPr lang="fi-FI" sz="2800" dirty="0"/>
              <a:t>, </a:t>
            </a:r>
            <a:r>
              <a:rPr lang="fi-FI" sz="2800" dirty="0" err="1"/>
              <a:t>kan</a:t>
            </a:r>
            <a:r>
              <a:rPr lang="fi-FI" sz="2800" dirty="0"/>
              <a:t>, </a:t>
            </a:r>
            <a:r>
              <a:rPr lang="fi-FI" sz="2800" dirty="0" err="1"/>
              <a:t>kunde</a:t>
            </a:r>
            <a:r>
              <a:rPr lang="fi-FI" sz="2800" dirty="0"/>
              <a:t>, kunnat= pystyä, osata</a:t>
            </a:r>
          </a:p>
          <a:p>
            <a:endParaRPr lang="fi-FI" dirty="0"/>
          </a:p>
        </p:txBody>
      </p:sp>
    </p:spTree>
    <p:extLst>
      <p:ext uri="{BB962C8B-B14F-4D97-AF65-F5344CB8AC3E}">
        <p14:creationId xmlns:p14="http://schemas.microsoft.com/office/powerpoint/2010/main" val="20936394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6469B4-A17B-9DAA-99A4-C89DFC869C9E}"/>
              </a:ext>
            </a:extLst>
          </p:cNvPr>
          <p:cNvSpPr>
            <a:spLocks noGrp="1"/>
          </p:cNvSpPr>
          <p:nvPr>
            <p:ph type="title"/>
          </p:nvPr>
        </p:nvSpPr>
        <p:spPr/>
        <p:txBody>
          <a:bodyPr/>
          <a:lstStyle/>
          <a:p>
            <a:r>
              <a:rPr lang="fi-FI" err="1"/>
              <a:t>Vad</a:t>
            </a:r>
            <a:r>
              <a:rPr lang="fi-FI"/>
              <a:t> </a:t>
            </a:r>
            <a:r>
              <a:rPr lang="fi-FI" err="1"/>
              <a:t>är</a:t>
            </a:r>
            <a:r>
              <a:rPr lang="fi-FI"/>
              <a:t> </a:t>
            </a:r>
            <a:r>
              <a:rPr lang="fi-FI" err="1"/>
              <a:t>klockan</a:t>
            </a:r>
            <a:r>
              <a:rPr lang="fi-FI"/>
              <a:t>? – </a:t>
            </a:r>
            <a:r>
              <a:rPr lang="fi-FI" err="1"/>
              <a:t>Klockan</a:t>
            </a:r>
            <a:r>
              <a:rPr lang="fi-FI"/>
              <a:t> </a:t>
            </a:r>
            <a:r>
              <a:rPr lang="fi-FI" err="1"/>
              <a:t>är</a:t>
            </a:r>
            <a:r>
              <a:rPr lang="fi-FI"/>
              <a:t>…</a:t>
            </a:r>
          </a:p>
        </p:txBody>
      </p:sp>
      <p:sp>
        <p:nvSpPr>
          <p:cNvPr id="4" name="Vuokaaviosymboli: Liitin 3">
            <a:extLst>
              <a:ext uri="{FF2B5EF4-FFF2-40B4-BE49-F238E27FC236}">
                <a16:creationId xmlns:a16="http://schemas.microsoft.com/office/drawing/2014/main" id="{42D3296B-6430-0CAC-D858-9F25C22E2E20}"/>
              </a:ext>
            </a:extLst>
          </p:cNvPr>
          <p:cNvSpPr/>
          <p:nvPr/>
        </p:nvSpPr>
        <p:spPr>
          <a:xfrm>
            <a:off x="4119562" y="2333625"/>
            <a:ext cx="3609975" cy="3476625"/>
          </a:xfrm>
          <a:prstGeom prst="flowChartConnector">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Vuokaaviosymboli: Liitin 5">
            <a:extLst>
              <a:ext uri="{FF2B5EF4-FFF2-40B4-BE49-F238E27FC236}">
                <a16:creationId xmlns:a16="http://schemas.microsoft.com/office/drawing/2014/main" id="{EEF0E351-AE4F-5DE3-CBA0-74E634DFEC76}"/>
              </a:ext>
            </a:extLst>
          </p:cNvPr>
          <p:cNvSpPr/>
          <p:nvPr/>
        </p:nvSpPr>
        <p:spPr>
          <a:xfrm>
            <a:off x="5772146" y="3988351"/>
            <a:ext cx="238125" cy="190500"/>
          </a:xfrm>
          <a:prstGeom prst="flowChartConnector">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i-FI"/>
          </a:p>
        </p:txBody>
      </p:sp>
      <p:sp>
        <p:nvSpPr>
          <p:cNvPr id="11" name="Tekstiruutu 10">
            <a:extLst>
              <a:ext uri="{FF2B5EF4-FFF2-40B4-BE49-F238E27FC236}">
                <a16:creationId xmlns:a16="http://schemas.microsoft.com/office/drawing/2014/main" id="{F62EEB05-9425-620A-2303-0BD5D4C79CDD}"/>
              </a:ext>
            </a:extLst>
          </p:cNvPr>
          <p:cNvSpPr txBox="1"/>
          <p:nvPr/>
        </p:nvSpPr>
        <p:spPr>
          <a:xfrm>
            <a:off x="7281862" y="3883303"/>
            <a:ext cx="457200" cy="369332"/>
          </a:xfrm>
          <a:prstGeom prst="rect">
            <a:avLst/>
          </a:prstGeom>
          <a:noFill/>
        </p:spPr>
        <p:txBody>
          <a:bodyPr wrap="square" rtlCol="0">
            <a:spAutoFit/>
          </a:bodyPr>
          <a:lstStyle/>
          <a:p>
            <a:r>
              <a:rPr lang="fi-FI"/>
              <a:t>3</a:t>
            </a:r>
          </a:p>
        </p:txBody>
      </p:sp>
      <p:sp>
        <p:nvSpPr>
          <p:cNvPr id="12" name="Tekstiruutu 11">
            <a:extLst>
              <a:ext uri="{FF2B5EF4-FFF2-40B4-BE49-F238E27FC236}">
                <a16:creationId xmlns:a16="http://schemas.microsoft.com/office/drawing/2014/main" id="{7066D67D-27A6-5B20-AB96-B1319A0464BE}"/>
              </a:ext>
            </a:extLst>
          </p:cNvPr>
          <p:cNvSpPr txBox="1"/>
          <p:nvPr/>
        </p:nvSpPr>
        <p:spPr>
          <a:xfrm>
            <a:off x="5743573" y="2333625"/>
            <a:ext cx="457200" cy="369332"/>
          </a:xfrm>
          <a:prstGeom prst="rect">
            <a:avLst/>
          </a:prstGeom>
          <a:noFill/>
        </p:spPr>
        <p:txBody>
          <a:bodyPr wrap="square" rtlCol="0">
            <a:spAutoFit/>
          </a:bodyPr>
          <a:lstStyle/>
          <a:p>
            <a:r>
              <a:rPr lang="fi-FI"/>
              <a:t>12</a:t>
            </a:r>
          </a:p>
        </p:txBody>
      </p:sp>
      <p:sp>
        <p:nvSpPr>
          <p:cNvPr id="13" name="Tekstiruutu 12">
            <a:extLst>
              <a:ext uri="{FF2B5EF4-FFF2-40B4-BE49-F238E27FC236}">
                <a16:creationId xmlns:a16="http://schemas.microsoft.com/office/drawing/2014/main" id="{15C8BC60-B64E-9196-5E6F-140FB2507EED}"/>
              </a:ext>
            </a:extLst>
          </p:cNvPr>
          <p:cNvSpPr txBox="1"/>
          <p:nvPr/>
        </p:nvSpPr>
        <p:spPr>
          <a:xfrm>
            <a:off x="5781673" y="5191120"/>
            <a:ext cx="457200" cy="369332"/>
          </a:xfrm>
          <a:prstGeom prst="rect">
            <a:avLst/>
          </a:prstGeom>
          <a:noFill/>
        </p:spPr>
        <p:txBody>
          <a:bodyPr wrap="square" rtlCol="0">
            <a:spAutoFit/>
          </a:bodyPr>
          <a:lstStyle/>
          <a:p>
            <a:r>
              <a:rPr lang="fi-FI"/>
              <a:t>6</a:t>
            </a:r>
          </a:p>
        </p:txBody>
      </p:sp>
      <p:sp>
        <p:nvSpPr>
          <p:cNvPr id="14" name="Tekstiruutu 13">
            <a:extLst>
              <a:ext uri="{FF2B5EF4-FFF2-40B4-BE49-F238E27FC236}">
                <a16:creationId xmlns:a16="http://schemas.microsoft.com/office/drawing/2014/main" id="{FA8EB2C7-5515-5F7A-8D8C-B7A6FF38EC16}"/>
              </a:ext>
            </a:extLst>
          </p:cNvPr>
          <p:cNvSpPr txBox="1"/>
          <p:nvPr/>
        </p:nvSpPr>
        <p:spPr>
          <a:xfrm>
            <a:off x="4188609" y="3883303"/>
            <a:ext cx="457200" cy="369332"/>
          </a:xfrm>
          <a:prstGeom prst="rect">
            <a:avLst/>
          </a:prstGeom>
          <a:noFill/>
        </p:spPr>
        <p:txBody>
          <a:bodyPr wrap="square" rtlCol="0">
            <a:spAutoFit/>
          </a:bodyPr>
          <a:lstStyle/>
          <a:p>
            <a:r>
              <a:rPr lang="fi-FI"/>
              <a:t>9</a:t>
            </a:r>
          </a:p>
        </p:txBody>
      </p:sp>
      <p:sp>
        <p:nvSpPr>
          <p:cNvPr id="16" name="Tekstiruutu 15">
            <a:extLst>
              <a:ext uri="{FF2B5EF4-FFF2-40B4-BE49-F238E27FC236}">
                <a16:creationId xmlns:a16="http://schemas.microsoft.com/office/drawing/2014/main" id="{16A5547A-4541-E30B-C2B9-CD5E129591A1}"/>
              </a:ext>
            </a:extLst>
          </p:cNvPr>
          <p:cNvSpPr txBox="1"/>
          <p:nvPr/>
        </p:nvSpPr>
        <p:spPr>
          <a:xfrm>
            <a:off x="8151021" y="3863352"/>
            <a:ext cx="1700213" cy="369332"/>
          </a:xfrm>
          <a:prstGeom prst="rect">
            <a:avLst/>
          </a:prstGeom>
          <a:noFill/>
        </p:spPr>
        <p:txBody>
          <a:bodyPr wrap="square" rtlCol="0">
            <a:spAutoFit/>
          </a:bodyPr>
          <a:lstStyle/>
          <a:p>
            <a:r>
              <a:rPr lang="fi-FI" err="1"/>
              <a:t>kvart</a:t>
            </a:r>
            <a:r>
              <a:rPr lang="fi-FI"/>
              <a:t> ÖVER</a:t>
            </a:r>
          </a:p>
        </p:txBody>
      </p:sp>
      <p:sp>
        <p:nvSpPr>
          <p:cNvPr id="17" name="Tekstiruutu 16">
            <a:extLst>
              <a:ext uri="{FF2B5EF4-FFF2-40B4-BE49-F238E27FC236}">
                <a16:creationId xmlns:a16="http://schemas.microsoft.com/office/drawing/2014/main" id="{B0B86661-0FAC-4566-EFA9-B0AA5A108DE6}"/>
              </a:ext>
            </a:extLst>
          </p:cNvPr>
          <p:cNvSpPr txBox="1"/>
          <p:nvPr/>
        </p:nvSpPr>
        <p:spPr>
          <a:xfrm>
            <a:off x="5640295" y="5905558"/>
            <a:ext cx="812007" cy="381236"/>
          </a:xfrm>
          <a:prstGeom prst="rect">
            <a:avLst/>
          </a:prstGeom>
          <a:noFill/>
        </p:spPr>
        <p:txBody>
          <a:bodyPr wrap="square" rtlCol="0">
            <a:spAutoFit/>
          </a:bodyPr>
          <a:lstStyle/>
          <a:p>
            <a:r>
              <a:rPr lang="fi-FI"/>
              <a:t>HALV</a:t>
            </a:r>
          </a:p>
        </p:txBody>
      </p:sp>
      <p:sp>
        <p:nvSpPr>
          <p:cNvPr id="18" name="Tekstiruutu 17">
            <a:extLst>
              <a:ext uri="{FF2B5EF4-FFF2-40B4-BE49-F238E27FC236}">
                <a16:creationId xmlns:a16="http://schemas.microsoft.com/office/drawing/2014/main" id="{23F20515-35D9-9685-A162-66B37172F0CC}"/>
              </a:ext>
            </a:extLst>
          </p:cNvPr>
          <p:cNvSpPr txBox="1"/>
          <p:nvPr/>
        </p:nvSpPr>
        <p:spPr>
          <a:xfrm>
            <a:off x="2640192" y="3693827"/>
            <a:ext cx="1700213" cy="369332"/>
          </a:xfrm>
          <a:prstGeom prst="rect">
            <a:avLst/>
          </a:prstGeom>
          <a:noFill/>
        </p:spPr>
        <p:txBody>
          <a:bodyPr wrap="square" rtlCol="0">
            <a:spAutoFit/>
          </a:bodyPr>
          <a:lstStyle/>
          <a:p>
            <a:r>
              <a:rPr lang="fi-FI" err="1"/>
              <a:t>kvart</a:t>
            </a:r>
            <a:r>
              <a:rPr lang="fi-FI"/>
              <a:t> I / FÖRE</a:t>
            </a:r>
          </a:p>
        </p:txBody>
      </p:sp>
      <p:sp>
        <p:nvSpPr>
          <p:cNvPr id="19" name="Tekstiruutu 18">
            <a:extLst>
              <a:ext uri="{FF2B5EF4-FFF2-40B4-BE49-F238E27FC236}">
                <a16:creationId xmlns:a16="http://schemas.microsoft.com/office/drawing/2014/main" id="{8AC48C6E-8D01-8A64-B605-3DB4E8EEAA6F}"/>
              </a:ext>
            </a:extLst>
          </p:cNvPr>
          <p:cNvSpPr txBox="1"/>
          <p:nvPr/>
        </p:nvSpPr>
        <p:spPr>
          <a:xfrm>
            <a:off x="3037283" y="2822741"/>
            <a:ext cx="1700213" cy="369332"/>
          </a:xfrm>
          <a:prstGeom prst="rect">
            <a:avLst/>
          </a:prstGeom>
          <a:noFill/>
        </p:spPr>
        <p:txBody>
          <a:bodyPr wrap="square" rtlCol="0">
            <a:spAutoFit/>
          </a:bodyPr>
          <a:lstStyle/>
          <a:p>
            <a:r>
              <a:rPr lang="fi-FI" err="1"/>
              <a:t>tio</a:t>
            </a:r>
            <a:r>
              <a:rPr lang="fi-FI"/>
              <a:t> I / </a:t>
            </a:r>
            <a:r>
              <a:rPr lang="fi-FI" err="1"/>
              <a:t>Före</a:t>
            </a:r>
            <a:endParaRPr lang="fi-FI"/>
          </a:p>
        </p:txBody>
      </p:sp>
      <p:sp>
        <p:nvSpPr>
          <p:cNvPr id="20" name="Tekstiruutu 19">
            <a:extLst>
              <a:ext uri="{FF2B5EF4-FFF2-40B4-BE49-F238E27FC236}">
                <a16:creationId xmlns:a16="http://schemas.microsoft.com/office/drawing/2014/main" id="{F156CAAC-1B4C-4E1A-3D44-60B8138138EF}"/>
              </a:ext>
            </a:extLst>
          </p:cNvPr>
          <p:cNvSpPr txBox="1"/>
          <p:nvPr/>
        </p:nvSpPr>
        <p:spPr>
          <a:xfrm>
            <a:off x="5640295" y="1300490"/>
            <a:ext cx="783431" cy="923330"/>
          </a:xfrm>
          <a:prstGeom prst="rect">
            <a:avLst/>
          </a:prstGeom>
          <a:noFill/>
        </p:spPr>
        <p:txBody>
          <a:bodyPr wrap="square" rtlCol="0">
            <a:spAutoFit/>
          </a:bodyPr>
          <a:lstStyle/>
          <a:p>
            <a:r>
              <a:rPr lang="fi-FI"/>
              <a:t>FEM</a:t>
            </a:r>
          </a:p>
          <a:p>
            <a:r>
              <a:rPr lang="fi-FI"/>
              <a:t>TVÅ</a:t>
            </a:r>
          </a:p>
          <a:p>
            <a:r>
              <a:rPr lang="fi-FI"/>
              <a:t>TOLV</a:t>
            </a:r>
          </a:p>
        </p:txBody>
      </p:sp>
      <p:sp>
        <p:nvSpPr>
          <p:cNvPr id="21" name="Tekstiruutu 20">
            <a:extLst>
              <a:ext uri="{FF2B5EF4-FFF2-40B4-BE49-F238E27FC236}">
                <a16:creationId xmlns:a16="http://schemas.microsoft.com/office/drawing/2014/main" id="{602B624D-0887-C5F3-1450-9EC3ED341626}"/>
              </a:ext>
            </a:extLst>
          </p:cNvPr>
          <p:cNvSpPr txBox="1"/>
          <p:nvPr/>
        </p:nvSpPr>
        <p:spPr>
          <a:xfrm>
            <a:off x="7970046" y="3043128"/>
            <a:ext cx="1700213" cy="369332"/>
          </a:xfrm>
          <a:prstGeom prst="rect">
            <a:avLst/>
          </a:prstGeom>
          <a:noFill/>
        </p:spPr>
        <p:txBody>
          <a:bodyPr wrap="square" rtlCol="0">
            <a:spAutoFit/>
          </a:bodyPr>
          <a:lstStyle/>
          <a:p>
            <a:r>
              <a:rPr lang="fi-FI" err="1"/>
              <a:t>tio</a:t>
            </a:r>
            <a:r>
              <a:rPr lang="fi-FI"/>
              <a:t> ÖVER</a:t>
            </a:r>
          </a:p>
        </p:txBody>
      </p:sp>
      <p:sp>
        <p:nvSpPr>
          <p:cNvPr id="22" name="Tekstiruutu 21">
            <a:extLst>
              <a:ext uri="{FF2B5EF4-FFF2-40B4-BE49-F238E27FC236}">
                <a16:creationId xmlns:a16="http://schemas.microsoft.com/office/drawing/2014/main" id="{0F1AF3FA-A246-4FEA-87A1-3251717D4659}"/>
              </a:ext>
            </a:extLst>
          </p:cNvPr>
          <p:cNvSpPr txBox="1"/>
          <p:nvPr/>
        </p:nvSpPr>
        <p:spPr>
          <a:xfrm>
            <a:off x="7164296" y="2110470"/>
            <a:ext cx="1700213" cy="369332"/>
          </a:xfrm>
          <a:prstGeom prst="rect">
            <a:avLst/>
          </a:prstGeom>
          <a:noFill/>
        </p:spPr>
        <p:txBody>
          <a:bodyPr wrap="square" rtlCol="0">
            <a:spAutoFit/>
          </a:bodyPr>
          <a:lstStyle/>
          <a:p>
            <a:r>
              <a:rPr lang="fi-FI" err="1"/>
              <a:t>fem</a:t>
            </a:r>
            <a:r>
              <a:rPr lang="fi-FI"/>
              <a:t> ÖVER</a:t>
            </a:r>
          </a:p>
        </p:txBody>
      </p:sp>
      <p:sp>
        <p:nvSpPr>
          <p:cNvPr id="23" name="Tekstiruutu 22">
            <a:extLst>
              <a:ext uri="{FF2B5EF4-FFF2-40B4-BE49-F238E27FC236}">
                <a16:creationId xmlns:a16="http://schemas.microsoft.com/office/drawing/2014/main" id="{A603DBE7-5645-D4F2-9FC9-519FE722FDA7}"/>
              </a:ext>
            </a:extLst>
          </p:cNvPr>
          <p:cNvSpPr txBox="1"/>
          <p:nvPr/>
        </p:nvSpPr>
        <p:spPr>
          <a:xfrm>
            <a:off x="7827171" y="4683576"/>
            <a:ext cx="1700213" cy="369332"/>
          </a:xfrm>
          <a:prstGeom prst="rect">
            <a:avLst/>
          </a:prstGeom>
          <a:noFill/>
        </p:spPr>
        <p:txBody>
          <a:bodyPr wrap="square" rtlCol="0">
            <a:spAutoFit/>
          </a:bodyPr>
          <a:lstStyle/>
          <a:p>
            <a:r>
              <a:rPr lang="fi-FI" err="1"/>
              <a:t>tjugo</a:t>
            </a:r>
            <a:r>
              <a:rPr lang="fi-FI"/>
              <a:t> ÖVER</a:t>
            </a:r>
          </a:p>
        </p:txBody>
      </p:sp>
      <p:sp>
        <p:nvSpPr>
          <p:cNvPr id="24" name="Tekstiruutu 23">
            <a:extLst>
              <a:ext uri="{FF2B5EF4-FFF2-40B4-BE49-F238E27FC236}">
                <a16:creationId xmlns:a16="http://schemas.microsoft.com/office/drawing/2014/main" id="{4FB31641-F081-2E0E-0C0D-2160905495C7}"/>
              </a:ext>
            </a:extLst>
          </p:cNvPr>
          <p:cNvSpPr txBox="1"/>
          <p:nvPr/>
        </p:nvSpPr>
        <p:spPr>
          <a:xfrm>
            <a:off x="7242573" y="5517118"/>
            <a:ext cx="1700213" cy="369332"/>
          </a:xfrm>
          <a:prstGeom prst="rect">
            <a:avLst/>
          </a:prstGeom>
          <a:noFill/>
        </p:spPr>
        <p:txBody>
          <a:bodyPr wrap="square" rtlCol="0">
            <a:spAutoFit/>
          </a:bodyPr>
          <a:lstStyle/>
          <a:p>
            <a:r>
              <a:rPr lang="fi-FI" err="1"/>
              <a:t>tjugofem</a:t>
            </a:r>
            <a:r>
              <a:rPr lang="fi-FI"/>
              <a:t> ÖVER</a:t>
            </a:r>
          </a:p>
        </p:txBody>
      </p:sp>
      <p:sp>
        <p:nvSpPr>
          <p:cNvPr id="25" name="Tekstiruutu 24">
            <a:extLst>
              <a:ext uri="{FF2B5EF4-FFF2-40B4-BE49-F238E27FC236}">
                <a16:creationId xmlns:a16="http://schemas.microsoft.com/office/drawing/2014/main" id="{0B8F1D2A-DE29-37C6-7883-50B2A0512F4C}"/>
              </a:ext>
            </a:extLst>
          </p:cNvPr>
          <p:cNvSpPr txBox="1"/>
          <p:nvPr/>
        </p:nvSpPr>
        <p:spPr>
          <a:xfrm>
            <a:off x="2719373" y="4683576"/>
            <a:ext cx="1700213" cy="369332"/>
          </a:xfrm>
          <a:prstGeom prst="rect">
            <a:avLst/>
          </a:prstGeom>
          <a:noFill/>
        </p:spPr>
        <p:txBody>
          <a:bodyPr wrap="square" rtlCol="0">
            <a:spAutoFit/>
          </a:bodyPr>
          <a:lstStyle/>
          <a:p>
            <a:r>
              <a:rPr lang="fi-FI" err="1"/>
              <a:t>tjugo</a:t>
            </a:r>
            <a:r>
              <a:rPr lang="fi-FI"/>
              <a:t> I / FÖRE</a:t>
            </a:r>
          </a:p>
        </p:txBody>
      </p:sp>
      <p:sp>
        <p:nvSpPr>
          <p:cNvPr id="26" name="Tekstiruutu 25">
            <a:extLst>
              <a:ext uri="{FF2B5EF4-FFF2-40B4-BE49-F238E27FC236}">
                <a16:creationId xmlns:a16="http://schemas.microsoft.com/office/drawing/2014/main" id="{448DFB20-7F5E-75B0-8EED-9E24A6887E62}"/>
              </a:ext>
            </a:extLst>
          </p:cNvPr>
          <p:cNvSpPr txBox="1"/>
          <p:nvPr/>
        </p:nvSpPr>
        <p:spPr>
          <a:xfrm>
            <a:off x="3081773" y="5488572"/>
            <a:ext cx="1880309" cy="369332"/>
          </a:xfrm>
          <a:prstGeom prst="rect">
            <a:avLst/>
          </a:prstGeom>
          <a:noFill/>
        </p:spPr>
        <p:txBody>
          <a:bodyPr wrap="square" rtlCol="0">
            <a:spAutoFit/>
          </a:bodyPr>
          <a:lstStyle/>
          <a:p>
            <a:r>
              <a:rPr lang="fi-FI" err="1"/>
              <a:t>tjugofem</a:t>
            </a:r>
            <a:r>
              <a:rPr lang="fi-FI"/>
              <a:t> I / FÖRE</a:t>
            </a:r>
          </a:p>
        </p:txBody>
      </p:sp>
      <p:sp>
        <p:nvSpPr>
          <p:cNvPr id="27" name="Tekstiruutu 26">
            <a:extLst>
              <a:ext uri="{FF2B5EF4-FFF2-40B4-BE49-F238E27FC236}">
                <a16:creationId xmlns:a16="http://schemas.microsoft.com/office/drawing/2014/main" id="{D1627023-8AE6-B466-FC36-28A58323A5A0}"/>
              </a:ext>
            </a:extLst>
          </p:cNvPr>
          <p:cNvSpPr txBox="1"/>
          <p:nvPr/>
        </p:nvSpPr>
        <p:spPr>
          <a:xfrm>
            <a:off x="3655216" y="2159813"/>
            <a:ext cx="1700213" cy="369332"/>
          </a:xfrm>
          <a:prstGeom prst="rect">
            <a:avLst/>
          </a:prstGeom>
          <a:noFill/>
        </p:spPr>
        <p:txBody>
          <a:bodyPr wrap="square" rtlCol="0">
            <a:spAutoFit/>
          </a:bodyPr>
          <a:lstStyle/>
          <a:p>
            <a:r>
              <a:rPr lang="fi-FI" err="1"/>
              <a:t>fem</a:t>
            </a:r>
            <a:r>
              <a:rPr lang="fi-FI"/>
              <a:t> I / FÖRE</a:t>
            </a:r>
          </a:p>
        </p:txBody>
      </p:sp>
      <p:pic>
        <p:nvPicPr>
          <p:cNvPr id="3" name="Kuva 2" descr="Tienviitta ääriviiva">
            <a:extLst>
              <a:ext uri="{FF2B5EF4-FFF2-40B4-BE49-F238E27FC236}">
                <a16:creationId xmlns:a16="http://schemas.microsoft.com/office/drawing/2014/main" id="{97391002-80A1-229E-8877-7D3B7BC444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72866" y="458318"/>
            <a:ext cx="1714463" cy="1714463"/>
          </a:xfrm>
          <a:prstGeom prst="rect">
            <a:avLst/>
          </a:prstGeom>
        </p:spPr>
      </p:pic>
      <p:sp>
        <p:nvSpPr>
          <p:cNvPr id="5" name="Tekstiruutu 4">
            <a:extLst>
              <a:ext uri="{FF2B5EF4-FFF2-40B4-BE49-F238E27FC236}">
                <a16:creationId xmlns:a16="http://schemas.microsoft.com/office/drawing/2014/main" id="{B6391163-E41A-810C-F079-CF8D317EE5DA}"/>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8" name="Kuva 7" descr="Nuoli: suora tasaisella täytöllä">
            <a:extLst>
              <a:ext uri="{FF2B5EF4-FFF2-40B4-BE49-F238E27FC236}">
                <a16:creationId xmlns:a16="http://schemas.microsoft.com/office/drawing/2014/main" id="{31ECE0B5-6AEA-5BC3-F799-386A90F841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7479002">
            <a:off x="5612975" y="2889329"/>
            <a:ext cx="1579349" cy="914400"/>
          </a:xfrm>
          <a:prstGeom prst="rect">
            <a:avLst/>
          </a:prstGeom>
        </p:spPr>
      </p:pic>
      <p:pic>
        <p:nvPicPr>
          <p:cNvPr id="9" name="Kuva 8" descr="Nuoli: suora tasaisella täytöllä">
            <a:extLst>
              <a:ext uri="{FF2B5EF4-FFF2-40B4-BE49-F238E27FC236}">
                <a16:creationId xmlns:a16="http://schemas.microsoft.com/office/drawing/2014/main" id="{BB2354BC-16C8-6374-5EB4-DDEE8F5E10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1146717">
            <a:off x="6048997" y="3730103"/>
            <a:ext cx="1224658" cy="825189"/>
          </a:xfrm>
          <a:prstGeom prst="rect">
            <a:avLst/>
          </a:prstGeom>
        </p:spPr>
      </p:pic>
      <p:sp>
        <p:nvSpPr>
          <p:cNvPr id="10" name="Tekstiruutu 9">
            <a:extLst>
              <a:ext uri="{FF2B5EF4-FFF2-40B4-BE49-F238E27FC236}">
                <a16:creationId xmlns:a16="http://schemas.microsoft.com/office/drawing/2014/main" id="{35CF4CB5-8BF6-D424-C4EE-5385DC08B312}"/>
              </a:ext>
            </a:extLst>
          </p:cNvPr>
          <p:cNvSpPr txBox="1"/>
          <p:nvPr/>
        </p:nvSpPr>
        <p:spPr>
          <a:xfrm>
            <a:off x="763467" y="1652134"/>
            <a:ext cx="1918990" cy="1569660"/>
          </a:xfrm>
          <a:prstGeom prst="rect">
            <a:avLst/>
          </a:prstGeom>
          <a:noFill/>
        </p:spPr>
        <p:txBody>
          <a:bodyPr wrap="square" rtlCol="0">
            <a:spAutoFit/>
          </a:bodyPr>
          <a:lstStyle/>
          <a:p>
            <a:r>
              <a:rPr lang="fi-FI" sz="3200" dirty="0" err="1">
                <a:solidFill>
                  <a:srgbClr val="7030A0"/>
                </a:solidFill>
                <a:latin typeface="ADLaM Display" panose="02010000000000000000" pitchFamily="2" charset="0"/>
                <a:ea typeface="ADLaM Display" panose="02010000000000000000" pitchFamily="2" charset="0"/>
                <a:cs typeface="ADLaM Display" panose="02010000000000000000" pitchFamily="2" charset="0"/>
              </a:rPr>
              <a:t>Klockan</a:t>
            </a:r>
            <a:r>
              <a:rPr lang="fi-FI" sz="3200" dirty="0">
                <a:solidFill>
                  <a:srgbClr val="7030A0"/>
                </a:solidFill>
                <a:latin typeface="ADLaM Display" panose="02010000000000000000" pitchFamily="2" charset="0"/>
                <a:ea typeface="ADLaM Display" panose="02010000000000000000" pitchFamily="2" charset="0"/>
                <a:cs typeface="ADLaM Display" panose="02010000000000000000" pitchFamily="2" charset="0"/>
              </a:rPr>
              <a:t> </a:t>
            </a:r>
            <a:r>
              <a:rPr lang="fi-FI" sz="3200" dirty="0" err="1">
                <a:solidFill>
                  <a:srgbClr val="7030A0"/>
                </a:solidFill>
                <a:latin typeface="ADLaM Display" panose="02010000000000000000" pitchFamily="2" charset="0"/>
                <a:ea typeface="ADLaM Display" panose="02010000000000000000" pitchFamily="2" charset="0"/>
                <a:cs typeface="ADLaM Display" panose="02010000000000000000" pitchFamily="2" charset="0"/>
              </a:rPr>
              <a:t>är</a:t>
            </a:r>
            <a:r>
              <a:rPr lang="fi-FI" sz="3200" dirty="0">
                <a:solidFill>
                  <a:srgbClr val="7030A0"/>
                </a:solidFill>
                <a:latin typeface="ADLaM Display" panose="02010000000000000000" pitchFamily="2" charset="0"/>
                <a:ea typeface="ADLaM Display" panose="02010000000000000000" pitchFamily="2" charset="0"/>
                <a:cs typeface="ADLaM Display" panose="02010000000000000000" pitchFamily="2" charset="0"/>
              </a:rPr>
              <a:t> </a:t>
            </a:r>
            <a:r>
              <a:rPr lang="fi-FI" sz="3200" dirty="0" err="1">
                <a:solidFill>
                  <a:srgbClr val="7030A0"/>
                </a:solidFill>
                <a:latin typeface="ADLaM Display" panose="02010000000000000000" pitchFamily="2" charset="0"/>
                <a:ea typeface="ADLaM Display" panose="02010000000000000000" pitchFamily="2" charset="0"/>
                <a:cs typeface="ADLaM Display" panose="02010000000000000000" pitchFamily="2" charset="0"/>
              </a:rPr>
              <a:t>fem</a:t>
            </a:r>
            <a:r>
              <a:rPr lang="fi-FI" sz="3200" dirty="0">
                <a:solidFill>
                  <a:srgbClr val="7030A0"/>
                </a:solidFill>
                <a:latin typeface="ADLaM Display" panose="02010000000000000000" pitchFamily="2" charset="0"/>
                <a:ea typeface="ADLaM Display" panose="02010000000000000000" pitchFamily="2" charset="0"/>
                <a:cs typeface="ADLaM Display" panose="02010000000000000000" pitchFamily="2" charset="0"/>
              </a:rPr>
              <a:t> </a:t>
            </a:r>
            <a:r>
              <a:rPr lang="fi-FI" sz="3200" dirty="0" err="1">
                <a:solidFill>
                  <a:srgbClr val="7030A0"/>
                </a:solidFill>
                <a:latin typeface="ADLaM Display" panose="02010000000000000000" pitchFamily="2" charset="0"/>
                <a:ea typeface="ADLaM Display" panose="02010000000000000000" pitchFamily="2" charset="0"/>
                <a:cs typeface="ADLaM Display" panose="02010000000000000000" pitchFamily="2" charset="0"/>
              </a:rPr>
              <a:t>över</a:t>
            </a:r>
            <a:r>
              <a:rPr lang="fi-FI" sz="3200" dirty="0">
                <a:solidFill>
                  <a:srgbClr val="7030A0"/>
                </a:solidFill>
                <a:latin typeface="ADLaM Display" panose="02010000000000000000" pitchFamily="2" charset="0"/>
                <a:ea typeface="ADLaM Display" panose="02010000000000000000" pitchFamily="2" charset="0"/>
                <a:cs typeface="ADLaM Display" panose="02010000000000000000" pitchFamily="2" charset="0"/>
              </a:rPr>
              <a:t> </a:t>
            </a:r>
            <a:r>
              <a:rPr lang="fi-FI" sz="3200" dirty="0" err="1">
                <a:solidFill>
                  <a:srgbClr val="7030A0"/>
                </a:solidFill>
                <a:latin typeface="ADLaM Display" panose="02010000000000000000" pitchFamily="2" charset="0"/>
                <a:ea typeface="ADLaM Display" panose="02010000000000000000" pitchFamily="2" charset="0"/>
                <a:cs typeface="ADLaM Display" panose="02010000000000000000" pitchFamily="2" charset="0"/>
              </a:rPr>
              <a:t>tre</a:t>
            </a:r>
            <a:r>
              <a:rPr lang="fi-FI" sz="3200" dirty="0">
                <a:solidFill>
                  <a:srgbClr val="7030A0"/>
                </a:solidFill>
                <a:latin typeface="ADLaM Display" panose="02010000000000000000" pitchFamily="2" charset="0"/>
                <a:ea typeface="ADLaM Display" panose="02010000000000000000" pitchFamily="2" charset="0"/>
                <a:cs typeface="ADLaM Display" panose="02010000000000000000" pitchFamily="2" charset="0"/>
              </a:rPr>
              <a:t>.</a:t>
            </a:r>
          </a:p>
        </p:txBody>
      </p:sp>
    </p:spTree>
    <p:extLst>
      <p:ext uri="{BB962C8B-B14F-4D97-AF65-F5344CB8AC3E}">
        <p14:creationId xmlns:p14="http://schemas.microsoft.com/office/powerpoint/2010/main" val="35549155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36C2A2A-2142-443B-D149-2B88F10C31AF}"/>
              </a:ext>
            </a:extLst>
          </p:cNvPr>
          <p:cNvSpPr>
            <a:spLocks noGrp="1"/>
          </p:cNvSpPr>
          <p:nvPr>
            <p:ph type="title"/>
          </p:nvPr>
        </p:nvSpPr>
        <p:spPr/>
        <p:txBody>
          <a:bodyPr/>
          <a:lstStyle/>
          <a:p>
            <a:r>
              <a:rPr lang="fi-FI" b="1" dirty="0">
                <a:ea typeface="Calibri Light"/>
                <a:cs typeface="Calibri Light"/>
              </a:rPr>
              <a:t>Kysy: </a:t>
            </a:r>
            <a:r>
              <a:rPr lang="fi-FI" b="1" i="1" dirty="0" err="1">
                <a:ea typeface="Calibri Light"/>
                <a:cs typeface="Calibri Light"/>
              </a:rPr>
              <a:t>Vad</a:t>
            </a:r>
            <a:r>
              <a:rPr lang="fi-FI" b="1" i="1" dirty="0">
                <a:ea typeface="Calibri Light"/>
                <a:cs typeface="Calibri Light"/>
              </a:rPr>
              <a:t> </a:t>
            </a:r>
            <a:r>
              <a:rPr lang="fi-FI" b="1" i="1" dirty="0" err="1">
                <a:ea typeface="Calibri Light"/>
                <a:cs typeface="Calibri Light"/>
              </a:rPr>
              <a:t>är</a:t>
            </a:r>
            <a:r>
              <a:rPr lang="fi-FI" b="1" i="1" dirty="0">
                <a:ea typeface="Calibri Light"/>
                <a:cs typeface="Calibri Light"/>
              </a:rPr>
              <a:t> </a:t>
            </a:r>
            <a:r>
              <a:rPr lang="fi-FI" b="1" i="1" dirty="0" err="1">
                <a:ea typeface="Calibri Light"/>
                <a:cs typeface="Calibri Light"/>
              </a:rPr>
              <a:t>klockan</a:t>
            </a:r>
            <a:r>
              <a:rPr lang="fi-FI" b="1" i="1" dirty="0">
                <a:ea typeface="Calibri Light"/>
                <a:cs typeface="Calibri Light"/>
              </a:rPr>
              <a:t>? </a:t>
            </a:r>
            <a:r>
              <a:rPr lang="fi-FI" b="1" dirty="0">
                <a:ea typeface="Calibri Light"/>
                <a:cs typeface="Calibri Light"/>
              </a:rPr>
              <a:t>Pari vastaa </a:t>
            </a:r>
            <a:r>
              <a:rPr lang="fi-FI" b="1" i="1" dirty="0" err="1">
                <a:ea typeface="Calibri Light"/>
                <a:cs typeface="Calibri Light"/>
              </a:rPr>
              <a:t>Klockan</a:t>
            </a:r>
            <a:r>
              <a:rPr lang="fi-FI" b="1" i="1" dirty="0">
                <a:ea typeface="Calibri Light"/>
                <a:cs typeface="Calibri Light"/>
              </a:rPr>
              <a:t> </a:t>
            </a:r>
            <a:r>
              <a:rPr lang="fi-FI" b="1" i="1" dirty="0" err="1">
                <a:ea typeface="Calibri Light"/>
                <a:cs typeface="Calibri Light"/>
              </a:rPr>
              <a:t>är</a:t>
            </a:r>
            <a:r>
              <a:rPr lang="fi-FI" b="1" i="1" dirty="0">
                <a:ea typeface="Calibri Light"/>
                <a:cs typeface="Calibri Light"/>
              </a:rPr>
              <a:t>.</a:t>
            </a:r>
            <a:r>
              <a:rPr lang="fi-FI" b="1" dirty="0">
                <a:ea typeface="Calibri Light"/>
                <a:cs typeface="Calibri Light"/>
              </a:rPr>
              <a:t>.</a:t>
            </a:r>
            <a:endParaRPr lang="fi-FI" b="1" dirty="0"/>
          </a:p>
        </p:txBody>
      </p:sp>
      <p:sp>
        <p:nvSpPr>
          <p:cNvPr id="3" name="Sisällön paikkamerkki 2">
            <a:extLst>
              <a:ext uri="{FF2B5EF4-FFF2-40B4-BE49-F238E27FC236}">
                <a16:creationId xmlns:a16="http://schemas.microsoft.com/office/drawing/2014/main" id="{63C66949-9B46-E2E3-3373-0B00406C66E0}"/>
              </a:ext>
            </a:extLst>
          </p:cNvPr>
          <p:cNvSpPr>
            <a:spLocks noGrp="1"/>
          </p:cNvSpPr>
          <p:nvPr>
            <p:ph sz="half" idx="1"/>
          </p:nvPr>
        </p:nvSpPr>
        <p:spPr/>
        <p:txBody>
          <a:bodyPr/>
          <a:lstStyle/>
          <a:p>
            <a:pPr marL="514350" indent="-514350">
              <a:buFont typeface="+mj-lt"/>
              <a:buAutoNum type="arabicPeriod"/>
            </a:pPr>
            <a:r>
              <a:rPr lang="fi-FI" dirty="0"/>
              <a:t>9:00</a:t>
            </a:r>
          </a:p>
          <a:p>
            <a:pPr marL="514350" indent="-514350">
              <a:buFont typeface="+mj-lt"/>
              <a:buAutoNum type="arabicPeriod"/>
            </a:pPr>
            <a:r>
              <a:rPr lang="fi-FI" dirty="0"/>
              <a:t>12:30</a:t>
            </a:r>
          </a:p>
          <a:p>
            <a:pPr marL="514350" indent="-514350">
              <a:buFont typeface="+mj-lt"/>
              <a:buAutoNum type="arabicPeriod"/>
            </a:pPr>
            <a:r>
              <a:rPr lang="fi-FI" dirty="0"/>
              <a:t>10:15</a:t>
            </a:r>
          </a:p>
          <a:p>
            <a:pPr marL="514350" indent="-514350">
              <a:buFont typeface="+mj-lt"/>
              <a:buAutoNum type="arabicPeriod"/>
            </a:pPr>
            <a:r>
              <a:rPr lang="fi-FI" dirty="0"/>
              <a:t>13:00</a:t>
            </a:r>
          </a:p>
          <a:p>
            <a:pPr marL="514350" indent="-514350">
              <a:buFont typeface="+mj-lt"/>
              <a:buAutoNum type="arabicPeriod"/>
            </a:pPr>
            <a:r>
              <a:rPr lang="fi-FI" dirty="0"/>
              <a:t>17:15</a:t>
            </a:r>
          </a:p>
          <a:p>
            <a:pPr marL="514350" indent="-514350">
              <a:buFont typeface="+mj-lt"/>
              <a:buAutoNum type="arabicPeriod"/>
            </a:pPr>
            <a:r>
              <a:rPr lang="fi-FI" dirty="0"/>
              <a:t>18:45</a:t>
            </a:r>
          </a:p>
          <a:p>
            <a:pPr marL="514350" indent="-514350">
              <a:buFont typeface="+mj-lt"/>
              <a:buAutoNum type="arabicPeriod"/>
            </a:pPr>
            <a:r>
              <a:rPr lang="fi-FI" dirty="0"/>
              <a:t>20:30</a:t>
            </a:r>
          </a:p>
          <a:p>
            <a:pPr marL="514350" indent="-514350">
              <a:buFont typeface="+mj-lt"/>
              <a:buAutoNum type="arabicPeriod"/>
            </a:pPr>
            <a:r>
              <a:rPr lang="fi-FI" dirty="0"/>
              <a:t>19:00</a:t>
            </a:r>
          </a:p>
        </p:txBody>
      </p:sp>
      <p:sp>
        <p:nvSpPr>
          <p:cNvPr id="4" name="Sisällön paikkamerkki 3">
            <a:extLst>
              <a:ext uri="{FF2B5EF4-FFF2-40B4-BE49-F238E27FC236}">
                <a16:creationId xmlns:a16="http://schemas.microsoft.com/office/drawing/2014/main" id="{F51BAA7D-2684-2E59-28A5-CEA28C704911}"/>
              </a:ext>
            </a:extLst>
          </p:cNvPr>
          <p:cNvSpPr>
            <a:spLocks noGrp="1"/>
          </p:cNvSpPr>
          <p:nvPr>
            <p:ph sz="half" idx="2"/>
          </p:nvPr>
        </p:nvSpPr>
        <p:spPr/>
        <p:txBody>
          <a:bodyPr/>
          <a:lstStyle/>
          <a:p>
            <a:pPr marL="514350" indent="-514350">
              <a:buFont typeface="+mj-lt"/>
              <a:buAutoNum type="arabicPeriod"/>
            </a:pPr>
            <a:r>
              <a:rPr lang="fi-FI" dirty="0"/>
              <a:t>7:10</a:t>
            </a:r>
          </a:p>
          <a:p>
            <a:pPr marL="514350" indent="-514350">
              <a:buFont typeface="+mj-lt"/>
              <a:buAutoNum type="arabicPeriod"/>
            </a:pPr>
            <a:r>
              <a:rPr lang="fi-FI" dirty="0"/>
              <a:t>16:50</a:t>
            </a:r>
          </a:p>
          <a:p>
            <a:pPr marL="514350" indent="-514350">
              <a:buFont typeface="+mj-lt"/>
              <a:buAutoNum type="arabicPeriod"/>
            </a:pPr>
            <a:r>
              <a:rPr lang="fi-FI" dirty="0"/>
              <a:t>17:25</a:t>
            </a:r>
          </a:p>
          <a:p>
            <a:pPr marL="514350" indent="-514350">
              <a:buFont typeface="+mj-lt"/>
              <a:buAutoNum type="arabicPeriod"/>
            </a:pPr>
            <a:r>
              <a:rPr lang="fi-FI" dirty="0"/>
              <a:t>21:35</a:t>
            </a:r>
          </a:p>
          <a:p>
            <a:pPr marL="514350" indent="-514350">
              <a:buFont typeface="+mj-lt"/>
              <a:buAutoNum type="arabicPeriod"/>
            </a:pPr>
            <a:r>
              <a:rPr lang="fi-FI" dirty="0"/>
              <a:t>12:20</a:t>
            </a:r>
          </a:p>
          <a:p>
            <a:pPr marL="514350" indent="-514350">
              <a:buFont typeface="+mj-lt"/>
              <a:buAutoNum type="arabicPeriod"/>
            </a:pPr>
            <a:r>
              <a:rPr lang="fi-FI" dirty="0"/>
              <a:t>11:40</a:t>
            </a:r>
          </a:p>
          <a:p>
            <a:pPr marL="514350" indent="-514350">
              <a:buFont typeface="+mj-lt"/>
              <a:buAutoNum type="arabicPeriod"/>
            </a:pPr>
            <a:r>
              <a:rPr lang="fi-FI" dirty="0"/>
              <a:t>15:05</a:t>
            </a:r>
          </a:p>
          <a:p>
            <a:pPr marL="514350" indent="-514350">
              <a:buFont typeface="+mj-lt"/>
              <a:buAutoNum type="arabicPeriod"/>
            </a:pPr>
            <a:r>
              <a:rPr lang="fi-FI" dirty="0"/>
              <a:t>18:55</a:t>
            </a:r>
          </a:p>
        </p:txBody>
      </p:sp>
      <p:pic>
        <p:nvPicPr>
          <p:cNvPr id="5" name="Kuva 4" descr="Keskustelu ääriviiva">
            <a:extLst>
              <a:ext uri="{FF2B5EF4-FFF2-40B4-BE49-F238E27FC236}">
                <a16:creationId xmlns:a16="http://schemas.microsoft.com/office/drawing/2014/main" id="{BD50AC80-5966-0F37-4E5C-15F2349F92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26270" y="1219762"/>
            <a:ext cx="2606818" cy="2606818"/>
          </a:xfrm>
          <a:prstGeom prst="rect">
            <a:avLst/>
          </a:prstGeom>
        </p:spPr>
      </p:pic>
      <p:sp>
        <p:nvSpPr>
          <p:cNvPr id="6" name="Tekstiruutu 5">
            <a:extLst>
              <a:ext uri="{FF2B5EF4-FFF2-40B4-BE49-F238E27FC236}">
                <a16:creationId xmlns:a16="http://schemas.microsoft.com/office/drawing/2014/main" id="{BFCEEC7D-DBFA-3E1D-A05C-72192569B46A}"/>
              </a:ext>
            </a:extLst>
          </p:cNvPr>
          <p:cNvSpPr txBox="1"/>
          <p:nvPr/>
        </p:nvSpPr>
        <p:spPr>
          <a:xfrm>
            <a:off x="9144000" y="642681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8" name="Kuva 7" descr="Kello ääriviiva">
            <a:extLst>
              <a:ext uri="{FF2B5EF4-FFF2-40B4-BE49-F238E27FC236}">
                <a16:creationId xmlns:a16="http://schemas.microsoft.com/office/drawing/2014/main" id="{CF7A5768-96AC-EE85-CA5E-EA178706B1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99654" y="4400462"/>
            <a:ext cx="1431889" cy="1431889"/>
          </a:xfrm>
          <a:prstGeom prst="rect">
            <a:avLst/>
          </a:prstGeom>
        </p:spPr>
      </p:pic>
    </p:spTree>
    <p:extLst>
      <p:ext uri="{BB962C8B-B14F-4D97-AF65-F5344CB8AC3E}">
        <p14:creationId xmlns:p14="http://schemas.microsoft.com/office/powerpoint/2010/main" val="27165545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0339D15-46DB-37E4-1335-6276B59E5F61}"/>
              </a:ext>
            </a:extLst>
          </p:cNvPr>
          <p:cNvSpPr>
            <a:spLocks noGrp="1"/>
          </p:cNvSpPr>
          <p:nvPr>
            <p:ph type="title"/>
          </p:nvPr>
        </p:nvSpPr>
        <p:spPr/>
        <p:txBody>
          <a:bodyPr/>
          <a:lstStyle/>
          <a:p>
            <a:r>
              <a:rPr lang="fi-FI"/>
              <a:t>Ruoka – opi sanoja</a:t>
            </a:r>
          </a:p>
        </p:txBody>
      </p:sp>
      <p:sp>
        <p:nvSpPr>
          <p:cNvPr id="3" name="Sisällön paikkamerkki 2">
            <a:extLst>
              <a:ext uri="{FF2B5EF4-FFF2-40B4-BE49-F238E27FC236}">
                <a16:creationId xmlns:a16="http://schemas.microsoft.com/office/drawing/2014/main" id="{7C16B275-DD82-339C-D6F3-BEAA496EF8B1}"/>
              </a:ext>
            </a:extLst>
          </p:cNvPr>
          <p:cNvSpPr>
            <a:spLocks noGrp="1"/>
          </p:cNvSpPr>
          <p:nvPr>
            <p:ph idx="1"/>
          </p:nvPr>
        </p:nvSpPr>
        <p:spPr/>
        <p:txBody>
          <a:bodyPr vert="horz" lIns="91440" tIns="45720" rIns="91440" bIns="45720" rtlCol="0" anchor="t">
            <a:normAutofit fontScale="92500" lnSpcReduction="20000"/>
          </a:bodyPr>
          <a:lstStyle/>
          <a:p>
            <a:pPr marL="0" indent="0">
              <a:buNone/>
            </a:pPr>
            <a:r>
              <a:rPr lang="fi-FI" dirty="0" err="1">
                <a:cs typeface="Calibri"/>
              </a:rPr>
              <a:t>mjölk</a:t>
            </a:r>
            <a:endParaRPr lang="fi-FI" dirty="0">
              <a:cs typeface="Calibri"/>
            </a:endParaRPr>
          </a:p>
          <a:p>
            <a:pPr marL="0" indent="0">
              <a:buNone/>
            </a:pPr>
            <a:r>
              <a:rPr lang="fi-FI" dirty="0" err="1">
                <a:cs typeface="Calibri"/>
              </a:rPr>
              <a:t>bröd</a:t>
            </a:r>
            <a:endParaRPr lang="fi-FI" dirty="0">
              <a:cs typeface="Calibri"/>
            </a:endParaRPr>
          </a:p>
          <a:p>
            <a:pPr marL="0" indent="0">
              <a:buNone/>
            </a:pPr>
            <a:r>
              <a:rPr lang="fi-FI" dirty="0" err="1">
                <a:cs typeface="Calibri"/>
              </a:rPr>
              <a:t>ost</a:t>
            </a:r>
            <a:endParaRPr lang="fi-FI" dirty="0">
              <a:cs typeface="Calibri"/>
            </a:endParaRPr>
          </a:p>
          <a:p>
            <a:pPr marL="0" indent="0">
              <a:buNone/>
            </a:pPr>
            <a:r>
              <a:rPr lang="fi-FI" dirty="0" err="1">
                <a:cs typeface="Calibri"/>
              </a:rPr>
              <a:t>skinka</a:t>
            </a:r>
            <a:endParaRPr lang="fi-FI" dirty="0">
              <a:cs typeface="Calibri"/>
            </a:endParaRPr>
          </a:p>
          <a:p>
            <a:pPr marL="0" indent="0">
              <a:buNone/>
            </a:pPr>
            <a:r>
              <a:rPr lang="fi-FI" dirty="0" err="1">
                <a:cs typeface="Calibri"/>
              </a:rPr>
              <a:t>kaffe</a:t>
            </a:r>
            <a:endParaRPr lang="fi-FI" dirty="0">
              <a:cs typeface="Calibri"/>
            </a:endParaRPr>
          </a:p>
          <a:p>
            <a:pPr marL="0" indent="0">
              <a:buNone/>
            </a:pPr>
            <a:r>
              <a:rPr lang="fi-FI" dirty="0" err="1">
                <a:cs typeface="Calibri"/>
              </a:rPr>
              <a:t>bulle</a:t>
            </a:r>
            <a:endParaRPr lang="fi-FI" dirty="0">
              <a:cs typeface="Calibri"/>
            </a:endParaRPr>
          </a:p>
          <a:p>
            <a:pPr marL="0" indent="0">
              <a:buNone/>
            </a:pPr>
            <a:r>
              <a:rPr lang="fi-FI" dirty="0" err="1">
                <a:cs typeface="Calibri"/>
              </a:rPr>
              <a:t>korv</a:t>
            </a:r>
            <a:endParaRPr lang="fi-FI" dirty="0">
              <a:cs typeface="Calibri"/>
            </a:endParaRPr>
          </a:p>
          <a:p>
            <a:pPr marL="0" indent="0">
              <a:buNone/>
            </a:pPr>
            <a:r>
              <a:rPr lang="fi-FI" dirty="0" err="1">
                <a:cs typeface="Calibri"/>
              </a:rPr>
              <a:t>saft</a:t>
            </a:r>
            <a:endParaRPr lang="fi-FI" dirty="0">
              <a:cs typeface="Calibri"/>
            </a:endParaRPr>
          </a:p>
          <a:p>
            <a:pPr marL="0" indent="0">
              <a:buNone/>
            </a:pPr>
            <a:r>
              <a:rPr lang="fi-FI" dirty="0" err="1">
                <a:cs typeface="Calibri"/>
              </a:rPr>
              <a:t>yoghurt</a:t>
            </a:r>
            <a:endParaRPr lang="fi-FI" dirty="0">
              <a:cs typeface="Calibri"/>
            </a:endParaRPr>
          </a:p>
          <a:p>
            <a:pPr marL="0" indent="0">
              <a:buNone/>
            </a:pPr>
            <a:r>
              <a:rPr lang="fi-FI" dirty="0" err="1">
                <a:cs typeface="Calibri"/>
              </a:rPr>
              <a:t>smör</a:t>
            </a:r>
            <a:endParaRPr lang="fi-FI" dirty="0">
              <a:cs typeface="Calibri"/>
            </a:endParaRPr>
          </a:p>
          <a:p>
            <a:endParaRPr lang="fi-FI" dirty="0">
              <a:cs typeface="Calibri"/>
            </a:endParaRPr>
          </a:p>
        </p:txBody>
      </p:sp>
      <p:pic>
        <p:nvPicPr>
          <p:cNvPr id="4" name="Kuva 3" descr="Tienviitta ääriviiva">
            <a:extLst>
              <a:ext uri="{FF2B5EF4-FFF2-40B4-BE49-F238E27FC236}">
                <a16:creationId xmlns:a16="http://schemas.microsoft.com/office/drawing/2014/main" id="{3DB521BA-0895-12C6-CD96-25C0B5282D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72866" y="458318"/>
            <a:ext cx="1714463" cy="1714463"/>
          </a:xfrm>
          <a:prstGeom prst="rect">
            <a:avLst/>
          </a:prstGeom>
        </p:spPr>
      </p:pic>
      <p:sp>
        <p:nvSpPr>
          <p:cNvPr id="5" name="Tekstiruutu 4">
            <a:extLst>
              <a:ext uri="{FF2B5EF4-FFF2-40B4-BE49-F238E27FC236}">
                <a16:creationId xmlns:a16="http://schemas.microsoft.com/office/drawing/2014/main" id="{97B2FCCE-7F4B-0F92-6446-CF6DDE1497D3}"/>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9" name="Kuva 8" descr="Kysymysmerkki tasaisella täytöllä">
            <a:extLst>
              <a:ext uri="{FF2B5EF4-FFF2-40B4-BE49-F238E27FC236}">
                <a16:creationId xmlns:a16="http://schemas.microsoft.com/office/drawing/2014/main" id="{73AD9BC8-5266-E02D-5A67-2B9EB8EC87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60488" y="4909274"/>
            <a:ext cx="914400" cy="914400"/>
          </a:xfrm>
          <a:prstGeom prst="rect">
            <a:avLst/>
          </a:prstGeom>
        </p:spPr>
      </p:pic>
      <p:sp>
        <p:nvSpPr>
          <p:cNvPr id="10" name="Tekstiruutu 9">
            <a:extLst>
              <a:ext uri="{FF2B5EF4-FFF2-40B4-BE49-F238E27FC236}">
                <a16:creationId xmlns:a16="http://schemas.microsoft.com/office/drawing/2014/main" id="{2B61DF71-1A5E-1843-8C03-14CAE3EFE67A}"/>
              </a:ext>
            </a:extLst>
          </p:cNvPr>
          <p:cNvSpPr txBox="1"/>
          <p:nvPr/>
        </p:nvSpPr>
        <p:spPr>
          <a:xfrm>
            <a:off x="9074888" y="4909274"/>
            <a:ext cx="2115879" cy="923330"/>
          </a:xfrm>
          <a:prstGeom prst="rect">
            <a:avLst/>
          </a:prstGeom>
          <a:noFill/>
        </p:spPr>
        <p:txBody>
          <a:bodyPr wrap="square" rtlCol="0">
            <a:spAutoFit/>
          </a:bodyPr>
          <a:lstStyle/>
          <a:p>
            <a:r>
              <a:rPr lang="fi-FI" dirty="0"/>
              <a:t>Tunnistatko joitain sanoja suomen kielen kautta?</a:t>
            </a:r>
          </a:p>
        </p:txBody>
      </p:sp>
      <p:pic>
        <p:nvPicPr>
          <p:cNvPr id="7" name="Kuva 6" descr="Kattaus ääriviiva">
            <a:extLst>
              <a:ext uri="{FF2B5EF4-FFF2-40B4-BE49-F238E27FC236}">
                <a16:creationId xmlns:a16="http://schemas.microsoft.com/office/drawing/2014/main" id="{855E0306-596B-E524-9B60-21AC0F35957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65956" y="2679531"/>
            <a:ext cx="1714463" cy="1714463"/>
          </a:xfrm>
          <a:prstGeom prst="rect">
            <a:avLst/>
          </a:prstGeom>
        </p:spPr>
      </p:pic>
    </p:spTree>
    <p:extLst>
      <p:ext uri="{BB962C8B-B14F-4D97-AF65-F5344CB8AC3E}">
        <p14:creationId xmlns:p14="http://schemas.microsoft.com/office/powerpoint/2010/main" val="816006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7D6E8-AD47-A205-6557-00EB3E2F6E60}"/>
              </a:ext>
            </a:extLst>
          </p:cNvPr>
          <p:cNvSpPr>
            <a:spLocks noGrp="1"/>
          </p:cNvSpPr>
          <p:nvPr>
            <p:ph type="title"/>
          </p:nvPr>
        </p:nvSpPr>
        <p:spPr/>
        <p:txBody>
          <a:bodyPr/>
          <a:lstStyle/>
          <a:p>
            <a:r>
              <a:rPr lang="en-US" b="1" dirty="0" err="1">
                <a:cs typeface="Calibri Light"/>
              </a:rPr>
              <a:t>Etsi</a:t>
            </a:r>
            <a:r>
              <a:rPr lang="en-US" b="1" dirty="0">
                <a:cs typeface="Calibri Light"/>
              </a:rPr>
              <a:t> </a:t>
            </a:r>
            <a:r>
              <a:rPr lang="en-US" b="1" dirty="0" err="1">
                <a:cs typeface="Calibri Light"/>
              </a:rPr>
              <a:t>itsellesi</a:t>
            </a:r>
            <a:r>
              <a:rPr lang="en-US" b="1" dirty="0">
                <a:cs typeface="Calibri Light"/>
              </a:rPr>
              <a:t> </a:t>
            </a:r>
            <a:r>
              <a:rPr lang="en-US" b="1" dirty="0" err="1">
                <a:cs typeface="Calibri Light"/>
              </a:rPr>
              <a:t>ruotsinkielisiä</a:t>
            </a:r>
            <a:r>
              <a:rPr lang="en-US" b="1" dirty="0">
                <a:cs typeface="Calibri Light"/>
              </a:rPr>
              <a:t> </a:t>
            </a:r>
            <a:r>
              <a:rPr lang="en-US" b="1" dirty="0" err="1">
                <a:cs typeface="Calibri Light"/>
              </a:rPr>
              <a:t>ruokasanoja</a:t>
            </a:r>
            <a:r>
              <a:rPr lang="en-US" b="1" dirty="0">
                <a:cs typeface="Calibri Light"/>
              </a:rPr>
              <a:t> </a:t>
            </a:r>
            <a:r>
              <a:rPr lang="en-US" b="1" dirty="0" err="1">
                <a:cs typeface="Calibri Light"/>
              </a:rPr>
              <a:t>otsikoiden</a:t>
            </a:r>
            <a:r>
              <a:rPr lang="en-US" b="1" dirty="0">
                <a:cs typeface="Calibri Light"/>
              </a:rPr>
              <a:t> </a:t>
            </a:r>
            <a:r>
              <a:rPr lang="en-US" b="1" dirty="0" err="1">
                <a:cs typeface="Calibri Light"/>
              </a:rPr>
              <a:t>mukaan</a:t>
            </a:r>
            <a:r>
              <a:rPr lang="en-US" b="1" dirty="0">
                <a:cs typeface="Calibri Light"/>
              </a:rPr>
              <a:t> – tee </a:t>
            </a:r>
            <a:r>
              <a:rPr lang="en-US" b="1" dirty="0" err="1">
                <a:cs typeface="Calibri Light"/>
              </a:rPr>
              <a:t>lista</a:t>
            </a:r>
            <a:endParaRPr lang="en-US" b="1" dirty="0"/>
          </a:p>
        </p:txBody>
      </p:sp>
      <p:sp>
        <p:nvSpPr>
          <p:cNvPr id="4" name="Tekstiruutu 3">
            <a:extLst>
              <a:ext uri="{FF2B5EF4-FFF2-40B4-BE49-F238E27FC236}">
                <a16:creationId xmlns:a16="http://schemas.microsoft.com/office/drawing/2014/main" id="{C7D58091-062B-4D99-962A-065825380D68}"/>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
        <p:nvSpPr>
          <p:cNvPr id="5" name="Suorakulmio: Pyöristetyt kulmat 4" descr="Sateenkaarenväriset hedelmät ja kasvikset">
            <a:extLst>
              <a:ext uri="{FF2B5EF4-FFF2-40B4-BE49-F238E27FC236}">
                <a16:creationId xmlns:a16="http://schemas.microsoft.com/office/drawing/2014/main" id="{FFE41CAD-3C9D-A101-22E8-E2FB52E01A6B}"/>
              </a:ext>
            </a:extLst>
          </p:cNvPr>
          <p:cNvSpPr/>
          <p:nvPr/>
        </p:nvSpPr>
        <p:spPr>
          <a:xfrm>
            <a:off x="7869019" y="3283458"/>
            <a:ext cx="3369924" cy="1325563"/>
          </a:xfrm>
          <a:prstGeom prst="roundRect">
            <a:avLst/>
          </a:prstGeom>
          <a:blipFill dpi="0" rotWithShape="1">
            <a:blip r:embed="rId2">
              <a:alphaModFix amt="50000"/>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US" sz="2800" b="1" dirty="0">
                <a:solidFill>
                  <a:schemeClr val="tx1"/>
                </a:solidFill>
                <a:cs typeface="Calibri"/>
              </a:rPr>
              <a:t>GRÖNSAKER</a:t>
            </a:r>
          </a:p>
        </p:txBody>
      </p:sp>
      <p:sp>
        <p:nvSpPr>
          <p:cNvPr id="6" name="Suorakulmio: Pyöristetyt kulmat 5" descr="Vehnäpelto">
            <a:extLst>
              <a:ext uri="{FF2B5EF4-FFF2-40B4-BE49-F238E27FC236}">
                <a16:creationId xmlns:a16="http://schemas.microsoft.com/office/drawing/2014/main" id="{AE5264E8-AC73-4EA2-6818-0A24D1EF05A8}"/>
              </a:ext>
            </a:extLst>
          </p:cNvPr>
          <p:cNvSpPr/>
          <p:nvPr/>
        </p:nvSpPr>
        <p:spPr>
          <a:xfrm>
            <a:off x="1116458" y="1690688"/>
            <a:ext cx="3369924" cy="1325563"/>
          </a:xfrm>
          <a:prstGeom prst="roundRect">
            <a:avLst/>
          </a:prstGeom>
          <a:blipFill dpi="0" rotWithShape="1">
            <a:blip r:embed="rId3">
              <a:alphaModFix amt="50000"/>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US" sz="2400" b="1" dirty="0">
                <a:solidFill>
                  <a:schemeClr val="tx1"/>
                </a:solidFill>
                <a:cs typeface="Calibri"/>
              </a:rPr>
              <a:t>SPANNMÅLSPRDUKTER</a:t>
            </a:r>
          </a:p>
        </p:txBody>
      </p:sp>
      <p:sp>
        <p:nvSpPr>
          <p:cNvPr id="7" name="Suorakulmio: Pyöristetyt kulmat 6" descr="Lehmät seisoo rivissä pasturessa, päät käännettyinä eteenpäin">
            <a:extLst>
              <a:ext uri="{FF2B5EF4-FFF2-40B4-BE49-F238E27FC236}">
                <a16:creationId xmlns:a16="http://schemas.microsoft.com/office/drawing/2014/main" id="{36B6F82C-4DEA-6329-4A4E-99F2B1EE7BBA}"/>
              </a:ext>
            </a:extLst>
          </p:cNvPr>
          <p:cNvSpPr/>
          <p:nvPr/>
        </p:nvSpPr>
        <p:spPr>
          <a:xfrm>
            <a:off x="5052440" y="5086012"/>
            <a:ext cx="3369924" cy="1325563"/>
          </a:xfrm>
          <a:prstGeom prst="roundRect">
            <a:avLst/>
          </a:prstGeom>
          <a:blipFill dpi="0" rotWithShape="1">
            <a:blip r:embed="rId4">
              <a:alphaModFix amt="70000"/>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US" sz="2400" b="1" dirty="0">
                <a:solidFill>
                  <a:schemeClr val="tx1"/>
                </a:solidFill>
                <a:cs typeface="Calibri"/>
              </a:rPr>
              <a:t>MJÖLKPRODUKTER</a:t>
            </a:r>
          </a:p>
        </p:txBody>
      </p:sp>
      <p:sp>
        <p:nvSpPr>
          <p:cNvPr id="8" name="Suorakulmio: Pyöristetyt kulmat 7" descr="Vadelmia ja mustikoita">
            <a:extLst>
              <a:ext uri="{FF2B5EF4-FFF2-40B4-BE49-F238E27FC236}">
                <a16:creationId xmlns:a16="http://schemas.microsoft.com/office/drawing/2014/main" id="{0D6218A4-70B6-C6AD-EB3E-B072EA7C2398}"/>
              </a:ext>
            </a:extLst>
          </p:cNvPr>
          <p:cNvSpPr/>
          <p:nvPr/>
        </p:nvSpPr>
        <p:spPr>
          <a:xfrm>
            <a:off x="340027" y="3249447"/>
            <a:ext cx="3369924" cy="1325563"/>
          </a:xfrm>
          <a:prstGeom prst="roundRect">
            <a:avLst/>
          </a:prstGeom>
          <a:blipFill dpi="0" rotWithShape="1">
            <a:blip r:embed="rId5">
              <a:alphaModFix amt="50000"/>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US" sz="2800" b="1" dirty="0">
                <a:solidFill>
                  <a:schemeClr val="tx1"/>
                </a:solidFill>
                <a:cs typeface="Calibri"/>
              </a:rPr>
              <a:t>BÄR</a:t>
            </a:r>
          </a:p>
        </p:txBody>
      </p:sp>
      <p:sp>
        <p:nvSpPr>
          <p:cNvPr id="9" name="Suorakulmio: Pyöristetyt kulmat 8" descr="Pahvilautasia pöydällä">
            <a:extLst>
              <a:ext uri="{FF2B5EF4-FFF2-40B4-BE49-F238E27FC236}">
                <a16:creationId xmlns:a16="http://schemas.microsoft.com/office/drawing/2014/main" id="{CBB673B0-DDD2-8C54-D0B3-3836EA816C2E}"/>
              </a:ext>
            </a:extLst>
          </p:cNvPr>
          <p:cNvSpPr/>
          <p:nvPr/>
        </p:nvSpPr>
        <p:spPr>
          <a:xfrm>
            <a:off x="1133581" y="5026407"/>
            <a:ext cx="3369924" cy="1325563"/>
          </a:xfrm>
          <a:prstGeom prst="roundRect">
            <a:avLst/>
          </a:prstGeom>
          <a:blipFill dpi="0" rotWithShape="1">
            <a:blip r:embed="rId6">
              <a:alphaModFix amt="50000"/>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US" sz="2800" b="1" dirty="0">
                <a:solidFill>
                  <a:schemeClr val="tx1"/>
                </a:solidFill>
                <a:cs typeface="Calibri"/>
              </a:rPr>
              <a:t>BESTIK</a:t>
            </a:r>
          </a:p>
        </p:txBody>
      </p:sp>
      <p:pic>
        <p:nvPicPr>
          <p:cNvPr id="10" name="Kuva 9" descr="Lyijykynä ääriviiva">
            <a:extLst>
              <a:ext uri="{FF2B5EF4-FFF2-40B4-BE49-F238E27FC236}">
                <a16:creationId xmlns:a16="http://schemas.microsoft.com/office/drawing/2014/main" id="{B903B273-1B8F-BC09-D8F5-2A49CE3F47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26930" y="545728"/>
            <a:ext cx="1471163" cy="1471163"/>
          </a:xfrm>
          <a:prstGeom prst="rect">
            <a:avLst/>
          </a:prstGeom>
        </p:spPr>
      </p:pic>
      <p:sp>
        <p:nvSpPr>
          <p:cNvPr id="13" name="Suorakulmio: Pyöristetyt kulmat 12" descr="Banaanit">
            <a:extLst>
              <a:ext uri="{FF2B5EF4-FFF2-40B4-BE49-F238E27FC236}">
                <a16:creationId xmlns:a16="http://schemas.microsoft.com/office/drawing/2014/main" id="{9D48A6BD-1DE4-3C50-EC47-F0E0E72B6D5E}"/>
              </a:ext>
            </a:extLst>
          </p:cNvPr>
          <p:cNvSpPr/>
          <p:nvPr/>
        </p:nvSpPr>
        <p:spPr>
          <a:xfrm>
            <a:off x="4104523" y="3237964"/>
            <a:ext cx="3369924" cy="1325563"/>
          </a:xfrm>
          <a:prstGeom prst="roundRect">
            <a:avLst/>
          </a:prstGeom>
          <a:blipFill dpi="0" rotWithShape="1">
            <a:blip r:embed="rId9">
              <a:alphaModFix amt="50000"/>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US" sz="2800" b="1" dirty="0">
                <a:solidFill>
                  <a:schemeClr val="tx1"/>
                </a:solidFill>
                <a:cs typeface="Calibri"/>
              </a:rPr>
              <a:t>FRUKTER</a:t>
            </a:r>
          </a:p>
        </p:txBody>
      </p:sp>
      <p:sp>
        <p:nvSpPr>
          <p:cNvPr id="14" name="Suorakulmio: Pyöristetyt kulmat 13" descr="Vehnäpelto">
            <a:extLst>
              <a:ext uri="{FF2B5EF4-FFF2-40B4-BE49-F238E27FC236}">
                <a16:creationId xmlns:a16="http://schemas.microsoft.com/office/drawing/2014/main" id="{43411400-E110-4D8F-F469-08668304B404}"/>
              </a:ext>
            </a:extLst>
          </p:cNvPr>
          <p:cNvSpPr/>
          <p:nvPr/>
        </p:nvSpPr>
        <p:spPr>
          <a:xfrm>
            <a:off x="5789485" y="1631692"/>
            <a:ext cx="3369924" cy="1325563"/>
          </a:xfrm>
          <a:prstGeom prst="roundRect">
            <a:avLst/>
          </a:prstGeom>
          <a:blipFill dpi="0" rotWithShape="1">
            <a:blip r:embed="rId3">
              <a:alphaModFix amt="50000"/>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US" sz="2400" b="1" dirty="0">
                <a:solidFill>
                  <a:schemeClr val="tx1"/>
                </a:solidFill>
                <a:cs typeface="Calibri"/>
              </a:rPr>
              <a:t>KÖTT OCH FISK</a:t>
            </a:r>
          </a:p>
        </p:txBody>
      </p:sp>
    </p:spTree>
    <p:extLst>
      <p:ext uri="{BB962C8B-B14F-4D97-AF65-F5344CB8AC3E}">
        <p14:creationId xmlns:p14="http://schemas.microsoft.com/office/powerpoint/2010/main" val="22868959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FE1C13F2-9BF1-8E42-0EC7-81696F154EA9}"/>
              </a:ext>
            </a:extLst>
          </p:cNvPr>
          <p:cNvSpPr>
            <a:spLocks noGrp="1"/>
          </p:cNvSpPr>
          <p:nvPr>
            <p:ph idx="1"/>
          </p:nvPr>
        </p:nvSpPr>
        <p:spPr>
          <a:xfrm>
            <a:off x="4051143" y="2011801"/>
            <a:ext cx="1855342" cy="4351338"/>
          </a:xfrm>
        </p:spPr>
        <p:txBody>
          <a:bodyPr>
            <a:normAutofit/>
          </a:bodyPr>
          <a:lstStyle/>
          <a:p>
            <a:pPr marL="0" indent="0">
              <a:buNone/>
            </a:pPr>
            <a:r>
              <a:rPr lang="fi-FI" dirty="0" err="1"/>
              <a:t>måndag</a:t>
            </a:r>
            <a:endParaRPr lang="fi-FI" dirty="0"/>
          </a:p>
          <a:p>
            <a:pPr marL="0" indent="0">
              <a:buNone/>
            </a:pPr>
            <a:r>
              <a:rPr lang="fi-FI" dirty="0" err="1"/>
              <a:t>tisdag</a:t>
            </a:r>
            <a:endParaRPr lang="fi-FI" dirty="0"/>
          </a:p>
          <a:p>
            <a:pPr marL="0" indent="0">
              <a:buNone/>
            </a:pPr>
            <a:r>
              <a:rPr lang="fi-FI" dirty="0" err="1"/>
              <a:t>onsdag</a:t>
            </a:r>
            <a:endParaRPr lang="fi-FI" dirty="0"/>
          </a:p>
          <a:p>
            <a:pPr marL="0" indent="0">
              <a:buNone/>
            </a:pPr>
            <a:r>
              <a:rPr lang="fi-FI" dirty="0" err="1"/>
              <a:t>torsdag</a:t>
            </a:r>
            <a:endParaRPr lang="fi-FI" dirty="0"/>
          </a:p>
          <a:p>
            <a:pPr marL="0" indent="0">
              <a:buNone/>
            </a:pPr>
            <a:r>
              <a:rPr lang="fi-FI" dirty="0" err="1"/>
              <a:t>fredag</a:t>
            </a:r>
            <a:endParaRPr lang="fi-FI" dirty="0"/>
          </a:p>
          <a:p>
            <a:pPr marL="0" indent="0">
              <a:buNone/>
            </a:pPr>
            <a:r>
              <a:rPr lang="fi-FI" dirty="0" err="1"/>
              <a:t>lördag</a:t>
            </a:r>
            <a:endParaRPr lang="fi-FI" dirty="0"/>
          </a:p>
          <a:p>
            <a:pPr marL="0" indent="0">
              <a:buNone/>
            </a:pPr>
            <a:r>
              <a:rPr lang="fi-FI" dirty="0" err="1"/>
              <a:t>Söndag</a:t>
            </a:r>
            <a:endParaRPr lang="fi-FI" dirty="0"/>
          </a:p>
          <a:p>
            <a:pPr marL="0" indent="0">
              <a:buNone/>
            </a:pPr>
            <a:endParaRPr lang="fi-FI" dirty="0"/>
          </a:p>
        </p:txBody>
      </p:sp>
      <p:pic>
        <p:nvPicPr>
          <p:cNvPr id="4" name="Kuva 3" descr="Tienviitta ääriviiva">
            <a:extLst>
              <a:ext uri="{FF2B5EF4-FFF2-40B4-BE49-F238E27FC236}">
                <a16:creationId xmlns:a16="http://schemas.microsoft.com/office/drawing/2014/main" id="{A2630E07-D675-C989-4878-9031071711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72736" y="111619"/>
            <a:ext cx="1714463" cy="1714463"/>
          </a:xfrm>
          <a:prstGeom prst="rect">
            <a:avLst/>
          </a:prstGeom>
        </p:spPr>
      </p:pic>
      <p:sp>
        <p:nvSpPr>
          <p:cNvPr id="5" name="Tekstiruutu 4">
            <a:extLst>
              <a:ext uri="{FF2B5EF4-FFF2-40B4-BE49-F238E27FC236}">
                <a16:creationId xmlns:a16="http://schemas.microsoft.com/office/drawing/2014/main" id="{CEE6C89C-1996-6CD0-EC76-3070C1562588}"/>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7" name="Kuva 6" descr="Kalenteri kuvan peilaus">
            <a:extLst>
              <a:ext uri="{FF2B5EF4-FFF2-40B4-BE49-F238E27FC236}">
                <a16:creationId xmlns:a16="http://schemas.microsoft.com/office/drawing/2014/main" id="{4B423A4B-EC00-1E23-8022-885C64A0A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0981" y="5269314"/>
            <a:ext cx="1410522" cy="941370"/>
          </a:xfrm>
          <a:prstGeom prst="rect">
            <a:avLst/>
          </a:prstGeom>
          <a:ln>
            <a:noFill/>
          </a:ln>
          <a:effectLst>
            <a:softEdge rad="112500"/>
          </a:effectLst>
        </p:spPr>
      </p:pic>
      <p:sp>
        <p:nvSpPr>
          <p:cNvPr id="2" name="Tekstiruutu 1">
            <a:extLst>
              <a:ext uri="{FF2B5EF4-FFF2-40B4-BE49-F238E27FC236}">
                <a16:creationId xmlns:a16="http://schemas.microsoft.com/office/drawing/2014/main" id="{9E250EA6-51D9-EA48-71AC-0EC6A7D43C2F}"/>
              </a:ext>
            </a:extLst>
          </p:cNvPr>
          <p:cNvSpPr txBox="1"/>
          <p:nvPr/>
        </p:nvSpPr>
        <p:spPr>
          <a:xfrm>
            <a:off x="3907866" y="1237371"/>
            <a:ext cx="3133618" cy="830997"/>
          </a:xfrm>
          <a:prstGeom prst="rect">
            <a:avLst/>
          </a:prstGeom>
          <a:noFill/>
        </p:spPr>
        <p:txBody>
          <a:bodyPr wrap="square" rtlCol="0">
            <a:spAutoFit/>
          </a:bodyPr>
          <a:lstStyle/>
          <a:p>
            <a:r>
              <a:rPr lang="fi-FI" sz="2400" dirty="0">
                <a:latin typeface="ADLaM Display" panose="02010000000000000000" pitchFamily="2" charset="0"/>
                <a:ea typeface="ADLaM Display" panose="02010000000000000000" pitchFamily="2" charset="0"/>
                <a:cs typeface="ADLaM Display" panose="02010000000000000000" pitchFamily="2" charset="0"/>
              </a:rPr>
              <a:t>VIIKKO </a:t>
            </a:r>
          </a:p>
          <a:p>
            <a:r>
              <a:rPr lang="fi-FI" sz="2400" dirty="0">
                <a:latin typeface="ADLaM Display" panose="02010000000000000000" pitchFamily="2" charset="0"/>
                <a:ea typeface="ADLaM Display" panose="02010000000000000000" pitchFamily="2" charset="0"/>
                <a:cs typeface="ADLaM Display" panose="02010000000000000000" pitchFamily="2" charset="0"/>
              </a:rPr>
              <a:t>= en </a:t>
            </a:r>
            <a:r>
              <a:rPr lang="fi-FI" sz="2400" dirty="0" err="1">
                <a:latin typeface="ADLaM Display" panose="02010000000000000000" pitchFamily="2" charset="0"/>
                <a:ea typeface="ADLaM Display" panose="02010000000000000000" pitchFamily="2" charset="0"/>
                <a:cs typeface="ADLaM Display" panose="02010000000000000000" pitchFamily="2" charset="0"/>
              </a:rPr>
              <a:t>vecka</a:t>
            </a:r>
            <a:endParaRPr lang="fi-FI" sz="24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6" name="Tekstiruutu 5">
            <a:extLst>
              <a:ext uri="{FF2B5EF4-FFF2-40B4-BE49-F238E27FC236}">
                <a16:creationId xmlns:a16="http://schemas.microsoft.com/office/drawing/2014/main" id="{6B834EF7-18E5-21F9-9068-641347F73C54}"/>
              </a:ext>
            </a:extLst>
          </p:cNvPr>
          <p:cNvSpPr txBox="1"/>
          <p:nvPr/>
        </p:nvSpPr>
        <p:spPr>
          <a:xfrm>
            <a:off x="6928450" y="1199841"/>
            <a:ext cx="3228235" cy="584775"/>
          </a:xfrm>
          <a:prstGeom prst="rect">
            <a:avLst/>
          </a:prstGeom>
          <a:noFill/>
        </p:spPr>
        <p:txBody>
          <a:bodyPr wrap="square" rtlCol="0">
            <a:spAutoFit/>
          </a:bodyPr>
          <a:lstStyle/>
          <a:p>
            <a:r>
              <a:rPr lang="fi-FI" sz="3200" dirty="0">
                <a:latin typeface="ADLaM Display" panose="02010000000000000000" pitchFamily="2" charset="0"/>
                <a:ea typeface="ADLaM Display" panose="02010000000000000000" pitchFamily="2" charset="0"/>
                <a:cs typeface="ADLaM Display" panose="02010000000000000000" pitchFamily="2" charset="0"/>
              </a:rPr>
              <a:t>VUOSI = ett </a:t>
            </a:r>
            <a:r>
              <a:rPr lang="fi-FI" sz="3200" dirty="0" err="1">
                <a:latin typeface="ADLaM Display" panose="02010000000000000000" pitchFamily="2" charset="0"/>
                <a:ea typeface="ADLaM Display" panose="02010000000000000000" pitchFamily="2" charset="0"/>
                <a:cs typeface="ADLaM Display" panose="02010000000000000000" pitchFamily="2" charset="0"/>
              </a:rPr>
              <a:t>år</a:t>
            </a:r>
            <a:endParaRPr lang="fi-FI" sz="32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8" name="Sisällön paikkamerkki 2">
            <a:extLst>
              <a:ext uri="{FF2B5EF4-FFF2-40B4-BE49-F238E27FC236}">
                <a16:creationId xmlns:a16="http://schemas.microsoft.com/office/drawing/2014/main" id="{5823ADE8-4625-C7B1-D095-B8C3F13054A3}"/>
              </a:ext>
            </a:extLst>
          </p:cNvPr>
          <p:cNvSpPr txBox="1">
            <a:spLocks/>
          </p:cNvSpPr>
          <p:nvPr/>
        </p:nvSpPr>
        <p:spPr>
          <a:xfrm>
            <a:off x="9140900" y="1963365"/>
            <a:ext cx="185534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dirty="0" err="1"/>
              <a:t>juli</a:t>
            </a:r>
            <a:endParaRPr lang="fi-FI" dirty="0"/>
          </a:p>
          <a:p>
            <a:pPr marL="0" indent="0">
              <a:buFont typeface="Arial" panose="020B0604020202020204" pitchFamily="34" charset="0"/>
              <a:buNone/>
            </a:pPr>
            <a:r>
              <a:rPr lang="fi-FI" dirty="0" err="1"/>
              <a:t>augusti</a:t>
            </a:r>
            <a:endParaRPr lang="fi-FI" dirty="0"/>
          </a:p>
          <a:p>
            <a:pPr marL="0" indent="0">
              <a:buFont typeface="Arial" panose="020B0604020202020204" pitchFamily="34" charset="0"/>
              <a:buNone/>
            </a:pPr>
            <a:r>
              <a:rPr lang="fi-FI" dirty="0" err="1"/>
              <a:t>september</a:t>
            </a:r>
            <a:endParaRPr lang="fi-FI" dirty="0"/>
          </a:p>
          <a:p>
            <a:pPr marL="0" indent="0">
              <a:buFont typeface="Arial" panose="020B0604020202020204" pitchFamily="34" charset="0"/>
              <a:buNone/>
            </a:pPr>
            <a:r>
              <a:rPr lang="fi-FI" dirty="0" err="1"/>
              <a:t>oktober</a:t>
            </a:r>
            <a:endParaRPr lang="fi-FI" dirty="0"/>
          </a:p>
          <a:p>
            <a:pPr marL="0" indent="0">
              <a:buFont typeface="Arial" panose="020B0604020202020204" pitchFamily="34" charset="0"/>
              <a:buNone/>
            </a:pPr>
            <a:r>
              <a:rPr lang="fi-FI" dirty="0" err="1"/>
              <a:t>november</a:t>
            </a:r>
            <a:endParaRPr lang="fi-FI" dirty="0"/>
          </a:p>
          <a:p>
            <a:pPr marL="0" indent="0">
              <a:buFont typeface="Arial" panose="020B0604020202020204" pitchFamily="34" charset="0"/>
              <a:buNone/>
            </a:pPr>
            <a:r>
              <a:rPr lang="fi-FI" dirty="0" err="1"/>
              <a:t>december</a:t>
            </a:r>
            <a:endParaRPr lang="fi-FI" dirty="0"/>
          </a:p>
        </p:txBody>
      </p:sp>
      <p:sp>
        <p:nvSpPr>
          <p:cNvPr id="9" name="Sisällön paikkamerkki 2">
            <a:extLst>
              <a:ext uri="{FF2B5EF4-FFF2-40B4-BE49-F238E27FC236}">
                <a16:creationId xmlns:a16="http://schemas.microsoft.com/office/drawing/2014/main" id="{15E253AF-F53D-D300-392F-AACA05515BE4}"/>
              </a:ext>
            </a:extLst>
          </p:cNvPr>
          <p:cNvSpPr txBox="1">
            <a:spLocks/>
          </p:cNvSpPr>
          <p:nvPr/>
        </p:nvSpPr>
        <p:spPr>
          <a:xfrm>
            <a:off x="6916180" y="1894724"/>
            <a:ext cx="18867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dirty="0" err="1"/>
              <a:t>januari</a:t>
            </a:r>
            <a:endParaRPr lang="fi-FI" dirty="0"/>
          </a:p>
          <a:p>
            <a:pPr marL="0" indent="0">
              <a:buFont typeface="Arial" panose="020B0604020202020204" pitchFamily="34" charset="0"/>
              <a:buNone/>
            </a:pPr>
            <a:r>
              <a:rPr lang="fi-FI" dirty="0" err="1"/>
              <a:t>februari</a:t>
            </a:r>
            <a:endParaRPr lang="fi-FI" dirty="0"/>
          </a:p>
          <a:p>
            <a:pPr marL="0" indent="0">
              <a:buFont typeface="Arial" panose="020B0604020202020204" pitchFamily="34" charset="0"/>
              <a:buNone/>
            </a:pPr>
            <a:r>
              <a:rPr lang="fi-FI" dirty="0"/>
              <a:t>mars</a:t>
            </a:r>
          </a:p>
          <a:p>
            <a:pPr marL="0" indent="0">
              <a:buFont typeface="Arial" panose="020B0604020202020204" pitchFamily="34" charset="0"/>
              <a:buNone/>
            </a:pPr>
            <a:r>
              <a:rPr lang="fi-FI" dirty="0" err="1"/>
              <a:t>april</a:t>
            </a:r>
            <a:endParaRPr lang="fi-FI" dirty="0"/>
          </a:p>
          <a:p>
            <a:pPr marL="0" indent="0">
              <a:buFont typeface="Arial" panose="020B0604020202020204" pitchFamily="34" charset="0"/>
              <a:buNone/>
            </a:pPr>
            <a:r>
              <a:rPr lang="fi-FI" dirty="0" err="1"/>
              <a:t>maj</a:t>
            </a:r>
            <a:endParaRPr lang="fi-FI" dirty="0"/>
          </a:p>
          <a:p>
            <a:pPr marL="0" indent="0">
              <a:buFont typeface="Arial" panose="020B0604020202020204" pitchFamily="34" charset="0"/>
              <a:buNone/>
            </a:pPr>
            <a:r>
              <a:rPr lang="fi-FI" dirty="0"/>
              <a:t>Juni</a:t>
            </a:r>
          </a:p>
          <a:p>
            <a:pPr marL="0" indent="0">
              <a:buFont typeface="Arial" panose="020B0604020202020204" pitchFamily="34" charset="0"/>
              <a:buNone/>
            </a:pPr>
            <a:endParaRPr lang="fi-FI" dirty="0"/>
          </a:p>
        </p:txBody>
      </p:sp>
      <p:sp>
        <p:nvSpPr>
          <p:cNvPr id="10" name="Tekstiruutu 9">
            <a:extLst>
              <a:ext uri="{FF2B5EF4-FFF2-40B4-BE49-F238E27FC236}">
                <a16:creationId xmlns:a16="http://schemas.microsoft.com/office/drawing/2014/main" id="{FE0EB8F6-0853-5B56-A424-8C9CD2BEED90}"/>
              </a:ext>
            </a:extLst>
          </p:cNvPr>
          <p:cNvSpPr txBox="1"/>
          <p:nvPr/>
        </p:nvSpPr>
        <p:spPr>
          <a:xfrm>
            <a:off x="693825" y="1207308"/>
            <a:ext cx="3133618" cy="830997"/>
          </a:xfrm>
          <a:prstGeom prst="rect">
            <a:avLst/>
          </a:prstGeom>
          <a:noFill/>
        </p:spPr>
        <p:txBody>
          <a:bodyPr wrap="square" rtlCol="0">
            <a:spAutoFit/>
          </a:bodyPr>
          <a:lstStyle/>
          <a:p>
            <a:r>
              <a:rPr lang="fi-FI" sz="2400" dirty="0">
                <a:latin typeface="ADLaM Display" panose="02010000000000000000" pitchFamily="2" charset="0"/>
                <a:ea typeface="ADLaM Display" panose="02010000000000000000" pitchFamily="2" charset="0"/>
                <a:cs typeface="ADLaM Display" panose="02010000000000000000" pitchFamily="2" charset="0"/>
              </a:rPr>
              <a:t>PÄIVÄ </a:t>
            </a:r>
          </a:p>
          <a:p>
            <a:r>
              <a:rPr lang="fi-FI" sz="2400" dirty="0">
                <a:latin typeface="ADLaM Display" panose="02010000000000000000" pitchFamily="2" charset="0"/>
                <a:ea typeface="ADLaM Display" panose="02010000000000000000" pitchFamily="2" charset="0"/>
                <a:cs typeface="ADLaM Display" panose="02010000000000000000" pitchFamily="2" charset="0"/>
              </a:rPr>
              <a:t>= en </a:t>
            </a:r>
            <a:r>
              <a:rPr lang="fi-FI" sz="2400" dirty="0" err="1">
                <a:latin typeface="ADLaM Display" panose="02010000000000000000" pitchFamily="2" charset="0"/>
                <a:ea typeface="ADLaM Display" panose="02010000000000000000" pitchFamily="2" charset="0"/>
                <a:cs typeface="ADLaM Display" panose="02010000000000000000" pitchFamily="2" charset="0"/>
              </a:rPr>
              <a:t>dag</a:t>
            </a:r>
            <a:endParaRPr lang="fi-FI" sz="24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11" name="Sisällön paikkamerkki 2">
            <a:extLst>
              <a:ext uri="{FF2B5EF4-FFF2-40B4-BE49-F238E27FC236}">
                <a16:creationId xmlns:a16="http://schemas.microsoft.com/office/drawing/2014/main" id="{1AB87F2A-07EF-327D-EBA7-147DE451B043}"/>
              </a:ext>
            </a:extLst>
          </p:cNvPr>
          <p:cNvSpPr txBox="1">
            <a:spLocks/>
          </p:cNvSpPr>
          <p:nvPr/>
        </p:nvSpPr>
        <p:spPr>
          <a:xfrm>
            <a:off x="626692" y="2069578"/>
            <a:ext cx="205486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i-FI" dirty="0" err="1"/>
              <a:t>morgon</a:t>
            </a:r>
            <a:endParaRPr lang="fi-FI" dirty="0"/>
          </a:p>
          <a:p>
            <a:pPr marL="0" indent="0">
              <a:buFont typeface="Arial" panose="020B0604020202020204" pitchFamily="34" charset="0"/>
              <a:buNone/>
            </a:pPr>
            <a:r>
              <a:rPr lang="fi-FI" dirty="0" err="1"/>
              <a:t>förmiddag</a:t>
            </a:r>
            <a:endParaRPr lang="fi-FI" dirty="0"/>
          </a:p>
          <a:p>
            <a:pPr marL="0" indent="0">
              <a:buFont typeface="Arial" panose="020B0604020202020204" pitchFamily="34" charset="0"/>
              <a:buNone/>
            </a:pPr>
            <a:r>
              <a:rPr lang="fi-FI" dirty="0" err="1"/>
              <a:t>dag</a:t>
            </a:r>
            <a:endParaRPr lang="fi-FI" dirty="0"/>
          </a:p>
          <a:p>
            <a:pPr marL="0" indent="0">
              <a:buFont typeface="Arial" panose="020B0604020202020204" pitchFamily="34" charset="0"/>
              <a:buNone/>
            </a:pPr>
            <a:r>
              <a:rPr lang="fi-FI" dirty="0" err="1"/>
              <a:t>eftermiddag</a:t>
            </a:r>
            <a:endParaRPr lang="fi-FI" dirty="0"/>
          </a:p>
          <a:p>
            <a:pPr marL="0" indent="0">
              <a:buFont typeface="Arial" panose="020B0604020202020204" pitchFamily="34" charset="0"/>
              <a:buNone/>
            </a:pPr>
            <a:r>
              <a:rPr lang="fi-FI" dirty="0" err="1"/>
              <a:t>kväll</a:t>
            </a:r>
            <a:endParaRPr lang="fi-FI" dirty="0"/>
          </a:p>
          <a:p>
            <a:pPr marL="0" indent="0">
              <a:buFont typeface="Arial" panose="020B0604020202020204" pitchFamily="34" charset="0"/>
              <a:buNone/>
            </a:pPr>
            <a:r>
              <a:rPr lang="fi-FI" dirty="0" err="1"/>
              <a:t>natt</a:t>
            </a:r>
            <a:endParaRPr lang="fi-FI" dirty="0"/>
          </a:p>
        </p:txBody>
      </p:sp>
      <p:pic>
        <p:nvPicPr>
          <p:cNvPr id="13" name="Kuva 12" descr="Herätyskello ääriviiva">
            <a:extLst>
              <a:ext uri="{FF2B5EF4-FFF2-40B4-BE49-F238E27FC236}">
                <a16:creationId xmlns:a16="http://schemas.microsoft.com/office/drawing/2014/main" id="{FB859313-F6A0-F124-7014-627FEF8183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77172" y="1802508"/>
            <a:ext cx="914400" cy="914400"/>
          </a:xfrm>
          <a:prstGeom prst="rect">
            <a:avLst/>
          </a:prstGeom>
        </p:spPr>
      </p:pic>
      <p:pic>
        <p:nvPicPr>
          <p:cNvPr id="15" name="Kuva 14" descr="Nukkuminen ääriviiva">
            <a:extLst>
              <a:ext uri="{FF2B5EF4-FFF2-40B4-BE49-F238E27FC236}">
                <a16:creationId xmlns:a16="http://schemas.microsoft.com/office/drawing/2014/main" id="{E3673682-50C5-1DDE-08E4-6F4B5D00572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03520" y="4410182"/>
            <a:ext cx="914400" cy="914400"/>
          </a:xfrm>
          <a:prstGeom prst="rect">
            <a:avLst/>
          </a:prstGeom>
        </p:spPr>
      </p:pic>
      <p:pic>
        <p:nvPicPr>
          <p:cNvPr id="21" name="Kuva 20" descr="Joulukuusi ääriviiva">
            <a:extLst>
              <a:ext uri="{FF2B5EF4-FFF2-40B4-BE49-F238E27FC236}">
                <a16:creationId xmlns:a16="http://schemas.microsoft.com/office/drawing/2014/main" id="{B86FCCD3-9E24-CDF1-7DEB-C26F13705ED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650908" y="4117519"/>
            <a:ext cx="914400" cy="914400"/>
          </a:xfrm>
          <a:prstGeom prst="rect">
            <a:avLst/>
          </a:prstGeom>
        </p:spPr>
      </p:pic>
      <p:pic>
        <p:nvPicPr>
          <p:cNvPr id="25" name="Kuva 24" descr="Lumisade ääriviiva">
            <a:extLst>
              <a:ext uri="{FF2B5EF4-FFF2-40B4-BE49-F238E27FC236}">
                <a16:creationId xmlns:a16="http://schemas.microsoft.com/office/drawing/2014/main" id="{1CE2EB6F-D490-724A-7708-AB5D055E143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114634" y="2279218"/>
            <a:ext cx="914400" cy="914400"/>
          </a:xfrm>
          <a:prstGeom prst="rect">
            <a:avLst/>
          </a:prstGeom>
        </p:spPr>
      </p:pic>
      <p:pic>
        <p:nvPicPr>
          <p:cNvPr id="27" name="Kuva 26" descr="Kuihtuva puu ääriviiva">
            <a:extLst>
              <a:ext uri="{FF2B5EF4-FFF2-40B4-BE49-F238E27FC236}">
                <a16:creationId xmlns:a16="http://schemas.microsoft.com/office/drawing/2014/main" id="{ECE026B5-ED3F-8915-679E-7D06EC33A6A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818252" y="3193618"/>
            <a:ext cx="665252" cy="665252"/>
          </a:xfrm>
          <a:prstGeom prst="rect">
            <a:avLst/>
          </a:prstGeom>
        </p:spPr>
      </p:pic>
      <p:pic>
        <p:nvPicPr>
          <p:cNvPr id="31" name="Kuva 30" descr="Osittain aurinkoista ääriviiva">
            <a:extLst>
              <a:ext uri="{FF2B5EF4-FFF2-40B4-BE49-F238E27FC236}">
                <a16:creationId xmlns:a16="http://schemas.microsoft.com/office/drawing/2014/main" id="{747B4C45-9DC1-C016-1630-5BDF8E1ABEF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628168" y="3598048"/>
            <a:ext cx="914400" cy="914400"/>
          </a:xfrm>
          <a:prstGeom prst="rect">
            <a:avLst/>
          </a:prstGeom>
        </p:spPr>
      </p:pic>
    </p:spTree>
    <p:extLst>
      <p:ext uri="{BB962C8B-B14F-4D97-AF65-F5344CB8AC3E}">
        <p14:creationId xmlns:p14="http://schemas.microsoft.com/office/powerpoint/2010/main" val="11553158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F9D1E3-C1C1-9F98-F86F-5DA3695ADBC3}"/>
              </a:ext>
            </a:extLst>
          </p:cNvPr>
          <p:cNvSpPr>
            <a:spLocks noGrp="1"/>
          </p:cNvSpPr>
          <p:nvPr>
            <p:ph type="title"/>
          </p:nvPr>
        </p:nvSpPr>
        <p:spPr/>
        <p:txBody>
          <a:bodyPr/>
          <a:lstStyle/>
          <a:p>
            <a:r>
              <a:rPr lang="fi-FI" b="1" dirty="0"/>
              <a:t>Toivotuksia</a:t>
            </a:r>
          </a:p>
        </p:txBody>
      </p:sp>
      <p:sp>
        <p:nvSpPr>
          <p:cNvPr id="3" name="Sisällön paikkamerkki 2">
            <a:extLst>
              <a:ext uri="{FF2B5EF4-FFF2-40B4-BE49-F238E27FC236}">
                <a16:creationId xmlns:a16="http://schemas.microsoft.com/office/drawing/2014/main" id="{D3AD7DD9-51BE-9786-767A-4065F73CF740}"/>
              </a:ext>
            </a:extLst>
          </p:cNvPr>
          <p:cNvSpPr>
            <a:spLocks noGrp="1"/>
          </p:cNvSpPr>
          <p:nvPr>
            <p:ph idx="1"/>
          </p:nvPr>
        </p:nvSpPr>
        <p:spPr/>
        <p:txBody>
          <a:bodyPr>
            <a:normAutofit/>
          </a:bodyPr>
          <a:lstStyle/>
          <a:p>
            <a:pPr marL="0" indent="0">
              <a:buNone/>
            </a:pPr>
            <a:r>
              <a:rPr lang="fi-FI" dirty="0" err="1">
                <a:ea typeface="+mn-lt"/>
                <a:cs typeface="+mn-lt"/>
              </a:rPr>
              <a:t>Välkommen</a:t>
            </a:r>
            <a:r>
              <a:rPr lang="fi-FI" dirty="0">
                <a:ea typeface="+mn-lt"/>
                <a:cs typeface="+mn-lt"/>
              </a:rPr>
              <a:t>! – </a:t>
            </a:r>
            <a:r>
              <a:rPr lang="fi-FI" i="1" dirty="0">
                <a:ea typeface="+mn-lt"/>
                <a:cs typeface="+mn-lt"/>
              </a:rPr>
              <a:t>Tervetuloa!</a:t>
            </a:r>
            <a:br>
              <a:rPr lang="fi-FI" i="1" dirty="0">
                <a:ea typeface="+mn-lt"/>
                <a:cs typeface="+mn-lt"/>
              </a:rPr>
            </a:br>
            <a:r>
              <a:rPr lang="fi-FI" dirty="0" err="1">
                <a:ea typeface="+mn-lt"/>
                <a:cs typeface="+mn-lt"/>
              </a:rPr>
              <a:t>Lycka</a:t>
            </a:r>
            <a:r>
              <a:rPr lang="fi-FI" dirty="0">
                <a:ea typeface="+mn-lt"/>
                <a:cs typeface="+mn-lt"/>
              </a:rPr>
              <a:t> </a:t>
            </a:r>
            <a:r>
              <a:rPr lang="fi-FI" dirty="0" err="1">
                <a:ea typeface="+mn-lt"/>
                <a:cs typeface="+mn-lt"/>
              </a:rPr>
              <a:t>till</a:t>
            </a:r>
            <a:r>
              <a:rPr lang="fi-FI" dirty="0">
                <a:ea typeface="+mn-lt"/>
                <a:cs typeface="+mn-lt"/>
              </a:rPr>
              <a:t>!</a:t>
            </a:r>
            <a:r>
              <a:rPr lang="fi-FI" i="1" dirty="0">
                <a:ea typeface="+mn-lt"/>
                <a:cs typeface="+mn-lt"/>
              </a:rPr>
              <a:t> – Onnea matkaan!</a:t>
            </a:r>
            <a:br>
              <a:rPr lang="fi-FI" i="1" dirty="0">
                <a:ea typeface="+mn-lt"/>
                <a:cs typeface="+mn-lt"/>
              </a:rPr>
            </a:br>
            <a:r>
              <a:rPr lang="fi-FI" dirty="0" err="1">
                <a:ea typeface="+mn-lt"/>
                <a:cs typeface="+mn-lt"/>
              </a:rPr>
              <a:t>Grattis</a:t>
            </a:r>
            <a:r>
              <a:rPr lang="fi-FI" dirty="0">
                <a:ea typeface="+mn-lt"/>
                <a:cs typeface="+mn-lt"/>
              </a:rPr>
              <a:t>! </a:t>
            </a:r>
            <a:r>
              <a:rPr lang="fi-FI" i="1" dirty="0">
                <a:ea typeface="+mn-lt"/>
                <a:cs typeface="+mn-lt"/>
              </a:rPr>
              <a:t>– Onnea!</a:t>
            </a:r>
            <a:br>
              <a:rPr lang="fi-FI" i="1" dirty="0">
                <a:ea typeface="+mn-lt"/>
                <a:cs typeface="+mn-lt"/>
              </a:rPr>
            </a:br>
            <a:r>
              <a:rPr lang="fi-FI" dirty="0" err="1">
                <a:ea typeface="+mn-lt"/>
                <a:cs typeface="+mn-lt"/>
              </a:rPr>
              <a:t>God</a:t>
            </a:r>
            <a:r>
              <a:rPr lang="fi-FI" dirty="0">
                <a:ea typeface="+mn-lt"/>
                <a:cs typeface="+mn-lt"/>
              </a:rPr>
              <a:t> </a:t>
            </a:r>
            <a:r>
              <a:rPr lang="fi-FI" dirty="0" err="1">
                <a:ea typeface="+mn-lt"/>
                <a:cs typeface="+mn-lt"/>
              </a:rPr>
              <a:t>fortsättning</a:t>
            </a:r>
            <a:r>
              <a:rPr lang="fi-FI" dirty="0">
                <a:ea typeface="+mn-lt"/>
                <a:cs typeface="+mn-lt"/>
              </a:rPr>
              <a:t>! </a:t>
            </a:r>
            <a:r>
              <a:rPr lang="fi-FI" i="1" dirty="0">
                <a:ea typeface="+mn-lt"/>
                <a:cs typeface="+mn-lt"/>
              </a:rPr>
              <a:t>– Hyvää jatkoa!</a:t>
            </a:r>
          </a:p>
          <a:p>
            <a:pPr marL="0" indent="0">
              <a:buNone/>
            </a:pPr>
            <a:r>
              <a:rPr lang="fi-FI" dirty="0" err="1">
                <a:cs typeface="Calibri"/>
              </a:rPr>
              <a:t>Trevlig</a:t>
            </a:r>
            <a:r>
              <a:rPr lang="fi-FI" dirty="0">
                <a:cs typeface="Calibri"/>
              </a:rPr>
              <a:t> </a:t>
            </a:r>
            <a:r>
              <a:rPr lang="fi-FI" dirty="0" err="1">
                <a:cs typeface="Calibri"/>
              </a:rPr>
              <a:t>helg</a:t>
            </a:r>
            <a:r>
              <a:rPr lang="fi-FI" dirty="0">
                <a:cs typeface="Calibri"/>
              </a:rPr>
              <a:t>!</a:t>
            </a:r>
            <a:r>
              <a:rPr lang="fi-FI" i="1" dirty="0">
                <a:cs typeface="Calibri"/>
              </a:rPr>
              <a:t> – Hyvää viikonloppua!</a:t>
            </a:r>
            <a:br>
              <a:rPr lang="fi-FI" i="1" dirty="0">
                <a:cs typeface="Calibri"/>
              </a:rPr>
            </a:br>
            <a:r>
              <a:rPr lang="fi-FI" dirty="0">
                <a:cs typeface="Calibri"/>
              </a:rPr>
              <a:t>Ha </a:t>
            </a:r>
            <a:r>
              <a:rPr lang="fi-FI" dirty="0" err="1">
                <a:cs typeface="Calibri"/>
              </a:rPr>
              <a:t>det</a:t>
            </a:r>
            <a:r>
              <a:rPr lang="fi-FI" dirty="0">
                <a:cs typeface="Calibri"/>
              </a:rPr>
              <a:t> </a:t>
            </a:r>
            <a:r>
              <a:rPr lang="fi-FI" dirty="0" err="1">
                <a:cs typeface="Calibri"/>
              </a:rPr>
              <a:t>så</a:t>
            </a:r>
            <a:r>
              <a:rPr lang="fi-FI" dirty="0">
                <a:cs typeface="Calibri"/>
              </a:rPr>
              <a:t> </a:t>
            </a:r>
            <a:r>
              <a:rPr lang="fi-FI" dirty="0" err="1">
                <a:cs typeface="Calibri"/>
              </a:rPr>
              <a:t>bra</a:t>
            </a:r>
            <a:r>
              <a:rPr lang="fi-FI" dirty="0">
                <a:cs typeface="Calibri"/>
              </a:rPr>
              <a:t>! </a:t>
            </a:r>
            <a:r>
              <a:rPr lang="fi-FI" i="1" dirty="0">
                <a:cs typeface="Calibri"/>
              </a:rPr>
              <a:t>– Pärjäile!</a:t>
            </a:r>
            <a:br>
              <a:rPr lang="fi-FI" i="1" dirty="0">
                <a:cs typeface="Calibri"/>
              </a:rPr>
            </a:br>
            <a:r>
              <a:rPr lang="fi-FI" dirty="0" err="1">
                <a:cs typeface="Calibri"/>
              </a:rPr>
              <a:t>Sköt</a:t>
            </a:r>
            <a:r>
              <a:rPr lang="fi-FI" dirty="0">
                <a:cs typeface="Calibri"/>
              </a:rPr>
              <a:t> </a:t>
            </a:r>
            <a:r>
              <a:rPr lang="fi-FI" dirty="0" err="1">
                <a:cs typeface="Calibri"/>
              </a:rPr>
              <a:t>om</a:t>
            </a:r>
            <a:r>
              <a:rPr lang="fi-FI" dirty="0">
                <a:cs typeface="Calibri"/>
              </a:rPr>
              <a:t> </a:t>
            </a:r>
            <a:r>
              <a:rPr lang="fi-FI" dirty="0" err="1">
                <a:cs typeface="Calibri"/>
              </a:rPr>
              <a:t>dig</a:t>
            </a:r>
            <a:r>
              <a:rPr lang="fi-FI" dirty="0">
                <a:cs typeface="Calibri"/>
              </a:rPr>
              <a:t>!</a:t>
            </a:r>
            <a:r>
              <a:rPr lang="fi-FI" i="1" dirty="0">
                <a:cs typeface="Calibri"/>
              </a:rPr>
              <a:t> – Pidähän huolta itsestäsi!</a:t>
            </a:r>
            <a:br>
              <a:rPr lang="fi-FI" i="1" dirty="0">
                <a:cs typeface="Calibri"/>
              </a:rPr>
            </a:br>
            <a:r>
              <a:rPr lang="fi-FI" dirty="0" err="1">
                <a:cs typeface="Calibri"/>
              </a:rPr>
              <a:t>Hälsa</a:t>
            </a:r>
            <a:r>
              <a:rPr lang="fi-FI" dirty="0">
                <a:cs typeface="Calibri"/>
              </a:rPr>
              <a:t> alla.</a:t>
            </a:r>
            <a:r>
              <a:rPr lang="fi-FI" i="1" dirty="0">
                <a:cs typeface="Calibri"/>
              </a:rPr>
              <a:t> – Terveisiä kaikille.</a:t>
            </a:r>
            <a:br>
              <a:rPr lang="fi-FI" i="1" dirty="0">
                <a:cs typeface="Calibri"/>
              </a:rPr>
            </a:br>
            <a:r>
              <a:rPr lang="fi-FI" dirty="0" err="1">
                <a:cs typeface="Calibri"/>
              </a:rPr>
              <a:t>Krya</a:t>
            </a:r>
            <a:r>
              <a:rPr lang="fi-FI" dirty="0">
                <a:cs typeface="Calibri"/>
              </a:rPr>
              <a:t> </a:t>
            </a:r>
            <a:r>
              <a:rPr lang="fi-FI" dirty="0" err="1">
                <a:cs typeface="Calibri"/>
              </a:rPr>
              <a:t>på</a:t>
            </a:r>
            <a:r>
              <a:rPr lang="fi-FI" dirty="0">
                <a:cs typeface="Calibri"/>
              </a:rPr>
              <a:t> </a:t>
            </a:r>
            <a:r>
              <a:rPr lang="fi-FI" dirty="0" err="1">
                <a:cs typeface="Calibri"/>
              </a:rPr>
              <a:t>dig</a:t>
            </a:r>
            <a:r>
              <a:rPr lang="fi-FI" dirty="0">
                <a:cs typeface="Calibri"/>
              </a:rPr>
              <a:t>!</a:t>
            </a:r>
            <a:r>
              <a:rPr lang="fi-FI" i="1" dirty="0">
                <a:cs typeface="Calibri"/>
              </a:rPr>
              <a:t> – Pikaista paranemista</a:t>
            </a:r>
            <a:br>
              <a:rPr lang="fi-FI" i="1" dirty="0">
                <a:ea typeface="+mn-lt"/>
                <a:cs typeface="+mn-lt"/>
              </a:rPr>
            </a:br>
            <a:endParaRPr lang="fi-FI" i="1" dirty="0">
              <a:cs typeface="Calibri" panose="020F0502020204030204"/>
            </a:endParaRPr>
          </a:p>
          <a:p>
            <a:endParaRPr lang="fi-FI" dirty="0"/>
          </a:p>
        </p:txBody>
      </p:sp>
      <p:pic>
        <p:nvPicPr>
          <p:cNvPr id="4" name="Kuva 3" descr="Tienviitta ääriviiva">
            <a:extLst>
              <a:ext uri="{FF2B5EF4-FFF2-40B4-BE49-F238E27FC236}">
                <a16:creationId xmlns:a16="http://schemas.microsoft.com/office/drawing/2014/main" id="{891F2544-EC0D-2276-E8BC-7A519EB3B7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72866" y="458318"/>
            <a:ext cx="1714463" cy="1714463"/>
          </a:xfrm>
          <a:prstGeom prst="rect">
            <a:avLst/>
          </a:prstGeom>
        </p:spPr>
      </p:pic>
      <p:sp>
        <p:nvSpPr>
          <p:cNvPr id="5" name="Tekstiruutu 4">
            <a:extLst>
              <a:ext uri="{FF2B5EF4-FFF2-40B4-BE49-F238E27FC236}">
                <a16:creationId xmlns:a16="http://schemas.microsoft.com/office/drawing/2014/main" id="{B53D6E88-454E-F238-462B-C57361D2F888}"/>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9" name="Kuva 8" descr="Nais heiluttava käsi">
            <a:extLst>
              <a:ext uri="{FF2B5EF4-FFF2-40B4-BE49-F238E27FC236}">
                <a16:creationId xmlns:a16="http://schemas.microsoft.com/office/drawing/2014/main" id="{DA4F9EC4-BFB7-A289-4467-198CBC2BEB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62743" y="2143831"/>
            <a:ext cx="1191057" cy="3814602"/>
          </a:xfrm>
          <a:prstGeom prst="rect">
            <a:avLst/>
          </a:prstGeom>
        </p:spPr>
      </p:pic>
    </p:spTree>
    <p:extLst>
      <p:ext uri="{BB962C8B-B14F-4D97-AF65-F5344CB8AC3E}">
        <p14:creationId xmlns:p14="http://schemas.microsoft.com/office/powerpoint/2010/main" val="24923209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BAD25A8-F451-F341-F924-93C0C78710B6}"/>
              </a:ext>
            </a:extLst>
          </p:cNvPr>
          <p:cNvSpPr>
            <a:spLocks noGrp="1"/>
          </p:cNvSpPr>
          <p:nvPr>
            <p:ph type="title"/>
          </p:nvPr>
        </p:nvSpPr>
        <p:spPr/>
        <p:txBody>
          <a:bodyPr/>
          <a:lstStyle/>
          <a:p>
            <a:r>
              <a:rPr lang="fi-FI" dirty="0"/>
              <a:t>Perhe = en </a:t>
            </a:r>
            <a:r>
              <a:rPr lang="fi-FI" dirty="0" err="1"/>
              <a:t>familj</a:t>
            </a:r>
            <a:endParaRPr lang="fi-FI" dirty="0"/>
          </a:p>
        </p:txBody>
      </p:sp>
      <p:sp>
        <p:nvSpPr>
          <p:cNvPr id="4" name="Sisällön paikkamerkki 3">
            <a:extLst>
              <a:ext uri="{FF2B5EF4-FFF2-40B4-BE49-F238E27FC236}">
                <a16:creationId xmlns:a16="http://schemas.microsoft.com/office/drawing/2014/main" id="{920FCCE6-8C57-796F-7450-C9875F8B2775}"/>
              </a:ext>
            </a:extLst>
          </p:cNvPr>
          <p:cNvSpPr>
            <a:spLocks noGrp="1"/>
          </p:cNvSpPr>
          <p:nvPr>
            <p:ph sz="half" idx="2"/>
          </p:nvPr>
        </p:nvSpPr>
        <p:spPr>
          <a:xfrm>
            <a:off x="839788" y="1681163"/>
            <a:ext cx="5157787" cy="4508500"/>
          </a:xfrm>
        </p:spPr>
        <p:txBody>
          <a:bodyPr>
            <a:normAutofit fontScale="25000" lnSpcReduction="20000"/>
          </a:bodyPr>
          <a:lstStyle/>
          <a:p>
            <a:pPr marL="0" indent="0">
              <a:buNone/>
            </a:pPr>
            <a:r>
              <a:rPr lang="fi-FI" sz="8000" dirty="0"/>
              <a:t>isä		pappa, </a:t>
            </a:r>
            <a:r>
              <a:rPr lang="fi-FI" sz="8000" dirty="0" err="1"/>
              <a:t>far</a:t>
            </a:r>
            <a:endParaRPr lang="fi-FI" sz="8000" dirty="0"/>
          </a:p>
          <a:p>
            <a:pPr marL="0" indent="0">
              <a:buNone/>
            </a:pPr>
            <a:r>
              <a:rPr lang="fi-FI" sz="8000" dirty="0"/>
              <a:t>isäpuoli		</a:t>
            </a:r>
            <a:r>
              <a:rPr lang="fi-FI" sz="8000" dirty="0" err="1"/>
              <a:t>styvpappa</a:t>
            </a:r>
            <a:endParaRPr lang="fi-FI" sz="8000" dirty="0"/>
          </a:p>
          <a:p>
            <a:pPr marL="0" indent="0">
              <a:buNone/>
            </a:pPr>
            <a:r>
              <a:rPr lang="fi-FI" sz="8000" dirty="0"/>
              <a:t>äiti		mamma, </a:t>
            </a:r>
            <a:r>
              <a:rPr lang="fi-FI" sz="8000" dirty="0" err="1"/>
              <a:t>mor</a:t>
            </a:r>
            <a:endParaRPr lang="fi-FI" sz="8000" dirty="0"/>
          </a:p>
          <a:p>
            <a:pPr marL="0" indent="0">
              <a:buNone/>
            </a:pPr>
            <a:r>
              <a:rPr lang="fi-FI" sz="8000" dirty="0"/>
              <a:t>äitipuoli		</a:t>
            </a:r>
            <a:r>
              <a:rPr lang="fi-FI" sz="8000" dirty="0" err="1"/>
              <a:t>styvmamma</a:t>
            </a:r>
            <a:endParaRPr lang="fi-FI" sz="8000" dirty="0"/>
          </a:p>
          <a:p>
            <a:pPr marL="0" indent="0">
              <a:buNone/>
            </a:pPr>
            <a:r>
              <a:rPr lang="fi-FI" sz="8000" dirty="0"/>
              <a:t>Sisko		en </a:t>
            </a:r>
            <a:r>
              <a:rPr lang="fi-FI" sz="8000" dirty="0" err="1"/>
              <a:t>syster</a:t>
            </a:r>
            <a:r>
              <a:rPr lang="fi-FI" sz="8000" dirty="0"/>
              <a:t>, </a:t>
            </a:r>
            <a:r>
              <a:rPr lang="fi-FI" sz="8000" dirty="0" err="1"/>
              <a:t>många</a:t>
            </a:r>
            <a:r>
              <a:rPr lang="fi-FI" sz="8000" dirty="0"/>
              <a:t> </a:t>
            </a:r>
            <a:r>
              <a:rPr lang="fi-FI" sz="8000" dirty="0" err="1"/>
              <a:t>systrar</a:t>
            </a:r>
            <a:endParaRPr lang="fi-FI" sz="8000" dirty="0"/>
          </a:p>
          <a:p>
            <a:pPr marL="0" indent="0">
              <a:buNone/>
            </a:pPr>
            <a:r>
              <a:rPr lang="fi-FI" sz="8000" dirty="0"/>
              <a:t>isosisko		</a:t>
            </a:r>
            <a:r>
              <a:rPr lang="fi-FI" sz="8000" dirty="0" err="1"/>
              <a:t>storasyster</a:t>
            </a:r>
            <a:endParaRPr lang="fi-FI" sz="8000" dirty="0"/>
          </a:p>
          <a:p>
            <a:pPr marL="0" indent="0">
              <a:buNone/>
            </a:pPr>
            <a:r>
              <a:rPr lang="fi-FI" sz="8000" dirty="0"/>
              <a:t>pikkusisko	</a:t>
            </a:r>
            <a:r>
              <a:rPr lang="fi-FI" sz="8000" dirty="0" err="1"/>
              <a:t>lillasyster</a:t>
            </a:r>
            <a:endParaRPr lang="fi-FI" sz="8000" dirty="0"/>
          </a:p>
          <a:p>
            <a:pPr marL="0" indent="0">
              <a:buNone/>
            </a:pPr>
            <a:r>
              <a:rPr lang="fi-FI" sz="8000" dirty="0"/>
              <a:t>siskopuoli	</a:t>
            </a:r>
            <a:r>
              <a:rPr lang="fi-FI" sz="8000" dirty="0" err="1"/>
              <a:t>halvsyster</a:t>
            </a:r>
            <a:endParaRPr lang="fi-FI" sz="8000" dirty="0"/>
          </a:p>
          <a:p>
            <a:pPr marL="0" indent="0">
              <a:buNone/>
            </a:pPr>
            <a:r>
              <a:rPr lang="fi-FI" sz="8000" dirty="0"/>
              <a:t>veli		en </a:t>
            </a:r>
            <a:r>
              <a:rPr lang="fi-FI" sz="8000" dirty="0" err="1"/>
              <a:t>bror</a:t>
            </a:r>
            <a:r>
              <a:rPr lang="fi-FI" sz="8000" dirty="0"/>
              <a:t>, </a:t>
            </a:r>
            <a:r>
              <a:rPr lang="fi-FI" sz="8000" dirty="0" err="1"/>
              <a:t>många</a:t>
            </a:r>
            <a:r>
              <a:rPr lang="fi-FI" sz="8000" dirty="0"/>
              <a:t> </a:t>
            </a:r>
            <a:r>
              <a:rPr lang="fi-FI" sz="8000" dirty="0" err="1"/>
              <a:t>bröder</a:t>
            </a:r>
            <a:endParaRPr lang="fi-FI" sz="8000" dirty="0"/>
          </a:p>
          <a:p>
            <a:pPr marL="0" indent="0">
              <a:buNone/>
            </a:pPr>
            <a:r>
              <a:rPr lang="fi-FI" sz="8000" dirty="0"/>
              <a:t>isoveli 		</a:t>
            </a:r>
            <a:r>
              <a:rPr lang="fi-FI" sz="8000" dirty="0" err="1"/>
              <a:t>storebror</a:t>
            </a:r>
            <a:endParaRPr lang="fi-FI" sz="8000" dirty="0"/>
          </a:p>
          <a:p>
            <a:pPr marL="0" indent="0">
              <a:buNone/>
            </a:pPr>
            <a:r>
              <a:rPr lang="fi-FI" sz="8000" dirty="0"/>
              <a:t>pikkuveli		</a:t>
            </a:r>
            <a:r>
              <a:rPr lang="fi-FI" sz="8000" dirty="0" err="1"/>
              <a:t>lillebror</a:t>
            </a:r>
            <a:endParaRPr lang="fi-FI" sz="8000" dirty="0"/>
          </a:p>
          <a:p>
            <a:pPr marL="0" indent="0">
              <a:buNone/>
            </a:pPr>
            <a:r>
              <a:rPr lang="fi-FI" sz="8000" dirty="0"/>
              <a:t>velipuoli		</a:t>
            </a:r>
            <a:r>
              <a:rPr lang="fi-FI" sz="8000" dirty="0" err="1"/>
              <a:t>halvbror</a:t>
            </a:r>
            <a:endParaRPr lang="fi-FI" sz="8000" dirty="0"/>
          </a:p>
          <a:p>
            <a:pPr marL="0" indent="0">
              <a:buNone/>
            </a:pPr>
            <a:r>
              <a:rPr lang="fi-FI" sz="8000" dirty="0"/>
              <a:t>Sisarus		ett </a:t>
            </a:r>
            <a:r>
              <a:rPr lang="fi-FI" sz="8000" dirty="0" err="1"/>
              <a:t>syskon</a:t>
            </a:r>
            <a:r>
              <a:rPr lang="fi-FI" sz="8000" dirty="0"/>
              <a:t>, </a:t>
            </a:r>
            <a:r>
              <a:rPr lang="fi-FI" sz="8000" dirty="0" err="1"/>
              <a:t>många</a:t>
            </a:r>
            <a:r>
              <a:rPr lang="fi-FI" sz="8000" dirty="0"/>
              <a:t> </a:t>
            </a:r>
            <a:r>
              <a:rPr lang="fi-FI" sz="8000" dirty="0" err="1"/>
              <a:t>syskon</a:t>
            </a:r>
            <a:endParaRPr lang="fi-FI" sz="2000" dirty="0"/>
          </a:p>
        </p:txBody>
      </p:sp>
      <p:sp>
        <p:nvSpPr>
          <p:cNvPr id="6" name="Sisällön paikkamerkki 5">
            <a:extLst>
              <a:ext uri="{FF2B5EF4-FFF2-40B4-BE49-F238E27FC236}">
                <a16:creationId xmlns:a16="http://schemas.microsoft.com/office/drawing/2014/main" id="{229BD705-1F72-88A7-1036-6CB78414B7DE}"/>
              </a:ext>
            </a:extLst>
          </p:cNvPr>
          <p:cNvSpPr>
            <a:spLocks noGrp="1"/>
          </p:cNvSpPr>
          <p:nvPr>
            <p:ph sz="quarter" idx="4"/>
          </p:nvPr>
        </p:nvSpPr>
        <p:spPr>
          <a:xfrm>
            <a:off x="5819703" y="1104730"/>
            <a:ext cx="5183188" cy="4648539"/>
          </a:xfrm>
        </p:spPr>
        <p:txBody>
          <a:bodyPr>
            <a:normAutofit fontScale="25000" lnSpcReduction="20000"/>
          </a:bodyPr>
          <a:lstStyle/>
          <a:p>
            <a:pPr marL="0" indent="0">
              <a:buNone/>
            </a:pPr>
            <a:r>
              <a:rPr lang="fi-FI" sz="8000" dirty="0"/>
              <a:t>tytär		en </a:t>
            </a:r>
            <a:r>
              <a:rPr lang="fi-FI" sz="8000" dirty="0" err="1"/>
              <a:t>dotter,många</a:t>
            </a:r>
            <a:r>
              <a:rPr lang="fi-FI" sz="8000" dirty="0"/>
              <a:t> </a:t>
            </a:r>
            <a:r>
              <a:rPr lang="fi-FI" sz="8000" dirty="0" err="1"/>
              <a:t>döttrar</a:t>
            </a:r>
            <a:endParaRPr lang="fi-FI" sz="8000" dirty="0"/>
          </a:p>
          <a:p>
            <a:pPr marL="0" indent="0">
              <a:buNone/>
            </a:pPr>
            <a:r>
              <a:rPr lang="fi-FI" sz="8000" dirty="0"/>
              <a:t>poika		en </a:t>
            </a:r>
            <a:r>
              <a:rPr lang="fi-FI" sz="8000" dirty="0" err="1"/>
              <a:t>son,många</a:t>
            </a:r>
            <a:r>
              <a:rPr lang="fi-FI" sz="8000" dirty="0"/>
              <a:t> </a:t>
            </a:r>
            <a:r>
              <a:rPr lang="fi-FI" sz="8000" dirty="0" err="1"/>
              <a:t>söner</a:t>
            </a:r>
            <a:endParaRPr lang="fi-FI" sz="8000" dirty="0"/>
          </a:p>
          <a:p>
            <a:pPr marL="0" indent="0">
              <a:buNone/>
            </a:pPr>
            <a:r>
              <a:rPr lang="fi-FI" sz="8000" dirty="0" err="1"/>
              <a:t>föräldrar</a:t>
            </a:r>
            <a:r>
              <a:rPr lang="fi-FI" sz="8000" dirty="0"/>
              <a:t>		vanhemmat</a:t>
            </a:r>
          </a:p>
          <a:p>
            <a:pPr marL="0" indent="0">
              <a:buNone/>
            </a:pPr>
            <a:r>
              <a:rPr lang="fi-FI" sz="8000" dirty="0"/>
              <a:t>Isovanhemmat 	</a:t>
            </a:r>
            <a:r>
              <a:rPr lang="fi-FI" sz="8000" dirty="0" err="1"/>
              <a:t>farföräldrar</a:t>
            </a:r>
            <a:endParaRPr lang="fi-FI" sz="8000" dirty="0"/>
          </a:p>
          <a:p>
            <a:pPr marL="0" indent="0">
              <a:buNone/>
            </a:pPr>
            <a:r>
              <a:rPr lang="fi-FI" sz="8000" dirty="0"/>
              <a:t>lapsi		ett </a:t>
            </a:r>
            <a:r>
              <a:rPr lang="fi-FI" sz="8000" dirty="0" err="1"/>
              <a:t>barn</a:t>
            </a:r>
            <a:r>
              <a:rPr lang="fi-FI" sz="8000" dirty="0"/>
              <a:t>, </a:t>
            </a:r>
            <a:r>
              <a:rPr lang="fi-FI" sz="8000" dirty="0" err="1"/>
              <a:t>många</a:t>
            </a:r>
            <a:r>
              <a:rPr lang="fi-FI" sz="8000" dirty="0"/>
              <a:t> </a:t>
            </a:r>
            <a:r>
              <a:rPr lang="fi-FI" sz="8000" dirty="0" err="1"/>
              <a:t>barn</a:t>
            </a:r>
            <a:endParaRPr lang="fi-FI" sz="8000" dirty="0"/>
          </a:p>
          <a:p>
            <a:pPr marL="0" indent="0">
              <a:buNone/>
            </a:pPr>
            <a:r>
              <a:rPr lang="fi-FI" sz="8000" dirty="0"/>
              <a:t>lapsen lapsi	ett </a:t>
            </a:r>
            <a:r>
              <a:rPr lang="fi-FI" sz="8000" dirty="0" err="1"/>
              <a:t>barnbarn</a:t>
            </a:r>
            <a:endParaRPr lang="fi-FI" sz="8000" dirty="0"/>
          </a:p>
          <a:p>
            <a:pPr marL="0" indent="0">
              <a:buNone/>
            </a:pPr>
            <a:r>
              <a:rPr lang="fi-FI" sz="8000" dirty="0"/>
              <a:t>isoäiti  (äidin äiti) </a:t>
            </a:r>
            <a:r>
              <a:rPr lang="fi-FI" sz="8000" dirty="0" err="1"/>
              <a:t>mormor</a:t>
            </a:r>
            <a:endParaRPr lang="fi-FI" sz="8000" dirty="0"/>
          </a:p>
          <a:p>
            <a:pPr marL="0" indent="0">
              <a:buNone/>
            </a:pPr>
            <a:r>
              <a:rPr lang="fi-FI" sz="8000" dirty="0"/>
              <a:t>isoisä ( äidin isä) 	</a:t>
            </a:r>
            <a:r>
              <a:rPr lang="fi-FI" sz="8000" dirty="0" err="1"/>
              <a:t>morfar</a:t>
            </a:r>
            <a:endParaRPr lang="fi-FI" sz="8000" dirty="0"/>
          </a:p>
          <a:p>
            <a:pPr marL="0" indent="0">
              <a:buNone/>
            </a:pPr>
            <a:r>
              <a:rPr lang="fi-FI" sz="8000" dirty="0"/>
              <a:t>isoäiti ( isän äiti) 	</a:t>
            </a:r>
            <a:r>
              <a:rPr lang="fi-FI" sz="8000" dirty="0" err="1"/>
              <a:t>farmor</a:t>
            </a:r>
            <a:r>
              <a:rPr lang="fi-FI" sz="8000" dirty="0"/>
              <a:t>	</a:t>
            </a:r>
          </a:p>
          <a:p>
            <a:pPr marL="0" indent="0">
              <a:buNone/>
            </a:pPr>
            <a:r>
              <a:rPr lang="fi-FI" sz="8000" dirty="0"/>
              <a:t>isoisä ( isän isä) 	</a:t>
            </a:r>
            <a:r>
              <a:rPr lang="fi-FI" sz="8000" dirty="0" err="1"/>
              <a:t>farfar</a:t>
            </a:r>
            <a:endParaRPr lang="fi-FI" sz="8000" dirty="0"/>
          </a:p>
          <a:p>
            <a:pPr marL="0" indent="0">
              <a:buNone/>
            </a:pPr>
            <a:r>
              <a:rPr lang="fi-FI" sz="8000" dirty="0"/>
              <a:t>täti (isän sisko) 	</a:t>
            </a:r>
            <a:r>
              <a:rPr lang="fi-FI" sz="8000" dirty="0" err="1"/>
              <a:t>faster</a:t>
            </a:r>
            <a:endParaRPr lang="fi-FI" sz="8000" dirty="0"/>
          </a:p>
          <a:p>
            <a:pPr marL="0" indent="0">
              <a:buNone/>
            </a:pPr>
            <a:r>
              <a:rPr lang="fi-FI" sz="8000" dirty="0"/>
              <a:t>setä ( isän veli) 	</a:t>
            </a:r>
            <a:r>
              <a:rPr lang="fi-FI" sz="8000" dirty="0" err="1"/>
              <a:t>farbror</a:t>
            </a:r>
            <a:endParaRPr lang="fi-FI" sz="8000" dirty="0"/>
          </a:p>
          <a:p>
            <a:pPr marL="0" indent="0">
              <a:buNone/>
            </a:pPr>
            <a:r>
              <a:rPr lang="fi-FI" sz="8000" dirty="0"/>
              <a:t>täti ( äidin sisko) 	</a:t>
            </a:r>
            <a:r>
              <a:rPr lang="fi-FI" sz="8000" dirty="0" err="1"/>
              <a:t>moster</a:t>
            </a:r>
            <a:endParaRPr lang="fi-FI" sz="8000" dirty="0"/>
          </a:p>
          <a:p>
            <a:pPr marL="0" indent="0">
              <a:buNone/>
            </a:pPr>
            <a:r>
              <a:rPr lang="fi-FI" sz="8000" dirty="0"/>
              <a:t>eno ( äidin veli) 	</a:t>
            </a:r>
            <a:r>
              <a:rPr lang="fi-FI" sz="8000" dirty="0" err="1"/>
              <a:t>morbror</a:t>
            </a:r>
            <a:endParaRPr lang="fi-FI" sz="8000" dirty="0"/>
          </a:p>
          <a:p>
            <a:pPr marL="0" indent="0">
              <a:buNone/>
            </a:pPr>
            <a:r>
              <a:rPr lang="fi-FI" sz="8000" dirty="0"/>
              <a:t>serkku 		en kusin, </a:t>
            </a:r>
            <a:r>
              <a:rPr lang="fi-FI" sz="8000" dirty="0" err="1"/>
              <a:t>många</a:t>
            </a:r>
            <a:r>
              <a:rPr lang="fi-FI" sz="8000" dirty="0"/>
              <a:t> </a:t>
            </a:r>
            <a:r>
              <a:rPr lang="fi-FI" sz="8000" dirty="0" err="1"/>
              <a:t>kusiner</a:t>
            </a:r>
            <a:endParaRPr lang="fi-FI" sz="8000" dirty="0"/>
          </a:p>
          <a:p>
            <a:pPr marL="0" indent="0">
              <a:buNone/>
            </a:pPr>
            <a:endParaRPr lang="fi-FI" dirty="0"/>
          </a:p>
        </p:txBody>
      </p:sp>
      <p:sp>
        <p:nvSpPr>
          <p:cNvPr id="7" name="Tekstiruutu 6">
            <a:extLst>
              <a:ext uri="{FF2B5EF4-FFF2-40B4-BE49-F238E27FC236}">
                <a16:creationId xmlns:a16="http://schemas.microsoft.com/office/drawing/2014/main" id="{C4C6C874-9A31-8802-DFF0-AE166AB189AF}"/>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9" name="Kuva 8" descr="Polaroid-kuvat ääriviiva">
            <a:extLst>
              <a:ext uri="{FF2B5EF4-FFF2-40B4-BE49-F238E27FC236}">
                <a16:creationId xmlns:a16="http://schemas.microsoft.com/office/drawing/2014/main" id="{406AB33B-70CE-08B5-8F5C-3DE5F8BFC8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75222" y="365125"/>
            <a:ext cx="914400" cy="914400"/>
          </a:xfrm>
          <a:prstGeom prst="rect">
            <a:avLst/>
          </a:prstGeom>
        </p:spPr>
      </p:pic>
      <p:pic>
        <p:nvPicPr>
          <p:cNvPr id="10" name="Kuva 9" descr="Tienviitta ääriviiva">
            <a:extLst>
              <a:ext uri="{FF2B5EF4-FFF2-40B4-BE49-F238E27FC236}">
                <a16:creationId xmlns:a16="http://schemas.microsoft.com/office/drawing/2014/main" id="{EFE1B6F1-2211-C0A2-28C6-7C9068DDB7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0333" y="128677"/>
            <a:ext cx="1714463" cy="1714463"/>
          </a:xfrm>
          <a:prstGeom prst="rect">
            <a:avLst/>
          </a:prstGeom>
        </p:spPr>
      </p:pic>
    </p:spTree>
    <p:extLst>
      <p:ext uri="{BB962C8B-B14F-4D97-AF65-F5344CB8AC3E}">
        <p14:creationId xmlns:p14="http://schemas.microsoft.com/office/powerpoint/2010/main" val="6185331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B84CCAF-6204-7145-CDFD-623923BA22D2}"/>
              </a:ext>
            </a:extLst>
          </p:cNvPr>
          <p:cNvSpPr>
            <a:spLocks noGrp="1"/>
          </p:cNvSpPr>
          <p:nvPr>
            <p:ph type="title"/>
          </p:nvPr>
        </p:nvSpPr>
        <p:spPr/>
        <p:txBody>
          <a:bodyPr/>
          <a:lstStyle/>
          <a:p>
            <a:r>
              <a:rPr lang="fi-FI"/>
              <a:t>Karim </a:t>
            </a:r>
            <a:r>
              <a:rPr lang="fi-FI" err="1"/>
              <a:t>köper</a:t>
            </a:r>
            <a:r>
              <a:rPr lang="fi-FI"/>
              <a:t> </a:t>
            </a:r>
            <a:r>
              <a:rPr lang="fi-FI" err="1"/>
              <a:t>kaffe</a:t>
            </a:r>
            <a:r>
              <a:rPr lang="fi-FI"/>
              <a:t> </a:t>
            </a:r>
            <a:r>
              <a:rPr lang="fi-FI" err="1"/>
              <a:t>och</a:t>
            </a:r>
            <a:r>
              <a:rPr lang="fi-FI"/>
              <a:t> </a:t>
            </a:r>
            <a:r>
              <a:rPr lang="fi-FI" err="1"/>
              <a:t>bulle</a:t>
            </a:r>
            <a:endParaRPr lang="fi-FI"/>
          </a:p>
        </p:txBody>
      </p:sp>
      <p:sp>
        <p:nvSpPr>
          <p:cNvPr id="3" name="Sisällön paikkamerkki 2">
            <a:extLst>
              <a:ext uri="{FF2B5EF4-FFF2-40B4-BE49-F238E27FC236}">
                <a16:creationId xmlns:a16="http://schemas.microsoft.com/office/drawing/2014/main" id="{D24B8233-1447-8AC0-0C52-DAA6B4E22465}"/>
              </a:ext>
            </a:extLst>
          </p:cNvPr>
          <p:cNvSpPr>
            <a:spLocks noGrp="1"/>
          </p:cNvSpPr>
          <p:nvPr>
            <p:ph idx="1"/>
          </p:nvPr>
        </p:nvSpPr>
        <p:spPr/>
        <p:txBody>
          <a:bodyPr>
            <a:normAutofit fontScale="92500" lnSpcReduction="20000"/>
          </a:bodyPr>
          <a:lstStyle/>
          <a:p>
            <a:pPr>
              <a:buFont typeface="Calibri" panose="020F0502020204030204" pitchFamily="34" charset="0"/>
              <a:buChar char="₋"/>
            </a:pPr>
            <a:r>
              <a:rPr lang="fi-FI" dirty="0" err="1"/>
              <a:t>Hej</a:t>
            </a:r>
            <a:r>
              <a:rPr lang="fi-FI" dirty="0"/>
              <a:t>! </a:t>
            </a:r>
            <a:r>
              <a:rPr lang="fi-FI" b="1" dirty="0" err="1"/>
              <a:t>Jag</a:t>
            </a:r>
            <a:r>
              <a:rPr lang="fi-FI" b="1" dirty="0"/>
              <a:t> </a:t>
            </a:r>
            <a:r>
              <a:rPr lang="fi-FI" b="1" dirty="0" err="1"/>
              <a:t>ska</a:t>
            </a:r>
            <a:r>
              <a:rPr lang="fi-FI" b="1" dirty="0"/>
              <a:t> </a:t>
            </a:r>
            <a:r>
              <a:rPr lang="fi-FI" b="1" dirty="0" err="1"/>
              <a:t>ta</a:t>
            </a:r>
            <a:r>
              <a:rPr lang="fi-FI" b="1" dirty="0"/>
              <a:t> </a:t>
            </a:r>
            <a:r>
              <a:rPr lang="fi-FI" dirty="0"/>
              <a:t>en </a:t>
            </a:r>
            <a:r>
              <a:rPr lang="fi-FI" dirty="0" err="1"/>
              <a:t>kaffe</a:t>
            </a:r>
            <a:r>
              <a:rPr lang="fi-FI" dirty="0"/>
              <a:t> </a:t>
            </a:r>
            <a:r>
              <a:rPr lang="fi-FI" dirty="0" err="1"/>
              <a:t>och</a:t>
            </a:r>
            <a:r>
              <a:rPr lang="fi-FI" dirty="0"/>
              <a:t> en </a:t>
            </a:r>
            <a:r>
              <a:rPr lang="fi-FI" dirty="0" err="1"/>
              <a:t>bulle</a:t>
            </a:r>
            <a:r>
              <a:rPr lang="fi-FI" dirty="0"/>
              <a:t>.</a:t>
            </a:r>
          </a:p>
          <a:p>
            <a:pPr>
              <a:buFont typeface="Calibri" panose="020F0502020204030204" pitchFamily="34" charset="0"/>
              <a:buChar char="₋"/>
            </a:pPr>
            <a:r>
              <a:rPr lang="fi-FI" dirty="0" err="1"/>
              <a:t>Hej</a:t>
            </a:r>
            <a:r>
              <a:rPr lang="fi-FI" dirty="0"/>
              <a:t>! </a:t>
            </a:r>
            <a:r>
              <a:rPr lang="fi-FI" b="1" dirty="0" err="1"/>
              <a:t>Vill</a:t>
            </a:r>
            <a:r>
              <a:rPr lang="fi-FI" b="1" dirty="0"/>
              <a:t> du ha </a:t>
            </a:r>
            <a:r>
              <a:rPr lang="fi-FI" dirty="0" err="1"/>
              <a:t>mjölk</a:t>
            </a:r>
            <a:r>
              <a:rPr lang="fi-FI" dirty="0"/>
              <a:t> </a:t>
            </a:r>
            <a:r>
              <a:rPr lang="fi-FI" dirty="0" err="1"/>
              <a:t>eller</a:t>
            </a:r>
            <a:r>
              <a:rPr lang="fi-FI" dirty="0"/>
              <a:t> </a:t>
            </a:r>
            <a:r>
              <a:rPr lang="fi-FI" dirty="0" err="1"/>
              <a:t>socker</a:t>
            </a:r>
            <a:r>
              <a:rPr lang="fi-FI" dirty="0"/>
              <a:t>?</a:t>
            </a:r>
          </a:p>
          <a:p>
            <a:pPr>
              <a:buFont typeface="Calibri" panose="020F0502020204030204" pitchFamily="34" charset="0"/>
              <a:buChar char="₋"/>
            </a:pPr>
            <a:r>
              <a:rPr lang="fi-FI" dirty="0" err="1"/>
              <a:t>Mjölk</a:t>
            </a:r>
            <a:r>
              <a:rPr lang="fi-FI" dirty="0"/>
              <a:t> </a:t>
            </a:r>
            <a:r>
              <a:rPr lang="fi-FI" dirty="0" err="1"/>
              <a:t>tack</a:t>
            </a:r>
            <a:r>
              <a:rPr lang="fi-FI" dirty="0"/>
              <a:t>.</a:t>
            </a:r>
          </a:p>
          <a:p>
            <a:pPr>
              <a:buFont typeface="Calibri" panose="020F0502020204030204" pitchFamily="34" charset="0"/>
              <a:buChar char="₋"/>
            </a:pPr>
            <a:r>
              <a:rPr lang="fi-FI" dirty="0" err="1"/>
              <a:t>Här</a:t>
            </a:r>
            <a:r>
              <a:rPr lang="fi-FI" dirty="0"/>
              <a:t>, </a:t>
            </a:r>
            <a:r>
              <a:rPr lang="fi-FI" b="1" dirty="0" err="1"/>
              <a:t>var</a:t>
            </a:r>
            <a:r>
              <a:rPr lang="fi-FI" b="1" dirty="0"/>
              <a:t> </a:t>
            </a:r>
            <a:r>
              <a:rPr lang="fi-FI" b="1" dirty="0" err="1"/>
              <a:t>så</a:t>
            </a:r>
            <a:r>
              <a:rPr lang="fi-FI" b="1" dirty="0"/>
              <a:t> </a:t>
            </a:r>
            <a:r>
              <a:rPr lang="fi-FI" b="1" dirty="0" err="1"/>
              <a:t>god</a:t>
            </a:r>
            <a:r>
              <a:rPr lang="fi-FI" dirty="0"/>
              <a:t>.</a:t>
            </a:r>
          </a:p>
          <a:p>
            <a:pPr>
              <a:buFont typeface="Calibri" panose="020F0502020204030204" pitchFamily="34" charset="0"/>
              <a:buChar char="₋"/>
            </a:pPr>
            <a:r>
              <a:rPr lang="fi-FI" dirty="0" err="1"/>
              <a:t>Tack</a:t>
            </a:r>
            <a:r>
              <a:rPr lang="fi-FI" dirty="0"/>
              <a:t>!</a:t>
            </a:r>
          </a:p>
          <a:p>
            <a:pPr>
              <a:buFont typeface="Calibri" panose="020F0502020204030204" pitchFamily="34" charset="0"/>
              <a:buChar char="₋"/>
            </a:pPr>
            <a:r>
              <a:rPr lang="fi-FI" dirty="0" err="1"/>
              <a:t>Det</a:t>
            </a:r>
            <a:r>
              <a:rPr lang="fi-FI" dirty="0"/>
              <a:t> </a:t>
            </a:r>
            <a:r>
              <a:rPr lang="fi-FI" b="1" dirty="0" err="1"/>
              <a:t>kostar</a:t>
            </a:r>
            <a:r>
              <a:rPr lang="fi-FI" dirty="0"/>
              <a:t> </a:t>
            </a:r>
            <a:r>
              <a:rPr lang="fi-FI" dirty="0" err="1"/>
              <a:t>fem</a:t>
            </a:r>
            <a:r>
              <a:rPr lang="fi-FI" dirty="0"/>
              <a:t> euro.</a:t>
            </a:r>
          </a:p>
          <a:p>
            <a:pPr>
              <a:buFont typeface="Calibri" panose="020F0502020204030204" pitchFamily="34" charset="0"/>
              <a:buChar char="₋"/>
            </a:pPr>
            <a:r>
              <a:rPr lang="fi-FI" dirty="0" err="1"/>
              <a:t>Jag</a:t>
            </a:r>
            <a:r>
              <a:rPr lang="fi-FI" dirty="0"/>
              <a:t> </a:t>
            </a:r>
            <a:r>
              <a:rPr lang="fi-FI" b="1" dirty="0" err="1"/>
              <a:t>betalar</a:t>
            </a:r>
            <a:r>
              <a:rPr lang="fi-FI" b="1" dirty="0"/>
              <a:t> </a:t>
            </a:r>
            <a:r>
              <a:rPr lang="fi-FI" dirty="0" err="1"/>
              <a:t>med</a:t>
            </a:r>
            <a:r>
              <a:rPr lang="fi-FI" dirty="0"/>
              <a:t> </a:t>
            </a:r>
            <a:r>
              <a:rPr lang="fi-FI" dirty="0" err="1"/>
              <a:t>kort</a:t>
            </a:r>
            <a:r>
              <a:rPr lang="fi-FI" dirty="0"/>
              <a:t>.</a:t>
            </a:r>
          </a:p>
          <a:p>
            <a:pPr>
              <a:buFont typeface="Calibri" panose="020F0502020204030204" pitchFamily="34" charset="0"/>
              <a:buChar char="₋"/>
            </a:pPr>
            <a:r>
              <a:rPr lang="fi-FI" dirty="0" err="1"/>
              <a:t>Det</a:t>
            </a:r>
            <a:r>
              <a:rPr lang="fi-FI" dirty="0"/>
              <a:t> </a:t>
            </a:r>
            <a:r>
              <a:rPr lang="fi-FI" dirty="0" err="1"/>
              <a:t>passar</a:t>
            </a:r>
            <a:r>
              <a:rPr lang="fi-FI" dirty="0"/>
              <a:t> </a:t>
            </a:r>
            <a:r>
              <a:rPr lang="fi-FI" dirty="0" err="1"/>
              <a:t>bra</a:t>
            </a:r>
            <a:r>
              <a:rPr lang="fi-FI" dirty="0"/>
              <a:t>. </a:t>
            </a:r>
            <a:r>
              <a:rPr lang="fi-FI" dirty="0" err="1"/>
              <a:t>Här</a:t>
            </a:r>
            <a:r>
              <a:rPr lang="fi-FI" dirty="0"/>
              <a:t> </a:t>
            </a:r>
            <a:r>
              <a:rPr lang="fi-FI" dirty="0" err="1"/>
              <a:t>får</a:t>
            </a:r>
            <a:r>
              <a:rPr lang="fi-FI" dirty="0"/>
              <a:t> du </a:t>
            </a:r>
            <a:r>
              <a:rPr lang="fi-FI" dirty="0" err="1"/>
              <a:t>kvittot</a:t>
            </a:r>
            <a:r>
              <a:rPr lang="fi-FI" dirty="0"/>
              <a:t>.</a:t>
            </a:r>
          </a:p>
          <a:p>
            <a:pPr>
              <a:buFont typeface="Calibri" panose="020F0502020204030204" pitchFamily="34" charset="0"/>
              <a:buChar char="₋"/>
            </a:pPr>
            <a:r>
              <a:rPr lang="fi-FI" dirty="0" err="1"/>
              <a:t>Tack</a:t>
            </a:r>
            <a:r>
              <a:rPr lang="fi-FI" dirty="0"/>
              <a:t> </a:t>
            </a:r>
            <a:r>
              <a:rPr lang="fi-FI" dirty="0" err="1"/>
              <a:t>ska</a:t>
            </a:r>
            <a:r>
              <a:rPr lang="fi-FI" dirty="0"/>
              <a:t> du ha.</a:t>
            </a:r>
          </a:p>
          <a:p>
            <a:pPr>
              <a:buFont typeface="Calibri" panose="020F0502020204030204" pitchFamily="34" charset="0"/>
              <a:buChar char="₋"/>
            </a:pPr>
            <a:r>
              <a:rPr lang="fi-FI" dirty="0" err="1"/>
              <a:t>Tack</a:t>
            </a:r>
            <a:r>
              <a:rPr lang="fi-FI" dirty="0"/>
              <a:t> </a:t>
            </a:r>
            <a:r>
              <a:rPr lang="fi-FI" dirty="0" err="1"/>
              <a:t>och</a:t>
            </a:r>
            <a:r>
              <a:rPr lang="fi-FI" dirty="0"/>
              <a:t> </a:t>
            </a:r>
            <a:r>
              <a:rPr lang="fi-FI" dirty="0" err="1"/>
              <a:t>välkommen</a:t>
            </a:r>
            <a:r>
              <a:rPr lang="fi-FI" dirty="0"/>
              <a:t> </a:t>
            </a:r>
            <a:r>
              <a:rPr lang="fi-FI" dirty="0" err="1"/>
              <a:t>åter</a:t>
            </a:r>
            <a:r>
              <a:rPr lang="fi-FI" dirty="0"/>
              <a:t>.</a:t>
            </a:r>
          </a:p>
        </p:txBody>
      </p:sp>
      <p:sp>
        <p:nvSpPr>
          <p:cNvPr id="4" name="Tekstiruutu 3">
            <a:extLst>
              <a:ext uri="{FF2B5EF4-FFF2-40B4-BE49-F238E27FC236}">
                <a16:creationId xmlns:a16="http://schemas.microsoft.com/office/drawing/2014/main" id="{5C17FE0D-903F-648D-BE99-67B5E403D3D6}"/>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6" name="Kuva 5" descr="Latte-kuppi ääriviiva">
            <a:extLst>
              <a:ext uri="{FF2B5EF4-FFF2-40B4-BE49-F238E27FC236}">
                <a16:creationId xmlns:a16="http://schemas.microsoft.com/office/drawing/2014/main" id="{74726972-FA0E-2C30-A05F-232D341DE7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68730" y="613355"/>
            <a:ext cx="1144802" cy="1144802"/>
          </a:xfrm>
          <a:prstGeom prst="rect">
            <a:avLst/>
          </a:prstGeom>
        </p:spPr>
      </p:pic>
      <p:pic>
        <p:nvPicPr>
          <p:cNvPr id="8" name="Kuva 7" descr="Leivonnainen ääriviiva">
            <a:extLst>
              <a:ext uri="{FF2B5EF4-FFF2-40B4-BE49-F238E27FC236}">
                <a16:creationId xmlns:a16="http://schemas.microsoft.com/office/drawing/2014/main" id="{191E5C7C-9ACC-7AC8-D2F6-99AA7A229B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73775" y="1089060"/>
            <a:ext cx="739133" cy="739133"/>
          </a:xfrm>
          <a:prstGeom prst="rect">
            <a:avLst/>
          </a:prstGeom>
        </p:spPr>
      </p:pic>
      <p:pic>
        <p:nvPicPr>
          <p:cNvPr id="9" name="Kuva 8" descr="Tienviitta ääriviiva">
            <a:extLst>
              <a:ext uri="{FF2B5EF4-FFF2-40B4-BE49-F238E27FC236}">
                <a16:creationId xmlns:a16="http://schemas.microsoft.com/office/drawing/2014/main" id="{04C10D71-A579-BFA5-2944-36D337D59B4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52551" y="833456"/>
            <a:ext cx="1714463" cy="1714463"/>
          </a:xfrm>
          <a:prstGeom prst="rect">
            <a:avLst/>
          </a:prstGeom>
        </p:spPr>
      </p:pic>
      <p:sp>
        <p:nvSpPr>
          <p:cNvPr id="10" name="Tekstiruutu 9">
            <a:extLst>
              <a:ext uri="{FF2B5EF4-FFF2-40B4-BE49-F238E27FC236}">
                <a16:creationId xmlns:a16="http://schemas.microsoft.com/office/drawing/2014/main" id="{D32EE494-5298-7BA0-A44C-080B77CA7EB6}"/>
              </a:ext>
            </a:extLst>
          </p:cNvPr>
          <p:cNvSpPr txBox="1"/>
          <p:nvPr/>
        </p:nvSpPr>
        <p:spPr>
          <a:xfrm>
            <a:off x="7181636" y="4181582"/>
            <a:ext cx="3945276" cy="646331"/>
          </a:xfrm>
          <a:prstGeom prst="rect">
            <a:avLst/>
          </a:prstGeom>
          <a:noFill/>
        </p:spPr>
        <p:txBody>
          <a:bodyPr wrap="square" rtlCol="0">
            <a:spAutoFit/>
          </a:bodyPr>
          <a:lstStyle/>
          <a:p>
            <a:r>
              <a:rPr lang="fi-FI" dirty="0"/>
              <a:t>Osaatko päätellä mitä kahvilakeskustelussa sanotaan?</a:t>
            </a:r>
          </a:p>
        </p:txBody>
      </p:sp>
      <p:pic>
        <p:nvPicPr>
          <p:cNvPr id="12" name="Kuva 11" descr="Kysymysmerkki tasaisella täytöllä">
            <a:extLst>
              <a:ext uri="{FF2B5EF4-FFF2-40B4-BE49-F238E27FC236}">
                <a16:creationId xmlns:a16="http://schemas.microsoft.com/office/drawing/2014/main" id="{A547EE50-E912-D3DB-91F5-8AF5C92649F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47717" y="4099995"/>
            <a:ext cx="914400" cy="914400"/>
          </a:xfrm>
          <a:prstGeom prst="rect">
            <a:avLst/>
          </a:prstGeom>
        </p:spPr>
      </p:pic>
      <p:pic>
        <p:nvPicPr>
          <p:cNvPr id="14" name="Kuva 13" descr="Noutoruokapaperikupit, -ostoskorit ja -laatikot kahvilan ruudulla">
            <a:extLst>
              <a:ext uri="{FF2B5EF4-FFF2-40B4-BE49-F238E27FC236}">
                <a16:creationId xmlns:a16="http://schemas.microsoft.com/office/drawing/2014/main" id="{7C17CB0B-331B-FBD8-850E-2C8B4648559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20137" y="2797862"/>
            <a:ext cx="1974377" cy="1316251"/>
          </a:xfrm>
          <a:prstGeom prst="rect">
            <a:avLst/>
          </a:prstGeom>
          <a:ln>
            <a:noFill/>
          </a:ln>
          <a:effectLst>
            <a:softEdge rad="112500"/>
          </a:effectLst>
        </p:spPr>
      </p:pic>
    </p:spTree>
    <p:extLst>
      <p:ext uri="{BB962C8B-B14F-4D97-AF65-F5344CB8AC3E}">
        <p14:creationId xmlns:p14="http://schemas.microsoft.com/office/powerpoint/2010/main" val="1088384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ruutu 4">
            <a:extLst>
              <a:ext uri="{FF2B5EF4-FFF2-40B4-BE49-F238E27FC236}">
                <a16:creationId xmlns:a16="http://schemas.microsoft.com/office/drawing/2014/main" id="{9B3000B2-1CF5-9FFB-35E4-B26BA218C1F5}"/>
              </a:ext>
            </a:extLst>
          </p:cNvPr>
          <p:cNvSpPr txBox="1"/>
          <p:nvPr/>
        </p:nvSpPr>
        <p:spPr>
          <a:xfrm>
            <a:off x="1610742" y="2669260"/>
            <a:ext cx="4136982" cy="4524315"/>
          </a:xfrm>
          <a:prstGeom prst="rect">
            <a:avLst/>
          </a:prstGeom>
          <a:noFill/>
        </p:spPr>
        <p:txBody>
          <a:bodyPr wrap="square" lIns="91440" tIns="45720" rIns="91440" bIns="45720" rtlCol="0" anchor="t">
            <a:spAutoFit/>
          </a:bodyPr>
          <a:lstStyle/>
          <a:p>
            <a:r>
              <a:rPr lang="fi-FI" sz="3200" dirty="0" err="1">
                <a:latin typeface="ADLaM Display"/>
                <a:ea typeface="+mn-lt"/>
                <a:cs typeface="+mn-lt"/>
              </a:rPr>
              <a:t>Jag</a:t>
            </a:r>
            <a:r>
              <a:rPr lang="fi-FI" sz="3200" dirty="0">
                <a:latin typeface="ADLaM Display"/>
                <a:ea typeface="+mn-lt"/>
                <a:cs typeface="+mn-lt"/>
              </a:rPr>
              <a:t> </a:t>
            </a:r>
            <a:r>
              <a:rPr lang="fi-FI" sz="3200" dirty="0" err="1">
                <a:latin typeface="ADLaM Display"/>
                <a:ea typeface="+mn-lt"/>
                <a:cs typeface="+mn-lt"/>
              </a:rPr>
              <a:t>är</a:t>
            </a:r>
            <a:r>
              <a:rPr lang="fi-FI" sz="3200" dirty="0">
                <a:latin typeface="ADLaM Display"/>
                <a:ea typeface="+mn-lt"/>
                <a:cs typeface="+mn-lt"/>
              </a:rPr>
              <a:t> </a:t>
            </a:r>
            <a:r>
              <a:rPr lang="fi-FI" sz="3200" dirty="0" err="1">
                <a:latin typeface="ADLaM Display"/>
                <a:ea typeface="+mn-lt"/>
                <a:cs typeface="+mn-lt"/>
              </a:rPr>
              <a:t>svensk</a:t>
            </a:r>
            <a:r>
              <a:rPr lang="fi-FI" sz="3200" dirty="0">
                <a:latin typeface="ADLaM Display"/>
                <a:ea typeface="+mn-lt"/>
                <a:cs typeface="+mn-lt"/>
              </a:rPr>
              <a:t>.</a:t>
            </a:r>
            <a:endParaRPr lang="fi-FI" dirty="0">
              <a:latin typeface="ADLaM Display"/>
            </a:endParaRPr>
          </a:p>
          <a:p>
            <a:endParaRPr lang="fi-FI" sz="3200" dirty="0">
              <a:latin typeface="ADLaM Display"/>
              <a:ea typeface="ADLaM Display"/>
              <a:cs typeface="Calibri"/>
            </a:endParaRPr>
          </a:p>
          <a:p>
            <a:r>
              <a:rPr lang="fi-FI" sz="3200" dirty="0" err="1">
                <a:latin typeface="ADLaM Display"/>
                <a:ea typeface="ADLaM Display"/>
                <a:cs typeface="ADLaM Display"/>
              </a:rPr>
              <a:t>Jag</a:t>
            </a:r>
            <a:r>
              <a:rPr lang="fi-FI" sz="3200" dirty="0">
                <a:latin typeface="ADLaM Display"/>
                <a:ea typeface="ADLaM Display"/>
                <a:cs typeface="ADLaM Display"/>
              </a:rPr>
              <a:t> </a:t>
            </a:r>
            <a:r>
              <a:rPr lang="fi-FI" sz="3200" dirty="0" err="1">
                <a:latin typeface="ADLaM Display"/>
                <a:ea typeface="ADLaM Display"/>
                <a:cs typeface="ADLaM Display"/>
              </a:rPr>
              <a:t>bor</a:t>
            </a:r>
            <a:r>
              <a:rPr lang="fi-FI" sz="3200" dirty="0">
                <a:latin typeface="ADLaM Display"/>
                <a:ea typeface="ADLaM Display"/>
                <a:cs typeface="ADLaM Display"/>
              </a:rPr>
              <a:t> i Sverige.</a:t>
            </a:r>
            <a:endParaRPr lang="fi-FI" sz="3200" dirty="0">
              <a:latin typeface="ADLaM Display" panose="02010000000000000000" pitchFamily="2" charset="0"/>
              <a:ea typeface="ADLaM Display" panose="02010000000000000000" pitchFamily="2" charset="0"/>
              <a:cs typeface="ADLaM Display" panose="02010000000000000000" pitchFamily="2" charset="0"/>
            </a:endParaRPr>
          </a:p>
          <a:p>
            <a:endParaRPr lang="fi-FI" sz="3200" dirty="0">
              <a:latin typeface="ADLaM Display" panose="02010000000000000000" pitchFamily="2" charset="0"/>
              <a:ea typeface="ADLaM Display" panose="02010000000000000000" pitchFamily="2" charset="0"/>
              <a:cs typeface="ADLaM Display" panose="02010000000000000000" pitchFamily="2" charset="0"/>
            </a:endParaRPr>
          </a:p>
          <a:p>
            <a:r>
              <a:rPr lang="fi-FI" sz="3200" dirty="0" err="1">
                <a:latin typeface="ADLaM Display"/>
                <a:ea typeface="ADLaM Display"/>
                <a:cs typeface="ADLaM Display"/>
              </a:rPr>
              <a:t>Jag</a:t>
            </a:r>
            <a:r>
              <a:rPr lang="fi-FI" sz="3200" dirty="0">
                <a:latin typeface="ADLaM Display"/>
                <a:ea typeface="ADLaM Display"/>
                <a:cs typeface="ADLaM Display"/>
              </a:rPr>
              <a:t> </a:t>
            </a:r>
            <a:r>
              <a:rPr lang="fi-FI" sz="3200" dirty="0" err="1">
                <a:latin typeface="ADLaM Display"/>
                <a:ea typeface="ADLaM Display"/>
                <a:cs typeface="ADLaM Display"/>
              </a:rPr>
              <a:t>talar</a:t>
            </a:r>
            <a:r>
              <a:rPr lang="fi-FI" sz="3200" dirty="0">
                <a:latin typeface="ADLaM Display"/>
                <a:ea typeface="ADLaM Display"/>
                <a:cs typeface="ADLaM Display"/>
              </a:rPr>
              <a:t> </a:t>
            </a:r>
            <a:r>
              <a:rPr lang="fi-FI" sz="3200" dirty="0" err="1">
                <a:latin typeface="ADLaM Display"/>
                <a:ea typeface="ADLaM Display"/>
                <a:cs typeface="ADLaM Display"/>
              </a:rPr>
              <a:t>svenska</a:t>
            </a:r>
            <a:endParaRPr lang="fi-FI" sz="3200" dirty="0">
              <a:latin typeface="ADLaM Display" panose="02010000000000000000" pitchFamily="2" charset="0"/>
              <a:ea typeface="ADLaM Display" panose="02010000000000000000" pitchFamily="2" charset="0"/>
              <a:cs typeface="ADLaM Display" panose="02010000000000000000" pitchFamily="2" charset="0"/>
            </a:endParaRPr>
          </a:p>
          <a:p>
            <a:endParaRPr lang="fi-FI" sz="3200" dirty="0">
              <a:latin typeface="ADLaM Display" panose="02010000000000000000" pitchFamily="2" charset="0"/>
              <a:ea typeface="ADLaM Display" panose="02010000000000000000" pitchFamily="2" charset="0"/>
              <a:cs typeface="ADLaM Display" panose="02010000000000000000" pitchFamily="2" charset="0"/>
            </a:endParaRPr>
          </a:p>
          <a:p>
            <a:r>
              <a:rPr lang="fi-FI" sz="3200" dirty="0">
                <a:latin typeface="ADLaM Display"/>
                <a:ea typeface="ADLaM Display"/>
                <a:cs typeface="ADLaM Display"/>
              </a:rPr>
              <a:t>Stockholm</a:t>
            </a:r>
            <a:endParaRPr lang="fi-FI" sz="3200" dirty="0">
              <a:latin typeface="ADLaM Display" panose="02010000000000000000" pitchFamily="2" charset="0"/>
              <a:ea typeface="ADLaM Display" panose="02010000000000000000" pitchFamily="2" charset="0"/>
              <a:cs typeface="ADLaM Display" panose="02010000000000000000" pitchFamily="2" charset="0"/>
            </a:endParaRPr>
          </a:p>
          <a:p>
            <a:endParaRPr lang="fi-FI" sz="3200" dirty="0">
              <a:latin typeface="ADLaM Display" panose="02010000000000000000" pitchFamily="2" charset="0"/>
              <a:ea typeface="ADLaM Display" panose="02010000000000000000" pitchFamily="2" charset="0"/>
              <a:cs typeface="ADLaM Display" panose="02010000000000000000" pitchFamily="2" charset="0"/>
            </a:endParaRPr>
          </a:p>
          <a:p>
            <a:endParaRPr lang="fi-FI" sz="32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6" name="Tekstiruutu 5">
            <a:extLst>
              <a:ext uri="{FF2B5EF4-FFF2-40B4-BE49-F238E27FC236}">
                <a16:creationId xmlns:a16="http://schemas.microsoft.com/office/drawing/2014/main" id="{327E3A46-9566-2EE2-141A-265A9EEA06F7}"/>
              </a:ext>
            </a:extLst>
          </p:cNvPr>
          <p:cNvSpPr txBox="1"/>
          <p:nvPr/>
        </p:nvSpPr>
        <p:spPr>
          <a:xfrm>
            <a:off x="7250514" y="2610141"/>
            <a:ext cx="4329761" cy="4524315"/>
          </a:xfrm>
          <a:prstGeom prst="rect">
            <a:avLst/>
          </a:prstGeom>
          <a:noFill/>
        </p:spPr>
        <p:txBody>
          <a:bodyPr wrap="square" lIns="91440" tIns="45720" rIns="91440" bIns="45720" rtlCol="0" anchor="t">
            <a:spAutoFit/>
          </a:bodyPr>
          <a:lstStyle/>
          <a:p>
            <a:r>
              <a:rPr lang="fi-FI" sz="3200" dirty="0" err="1">
                <a:latin typeface="ADLaM Display"/>
                <a:ea typeface="+mn-lt"/>
                <a:cs typeface="+mn-lt"/>
              </a:rPr>
              <a:t>Jag</a:t>
            </a:r>
            <a:r>
              <a:rPr lang="fi-FI" sz="3200" dirty="0">
                <a:latin typeface="ADLaM Display"/>
                <a:ea typeface="+mn-lt"/>
                <a:cs typeface="+mn-lt"/>
              </a:rPr>
              <a:t> </a:t>
            </a:r>
            <a:r>
              <a:rPr lang="fi-FI" sz="3200" dirty="0" err="1">
                <a:latin typeface="ADLaM Display"/>
                <a:ea typeface="+mn-lt"/>
                <a:cs typeface="+mn-lt"/>
              </a:rPr>
              <a:t>är</a:t>
            </a:r>
            <a:r>
              <a:rPr lang="fi-FI" sz="3200" dirty="0">
                <a:latin typeface="ADLaM Display"/>
                <a:ea typeface="+mn-lt"/>
                <a:cs typeface="+mn-lt"/>
              </a:rPr>
              <a:t> </a:t>
            </a:r>
            <a:r>
              <a:rPr lang="fi-FI" sz="3200" dirty="0" err="1">
                <a:latin typeface="ADLaM Display"/>
                <a:ea typeface="+mn-lt"/>
                <a:cs typeface="+mn-lt"/>
              </a:rPr>
              <a:t>finländare</a:t>
            </a:r>
            <a:endParaRPr lang="fi-FI" dirty="0" err="1">
              <a:latin typeface="ADLaM Display"/>
              <a:ea typeface="+mn-lt"/>
              <a:cs typeface="+mn-lt"/>
            </a:endParaRPr>
          </a:p>
          <a:p>
            <a:endParaRPr lang="fi-FI" sz="3200" dirty="0">
              <a:latin typeface="ADLaM Display"/>
              <a:ea typeface="ADLaM Display"/>
              <a:cs typeface="ADLaM Display"/>
            </a:endParaRPr>
          </a:p>
          <a:p>
            <a:r>
              <a:rPr lang="fi-FI" sz="3200" dirty="0" err="1">
                <a:latin typeface="ADLaM Display"/>
                <a:ea typeface="ADLaM Display"/>
                <a:cs typeface="ADLaM Display"/>
              </a:rPr>
              <a:t>Jag</a:t>
            </a:r>
            <a:r>
              <a:rPr lang="fi-FI" sz="3200" dirty="0">
                <a:latin typeface="ADLaM Display"/>
                <a:ea typeface="ADLaM Display"/>
                <a:cs typeface="ADLaM Display"/>
              </a:rPr>
              <a:t> </a:t>
            </a:r>
            <a:r>
              <a:rPr lang="fi-FI" sz="3200" dirty="0" err="1">
                <a:latin typeface="ADLaM Display"/>
                <a:ea typeface="ADLaM Display"/>
                <a:cs typeface="ADLaM Display"/>
              </a:rPr>
              <a:t>bor</a:t>
            </a:r>
            <a:r>
              <a:rPr lang="fi-FI" sz="3200" dirty="0">
                <a:latin typeface="ADLaM Display"/>
                <a:ea typeface="ADLaM Display"/>
                <a:cs typeface="ADLaM Display"/>
              </a:rPr>
              <a:t> i Finland.</a:t>
            </a:r>
            <a:endParaRPr lang="fi-FI" dirty="0">
              <a:cs typeface="Calibri"/>
            </a:endParaRPr>
          </a:p>
          <a:p>
            <a:endParaRPr lang="fi-FI" sz="3200" dirty="0">
              <a:latin typeface="ADLaM Display" panose="02010000000000000000" pitchFamily="2" charset="0"/>
              <a:ea typeface="ADLaM Display" panose="02010000000000000000" pitchFamily="2" charset="0"/>
              <a:cs typeface="ADLaM Display" panose="02010000000000000000" pitchFamily="2" charset="0"/>
            </a:endParaRPr>
          </a:p>
          <a:p>
            <a:r>
              <a:rPr lang="fi-FI" sz="3200" dirty="0" err="1">
                <a:latin typeface="ADLaM Display"/>
                <a:ea typeface="ADLaM Display"/>
                <a:cs typeface="ADLaM Display"/>
              </a:rPr>
              <a:t>Jag</a:t>
            </a:r>
            <a:r>
              <a:rPr lang="fi-FI" sz="3200" dirty="0">
                <a:latin typeface="ADLaM Display"/>
                <a:ea typeface="ADLaM Display"/>
                <a:cs typeface="ADLaM Display"/>
              </a:rPr>
              <a:t> </a:t>
            </a:r>
            <a:r>
              <a:rPr lang="fi-FI" sz="3200" dirty="0" err="1">
                <a:latin typeface="ADLaM Display"/>
                <a:ea typeface="ADLaM Display"/>
                <a:cs typeface="ADLaM Display"/>
              </a:rPr>
              <a:t>talar</a:t>
            </a:r>
            <a:r>
              <a:rPr lang="fi-FI" sz="3200" dirty="0">
                <a:latin typeface="ADLaM Display"/>
                <a:ea typeface="ADLaM Display"/>
                <a:cs typeface="ADLaM Display"/>
              </a:rPr>
              <a:t> </a:t>
            </a:r>
            <a:r>
              <a:rPr lang="fi-FI" sz="3200" dirty="0" err="1">
                <a:latin typeface="ADLaM Display"/>
                <a:ea typeface="ADLaM Display"/>
                <a:cs typeface="ADLaM Display"/>
              </a:rPr>
              <a:t>finska</a:t>
            </a:r>
            <a:endParaRPr lang="fi-FI" sz="3200" dirty="0">
              <a:latin typeface="ADLaM Display"/>
              <a:ea typeface="ADLaM Display"/>
              <a:cs typeface="ADLaM Display"/>
            </a:endParaRPr>
          </a:p>
          <a:p>
            <a:endParaRPr lang="fi-FI" sz="3200" dirty="0">
              <a:latin typeface="ADLaM Display" panose="02010000000000000000" pitchFamily="2" charset="0"/>
              <a:ea typeface="ADLaM Display" panose="02010000000000000000" pitchFamily="2" charset="0"/>
              <a:cs typeface="ADLaM Display" panose="02010000000000000000" pitchFamily="2" charset="0"/>
            </a:endParaRPr>
          </a:p>
          <a:p>
            <a:r>
              <a:rPr lang="fi-FI" sz="3200" dirty="0">
                <a:latin typeface="ADLaM Display"/>
                <a:ea typeface="ADLaM Display"/>
                <a:cs typeface="ADLaM Display"/>
              </a:rPr>
              <a:t>Helsingfors</a:t>
            </a:r>
            <a:endParaRPr lang="fi-FI" sz="3200" dirty="0">
              <a:latin typeface="ADLaM Display" panose="02010000000000000000" pitchFamily="2" charset="0"/>
              <a:ea typeface="ADLaM Display" panose="02010000000000000000" pitchFamily="2" charset="0"/>
              <a:cs typeface="ADLaM Display" panose="02010000000000000000" pitchFamily="2" charset="0"/>
            </a:endParaRPr>
          </a:p>
          <a:p>
            <a:endParaRPr lang="fi-FI" sz="3200" dirty="0">
              <a:latin typeface="ADLaM Display" panose="02010000000000000000" pitchFamily="2" charset="0"/>
              <a:ea typeface="ADLaM Display" panose="02010000000000000000" pitchFamily="2" charset="0"/>
              <a:cs typeface="ADLaM Display" panose="02010000000000000000" pitchFamily="2" charset="0"/>
            </a:endParaRPr>
          </a:p>
          <a:p>
            <a:endParaRPr lang="fi-FI" sz="3200" dirty="0">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10" name="Ryhmä 9">
            <a:extLst>
              <a:ext uri="{FF2B5EF4-FFF2-40B4-BE49-F238E27FC236}">
                <a16:creationId xmlns:a16="http://schemas.microsoft.com/office/drawing/2014/main" id="{727E1393-45F5-D5ED-F7F1-6339CEE076AB}"/>
              </a:ext>
            </a:extLst>
          </p:cNvPr>
          <p:cNvGrpSpPr/>
          <p:nvPr/>
        </p:nvGrpSpPr>
        <p:grpSpPr>
          <a:xfrm>
            <a:off x="1453266" y="1003818"/>
            <a:ext cx="2219218" cy="1162957"/>
            <a:chOff x="2876764" y="3719245"/>
            <a:chExt cx="2219218" cy="1162957"/>
          </a:xfrm>
        </p:grpSpPr>
        <p:sp>
          <p:nvSpPr>
            <p:cNvPr id="7" name="Suorakulmio 6">
              <a:extLst>
                <a:ext uri="{FF2B5EF4-FFF2-40B4-BE49-F238E27FC236}">
                  <a16:creationId xmlns:a16="http://schemas.microsoft.com/office/drawing/2014/main" id="{E8CB311A-8979-1E1E-8011-308013B69E9A}"/>
                </a:ext>
              </a:extLst>
            </p:cNvPr>
            <p:cNvSpPr/>
            <p:nvPr/>
          </p:nvSpPr>
          <p:spPr>
            <a:xfrm>
              <a:off x="2876764" y="3719245"/>
              <a:ext cx="2219218" cy="1162957"/>
            </a:xfrm>
            <a:prstGeom prst="rect">
              <a:avLst/>
            </a:prstGeom>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Suorakulmio 7">
              <a:extLst>
                <a:ext uri="{FF2B5EF4-FFF2-40B4-BE49-F238E27FC236}">
                  <a16:creationId xmlns:a16="http://schemas.microsoft.com/office/drawing/2014/main" id="{78A1D2AE-DC30-CD4C-A12A-F08FE3431B9C}"/>
                </a:ext>
              </a:extLst>
            </p:cNvPr>
            <p:cNvSpPr/>
            <p:nvPr/>
          </p:nvSpPr>
          <p:spPr>
            <a:xfrm>
              <a:off x="3417441" y="3719245"/>
              <a:ext cx="363450" cy="1162957"/>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Suorakulmio 8">
              <a:extLst>
                <a:ext uri="{FF2B5EF4-FFF2-40B4-BE49-F238E27FC236}">
                  <a16:creationId xmlns:a16="http://schemas.microsoft.com/office/drawing/2014/main" id="{4CDB56CB-8D24-028F-6A69-787E09045DC5}"/>
                </a:ext>
              </a:extLst>
            </p:cNvPr>
            <p:cNvSpPr/>
            <p:nvPr/>
          </p:nvSpPr>
          <p:spPr>
            <a:xfrm rot="5400000">
              <a:off x="3834828" y="3197831"/>
              <a:ext cx="303089" cy="2219218"/>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17" name="Ryhmä 16">
            <a:extLst>
              <a:ext uri="{FF2B5EF4-FFF2-40B4-BE49-F238E27FC236}">
                <a16:creationId xmlns:a16="http://schemas.microsoft.com/office/drawing/2014/main" id="{6C776FA2-3B42-13AF-7F3E-6737B309594D}"/>
              </a:ext>
            </a:extLst>
          </p:cNvPr>
          <p:cNvGrpSpPr/>
          <p:nvPr/>
        </p:nvGrpSpPr>
        <p:grpSpPr>
          <a:xfrm>
            <a:off x="7262806" y="1010534"/>
            <a:ext cx="2219218" cy="1162957"/>
            <a:chOff x="4123366" y="2398749"/>
            <a:chExt cx="2219218" cy="1162957"/>
          </a:xfrm>
        </p:grpSpPr>
        <p:sp>
          <p:nvSpPr>
            <p:cNvPr id="13" name="Suorakulmio 12">
              <a:extLst>
                <a:ext uri="{FF2B5EF4-FFF2-40B4-BE49-F238E27FC236}">
                  <a16:creationId xmlns:a16="http://schemas.microsoft.com/office/drawing/2014/main" id="{0E5C2663-9A68-FC24-38B4-8981D5E71044}"/>
                </a:ext>
              </a:extLst>
            </p:cNvPr>
            <p:cNvSpPr/>
            <p:nvPr/>
          </p:nvSpPr>
          <p:spPr>
            <a:xfrm>
              <a:off x="4123366" y="2398749"/>
              <a:ext cx="2219218" cy="1162957"/>
            </a:xfrm>
            <a:prstGeom prst="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Suorakulmio 13">
              <a:extLst>
                <a:ext uri="{FF2B5EF4-FFF2-40B4-BE49-F238E27FC236}">
                  <a16:creationId xmlns:a16="http://schemas.microsoft.com/office/drawing/2014/main" id="{501A6694-29E1-DD28-7B4D-C85C36571ABB}"/>
                </a:ext>
              </a:extLst>
            </p:cNvPr>
            <p:cNvSpPr/>
            <p:nvPr/>
          </p:nvSpPr>
          <p:spPr>
            <a:xfrm>
              <a:off x="4664043" y="2398749"/>
              <a:ext cx="363450" cy="1162957"/>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14">
              <a:extLst>
                <a:ext uri="{FF2B5EF4-FFF2-40B4-BE49-F238E27FC236}">
                  <a16:creationId xmlns:a16="http://schemas.microsoft.com/office/drawing/2014/main" id="{55F137E6-5508-6567-434A-8D41376A9DBA}"/>
                </a:ext>
              </a:extLst>
            </p:cNvPr>
            <p:cNvSpPr/>
            <p:nvPr/>
          </p:nvSpPr>
          <p:spPr>
            <a:xfrm rot="5400000">
              <a:off x="5081430" y="1877335"/>
              <a:ext cx="303089" cy="2219218"/>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pic>
        <p:nvPicPr>
          <p:cNvPr id="20" name="Kuva 19" descr="Puhe ääriviiva">
            <a:extLst>
              <a:ext uri="{FF2B5EF4-FFF2-40B4-BE49-F238E27FC236}">
                <a16:creationId xmlns:a16="http://schemas.microsoft.com/office/drawing/2014/main" id="{B1487FE0-FA6A-52F6-0BC7-E155F79A21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600" y="4115439"/>
            <a:ext cx="914400" cy="914400"/>
          </a:xfrm>
          <a:prstGeom prst="rect">
            <a:avLst/>
          </a:prstGeom>
        </p:spPr>
      </p:pic>
      <p:pic>
        <p:nvPicPr>
          <p:cNvPr id="25" name="Kuva 24" descr="Puhe ääriviiva">
            <a:extLst>
              <a:ext uri="{FF2B5EF4-FFF2-40B4-BE49-F238E27FC236}">
                <a16:creationId xmlns:a16="http://schemas.microsoft.com/office/drawing/2014/main" id="{029EB0E3-28F4-9ACB-BF23-BF9A285D920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52496" y="3980245"/>
            <a:ext cx="914400" cy="914400"/>
          </a:xfrm>
          <a:prstGeom prst="rect">
            <a:avLst/>
          </a:prstGeom>
        </p:spPr>
      </p:pic>
      <p:pic>
        <p:nvPicPr>
          <p:cNvPr id="31" name="Kuva 30" descr="Ryhmämenestys ääriviiva">
            <a:extLst>
              <a:ext uri="{FF2B5EF4-FFF2-40B4-BE49-F238E27FC236}">
                <a16:creationId xmlns:a16="http://schemas.microsoft.com/office/drawing/2014/main" id="{5060E4AD-E8FF-E29E-895D-11EE4C142C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62372" y="2515959"/>
            <a:ext cx="914400" cy="914400"/>
          </a:xfrm>
          <a:prstGeom prst="rect">
            <a:avLst/>
          </a:prstGeom>
        </p:spPr>
      </p:pic>
      <p:pic>
        <p:nvPicPr>
          <p:cNvPr id="33" name="Kuva 32" descr="Ryhmämenestys ääriviiva">
            <a:extLst>
              <a:ext uri="{FF2B5EF4-FFF2-40B4-BE49-F238E27FC236}">
                <a16:creationId xmlns:a16="http://schemas.microsoft.com/office/drawing/2014/main" id="{BC60311D-22F7-8748-BB60-5D61D75B4B1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8858" y="2609683"/>
            <a:ext cx="914400" cy="914400"/>
          </a:xfrm>
          <a:prstGeom prst="rect">
            <a:avLst/>
          </a:prstGeom>
        </p:spPr>
      </p:pic>
      <p:sp>
        <p:nvSpPr>
          <p:cNvPr id="3" name="Tekstiruutu 2">
            <a:extLst>
              <a:ext uri="{FF2B5EF4-FFF2-40B4-BE49-F238E27FC236}">
                <a16:creationId xmlns:a16="http://schemas.microsoft.com/office/drawing/2014/main" id="{BCA70C60-F63A-BE6E-889D-5047DF475F86}"/>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Tree>
    <p:extLst>
      <p:ext uri="{BB962C8B-B14F-4D97-AF65-F5344CB8AC3E}">
        <p14:creationId xmlns:p14="http://schemas.microsoft.com/office/powerpoint/2010/main" val="30482038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EE8666D-E029-AE3E-AFD9-602EF6F4F333}"/>
              </a:ext>
            </a:extLst>
          </p:cNvPr>
          <p:cNvSpPr>
            <a:spLocks noGrp="1"/>
          </p:cNvSpPr>
          <p:nvPr>
            <p:ph type="title"/>
          </p:nvPr>
        </p:nvSpPr>
        <p:spPr/>
        <p:txBody>
          <a:bodyPr/>
          <a:lstStyle/>
          <a:p>
            <a:r>
              <a:rPr lang="fi-FI" b="1" dirty="0"/>
              <a:t>Harjoittele – muuta alleviivatut kohdat</a:t>
            </a:r>
          </a:p>
        </p:txBody>
      </p:sp>
      <p:sp>
        <p:nvSpPr>
          <p:cNvPr id="5" name="Tekstiruutu 4">
            <a:extLst>
              <a:ext uri="{FF2B5EF4-FFF2-40B4-BE49-F238E27FC236}">
                <a16:creationId xmlns:a16="http://schemas.microsoft.com/office/drawing/2014/main" id="{01CC68C7-1387-CCAE-1E84-3E209B633262}"/>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
        <p:nvSpPr>
          <p:cNvPr id="4" name="Tekstiruutu 3">
            <a:extLst>
              <a:ext uri="{FF2B5EF4-FFF2-40B4-BE49-F238E27FC236}">
                <a16:creationId xmlns:a16="http://schemas.microsoft.com/office/drawing/2014/main" id="{6A9B71F0-AD21-4FAE-4A6B-1F1354CFD006}"/>
              </a:ext>
            </a:extLst>
          </p:cNvPr>
          <p:cNvSpPr txBox="1"/>
          <p:nvPr/>
        </p:nvSpPr>
        <p:spPr>
          <a:xfrm>
            <a:off x="424362" y="2885749"/>
            <a:ext cx="5352836" cy="3447098"/>
          </a:xfrm>
          <a:custGeom>
            <a:avLst/>
            <a:gdLst>
              <a:gd name="connsiteX0" fmla="*/ 0 w 5352836"/>
              <a:gd name="connsiteY0" fmla="*/ 0 h 3447098"/>
              <a:gd name="connsiteX1" fmla="*/ 541231 w 5352836"/>
              <a:gd name="connsiteY1" fmla="*/ 0 h 3447098"/>
              <a:gd name="connsiteX2" fmla="*/ 975406 w 5352836"/>
              <a:gd name="connsiteY2" fmla="*/ 0 h 3447098"/>
              <a:gd name="connsiteX3" fmla="*/ 1677222 w 5352836"/>
              <a:gd name="connsiteY3" fmla="*/ 0 h 3447098"/>
              <a:gd name="connsiteX4" fmla="*/ 2218453 w 5352836"/>
              <a:gd name="connsiteY4" fmla="*/ 0 h 3447098"/>
              <a:gd name="connsiteX5" fmla="*/ 2759684 w 5352836"/>
              <a:gd name="connsiteY5" fmla="*/ 0 h 3447098"/>
              <a:gd name="connsiteX6" fmla="*/ 3461501 w 5352836"/>
              <a:gd name="connsiteY6" fmla="*/ 0 h 3447098"/>
              <a:gd name="connsiteX7" fmla="*/ 3949203 w 5352836"/>
              <a:gd name="connsiteY7" fmla="*/ 0 h 3447098"/>
              <a:gd name="connsiteX8" fmla="*/ 4651020 w 5352836"/>
              <a:gd name="connsiteY8" fmla="*/ 0 h 3447098"/>
              <a:gd name="connsiteX9" fmla="*/ 5352836 w 5352836"/>
              <a:gd name="connsiteY9" fmla="*/ 0 h 3447098"/>
              <a:gd name="connsiteX10" fmla="*/ 5352836 w 5352836"/>
              <a:gd name="connsiteY10" fmla="*/ 574516 h 3447098"/>
              <a:gd name="connsiteX11" fmla="*/ 5352836 w 5352836"/>
              <a:gd name="connsiteY11" fmla="*/ 1149033 h 3447098"/>
              <a:gd name="connsiteX12" fmla="*/ 5352836 w 5352836"/>
              <a:gd name="connsiteY12" fmla="*/ 1758020 h 3447098"/>
              <a:gd name="connsiteX13" fmla="*/ 5352836 w 5352836"/>
              <a:gd name="connsiteY13" fmla="*/ 2229123 h 3447098"/>
              <a:gd name="connsiteX14" fmla="*/ 5352836 w 5352836"/>
              <a:gd name="connsiteY14" fmla="*/ 2803640 h 3447098"/>
              <a:gd name="connsiteX15" fmla="*/ 5352836 w 5352836"/>
              <a:gd name="connsiteY15" fmla="*/ 3447098 h 3447098"/>
              <a:gd name="connsiteX16" fmla="*/ 4758076 w 5352836"/>
              <a:gd name="connsiteY16" fmla="*/ 3447098 h 3447098"/>
              <a:gd name="connsiteX17" fmla="*/ 4056260 w 5352836"/>
              <a:gd name="connsiteY17" fmla="*/ 3447098 h 3447098"/>
              <a:gd name="connsiteX18" fmla="*/ 3461501 w 5352836"/>
              <a:gd name="connsiteY18" fmla="*/ 3447098 h 3447098"/>
              <a:gd name="connsiteX19" fmla="*/ 3027326 w 5352836"/>
              <a:gd name="connsiteY19" fmla="*/ 3447098 h 3447098"/>
              <a:gd name="connsiteX20" fmla="*/ 2539623 w 5352836"/>
              <a:gd name="connsiteY20" fmla="*/ 3447098 h 3447098"/>
              <a:gd name="connsiteX21" fmla="*/ 1837807 w 5352836"/>
              <a:gd name="connsiteY21" fmla="*/ 3447098 h 3447098"/>
              <a:gd name="connsiteX22" fmla="*/ 1243047 w 5352836"/>
              <a:gd name="connsiteY22" fmla="*/ 3447098 h 3447098"/>
              <a:gd name="connsiteX23" fmla="*/ 755345 w 5352836"/>
              <a:gd name="connsiteY23" fmla="*/ 3447098 h 3447098"/>
              <a:gd name="connsiteX24" fmla="*/ 0 w 5352836"/>
              <a:gd name="connsiteY24" fmla="*/ 3447098 h 3447098"/>
              <a:gd name="connsiteX25" fmla="*/ 0 w 5352836"/>
              <a:gd name="connsiteY25" fmla="*/ 2975995 h 3447098"/>
              <a:gd name="connsiteX26" fmla="*/ 0 w 5352836"/>
              <a:gd name="connsiteY26" fmla="*/ 2504891 h 3447098"/>
              <a:gd name="connsiteX27" fmla="*/ 0 w 5352836"/>
              <a:gd name="connsiteY27" fmla="*/ 1895904 h 3447098"/>
              <a:gd name="connsiteX28" fmla="*/ 0 w 5352836"/>
              <a:gd name="connsiteY28" fmla="*/ 1390330 h 3447098"/>
              <a:gd name="connsiteX29" fmla="*/ 0 w 5352836"/>
              <a:gd name="connsiteY29" fmla="*/ 746871 h 3447098"/>
              <a:gd name="connsiteX30" fmla="*/ 0 w 5352836"/>
              <a:gd name="connsiteY30" fmla="*/ 0 h 344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52836" h="3447098" extrusionOk="0">
                <a:moveTo>
                  <a:pt x="0" y="0"/>
                </a:moveTo>
                <a:cubicBezTo>
                  <a:pt x="203506" y="-55345"/>
                  <a:pt x="271847" y="55176"/>
                  <a:pt x="541231" y="0"/>
                </a:cubicBezTo>
                <a:cubicBezTo>
                  <a:pt x="810615" y="-55176"/>
                  <a:pt x="772353" y="27572"/>
                  <a:pt x="975406" y="0"/>
                </a:cubicBezTo>
                <a:cubicBezTo>
                  <a:pt x="1178460" y="-27572"/>
                  <a:pt x="1373748" y="51848"/>
                  <a:pt x="1677222" y="0"/>
                </a:cubicBezTo>
                <a:cubicBezTo>
                  <a:pt x="1980696" y="-51848"/>
                  <a:pt x="1952646" y="38387"/>
                  <a:pt x="2218453" y="0"/>
                </a:cubicBezTo>
                <a:cubicBezTo>
                  <a:pt x="2484260" y="-38387"/>
                  <a:pt x="2557402" y="25278"/>
                  <a:pt x="2759684" y="0"/>
                </a:cubicBezTo>
                <a:cubicBezTo>
                  <a:pt x="2961966" y="-25278"/>
                  <a:pt x="3113258" y="51903"/>
                  <a:pt x="3461501" y="0"/>
                </a:cubicBezTo>
                <a:cubicBezTo>
                  <a:pt x="3809744" y="-51903"/>
                  <a:pt x="3711114" y="17649"/>
                  <a:pt x="3949203" y="0"/>
                </a:cubicBezTo>
                <a:cubicBezTo>
                  <a:pt x="4187292" y="-17649"/>
                  <a:pt x="4304082" y="53857"/>
                  <a:pt x="4651020" y="0"/>
                </a:cubicBezTo>
                <a:cubicBezTo>
                  <a:pt x="4997958" y="-53857"/>
                  <a:pt x="5057315" y="3827"/>
                  <a:pt x="5352836" y="0"/>
                </a:cubicBezTo>
                <a:cubicBezTo>
                  <a:pt x="5411648" y="212804"/>
                  <a:pt x="5347321" y="314328"/>
                  <a:pt x="5352836" y="574516"/>
                </a:cubicBezTo>
                <a:cubicBezTo>
                  <a:pt x="5358351" y="834704"/>
                  <a:pt x="5326078" y="970088"/>
                  <a:pt x="5352836" y="1149033"/>
                </a:cubicBezTo>
                <a:cubicBezTo>
                  <a:pt x="5379594" y="1327978"/>
                  <a:pt x="5280602" y="1535734"/>
                  <a:pt x="5352836" y="1758020"/>
                </a:cubicBezTo>
                <a:cubicBezTo>
                  <a:pt x="5425070" y="1980306"/>
                  <a:pt x="5322756" y="2082247"/>
                  <a:pt x="5352836" y="2229123"/>
                </a:cubicBezTo>
                <a:cubicBezTo>
                  <a:pt x="5382916" y="2375999"/>
                  <a:pt x="5295257" y="2578875"/>
                  <a:pt x="5352836" y="2803640"/>
                </a:cubicBezTo>
                <a:cubicBezTo>
                  <a:pt x="5410415" y="3028405"/>
                  <a:pt x="5303227" y="3215175"/>
                  <a:pt x="5352836" y="3447098"/>
                </a:cubicBezTo>
                <a:cubicBezTo>
                  <a:pt x="5091273" y="3504304"/>
                  <a:pt x="4955052" y="3404164"/>
                  <a:pt x="4758076" y="3447098"/>
                </a:cubicBezTo>
                <a:cubicBezTo>
                  <a:pt x="4561100" y="3490032"/>
                  <a:pt x="4222847" y="3384174"/>
                  <a:pt x="4056260" y="3447098"/>
                </a:cubicBezTo>
                <a:cubicBezTo>
                  <a:pt x="3889673" y="3510022"/>
                  <a:pt x="3717688" y="3423568"/>
                  <a:pt x="3461501" y="3447098"/>
                </a:cubicBezTo>
                <a:cubicBezTo>
                  <a:pt x="3205314" y="3470628"/>
                  <a:pt x="3244220" y="3445000"/>
                  <a:pt x="3027326" y="3447098"/>
                </a:cubicBezTo>
                <a:cubicBezTo>
                  <a:pt x="2810432" y="3449196"/>
                  <a:pt x="2780851" y="3402700"/>
                  <a:pt x="2539623" y="3447098"/>
                </a:cubicBezTo>
                <a:cubicBezTo>
                  <a:pt x="2298395" y="3491496"/>
                  <a:pt x="2054298" y="3431963"/>
                  <a:pt x="1837807" y="3447098"/>
                </a:cubicBezTo>
                <a:cubicBezTo>
                  <a:pt x="1621316" y="3462233"/>
                  <a:pt x="1487835" y="3392761"/>
                  <a:pt x="1243047" y="3447098"/>
                </a:cubicBezTo>
                <a:cubicBezTo>
                  <a:pt x="998259" y="3501435"/>
                  <a:pt x="867577" y="3441318"/>
                  <a:pt x="755345" y="3447098"/>
                </a:cubicBezTo>
                <a:cubicBezTo>
                  <a:pt x="643113" y="3452878"/>
                  <a:pt x="321523" y="3411731"/>
                  <a:pt x="0" y="3447098"/>
                </a:cubicBezTo>
                <a:cubicBezTo>
                  <a:pt x="-10766" y="3293973"/>
                  <a:pt x="36594" y="3081151"/>
                  <a:pt x="0" y="2975995"/>
                </a:cubicBezTo>
                <a:cubicBezTo>
                  <a:pt x="-36594" y="2870839"/>
                  <a:pt x="21110" y="2666977"/>
                  <a:pt x="0" y="2504891"/>
                </a:cubicBezTo>
                <a:cubicBezTo>
                  <a:pt x="-21110" y="2342805"/>
                  <a:pt x="15381" y="2059662"/>
                  <a:pt x="0" y="1895904"/>
                </a:cubicBezTo>
                <a:cubicBezTo>
                  <a:pt x="-15381" y="1732146"/>
                  <a:pt x="48854" y="1582999"/>
                  <a:pt x="0" y="1390330"/>
                </a:cubicBezTo>
                <a:cubicBezTo>
                  <a:pt x="-48854" y="1197661"/>
                  <a:pt x="23085" y="989254"/>
                  <a:pt x="0" y="746871"/>
                </a:cubicBezTo>
                <a:cubicBezTo>
                  <a:pt x="-23085" y="504488"/>
                  <a:pt x="19646" y="303887"/>
                  <a:pt x="0" y="0"/>
                </a:cubicBezTo>
                <a:close/>
              </a:path>
            </a:pathLst>
          </a:custGeom>
          <a:noFill/>
          <a:ln>
            <a:solidFill>
              <a:schemeClr val="accent6">
                <a:lumMod val="75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marL="342900" indent="-342900">
              <a:buFont typeface="Arial" panose="020B0604020202020204" pitchFamily="34" charset="0"/>
              <a:buChar char="•"/>
            </a:pPr>
            <a:r>
              <a:rPr lang="fi-FI" sz="2000" dirty="0" err="1"/>
              <a:t>Hej</a:t>
            </a:r>
            <a:r>
              <a:rPr lang="fi-FI" sz="2000" dirty="0"/>
              <a:t>! </a:t>
            </a:r>
            <a:r>
              <a:rPr lang="fi-FI" sz="2000" dirty="0" err="1"/>
              <a:t>Jag</a:t>
            </a:r>
            <a:r>
              <a:rPr lang="fi-FI" sz="2000" dirty="0"/>
              <a:t> </a:t>
            </a:r>
            <a:r>
              <a:rPr lang="fi-FI" sz="2000" dirty="0" err="1"/>
              <a:t>ska</a:t>
            </a:r>
            <a:r>
              <a:rPr lang="fi-FI" sz="2000" dirty="0"/>
              <a:t> </a:t>
            </a:r>
            <a:r>
              <a:rPr lang="fi-FI" sz="2000" dirty="0" err="1"/>
              <a:t>ta</a:t>
            </a:r>
            <a:r>
              <a:rPr lang="fi-FI" sz="2000" dirty="0"/>
              <a:t> </a:t>
            </a:r>
            <a:r>
              <a:rPr lang="fi-FI" sz="2000" u="sng" dirty="0"/>
              <a:t>en </a:t>
            </a:r>
            <a:r>
              <a:rPr lang="fi-FI" sz="2000" u="sng" dirty="0" err="1"/>
              <a:t>kaffe</a:t>
            </a:r>
            <a:r>
              <a:rPr lang="fi-FI" sz="2000" u="sng" dirty="0"/>
              <a:t> </a:t>
            </a:r>
            <a:r>
              <a:rPr lang="fi-FI" sz="2000" u="sng" dirty="0" err="1"/>
              <a:t>och</a:t>
            </a:r>
            <a:r>
              <a:rPr lang="fi-FI" sz="2000" u="sng" dirty="0"/>
              <a:t> en </a:t>
            </a:r>
            <a:r>
              <a:rPr lang="fi-FI" sz="2000" u="sng" dirty="0" err="1"/>
              <a:t>bulle</a:t>
            </a:r>
            <a:r>
              <a:rPr lang="fi-FI" sz="2000" u="sng" dirty="0"/>
              <a:t>.</a:t>
            </a:r>
          </a:p>
          <a:p>
            <a:pPr marL="342900" indent="-342900">
              <a:buFont typeface="Arial" panose="020B0604020202020204" pitchFamily="34" charset="0"/>
              <a:buChar char="•"/>
            </a:pPr>
            <a:r>
              <a:rPr lang="fi-FI" sz="2000" dirty="0" err="1"/>
              <a:t>Hej</a:t>
            </a:r>
            <a:r>
              <a:rPr lang="fi-FI" sz="2000" dirty="0"/>
              <a:t>! </a:t>
            </a:r>
            <a:r>
              <a:rPr lang="fi-FI" sz="2000" dirty="0" err="1"/>
              <a:t>Vill</a:t>
            </a:r>
            <a:r>
              <a:rPr lang="fi-FI" sz="2000" dirty="0"/>
              <a:t> du ha </a:t>
            </a:r>
            <a:r>
              <a:rPr lang="fi-FI" sz="2000" u="sng" dirty="0" err="1"/>
              <a:t>mjölk</a:t>
            </a:r>
            <a:r>
              <a:rPr lang="fi-FI" sz="2000" u="sng" dirty="0"/>
              <a:t> </a:t>
            </a:r>
            <a:r>
              <a:rPr lang="fi-FI" sz="2000" u="sng" dirty="0" err="1"/>
              <a:t>eller</a:t>
            </a:r>
            <a:r>
              <a:rPr lang="fi-FI" sz="2000" u="sng" dirty="0"/>
              <a:t> </a:t>
            </a:r>
            <a:r>
              <a:rPr lang="fi-FI" sz="2000" u="sng" dirty="0" err="1"/>
              <a:t>socker</a:t>
            </a:r>
            <a:r>
              <a:rPr lang="fi-FI" sz="2000" dirty="0"/>
              <a:t>?</a:t>
            </a:r>
          </a:p>
          <a:p>
            <a:pPr marL="342900" indent="-342900">
              <a:buFont typeface="Arial" panose="020B0604020202020204" pitchFamily="34" charset="0"/>
              <a:buChar char="•"/>
            </a:pPr>
            <a:r>
              <a:rPr lang="fi-FI" sz="2000" u="sng" dirty="0" err="1"/>
              <a:t>Mjölk</a:t>
            </a:r>
            <a:r>
              <a:rPr lang="fi-FI" sz="2000" u="sng" dirty="0"/>
              <a:t> </a:t>
            </a:r>
            <a:r>
              <a:rPr lang="fi-FI" sz="2000" u="sng" dirty="0" err="1"/>
              <a:t>tack</a:t>
            </a:r>
            <a:r>
              <a:rPr lang="fi-FI" sz="2000" dirty="0"/>
              <a:t>.</a:t>
            </a:r>
          </a:p>
          <a:p>
            <a:pPr marL="342900" indent="-342900">
              <a:buFont typeface="Arial" panose="020B0604020202020204" pitchFamily="34" charset="0"/>
              <a:buChar char="•"/>
            </a:pPr>
            <a:r>
              <a:rPr lang="fi-FI" sz="2000" dirty="0" err="1"/>
              <a:t>Här</a:t>
            </a:r>
            <a:r>
              <a:rPr lang="fi-FI" sz="2000" dirty="0"/>
              <a:t>, </a:t>
            </a:r>
            <a:r>
              <a:rPr lang="fi-FI" sz="2000" dirty="0" err="1"/>
              <a:t>var</a:t>
            </a:r>
            <a:r>
              <a:rPr lang="fi-FI" sz="2000" dirty="0"/>
              <a:t> </a:t>
            </a:r>
            <a:r>
              <a:rPr lang="fi-FI" sz="2000" dirty="0" err="1"/>
              <a:t>så</a:t>
            </a:r>
            <a:r>
              <a:rPr lang="fi-FI" sz="2000" dirty="0"/>
              <a:t> </a:t>
            </a:r>
            <a:r>
              <a:rPr lang="fi-FI" sz="2000" dirty="0" err="1"/>
              <a:t>god</a:t>
            </a:r>
            <a:r>
              <a:rPr lang="fi-FI" sz="2000" dirty="0"/>
              <a:t>.</a:t>
            </a:r>
          </a:p>
          <a:p>
            <a:pPr marL="342900" indent="-342900">
              <a:buFont typeface="Arial" panose="020B0604020202020204" pitchFamily="34" charset="0"/>
              <a:buChar char="•"/>
            </a:pPr>
            <a:r>
              <a:rPr lang="fi-FI" sz="2000" dirty="0" err="1"/>
              <a:t>Tack</a:t>
            </a:r>
            <a:r>
              <a:rPr lang="fi-FI" sz="2000" dirty="0"/>
              <a:t>!</a:t>
            </a:r>
          </a:p>
          <a:p>
            <a:pPr marL="342900" indent="-342900">
              <a:buFont typeface="Arial" panose="020B0604020202020204" pitchFamily="34" charset="0"/>
              <a:buChar char="•"/>
            </a:pPr>
            <a:r>
              <a:rPr lang="fi-FI" sz="2000" dirty="0" err="1"/>
              <a:t>Det</a:t>
            </a:r>
            <a:r>
              <a:rPr lang="fi-FI" sz="2000" dirty="0"/>
              <a:t> </a:t>
            </a:r>
            <a:r>
              <a:rPr lang="fi-FI" sz="2000" dirty="0" err="1"/>
              <a:t>kostar</a:t>
            </a:r>
            <a:r>
              <a:rPr lang="fi-FI" sz="2000" dirty="0"/>
              <a:t> </a:t>
            </a:r>
            <a:r>
              <a:rPr lang="fi-FI" sz="2000" u="sng" dirty="0" err="1"/>
              <a:t>fem</a:t>
            </a:r>
            <a:r>
              <a:rPr lang="fi-FI" sz="2000" dirty="0"/>
              <a:t> euro.</a:t>
            </a:r>
          </a:p>
          <a:p>
            <a:pPr marL="342900" indent="-342900">
              <a:buFont typeface="Arial" panose="020B0604020202020204" pitchFamily="34" charset="0"/>
              <a:buChar char="•"/>
            </a:pPr>
            <a:r>
              <a:rPr lang="fi-FI" sz="2000" dirty="0" err="1"/>
              <a:t>Jag</a:t>
            </a:r>
            <a:r>
              <a:rPr lang="fi-FI" sz="2000" dirty="0"/>
              <a:t> </a:t>
            </a:r>
            <a:r>
              <a:rPr lang="fi-FI" sz="2000" dirty="0" err="1"/>
              <a:t>betalar</a:t>
            </a:r>
            <a:r>
              <a:rPr lang="fi-FI" sz="2000" dirty="0"/>
              <a:t> </a:t>
            </a:r>
            <a:r>
              <a:rPr lang="fi-FI" sz="2000" u="sng" dirty="0" err="1"/>
              <a:t>med</a:t>
            </a:r>
            <a:r>
              <a:rPr lang="fi-FI" sz="2000" u="sng" dirty="0"/>
              <a:t> </a:t>
            </a:r>
            <a:r>
              <a:rPr lang="fi-FI" sz="2000" u="sng" dirty="0" err="1"/>
              <a:t>kort</a:t>
            </a:r>
            <a:r>
              <a:rPr lang="fi-FI" sz="2000" dirty="0"/>
              <a:t>.</a:t>
            </a:r>
          </a:p>
          <a:p>
            <a:pPr marL="342900" indent="-342900">
              <a:buFont typeface="Arial" panose="020B0604020202020204" pitchFamily="34" charset="0"/>
              <a:buChar char="•"/>
            </a:pPr>
            <a:r>
              <a:rPr lang="fi-FI" sz="2000" dirty="0" err="1"/>
              <a:t>Det</a:t>
            </a:r>
            <a:r>
              <a:rPr lang="fi-FI" sz="2000" dirty="0"/>
              <a:t> </a:t>
            </a:r>
            <a:r>
              <a:rPr lang="fi-FI" sz="2000" dirty="0" err="1"/>
              <a:t>passar</a:t>
            </a:r>
            <a:r>
              <a:rPr lang="fi-FI" sz="2000" dirty="0"/>
              <a:t> </a:t>
            </a:r>
            <a:r>
              <a:rPr lang="fi-FI" sz="2000" dirty="0" err="1"/>
              <a:t>bra</a:t>
            </a:r>
            <a:r>
              <a:rPr lang="fi-FI" sz="2000" dirty="0"/>
              <a:t>. </a:t>
            </a:r>
            <a:r>
              <a:rPr lang="fi-FI" sz="2000" dirty="0" err="1"/>
              <a:t>Här</a:t>
            </a:r>
            <a:r>
              <a:rPr lang="fi-FI" sz="2000" dirty="0"/>
              <a:t> </a:t>
            </a:r>
            <a:r>
              <a:rPr lang="fi-FI" sz="2000" dirty="0" err="1"/>
              <a:t>får</a:t>
            </a:r>
            <a:r>
              <a:rPr lang="fi-FI" sz="2000" dirty="0"/>
              <a:t> du </a:t>
            </a:r>
            <a:r>
              <a:rPr lang="fi-FI" sz="2000" dirty="0" err="1"/>
              <a:t>kvittot</a:t>
            </a:r>
            <a:r>
              <a:rPr lang="fi-FI" sz="2000" dirty="0"/>
              <a:t>.</a:t>
            </a:r>
          </a:p>
          <a:p>
            <a:pPr marL="342900" indent="-342900">
              <a:buFont typeface="Arial" panose="020B0604020202020204" pitchFamily="34" charset="0"/>
              <a:buChar char="•"/>
            </a:pPr>
            <a:r>
              <a:rPr lang="fi-FI" sz="2000" dirty="0" err="1"/>
              <a:t>Tack</a:t>
            </a:r>
            <a:r>
              <a:rPr lang="fi-FI" sz="2000" dirty="0"/>
              <a:t> </a:t>
            </a:r>
            <a:r>
              <a:rPr lang="fi-FI" sz="2000" dirty="0" err="1"/>
              <a:t>ska</a:t>
            </a:r>
            <a:r>
              <a:rPr lang="fi-FI" sz="2000" dirty="0"/>
              <a:t> du ha!</a:t>
            </a:r>
          </a:p>
          <a:p>
            <a:pPr marL="342900" indent="-342900">
              <a:buFont typeface="Arial" panose="020B0604020202020204" pitchFamily="34" charset="0"/>
              <a:buChar char="•"/>
            </a:pPr>
            <a:r>
              <a:rPr lang="fi-FI" sz="2000" dirty="0" err="1"/>
              <a:t>Tack</a:t>
            </a:r>
            <a:r>
              <a:rPr lang="fi-FI" sz="2000" dirty="0"/>
              <a:t> </a:t>
            </a:r>
            <a:r>
              <a:rPr lang="fi-FI" sz="2000" dirty="0" err="1"/>
              <a:t>och</a:t>
            </a:r>
            <a:r>
              <a:rPr lang="fi-FI" sz="2000" dirty="0"/>
              <a:t> </a:t>
            </a:r>
            <a:r>
              <a:rPr lang="fi-FI" sz="2000" dirty="0" err="1"/>
              <a:t>välkommen</a:t>
            </a:r>
            <a:r>
              <a:rPr lang="fi-FI" sz="2000" dirty="0"/>
              <a:t> </a:t>
            </a:r>
            <a:r>
              <a:rPr lang="fi-FI" sz="2000" dirty="0" err="1"/>
              <a:t>åter</a:t>
            </a:r>
            <a:endParaRPr lang="fi-FI" sz="2000" dirty="0"/>
          </a:p>
          <a:p>
            <a:endParaRPr lang="fi-FI" dirty="0"/>
          </a:p>
        </p:txBody>
      </p:sp>
      <p:sp>
        <p:nvSpPr>
          <p:cNvPr id="6" name="Tekstiruutu 5">
            <a:extLst>
              <a:ext uri="{FF2B5EF4-FFF2-40B4-BE49-F238E27FC236}">
                <a16:creationId xmlns:a16="http://schemas.microsoft.com/office/drawing/2014/main" id="{2A14D665-9094-6D6D-C5C7-B79BFC457433}"/>
              </a:ext>
            </a:extLst>
          </p:cNvPr>
          <p:cNvSpPr txBox="1"/>
          <p:nvPr/>
        </p:nvSpPr>
        <p:spPr>
          <a:xfrm>
            <a:off x="9596918" y="5266442"/>
            <a:ext cx="1756882" cy="646331"/>
          </a:xfrm>
          <a:custGeom>
            <a:avLst/>
            <a:gdLst>
              <a:gd name="connsiteX0" fmla="*/ 0 w 1756882"/>
              <a:gd name="connsiteY0" fmla="*/ 0 h 646331"/>
              <a:gd name="connsiteX1" fmla="*/ 1756882 w 1756882"/>
              <a:gd name="connsiteY1" fmla="*/ 0 h 646331"/>
              <a:gd name="connsiteX2" fmla="*/ 1756882 w 1756882"/>
              <a:gd name="connsiteY2" fmla="*/ 646331 h 646331"/>
              <a:gd name="connsiteX3" fmla="*/ 0 w 1756882"/>
              <a:gd name="connsiteY3" fmla="*/ 646331 h 646331"/>
              <a:gd name="connsiteX4" fmla="*/ 0 w 1756882"/>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882" h="646331" extrusionOk="0">
                <a:moveTo>
                  <a:pt x="0" y="0"/>
                </a:moveTo>
                <a:cubicBezTo>
                  <a:pt x="271777" y="153188"/>
                  <a:pt x="1101771" y="32088"/>
                  <a:pt x="1756882" y="0"/>
                </a:cubicBezTo>
                <a:cubicBezTo>
                  <a:pt x="1791008" y="269055"/>
                  <a:pt x="1767014" y="478527"/>
                  <a:pt x="1756882" y="646331"/>
                </a:cubicBezTo>
                <a:cubicBezTo>
                  <a:pt x="1397147" y="601583"/>
                  <a:pt x="549147" y="664754"/>
                  <a:pt x="0" y="646331"/>
                </a:cubicBezTo>
                <a:cubicBezTo>
                  <a:pt x="35619" y="389885"/>
                  <a:pt x="49594" y="105056"/>
                  <a:pt x="0" y="0"/>
                </a:cubicBezTo>
                <a:close/>
              </a:path>
            </a:pathLst>
          </a:custGeom>
          <a:noFill/>
          <a:ln>
            <a:solidFill>
              <a:schemeClr val="accent6">
                <a:lumMod val="75000"/>
              </a:schemeClr>
            </a:solidFill>
            <a:extLst>
              <a:ext uri="{C807C97D-BFC1-408E-A445-0C87EB9F89A2}">
                <ask:lineSketchStyleProps xmlns:ask="http://schemas.microsoft.com/office/drawing/2018/sketchyshapes" sd="2466123674">
                  <a:prstGeom prst="rect">
                    <a:avLst/>
                  </a:prstGeom>
                  <ask:type>
                    <ask:lineSketchCurved/>
                  </ask:type>
                </ask:lineSketchStyleProps>
              </a:ext>
            </a:extLst>
          </a:ln>
        </p:spPr>
        <p:txBody>
          <a:bodyPr wrap="square" rtlCol="0">
            <a:spAutoFit/>
          </a:bodyPr>
          <a:lstStyle/>
          <a:p>
            <a:r>
              <a:rPr lang="fi-FI" dirty="0"/>
              <a:t>Ja, </a:t>
            </a:r>
            <a:r>
              <a:rPr lang="fi-FI" dirty="0" err="1"/>
              <a:t>tack</a:t>
            </a:r>
            <a:r>
              <a:rPr lang="fi-FI" dirty="0"/>
              <a:t>. </a:t>
            </a:r>
          </a:p>
          <a:p>
            <a:r>
              <a:rPr lang="fi-FI" dirty="0" err="1"/>
              <a:t>Nej</a:t>
            </a:r>
            <a:r>
              <a:rPr lang="fi-FI" dirty="0"/>
              <a:t>, </a:t>
            </a:r>
            <a:r>
              <a:rPr lang="fi-FI" dirty="0" err="1"/>
              <a:t>tack</a:t>
            </a:r>
            <a:endParaRPr lang="fi-FI" dirty="0"/>
          </a:p>
        </p:txBody>
      </p:sp>
      <p:pic>
        <p:nvPicPr>
          <p:cNvPr id="7" name="Kuva 6" descr="Keskustelu ääriviiva">
            <a:extLst>
              <a:ext uri="{FF2B5EF4-FFF2-40B4-BE49-F238E27FC236}">
                <a16:creationId xmlns:a16="http://schemas.microsoft.com/office/drawing/2014/main" id="{CA8C0A90-DFE6-A128-3DAC-489699D1E2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95598" y="1062926"/>
            <a:ext cx="1754327" cy="1754327"/>
          </a:xfrm>
          <a:prstGeom prst="rect">
            <a:avLst/>
          </a:prstGeom>
        </p:spPr>
      </p:pic>
      <p:sp>
        <p:nvSpPr>
          <p:cNvPr id="9" name="Tekstiruutu 8">
            <a:extLst>
              <a:ext uri="{FF2B5EF4-FFF2-40B4-BE49-F238E27FC236}">
                <a16:creationId xmlns:a16="http://schemas.microsoft.com/office/drawing/2014/main" id="{43EC6115-BCEB-14E7-0224-375D54B799DD}"/>
              </a:ext>
            </a:extLst>
          </p:cNvPr>
          <p:cNvSpPr txBox="1"/>
          <p:nvPr/>
        </p:nvSpPr>
        <p:spPr>
          <a:xfrm>
            <a:off x="9120078" y="3179921"/>
            <a:ext cx="2284288" cy="1754326"/>
          </a:xfrm>
          <a:custGeom>
            <a:avLst/>
            <a:gdLst>
              <a:gd name="connsiteX0" fmla="*/ 0 w 2284288"/>
              <a:gd name="connsiteY0" fmla="*/ 0 h 1754326"/>
              <a:gd name="connsiteX1" fmla="*/ 571072 w 2284288"/>
              <a:gd name="connsiteY1" fmla="*/ 0 h 1754326"/>
              <a:gd name="connsiteX2" fmla="*/ 1164987 w 2284288"/>
              <a:gd name="connsiteY2" fmla="*/ 0 h 1754326"/>
              <a:gd name="connsiteX3" fmla="*/ 1736059 w 2284288"/>
              <a:gd name="connsiteY3" fmla="*/ 0 h 1754326"/>
              <a:gd name="connsiteX4" fmla="*/ 2284288 w 2284288"/>
              <a:gd name="connsiteY4" fmla="*/ 0 h 1754326"/>
              <a:gd name="connsiteX5" fmla="*/ 2284288 w 2284288"/>
              <a:gd name="connsiteY5" fmla="*/ 619862 h 1754326"/>
              <a:gd name="connsiteX6" fmla="*/ 2284288 w 2284288"/>
              <a:gd name="connsiteY6" fmla="*/ 1152007 h 1754326"/>
              <a:gd name="connsiteX7" fmla="*/ 2284288 w 2284288"/>
              <a:gd name="connsiteY7" fmla="*/ 1754326 h 1754326"/>
              <a:gd name="connsiteX8" fmla="*/ 1736059 w 2284288"/>
              <a:gd name="connsiteY8" fmla="*/ 1754326 h 1754326"/>
              <a:gd name="connsiteX9" fmla="*/ 1187830 w 2284288"/>
              <a:gd name="connsiteY9" fmla="*/ 1754326 h 1754326"/>
              <a:gd name="connsiteX10" fmla="*/ 571072 w 2284288"/>
              <a:gd name="connsiteY10" fmla="*/ 1754326 h 1754326"/>
              <a:gd name="connsiteX11" fmla="*/ 0 w 2284288"/>
              <a:gd name="connsiteY11" fmla="*/ 1754326 h 1754326"/>
              <a:gd name="connsiteX12" fmla="*/ 0 w 2284288"/>
              <a:gd name="connsiteY12" fmla="*/ 1152007 h 1754326"/>
              <a:gd name="connsiteX13" fmla="*/ 0 w 2284288"/>
              <a:gd name="connsiteY13" fmla="*/ 532146 h 1754326"/>
              <a:gd name="connsiteX14" fmla="*/ 0 w 2284288"/>
              <a:gd name="connsiteY14"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4288" h="1754326" extrusionOk="0">
                <a:moveTo>
                  <a:pt x="0" y="0"/>
                </a:moveTo>
                <a:cubicBezTo>
                  <a:pt x="257525" y="-35979"/>
                  <a:pt x="296405" y="44586"/>
                  <a:pt x="571072" y="0"/>
                </a:cubicBezTo>
                <a:cubicBezTo>
                  <a:pt x="845739" y="-44586"/>
                  <a:pt x="901624" y="14236"/>
                  <a:pt x="1164987" y="0"/>
                </a:cubicBezTo>
                <a:cubicBezTo>
                  <a:pt x="1428350" y="-14236"/>
                  <a:pt x="1546338" y="22783"/>
                  <a:pt x="1736059" y="0"/>
                </a:cubicBezTo>
                <a:cubicBezTo>
                  <a:pt x="1925780" y="-22783"/>
                  <a:pt x="2146234" y="52919"/>
                  <a:pt x="2284288" y="0"/>
                </a:cubicBezTo>
                <a:cubicBezTo>
                  <a:pt x="2337241" y="262195"/>
                  <a:pt x="2281739" y="478123"/>
                  <a:pt x="2284288" y="619862"/>
                </a:cubicBezTo>
                <a:cubicBezTo>
                  <a:pt x="2286837" y="761601"/>
                  <a:pt x="2243803" y="982398"/>
                  <a:pt x="2284288" y="1152007"/>
                </a:cubicBezTo>
                <a:cubicBezTo>
                  <a:pt x="2324773" y="1321617"/>
                  <a:pt x="2240040" y="1491772"/>
                  <a:pt x="2284288" y="1754326"/>
                </a:cubicBezTo>
                <a:cubicBezTo>
                  <a:pt x="2115733" y="1816753"/>
                  <a:pt x="1974773" y="1754294"/>
                  <a:pt x="1736059" y="1754326"/>
                </a:cubicBezTo>
                <a:cubicBezTo>
                  <a:pt x="1497345" y="1754358"/>
                  <a:pt x="1384803" y="1699697"/>
                  <a:pt x="1187830" y="1754326"/>
                </a:cubicBezTo>
                <a:cubicBezTo>
                  <a:pt x="990857" y="1808955"/>
                  <a:pt x="697402" y="1741691"/>
                  <a:pt x="571072" y="1754326"/>
                </a:cubicBezTo>
                <a:cubicBezTo>
                  <a:pt x="444742" y="1766961"/>
                  <a:pt x="225000" y="1745821"/>
                  <a:pt x="0" y="1754326"/>
                </a:cubicBezTo>
                <a:cubicBezTo>
                  <a:pt x="-4412" y="1565301"/>
                  <a:pt x="19857" y="1309270"/>
                  <a:pt x="0" y="1152007"/>
                </a:cubicBezTo>
                <a:cubicBezTo>
                  <a:pt x="-19857" y="994744"/>
                  <a:pt x="12142" y="804627"/>
                  <a:pt x="0" y="532146"/>
                </a:cubicBezTo>
                <a:cubicBezTo>
                  <a:pt x="-12142" y="259665"/>
                  <a:pt x="36105" y="108830"/>
                  <a:pt x="0" y="0"/>
                </a:cubicBezTo>
                <a:close/>
              </a:path>
            </a:pathLst>
          </a:custGeom>
          <a:noFill/>
          <a:ln>
            <a:solidFill>
              <a:schemeClr val="accent6">
                <a:lumMod val="75000"/>
              </a:schemeClr>
            </a:solidFill>
            <a:extLst>
              <a:ext uri="{C807C97D-BFC1-408E-A445-0C87EB9F89A2}">
                <ask:lineSketchStyleProps xmlns:ask="http://schemas.microsoft.com/office/drawing/2018/sketchyshapes" sd="399823571">
                  <a:prstGeom prst="rect">
                    <a:avLst/>
                  </a:prstGeom>
                  <ask:type>
                    <ask:lineSketchScribble/>
                  </ask:type>
                </ask:lineSketchStyleProps>
              </a:ext>
            </a:extLst>
          </a:ln>
        </p:spPr>
        <p:txBody>
          <a:bodyPr wrap="square" rtlCol="0">
            <a:spAutoFit/>
          </a:bodyPr>
          <a:lstStyle/>
          <a:p>
            <a:pPr marL="0" indent="0">
              <a:buNone/>
            </a:pPr>
            <a:r>
              <a:rPr lang="fi-FI" dirty="0" err="1"/>
              <a:t>att</a:t>
            </a:r>
            <a:r>
              <a:rPr lang="fi-FI" dirty="0"/>
              <a:t> </a:t>
            </a:r>
            <a:r>
              <a:rPr lang="fi-FI" dirty="0" err="1"/>
              <a:t>dricka</a:t>
            </a:r>
            <a:r>
              <a:rPr lang="fi-FI" dirty="0"/>
              <a:t>:</a:t>
            </a:r>
          </a:p>
          <a:p>
            <a:pPr marL="0" indent="0">
              <a:buNone/>
            </a:pPr>
            <a:r>
              <a:rPr lang="fi-FI" dirty="0"/>
              <a:t>	</a:t>
            </a:r>
            <a:r>
              <a:rPr lang="fi-FI" dirty="0" err="1"/>
              <a:t>vatten</a:t>
            </a:r>
            <a:endParaRPr lang="fi-FI" dirty="0"/>
          </a:p>
          <a:p>
            <a:pPr marL="0" indent="0">
              <a:buNone/>
            </a:pPr>
            <a:r>
              <a:rPr lang="fi-FI" dirty="0"/>
              <a:t>	</a:t>
            </a:r>
            <a:r>
              <a:rPr lang="fi-FI" dirty="0" err="1"/>
              <a:t>läsk</a:t>
            </a:r>
            <a:endParaRPr lang="fi-FI" dirty="0"/>
          </a:p>
          <a:p>
            <a:pPr marL="0" indent="0">
              <a:buNone/>
            </a:pPr>
            <a:r>
              <a:rPr lang="fi-FI" dirty="0"/>
              <a:t>	</a:t>
            </a:r>
            <a:r>
              <a:rPr lang="fi-FI" dirty="0" err="1"/>
              <a:t>grönt</a:t>
            </a:r>
            <a:r>
              <a:rPr lang="fi-FI" dirty="0"/>
              <a:t> te</a:t>
            </a:r>
          </a:p>
          <a:p>
            <a:pPr marL="0" indent="0">
              <a:buNone/>
            </a:pPr>
            <a:r>
              <a:rPr lang="fi-FI" dirty="0"/>
              <a:t>	</a:t>
            </a:r>
            <a:r>
              <a:rPr lang="fi-FI" dirty="0" err="1"/>
              <a:t>kaffe</a:t>
            </a:r>
            <a:endParaRPr lang="fi-FI" dirty="0"/>
          </a:p>
          <a:p>
            <a:endParaRPr lang="fi-FI" dirty="0"/>
          </a:p>
        </p:txBody>
      </p:sp>
      <p:sp>
        <p:nvSpPr>
          <p:cNvPr id="10" name="Tekstiruutu 9">
            <a:extLst>
              <a:ext uri="{FF2B5EF4-FFF2-40B4-BE49-F238E27FC236}">
                <a16:creationId xmlns:a16="http://schemas.microsoft.com/office/drawing/2014/main" id="{F30BBA63-ACA8-C39E-59A0-CCBDB7046E66}"/>
              </a:ext>
            </a:extLst>
          </p:cNvPr>
          <p:cNvSpPr txBox="1"/>
          <p:nvPr/>
        </p:nvSpPr>
        <p:spPr>
          <a:xfrm>
            <a:off x="6693487" y="2296653"/>
            <a:ext cx="2284288" cy="1754326"/>
          </a:xfrm>
          <a:custGeom>
            <a:avLst/>
            <a:gdLst>
              <a:gd name="connsiteX0" fmla="*/ 0 w 2284288"/>
              <a:gd name="connsiteY0" fmla="*/ 0 h 1754326"/>
              <a:gd name="connsiteX1" fmla="*/ 548229 w 2284288"/>
              <a:gd name="connsiteY1" fmla="*/ 0 h 1754326"/>
              <a:gd name="connsiteX2" fmla="*/ 1050772 w 2284288"/>
              <a:gd name="connsiteY2" fmla="*/ 0 h 1754326"/>
              <a:gd name="connsiteX3" fmla="*/ 1667530 w 2284288"/>
              <a:gd name="connsiteY3" fmla="*/ 0 h 1754326"/>
              <a:gd name="connsiteX4" fmla="*/ 2284288 w 2284288"/>
              <a:gd name="connsiteY4" fmla="*/ 0 h 1754326"/>
              <a:gd name="connsiteX5" fmla="*/ 2284288 w 2284288"/>
              <a:gd name="connsiteY5" fmla="*/ 567232 h 1754326"/>
              <a:gd name="connsiteX6" fmla="*/ 2284288 w 2284288"/>
              <a:gd name="connsiteY6" fmla="*/ 1116921 h 1754326"/>
              <a:gd name="connsiteX7" fmla="*/ 2284288 w 2284288"/>
              <a:gd name="connsiteY7" fmla="*/ 1754326 h 1754326"/>
              <a:gd name="connsiteX8" fmla="*/ 1713216 w 2284288"/>
              <a:gd name="connsiteY8" fmla="*/ 1754326 h 1754326"/>
              <a:gd name="connsiteX9" fmla="*/ 1210673 w 2284288"/>
              <a:gd name="connsiteY9" fmla="*/ 1754326 h 1754326"/>
              <a:gd name="connsiteX10" fmla="*/ 639601 w 2284288"/>
              <a:gd name="connsiteY10" fmla="*/ 1754326 h 1754326"/>
              <a:gd name="connsiteX11" fmla="*/ 0 w 2284288"/>
              <a:gd name="connsiteY11" fmla="*/ 1754326 h 1754326"/>
              <a:gd name="connsiteX12" fmla="*/ 0 w 2284288"/>
              <a:gd name="connsiteY12" fmla="*/ 1187094 h 1754326"/>
              <a:gd name="connsiteX13" fmla="*/ 0 w 2284288"/>
              <a:gd name="connsiteY13" fmla="*/ 619862 h 1754326"/>
              <a:gd name="connsiteX14" fmla="*/ 0 w 2284288"/>
              <a:gd name="connsiteY14"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4288" h="1754326" extrusionOk="0">
                <a:moveTo>
                  <a:pt x="0" y="0"/>
                </a:moveTo>
                <a:cubicBezTo>
                  <a:pt x="191147" y="-5952"/>
                  <a:pt x="402748" y="-13875"/>
                  <a:pt x="548229" y="0"/>
                </a:cubicBezTo>
                <a:cubicBezTo>
                  <a:pt x="693710" y="13875"/>
                  <a:pt x="945447" y="-15484"/>
                  <a:pt x="1050772" y="0"/>
                </a:cubicBezTo>
                <a:cubicBezTo>
                  <a:pt x="1156097" y="15484"/>
                  <a:pt x="1519626" y="-14828"/>
                  <a:pt x="1667530" y="0"/>
                </a:cubicBezTo>
                <a:cubicBezTo>
                  <a:pt x="1815434" y="14828"/>
                  <a:pt x="2023554" y="-10938"/>
                  <a:pt x="2284288" y="0"/>
                </a:cubicBezTo>
                <a:cubicBezTo>
                  <a:pt x="2260284" y="127025"/>
                  <a:pt x="2292299" y="324737"/>
                  <a:pt x="2284288" y="567232"/>
                </a:cubicBezTo>
                <a:cubicBezTo>
                  <a:pt x="2276277" y="809727"/>
                  <a:pt x="2275279" y="1001658"/>
                  <a:pt x="2284288" y="1116921"/>
                </a:cubicBezTo>
                <a:cubicBezTo>
                  <a:pt x="2293297" y="1232184"/>
                  <a:pt x="2289403" y="1444345"/>
                  <a:pt x="2284288" y="1754326"/>
                </a:cubicBezTo>
                <a:cubicBezTo>
                  <a:pt x="2055886" y="1758794"/>
                  <a:pt x="1885632" y="1752920"/>
                  <a:pt x="1713216" y="1754326"/>
                </a:cubicBezTo>
                <a:cubicBezTo>
                  <a:pt x="1540800" y="1755732"/>
                  <a:pt x="1454687" y="1731497"/>
                  <a:pt x="1210673" y="1754326"/>
                </a:cubicBezTo>
                <a:cubicBezTo>
                  <a:pt x="966659" y="1777155"/>
                  <a:pt x="814055" y="1731717"/>
                  <a:pt x="639601" y="1754326"/>
                </a:cubicBezTo>
                <a:cubicBezTo>
                  <a:pt x="465147" y="1776935"/>
                  <a:pt x="194225" y="1773641"/>
                  <a:pt x="0" y="1754326"/>
                </a:cubicBezTo>
                <a:cubicBezTo>
                  <a:pt x="5924" y="1632951"/>
                  <a:pt x="27361" y="1330711"/>
                  <a:pt x="0" y="1187094"/>
                </a:cubicBezTo>
                <a:cubicBezTo>
                  <a:pt x="-27361" y="1043477"/>
                  <a:pt x="19803" y="861922"/>
                  <a:pt x="0" y="619862"/>
                </a:cubicBezTo>
                <a:cubicBezTo>
                  <a:pt x="-19803" y="377802"/>
                  <a:pt x="-17468" y="156342"/>
                  <a:pt x="0" y="0"/>
                </a:cubicBezTo>
                <a:close/>
              </a:path>
            </a:pathLst>
          </a:custGeom>
          <a:noFill/>
          <a:ln>
            <a:solidFill>
              <a:schemeClr val="accent6">
                <a:lumMod val="75000"/>
              </a:scheme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marL="0" indent="0">
              <a:buNone/>
            </a:pPr>
            <a:r>
              <a:rPr lang="fi-FI" dirty="0" err="1"/>
              <a:t>att</a:t>
            </a:r>
            <a:r>
              <a:rPr lang="fi-FI" dirty="0"/>
              <a:t> </a:t>
            </a:r>
            <a:r>
              <a:rPr lang="fi-FI" dirty="0" err="1"/>
              <a:t>äta</a:t>
            </a:r>
            <a:r>
              <a:rPr lang="fi-FI" dirty="0"/>
              <a:t>: </a:t>
            </a:r>
          </a:p>
          <a:p>
            <a:pPr marL="0" indent="0">
              <a:buNone/>
            </a:pPr>
            <a:r>
              <a:rPr lang="fi-FI" dirty="0"/>
              <a:t>	en </a:t>
            </a:r>
            <a:r>
              <a:rPr lang="fi-FI" dirty="0" err="1"/>
              <a:t>bulle</a:t>
            </a:r>
            <a:endParaRPr lang="fi-FI" dirty="0"/>
          </a:p>
          <a:p>
            <a:pPr marL="0" indent="0">
              <a:buNone/>
            </a:pPr>
            <a:r>
              <a:rPr lang="fi-FI" dirty="0"/>
              <a:t>	en </a:t>
            </a:r>
            <a:r>
              <a:rPr lang="fi-FI" dirty="0" err="1"/>
              <a:t>sämla</a:t>
            </a:r>
            <a:endParaRPr lang="fi-FI" dirty="0"/>
          </a:p>
          <a:p>
            <a:pPr marL="0" indent="0">
              <a:buNone/>
            </a:pPr>
            <a:r>
              <a:rPr lang="fi-FI" dirty="0"/>
              <a:t>	en </a:t>
            </a:r>
            <a:r>
              <a:rPr lang="fi-FI" dirty="0" err="1"/>
              <a:t>tårta</a:t>
            </a:r>
            <a:endParaRPr lang="fi-FI" dirty="0"/>
          </a:p>
          <a:p>
            <a:pPr marL="0" indent="0">
              <a:buNone/>
            </a:pPr>
            <a:r>
              <a:rPr lang="fi-FI" dirty="0"/>
              <a:t>	en croissant</a:t>
            </a:r>
          </a:p>
          <a:p>
            <a:endParaRPr lang="fi-FI" dirty="0"/>
          </a:p>
        </p:txBody>
      </p:sp>
      <p:sp>
        <p:nvSpPr>
          <p:cNvPr id="12" name="Tekstiruutu 11">
            <a:extLst>
              <a:ext uri="{FF2B5EF4-FFF2-40B4-BE49-F238E27FC236}">
                <a16:creationId xmlns:a16="http://schemas.microsoft.com/office/drawing/2014/main" id="{08560384-2AAA-16AE-7E01-C3FE7A633CB7}"/>
              </a:ext>
            </a:extLst>
          </p:cNvPr>
          <p:cNvSpPr txBox="1"/>
          <p:nvPr/>
        </p:nvSpPr>
        <p:spPr>
          <a:xfrm>
            <a:off x="6801364" y="5088135"/>
            <a:ext cx="2496747" cy="1200329"/>
          </a:xfrm>
          <a:custGeom>
            <a:avLst/>
            <a:gdLst>
              <a:gd name="connsiteX0" fmla="*/ 0 w 2496747"/>
              <a:gd name="connsiteY0" fmla="*/ 0 h 1200329"/>
              <a:gd name="connsiteX1" fmla="*/ 674122 w 2496747"/>
              <a:gd name="connsiteY1" fmla="*/ 0 h 1200329"/>
              <a:gd name="connsiteX2" fmla="*/ 1298308 w 2496747"/>
              <a:gd name="connsiteY2" fmla="*/ 0 h 1200329"/>
              <a:gd name="connsiteX3" fmla="*/ 1947463 w 2496747"/>
              <a:gd name="connsiteY3" fmla="*/ 0 h 1200329"/>
              <a:gd name="connsiteX4" fmla="*/ 2496747 w 2496747"/>
              <a:gd name="connsiteY4" fmla="*/ 0 h 1200329"/>
              <a:gd name="connsiteX5" fmla="*/ 2496747 w 2496747"/>
              <a:gd name="connsiteY5" fmla="*/ 588161 h 1200329"/>
              <a:gd name="connsiteX6" fmla="*/ 2496747 w 2496747"/>
              <a:gd name="connsiteY6" fmla="*/ 1200329 h 1200329"/>
              <a:gd name="connsiteX7" fmla="*/ 1822625 w 2496747"/>
              <a:gd name="connsiteY7" fmla="*/ 1200329 h 1200329"/>
              <a:gd name="connsiteX8" fmla="*/ 1148504 w 2496747"/>
              <a:gd name="connsiteY8" fmla="*/ 1200329 h 1200329"/>
              <a:gd name="connsiteX9" fmla="*/ 0 w 2496747"/>
              <a:gd name="connsiteY9" fmla="*/ 1200329 h 1200329"/>
              <a:gd name="connsiteX10" fmla="*/ 0 w 2496747"/>
              <a:gd name="connsiteY10" fmla="*/ 636174 h 1200329"/>
              <a:gd name="connsiteX11" fmla="*/ 0 w 2496747"/>
              <a:gd name="connsiteY11"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96747" h="1200329" extrusionOk="0">
                <a:moveTo>
                  <a:pt x="0" y="0"/>
                </a:moveTo>
                <a:cubicBezTo>
                  <a:pt x="228818" y="-31513"/>
                  <a:pt x="458663" y="12478"/>
                  <a:pt x="674122" y="0"/>
                </a:cubicBezTo>
                <a:cubicBezTo>
                  <a:pt x="889581" y="-12478"/>
                  <a:pt x="1169749" y="-30387"/>
                  <a:pt x="1298308" y="0"/>
                </a:cubicBezTo>
                <a:cubicBezTo>
                  <a:pt x="1426867" y="30387"/>
                  <a:pt x="1696823" y="-31787"/>
                  <a:pt x="1947463" y="0"/>
                </a:cubicBezTo>
                <a:cubicBezTo>
                  <a:pt x="2198104" y="31787"/>
                  <a:pt x="2237518" y="7202"/>
                  <a:pt x="2496747" y="0"/>
                </a:cubicBezTo>
                <a:cubicBezTo>
                  <a:pt x="2486191" y="152040"/>
                  <a:pt x="2512161" y="314491"/>
                  <a:pt x="2496747" y="588161"/>
                </a:cubicBezTo>
                <a:cubicBezTo>
                  <a:pt x="2481333" y="861831"/>
                  <a:pt x="2473425" y="1014692"/>
                  <a:pt x="2496747" y="1200329"/>
                </a:cubicBezTo>
                <a:cubicBezTo>
                  <a:pt x="2343696" y="1181619"/>
                  <a:pt x="2114199" y="1224220"/>
                  <a:pt x="1822625" y="1200329"/>
                </a:cubicBezTo>
                <a:cubicBezTo>
                  <a:pt x="1531051" y="1176438"/>
                  <a:pt x="1482430" y="1226024"/>
                  <a:pt x="1148504" y="1200329"/>
                </a:cubicBezTo>
                <a:cubicBezTo>
                  <a:pt x="814578" y="1174634"/>
                  <a:pt x="437465" y="1189779"/>
                  <a:pt x="0" y="1200329"/>
                </a:cubicBezTo>
                <a:cubicBezTo>
                  <a:pt x="16165" y="1044103"/>
                  <a:pt x="-24900" y="850675"/>
                  <a:pt x="0" y="636174"/>
                </a:cubicBezTo>
                <a:cubicBezTo>
                  <a:pt x="24900" y="421673"/>
                  <a:pt x="-23646" y="176994"/>
                  <a:pt x="0" y="0"/>
                </a:cubicBezTo>
                <a:close/>
              </a:path>
            </a:pathLst>
          </a:custGeom>
          <a:noFill/>
          <a:ln>
            <a:solidFill>
              <a:schemeClr val="accent6">
                <a:lumMod val="75000"/>
              </a:schemeClr>
            </a:solidFill>
            <a:extLst>
              <a:ext uri="{C807C97D-BFC1-408E-A445-0C87EB9F89A2}">
                <ask:lineSketchStyleProps xmlns:ask="http://schemas.microsoft.com/office/drawing/2018/sketchyshapes" sd="1453953587">
                  <a:prstGeom prst="rect">
                    <a:avLst/>
                  </a:prstGeom>
                  <ask:type>
                    <ask:lineSketchFreehand/>
                  </ask:type>
                </ask:lineSketchStyleProps>
              </a:ext>
            </a:extLst>
          </a:ln>
        </p:spPr>
        <p:txBody>
          <a:bodyPr wrap="square" rtlCol="0">
            <a:spAutoFit/>
          </a:bodyPr>
          <a:lstStyle/>
          <a:p>
            <a:pPr marL="0" indent="0">
              <a:buNone/>
            </a:pPr>
            <a:r>
              <a:rPr lang="fi-FI" dirty="0" err="1"/>
              <a:t>att</a:t>
            </a:r>
            <a:r>
              <a:rPr lang="fi-FI" dirty="0"/>
              <a:t> </a:t>
            </a:r>
            <a:r>
              <a:rPr lang="fi-FI" dirty="0" err="1"/>
              <a:t>betala</a:t>
            </a:r>
            <a:r>
              <a:rPr lang="fi-FI" dirty="0"/>
              <a:t>:</a:t>
            </a:r>
          </a:p>
          <a:p>
            <a:pPr marL="0" indent="0">
              <a:buNone/>
            </a:pPr>
            <a:r>
              <a:rPr lang="fi-FI" dirty="0"/>
              <a:t>	</a:t>
            </a:r>
            <a:r>
              <a:rPr lang="fi-FI" dirty="0" err="1"/>
              <a:t>med</a:t>
            </a:r>
            <a:r>
              <a:rPr lang="fi-FI" dirty="0"/>
              <a:t> </a:t>
            </a:r>
            <a:r>
              <a:rPr lang="fi-FI" dirty="0" err="1"/>
              <a:t>kort</a:t>
            </a:r>
            <a:endParaRPr lang="fi-FI" dirty="0"/>
          </a:p>
          <a:p>
            <a:pPr marL="0" indent="0">
              <a:buNone/>
            </a:pPr>
            <a:r>
              <a:rPr lang="fi-FI" dirty="0"/>
              <a:t>	</a:t>
            </a:r>
            <a:r>
              <a:rPr lang="fi-FI" dirty="0" err="1"/>
              <a:t>med</a:t>
            </a:r>
            <a:r>
              <a:rPr lang="fi-FI" dirty="0"/>
              <a:t> </a:t>
            </a:r>
            <a:r>
              <a:rPr lang="fi-FI" dirty="0" err="1"/>
              <a:t>kontant</a:t>
            </a:r>
            <a:endParaRPr lang="fi-FI" dirty="0"/>
          </a:p>
          <a:p>
            <a:endParaRPr lang="fi-FI" dirty="0"/>
          </a:p>
        </p:txBody>
      </p:sp>
      <p:pic>
        <p:nvPicPr>
          <p:cNvPr id="14" name="Kuva 13" descr="Kassakone ääriviiva">
            <a:extLst>
              <a:ext uri="{FF2B5EF4-FFF2-40B4-BE49-F238E27FC236}">
                <a16:creationId xmlns:a16="http://schemas.microsoft.com/office/drawing/2014/main" id="{35F9862C-8845-AF6C-1BD2-2480D18D770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77101" y="1690688"/>
            <a:ext cx="914400" cy="914400"/>
          </a:xfrm>
          <a:prstGeom prst="rect">
            <a:avLst/>
          </a:prstGeom>
        </p:spPr>
      </p:pic>
      <p:pic>
        <p:nvPicPr>
          <p:cNvPr id="16" name="Kuva 15" descr="Kolikot ääriviiva">
            <a:extLst>
              <a:ext uri="{FF2B5EF4-FFF2-40B4-BE49-F238E27FC236}">
                <a16:creationId xmlns:a16="http://schemas.microsoft.com/office/drawing/2014/main" id="{84A2D8F1-FBAA-B0D7-3590-5B986D1B83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36406" y="5785548"/>
            <a:ext cx="393909" cy="393909"/>
          </a:xfrm>
          <a:prstGeom prst="rect">
            <a:avLst/>
          </a:prstGeom>
        </p:spPr>
      </p:pic>
      <p:pic>
        <p:nvPicPr>
          <p:cNvPr id="18" name="Kuva 17" descr="Latte-kuppi ääriviiva">
            <a:extLst>
              <a:ext uri="{FF2B5EF4-FFF2-40B4-BE49-F238E27FC236}">
                <a16:creationId xmlns:a16="http://schemas.microsoft.com/office/drawing/2014/main" id="{0189E92B-4566-3DE6-048F-3111E3F5E2C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7334" y="1536471"/>
            <a:ext cx="914400" cy="914400"/>
          </a:xfrm>
          <a:prstGeom prst="rect">
            <a:avLst/>
          </a:prstGeom>
        </p:spPr>
      </p:pic>
      <p:pic>
        <p:nvPicPr>
          <p:cNvPr id="20" name="Kuva 19" descr="Luottokortti ääriviiva">
            <a:extLst>
              <a:ext uri="{FF2B5EF4-FFF2-40B4-BE49-F238E27FC236}">
                <a16:creationId xmlns:a16="http://schemas.microsoft.com/office/drawing/2014/main" id="{7CB949A0-70EE-DBCF-F272-902E2762BEB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51281" y="5367512"/>
            <a:ext cx="589850" cy="589850"/>
          </a:xfrm>
          <a:prstGeom prst="rect">
            <a:avLst/>
          </a:prstGeom>
        </p:spPr>
      </p:pic>
      <p:pic>
        <p:nvPicPr>
          <p:cNvPr id="22" name="Kuva 21" descr="Tee ääriviiva">
            <a:extLst>
              <a:ext uri="{FF2B5EF4-FFF2-40B4-BE49-F238E27FC236}">
                <a16:creationId xmlns:a16="http://schemas.microsoft.com/office/drawing/2014/main" id="{57EB1464-A98B-38CA-0ACA-69F96B7AFBB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164170" y="3694898"/>
            <a:ext cx="914400" cy="914400"/>
          </a:xfrm>
          <a:prstGeom prst="rect">
            <a:avLst/>
          </a:prstGeom>
        </p:spPr>
      </p:pic>
      <p:pic>
        <p:nvPicPr>
          <p:cNvPr id="24" name="Kuva 23" descr="Voisarvi ääriviiva">
            <a:extLst>
              <a:ext uri="{FF2B5EF4-FFF2-40B4-BE49-F238E27FC236}">
                <a16:creationId xmlns:a16="http://schemas.microsoft.com/office/drawing/2014/main" id="{CB3B4AA7-D32A-6F6C-23CA-FB61A59DF37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9679643">
            <a:off x="6897869" y="2887424"/>
            <a:ext cx="572784" cy="572784"/>
          </a:xfrm>
          <a:prstGeom prst="rect">
            <a:avLst/>
          </a:prstGeom>
        </p:spPr>
      </p:pic>
    </p:spTree>
    <p:extLst>
      <p:ext uri="{BB962C8B-B14F-4D97-AF65-F5344CB8AC3E}">
        <p14:creationId xmlns:p14="http://schemas.microsoft.com/office/powerpoint/2010/main" val="36316618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936C5B-B9DC-AC76-A05A-F9BAFBFE85BD}"/>
              </a:ext>
            </a:extLst>
          </p:cNvPr>
          <p:cNvSpPr>
            <a:spLocks noGrp="1"/>
          </p:cNvSpPr>
          <p:nvPr>
            <p:ph type="title"/>
          </p:nvPr>
        </p:nvSpPr>
        <p:spPr/>
        <p:txBody>
          <a:bodyPr/>
          <a:lstStyle/>
          <a:p>
            <a:r>
              <a:rPr lang="fi-FI" b="1" dirty="0"/>
              <a:t>Harjoittele</a:t>
            </a:r>
          </a:p>
        </p:txBody>
      </p:sp>
      <p:sp>
        <p:nvSpPr>
          <p:cNvPr id="3" name="Tekstin paikkamerkki 2">
            <a:extLst>
              <a:ext uri="{FF2B5EF4-FFF2-40B4-BE49-F238E27FC236}">
                <a16:creationId xmlns:a16="http://schemas.microsoft.com/office/drawing/2014/main" id="{05C4A55C-5B1C-438A-F6DD-ADF79CEBE006}"/>
              </a:ext>
            </a:extLst>
          </p:cNvPr>
          <p:cNvSpPr>
            <a:spLocks noGrp="1"/>
          </p:cNvSpPr>
          <p:nvPr>
            <p:ph type="body" idx="1"/>
          </p:nvPr>
        </p:nvSpPr>
        <p:spPr/>
        <p:txBody>
          <a:bodyPr/>
          <a:lstStyle/>
          <a:p>
            <a:r>
              <a:rPr lang="fi-FI"/>
              <a:t>Otan kahvin</a:t>
            </a:r>
          </a:p>
        </p:txBody>
      </p:sp>
      <p:sp>
        <p:nvSpPr>
          <p:cNvPr id="4" name="Sisällön paikkamerkki 3">
            <a:extLst>
              <a:ext uri="{FF2B5EF4-FFF2-40B4-BE49-F238E27FC236}">
                <a16:creationId xmlns:a16="http://schemas.microsoft.com/office/drawing/2014/main" id="{C992C5E5-D004-BD6C-EDF0-A91BFE71394B}"/>
              </a:ext>
            </a:extLst>
          </p:cNvPr>
          <p:cNvSpPr>
            <a:spLocks noGrp="1"/>
          </p:cNvSpPr>
          <p:nvPr>
            <p:ph sz="half" idx="2"/>
          </p:nvPr>
        </p:nvSpPr>
        <p:spPr/>
        <p:txBody>
          <a:bodyPr/>
          <a:lstStyle/>
          <a:p>
            <a:r>
              <a:rPr lang="fi-FI"/>
              <a:t>Hei! Ottaisin kahvin.</a:t>
            </a:r>
          </a:p>
          <a:p>
            <a:r>
              <a:rPr lang="fi-FI"/>
              <a:t>Hei. Haluatko sokeria?</a:t>
            </a:r>
          </a:p>
          <a:p>
            <a:r>
              <a:rPr lang="fi-FI"/>
              <a:t>Kyllä kiitos.</a:t>
            </a:r>
          </a:p>
          <a:p>
            <a:r>
              <a:rPr lang="fi-FI"/>
              <a:t>Tässä ole hyvä.</a:t>
            </a:r>
          </a:p>
          <a:p>
            <a:r>
              <a:rPr lang="fi-FI"/>
              <a:t>Maksan kortilla.</a:t>
            </a:r>
          </a:p>
          <a:p>
            <a:r>
              <a:rPr lang="fi-FI"/>
              <a:t>Se maksaa 2 euroa.</a:t>
            </a:r>
          </a:p>
        </p:txBody>
      </p:sp>
      <p:sp>
        <p:nvSpPr>
          <p:cNvPr id="5" name="Tekstin paikkamerkki 4">
            <a:extLst>
              <a:ext uri="{FF2B5EF4-FFF2-40B4-BE49-F238E27FC236}">
                <a16:creationId xmlns:a16="http://schemas.microsoft.com/office/drawing/2014/main" id="{AE29C4C1-DDA8-D62D-75E8-1B40C4593260}"/>
              </a:ext>
            </a:extLst>
          </p:cNvPr>
          <p:cNvSpPr>
            <a:spLocks noGrp="1"/>
          </p:cNvSpPr>
          <p:nvPr>
            <p:ph type="body" sz="quarter" idx="3"/>
          </p:nvPr>
        </p:nvSpPr>
        <p:spPr/>
        <p:txBody>
          <a:bodyPr/>
          <a:lstStyle/>
          <a:p>
            <a:r>
              <a:rPr lang="fi-FI"/>
              <a:t>Otan teen ja pullan</a:t>
            </a:r>
          </a:p>
        </p:txBody>
      </p:sp>
      <p:sp>
        <p:nvSpPr>
          <p:cNvPr id="6" name="Sisällön paikkamerkki 5">
            <a:extLst>
              <a:ext uri="{FF2B5EF4-FFF2-40B4-BE49-F238E27FC236}">
                <a16:creationId xmlns:a16="http://schemas.microsoft.com/office/drawing/2014/main" id="{1EBD820C-F353-773C-C911-F705B6822667}"/>
              </a:ext>
            </a:extLst>
          </p:cNvPr>
          <p:cNvSpPr>
            <a:spLocks noGrp="1"/>
          </p:cNvSpPr>
          <p:nvPr>
            <p:ph sz="quarter" idx="4"/>
          </p:nvPr>
        </p:nvSpPr>
        <p:spPr/>
        <p:txBody>
          <a:bodyPr/>
          <a:lstStyle/>
          <a:p>
            <a:r>
              <a:rPr lang="fi-FI"/>
              <a:t>Hei! Ottaisin teen ja pullan.</a:t>
            </a:r>
          </a:p>
          <a:p>
            <a:r>
              <a:rPr lang="fi-FI"/>
              <a:t>Hei. Haluatko maitoa?</a:t>
            </a:r>
          </a:p>
          <a:p>
            <a:r>
              <a:rPr lang="fi-FI"/>
              <a:t>En kiitos. </a:t>
            </a:r>
          </a:p>
          <a:p>
            <a:r>
              <a:rPr lang="fi-FI"/>
              <a:t>Se maksaa neljä euroa</a:t>
            </a:r>
          </a:p>
          <a:p>
            <a:r>
              <a:rPr lang="fi-FI"/>
              <a:t>Kiitos, maksan kortilla.</a:t>
            </a:r>
          </a:p>
          <a:p>
            <a:r>
              <a:rPr lang="fi-FI"/>
              <a:t>Kiitos. Tässä ole hyvä.</a:t>
            </a:r>
          </a:p>
        </p:txBody>
      </p:sp>
      <p:pic>
        <p:nvPicPr>
          <p:cNvPr id="7" name="Kuva 6" descr="Keskustelu ääriviiva">
            <a:extLst>
              <a:ext uri="{FF2B5EF4-FFF2-40B4-BE49-F238E27FC236}">
                <a16:creationId xmlns:a16="http://schemas.microsoft.com/office/drawing/2014/main" id="{B82B8233-BCB8-D6D3-6801-D6613F593B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15916" y="-101743"/>
            <a:ext cx="2606818" cy="2606818"/>
          </a:xfrm>
          <a:prstGeom prst="rect">
            <a:avLst/>
          </a:prstGeom>
        </p:spPr>
      </p:pic>
      <p:sp>
        <p:nvSpPr>
          <p:cNvPr id="8" name="Tekstiruutu 7">
            <a:extLst>
              <a:ext uri="{FF2B5EF4-FFF2-40B4-BE49-F238E27FC236}">
                <a16:creationId xmlns:a16="http://schemas.microsoft.com/office/drawing/2014/main" id="{B2AC356B-BDD5-F2D7-8C1E-664E0C0299B4}"/>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Tree>
    <p:extLst>
      <p:ext uri="{BB962C8B-B14F-4D97-AF65-F5344CB8AC3E}">
        <p14:creationId xmlns:p14="http://schemas.microsoft.com/office/powerpoint/2010/main" val="14516071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4CB9B6A-BAA4-D7BB-5A81-CE7C6CEAFE0C}"/>
              </a:ext>
            </a:extLst>
          </p:cNvPr>
          <p:cNvSpPr>
            <a:spLocks noGrp="1"/>
          </p:cNvSpPr>
          <p:nvPr>
            <p:ph type="title"/>
          </p:nvPr>
        </p:nvSpPr>
        <p:spPr/>
        <p:txBody>
          <a:bodyPr/>
          <a:lstStyle/>
          <a:p>
            <a:r>
              <a:rPr lang="fi-FI" b="1" dirty="0"/>
              <a:t>Numeroita 21-100 – huomaatko säännön?</a:t>
            </a:r>
          </a:p>
        </p:txBody>
      </p:sp>
      <p:sp>
        <p:nvSpPr>
          <p:cNvPr id="3" name="Tekstin paikkamerkki 2">
            <a:extLst>
              <a:ext uri="{FF2B5EF4-FFF2-40B4-BE49-F238E27FC236}">
                <a16:creationId xmlns:a16="http://schemas.microsoft.com/office/drawing/2014/main" id="{8B52B996-9E47-0CA7-A5F0-2F6688F30EB0}"/>
              </a:ext>
            </a:extLst>
          </p:cNvPr>
          <p:cNvSpPr>
            <a:spLocks noGrp="1"/>
          </p:cNvSpPr>
          <p:nvPr>
            <p:ph type="body" idx="1"/>
          </p:nvPr>
        </p:nvSpPr>
        <p:spPr>
          <a:xfrm>
            <a:off x="674964" y="3170916"/>
            <a:ext cx="981914" cy="1514100"/>
          </a:xfrm>
        </p:spPr>
        <p:txBody>
          <a:bodyPr>
            <a:normAutofit lnSpcReduction="10000"/>
          </a:bodyPr>
          <a:lstStyle/>
          <a:p>
            <a:r>
              <a:rPr lang="fi-FI" sz="3200" dirty="0"/>
              <a:t>21-30</a:t>
            </a:r>
          </a:p>
        </p:txBody>
      </p:sp>
      <p:sp>
        <p:nvSpPr>
          <p:cNvPr id="4" name="Sisällön paikkamerkki 3">
            <a:extLst>
              <a:ext uri="{FF2B5EF4-FFF2-40B4-BE49-F238E27FC236}">
                <a16:creationId xmlns:a16="http://schemas.microsoft.com/office/drawing/2014/main" id="{A72F850D-65AA-3520-F004-33C9ADD35AAE}"/>
              </a:ext>
            </a:extLst>
          </p:cNvPr>
          <p:cNvSpPr>
            <a:spLocks noGrp="1"/>
          </p:cNvSpPr>
          <p:nvPr>
            <p:ph sz="half" idx="2"/>
          </p:nvPr>
        </p:nvSpPr>
        <p:spPr>
          <a:xfrm>
            <a:off x="1821702" y="1849348"/>
            <a:ext cx="2110733" cy="4521059"/>
          </a:xfrm>
          <a:ln>
            <a:solidFill>
              <a:srgbClr val="FF0000"/>
            </a:solidFill>
          </a:ln>
        </p:spPr>
        <p:txBody>
          <a:bodyPr>
            <a:noAutofit/>
          </a:bodyPr>
          <a:lstStyle/>
          <a:p>
            <a:pPr marL="0" indent="0">
              <a:buNone/>
            </a:pPr>
            <a:r>
              <a:rPr lang="fi-FI" sz="2400" dirty="0"/>
              <a:t>21 </a:t>
            </a:r>
            <a:r>
              <a:rPr lang="fi-FI" sz="2400" dirty="0" err="1"/>
              <a:t>tjugoett</a:t>
            </a:r>
            <a:endParaRPr lang="fi-FI" sz="2400" dirty="0"/>
          </a:p>
          <a:p>
            <a:pPr marL="0" indent="0">
              <a:buNone/>
            </a:pPr>
            <a:r>
              <a:rPr lang="fi-FI" sz="2400" dirty="0"/>
              <a:t>22 </a:t>
            </a:r>
            <a:r>
              <a:rPr lang="fi-FI" sz="2400" dirty="0" err="1"/>
              <a:t>tjugotvå</a:t>
            </a:r>
            <a:endParaRPr lang="fi-FI" sz="2400" dirty="0"/>
          </a:p>
          <a:p>
            <a:pPr marL="0" indent="0">
              <a:buNone/>
            </a:pPr>
            <a:r>
              <a:rPr lang="fi-FI" sz="2400" dirty="0"/>
              <a:t>23 </a:t>
            </a:r>
            <a:r>
              <a:rPr lang="fi-FI" sz="2400" dirty="0" err="1"/>
              <a:t>tjugotre</a:t>
            </a:r>
            <a:endParaRPr lang="fi-FI" sz="2400" dirty="0"/>
          </a:p>
          <a:p>
            <a:pPr marL="0" indent="0">
              <a:buNone/>
            </a:pPr>
            <a:r>
              <a:rPr lang="fi-FI" sz="2400" dirty="0"/>
              <a:t>24 </a:t>
            </a:r>
            <a:r>
              <a:rPr lang="fi-FI" sz="2400" dirty="0" err="1"/>
              <a:t>tjugofyra</a:t>
            </a:r>
            <a:endParaRPr lang="fi-FI" sz="2400" dirty="0"/>
          </a:p>
          <a:p>
            <a:pPr marL="0" indent="0">
              <a:buNone/>
            </a:pPr>
            <a:r>
              <a:rPr lang="fi-FI" sz="2400" dirty="0"/>
              <a:t>25 </a:t>
            </a:r>
            <a:r>
              <a:rPr lang="fi-FI" sz="2400" dirty="0" err="1"/>
              <a:t>tjugofem</a:t>
            </a:r>
            <a:endParaRPr lang="fi-FI" sz="2400" dirty="0"/>
          </a:p>
          <a:p>
            <a:pPr marL="0" indent="0">
              <a:buNone/>
            </a:pPr>
            <a:r>
              <a:rPr lang="fi-FI" sz="2400" dirty="0"/>
              <a:t>26 </a:t>
            </a:r>
            <a:r>
              <a:rPr lang="fi-FI" sz="2400" dirty="0" err="1"/>
              <a:t>tjugosex</a:t>
            </a:r>
            <a:endParaRPr lang="fi-FI" sz="2400" dirty="0"/>
          </a:p>
          <a:p>
            <a:pPr marL="0" indent="0">
              <a:buNone/>
            </a:pPr>
            <a:r>
              <a:rPr lang="fi-FI" sz="2400" dirty="0"/>
              <a:t>27 </a:t>
            </a:r>
            <a:r>
              <a:rPr lang="fi-FI" sz="2400" dirty="0" err="1"/>
              <a:t>tjugosju</a:t>
            </a:r>
            <a:endParaRPr lang="fi-FI" sz="2400" dirty="0"/>
          </a:p>
          <a:p>
            <a:pPr marL="0" indent="0">
              <a:buNone/>
            </a:pPr>
            <a:r>
              <a:rPr lang="fi-FI" sz="2400" dirty="0"/>
              <a:t>28 </a:t>
            </a:r>
            <a:r>
              <a:rPr lang="fi-FI" sz="2400" dirty="0" err="1"/>
              <a:t>tjugoåtta</a:t>
            </a:r>
            <a:endParaRPr lang="fi-FI" sz="2400" dirty="0"/>
          </a:p>
          <a:p>
            <a:pPr marL="0" indent="0">
              <a:buNone/>
            </a:pPr>
            <a:r>
              <a:rPr lang="fi-FI" sz="2400" dirty="0"/>
              <a:t>29 </a:t>
            </a:r>
            <a:r>
              <a:rPr lang="fi-FI" sz="2400" dirty="0" err="1"/>
              <a:t>tjugonio</a:t>
            </a:r>
            <a:endParaRPr lang="fi-FI" sz="2400" dirty="0"/>
          </a:p>
          <a:p>
            <a:pPr marL="0" indent="0">
              <a:buNone/>
            </a:pPr>
            <a:r>
              <a:rPr lang="fi-FI" sz="2400" dirty="0"/>
              <a:t>30 </a:t>
            </a:r>
            <a:r>
              <a:rPr lang="fi-FI" sz="2400" dirty="0" err="1"/>
              <a:t>trettio</a:t>
            </a:r>
            <a:endParaRPr lang="fi-FI" sz="2000" dirty="0"/>
          </a:p>
        </p:txBody>
      </p:sp>
      <p:sp>
        <p:nvSpPr>
          <p:cNvPr id="5" name="Tekstin paikkamerkki 4">
            <a:extLst>
              <a:ext uri="{FF2B5EF4-FFF2-40B4-BE49-F238E27FC236}">
                <a16:creationId xmlns:a16="http://schemas.microsoft.com/office/drawing/2014/main" id="{153BCB92-E009-F343-FEBC-8772303FA64D}"/>
              </a:ext>
            </a:extLst>
          </p:cNvPr>
          <p:cNvSpPr>
            <a:spLocks noGrp="1"/>
          </p:cNvSpPr>
          <p:nvPr>
            <p:ph type="body" sz="quarter" idx="3"/>
          </p:nvPr>
        </p:nvSpPr>
        <p:spPr>
          <a:xfrm>
            <a:off x="4819784" y="2719050"/>
            <a:ext cx="831003" cy="2938489"/>
          </a:xfrm>
        </p:spPr>
        <p:txBody>
          <a:bodyPr>
            <a:normAutofit lnSpcReduction="10000"/>
          </a:bodyPr>
          <a:lstStyle/>
          <a:p>
            <a:r>
              <a:rPr lang="fi-FI" sz="3200" dirty="0"/>
              <a:t>40 50 60 70 80 90 100</a:t>
            </a:r>
          </a:p>
        </p:txBody>
      </p:sp>
      <p:sp>
        <p:nvSpPr>
          <p:cNvPr id="6" name="Sisällön paikkamerkki 5">
            <a:extLst>
              <a:ext uri="{FF2B5EF4-FFF2-40B4-BE49-F238E27FC236}">
                <a16:creationId xmlns:a16="http://schemas.microsoft.com/office/drawing/2014/main" id="{2A680B3A-5B01-9DC4-E324-050B6CB2880E}"/>
              </a:ext>
            </a:extLst>
          </p:cNvPr>
          <p:cNvSpPr>
            <a:spLocks noGrp="1"/>
          </p:cNvSpPr>
          <p:nvPr>
            <p:ph sz="quarter" idx="4"/>
          </p:nvPr>
        </p:nvSpPr>
        <p:spPr>
          <a:xfrm>
            <a:off x="6096000" y="1690688"/>
            <a:ext cx="3551434" cy="4905320"/>
          </a:xfrm>
          <a:ln>
            <a:solidFill>
              <a:srgbClr val="00B0F0"/>
            </a:solidFill>
          </a:ln>
        </p:spPr>
        <p:txBody>
          <a:bodyPr vert="horz" lIns="91440" tIns="45720" rIns="91440" bIns="45720" rtlCol="0" anchor="t">
            <a:normAutofit fontScale="40000" lnSpcReduction="20000"/>
          </a:bodyPr>
          <a:lstStyle/>
          <a:p>
            <a:pPr marL="0" indent="0">
              <a:buNone/>
            </a:pPr>
            <a:endParaRPr lang="fi-FI" sz="5100" dirty="0"/>
          </a:p>
          <a:p>
            <a:pPr marL="0" indent="0">
              <a:buNone/>
            </a:pPr>
            <a:r>
              <a:rPr lang="fi-FI" sz="6000" dirty="0"/>
              <a:t>40 </a:t>
            </a:r>
            <a:r>
              <a:rPr lang="fi-FI" sz="6000" dirty="0" err="1"/>
              <a:t>fyrtio</a:t>
            </a:r>
            <a:endParaRPr lang="fi-FI" sz="6000" dirty="0"/>
          </a:p>
          <a:p>
            <a:pPr lvl="1">
              <a:buFont typeface="Wingdings" panose="05000000000000000000" pitchFamily="2" charset="2"/>
              <a:buChar char="Ø"/>
            </a:pPr>
            <a:r>
              <a:rPr lang="fi-FI" sz="4500" dirty="0"/>
              <a:t>41 </a:t>
            </a:r>
            <a:r>
              <a:rPr lang="fi-FI" sz="4500" dirty="0" err="1"/>
              <a:t>fyrttioett</a:t>
            </a:r>
            <a:endParaRPr lang="fi-FI" sz="4500" dirty="0"/>
          </a:p>
          <a:p>
            <a:pPr marL="0" indent="0">
              <a:buNone/>
            </a:pPr>
            <a:r>
              <a:rPr lang="fi-FI" sz="6000" dirty="0"/>
              <a:t>50 </a:t>
            </a:r>
            <a:r>
              <a:rPr lang="fi-FI" sz="6000" dirty="0" err="1"/>
              <a:t>femtio</a:t>
            </a:r>
            <a:endParaRPr lang="fi-FI" sz="6000" dirty="0">
              <a:cs typeface="Calibri"/>
            </a:endParaRPr>
          </a:p>
          <a:p>
            <a:pPr lvl="1">
              <a:buFont typeface="Wingdings" panose="05000000000000000000" pitchFamily="2" charset="2"/>
              <a:buChar char="Ø"/>
            </a:pPr>
            <a:r>
              <a:rPr lang="fi-FI" sz="4500" dirty="0"/>
              <a:t>52 </a:t>
            </a:r>
            <a:r>
              <a:rPr lang="fi-FI" sz="4500" dirty="0" err="1"/>
              <a:t>femtiotvå</a:t>
            </a:r>
            <a:endParaRPr lang="fi-FI" sz="4500" dirty="0"/>
          </a:p>
          <a:p>
            <a:pPr marL="0" indent="0">
              <a:buNone/>
            </a:pPr>
            <a:r>
              <a:rPr lang="fi-FI" sz="6000" dirty="0"/>
              <a:t>60 </a:t>
            </a:r>
            <a:r>
              <a:rPr lang="fi-FI" sz="6000" dirty="0" err="1"/>
              <a:t>sextio</a:t>
            </a:r>
            <a:endParaRPr lang="fi-FI" sz="6000" dirty="0"/>
          </a:p>
          <a:p>
            <a:pPr lvl="1">
              <a:buFont typeface="Wingdings" panose="05000000000000000000" pitchFamily="2" charset="2"/>
              <a:buChar char="Ø"/>
            </a:pPr>
            <a:r>
              <a:rPr lang="fi-FI" sz="4500" dirty="0"/>
              <a:t>63 </a:t>
            </a:r>
            <a:r>
              <a:rPr lang="fi-FI" sz="4500" dirty="0" err="1"/>
              <a:t>sextiotre</a:t>
            </a:r>
            <a:endParaRPr lang="fi-FI" sz="4500" dirty="0"/>
          </a:p>
          <a:p>
            <a:pPr marL="0" indent="0">
              <a:buNone/>
            </a:pPr>
            <a:r>
              <a:rPr lang="fi-FI" sz="6000" dirty="0"/>
              <a:t>70 </a:t>
            </a:r>
            <a:r>
              <a:rPr lang="fi-FI" sz="6000" dirty="0" err="1"/>
              <a:t>sjuttio</a:t>
            </a:r>
            <a:endParaRPr lang="fi-FI" sz="6000" dirty="0"/>
          </a:p>
          <a:p>
            <a:pPr lvl="1">
              <a:buFont typeface="Wingdings" panose="05000000000000000000" pitchFamily="2" charset="2"/>
              <a:buChar char="Ø"/>
            </a:pPr>
            <a:r>
              <a:rPr lang="fi-FI" sz="4500" dirty="0"/>
              <a:t>74 </a:t>
            </a:r>
            <a:r>
              <a:rPr lang="fi-FI" sz="4500" dirty="0" err="1"/>
              <a:t>sjuttiofyra</a:t>
            </a:r>
            <a:endParaRPr lang="fi-FI" sz="4500" dirty="0">
              <a:cs typeface="Calibri"/>
            </a:endParaRPr>
          </a:p>
          <a:p>
            <a:pPr marL="0" indent="0">
              <a:buNone/>
            </a:pPr>
            <a:r>
              <a:rPr lang="fi-FI" sz="6000" dirty="0"/>
              <a:t>80 </a:t>
            </a:r>
            <a:r>
              <a:rPr lang="fi-FI" sz="6000" dirty="0" err="1"/>
              <a:t>åttio</a:t>
            </a:r>
            <a:r>
              <a:rPr lang="fi-FI" sz="6000" dirty="0"/>
              <a:t>	</a:t>
            </a:r>
            <a:endParaRPr lang="fi-FI" sz="6000" dirty="0">
              <a:cs typeface="Calibri"/>
            </a:endParaRPr>
          </a:p>
          <a:p>
            <a:pPr lvl="1">
              <a:buFont typeface="Wingdings" panose="05000000000000000000" pitchFamily="2" charset="2"/>
              <a:buChar char="Ø"/>
            </a:pPr>
            <a:r>
              <a:rPr lang="fi-FI" sz="4500" dirty="0"/>
              <a:t>85 </a:t>
            </a:r>
            <a:r>
              <a:rPr lang="fi-FI" sz="4500" dirty="0" err="1"/>
              <a:t>åttiofem</a:t>
            </a:r>
            <a:endParaRPr lang="fi-FI" sz="4500" dirty="0"/>
          </a:p>
          <a:p>
            <a:pPr marL="0" indent="0">
              <a:buNone/>
            </a:pPr>
            <a:r>
              <a:rPr lang="fi-FI" sz="6000" dirty="0"/>
              <a:t>90 </a:t>
            </a:r>
            <a:r>
              <a:rPr lang="fi-FI" sz="6000" dirty="0" err="1"/>
              <a:t>nittio</a:t>
            </a:r>
            <a:endParaRPr lang="fi-FI" sz="6000" dirty="0"/>
          </a:p>
          <a:p>
            <a:pPr lvl="1">
              <a:buFont typeface="Wingdings" panose="05000000000000000000" pitchFamily="2" charset="2"/>
              <a:buChar char="Ø"/>
            </a:pPr>
            <a:r>
              <a:rPr lang="fi-FI" sz="4500" dirty="0"/>
              <a:t>96 </a:t>
            </a:r>
            <a:r>
              <a:rPr lang="fi-FI" sz="4500" dirty="0" err="1"/>
              <a:t>nittiosex</a:t>
            </a:r>
            <a:endParaRPr lang="fi-FI" sz="4500" dirty="0"/>
          </a:p>
          <a:p>
            <a:pPr marL="0" indent="0">
              <a:buNone/>
            </a:pPr>
            <a:r>
              <a:rPr lang="fi-FI" sz="6000" dirty="0"/>
              <a:t>100 ett </a:t>
            </a:r>
            <a:r>
              <a:rPr lang="fi-FI" sz="6000" dirty="0" err="1"/>
              <a:t>hundra</a:t>
            </a:r>
            <a:endParaRPr lang="fi-FI" sz="6000" dirty="0"/>
          </a:p>
          <a:p>
            <a:pPr lvl="1">
              <a:buFont typeface="Wingdings" panose="05000000000000000000" pitchFamily="2" charset="2"/>
              <a:buChar char="Ø"/>
            </a:pPr>
            <a:r>
              <a:rPr lang="fi-FI" sz="4500" dirty="0"/>
              <a:t>107 (ett)</a:t>
            </a:r>
            <a:r>
              <a:rPr lang="fi-FI" sz="4500" dirty="0" err="1"/>
              <a:t>hundrasju</a:t>
            </a:r>
            <a:r>
              <a:rPr lang="fi-FI" sz="4500" dirty="0"/>
              <a:t>	</a:t>
            </a:r>
            <a:endParaRPr lang="fi-FI" sz="4500" dirty="0">
              <a:cs typeface="Calibri"/>
            </a:endParaRPr>
          </a:p>
        </p:txBody>
      </p:sp>
      <p:pic>
        <p:nvPicPr>
          <p:cNvPr id="7" name="Kuva 6" descr="Tienviitta ääriviiva">
            <a:extLst>
              <a:ext uri="{FF2B5EF4-FFF2-40B4-BE49-F238E27FC236}">
                <a16:creationId xmlns:a16="http://schemas.microsoft.com/office/drawing/2014/main" id="{92852C80-B109-A1E1-031D-74A360FADC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77537" y="1183314"/>
            <a:ext cx="1714463" cy="1714463"/>
          </a:xfrm>
          <a:prstGeom prst="rect">
            <a:avLst/>
          </a:prstGeom>
        </p:spPr>
      </p:pic>
      <p:sp>
        <p:nvSpPr>
          <p:cNvPr id="8" name="Tekstiruutu 7">
            <a:extLst>
              <a:ext uri="{FF2B5EF4-FFF2-40B4-BE49-F238E27FC236}">
                <a16:creationId xmlns:a16="http://schemas.microsoft.com/office/drawing/2014/main" id="{2D12D08D-11D7-C195-9531-164897DE8345}"/>
              </a:ext>
            </a:extLst>
          </p:cNvPr>
          <p:cNvSpPr txBox="1"/>
          <p:nvPr/>
        </p:nvSpPr>
        <p:spPr>
          <a:xfrm>
            <a:off x="9739901" y="6369764"/>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
        <p:nvSpPr>
          <p:cNvPr id="9" name="Kuvaselite: Nuoli oikealle 8">
            <a:extLst>
              <a:ext uri="{FF2B5EF4-FFF2-40B4-BE49-F238E27FC236}">
                <a16:creationId xmlns:a16="http://schemas.microsoft.com/office/drawing/2014/main" id="{BC279FFC-AB4A-45EE-EB91-38904A14971A}"/>
              </a:ext>
            </a:extLst>
          </p:cNvPr>
          <p:cNvSpPr/>
          <p:nvPr/>
        </p:nvSpPr>
        <p:spPr>
          <a:xfrm>
            <a:off x="636018" y="3571844"/>
            <a:ext cx="1153882" cy="1232899"/>
          </a:xfrm>
          <a:prstGeom prst="rightArrowCallou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0" name="Kuvaselite: Nuoli oikealle 9">
            <a:extLst>
              <a:ext uri="{FF2B5EF4-FFF2-40B4-BE49-F238E27FC236}">
                <a16:creationId xmlns:a16="http://schemas.microsoft.com/office/drawing/2014/main" id="{8E2259BA-8878-40FC-82D8-B7B560492F3A}"/>
              </a:ext>
            </a:extLst>
          </p:cNvPr>
          <p:cNvSpPr/>
          <p:nvPr/>
        </p:nvSpPr>
        <p:spPr>
          <a:xfrm>
            <a:off x="4541178" y="2719050"/>
            <a:ext cx="1554822" cy="3352977"/>
          </a:xfrm>
          <a:prstGeom prst="rightArrowCallout">
            <a:avLst>
              <a:gd name="adj1" fmla="val 19961"/>
              <a:gd name="adj2" fmla="val 36942"/>
              <a:gd name="adj3" fmla="val 15967"/>
              <a:gd name="adj4" fmla="val 73166"/>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4562889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B53AB1-10EE-4094-BAA1-C7C140976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FDD514A2-22FC-A0DF-D7D0-C6FEEF783DC4}"/>
              </a:ext>
            </a:extLst>
          </p:cNvPr>
          <p:cNvSpPr>
            <a:spLocks noGrp="1"/>
          </p:cNvSpPr>
          <p:nvPr>
            <p:ph type="title"/>
          </p:nvPr>
        </p:nvSpPr>
        <p:spPr>
          <a:xfrm>
            <a:off x="5079981" y="560173"/>
            <a:ext cx="6337427" cy="1664043"/>
          </a:xfrm>
        </p:spPr>
        <p:txBody>
          <a:bodyPr>
            <a:normAutofit/>
          </a:bodyPr>
          <a:lstStyle/>
          <a:p>
            <a:r>
              <a:rPr lang="fi-FI" sz="4000" b="1" dirty="0"/>
              <a:t>Harjoittele numeroita parisi kanssa</a:t>
            </a:r>
          </a:p>
        </p:txBody>
      </p:sp>
      <p:pic>
        <p:nvPicPr>
          <p:cNvPr id="4" name="Kuva 3" descr="Keskustelu ääriviiva">
            <a:extLst>
              <a:ext uri="{FF2B5EF4-FFF2-40B4-BE49-F238E27FC236}">
                <a16:creationId xmlns:a16="http://schemas.microsoft.com/office/drawing/2014/main" id="{EAC05207-4C41-65FF-E00E-908494A921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9329" y="168168"/>
            <a:ext cx="3168155" cy="3168155"/>
          </a:xfrm>
          <a:prstGeom prst="rect">
            <a:avLst/>
          </a:prstGeom>
        </p:spPr>
      </p:pic>
      <p:pic>
        <p:nvPicPr>
          <p:cNvPr id="6" name="Kuva 5" descr="Kumipintaiset numero seinä">
            <a:extLst>
              <a:ext uri="{FF2B5EF4-FFF2-40B4-BE49-F238E27FC236}">
                <a16:creationId xmlns:a16="http://schemas.microsoft.com/office/drawing/2014/main" id="{2180A6C4-F287-BF64-76FD-98C75DE902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595" y="3577918"/>
            <a:ext cx="3995623" cy="2667078"/>
          </a:xfrm>
          <a:prstGeom prst="rect">
            <a:avLst/>
          </a:prstGeom>
        </p:spPr>
      </p:pic>
      <p:sp>
        <p:nvSpPr>
          <p:cNvPr id="3" name="Sisällön paikkamerkki 2">
            <a:extLst>
              <a:ext uri="{FF2B5EF4-FFF2-40B4-BE49-F238E27FC236}">
                <a16:creationId xmlns:a16="http://schemas.microsoft.com/office/drawing/2014/main" id="{D2926CF9-A503-CD83-0162-AC2517F419D0}"/>
              </a:ext>
            </a:extLst>
          </p:cNvPr>
          <p:cNvSpPr>
            <a:spLocks noGrp="1"/>
          </p:cNvSpPr>
          <p:nvPr>
            <p:ph idx="1"/>
          </p:nvPr>
        </p:nvSpPr>
        <p:spPr>
          <a:xfrm>
            <a:off x="5016371" y="2405448"/>
            <a:ext cx="6337427" cy="3711147"/>
          </a:xfrm>
        </p:spPr>
        <p:txBody>
          <a:bodyPr>
            <a:normAutofit/>
          </a:bodyPr>
          <a:lstStyle/>
          <a:p>
            <a:pPr marL="0" indent="0">
              <a:buNone/>
            </a:pPr>
            <a:r>
              <a:rPr lang="fi-FI" sz="1700" dirty="0"/>
              <a:t>Kirjoita lapulle 10 lukua ( 20-199)</a:t>
            </a:r>
          </a:p>
          <a:p>
            <a:pPr marL="0" indent="0">
              <a:buNone/>
            </a:pPr>
            <a:r>
              <a:rPr lang="fi-FI" sz="1700" dirty="0"/>
              <a:t>Sanokaa vuorotellen pareittain/3-4 hengen ryhmissä kirjoittamanne luku – toinen/toiset kirjoittavat muistiin. Tarkistakaa jokaisen luvun jälkeen. </a:t>
            </a:r>
          </a:p>
          <a:p>
            <a:pPr marL="0" indent="0">
              <a:buNone/>
            </a:pPr>
            <a:r>
              <a:rPr lang="fi-FI" sz="1700" dirty="0"/>
              <a:t>Pisteet:</a:t>
            </a:r>
          </a:p>
          <a:p>
            <a:pPr marL="0" indent="0">
              <a:buNone/>
            </a:pPr>
            <a:r>
              <a:rPr lang="fi-FI" sz="1700" dirty="0"/>
              <a:t>Luvun ääneen sanonut saa jokaisen ryhmän jäsenen oikein kirjoitetusta luvusta pisteen.</a:t>
            </a:r>
          </a:p>
          <a:p>
            <a:pPr marL="0" indent="0">
              <a:buNone/>
            </a:pPr>
            <a:r>
              <a:rPr lang="fi-FI" sz="1700" dirty="0"/>
              <a:t>Jokainen, joka on kirjoittanut sanotun luvun oikein, saa myös yhden pisteen.</a:t>
            </a:r>
          </a:p>
          <a:p>
            <a:pPr marL="0" indent="0">
              <a:buNone/>
            </a:pPr>
            <a:r>
              <a:rPr lang="fi-FI" sz="1700" dirty="0"/>
              <a:t>Opettaja päättää montako kierrosta ja tarkemmat säännöt esim. jokaisesta kymmenestä pitää olla yksi/ kaikkia numeroita pitää olla </a:t>
            </a:r>
          </a:p>
          <a:p>
            <a:pPr marL="0" indent="0">
              <a:buNone/>
            </a:pPr>
            <a:endParaRPr lang="fi-FI" sz="1700" dirty="0"/>
          </a:p>
        </p:txBody>
      </p:sp>
    </p:spTree>
    <p:extLst>
      <p:ext uri="{BB962C8B-B14F-4D97-AF65-F5344CB8AC3E}">
        <p14:creationId xmlns:p14="http://schemas.microsoft.com/office/powerpoint/2010/main" val="11943681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9D8F14-27A8-195E-8DE8-269C363E5A45}"/>
              </a:ext>
            </a:extLst>
          </p:cNvPr>
          <p:cNvSpPr>
            <a:spLocks noGrp="1"/>
          </p:cNvSpPr>
          <p:nvPr>
            <p:ph type="title"/>
          </p:nvPr>
        </p:nvSpPr>
        <p:spPr/>
        <p:txBody>
          <a:bodyPr/>
          <a:lstStyle/>
          <a:p>
            <a:r>
              <a:rPr lang="fi-FI" b="1" dirty="0"/>
              <a:t>Ruotsin yksikkö ja monikko</a:t>
            </a:r>
          </a:p>
        </p:txBody>
      </p:sp>
      <p:sp>
        <p:nvSpPr>
          <p:cNvPr id="3" name="Sisällön paikkamerkki 2">
            <a:extLst>
              <a:ext uri="{FF2B5EF4-FFF2-40B4-BE49-F238E27FC236}">
                <a16:creationId xmlns:a16="http://schemas.microsoft.com/office/drawing/2014/main" id="{9A0DDF07-1E1A-5E22-F4A2-2153C13975D0}"/>
              </a:ext>
            </a:extLst>
          </p:cNvPr>
          <p:cNvSpPr>
            <a:spLocks noGrp="1"/>
          </p:cNvSpPr>
          <p:nvPr>
            <p:ph idx="1"/>
          </p:nvPr>
        </p:nvSpPr>
        <p:spPr/>
        <p:txBody>
          <a:bodyPr/>
          <a:lstStyle/>
          <a:p>
            <a:pPr marL="0" indent="0">
              <a:buNone/>
            </a:pPr>
            <a:r>
              <a:rPr lang="fi-FI" dirty="0"/>
              <a:t>Ruotsin kielessä asioiden nimillä eli substantiiveilla, joita voidaan laskea ( yksi kissa, kaksi kissaa) on suku EN tai ETT. Sanoilla on myös neljä eri muotoa.</a:t>
            </a:r>
          </a:p>
          <a:p>
            <a:pPr marL="0" indent="0">
              <a:buNone/>
            </a:pPr>
            <a:endParaRPr lang="fi-FI" b="1" dirty="0"/>
          </a:p>
          <a:p>
            <a:pPr marL="0" indent="0">
              <a:buNone/>
            </a:pPr>
            <a:r>
              <a:rPr lang="fi-FI" b="1" dirty="0"/>
              <a:t>YKSI					MONTA</a:t>
            </a:r>
          </a:p>
          <a:p>
            <a:pPr marL="0" indent="0">
              <a:buNone/>
            </a:pPr>
            <a:r>
              <a:rPr lang="fi-FI" dirty="0"/>
              <a:t>en </a:t>
            </a:r>
            <a:r>
              <a:rPr lang="fi-FI" dirty="0" err="1"/>
              <a:t>katt</a:t>
            </a:r>
            <a:r>
              <a:rPr lang="fi-FI" dirty="0"/>
              <a:t>	</a:t>
            </a:r>
            <a:r>
              <a:rPr lang="fi-FI" dirty="0" err="1"/>
              <a:t>katten</a:t>
            </a:r>
            <a:r>
              <a:rPr lang="fi-FI" dirty="0"/>
              <a:t>		</a:t>
            </a:r>
            <a:r>
              <a:rPr lang="fi-FI" dirty="0" err="1"/>
              <a:t>katter</a:t>
            </a:r>
            <a:r>
              <a:rPr lang="fi-FI" dirty="0"/>
              <a:t>		</a:t>
            </a:r>
            <a:r>
              <a:rPr lang="fi-FI" dirty="0" err="1"/>
              <a:t>katterna</a:t>
            </a:r>
            <a:endParaRPr lang="fi-FI" dirty="0"/>
          </a:p>
          <a:p>
            <a:pPr marL="0" indent="0">
              <a:buNone/>
            </a:pPr>
            <a:r>
              <a:rPr lang="fi-FI" sz="1800" dirty="0"/>
              <a:t>=yksi/eräs kissa	=se tietty yksi kissa		=kissoja		=ne tietyt kissat</a:t>
            </a:r>
            <a:endParaRPr lang="fi-FI" dirty="0"/>
          </a:p>
          <a:p>
            <a:pPr marL="0" indent="0">
              <a:buNone/>
            </a:pPr>
            <a:r>
              <a:rPr lang="fi-FI" dirty="0"/>
              <a:t>en </a:t>
            </a:r>
            <a:r>
              <a:rPr lang="fi-FI" dirty="0" err="1"/>
              <a:t>hatt</a:t>
            </a:r>
            <a:r>
              <a:rPr lang="fi-FI" dirty="0"/>
              <a:t>	</a:t>
            </a:r>
            <a:r>
              <a:rPr lang="fi-FI" dirty="0" err="1"/>
              <a:t>hatten</a:t>
            </a:r>
            <a:r>
              <a:rPr lang="fi-FI" dirty="0"/>
              <a:t>		</a:t>
            </a:r>
            <a:r>
              <a:rPr lang="fi-FI" dirty="0" err="1"/>
              <a:t>hattar</a:t>
            </a:r>
            <a:r>
              <a:rPr lang="fi-FI" dirty="0"/>
              <a:t>		</a:t>
            </a:r>
            <a:r>
              <a:rPr lang="fi-FI" dirty="0" err="1"/>
              <a:t>hattarna</a:t>
            </a:r>
            <a:endParaRPr lang="fi-FI" dirty="0"/>
          </a:p>
          <a:p>
            <a:pPr marL="0" indent="0">
              <a:buNone/>
            </a:pPr>
            <a:r>
              <a:rPr lang="fi-FI" dirty="0"/>
              <a:t>ett </a:t>
            </a:r>
            <a:r>
              <a:rPr lang="fi-FI" dirty="0" err="1"/>
              <a:t>barn</a:t>
            </a:r>
            <a:r>
              <a:rPr lang="fi-FI" dirty="0"/>
              <a:t>	</a:t>
            </a:r>
            <a:r>
              <a:rPr lang="fi-FI" dirty="0" err="1"/>
              <a:t>barnet</a:t>
            </a:r>
            <a:r>
              <a:rPr lang="fi-FI" dirty="0"/>
              <a:t>		</a:t>
            </a:r>
            <a:r>
              <a:rPr lang="fi-FI" dirty="0" err="1"/>
              <a:t>barn</a:t>
            </a:r>
            <a:r>
              <a:rPr lang="fi-FI" dirty="0"/>
              <a:t>		</a:t>
            </a:r>
            <a:r>
              <a:rPr lang="fi-FI" dirty="0" err="1"/>
              <a:t>barnen</a:t>
            </a:r>
            <a:endParaRPr lang="fi-FI" dirty="0"/>
          </a:p>
          <a:p>
            <a:pPr marL="0" indent="0">
              <a:buNone/>
            </a:pPr>
            <a:endParaRPr lang="fi-FI" dirty="0"/>
          </a:p>
        </p:txBody>
      </p:sp>
      <p:pic>
        <p:nvPicPr>
          <p:cNvPr id="4" name="Kuva 3" descr="Tienviitta ääriviiva">
            <a:extLst>
              <a:ext uri="{FF2B5EF4-FFF2-40B4-BE49-F238E27FC236}">
                <a16:creationId xmlns:a16="http://schemas.microsoft.com/office/drawing/2014/main" id="{479B3BC3-4EF7-52BC-3B65-536F310135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2606" y="111162"/>
            <a:ext cx="1714463" cy="1714463"/>
          </a:xfrm>
          <a:prstGeom prst="rect">
            <a:avLst/>
          </a:prstGeom>
        </p:spPr>
      </p:pic>
      <p:sp>
        <p:nvSpPr>
          <p:cNvPr id="5" name="Tekstiruutu 4">
            <a:extLst>
              <a:ext uri="{FF2B5EF4-FFF2-40B4-BE49-F238E27FC236}">
                <a16:creationId xmlns:a16="http://schemas.microsoft.com/office/drawing/2014/main" id="{EB1AADB8-9619-631B-7412-A85D5D1BE679}"/>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
        <p:nvSpPr>
          <p:cNvPr id="8" name="Tekstiruutu 7">
            <a:extLst>
              <a:ext uri="{FF2B5EF4-FFF2-40B4-BE49-F238E27FC236}">
                <a16:creationId xmlns:a16="http://schemas.microsoft.com/office/drawing/2014/main" id="{0C3F3FD8-E6CD-ABBC-D825-0FA4BECD2949}"/>
              </a:ext>
            </a:extLst>
          </p:cNvPr>
          <p:cNvSpPr txBox="1"/>
          <p:nvPr/>
        </p:nvSpPr>
        <p:spPr>
          <a:xfrm>
            <a:off x="9948580" y="5162300"/>
            <a:ext cx="5537771" cy="1015663"/>
          </a:xfrm>
          <a:prstGeom prst="rect">
            <a:avLst/>
          </a:prstGeom>
          <a:noFill/>
        </p:spPr>
        <p:txBody>
          <a:bodyPr wrap="square" rtlCol="0">
            <a:spAutoFit/>
          </a:bodyPr>
          <a:lstStyle/>
          <a:p>
            <a:pPr marL="0" indent="0">
              <a:buNone/>
            </a:pPr>
            <a:r>
              <a:rPr lang="fi-FI" sz="1400" dirty="0" err="1"/>
              <a:t>vrt</a:t>
            </a:r>
            <a:r>
              <a:rPr lang="fi-FI" sz="1400" dirty="0"/>
              <a:t>, englanti</a:t>
            </a:r>
          </a:p>
          <a:p>
            <a:pPr marL="0" indent="0">
              <a:buNone/>
            </a:pPr>
            <a:r>
              <a:rPr lang="fi-FI" sz="1400" dirty="0"/>
              <a:t>a cat, </a:t>
            </a:r>
            <a:r>
              <a:rPr lang="fi-FI" sz="1400" dirty="0" err="1"/>
              <a:t>the</a:t>
            </a:r>
            <a:r>
              <a:rPr lang="fi-FI" sz="1400" dirty="0"/>
              <a:t> cat, </a:t>
            </a:r>
            <a:r>
              <a:rPr lang="fi-FI" sz="1400" dirty="0" err="1"/>
              <a:t>cats</a:t>
            </a:r>
            <a:r>
              <a:rPr lang="fi-FI" sz="1400" dirty="0"/>
              <a:t>, </a:t>
            </a:r>
            <a:r>
              <a:rPr lang="fi-FI" sz="1400" dirty="0" err="1"/>
              <a:t>the</a:t>
            </a:r>
            <a:r>
              <a:rPr lang="fi-FI" sz="1400" dirty="0"/>
              <a:t> </a:t>
            </a:r>
            <a:r>
              <a:rPr lang="fi-FI" sz="1400" dirty="0" err="1"/>
              <a:t>cats</a:t>
            </a:r>
            <a:endParaRPr lang="fi-FI" sz="1400" dirty="0"/>
          </a:p>
          <a:p>
            <a:pPr marL="0" indent="0">
              <a:buNone/>
            </a:pPr>
            <a:r>
              <a:rPr lang="fi-FI" sz="1400" dirty="0"/>
              <a:t>a </a:t>
            </a:r>
            <a:r>
              <a:rPr lang="fi-FI" sz="1400" dirty="0" err="1"/>
              <a:t>hat</a:t>
            </a:r>
            <a:r>
              <a:rPr lang="fi-FI" sz="1400" dirty="0"/>
              <a:t>, </a:t>
            </a:r>
            <a:r>
              <a:rPr lang="fi-FI" sz="1400" dirty="0" err="1"/>
              <a:t>the</a:t>
            </a:r>
            <a:r>
              <a:rPr lang="fi-FI" sz="1400" dirty="0"/>
              <a:t> </a:t>
            </a:r>
            <a:r>
              <a:rPr lang="fi-FI" sz="1400" dirty="0" err="1"/>
              <a:t>hat</a:t>
            </a:r>
            <a:r>
              <a:rPr lang="fi-FI" sz="1400" dirty="0"/>
              <a:t>, </a:t>
            </a:r>
            <a:r>
              <a:rPr lang="fi-FI" sz="1400" dirty="0" err="1"/>
              <a:t>hats</a:t>
            </a:r>
            <a:r>
              <a:rPr lang="fi-FI" sz="1400" dirty="0"/>
              <a:t>, </a:t>
            </a:r>
            <a:r>
              <a:rPr lang="fi-FI" sz="1400" dirty="0" err="1"/>
              <a:t>the</a:t>
            </a:r>
            <a:r>
              <a:rPr lang="fi-FI" sz="1400" dirty="0"/>
              <a:t> </a:t>
            </a:r>
            <a:r>
              <a:rPr lang="fi-FI" sz="1400" dirty="0" err="1"/>
              <a:t>hats</a:t>
            </a:r>
            <a:endParaRPr lang="fi-FI" sz="1400" dirty="0"/>
          </a:p>
          <a:p>
            <a:endParaRPr lang="fi-FI" dirty="0"/>
          </a:p>
        </p:txBody>
      </p:sp>
      <p:pic>
        <p:nvPicPr>
          <p:cNvPr id="10" name="Kuva 9" descr="Valo päällä tasaisella täytöllä">
            <a:extLst>
              <a:ext uri="{FF2B5EF4-FFF2-40B4-BE49-F238E27FC236}">
                <a16:creationId xmlns:a16="http://schemas.microsoft.com/office/drawing/2014/main" id="{1EB85DE3-B967-1269-72BD-EABF46E478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85818" y="5156017"/>
            <a:ext cx="674961" cy="674961"/>
          </a:xfrm>
          <a:prstGeom prst="rect">
            <a:avLst/>
          </a:prstGeom>
        </p:spPr>
      </p:pic>
      <p:pic>
        <p:nvPicPr>
          <p:cNvPr id="12" name="Kuva 11" descr="Kissa ääriviiva">
            <a:extLst>
              <a:ext uri="{FF2B5EF4-FFF2-40B4-BE49-F238E27FC236}">
                <a16:creationId xmlns:a16="http://schemas.microsoft.com/office/drawing/2014/main" id="{56579398-AF37-3FF8-9049-13BFDAF185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34620" y="3223517"/>
            <a:ext cx="914400" cy="914400"/>
          </a:xfrm>
          <a:prstGeom prst="rect">
            <a:avLst/>
          </a:prstGeom>
        </p:spPr>
      </p:pic>
      <p:pic>
        <p:nvPicPr>
          <p:cNvPr id="13" name="Kuva 12" descr="Kissa ääriviiva">
            <a:extLst>
              <a:ext uri="{FF2B5EF4-FFF2-40B4-BE49-F238E27FC236}">
                <a16:creationId xmlns:a16="http://schemas.microsoft.com/office/drawing/2014/main" id="{F82EE453-A9DA-F20E-8B2D-CF7893B9696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77271" y="3193700"/>
            <a:ext cx="914400" cy="914400"/>
          </a:xfrm>
          <a:prstGeom prst="rect">
            <a:avLst/>
          </a:prstGeom>
        </p:spPr>
      </p:pic>
      <p:pic>
        <p:nvPicPr>
          <p:cNvPr id="14" name="Kuva 13" descr="Kissa ääriviiva">
            <a:extLst>
              <a:ext uri="{FF2B5EF4-FFF2-40B4-BE49-F238E27FC236}">
                <a16:creationId xmlns:a16="http://schemas.microsoft.com/office/drawing/2014/main" id="{C3FAD11B-541A-E667-D20A-40BF071C76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87930" y="3253636"/>
            <a:ext cx="914400" cy="914400"/>
          </a:xfrm>
          <a:prstGeom prst="rect">
            <a:avLst/>
          </a:prstGeom>
        </p:spPr>
      </p:pic>
      <p:pic>
        <p:nvPicPr>
          <p:cNvPr id="15" name="Kuva 14" descr="Kissa ääriviiva">
            <a:extLst>
              <a:ext uri="{FF2B5EF4-FFF2-40B4-BE49-F238E27FC236}">
                <a16:creationId xmlns:a16="http://schemas.microsoft.com/office/drawing/2014/main" id="{ED4E599C-7E2E-1544-78C4-6247FA3BB6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55207" y="3223517"/>
            <a:ext cx="914400" cy="914400"/>
          </a:xfrm>
          <a:prstGeom prst="rect">
            <a:avLst/>
          </a:prstGeom>
        </p:spPr>
      </p:pic>
      <p:sp>
        <p:nvSpPr>
          <p:cNvPr id="6" name="Suorakulmio 5">
            <a:extLst>
              <a:ext uri="{FF2B5EF4-FFF2-40B4-BE49-F238E27FC236}">
                <a16:creationId xmlns:a16="http://schemas.microsoft.com/office/drawing/2014/main" id="{6CDEFA39-601C-5C30-33F8-FE6605D34AA2}"/>
              </a:ext>
            </a:extLst>
          </p:cNvPr>
          <p:cNvSpPr/>
          <p:nvPr/>
        </p:nvSpPr>
        <p:spPr>
          <a:xfrm>
            <a:off x="612250" y="3223517"/>
            <a:ext cx="4094922" cy="326935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Suorakulmio 6">
            <a:extLst>
              <a:ext uri="{FF2B5EF4-FFF2-40B4-BE49-F238E27FC236}">
                <a16:creationId xmlns:a16="http://schemas.microsoft.com/office/drawing/2014/main" id="{BD71BB7E-952A-2A1B-1BED-E8229CE3808F}"/>
              </a:ext>
            </a:extLst>
          </p:cNvPr>
          <p:cNvSpPr/>
          <p:nvPr/>
        </p:nvSpPr>
        <p:spPr>
          <a:xfrm>
            <a:off x="5064946" y="3213630"/>
            <a:ext cx="4094922" cy="326935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5881559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5E3A11-0A27-FF33-B19D-B0A6774B0782}"/>
              </a:ext>
            </a:extLst>
          </p:cNvPr>
          <p:cNvSpPr>
            <a:spLocks noGrp="1"/>
          </p:cNvSpPr>
          <p:nvPr>
            <p:ph type="title"/>
          </p:nvPr>
        </p:nvSpPr>
        <p:spPr/>
        <p:txBody>
          <a:bodyPr/>
          <a:lstStyle/>
          <a:p>
            <a:r>
              <a:rPr lang="fi-FI" b="1" dirty="0"/>
              <a:t>Substantiivin taivutus</a:t>
            </a:r>
          </a:p>
        </p:txBody>
      </p:sp>
      <p:sp>
        <p:nvSpPr>
          <p:cNvPr id="3" name="Sisällön paikkamerkki 2">
            <a:extLst>
              <a:ext uri="{FF2B5EF4-FFF2-40B4-BE49-F238E27FC236}">
                <a16:creationId xmlns:a16="http://schemas.microsoft.com/office/drawing/2014/main" id="{C39E6947-B5EE-7925-4F64-152E1C6D6285}"/>
              </a:ext>
            </a:extLst>
          </p:cNvPr>
          <p:cNvSpPr>
            <a:spLocks noGrp="1"/>
          </p:cNvSpPr>
          <p:nvPr>
            <p:ph idx="1"/>
          </p:nvPr>
        </p:nvSpPr>
        <p:spPr/>
        <p:txBody>
          <a:bodyPr/>
          <a:lstStyle/>
          <a:p>
            <a:pPr marL="0" indent="0">
              <a:buNone/>
            </a:pPr>
            <a:r>
              <a:rPr lang="fi-FI" dirty="0"/>
              <a:t>Ruotsin substantiivit jaetaan viiteen eri luokkaan sen mukaan miten ne taipuvat.</a:t>
            </a:r>
          </a:p>
          <a:p>
            <a:pPr marL="0" indent="0">
              <a:buNone/>
            </a:pPr>
            <a:endParaRPr lang="fi-FI" dirty="0"/>
          </a:p>
        </p:txBody>
      </p:sp>
      <p:graphicFrame>
        <p:nvGraphicFramePr>
          <p:cNvPr id="4" name="Taulukko 3">
            <a:extLst>
              <a:ext uri="{FF2B5EF4-FFF2-40B4-BE49-F238E27FC236}">
                <a16:creationId xmlns:a16="http://schemas.microsoft.com/office/drawing/2014/main" id="{87543ECC-A081-6B27-503B-AB036BD462DF}"/>
              </a:ext>
            </a:extLst>
          </p:cNvPr>
          <p:cNvGraphicFramePr>
            <a:graphicFrameLocks noGrp="1"/>
          </p:cNvGraphicFramePr>
          <p:nvPr>
            <p:extLst>
              <p:ext uri="{D42A27DB-BD31-4B8C-83A1-F6EECF244321}">
                <p14:modId xmlns:p14="http://schemas.microsoft.com/office/powerpoint/2010/main" val="2622879125"/>
              </p:ext>
            </p:extLst>
          </p:nvPr>
        </p:nvGraphicFramePr>
        <p:xfrm>
          <a:off x="924673" y="3010328"/>
          <a:ext cx="9965933" cy="3085088"/>
        </p:xfrm>
        <a:graphic>
          <a:graphicData uri="http://schemas.openxmlformats.org/drawingml/2006/table">
            <a:tbl>
              <a:tblPr firstRow="1" bandRow="1">
                <a:tableStyleId>{10A1B5D5-9B99-4C35-A422-299274C87663}</a:tableStyleId>
              </a:tblPr>
              <a:tblGrid>
                <a:gridCol w="2408963">
                  <a:extLst>
                    <a:ext uri="{9D8B030D-6E8A-4147-A177-3AD203B41FA5}">
                      <a16:colId xmlns:a16="http://schemas.microsoft.com/office/drawing/2014/main" val="1536096091"/>
                    </a:ext>
                  </a:extLst>
                </a:gridCol>
                <a:gridCol w="2518990">
                  <a:extLst>
                    <a:ext uri="{9D8B030D-6E8A-4147-A177-3AD203B41FA5}">
                      <a16:colId xmlns:a16="http://schemas.microsoft.com/office/drawing/2014/main" val="1679365241"/>
                    </a:ext>
                  </a:extLst>
                </a:gridCol>
                <a:gridCol w="2518990">
                  <a:extLst>
                    <a:ext uri="{9D8B030D-6E8A-4147-A177-3AD203B41FA5}">
                      <a16:colId xmlns:a16="http://schemas.microsoft.com/office/drawing/2014/main" val="1539009621"/>
                    </a:ext>
                  </a:extLst>
                </a:gridCol>
                <a:gridCol w="2518990">
                  <a:extLst>
                    <a:ext uri="{9D8B030D-6E8A-4147-A177-3AD203B41FA5}">
                      <a16:colId xmlns:a16="http://schemas.microsoft.com/office/drawing/2014/main" val="1730298635"/>
                    </a:ext>
                  </a:extLst>
                </a:gridCol>
              </a:tblGrid>
              <a:tr h="494288">
                <a:tc>
                  <a:txBody>
                    <a:bodyPr/>
                    <a:lstStyle/>
                    <a:p>
                      <a:r>
                        <a:rPr lang="fi-FI" dirty="0"/>
                        <a:t>yksi</a:t>
                      </a:r>
                    </a:p>
                  </a:txBody>
                  <a:tcPr/>
                </a:tc>
                <a:tc>
                  <a:txBody>
                    <a:bodyPr/>
                    <a:lstStyle/>
                    <a:p>
                      <a:r>
                        <a:rPr lang="fi-FI" dirty="0"/>
                        <a:t>yksi</a:t>
                      </a:r>
                    </a:p>
                  </a:txBody>
                  <a:tcPr/>
                </a:tc>
                <a:tc>
                  <a:txBody>
                    <a:bodyPr/>
                    <a:lstStyle/>
                    <a:p>
                      <a:r>
                        <a:rPr lang="fi-FI" dirty="0"/>
                        <a:t>monta</a:t>
                      </a:r>
                    </a:p>
                  </a:txBody>
                  <a:tcPr/>
                </a:tc>
                <a:tc>
                  <a:txBody>
                    <a:bodyPr/>
                    <a:lstStyle/>
                    <a:p>
                      <a:r>
                        <a:rPr lang="fi-FI" dirty="0"/>
                        <a:t>monta</a:t>
                      </a:r>
                    </a:p>
                  </a:txBody>
                  <a:tcPr/>
                </a:tc>
                <a:extLst>
                  <a:ext uri="{0D108BD9-81ED-4DB2-BD59-A6C34878D82A}">
                    <a16:rowId xmlns:a16="http://schemas.microsoft.com/office/drawing/2014/main" val="3524607433"/>
                  </a:ext>
                </a:extLst>
              </a:tr>
              <a:tr h="501153">
                <a:tc>
                  <a:txBody>
                    <a:bodyPr/>
                    <a:lstStyle/>
                    <a:p>
                      <a:r>
                        <a:rPr lang="fi-FI" sz="2800" dirty="0"/>
                        <a:t>en </a:t>
                      </a:r>
                      <a:r>
                        <a:rPr lang="fi-FI" sz="2800" dirty="0" err="1"/>
                        <a:t>skola</a:t>
                      </a:r>
                      <a:r>
                        <a:rPr lang="fi-FI" sz="2800" dirty="0"/>
                        <a:t> 1</a:t>
                      </a:r>
                    </a:p>
                  </a:txBody>
                  <a:tcPr/>
                </a:tc>
                <a:tc>
                  <a:txBody>
                    <a:bodyPr/>
                    <a:lstStyle/>
                    <a:p>
                      <a:r>
                        <a:rPr lang="fi-FI" sz="2800" dirty="0" err="1"/>
                        <a:t>skolan</a:t>
                      </a:r>
                      <a:endParaRPr lang="fi-FI" sz="2800" dirty="0"/>
                    </a:p>
                  </a:txBody>
                  <a:tcPr/>
                </a:tc>
                <a:tc>
                  <a:txBody>
                    <a:bodyPr/>
                    <a:lstStyle/>
                    <a:p>
                      <a:r>
                        <a:rPr lang="fi-FI" sz="2800" dirty="0" err="1"/>
                        <a:t>skolor</a:t>
                      </a:r>
                      <a:endParaRPr lang="fi-FI" sz="2800" dirty="0"/>
                    </a:p>
                  </a:txBody>
                  <a:tcPr/>
                </a:tc>
                <a:tc>
                  <a:txBody>
                    <a:bodyPr/>
                    <a:lstStyle/>
                    <a:p>
                      <a:r>
                        <a:rPr lang="fi-FI" sz="2800" dirty="0" err="1"/>
                        <a:t>skolorna</a:t>
                      </a:r>
                      <a:endParaRPr lang="fi-FI" sz="2800" dirty="0"/>
                    </a:p>
                  </a:txBody>
                  <a:tcPr/>
                </a:tc>
                <a:extLst>
                  <a:ext uri="{0D108BD9-81ED-4DB2-BD59-A6C34878D82A}">
                    <a16:rowId xmlns:a16="http://schemas.microsoft.com/office/drawing/2014/main" val="995080760"/>
                  </a:ext>
                </a:extLst>
              </a:tr>
              <a:tr h="501153">
                <a:tc>
                  <a:txBody>
                    <a:bodyPr/>
                    <a:lstStyle/>
                    <a:p>
                      <a:r>
                        <a:rPr lang="fi-FI" sz="2800" dirty="0"/>
                        <a:t>en </a:t>
                      </a:r>
                      <a:r>
                        <a:rPr lang="fi-FI" sz="2800" dirty="0" err="1"/>
                        <a:t>pojke</a:t>
                      </a:r>
                      <a:r>
                        <a:rPr lang="fi-FI" sz="2800" dirty="0"/>
                        <a:t> 2 </a:t>
                      </a:r>
                    </a:p>
                  </a:txBody>
                  <a:tcPr/>
                </a:tc>
                <a:tc>
                  <a:txBody>
                    <a:bodyPr/>
                    <a:lstStyle/>
                    <a:p>
                      <a:r>
                        <a:rPr lang="fi-FI" sz="2800" dirty="0" err="1"/>
                        <a:t>pojken</a:t>
                      </a:r>
                      <a:endParaRPr lang="fi-FI" sz="2800" dirty="0"/>
                    </a:p>
                  </a:txBody>
                  <a:tcPr/>
                </a:tc>
                <a:tc>
                  <a:txBody>
                    <a:bodyPr/>
                    <a:lstStyle/>
                    <a:p>
                      <a:r>
                        <a:rPr lang="fi-FI" sz="2800" dirty="0" err="1"/>
                        <a:t>pojkar</a:t>
                      </a:r>
                      <a:endParaRPr lang="fi-FI" sz="2800" dirty="0"/>
                    </a:p>
                  </a:txBody>
                  <a:tcPr/>
                </a:tc>
                <a:tc>
                  <a:txBody>
                    <a:bodyPr/>
                    <a:lstStyle/>
                    <a:p>
                      <a:r>
                        <a:rPr lang="fi-FI" sz="2800" dirty="0" err="1"/>
                        <a:t>pojkarna</a:t>
                      </a:r>
                      <a:endParaRPr lang="fi-FI" sz="2800" dirty="0"/>
                    </a:p>
                  </a:txBody>
                  <a:tcPr/>
                </a:tc>
                <a:extLst>
                  <a:ext uri="{0D108BD9-81ED-4DB2-BD59-A6C34878D82A}">
                    <a16:rowId xmlns:a16="http://schemas.microsoft.com/office/drawing/2014/main" val="3149231373"/>
                  </a:ext>
                </a:extLst>
              </a:tr>
              <a:tr h="501153">
                <a:tc>
                  <a:txBody>
                    <a:bodyPr/>
                    <a:lstStyle/>
                    <a:p>
                      <a:r>
                        <a:rPr lang="fi-FI" sz="2800" dirty="0"/>
                        <a:t>en </a:t>
                      </a:r>
                      <a:r>
                        <a:rPr lang="fi-FI" sz="2800" dirty="0" err="1"/>
                        <a:t>banan</a:t>
                      </a:r>
                      <a:r>
                        <a:rPr lang="fi-FI" sz="2800" dirty="0"/>
                        <a:t> 3</a:t>
                      </a:r>
                    </a:p>
                  </a:txBody>
                  <a:tcPr/>
                </a:tc>
                <a:tc>
                  <a:txBody>
                    <a:bodyPr/>
                    <a:lstStyle/>
                    <a:p>
                      <a:r>
                        <a:rPr lang="fi-FI" sz="2800" dirty="0" err="1"/>
                        <a:t>bananen</a:t>
                      </a:r>
                      <a:endParaRPr lang="fi-FI" sz="2800" dirty="0"/>
                    </a:p>
                  </a:txBody>
                  <a:tcPr/>
                </a:tc>
                <a:tc>
                  <a:txBody>
                    <a:bodyPr/>
                    <a:lstStyle/>
                    <a:p>
                      <a:r>
                        <a:rPr lang="fi-FI" sz="2800" dirty="0" err="1"/>
                        <a:t>bananer</a:t>
                      </a:r>
                      <a:endParaRPr lang="fi-FI" sz="2800" dirty="0"/>
                    </a:p>
                  </a:txBody>
                  <a:tcPr/>
                </a:tc>
                <a:tc>
                  <a:txBody>
                    <a:bodyPr/>
                    <a:lstStyle/>
                    <a:p>
                      <a:r>
                        <a:rPr lang="fi-FI" sz="2800" dirty="0" err="1"/>
                        <a:t>bananerna</a:t>
                      </a:r>
                      <a:endParaRPr lang="fi-FI" sz="2800" dirty="0"/>
                    </a:p>
                  </a:txBody>
                  <a:tcPr/>
                </a:tc>
                <a:extLst>
                  <a:ext uri="{0D108BD9-81ED-4DB2-BD59-A6C34878D82A}">
                    <a16:rowId xmlns:a16="http://schemas.microsoft.com/office/drawing/2014/main" val="4065274184"/>
                  </a:ext>
                </a:extLst>
              </a:tr>
              <a:tr h="501153">
                <a:tc>
                  <a:txBody>
                    <a:bodyPr/>
                    <a:lstStyle/>
                    <a:p>
                      <a:r>
                        <a:rPr lang="fi-FI" sz="2800" dirty="0"/>
                        <a:t>ett foto 4</a:t>
                      </a:r>
                    </a:p>
                  </a:txBody>
                  <a:tcPr/>
                </a:tc>
                <a:tc>
                  <a:txBody>
                    <a:bodyPr/>
                    <a:lstStyle/>
                    <a:p>
                      <a:r>
                        <a:rPr lang="fi-FI" sz="2800" dirty="0"/>
                        <a:t>fotot</a:t>
                      </a:r>
                    </a:p>
                  </a:txBody>
                  <a:tcPr/>
                </a:tc>
                <a:tc>
                  <a:txBody>
                    <a:bodyPr/>
                    <a:lstStyle/>
                    <a:p>
                      <a:r>
                        <a:rPr lang="fi-FI" sz="2800" dirty="0"/>
                        <a:t>foton</a:t>
                      </a:r>
                    </a:p>
                  </a:txBody>
                  <a:tcPr/>
                </a:tc>
                <a:tc>
                  <a:txBody>
                    <a:bodyPr/>
                    <a:lstStyle/>
                    <a:p>
                      <a:r>
                        <a:rPr lang="fi-FI" sz="2800" dirty="0"/>
                        <a:t>fotona</a:t>
                      </a:r>
                    </a:p>
                  </a:txBody>
                  <a:tcPr/>
                </a:tc>
                <a:extLst>
                  <a:ext uri="{0D108BD9-81ED-4DB2-BD59-A6C34878D82A}">
                    <a16:rowId xmlns:a16="http://schemas.microsoft.com/office/drawing/2014/main" val="2304311891"/>
                  </a:ext>
                </a:extLst>
              </a:tr>
              <a:tr h="501153">
                <a:tc>
                  <a:txBody>
                    <a:bodyPr/>
                    <a:lstStyle/>
                    <a:p>
                      <a:r>
                        <a:rPr lang="fi-FI" sz="2800" dirty="0"/>
                        <a:t>ett </a:t>
                      </a:r>
                      <a:r>
                        <a:rPr lang="fi-FI" sz="2800" dirty="0" err="1"/>
                        <a:t>rum</a:t>
                      </a:r>
                      <a:r>
                        <a:rPr lang="fi-FI" sz="2800" dirty="0"/>
                        <a:t> 5</a:t>
                      </a:r>
                    </a:p>
                  </a:txBody>
                  <a:tcPr/>
                </a:tc>
                <a:tc>
                  <a:txBody>
                    <a:bodyPr/>
                    <a:lstStyle/>
                    <a:p>
                      <a:r>
                        <a:rPr lang="fi-FI" sz="2800" dirty="0" err="1"/>
                        <a:t>rummet</a:t>
                      </a:r>
                      <a:endParaRPr lang="fi-FI" sz="2800" dirty="0"/>
                    </a:p>
                  </a:txBody>
                  <a:tcPr/>
                </a:tc>
                <a:tc>
                  <a:txBody>
                    <a:bodyPr/>
                    <a:lstStyle/>
                    <a:p>
                      <a:r>
                        <a:rPr lang="fi-FI" sz="2800" dirty="0" err="1"/>
                        <a:t>rum</a:t>
                      </a:r>
                      <a:endParaRPr lang="fi-FI" sz="2800" dirty="0"/>
                    </a:p>
                  </a:txBody>
                  <a:tcPr/>
                </a:tc>
                <a:tc>
                  <a:txBody>
                    <a:bodyPr/>
                    <a:lstStyle/>
                    <a:p>
                      <a:r>
                        <a:rPr lang="fi-FI" sz="2800" dirty="0" err="1"/>
                        <a:t>rummen</a:t>
                      </a:r>
                      <a:endParaRPr lang="fi-FI" sz="2800" dirty="0"/>
                    </a:p>
                  </a:txBody>
                  <a:tcPr/>
                </a:tc>
                <a:extLst>
                  <a:ext uri="{0D108BD9-81ED-4DB2-BD59-A6C34878D82A}">
                    <a16:rowId xmlns:a16="http://schemas.microsoft.com/office/drawing/2014/main" val="3512649561"/>
                  </a:ext>
                </a:extLst>
              </a:tr>
            </a:tbl>
          </a:graphicData>
        </a:graphic>
      </p:graphicFrame>
      <p:sp>
        <p:nvSpPr>
          <p:cNvPr id="15" name="Tekstiruutu 14">
            <a:extLst>
              <a:ext uri="{FF2B5EF4-FFF2-40B4-BE49-F238E27FC236}">
                <a16:creationId xmlns:a16="http://schemas.microsoft.com/office/drawing/2014/main" id="{D9C3D41D-A8E0-784F-FC4B-54CA981CEFAF}"/>
              </a:ext>
            </a:extLst>
          </p:cNvPr>
          <p:cNvSpPr txBox="1"/>
          <p:nvPr/>
        </p:nvSpPr>
        <p:spPr>
          <a:xfrm>
            <a:off x="924673" y="6332220"/>
            <a:ext cx="10429127" cy="369332"/>
          </a:xfrm>
          <a:prstGeom prst="rect">
            <a:avLst/>
          </a:prstGeom>
          <a:noFill/>
        </p:spPr>
        <p:txBody>
          <a:bodyPr wrap="square" rtlCol="0">
            <a:spAutoFit/>
          </a:bodyPr>
          <a:lstStyle/>
          <a:p>
            <a:r>
              <a:rPr lang="fi-FI" dirty="0" err="1"/>
              <a:t>Vrt</a:t>
            </a:r>
            <a:r>
              <a:rPr lang="fi-FI" dirty="0"/>
              <a:t> englannin kieli: yksikkö: a </a:t>
            </a:r>
            <a:r>
              <a:rPr lang="fi-FI" dirty="0" err="1"/>
              <a:t>school</a:t>
            </a:r>
            <a:r>
              <a:rPr lang="fi-FI" dirty="0"/>
              <a:t>, </a:t>
            </a:r>
            <a:r>
              <a:rPr lang="fi-FI" dirty="0" err="1"/>
              <a:t>the</a:t>
            </a:r>
            <a:r>
              <a:rPr lang="fi-FI" dirty="0"/>
              <a:t> </a:t>
            </a:r>
            <a:r>
              <a:rPr lang="fi-FI" dirty="0" err="1"/>
              <a:t>school</a:t>
            </a:r>
            <a:r>
              <a:rPr lang="fi-FI" dirty="0"/>
              <a:t>		monikko: </a:t>
            </a:r>
            <a:r>
              <a:rPr lang="fi-FI" dirty="0" err="1"/>
              <a:t>schools</a:t>
            </a:r>
            <a:r>
              <a:rPr lang="fi-FI" dirty="0"/>
              <a:t>, </a:t>
            </a:r>
            <a:r>
              <a:rPr lang="fi-FI" dirty="0" err="1"/>
              <a:t>the</a:t>
            </a:r>
            <a:r>
              <a:rPr lang="fi-FI" dirty="0"/>
              <a:t> </a:t>
            </a:r>
            <a:r>
              <a:rPr lang="fi-FI" dirty="0" err="1"/>
              <a:t>schools</a:t>
            </a:r>
            <a:endParaRPr lang="fi-FI" dirty="0"/>
          </a:p>
        </p:txBody>
      </p:sp>
      <p:pic>
        <p:nvPicPr>
          <p:cNvPr id="5" name="Kuva 4" descr="Tienviitta ääriviiva">
            <a:extLst>
              <a:ext uri="{FF2B5EF4-FFF2-40B4-BE49-F238E27FC236}">
                <a16:creationId xmlns:a16="http://schemas.microsoft.com/office/drawing/2014/main" id="{E510E020-20D4-8337-242F-70CBD25810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63508" y="156448"/>
            <a:ext cx="1714463" cy="1714463"/>
          </a:xfrm>
          <a:prstGeom prst="rect">
            <a:avLst/>
          </a:prstGeom>
        </p:spPr>
      </p:pic>
    </p:spTree>
    <p:extLst>
      <p:ext uri="{BB962C8B-B14F-4D97-AF65-F5344CB8AC3E}">
        <p14:creationId xmlns:p14="http://schemas.microsoft.com/office/powerpoint/2010/main" val="37665781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6A7AA4E-FCAD-5180-1962-7213A787D55C}"/>
              </a:ext>
            </a:extLst>
          </p:cNvPr>
          <p:cNvSpPr>
            <a:spLocks noGrp="1"/>
          </p:cNvSpPr>
          <p:nvPr>
            <p:ph type="title"/>
          </p:nvPr>
        </p:nvSpPr>
        <p:spPr/>
        <p:txBody>
          <a:bodyPr/>
          <a:lstStyle/>
          <a:p>
            <a:r>
              <a:rPr lang="fi-FI" b="1" dirty="0"/>
              <a:t>Taivuta seuraavat sanat</a:t>
            </a:r>
          </a:p>
        </p:txBody>
      </p:sp>
      <p:sp>
        <p:nvSpPr>
          <p:cNvPr id="3" name="Sisällön paikkamerkki 2">
            <a:extLst>
              <a:ext uri="{FF2B5EF4-FFF2-40B4-BE49-F238E27FC236}">
                <a16:creationId xmlns:a16="http://schemas.microsoft.com/office/drawing/2014/main" id="{AB644056-5527-AA9C-DE2C-413236F6D4E0}"/>
              </a:ext>
            </a:extLst>
          </p:cNvPr>
          <p:cNvSpPr>
            <a:spLocks noGrp="1"/>
          </p:cNvSpPr>
          <p:nvPr>
            <p:ph idx="1"/>
          </p:nvPr>
        </p:nvSpPr>
        <p:spPr/>
        <p:txBody>
          <a:bodyPr>
            <a:normAutofit lnSpcReduction="10000"/>
          </a:bodyPr>
          <a:lstStyle/>
          <a:p>
            <a:pPr marL="0" indent="0">
              <a:buNone/>
            </a:pPr>
            <a:r>
              <a:rPr lang="fi-FI" dirty="0"/>
              <a:t>en </a:t>
            </a:r>
            <a:r>
              <a:rPr lang="fi-FI" dirty="0" err="1"/>
              <a:t>flicka</a:t>
            </a:r>
            <a:r>
              <a:rPr lang="fi-FI" dirty="0"/>
              <a:t> 1</a:t>
            </a:r>
          </a:p>
          <a:p>
            <a:pPr marL="0" indent="0">
              <a:buNone/>
            </a:pPr>
            <a:r>
              <a:rPr lang="fi-FI" dirty="0"/>
              <a:t>en </a:t>
            </a:r>
            <a:r>
              <a:rPr lang="fi-FI" dirty="0" err="1"/>
              <a:t>hund</a:t>
            </a:r>
            <a:r>
              <a:rPr lang="fi-FI" dirty="0"/>
              <a:t> 2</a:t>
            </a:r>
          </a:p>
          <a:p>
            <a:pPr marL="0" indent="0">
              <a:buNone/>
            </a:pPr>
            <a:r>
              <a:rPr lang="fi-FI" dirty="0"/>
              <a:t>en </a:t>
            </a:r>
            <a:r>
              <a:rPr lang="fi-FI" dirty="0" err="1"/>
              <a:t>kopp</a:t>
            </a:r>
            <a:r>
              <a:rPr lang="fi-FI" dirty="0"/>
              <a:t> 2</a:t>
            </a:r>
          </a:p>
          <a:p>
            <a:pPr marL="0" indent="0">
              <a:buNone/>
            </a:pPr>
            <a:r>
              <a:rPr lang="fi-FI" dirty="0"/>
              <a:t>en </a:t>
            </a:r>
            <a:r>
              <a:rPr lang="fi-FI" dirty="0" err="1"/>
              <a:t>telefon</a:t>
            </a:r>
            <a:r>
              <a:rPr lang="fi-FI" dirty="0"/>
              <a:t> 3</a:t>
            </a:r>
          </a:p>
          <a:p>
            <a:pPr marL="0" indent="0">
              <a:buNone/>
            </a:pPr>
            <a:r>
              <a:rPr lang="fi-FI" dirty="0"/>
              <a:t>en </a:t>
            </a:r>
            <a:r>
              <a:rPr lang="fi-FI" dirty="0" err="1"/>
              <a:t>biljett</a:t>
            </a:r>
            <a:r>
              <a:rPr lang="fi-FI" dirty="0"/>
              <a:t> 3</a:t>
            </a:r>
          </a:p>
          <a:p>
            <a:pPr marL="0" indent="0">
              <a:buNone/>
            </a:pPr>
            <a:r>
              <a:rPr lang="fi-FI" dirty="0"/>
              <a:t>ett </a:t>
            </a:r>
            <a:r>
              <a:rPr lang="fi-FI" dirty="0" err="1"/>
              <a:t>konto</a:t>
            </a:r>
            <a:r>
              <a:rPr lang="fi-FI" dirty="0"/>
              <a:t> 4</a:t>
            </a:r>
          </a:p>
          <a:p>
            <a:pPr marL="0" indent="0">
              <a:buNone/>
            </a:pPr>
            <a:r>
              <a:rPr lang="fi-FI" dirty="0"/>
              <a:t>ett </a:t>
            </a:r>
            <a:r>
              <a:rPr lang="fi-FI" dirty="0" err="1"/>
              <a:t>äpple</a:t>
            </a:r>
            <a:r>
              <a:rPr lang="fi-FI" dirty="0"/>
              <a:t> 4</a:t>
            </a:r>
          </a:p>
          <a:p>
            <a:pPr marL="0" indent="0">
              <a:buNone/>
            </a:pPr>
            <a:r>
              <a:rPr lang="fi-FI" dirty="0"/>
              <a:t>ett hus 5</a:t>
            </a:r>
          </a:p>
          <a:p>
            <a:pPr marL="0" indent="0">
              <a:buNone/>
            </a:pPr>
            <a:r>
              <a:rPr lang="fi-FI" dirty="0"/>
              <a:t>ett </a:t>
            </a:r>
            <a:r>
              <a:rPr lang="fi-FI" dirty="0" err="1"/>
              <a:t>bord</a:t>
            </a:r>
            <a:r>
              <a:rPr lang="fi-FI" dirty="0"/>
              <a:t> 5</a:t>
            </a:r>
          </a:p>
        </p:txBody>
      </p:sp>
      <p:pic>
        <p:nvPicPr>
          <p:cNvPr id="4" name="Kuva 3" descr="Lyijykynä ääriviiva">
            <a:extLst>
              <a:ext uri="{FF2B5EF4-FFF2-40B4-BE49-F238E27FC236}">
                <a16:creationId xmlns:a16="http://schemas.microsoft.com/office/drawing/2014/main" id="{1E6AA0CE-AEA0-FBA1-C787-93FF8F088A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24235" y="4286828"/>
            <a:ext cx="2248969" cy="2248969"/>
          </a:xfrm>
          <a:prstGeom prst="rect">
            <a:avLst/>
          </a:prstGeom>
        </p:spPr>
      </p:pic>
      <p:sp>
        <p:nvSpPr>
          <p:cNvPr id="5" name="Tekstiruutu 4">
            <a:extLst>
              <a:ext uri="{FF2B5EF4-FFF2-40B4-BE49-F238E27FC236}">
                <a16:creationId xmlns:a16="http://schemas.microsoft.com/office/drawing/2014/main" id="{F8EB99EE-0C83-AE6D-40AD-78844FC28299}"/>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Tree>
    <p:extLst>
      <p:ext uri="{BB962C8B-B14F-4D97-AF65-F5344CB8AC3E}">
        <p14:creationId xmlns:p14="http://schemas.microsoft.com/office/powerpoint/2010/main" val="39755157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FC26B-6EC1-06CB-A535-D5A58CB0E001}"/>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65A12E41-C163-45B8-6920-C5592E1A4F66}"/>
              </a:ext>
            </a:extLst>
          </p:cNvPr>
          <p:cNvSpPr>
            <a:spLocks noGrp="1"/>
          </p:cNvSpPr>
          <p:nvPr>
            <p:ph type="title"/>
          </p:nvPr>
        </p:nvSpPr>
        <p:spPr/>
        <p:txBody>
          <a:bodyPr/>
          <a:lstStyle/>
          <a:p>
            <a:r>
              <a:rPr lang="fi-FI" b="1" dirty="0"/>
              <a:t>Taivuta seuraavat sanat - </a:t>
            </a:r>
            <a:r>
              <a:rPr lang="fi-FI" b="1" dirty="0">
                <a:solidFill>
                  <a:srgbClr val="FF0000"/>
                </a:solidFill>
              </a:rPr>
              <a:t>ratkaisu</a:t>
            </a:r>
          </a:p>
        </p:txBody>
      </p:sp>
      <p:sp>
        <p:nvSpPr>
          <p:cNvPr id="3" name="Sisällön paikkamerkki 2">
            <a:extLst>
              <a:ext uri="{FF2B5EF4-FFF2-40B4-BE49-F238E27FC236}">
                <a16:creationId xmlns:a16="http://schemas.microsoft.com/office/drawing/2014/main" id="{248C56D5-09A5-AE58-7632-9CAE012867E2}"/>
              </a:ext>
            </a:extLst>
          </p:cNvPr>
          <p:cNvSpPr>
            <a:spLocks noGrp="1"/>
          </p:cNvSpPr>
          <p:nvPr>
            <p:ph idx="1"/>
          </p:nvPr>
        </p:nvSpPr>
        <p:spPr/>
        <p:txBody>
          <a:bodyPr>
            <a:normAutofit lnSpcReduction="10000"/>
          </a:bodyPr>
          <a:lstStyle/>
          <a:p>
            <a:pPr marL="0" indent="0">
              <a:buNone/>
            </a:pPr>
            <a:r>
              <a:rPr lang="fi-FI" dirty="0"/>
              <a:t>en </a:t>
            </a:r>
            <a:r>
              <a:rPr lang="fi-FI" dirty="0" err="1"/>
              <a:t>flicka</a:t>
            </a:r>
            <a:r>
              <a:rPr lang="fi-FI" dirty="0"/>
              <a:t> 1, </a:t>
            </a:r>
            <a:r>
              <a:rPr lang="fi-FI" dirty="0" err="1"/>
              <a:t>flickan</a:t>
            </a:r>
            <a:r>
              <a:rPr lang="fi-FI" dirty="0"/>
              <a:t>, </a:t>
            </a:r>
            <a:r>
              <a:rPr lang="fi-FI" dirty="0" err="1"/>
              <a:t>flickor</a:t>
            </a:r>
            <a:r>
              <a:rPr lang="fi-FI" dirty="0"/>
              <a:t>, </a:t>
            </a:r>
            <a:r>
              <a:rPr lang="fi-FI" dirty="0" err="1"/>
              <a:t>flickorna</a:t>
            </a:r>
            <a:r>
              <a:rPr lang="fi-FI" dirty="0"/>
              <a:t> = tyttö</a:t>
            </a:r>
          </a:p>
          <a:p>
            <a:pPr marL="0" indent="0">
              <a:buNone/>
            </a:pPr>
            <a:r>
              <a:rPr lang="fi-FI" dirty="0"/>
              <a:t>en </a:t>
            </a:r>
            <a:r>
              <a:rPr lang="fi-FI" dirty="0" err="1"/>
              <a:t>hund</a:t>
            </a:r>
            <a:r>
              <a:rPr lang="fi-FI" dirty="0"/>
              <a:t> 2, </a:t>
            </a:r>
            <a:r>
              <a:rPr lang="fi-FI" dirty="0" err="1"/>
              <a:t>hunden</a:t>
            </a:r>
            <a:r>
              <a:rPr lang="fi-FI" dirty="0"/>
              <a:t>, </a:t>
            </a:r>
            <a:r>
              <a:rPr lang="fi-FI" dirty="0" err="1"/>
              <a:t>hundar</a:t>
            </a:r>
            <a:r>
              <a:rPr lang="fi-FI" dirty="0"/>
              <a:t>, </a:t>
            </a:r>
            <a:r>
              <a:rPr lang="fi-FI" dirty="0" err="1"/>
              <a:t>hundarna</a:t>
            </a:r>
            <a:r>
              <a:rPr lang="fi-FI" dirty="0"/>
              <a:t> = koira</a:t>
            </a:r>
          </a:p>
          <a:p>
            <a:pPr marL="0" indent="0">
              <a:buNone/>
            </a:pPr>
            <a:r>
              <a:rPr lang="fi-FI" dirty="0"/>
              <a:t>en </a:t>
            </a:r>
            <a:r>
              <a:rPr lang="fi-FI" dirty="0" err="1"/>
              <a:t>kopp</a:t>
            </a:r>
            <a:r>
              <a:rPr lang="fi-FI" dirty="0"/>
              <a:t> 2, </a:t>
            </a:r>
            <a:r>
              <a:rPr lang="fi-FI" dirty="0" err="1"/>
              <a:t>koppen</a:t>
            </a:r>
            <a:r>
              <a:rPr lang="fi-FI" dirty="0"/>
              <a:t>, </a:t>
            </a:r>
            <a:r>
              <a:rPr lang="fi-FI" dirty="0" err="1"/>
              <a:t>koppar</a:t>
            </a:r>
            <a:r>
              <a:rPr lang="fi-FI" dirty="0"/>
              <a:t>, </a:t>
            </a:r>
            <a:r>
              <a:rPr lang="fi-FI" dirty="0" err="1"/>
              <a:t>kopparna</a:t>
            </a:r>
            <a:r>
              <a:rPr lang="fi-FI" dirty="0"/>
              <a:t> =kuppi</a:t>
            </a:r>
          </a:p>
          <a:p>
            <a:pPr marL="0" indent="0">
              <a:buNone/>
            </a:pPr>
            <a:r>
              <a:rPr lang="fi-FI" dirty="0"/>
              <a:t>en </a:t>
            </a:r>
            <a:r>
              <a:rPr lang="fi-FI" dirty="0" err="1"/>
              <a:t>telefon</a:t>
            </a:r>
            <a:r>
              <a:rPr lang="fi-FI" dirty="0"/>
              <a:t> 3, </a:t>
            </a:r>
            <a:r>
              <a:rPr lang="fi-FI" dirty="0" err="1"/>
              <a:t>telefonen</a:t>
            </a:r>
            <a:r>
              <a:rPr lang="fi-FI" dirty="0"/>
              <a:t>, </a:t>
            </a:r>
            <a:r>
              <a:rPr lang="fi-FI" dirty="0" err="1"/>
              <a:t>telefoner</a:t>
            </a:r>
            <a:r>
              <a:rPr lang="fi-FI" dirty="0"/>
              <a:t>, </a:t>
            </a:r>
            <a:r>
              <a:rPr lang="fi-FI" dirty="0" err="1"/>
              <a:t>telefonerna</a:t>
            </a:r>
            <a:r>
              <a:rPr lang="fi-FI" dirty="0"/>
              <a:t> =puhelin</a:t>
            </a:r>
          </a:p>
          <a:p>
            <a:pPr marL="0" indent="0">
              <a:buNone/>
            </a:pPr>
            <a:r>
              <a:rPr lang="fi-FI" dirty="0"/>
              <a:t>en </a:t>
            </a:r>
            <a:r>
              <a:rPr lang="fi-FI" dirty="0" err="1"/>
              <a:t>biljett</a:t>
            </a:r>
            <a:r>
              <a:rPr lang="fi-FI" dirty="0"/>
              <a:t> 3, </a:t>
            </a:r>
            <a:r>
              <a:rPr lang="fi-FI" dirty="0" err="1"/>
              <a:t>biljetten</a:t>
            </a:r>
            <a:r>
              <a:rPr lang="fi-FI" dirty="0"/>
              <a:t>, </a:t>
            </a:r>
            <a:r>
              <a:rPr lang="fi-FI" dirty="0" err="1"/>
              <a:t>biljetter</a:t>
            </a:r>
            <a:r>
              <a:rPr lang="fi-FI" dirty="0"/>
              <a:t>, </a:t>
            </a:r>
            <a:r>
              <a:rPr lang="fi-FI" dirty="0" err="1"/>
              <a:t>biljetterna</a:t>
            </a:r>
            <a:r>
              <a:rPr lang="fi-FI" dirty="0"/>
              <a:t> = (elokuva/matka)lippu</a:t>
            </a:r>
          </a:p>
          <a:p>
            <a:pPr marL="0" indent="0">
              <a:buNone/>
            </a:pPr>
            <a:r>
              <a:rPr lang="fi-FI" dirty="0"/>
              <a:t>ett </a:t>
            </a:r>
            <a:r>
              <a:rPr lang="fi-FI" dirty="0" err="1"/>
              <a:t>konto</a:t>
            </a:r>
            <a:r>
              <a:rPr lang="fi-FI" dirty="0"/>
              <a:t> 4, kontot, konton, </a:t>
            </a:r>
            <a:r>
              <a:rPr lang="fi-FI" dirty="0" err="1"/>
              <a:t>kontona</a:t>
            </a:r>
            <a:r>
              <a:rPr lang="fi-FI" dirty="0"/>
              <a:t> = tili</a:t>
            </a:r>
          </a:p>
          <a:p>
            <a:pPr marL="0" indent="0">
              <a:buNone/>
            </a:pPr>
            <a:r>
              <a:rPr lang="fi-FI" dirty="0"/>
              <a:t>ett </a:t>
            </a:r>
            <a:r>
              <a:rPr lang="fi-FI" dirty="0" err="1"/>
              <a:t>äpple</a:t>
            </a:r>
            <a:r>
              <a:rPr lang="fi-FI" dirty="0"/>
              <a:t> 4, </a:t>
            </a:r>
            <a:r>
              <a:rPr lang="fi-FI" dirty="0" err="1"/>
              <a:t>äpplet</a:t>
            </a:r>
            <a:r>
              <a:rPr lang="fi-FI" dirty="0"/>
              <a:t>, </a:t>
            </a:r>
            <a:r>
              <a:rPr lang="fi-FI" dirty="0" err="1"/>
              <a:t>äpplen</a:t>
            </a:r>
            <a:r>
              <a:rPr lang="fi-FI" dirty="0"/>
              <a:t>, </a:t>
            </a:r>
            <a:r>
              <a:rPr lang="fi-FI" dirty="0" err="1"/>
              <a:t>äpplena</a:t>
            </a:r>
            <a:r>
              <a:rPr lang="fi-FI" dirty="0"/>
              <a:t> = omena</a:t>
            </a:r>
          </a:p>
          <a:p>
            <a:pPr marL="0" indent="0">
              <a:buNone/>
            </a:pPr>
            <a:r>
              <a:rPr lang="fi-FI" dirty="0"/>
              <a:t>ett hus 5, </a:t>
            </a:r>
            <a:r>
              <a:rPr lang="fi-FI" dirty="0" err="1"/>
              <a:t>huset</a:t>
            </a:r>
            <a:r>
              <a:rPr lang="fi-FI" dirty="0"/>
              <a:t>, hus, </a:t>
            </a:r>
            <a:r>
              <a:rPr lang="fi-FI" dirty="0" err="1"/>
              <a:t>husen</a:t>
            </a:r>
            <a:r>
              <a:rPr lang="fi-FI" dirty="0"/>
              <a:t> = talo</a:t>
            </a:r>
          </a:p>
          <a:p>
            <a:pPr marL="0" indent="0">
              <a:buNone/>
            </a:pPr>
            <a:r>
              <a:rPr lang="fi-FI" dirty="0"/>
              <a:t>ett </a:t>
            </a:r>
            <a:r>
              <a:rPr lang="fi-FI" dirty="0" err="1"/>
              <a:t>bord</a:t>
            </a:r>
            <a:r>
              <a:rPr lang="fi-FI" dirty="0"/>
              <a:t> 5, </a:t>
            </a:r>
            <a:r>
              <a:rPr lang="fi-FI" dirty="0" err="1"/>
              <a:t>bordet</a:t>
            </a:r>
            <a:r>
              <a:rPr lang="fi-FI" dirty="0"/>
              <a:t>, </a:t>
            </a:r>
            <a:r>
              <a:rPr lang="fi-FI" dirty="0" err="1"/>
              <a:t>bord</a:t>
            </a:r>
            <a:r>
              <a:rPr lang="fi-FI" dirty="0"/>
              <a:t>, </a:t>
            </a:r>
            <a:r>
              <a:rPr lang="fi-FI" dirty="0" err="1"/>
              <a:t>borden</a:t>
            </a:r>
            <a:r>
              <a:rPr lang="fi-FI" dirty="0"/>
              <a:t> =pöytä</a:t>
            </a:r>
          </a:p>
        </p:txBody>
      </p:sp>
      <p:pic>
        <p:nvPicPr>
          <p:cNvPr id="4" name="Kuva 3" descr="Lyijykynä ääriviiva">
            <a:extLst>
              <a:ext uri="{FF2B5EF4-FFF2-40B4-BE49-F238E27FC236}">
                <a16:creationId xmlns:a16="http://schemas.microsoft.com/office/drawing/2014/main" id="{EB50C6BF-63E5-8371-F489-EAFC5D0BBAD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24235" y="4286828"/>
            <a:ext cx="2248969" cy="2248969"/>
          </a:xfrm>
          <a:prstGeom prst="rect">
            <a:avLst/>
          </a:prstGeom>
        </p:spPr>
      </p:pic>
      <p:sp>
        <p:nvSpPr>
          <p:cNvPr id="5" name="Tekstiruutu 4">
            <a:extLst>
              <a:ext uri="{FF2B5EF4-FFF2-40B4-BE49-F238E27FC236}">
                <a16:creationId xmlns:a16="http://schemas.microsoft.com/office/drawing/2014/main" id="{EE282A18-BB6C-5A75-16E5-F85EB99BF47E}"/>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Tree>
    <p:extLst>
      <p:ext uri="{BB962C8B-B14F-4D97-AF65-F5344CB8AC3E}">
        <p14:creationId xmlns:p14="http://schemas.microsoft.com/office/powerpoint/2010/main" val="21903726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EF368D-232E-C40B-53E7-07540CD71267}"/>
              </a:ext>
            </a:extLst>
          </p:cNvPr>
          <p:cNvSpPr>
            <a:spLocks noGrp="1"/>
          </p:cNvSpPr>
          <p:nvPr>
            <p:ph type="title"/>
          </p:nvPr>
        </p:nvSpPr>
        <p:spPr/>
        <p:txBody>
          <a:bodyPr/>
          <a:lstStyle/>
          <a:p>
            <a:r>
              <a:rPr lang="fi-FI" b="1" dirty="0"/>
              <a:t>Yksi vai monta?</a:t>
            </a:r>
          </a:p>
        </p:txBody>
      </p:sp>
      <p:sp>
        <p:nvSpPr>
          <p:cNvPr id="3" name="Tekstin paikkamerkki 2">
            <a:extLst>
              <a:ext uri="{FF2B5EF4-FFF2-40B4-BE49-F238E27FC236}">
                <a16:creationId xmlns:a16="http://schemas.microsoft.com/office/drawing/2014/main" id="{535A0176-FC6A-E1DA-7523-003FFA2312E0}"/>
              </a:ext>
            </a:extLst>
          </p:cNvPr>
          <p:cNvSpPr>
            <a:spLocks noGrp="1"/>
          </p:cNvSpPr>
          <p:nvPr>
            <p:ph type="body" idx="1"/>
          </p:nvPr>
        </p:nvSpPr>
        <p:spPr/>
        <p:txBody>
          <a:bodyPr/>
          <a:lstStyle/>
          <a:p>
            <a:r>
              <a:rPr lang="fi-FI" dirty="0"/>
              <a:t>Yksi vai monta?</a:t>
            </a:r>
          </a:p>
        </p:txBody>
      </p:sp>
      <p:sp>
        <p:nvSpPr>
          <p:cNvPr id="4" name="Sisällön paikkamerkki 3">
            <a:extLst>
              <a:ext uri="{FF2B5EF4-FFF2-40B4-BE49-F238E27FC236}">
                <a16:creationId xmlns:a16="http://schemas.microsoft.com/office/drawing/2014/main" id="{A1B464FE-5AB8-C017-6FA1-966A38CBC2C0}"/>
              </a:ext>
            </a:extLst>
          </p:cNvPr>
          <p:cNvSpPr>
            <a:spLocks noGrp="1"/>
          </p:cNvSpPr>
          <p:nvPr>
            <p:ph sz="half" idx="2"/>
          </p:nvPr>
        </p:nvSpPr>
        <p:spPr/>
        <p:txBody>
          <a:bodyPr/>
          <a:lstStyle/>
          <a:p>
            <a:pPr marL="0" indent="0">
              <a:buNone/>
            </a:pPr>
            <a:r>
              <a:rPr lang="fi-FI" dirty="0" err="1"/>
              <a:t>flickor</a:t>
            </a:r>
            <a:endParaRPr lang="fi-FI" dirty="0"/>
          </a:p>
          <a:p>
            <a:pPr marL="0" indent="0">
              <a:buNone/>
            </a:pPr>
            <a:r>
              <a:rPr lang="fi-FI" dirty="0"/>
              <a:t>en </a:t>
            </a:r>
            <a:r>
              <a:rPr lang="fi-FI" dirty="0" err="1"/>
              <a:t>boll</a:t>
            </a:r>
            <a:endParaRPr lang="fi-FI" dirty="0"/>
          </a:p>
          <a:p>
            <a:pPr marL="0" indent="0">
              <a:buNone/>
            </a:pPr>
            <a:r>
              <a:rPr lang="fi-FI" dirty="0"/>
              <a:t>en </a:t>
            </a:r>
            <a:r>
              <a:rPr lang="fi-FI" dirty="0" err="1"/>
              <a:t>häst</a:t>
            </a:r>
            <a:endParaRPr lang="fi-FI" dirty="0"/>
          </a:p>
          <a:p>
            <a:pPr marL="0" indent="0">
              <a:buNone/>
            </a:pPr>
            <a:r>
              <a:rPr lang="fi-FI" dirty="0" err="1"/>
              <a:t>hundar</a:t>
            </a:r>
            <a:endParaRPr lang="fi-FI" dirty="0"/>
          </a:p>
          <a:p>
            <a:pPr marL="0" indent="0">
              <a:buNone/>
            </a:pPr>
            <a:r>
              <a:rPr lang="fi-FI" dirty="0"/>
              <a:t>hus</a:t>
            </a:r>
          </a:p>
          <a:p>
            <a:pPr marL="0" indent="0">
              <a:buNone/>
            </a:pPr>
            <a:r>
              <a:rPr lang="fi-FI" dirty="0"/>
              <a:t>ett </a:t>
            </a:r>
            <a:r>
              <a:rPr lang="fi-FI" dirty="0" err="1"/>
              <a:t>rum</a:t>
            </a:r>
            <a:endParaRPr lang="fi-FI" dirty="0"/>
          </a:p>
          <a:p>
            <a:pPr marL="0" indent="0">
              <a:buNone/>
            </a:pPr>
            <a:r>
              <a:rPr lang="fi-FI" dirty="0" err="1"/>
              <a:t>skolor</a:t>
            </a:r>
            <a:endParaRPr lang="fi-FI" dirty="0"/>
          </a:p>
          <a:p>
            <a:pPr marL="0" indent="0">
              <a:buNone/>
            </a:pPr>
            <a:endParaRPr lang="fi-FI" dirty="0"/>
          </a:p>
        </p:txBody>
      </p:sp>
      <p:sp>
        <p:nvSpPr>
          <p:cNvPr id="5" name="Tekstin paikkamerkki 4">
            <a:extLst>
              <a:ext uri="{FF2B5EF4-FFF2-40B4-BE49-F238E27FC236}">
                <a16:creationId xmlns:a16="http://schemas.microsoft.com/office/drawing/2014/main" id="{8D51F3F1-7ECC-ABFA-49A2-DB3FDE44CD4B}"/>
              </a:ext>
            </a:extLst>
          </p:cNvPr>
          <p:cNvSpPr>
            <a:spLocks noGrp="1"/>
          </p:cNvSpPr>
          <p:nvPr>
            <p:ph type="body" sz="quarter" idx="3"/>
          </p:nvPr>
        </p:nvSpPr>
        <p:spPr/>
        <p:txBody>
          <a:bodyPr/>
          <a:lstStyle/>
          <a:p>
            <a:r>
              <a:rPr lang="fi-FI" dirty="0"/>
              <a:t>Muuta monikkoon</a:t>
            </a:r>
          </a:p>
        </p:txBody>
      </p:sp>
      <p:sp>
        <p:nvSpPr>
          <p:cNvPr id="6" name="Sisällön paikkamerkki 5">
            <a:extLst>
              <a:ext uri="{FF2B5EF4-FFF2-40B4-BE49-F238E27FC236}">
                <a16:creationId xmlns:a16="http://schemas.microsoft.com/office/drawing/2014/main" id="{6CFA144E-660F-6263-B9F1-6E76DFA374AE}"/>
              </a:ext>
            </a:extLst>
          </p:cNvPr>
          <p:cNvSpPr>
            <a:spLocks noGrp="1"/>
          </p:cNvSpPr>
          <p:nvPr>
            <p:ph sz="quarter" idx="4"/>
          </p:nvPr>
        </p:nvSpPr>
        <p:spPr/>
        <p:txBody>
          <a:bodyPr/>
          <a:lstStyle/>
          <a:p>
            <a:pPr marL="0" indent="0">
              <a:buNone/>
            </a:pPr>
            <a:r>
              <a:rPr lang="fi-FI" dirty="0"/>
              <a:t>en </a:t>
            </a:r>
            <a:r>
              <a:rPr lang="fi-FI" dirty="0" err="1"/>
              <a:t>penna</a:t>
            </a:r>
            <a:r>
              <a:rPr lang="fi-FI" dirty="0"/>
              <a:t> 1</a:t>
            </a:r>
          </a:p>
          <a:p>
            <a:pPr marL="0" indent="0">
              <a:buNone/>
            </a:pPr>
            <a:r>
              <a:rPr lang="fi-FI" dirty="0"/>
              <a:t>en </a:t>
            </a:r>
            <a:r>
              <a:rPr lang="fi-FI" dirty="0" err="1"/>
              <a:t>buss</a:t>
            </a:r>
            <a:r>
              <a:rPr lang="fi-FI" dirty="0"/>
              <a:t> 2</a:t>
            </a:r>
          </a:p>
          <a:p>
            <a:pPr marL="0" indent="0">
              <a:buNone/>
            </a:pPr>
            <a:r>
              <a:rPr lang="fi-FI" dirty="0"/>
              <a:t>en </a:t>
            </a:r>
            <a:r>
              <a:rPr lang="fi-FI" dirty="0" err="1"/>
              <a:t>pojke</a:t>
            </a:r>
            <a:r>
              <a:rPr lang="fi-FI" dirty="0"/>
              <a:t> 2</a:t>
            </a:r>
          </a:p>
          <a:p>
            <a:pPr marL="0" indent="0">
              <a:buNone/>
            </a:pPr>
            <a:r>
              <a:rPr lang="fi-FI" dirty="0"/>
              <a:t>ett </a:t>
            </a:r>
            <a:r>
              <a:rPr lang="fi-FI" dirty="0" err="1"/>
              <a:t>arbete</a:t>
            </a:r>
            <a:r>
              <a:rPr lang="fi-FI" dirty="0"/>
              <a:t> 4</a:t>
            </a:r>
          </a:p>
          <a:p>
            <a:pPr marL="0" indent="0">
              <a:buNone/>
            </a:pPr>
            <a:r>
              <a:rPr lang="fi-FI" dirty="0"/>
              <a:t>en </a:t>
            </a:r>
            <a:r>
              <a:rPr lang="fi-FI" dirty="0" err="1"/>
              <a:t>vän</a:t>
            </a:r>
            <a:r>
              <a:rPr lang="fi-FI" dirty="0"/>
              <a:t> 3</a:t>
            </a:r>
          </a:p>
          <a:p>
            <a:pPr marL="0" indent="0">
              <a:buNone/>
            </a:pPr>
            <a:r>
              <a:rPr lang="fi-FI" dirty="0"/>
              <a:t>en </a:t>
            </a:r>
            <a:r>
              <a:rPr lang="fi-FI" dirty="0" err="1"/>
              <a:t>kompis</a:t>
            </a:r>
            <a:r>
              <a:rPr lang="fi-FI" dirty="0"/>
              <a:t> 2</a:t>
            </a:r>
          </a:p>
          <a:p>
            <a:pPr marL="0" indent="0">
              <a:buNone/>
            </a:pPr>
            <a:r>
              <a:rPr lang="fi-FI" dirty="0"/>
              <a:t>en </a:t>
            </a:r>
            <a:r>
              <a:rPr lang="fi-FI" dirty="0" err="1"/>
              <a:t>boll</a:t>
            </a:r>
            <a:r>
              <a:rPr lang="fi-FI" dirty="0"/>
              <a:t> 2</a:t>
            </a:r>
          </a:p>
          <a:p>
            <a:pPr marL="0" indent="0">
              <a:buNone/>
            </a:pPr>
            <a:endParaRPr lang="fi-FI" dirty="0"/>
          </a:p>
          <a:p>
            <a:pPr marL="0" indent="0">
              <a:buNone/>
            </a:pPr>
            <a:endParaRPr lang="fi-FI" dirty="0"/>
          </a:p>
          <a:p>
            <a:pPr marL="0" indent="0">
              <a:buNone/>
            </a:pPr>
            <a:endParaRPr lang="fi-FI" dirty="0"/>
          </a:p>
        </p:txBody>
      </p:sp>
      <p:sp>
        <p:nvSpPr>
          <p:cNvPr id="8" name="Tekstiruutu 7">
            <a:extLst>
              <a:ext uri="{FF2B5EF4-FFF2-40B4-BE49-F238E27FC236}">
                <a16:creationId xmlns:a16="http://schemas.microsoft.com/office/drawing/2014/main" id="{DC061F31-F15F-B4AA-480C-9565162E1F37}"/>
              </a:ext>
            </a:extLst>
          </p:cNvPr>
          <p:cNvSpPr txBox="1"/>
          <p:nvPr/>
        </p:nvSpPr>
        <p:spPr>
          <a:xfrm>
            <a:off x="7436305" y="668337"/>
            <a:ext cx="4442460" cy="523220"/>
          </a:xfrm>
          <a:prstGeom prst="rect">
            <a:avLst/>
          </a:prstGeom>
          <a:noFill/>
        </p:spPr>
        <p:txBody>
          <a:bodyPr wrap="square" rtlCol="0">
            <a:spAutoFit/>
          </a:bodyPr>
          <a:lstStyle/>
          <a:p>
            <a:r>
              <a:rPr lang="fi-FI" sz="1400" dirty="0"/>
              <a:t>Vaikka et tietäisi mitä sana tarkoittaa, osaat taivuttaa sitä taivutusluokkien esimerkkien avulla</a:t>
            </a:r>
          </a:p>
        </p:txBody>
      </p:sp>
      <p:pic>
        <p:nvPicPr>
          <p:cNvPr id="9" name="Kuva 8" descr="Valo päällä tasaisella täytöllä">
            <a:extLst>
              <a:ext uri="{FF2B5EF4-FFF2-40B4-BE49-F238E27FC236}">
                <a16:creationId xmlns:a16="http://schemas.microsoft.com/office/drawing/2014/main" id="{72B225C7-F3B6-F81E-B5BC-F3A2EAB3A9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30265" y="513756"/>
            <a:ext cx="706040" cy="706040"/>
          </a:xfrm>
          <a:prstGeom prst="rect">
            <a:avLst/>
          </a:prstGeom>
        </p:spPr>
      </p:pic>
      <p:pic>
        <p:nvPicPr>
          <p:cNvPr id="7" name="Kuva 6" descr="Hammasrattaat ääriviiva">
            <a:extLst>
              <a:ext uri="{FF2B5EF4-FFF2-40B4-BE49-F238E27FC236}">
                <a16:creationId xmlns:a16="http://schemas.microsoft.com/office/drawing/2014/main" id="{3E750B54-5B39-36F0-17A0-C7855243BA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02861" y="355422"/>
            <a:ext cx="1310293" cy="1310293"/>
          </a:xfrm>
          <a:prstGeom prst="rect">
            <a:avLst/>
          </a:prstGeom>
        </p:spPr>
      </p:pic>
    </p:spTree>
    <p:extLst>
      <p:ext uri="{BB962C8B-B14F-4D97-AF65-F5344CB8AC3E}">
        <p14:creationId xmlns:p14="http://schemas.microsoft.com/office/powerpoint/2010/main" val="38042230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78D66-45C8-E35A-BFF8-0326F6F6A9F7}"/>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F7641DC8-E652-22F0-E34C-6B006C96E297}"/>
              </a:ext>
            </a:extLst>
          </p:cNvPr>
          <p:cNvSpPr>
            <a:spLocks noGrp="1"/>
          </p:cNvSpPr>
          <p:nvPr>
            <p:ph type="title"/>
          </p:nvPr>
        </p:nvSpPr>
        <p:spPr/>
        <p:txBody>
          <a:bodyPr/>
          <a:lstStyle/>
          <a:p>
            <a:r>
              <a:rPr lang="fi-FI" b="1" dirty="0"/>
              <a:t>Yksi vai monta? </a:t>
            </a:r>
            <a:r>
              <a:rPr lang="fi-FI" b="1" dirty="0">
                <a:solidFill>
                  <a:srgbClr val="FF0000"/>
                </a:solidFill>
              </a:rPr>
              <a:t>Ratkaisu</a:t>
            </a:r>
          </a:p>
        </p:txBody>
      </p:sp>
      <p:sp>
        <p:nvSpPr>
          <p:cNvPr id="3" name="Tekstin paikkamerkki 2">
            <a:extLst>
              <a:ext uri="{FF2B5EF4-FFF2-40B4-BE49-F238E27FC236}">
                <a16:creationId xmlns:a16="http://schemas.microsoft.com/office/drawing/2014/main" id="{B2D5FA39-5E45-07AE-210F-5D5AB87A4A1D}"/>
              </a:ext>
            </a:extLst>
          </p:cNvPr>
          <p:cNvSpPr>
            <a:spLocks noGrp="1"/>
          </p:cNvSpPr>
          <p:nvPr>
            <p:ph type="body" idx="1"/>
          </p:nvPr>
        </p:nvSpPr>
        <p:spPr/>
        <p:txBody>
          <a:bodyPr/>
          <a:lstStyle/>
          <a:p>
            <a:r>
              <a:rPr lang="fi-FI" dirty="0"/>
              <a:t>Yksi vai monta?</a:t>
            </a:r>
          </a:p>
        </p:txBody>
      </p:sp>
      <p:sp>
        <p:nvSpPr>
          <p:cNvPr id="4" name="Sisällön paikkamerkki 3">
            <a:extLst>
              <a:ext uri="{FF2B5EF4-FFF2-40B4-BE49-F238E27FC236}">
                <a16:creationId xmlns:a16="http://schemas.microsoft.com/office/drawing/2014/main" id="{8AF8464B-117D-E123-8DAF-015191F6636A}"/>
              </a:ext>
            </a:extLst>
          </p:cNvPr>
          <p:cNvSpPr>
            <a:spLocks noGrp="1"/>
          </p:cNvSpPr>
          <p:nvPr>
            <p:ph sz="half" idx="2"/>
          </p:nvPr>
        </p:nvSpPr>
        <p:spPr>
          <a:xfrm>
            <a:off x="839788" y="2505075"/>
            <a:ext cx="5890477" cy="3684588"/>
          </a:xfrm>
        </p:spPr>
        <p:txBody>
          <a:bodyPr>
            <a:normAutofit/>
          </a:bodyPr>
          <a:lstStyle/>
          <a:p>
            <a:pPr marL="0" indent="0">
              <a:buNone/>
            </a:pPr>
            <a:r>
              <a:rPr lang="fi-FI" dirty="0" err="1"/>
              <a:t>flickor</a:t>
            </a:r>
            <a:r>
              <a:rPr lang="fi-FI" dirty="0"/>
              <a:t> - tyttöjä</a:t>
            </a:r>
          </a:p>
          <a:p>
            <a:pPr marL="0" indent="0">
              <a:buNone/>
            </a:pPr>
            <a:r>
              <a:rPr lang="fi-FI" dirty="0"/>
              <a:t>en </a:t>
            </a:r>
            <a:r>
              <a:rPr lang="fi-FI" dirty="0" err="1"/>
              <a:t>boll</a:t>
            </a:r>
            <a:r>
              <a:rPr lang="fi-FI" dirty="0"/>
              <a:t> – yksi pallo</a:t>
            </a:r>
          </a:p>
          <a:p>
            <a:pPr marL="0" indent="0">
              <a:buNone/>
            </a:pPr>
            <a:r>
              <a:rPr lang="fi-FI" dirty="0"/>
              <a:t>en </a:t>
            </a:r>
            <a:r>
              <a:rPr lang="fi-FI" dirty="0" err="1"/>
              <a:t>häst</a:t>
            </a:r>
            <a:r>
              <a:rPr lang="fi-FI" dirty="0"/>
              <a:t> – yksi hevonen</a:t>
            </a:r>
          </a:p>
          <a:p>
            <a:pPr marL="0" indent="0">
              <a:buNone/>
            </a:pPr>
            <a:r>
              <a:rPr lang="fi-FI" dirty="0" err="1"/>
              <a:t>hundar</a:t>
            </a:r>
            <a:r>
              <a:rPr lang="fi-FI" dirty="0"/>
              <a:t> - koiria</a:t>
            </a:r>
          </a:p>
          <a:p>
            <a:pPr marL="0" indent="0">
              <a:buNone/>
            </a:pPr>
            <a:r>
              <a:rPr lang="fi-FI" dirty="0"/>
              <a:t>hus – taloja ( kun ilman artikkelia!)</a:t>
            </a:r>
          </a:p>
          <a:p>
            <a:pPr marL="0" indent="0">
              <a:buNone/>
            </a:pPr>
            <a:r>
              <a:rPr lang="fi-FI" dirty="0"/>
              <a:t>ett </a:t>
            </a:r>
            <a:r>
              <a:rPr lang="fi-FI" dirty="0" err="1"/>
              <a:t>rum</a:t>
            </a:r>
            <a:r>
              <a:rPr lang="fi-FI" dirty="0"/>
              <a:t> – yksi huone</a:t>
            </a:r>
          </a:p>
          <a:p>
            <a:pPr marL="0" indent="0">
              <a:buNone/>
            </a:pPr>
            <a:r>
              <a:rPr lang="fi-FI" dirty="0" err="1"/>
              <a:t>skolor</a:t>
            </a:r>
            <a:r>
              <a:rPr lang="fi-FI" dirty="0"/>
              <a:t> - kouluja</a:t>
            </a:r>
          </a:p>
          <a:p>
            <a:pPr marL="0" indent="0">
              <a:buNone/>
            </a:pPr>
            <a:endParaRPr lang="fi-FI" dirty="0"/>
          </a:p>
        </p:txBody>
      </p:sp>
      <p:sp>
        <p:nvSpPr>
          <p:cNvPr id="5" name="Tekstin paikkamerkki 4">
            <a:extLst>
              <a:ext uri="{FF2B5EF4-FFF2-40B4-BE49-F238E27FC236}">
                <a16:creationId xmlns:a16="http://schemas.microsoft.com/office/drawing/2014/main" id="{135B72A0-9E72-5600-99D9-0F01E784BDB2}"/>
              </a:ext>
            </a:extLst>
          </p:cNvPr>
          <p:cNvSpPr>
            <a:spLocks noGrp="1"/>
          </p:cNvSpPr>
          <p:nvPr>
            <p:ph type="body" sz="quarter" idx="3"/>
          </p:nvPr>
        </p:nvSpPr>
        <p:spPr/>
        <p:txBody>
          <a:bodyPr/>
          <a:lstStyle/>
          <a:p>
            <a:r>
              <a:rPr lang="fi-FI" dirty="0"/>
              <a:t>Muuta monikkoon</a:t>
            </a:r>
          </a:p>
        </p:txBody>
      </p:sp>
      <p:sp>
        <p:nvSpPr>
          <p:cNvPr id="6" name="Sisällön paikkamerkki 5">
            <a:extLst>
              <a:ext uri="{FF2B5EF4-FFF2-40B4-BE49-F238E27FC236}">
                <a16:creationId xmlns:a16="http://schemas.microsoft.com/office/drawing/2014/main" id="{DB16FF50-C61A-76C4-C888-DEFC900672F5}"/>
              </a:ext>
            </a:extLst>
          </p:cNvPr>
          <p:cNvSpPr>
            <a:spLocks noGrp="1"/>
          </p:cNvSpPr>
          <p:nvPr>
            <p:ph sz="quarter" idx="4"/>
          </p:nvPr>
        </p:nvSpPr>
        <p:spPr/>
        <p:txBody>
          <a:bodyPr>
            <a:normAutofit/>
          </a:bodyPr>
          <a:lstStyle/>
          <a:p>
            <a:pPr marL="0" indent="0">
              <a:buNone/>
            </a:pPr>
            <a:r>
              <a:rPr lang="fi-FI" dirty="0"/>
              <a:t>en </a:t>
            </a:r>
            <a:r>
              <a:rPr lang="fi-FI" dirty="0" err="1"/>
              <a:t>penna</a:t>
            </a:r>
            <a:r>
              <a:rPr lang="fi-FI" dirty="0"/>
              <a:t> </a:t>
            </a:r>
            <a:r>
              <a:rPr lang="fi-FI" b="1" dirty="0"/>
              <a:t>1</a:t>
            </a:r>
            <a:r>
              <a:rPr lang="fi-FI" dirty="0"/>
              <a:t>- </a:t>
            </a:r>
            <a:r>
              <a:rPr lang="fi-FI" dirty="0" err="1"/>
              <a:t>penn</a:t>
            </a:r>
            <a:r>
              <a:rPr lang="fi-FI" b="1" dirty="0" err="1"/>
              <a:t>or</a:t>
            </a:r>
            <a:r>
              <a:rPr lang="fi-FI" b="1" dirty="0"/>
              <a:t> </a:t>
            </a:r>
            <a:r>
              <a:rPr lang="fi-FI" dirty="0"/>
              <a:t>(kynä)</a:t>
            </a:r>
            <a:endParaRPr lang="fi-FI" b="1" dirty="0"/>
          </a:p>
          <a:p>
            <a:pPr marL="0" indent="0">
              <a:buNone/>
            </a:pPr>
            <a:r>
              <a:rPr lang="fi-FI" dirty="0"/>
              <a:t>en </a:t>
            </a:r>
            <a:r>
              <a:rPr lang="fi-FI" dirty="0" err="1"/>
              <a:t>buss</a:t>
            </a:r>
            <a:r>
              <a:rPr lang="fi-FI" dirty="0"/>
              <a:t> </a:t>
            </a:r>
            <a:r>
              <a:rPr lang="fi-FI" b="1" dirty="0"/>
              <a:t>2</a:t>
            </a:r>
            <a:r>
              <a:rPr lang="fi-FI" dirty="0"/>
              <a:t> – </a:t>
            </a:r>
            <a:r>
              <a:rPr lang="fi-FI" dirty="0" err="1"/>
              <a:t>buss</a:t>
            </a:r>
            <a:r>
              <a:rPr lang="fi-FI" b="1" dirty="0" err="1"/>
              <a:t>ar</a:t>
            </a:r>
            <a:r>
              <a:rPr lang="fi-FI" b="1" dirty="0"/>
              <a:t> </a:t>
            </a:r>
            <a:r>
              <a:rPr lang="fi-FI" dirty="0"/>
              <a:t>(linja-auto)</a:t>
            </a:r>
            <a:endParaRPr lang="fi-FI" b="1" dirty="0"/>
          </a:p>
          <a:p>
            <a:pPr marL="0" indent="0">
              <a:buNone/>
            </a:pPr>
            <a:r>
              <a:rPr lang="fi-FI" dirty="0"/>
              <a:t>en </a:t>
            </a:r>
            <a:r>
              <a:rPr lang="fi-FI" dirty="0" err="1"/>
              <a:t>pojke</a:t>
            </a:r>
            <a:r>
              <a:rPr lang="fi-FI" dirty="0"/>
              <a:t> </a:t>
            </a:r>
            <a:r>
              <a:rPr lang="fi-FI" b="1" dirty="0"/>
              <a:t>2</a:t>
            </a:r>
            <a:r>
              <a:rPr lang="fi-FI" dirty="0"/>
              <a:t> – </a:t>
            </a:r>
            <a:r>
              <a:rPr lang="fi-FI" dirty="0" err="1"/>
              <a:t>pojk</a:t>
            </a:r>
            <a:r>
              <a:rPr lang="fi-FI" b="1" dirty="0" err="1"/>
              <a:t>ar</a:t>
            </a:r>
            <a:r>
              <a:rPr lang="fi-FI" b="1" dirty="0"/>
              <a:t> </a:t>
            </a:r>
            <a:r>
              <a:rPr lang="fi-FI" dirty="0"/>
              <a:t>(poika)</a:t>
            </a:r>
            <a:endParaRPr lang="fi-FI" b="1" dirty="0"/>
          </a:p>
          <a:p>
            <a:pPr marL="0" indent="0">
              <a:buNone/>
            </a:pPr>
            <a:r>
              <a:rPr lang="fi-FI" dirty="0"/>
              <a:t>ett </a:t>
            </a:r>
            <a:r>
              <a:rPr lang="fi-FI" dirty="0" err="1"/>
              <a:t>arbete</a:t>
            </a:r>
            <a:r>
              <a:rPr lang="fi-FI" dirty="0"/>
              <a:t> </a:t>
            </a:r>
            <a:r>
              <a:rPr lang="fi-FI" b="1" dirty="0"/>
              <a:t>4</a:t>
            </a:r>
            <a:r>
              <a:rPr lang="fi-FI" dirty="0"/>
              <a:t> – </a:t>
            </a:r>
            <a:r>
              <a:rPr lang="fi-FI" dirty="0" err="1"/>
              <a:t>arbete</a:t>
            </a:r>
            <a:r>
              <a:rPr lang="fi-FI" b="1" dirty="0" err="1"/>
              <a:t>n</a:t>
            </a:r>
            <a:r>
              <a:rPr lang="fi-FI" b="1" dirty="0"/>
              <a:t> </a:t>
            </a:r>
            <a:r>
              <a:rPr lang="fi-FI" dirty="0"/>
              <a:t>(työ)</a:t>
            </a:r>
            <a:endParaRPr lang="fi-FI" b="1" dirty="0"/>
          </a:p>
          <a:p>
            <a:pPr marL="0" indent="0">
              <a:buNone/>
            </a:pPr>
            <a:r>
              <a:rPr lang="fi-FI" dirty="0"/>
              <a:t>en </a:t>
            </a:r>
            <a:r>
              <a:rPr lang="fi-FI" dirty="0" err="1"/>
              <a:t>vän</a:t>
            </a:r>
            <a:r>
              <a:rPr lang="fi-FI" dirty="0"/>
              <a:t> </a:t>
            </a:r>
            <a:r>
              <a:rPr lang="fi-FI" b="1" dirty="0"/>
              <a:t>3</a:t>
            </a:r>
            <a:r>
              <a:rPr lang="fi-FI" dirty="0"/>
              <a:t> – </a:t>
            </a:r>
            <a:r>
              <a:rPr lang="fi-FI" dirty="0" err="1"/>
              <a:t>vänn</a:t>
            </a:r>
            <a:r>
              <a:rPr lang="fi-FI" b="1" dirty="0" err="1"/>
              <a:t>er</a:t>
            </a:r>
            <a:r>
              <a:rPr lang="fi-FI" b="1" dirty="0"/>
              <a:t> </a:t>
            </a:r>
            <a:r>
              <a:rPr lang="fi-FI" dirty="0"/>
              <a:t>(ystävä)</a:t>
            </a:r>
            <a:endParaRPr lang="fi-FI" b="1" dirty="0"/>
          </a:p>
          <a:p>
            <a:pPr marL="0" indent="0">
              <a:buNone/>
            </a:pPr>
            <a:r>
              <a:rPr lang="fi-FI" dirty="0"/>
              <a:t>en </a:t>
            </a:r>
            <a:r>
              <a:rPr lang="fi-FI" dirty="0" err="1"/>
              <a:t>kompis</a:t>
            </a:r>
            <a:r>
              <a:rPr lang="fi-FI" dirty="0"/>
              <a:t> </a:t>
            </a:r>
            <a:r>
              <a:rPr lang="fi-FI" b="1" dirty="0"/>
              <a:t>2</a:t>
            </a:r>
            <a:r>
              <a:rPr lang="fi-FI" dirty="0"/>
              <a:t> – </a:t>
            </a:r>
            <a:r>
              <a:rPr lang="fi-FI" dirty="0" err="1"/>
              <a:t>kompis</a:t>
            </a:r>
            <a:r>
              <a:rPr lang="fi-FI" b="1" dirty="0" err="1"/>
              <a:t>ar</a:t>
            </a:r>
            <a:r>
              <a:rPr lang="fi-FI" b="1" dirty="0"/>
              <a:t> </a:t>
            </a:r>
            <a:r>
              <a:rPr lang="fi-FI" dirty="0"/>
              <a:t>(ystävä)</a:t>
            </a:r>
            <a:endParaRPr lang="fi-FI" b="1" dirty="0"/>
          </a:p>
          <a:p>
            <a:pPr marL="0" indent="0">
              <a:buNone/>
            </a:pPr>
            <a:r>
              <a:rPr lang="fi-FI" dirty="0"/>
              <a:t>en </a:t>
            </a:r>
            <a:r>
              <a:rPr lang="fi-FI" dirty="0" err="1"/>
              <a:t>boll</a:t>
            </a:r>
            <a:r>
              <a:rPr lang="fi-FI" dirty="0"/>
              <a:t> </a:t>
            </a:r>
            <a:r>
              <a:rPr lang="fi-FI" b="1" dirty="0"/>
              <a:t>2</a:t>
            </a:r>
            <a:r>
              <a:rPr lang="fi-FI" dirty="0"/>
              <a:t> – </a:t>
            </a:r>
            <a:r>
              <a:rPr lang="fi-FI" dirty="0" err="1"/>
              <a:t>boll</a:t>
            </a:r>
            <a:r>
              <a:rPr lang="fi-FI" b="1" dirty="0" err="1"/>
              <a:t>ar</a:t>
            </a:r>
            <a:r>
              <a:rPr lang="fi-FI" b="1" dirty="0"/>
              <a:t> </a:t>
            </a:r>
            <a:r>
              <a:rPr lang="fi-FI" dirty="0"/>
              <a:t>(pallo)</a:t>
            </a:r>
            <a:endParaRPr lang="fi-FI" b="1" dirty="0"/>
          </a:p>
          <a:p>
            <a:pPr marL="0" indent="0">
              <a:buNone/>
            </a:pPr>
            <a:endParaRPr lang="fi-FI" dirty="0"/>
          </a:p>
          <a:p>
            <a:pPr marL="0" indent="0">
              <a:buNone/>
            </a:pPr>
            <a:endParaRPr lang="fi-FI" dirty="0"/>
          </a:p>
          <a:p>
            <a:pPr marL="0" indent="0">
              <a:buNone/>
            </a:pPr>
            <a:endParaRPr lang="fi-FI" dirty="0"/>
          </a:p>
        </p:txBody>
      </p:sp>
      <p:sp>
        <p:nvSpPr>
          <p:cNvPr id="8" name="Tekstiruutu 7">
            <a:extLst>
              <a:ext uri="{FF2B5EF4-FFF2-40B4-BE49-F238E27FC236}">
                <a16:creationId xmlns:a16="http://schemas.microsoft.com/office/drawing/2014/main" id="{B261A10E-0168-32CE-5120-0963E098AA82}"/>
              </a:ext>
            </a:extLst>
          </p:cNvPr>
          <p:cNvSpPr txBox="1"/>
          <p:nvPr/>
        </p:nvSpPr>
        <p:spPr>
          <a:xfrm>
            <a:off x="7436305" y="668337"/>
            <a:ext cx="4442460" cy="523220"/>
          </a:xfrm>
          <a:prstGeom prst="rect">
            <a:avLst/>
          </a:prstGeom>
          <a:noFill/>
        </p:spPr>
        <p:txBody>
          <a:bodyPr wrap="square" rtlCol="0">
            <a:spAutoFit/>
          </a:bodyPr>
          <a:lstStyle/>
          <a:p>
            <a:r>
              <a:rPr lang="fi-FI" sz="1400" dirty="0"/>
              <a:t>Vaikka et tietäisi mitä sana tarkoittaa, osaat taivuttaa sitä taivutusluokkien esimerkkien avulla</a:t>
            </a:r>
          </a:p>
        </p:txBody>
      </p:sp>
      <p:pic>
        <p:nvPicPr>
          <p:cNvPr id="9" name="Kuva 8" descr="Valo päällä tasaisella täytöllä">
            <a:extLst>
              <a:ext uri="{FF2B5EF4-FFF2-40B4-BE49-F238E27FC236}">
                <a16:creationId xmlns:a16="http://schemas.microsoft.com/office/drawing/2014/main" id="{0E07EEF4-B73A-C7EA-95EF-523A4CA119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30265" y="513756"/>
            <a:ext cx="706040" cy="706040"/>
          </a:xfrm>
          <a:prstGeom prst="rect">
            <a:avLst/>
          </a:prstGeom>
        </p:spPr>
      </p:pic>
      <p:pic>
        <p:nvPicPr>
          <p:cNvPr id="7" name="Kuva 6" descr="Hammasrattaat ääriviiva">
            <a:extLst>
              <a:ext uri="{FF2B5EF4-FFF2-40B4-BE49-F238E27FC236}">
                <a16:creationId xmlns:a16="http://schemas.microsoft.com/office/drawing/2014/main" id="{E396DBFE-ACFD-4A7B-ACF7-1F9EE34CBB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68472" y="1190122"/>
            <a:ext cx="1310293" cy="1310293"/>
          </a:xfrm>
          <a:prstGeom prst="rect">
            <a:avLst/>
          </a:prstGeom>
        </p:spPr>
      </p:pic>
    </p:spTree>
    <p:extLst>
      <p:ext uri="{BB962C8B-B14F-4D97-AF65-F5344CB8AC3E}">
        <p14:creationId xmlns:p14="http://schemas.microsoft.com/office/powerpoint/2010/main" val="2801692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Ryhmä 5">
            <a:extLst>
              <a:ext uri="{FF2B5EF4-FFF2-40B4-BE49-F238E27FC236}">
                <a16:creationId xmlns:a16="http://schemas.microsoft.com/office/drawing/2014/main" id="{240CAA9B-BA6F-CEEB-D81C-A76FECBD400A}"/>
              </a:ext>
            </a:extLst>
          </p:cNvPr>
          <p:cNvGrpSpPr/>
          <p:nvPr/>
        </p:nvGrpSpPr>
        <p:grpSpPr>
          <a:xfrm>
            <a:off x="1453266" y="1003818"/>
            <a:ext cx="2219218" cy="1162957"/>
            <a:chOff x="2876764" y="3719245"/>
            <a:chExt cx="2219218" cy="1162957"/>
          </a:xfrm>
        </p:grpSpPr>
        <p:sp>
          <p:nvSpPr>
            <p:cNvPr id="3" name="Suorakulmio 2">
              <a:extLst>
                <a:ext uri="{FF2B5EF4-FFF2-40B4-BE49-F238E27FC236}">
                  <a16:creationId xmlns:a16="http://schemas.microsoft.com/office/drawing/2014/main" id="{BC2CBA9F-AD0C-6F96-65FB-821CFD6FF834}"/>
                </a:ext>
              </a:extLst>
            </p:cNvPr>
            <p:cNvSpPr/>
            <p:nvPr/>
          </p:nvSpPr>
          <p:spPr>
            <a:xfrm>
              <a:off x="2876764" y="3719245"/>
              <a:ext cx="2219218" cy="1162957"/>
            </a:xfrm>
            <a:prstGeom prst="rect">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Suorakulmio 3">
              <a:extLst>
                <a:ext uri="{FF2B5EF4-FFF2-40B4-BE49-F238E27FC236}">
                  <a16:creationId xmlns:a16="http://schemas.microsoft.com/office/drawing/2014/main" id="{E0168E76-4A3F-E101-3CBA-3B69E3F34BDE}"/>
                </a:ext>
              </a:extLst>
            </p:cNvPr>
            <p:cNvSpPr/>
            <p:nvPr/>
          </p:nvSpPr>
          <p:spPr>
            <a:xfrm>
              <a:off x="3417441" y="3719245"/>
              <a:ext cx="363450" cy="1162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Suorakulmio 4">
              <a:extLst>
                <a:ext uri="{FF2B5EF4-FFF2-40B4-BE49-F238E27FC236}">
                  <a16:creationId xmlns:a16="http://schemas.microsoft.com/office/drawing/2014/main" id="{8A698763-44A7-22B3-0584-909B40046DA1}"/>
                </a:ext>
              </a:extLst>
            </p:cNvPr>
            <p:cNvSpPr/>
            <p:nvPr/>
          </p:nvSpPr>
          <p:spPr>
            <a:xfrm rot="5400000">
              <a:off x="3834828" y="3185541"/>
              <a:ext cx="303089" cy="22192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11" name="Ryhmä 10">
            <a:extLst>
              <a:ext uri="{FF2B5EF4-FFF2-40B4-BE49-F238E27FC236}">
                <a16:creationId xmlns:a16="http://schemas.microsoft.com/office/drawing/2014/main" id="{A6B28F5E-A5AA-BE68-680F-7E505F05F225}"/>
              </a:ext>
            </a:extLst>
          </p:cNvPr>
          <p:cNvGrpSpPr/>
          <p:nvPr/>
        </p:nvGrpSpPr>
        <p:grpSpPr>
          <a:xfrm>
            <a:off x="7283795" y="1008734"/>
            <a:ext cx="2219218" cy="1162957"/>
            <a:chOff x="2876764" y="3719245"/>
            <a:chExt cx="2219218" cy="1162957"/>
          </a:xfrm>
        </p:grpSpPr>
        <p:sp>
          <p:nvSpPr>
            <p:cNvPr id="8" name="Suorakulmio 7">
              <a:extLst>
                <a:ext uri="{FF2B5EF4-FFF2-40B4-BE49-F238E27FC236}">
                  <a16:creationId xmlns:a16="http://schemas.microsoft.com/office/drawing/2014/main" id="{126AB769-9A54-0DF7-5503-C6C6BF354420}"/>
                </a:ext>
              </a:extLst>
            </p:cNvPr>
            <p:cNvSpPr/>
            <p:nvPr/>
          </p:nvSpPr>
          <p:spPr>
            <a:xfrm>
              <a:off x="2876764" y="3719245"/>
              <a:ext cx="2219218" cy="1162957"/>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Suorakulmio 8">
              <a:extLst>
                <a:ext uri="{FF2B5EF4-FFF2-40B4-BE49-F238E27FC236}">
                  <a16:creationId xmlns:a16="http://schemas.microsoft.com/office/drawing/2014/main" id="{7AB1CA1B-F1C0-2A48-5286-81A0A9AD05AC}"/>
                </a:ext>
              </a:extLst>
            </p:cNvPr>
            <p:cNvSpPr/>
            <p:nvPr/>
          </p:nvSpPr>
          <p:spPr>
            <a:xfrm>
              <a:off x="3417441" y="3719245"/>
              <a:ext cx="363450" cy="11629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uorakulmio 9">
              <a:extLst>
                <a:ext uri="{FF2B5EF4-FFF2-40B4-BE49-F238E27FC236}">
                  <a16:creationId xmlns:a16="http://schemas.microsoft.com/office/drawing/2014/main" id="{317A7903-24FE-DC7F-28F6-FF71613DB41C}"/>
                </a:ext>
              </a:extLst>
            </p:cNvPr>
            <p:cNvSpPr/>
            <p:nvPr/>
          </p:nvSpPr>
          <p:spPr>
            <a:xfrm rot="5400000">
              <a:off x="3834828" y="3197831"/>
              <a:ext cx="303089" cy="22192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13" name="Suorakulmio 12">
            <a:extLst>
              <a:ext uri="{FF2B5EF4-FFF2-40B4-BE49-F238E27FC236}">
                <a16:creationId xmlns:a16="http://schemas.microsoft.com/office/drawing/2014/main" id="{6ADC0715-6228-CDAF-B4D3-4F37FB05706E}"/>
              </a:ext>
            </a:extLst>
          </p:cNvPr>
          <p:cNvSpPr/>
          <p:nvPr/>
        </p:nvSpPr>
        <p:spPr>
          <a:xfrm rot="5400000">
            <a:off x="2471553" y="468886"/>
            <a:ext cx="167894" cy="2219218"/>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Suorakulmio 13">
            <a:extLst>
              <a:ext uri="{FF2B5EF4-FFF2-40B4-BE49-F238E27FC236}">
                <a16:creationId xmlns:a16="http://schemas.microsoft.com/office/drawing/2014/main" id="{3DD7C13B-35F5-AA0B-CB37-1963DF1E04B1}"/>
              </a:ext>
            </a:extLst>
          </p:cNvPr>
          <p:cNvSpPr/>
          <p:nvPr/>
        </p:nvSpPr>
        <p:spPr>
          <a:xfrm>
            <a:off x="2090551" y="1009659"/>
            <a:ext cx="155604" cy="1162251"/>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Tekstiruutu 15">
            <a:extLst>
              <a:ext uri="{FF2B5EF4-FFF2-40B4-BE49-F238E27FC236}">
                <a16:creationId xmlns:a16="http://schemas.microsoft.com/office/drawing/2014/main" id="{D9FCB324-854E-7A22-0309-FB7C6C8AF7B8}"/>
              </a:ext>
            </a:extLst>
          </p:cNvPr>
          <p:cNvSpPr txBox="1"/>
          <p:nvPr/>
        </p:nvSpPr>
        <p:spPr>
          <a:xfrm>
            <a:off x="1328065" y="2730712"/>
            <a:ext cx="4702337" cy="4031873"/>
          </a:xfrm>
          <a:prstGeom prst="rect">
            <a:avLst/>
          </a:prstGeom>
          <a:noFill/>
        </p:spPr>
        <p:txBody>
          <a:bodyPr wrap="square" lIns="91440" tIns="45720" rIns="91440" bIns="45720" rtlCol="0" anchor="t">
            <a:spAutoFit/>
          </a:bodyPr>
          <a:lstStyle/>
          <a:p>
            <a:r>
              <a:rPr lang="fi-FI" sz="3200" dirty="0" err="1">
                <a:latin typeface="ADLaM Display"/>
                <a:ea typeface="ADLaM Display"/>
                <a:cs typeface="Segoe UI"/>
              </a:rPr>
              <a:t>Jag</a:t>
            </a:r>
            <a:r>
              <a:rPr lang="fi-FI" sz="3200" dirty="0">
                <a:latin typeface="ADLaM Display"/>
                <a:ea typeface="ADLaM Display"/>
                <a:cs typeface="Segoe UI"/>
              </a:rPr>
              <a:t> </a:t>
            </a:r>
            <a:r>
              <a:rPr lang="fi-FI" sz="3200" dirty="0" err="1">
                <a:latin typeface="ADLaM Display"/>
                <a:ea typeface="ADLaM Display"/>
                <a:cs typeface="Segoe UI"/>
              </a:rPr>
              <a:t>är</a:t>
            </a:r>
            <a:r>
              <a:rPr lang="fi-FI" sz="3200" dirty="0">
                <a:latin typeface="ADLaM Display"/>
                <a:ea typeface="ADLaM Display"/>
                <a:cs typeface="Segoe UI"/>
              </a:rPr>
              <a:t>  </a:t>
            </a:r>
            <a:r>
              <a:rPr lang="fi-FI" sz="3200" dirty="0" err="1">
                <a:latin typeface="ADLaM Display"/>
                <a:ea typeface="ADLaM Display"/>
                <a:cs typeface="Segoe UI"/>
              </a:rPr>
              <a:t>norrman</a:t>
            </a:r>
            <a:endParaRPr lang="fi-FI" sz="3200" dirty="0" err="1">
              <a:latin typeface="ADLaM Display"/>
              <a:ea typeface="ADLaM Display" panose="02010000000000000000" pitchFamily="2" charset="0"/>
              <a:cs typeface="Segoe UI"/>
            </a:endParaRPr>
          </a:p>
          <a:p>
            <a:endParaRPr lang="fi-FI" sz="3200">
              <a:latin typeface="ADLaM Display"/>
              <a:ea typeface="ADLaM Display"/>
              <a:cs typeface="Segoe UI"/>
            </a:endParaRPr>
          </a:p>
          <a:p>
            <a:r>
              <a:rPr lang="fi-FI" sz="3200" dirty="0" err="1">
                <a:latin typeface="ADLaM Display"/>
                <a:ea typeface="ADLaM Display"/>
                <a:cs typeface="ADLaM Display"/>
              </a:rPr>
              <a:t>Jag</a:t>
            </a:r>
            <a:r>
              <a:rPr lang="fi-FI" sz="3200" dirty="0">
                <a:latin typeface="ADLaM Display"/>
                <a:ea typeface="ADLaM Display"/>
                <a:cs typeface="ADLaM Display"/>
              </a:rPr>
              <a:t> </a:t>
            </a:r>
            <a:r>
              <a:rPr lang="fi-FI" sz="3200" dirty="0" err="1">
                <a:latin typeface="ADLaM Display"/>
                <a:ea typeface="ADLaM Display"/>
                <a:cs typeface="ADLaM Display"/>
              </a:rPr>
              <a:t>talar</a:t>
            </a:r>
            <a:r>
              <a:rPr lang="fi-FI" sz="3200" dirty="0">
                <a:latin typeface="ADLaM Display"/>
                <a:ea typeface="ADLaM Display"/>
                <a:cs typeface="ADLaM Display"/>
              </a:rPr>
              <a:t> </a:t>
            </a:r>
            <a:r>
              <a:rPr lang="fi-FI" sz="3200" dirty="0" err="1">
                <a:latin typeface="ADLaM Display"/>
                <a:ea typeface="ADLaM Display"/>
                <a:cs typeface="ADLaM Display"/>
              </a:rPr>
              <a:t>norska</a:t>
            </a:r>
            <a:endParaRPr lang="fi-FI" sz="3200" dirty="0">
              <a:latin typeface="ADLaM Display" panose="02010000000000000000" pitchFamily="2" charset="0"/>
              <a:ea typeface="ADLaM Display" panose="02010000000000000000" pitchFamily="2" charset="0"/>
              <a:cs typeface="ADLaM Display" panose="02010000000000000000" pitchFamily="2" charset="0"/>
            </a:endParaRPr>
          </a:p>
          <a:p>
            <a:endParaRPr lang="fi-FI" sz="3200">
              <a:latin typeface="ADLaM Display" panose="02010000000000000000" pitchFamily="2" charset="0"/>
              <a:ea typeface="ADLaM Display" panose="02010000000000000000" pitchFamily="2" charset="0"/>
              <a:cs typeface="ADLaM Display" panose="02010000000000000000" pitchFamily="2" charset="0"/>
            </a:endParaRPr>
          </a:p>
          <a:p>
            <a:r>
              <a:rPr lang="fi-FI" sz="3200" dirty="0" err="1">
                <a:latin typeface="ADLaM Display"/>
                <a:ea typeface="ADLaM Display"/>
                <a:cs typeface="ADLaM Display"/>
              </a:rPr>
              <a:t>Jag</a:t>
            </a:r>
            <a:r>
              <a:rPr lang="fi-FI" sz="3200" dirty="0">
                <a:latin typeface="ADLaM Display"/>
                <a:ea typeface="ADLaM Display"/>
                <a:cs typeface="ADLaM Display"/>
              </a:rPr>
              <a:t> </a:t>
            </a:r>
            <a:r>
              <a:rPr lang="fi-FI" sz="3200" dirty="0" err="1">
                <a:latin typeface="ADLaM Display"/>
                <a:ea typeface="ADLaM Display"/>
                <a:cs typeface="ADLaM Display"/>
              </a:rPr>
              <a:t>bor</a:t>
            </a:r>
            <a:r>
              <a:rPr lang="fi-FI" sz="3200" dirty="0">
                <a:latin typeface="ADLaM Display"/>
                <a:ea typeface="ADLaM Display"/>
                <a:cs typeface="ADLaM Display"/>
              </a:rPr>
              <a:t> i Norge.</a:t>
            </a:r>
            <a:endParaRPr lang="fi-FI" sz="3200" dirty="0">
              <a:ea typeface="+mn-lt"/>
              <a:cs typeface="+mn-lt"/>
            </a:endParaRPr>
          </a:p>
          <a:p>
            <a:endParaRPr lang="fi-FI" sz="3200">
              <a:latin typeface="ADLaM Display"/>
              <a:ea typeface="ADLaM Display"/>
              <a:cs typeface="ADLaM Display"/>
            </a:endParaRPr>
          </a:p>
          <a:p>
            <a:r>
              <a:rPr lang="fi-FI" sz="3200" dirty="0">
                <a:latin typeface="ADLaM Display"/>
                <a:ea typeface="ADLaM Display"/>
                <a:cs typeface="ADLaM Display"/>
              </a:rPr>
              <a:t>Oslo</a:t>
            </a:r>
          </a:p>
          <a:p>
            <a:endParaRPr lang="fi-FI" sz="3200">
              <a:latin typeface="ADLaM Display" panose="02010000000000000000" pitchFamily="2" charset="0"/>
              <a:ea typeface="ADLaM Display" panose="02010000000000000000" pitchFamily="2" charset="0"/>
              <a:cs typeface="ADLaM Display" panose="02010000000000000000" pitchFamily="2" charset="0"/>
            </a:endParaRPr>
          </a:p>
        </p:txBody>
      </p:sp>
      <p:sp>
        <p:nvSpPr>
          <p:cNvPr id="18" name="Tekstiruutu 17">
            <a:extLst>
              <a:ext uri="{FF2B5EF4-FFF2-40B4-BE49-F238E27FC236}">
                <a16:creationId xmlns:a16="http://schemas.microsoft.com/office/drawing/2014/main" id="{D49BF53D-232D-76A2-6D4C-041EA53BF874}"/>
              </a:ext>
            </a:extLst>
          </p:cNvPr>
          <p:cNvSpPr txBox="1"/>
          <p:nvPr/>
        </p:nvSpPr>
        <p:spPr>
          <a:xfrm>
            <a:off x="6912788" y="2625015"/>
            <a:ext cx="4050950" cy="3539430"/>
          </a:xfrm>
          <a:prstGeom prst="rect">
            <a:avLst/>
          </a:prstGeom>
          <a:noFill/>
        </p:spPr>
        <p:txBody>
          <a:bodyPr wrap="square" lIns="91440" tIns="45720" rIns="91440" bIns="45720" rtlCol="0" anchor="t">
            <a:spAutoFit/>
          </a:bodyPr>
          <a:lstStyle/>
          <a:p>
            <a:r>
              <a:rPr lang="fi-FI" sz="3200" dirty="0" err="1">
                <a:latin typeface="ADLaM Display"/>
                <a:ea typeface="ADLaM Display"/>
                <a:cs typeface="ADLaM Display"/>
              </a:rPr>
              <a:t>Jag</a:t>
            </a:r>
            <a:r>
              <a:rPr lang="fi-FI" sz="3200" dirty="0">
                <a:latin typeface="ADLaM Display"/>
                <a:ea typeface="ADLaM Display"/>
                <a:cs typeface="ADLaM Display"/>
              </a:rPr>
              <a:t> </a:t>
            </a:r>
            <a:r>
              <a:rPr lang="fi-FI" sz="3200" dirty="0" err="1">
                <a:latin typeface="ADLaM Display"/>
                <a:ea typeface="ADLaM Display"/>
                <a:cs typeface="ADLaM Display"/>
              </a:rPr>
              <a:t>är</a:t>
            </a:r>
            <a:r>
              <a:rPr lang="fi-FI" sz="3200" dirty="0">
                <a:latin typeface="ADLaM Display"/>
                <a:ea typeface="ADLaM Display"/>
                <a:cs typeface="ADLaM Display"/>
              </a:rPr>
              <a:t>  </a:t>
            </a:r>
            <a:r>
              <a:rPr lang="fi-FI" sz="3200" dirty="0" err="1">
                <a:latin typeface="ADLaM Display"/>
                <a:ea typeface="ADLaM Display"/>
                <a:cs typeface="ADLaM Display"/>
              </a:rPr>
              <a:t>dansk</a:t>
            </a:r>
            <a:r>
              <a:rPr lang="fi-FI" sz="3200" dirty="0">
                <a:latin typeface="ADLaM Display"/>
                <a:ea typeface="ADLaM Display"/>
                <a:cs typeface="ADLaM Display"/>
              </a:rPr>
              <a:t>.</a:t>
            </a:r>
            <a:endParaRPr lang="fi-FI" sz="3200" dirty="0">
              <a:latin typeface="ADLaM Display" panose="02010000000000000000" pitchFamily="2" charset="0"/>
              <a:ea typeface="ADLaM Display" panose="02010000000000000000" pitchFamily="2" charset="0"/>
              <a:cs typeface="ADLaM Display" panose="02010000000000000000" pitchFamily="2" charset="0"/>
            </a:endParaRPr>
          </a:p>
          <a:p>
            <a:endParaRPr lang="fi-FI" sz="3200">
              <a:latin typeface="ADLaM Display"/>
              <a:ea typeface="ADLaM Display"/>
              <a:cs typeface="ADLaM Display"/>
            </a:endParaRPr>
          </a:p>
          <a:p>
            <a:r>
              <a:rPr lang="fi-FI" sz="3200" dirty="0" err="1">
                <a:latin typeface="ADLaM Display"/>
                <a:ea typeface="ADLaM Display"/>
                <a:cs typeface="ADLaM Display"/>
              </a:rPr>
              <a:t>Jag</a:t>
            </a:r>
            <a:r>
              <a:rPr lang="fi-FI" sz="3200" dirty="0">
                <a:latin typeface="ADLaM Display"/>
                <a:ea typeface="ADLaM Display"/>
                <a:cs typeface="ADLaM Display"/>
              </a:rPr>
              <a:t> </a:t>
            </a:r>
            <a:r>
              <a:rPr lang="fi-FI" sz="3200" dirty="0" err="1">
                <a:latin typeface="ADLaM Display"/>
                <a:ea typeface="ADLaM Display"/>
                <a:cs typeface="ADLaM Display"/>
              </a:rPr>
              <a:t>talar</a:t>
            </a:r>
            <a:r>
              <a:rPr lang="fi-FI" sz="3200" dirty="0">
                <a:latin typeface="ADLaM Display"/>
                <a:ea typeface="ADLaM Display"/>
                <a:cs typeface="ADLaM Display"/>
              </a:rPr>
              <a:t> </a:t>
            </a:r>
            <a:r>
              <a:rPr lang="fi-FI" sz="3200" dirty="0" err="1">
                <a:latin typeface="ADLaM Display"/>
                <a:ea typeface="ADLaM Display"/>
                <a:cs typeface="ADLaM Display"/>
              </a:rPr>
              <a:t>danska</a:t>
            </a:r>
            <a:endParaRPr lang="fi-FI" sz="3200" dirty="0" err="1">
              <a:latin typeface="ADLaM Display" panose="02010000000000000000" pitchFamily="2" charset="0"/>
              <a:ea typeface="ADLaM Display" panose="02010000000000000000" pitchFamily="2" charset="0"/>
              <a:cs typeface="ADLaM Display" panose="02010000000000000000" pitchFamily="2" charset="0"/>
            </a:endParaRPr>
          </a:p>
          <a:p>
            <a:endParaRPr lang="fi-FI" sz="3200">
              <a:latin typeface="ADLaM Display"/>
              <a:ea typeface="ADLaM Display"/>
              <a:cs typeface="ADLaM Display"/>
            </a:endParaRPr>
          </a:p>
          <a:p>
            <a:r>
              <a:rPr lang="fi-FI" sz="3200" dirty="0" err="1">
                <a:latin typeface="ADLaM Display"/>
                <a:ea typeface="ADLaM Display"/>
                <a:cs typeface="ADLaM Display"/>
              </a:rPr>
              <a:t>Jag</a:t>
            </a:r>
            <a:r>
              <a:rPr lang="fi-FI" sz="3200" dirty="0">
                <a:latin typeface="ADLaM Display"/>
                <a:ea typeface="ADLaM Display"/>
                <a:cs typeface="ADLaM Display"/>
              </a:rPr>
              <a:t> </a:t>
            </a:r>
            <a:r>
              <a:rPr lang="fi-FI" sz="3200" dirty="0" err="1">
                <a:latin typeface="ADLaM Display"/>
                <a:ea typeface="ADLaM Display"/>
                <a:cs typeface="ADLaM Display"/>
              </a:rPr>
              <a:t>bor</a:t>
            </a:r>
            <a:r>
              <a:rPr lang="fi-FI" sz="3200" dirty="0">
                <a:latin typeface="ADLaM Display"/>
                <a:ea typeface="ADLaM Display"/>
                <a:cs typeface="ADLaM Display"/>
              </a:rPr>
              <a:t> i </a:t>
            </a:r>
            <a:r>
              <a:rPr lang="fi-FI" sz="3200" dirty="0" err="1">
                <a:latin typeface="ADLaM Display"/>
                <a:ea typeface="ADLaM Display"/>
                <a:cs typeface="ADLaM Display"/>
              </a:rPr>
              <a:t>Danmark</a:t>
            </a:r>
            <a:r>
              <a:rPr lang="fi-FI" sz="3200" dirty="0">
                <a:latin typeface="ADLaM Display"/>
                <a:ea typeface="ADLaM Display"/>
                <a:cs typeface="ADLaM Display"/>
              </a:rPr>
              <a:t>.</a:t>
            </a:r>
          </a:p>
          <a:p>
            <a:endParaRPr lang="fi-FI" sz="3200">
              <a:latin typeface="ADLaM Display"/>
              <a:ea typeface="ADLaM Display"/>
              <a:cs typeface="ADLaM Display"/>
            </a:endParaRPr>
          </a:p>
          <a:p>
            <a:r>
              <a:rPr lang="fi-FI" sz="3200" err="1">
                <a:latin typeface="ADLaM Display"/>
                <a:ea typeface="ADLaM Display"/>
                <a:cs typeface="ADLaM Display"/>
              </a:rPr>
              <a:t>Köpenhamn</a:t>
            </a:r>
            <a:endParaRPr lang="fi-FI" sz="3200" dirty="0">
              <a:latin typeface="ADLaM Display"/>
              <a:ea typeface="ADLaM Display"/>
              <a:cs typeface="ADLaM Display"/>
            </a:endParaRPr>
          </a:p>
        </p:txBody>
      </p:sp>
      <p:pic>
        <p:nvPicPr>
          <p:cNvPr id="20" name="Kuva 19" descr="Ryhmämenestys ääriviiva">
            <a:extLst>
              <a:ext uri="{FF2B5EF4-FFF2-40B4-BE49-F238E27FC236}">
                <a16:creationId xmlns:a16="http://schemas.microsoft.com/office/drawing/2014/main" id="{40A33EBE-449A-5614-4FAE-4D717E9E882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26566" y="1901443"/>
            <a:ext cx="914400" cy="914400"/>
          </a:xfrm>
          <a:prstGeom prst="rect">
            <a:avLst/>
          </a:prstGeom>
        </p:spPr>
      </p:pic>
      <p:pic>
        <p:nvPicPr>
          <p:cNvPr id="22" name="Kuva 21" descr="Ryhmämenestys ääriviiva">
            <a:extLst>
              <a:ext uri="{FF2B5EF4-FFF2-40B4-BE49-F238E27FC236}">
                <a16:creationId xmlns:a16="http://schemas.microsoft.com/office/drawing/2014/main" id="{C735030F-D578-1A26-C57A-8BA6D25FBF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42741" y="2164456"/>
            <a:ext cx="914400" cy="914400"/>
          </a:xfrm>
          <a:prstGeom prst="rect">
            <a:avLst/>
          </a:prstGeom>
        </p:spPr>
      </p:pic>
      <p:pic>
        <p:nvPicPr>
          <p:cNvPr id="24" name="Kuva 23" descr="Puhe ääriviiva">
            <a:extLst>
              <a:ext uri="{FF2B5EF4-FFF2-40B4-BE49-F238E27FC236}">
                <a16:creationId xmlns:a16="http://schemas.microsoft.com/office/drawing/2014/main" id="{4AAC353E-674A-77DC-9DFD-B8E148DFD6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9364" y="3166219"/>
            <a:ext cx="914400" cy="914400"/>
          </a:xfrm>
          <a:prstGeom prst="rect">
            <a:avLst/>
          </a:prstGeom>
        </p:spPr>
      </p:pic>
      <p:pic>
        <p:nvPicPr>
          <p:cNvPr id="26" name="Kuva 25" descr="Puhe ääriviiva">
            <a:extLst>
              <a:ext uri="{FF2B5EF4-FFF2-40B4-BE49-F238E27FC236}">
                <a16:creationId xmlns:a16="http://schemas.microsoft.com/office/drawing/2014/main" id="{22470525-295C-C1BC-4F11-84EC1F1E84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31903" y="3087968"/>
            <a:ext cx="914400" cy="914400"/>
          </a:xfrm>
          <a:prstGeom prst="rect">
            <a:avLst/>
          </a:prstGeom>
        </p:spPr>
      </p:pic>
      <p:sp>
        <p:nvSpPr>
          <p:cNvPr id="2" name="Tekstiruutu 1">
            <a:extLst>
              <a:ext uri="{FF2B5EF4-FFF2-40B4-BE49-F238E27FC236}">
                <a16:creationId xmlns:a16="http://schemas.microsoft.com/office/drawing/2014/main" id="{8749E4A8-F1B7-09B8-FB02-DFAEE383825E}"/>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Tree>
    <p:extLst>
      <p:ext uri="{BB962C8B-B14F-4D97-AF65-F5344CB8AC3E}">
        <p14:creationId xmlns:p14="http://schemas.microsoft.com/office/powerpoint/2010/main" val="40351031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6CB6E7E-3E3A-EBCA-01D6-11A339BE643C}"/>
              </a:ext>
            </a:extLst>
          </p:cNvPr>
          <p:cNvSpPr>
            <a:spLocks noGrp="1"/>
          </p:cNvSpPr>
          <p:nvPr>
            <p:ph type="title"/>
          </p:nvPr>
        </p:nvSpPr>
        <p:spPr/>
        <p:txBody>
          <a:bodyPr/>
          <a:lstStyle/>
          <a:p>
            <a:r>
              <a:rPr lang="fi-FI" b="1" dirty="0"/>
              <a:t>Kuinka monta? - </a:t>
            </a:r>
            <a:r>
              <a:rPr lang="fi-FI" b="1" dirty="0" err="1"/>
              <a:t>Hur</a:t>
            </a:r>
            <a:r>
              <a:rPr lang="fi-FI" b="1" dirty="0"/>
              <a:t> </a:t>
            </a:r>
            <a:r>
              <a:rPr lang="fi-FI" b="1" dirty="0" err="1"/>
              <a:t>många</a:t>
            </a:r>
            <a:r>
              <a:rPr lang="fi-FI" b="1" dirty="0"/>
              <a:t>?</a:t>
            </a:r>
          </a:p>
        </p:txBody>
      </p:sp>
      <p:sp>
        <p:nvSpPr>
          <p:cNvPr id="3" name="Sisällön paikkamerkki 2">
            <a:extLst>
              <a:ext uri="{FF2B5EF4-FFF2-40B4-BE49-F238E27FC236}">
                <a16:creationId xmlns:a16="http://schemas.microsoft.com/office/drawing/2014/main" id="{176999E8-FC09-CDAA-A4F6-DEE40A7FC6DA}"/>
              </a:ext>
            </a:extLst>
          </p:cNvPr>
          <p:cNvSpPr>
            <a:spLocks noGrp="1"/>
          </p:cNvSpPr>
          <p:nvPr>
            <p:ph idx="1"/>
          </p:nvPr>
        </p:nvSpPr>
        <p:spPr/>
        <p:txBody>
          <a:bodyPr/>
          <a:lstStyle/>
          <a:p>
            <a:pPr marL="0" indent="0">
              <a:buNone/>
            </a:pPr>
            <a:r>
              <a:rPr lang="fi-FI" dirty="0"/>
              <a:t>Kertokaa vuorotellen ruotsiksi montako asiaa löydät kuvista.</a:t>
            </a:r>
          </a:p>
        </p:txBody>
      </p:sp>
      <p:pic>
        <p:nvPicPr>
          <p:cNvPr id="5" name="Kuva 4" descr="Kissa tasaisella täytöllä">
            <a:extLst>
              <a:ext uri="{FF2B5EF4-FFF2-40B4-BE49-F238E27FC236}">
                <a16:creationId xmlns:a16="http://schemas.microsoft.com/office/drawing/2014/main" id="{13526CA1-782E-3783-F63D-4F60563042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52722" y="3318553"/>
            <a:ext cx="669945" cy="682741"/>
          </a:xfrm>
          <a:prstGeom prst="rect">
            <a:avLst/>
          </a:prstGeom>
        </p:spPr>
      </p:pic>
      <p:pic>
        <p:nvPicPr>
          <p:cNvPr id="7" name="Kuva 6" descr="Kissa ääriviiva">
            <a:extLst>
              <a:ext uri="{FF2B5EF4-FFF2-40B4-BE49-F238E27FC236}">
                <a16:creationId xmlns:a16="http://schemas.microsoft.com/office/drawing/2014/main" id="{02335E6F-EC89-3C2D-7375-25B850C1C0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52779" y="3368588"/>
            <a:ext cx="670092" cy="682891"/>
          </a:xfrm>
          <a:prstGeom prst="rect">
            <a:avLst/>
          </a:prstGeom>
        </p:spPr>
      </p:pic>
      <p:pic>
        <p:nvPicPr>
          <p:cNvPr id="10" name="Kuva 9" descr="Auto tasaisella täytöllä">
            <a:extLst>
              <a:ext uri="{FF2B5EF4-FFF2-40B4-BE49-F238E27FC236}">
                <a16:creationId xmlns:a16="http://schemas.microsoft.com/office/drawing/2014/main" id="{7E46A9AE-E081-87BA-3EEE-4C91C785ECF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33997" y="2601658"/>
            <a:ext cx="727776" cy="727776"/>
          </a:xfrm>
          <a:prstGeom prst="rect">
            <a:avLst/>
          </a:prstGeom>
        </p:spPr>
      </p:pic>
      <p:pic>
        <p:nvPicPr>
          <p:cNvPr id="12" name="Kuva 11" descr="Avoauto tasaisella täytöllä">
            <a:extLst>
              <a:ext uri="{FF2B5EF4-FFF2-40B4-BE49-F238E27FC236}">
                <a16:creationId xmlns:a16="http://schemas.microsoft.com/office/drawing/2014/main" id="{2BC77649-4C5C-CE0C-5894-0A471DE997F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78762" y="2510483"/>
            <a:ext cx="503615" cy="503615"/>
          </a:xfrm>
          <a:prstGeom prst="rect">
            <a:avLst/>
          </a:prstGeom>
        </p:spPr>
      </p:pic>
      <p:sp>
        <p:nvSpPr>
          <p:cNvPr id="13" name="Tekstiruutu 12">
            <a:extLst>
              <a:ext uri="{FF2B5EF4-FFF2-40B4-BE49-F238E27FC236}">
                <a16:creationId xmlns:a16="http://schemas.microsoft.com/office/drawing/2014/main" id="{BBA62DDD-35FB-EFA1-B955-FE59F879C2D7}"/>
              </a:ext>
            </a:extLst>
          </p:cNvPr>
          <p:cNvSpPr txBox="1"/>
          <p:nvPr/>
        </p:nvSpPr>
        <p:spPr>
          <a:xfrm>
            <a:off x="9296400" y="65639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14" name="Kuva 13" descr="Avoauto tasaisella täytöllä">
            <a:extLst>
              <a:ext uri="{FF2B5EF4-FFF2-40B4-BE49-F238E27FC236}">
                <a16:creationId xmlns:a16="http://schemas.microsoft.com/office/drawing/2014/main" id="{D3093FA8-1374-1C4E-4D34-44900A506C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00931" y="2234927"/>
            <a:ext cx="623754" cy="623754"/>
          </a:xfrm>
          <a:prstGeom prst="rect">
            <a:avLst/>
          </a:prstGeom>
        </p:spPr>
      </p:pic>
      <p:pic>
        <p:nvPicPr>
          <p:cNvPr id="15" name="Kuva 14" descr="Auto tasaisella täytöllä">
            <a:extLst>
              <a:ext uri="{FF2B5EF4-FFF2-40B4-BE49-F238E27FC236}">
                <a16:creationId xmlns:a16="http://schemas.microsoft.com/office/drawing/2014/main" id="{D1F46849-1B63-73B0-FDF2-531327F26C3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590494" y="2796855"/>
            <a:ext cx="623754" cy="623754"/>
          </a:xfrm>
          <a:prstGeom prst="rect">
            <a:avLst/>
          </a:prstGeom>
        </p:spPr>
      </p:pic>
      <p:pic>
        <p:nvPicPr>
          <p:cNvPr id="17" name="Kuva 16" descr="Jalkapallo tasaisella täytöllä">
            <a:extLst>
              <a:ext uri="{FF2B5EF4-FFF2-40B4-BE49-F238E27FC236}">
                <a16:creationId xmlns:a16="http://schemas.microsoft.com/office/drawing/2014/main" id="{52603F2D-9A0C-23D4-2553-7395100EF23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251859" y="2388814"/>
            <a:ext cx="503615" cy="503615"/>
          </a:xfrm>
          <a:prstGeom prst="rect">
            <a:avLst/>
          </a:prstGeom>
        </p:spPr>
      </p:pic>
      <p:pic>
        <p:nvPicPr>
          <p:cNvPr id="19" name="Kuva 18" descr="Lentopallo ääriviiva">
            <a:extLst>
              <a:ext uri="{FF2B5EF4-FFF2-40B4-BE49-F238E27FC236}">
                <a16:creationId xmlns:a16="http://schemas.microsoft.com/office/drawing/2014/main" id="{D62379B1-DD00-3144-C4A2-B92D0B2ACA0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163050" y="2898021"/>
            <a:ext cx="623754" cy="623754"/>
          </a:xfrm>
          <a:prstGeom prst="rect">
            <a:avLst/>
          </a:prstGeom>
        </p:spPr>
      </p:pic>
      <p:pic>
        <p:nvPicPr>
          <p:cNvPr id="21" name="Kuva 20" descr="Urheilupallot ääriviiva">
            <a:extLst>
              <a:ext uri="{FF2B5EF4-FFF2-40B4-BE49-F238E27FC236}">
                <a16:creationId xmlns:a16="http://schemas.microsoft.com/office/drawing/2014/main" id="{0CFABCC6-9D72-FE86-E874-D69ECD43E3E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697994" y="2691966"/>
            <a:ext cx="914400" cy="914400"/>
          </a:xfrm>
          <a:prstGeom prst="rect">
            <a:avLst/>
          </a:prstGeom>
        </p:spPr>
      </p:pic>
      <p:pic>
        <p:nvPicPr>
          <p:cNvPr id="23" name="Kuva 22" descr="Rantapallo ääriviiva">
            <a:extLst>
              <a:ext uri="{FF2B5EF4-FFF2-40B4-BE49-F238E27FC236}">
                <a16:creationId xmlns:a16="http://schemas.microsoft.com/office/drawing/2014/main" id="{9FB2460C-BC62-314B-789A-2B5EBD79A11D}"/>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676453" y="2301029"/>
            <a:ext cx="503615" cy="503615"/>
          </a:xfrm>
          <a:prstGeom prst="rect">
            <a:avLst/>
          </a:prstGeom>
        </p:spPr>
      </p:pic>
      <p:pic>
        <p:nvPicPr>
          <p:cNvPr id="24" name="Kuva 23" descr="Auto tasaisella täytöllä">
            <a:extLst>
              <a:ext uri="{FF2B5EF4-FFF2-40B4-BE49-F238E27FC236}">
                <a16:creationId xmlns:a16="http://schemas.microsoft.com/office/drawing/2014/main" id="{F9507FC9-A0CC-C6F8-735C-53D3DC42A8EB}"/>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673155" y="2305090"/>
            <a:ext cx="718243" cy="718243"/>
          </a:xfrm>
          <a:prstGeom prst="rect">
            <a:avLst/>
          </a:prstGeom>
        </p:spPr>
      </p:pic>
      <p:pic>
        <p:nvPicPr>
          <p:cNvPr id="26" name="Kuva 25" descr="Naisryhmä ääriviiva">
            <a:extLst>
              <a:ext uri="{FF2B5EF4-FFF2-40B4-BE49-F238E27FC236}">
                <a16:creationId xmlns:a16="http://schemas.microsoft.com/office/drawing/2014/main" id="{341D61BE-5D1E-2EE9-8CF0-97AEA9023A57}"/>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879157" y="4082444"/>
            <a:ext cx="653623" cy="653623"/>
          </a:xfrm>
          <a:prstGeom prst="rect">
            <a:avLst/>
          </a:prstGeom>
        </p:spPr>
      </p:pic>
      <p:pic>
        <p:nvPicPr>
          <p:cNvPr id="28" name="Kuva 27" descr="Nainen ääriviiva">
            <a:extLst>
              <a:ext uri="{FF2B5EF4-FFF2-40B4-BE49-F238E27FC236}">
                <a16:creationId xmlns:a16="http://schemas.microsoft.com/office/drawing/2014/main" id="{06D48B6E-16EF-C50C-658A-D281B7C2E1FB}"/>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774899" y="4318870"/>
            <a:ext cx="653624" cy="653624"/>
          </a:xfrm>
          <a:prstGeom prst="rect">
            <a:avLst/>
          </a:prstGeom>
        </p:spPr>
      </p:pic>
      <p:pic>
        <p:nvPicPr>
          <p:cNvPr id="30" name="Kuva 29" descr="Kaksi naista ääriviiva">
            <a:extLst>
              <a:ext uri="{FF2B5EF4-FFF2-40B4-BE49-F238E27FC236}">
                <a16:creationId xmlns:a16="http://schemas.microsoft.com/office/drawing/2014/main" id="{8BAA8E1C-F273-BDF8-2F55-5D2031E0A1F5}"/>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436938" y="4015600"/>
            <a:ext cx="653623" cy="653623"/>
          </a:xfrm>
          <a:prstGeom prst="rect">
            <a:avLst/>
          </a:prstGeom>
        </p:spPr>
      </p:pic>
      <p:pic>
        <p:nvPicPr>
          <p:cNvPr id="31" name="Kuva 30" descr="Nainen ääriviiva">
            <a:extLst>
              <a:ext uri="{FF2B5EF4-FFF2-40B4-BE49-F238E27FC236}">
                <a16:creationId xmlns:a16="http://schemas.microsoft.com/office/drawing/2014/main" id="{F63D2FBD-EF10-0E32-CB23-87186717C921}"/>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81774" y="4551104"/>
            <a:ext cx="677725" cy="677725"/>
          </a:xfrm>
          <a:prstGeom prst="rect">
            <a:avLst/>
          </a:prstGeom>
        </p:spPr>
      </p:pic>
      <p:pic>
        <p:nvPicPr>
          <p:cNvPr id="32" name="Kuva 31" descr="Nainen ääriviiva">
            <a:extLst>
              <a:ext uri="{FF2B5EF4-FFF2-40B4-BE49-F238E27FC236}">
                <a16:creationId xmlns:a16="http://schemas.microsoft.com/office/drawing/2014/main" id="{F256860D-1FA2-018F-FBAE-6A50F7142A77}"/>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639673" y="4970009"/>
            <a:ext cx="632760" cy="632760"/>
          </a:xfrm>
          <a:prstGeom prst="rect">
            <a:avLst/>
          </a:prstGeom>
        </p:spPr>
      </p:pic>
      <p:pic>
        <p:nvPicPr>
          <p:cNvPr id="33" name="Kuva 32" descr="Nainen ääriviiva">
            <a:extLst>
              <a:ext uri="{FF2B5EF4-FFF2-40B4-BE49-F238E27FC236}">
                <a16:creationId xmlns:a16="http://schemas.microsoft.com/office/drawing/2014/main" id="{1A339787-D5C4-6A0B-B820-69F33DED2847}"/>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833011" y="4709944"/>
            <a:ext cx="632759" cy="632759"/>
          </a:xfrm>
          <a:prstGeom prst="rect">
            <a:avLst/>
          </a:prstGeom>
        </p:spPr>
      </p:pic>
      <p:pic>
        <p:nvPicPr>
          <p:cNvPr id="34" name="Kuva 33" descr="Nainen ääriviiva">
            <a:extLst>
              <a:ext uri="{FF2B5EF4-FFF2-40B4-BE49-F238E27FC236}">
                <a16:creationId xmlns:a16="http://schemas.microsoft.com/office/drawing/2014/main" id="{311F6D4D-842F-552C-28BD-03AF63B59792}"/>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138635" y="4715150"/>
            <a:ext cx="653624" cy="653624"/>
          </a:xfrm>
          <a:prstGeom prst="rect">
            <a:avLst/>
          </a:prstGeom>
        </p:spPr>
      </p:pic>
      <p:pic>
        <p:nvPicPr>
          <p:cNvPr id="35" name="Kuva 34" descr="Nainen ääriviiva">
            <a:extLst>
              <a:ext uri="{FF2B5EF4-FFF2-40B4-BE49-F238E27FC236}">
                <a16:creationId xmlns:a16="http://schemas.microsoft.com/office/drawing/2014/main" id="{AE9C2C96-0035-AB7B-216E-0FA7A23E38F8}"/>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476041" y="4648307"/>
            <a:ext cx="522334" cy="522334"/>
          </a:xfrm>
          <a:prstGeom prst="rect">
            <a:avLst/>
          </a:prstGeom>
        </p:spPr>
      </p:pic>
      <p:pic>
        <p:nvPicPr>
          <p:cNvPr id="36" name="Kuva 35" descr="Koti tasaisella täytöllä">
            <a:extLst>
              <a:ext uri="{FF2B5EF4-FFF2-40B4-BE49-F238E27FC236}">
                <a16:creationId xmlns:a16="http://schemas.microsoft.com/office/drawing/2014/main" id="{C7977508-4CB3-0542-63DF-79A955CC06A0}"/>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3073399" y="3555021"/>
            <a:ext cx="595312" cy="595312"/>
          </a:xfrm>
          <a:prstGeom prst="rect">
            <a:avLst/>
          </a:prstGeom>
        </p:spPr>
      </p:pic>
      <p:pic>
        <p:nvPicPr>
          <p:cNvPr id="37" name="Kuva 36" descr="Talo tasaisella täytöllä">
            <a:extLst>
              <a:ext uri="{FF2B5EF4-FFF2-40B4-BE49-F238E27FC236}">
                <a16:creationId xmlns:a16="http://schemas.microsoft.com/office/drawing/2014/main" id="{7070F0F5-D442-4025-6BB9-95F1D55B247F}"/>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3834057" y="3521775"/>
            <a:ext cx="727777" cy="727777"/>
          </a:xfrm>
          <a:prstGeom prst="rect">
            <a:avLst/>
          </a:prstGeom>
        </p:spPr>
      </p:pic>
      <p:pic>
        <p:nvPicPr>
          <p:cNvPr id="38" name="Kuva 37" descr="Koti ääriviiva">
            <a:extLst>
              <a:ext uri="{FF2B5EF4-FFF2-40B4-BE49-F238E27FC236}">
                <a16:creationId xmlns:a16="http://schemas.microsoft.com/office/drawing/2014/main" id="{F714D8E7-9D52-653E-CE2A-D8EC1426E781}"/>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2678176" y="3420084"/>
            <a:ext cx="632761" cy="632761"/>
          </a:xfrm>
          <a:prstGeom prst="rect">
            <a:avLst/>
          </a:prstGeom>
        </p:spPr>
      </p:pic>
      <p:pic>
        <p:nvPicPr>
          <p:cNvPr id="39" name="Kuva 38" descr="Talo ääriviiva">
            <a:extLst>
              <a:ext uri="{FF2B5EF4-FFF2-40B4-BE49-F238E27FC236}">
                <a16:creationId xmlns:a16="http://schemas.microsoft.com/office/drawing/2014/main" id="{82E2181D-D9F5-FE50-6682-252E5E35DA9E}"/>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3854932" y="3195966"/>
            <a:ext cx="514821" cy="514821"/>
          </a:xfrm>
          <a:prstGeom prst="rect">
            <a:avLst/>
          </a:prstGeom>
        </p:spPr>
      </p:pic>
      <p:pic>
        <p:nvPicPr>
          <p:cNvPr id="40" name="Kuva 39" descr="Koti tasaisella täytöllä">
            <a:extLst>
              <a:ext uri="{FF2B5EF4-FFF2-40B4-BE49-F238E27FC236}">
                <a16:creationId xmlns:a16="http://schemas.microsoft.com/office/drawing/2014/main" id="{2F77CB4C-5330-1A39-8409-4FE399A54E49}"/>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3510316" y="3710033"/>
            <a:ext cx="514821" cy="625538"/>
          </a:xfrm>
          <a:prstGeom prst="rect">
            <a:avLst/>
          </a:prstGeom>
        </p:spPr>
      </p:pic>
      <p:pic>
        <p:nvPicPr>
          <p:cNvPr id="41" name="Kuva 40" descr="Talo tasaisella täytöllä">
            <a:extLst>
              <a:ext uri="{FF2B5EF4-FFF2-40B4-BE49-F238E27FC236}">
                <a16:creationId xmlns:a16="http://schemas.microsoft.com/office/drawing/2014/main" id="{15FA88D1-7B29-9F19-3260-CFF58A988298}"/>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3552588" y="3384977"/>
            <a:ext cx="439885" cy="534486"/>
          </a:xfrm>
          <a:prstGeom prst="rect">
            <a:avLst/>
          </a:prstGeom>
        </p:spPr>
      </p:pic>
      <p:pic>
        <p:nvPicPr>
          <p:cNvPr id="42" name="Kuva 41" descr="Koti ääriviiva">
            <a:extLst>
              <a:ext uri="{FF2B5EF4-FFF2-40B4-BE49-F238E27FC236}">
                <a16:creationId xmlns:a16="http://schemas.microsoft.com/office/drawing/2014/main" id="{19AC20D7-D467-4F1B-B297-B984A7160C9A}"/>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4253180" y="3402150"/>
            <a:ext cx="653624" cy="794192"/>
          </a:xfrm>
          <a:prstGeom prst="rect">
            <a:avLst/>
          </a:prstGeom>
        </p:spPr>
      </p:pic>
      <p:pic>
        <p:nvPicPr>
          <p:cNvPr id="43" name="Kuva 42" descr="Talo ääriviiva">
            <a:extLst>
              <a:ext uri="{FF2B5EF4-FFF2-40B4-BE49-F238E27FC236}">
                <a16:creationId xmlns:a16="http://schemas.microsoft.com/office/drawing/2014/main" id="{5D4529DC-CE29-97FF-67C9-183F8C542482}"/>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3172769" y="3132297"/>
            <a:ext cx="598963" cy="727776"/>
          </a:xfrm>
          <a:prstGeom prst="rect">
            <a:avLst/>
          </a:prstGeom>
        </p:spPr>
      </p:pic>
      <p:pic>
        <p:nvPicPr>
          <p:cNvPr id="45" name="Kuva 44" descr="Kynä tasaisella täytöllä">
            <a:extLst>
              <a:ext uri="{FF2B5EF4-FFF2-40B4-BE49-F238E27FC236}">
                <a16:creationId xmlns:a16="http://schemas.microsoft.com/office/drawing/2014/main" id="{6AE0B1C5-31F5-C12A-A295-3D4C1F893271}"/>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4932187" y="4401407"/>
            <a:ext cx="914400" cy="914400"/>
          </a:xfrm>
          <a:prstGeom prst="rect">
            <a:avLst/>
          </a:prstGeom>
        </p:spPr>
      </p:pic>
      <p:pic>
        <p:nvPicPr>
          <p:cNvPr id="47" name="Kuva 46" descr="Lyijykynä tasaisella täytöllä">
            <a:extLst>
              <a:ext uri="{FF2B5EF4-FFF2-40B4-BE49-F238E27FC236}">
                <a16:creationId xmlns:a16="http://schemas.microsoft.com/office/drawing/2014/main" id="{BB4A90E4-7BCE-EB25-CA3B-A0680E65BCEC}"/>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4517177" y="4522151"/>
            <a:ext cx="914400" cy="914400"/>
          </a:xfrm>
          <a:prstGeom prst="rect">
            <a:avLst/>
          </a:prstGeom>
        </p:spPr>
      </p:pic>
      <p:pic>
        <p:nvPicPr>
          <p:cNvPr id="49" name="Kuva 48" descr="Lyijykynä ääriviiva">
            <a:extLst>
              <a:ext uri="{FF2B5EF4-FFF2-40B4-BE49-F238E27FC236}">
                <a16:creationId xmlns:a16="http://schemas.microsoft.com/office/drawing/2014/main" id="{86F5CA33-F3F2-E1B6-AD2D-6F5E55683963}"/>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4525085" y="4212023"/>
            <a:ext cx="914400" cy="914400"/>
          </a:xfrm>
          <a:prstGeom prst="rect">
            <a:avLst/>
          </a:prstGeom>
        </p:spPr>
      </p:pic>
      <p:pic>
        <p:nvPicPr>
          <p:cNvPr id="50" name="Kuva 49" descr="Omena ääriviiva">
            <a:extLst>
              <a:ext uri="{FF2B5EF4-FFF2-40B4-BE49-F238E27FC236}">
                <a16:creationId xmlns:a16="http://schemas.microsoft.com/office/drawing/2014/main" id="{BE821B54-5796-AA05-79AD-592E018867D1}"/>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2868107" y="4410263"/>
            <a:ext cx="914400" cy="914400"/>
          </a:xfrm>
          <a:prstGeom prst="rect">
            <a:avLst/>
          </a:prstGeom>
        </p:spPr>
      </p:pic>
      <p:pic>
        <p:nvPicPr>
          <p:cNvPr id="52" name="Kuva 51" descr="Pääsylippu ääriviiva">
            <a:extLst>
              <a:ext uri="{FF2B5EF4-FFF2-40B4-BE49-F238E27FC236}">
                <a16:creationId xmlns:a16="http://schemas.microsoft.com/office/drawing/2014/main" id="{8400DAAE-999D-5510-E7D5-87986DFB146E}"/>
              </a:ext>
            </a:extLst>
          </p:cNvPr>
          <p:cNvPicPr>
            <a:picLocks noChangeAspect="1"/>
          </p:cNvPicPr>
          <p:nvPr/>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2396537" y="5338713"/>
            <a:ext cx="914400" cy="914400"/>
          </a:xfrm>
          <a:prstGeom prst="rect">
            <a:avLst/>
          </a:prstGeom>
        </p:spPr>
      </p:pic>
      <p:sp>
        <p:nvSpPr>
          <p:cNvPr id="53" name="Tekstiruutu 52">
            <a:extLst>
              <a:ext uri="{FF2B5EF4-FFF2-40B4-BE49-F238E27FC236}">
                <a16:creationId xmlns:a16="http://schemas.microsoft.com/office/drawing/2014/main" id="{52917E26-E304-B611-D0D8-1091692B62BE}"/>
              </a:ext>
            </a:extLst>
          </p:cNvPr>
          <p:cNvSpPr txBox="1"/>
          <p:nvPr/>
        </p:nvSpPr>
        <p:spPr>
          <a:xfrm>
            <a:off x="2101711" y="6044374"/>
            <a:ext cx="1849987" cy="261610"/>
          </a:xfrm>
          <a:prstGeom prst="rect">
            <a:avLst/>
          </a:prstGeom>
          <a:noFill/>
        </p:spPr>
        <p:txBody>
          <a:bodyPr wrap="square" rtlCol="0">
            <a:spAutoFit/>
          </a:bodyPr>
          <a:lstStyle/>
          <a:p>
            <a:r>
              <a:rPr lang="fi-FI" sz="1100" dirty="0"/>
              <a:t>Helsingfors - </a:t>
            </a:r>
            <a:r>
              <a:rPr lang="fi-FI" sz="1100" dirty="0" err="1"/>
              <a:t>Tammerfors</a:t>
            </a:r>
            <a:endParaRPr lang="fi-FI" sz="1100" dirty="0"/>
          </a:p>
        </p:txBody>
      </p:sp>
      <p:pic>
        <p:nvPicPr>
          <p:cNvPr id="55" name="Kuva 54" descr="Koira ääriviiva">
            <a:extLst>
              <a:ext uri="{FF2B5EF4-FFF2-40B4-BE49-F238E27FC236}">
                <a16:creationId xmlns:a16="http://schemas.microsoft.com/office/drawing/2014/main" id="{1170678A-F397-6B90-B9C0-7D03210A738F}"/>
              </a:ext>
            </a:extLst>
          </p:cNvPr>
          <p:cNvPicPr>
            <a:picLocks noChangeAspect="1"/>
          </p:cNvPicPr>
          <p:nvPr/>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817986" y="2879045"/>
            <a:ext cx="914400" cy="914400"/>
          </a:xfrm>
          <a:prstGeom prst="rect">
            <a:avLst/>
          </a:prstGeom>
        </p:spPr>
      </p:pic>
      <p:pic>
        <p:nvPicPr>
          <p:cNvPr id="56" name="Kuva 55" descr="Koiranpentu 2 tasaisella täytöllä">
            <a:extLst>
              <a:ext uri="{FF2B5EF4-FFF2-40B4-BE49-F238E27FC236}">
                <a16:creationId xmlns:a16="http://schemas.microsoft.com/office/drawing/2014/main" id="{A95418ED-9FB5-DDDC-1FE3-01E07EE09757}"/>
              </a:ext>
            </a:extLst>
          </p:cNvPr>
          <p:cNvPicPr>
            <a:picLocks noChangeAspect="1"/>
          </p:cNvPicPr>
          <p:nvPr/>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666039" y="2273965"/>
            <a:ext cx="914400" cy="914400"/>
          </a:xfrm>
          <a:prstGeom prst="rect">
            <a:avLst/>
          </a:prstGeom>
        </p:spPr>
      </p:pic>
      <p:pic>
        <p:nvPicPr>
          <p:cNvPr id="57" name="Kuva 56" descr="Koiranpentu tasaisella täytöllä">
            <a:extLst>
              <a:ext uri="{FF2B5EF4-FFF2-40B4-BE49-F238E27FC236}">
                <a16:creationId xmlns:a16="http://schemas.microsoft.com/office/drawing/2014/main" id="{B224BC60-29E1-284F-5881-8027AA28684F}"/>
              </a:ext>
            </a:extLst>
          </p:cNvPr>
          <p:cNvPicPr>
            <a:picLocks noChangeAspect="1"/>
          </p:cNvPicPr>
          <p:nvPr/>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1368178" y="2131903"/>
            <a:ext cx="914400" cy="914400"/>
          </a:xfrm>
          <a:prstGeom prst="rect">
            <a:avLst/>
          </a:prstGeom>
        </p:spPr>
      </p:pic>
      <p:pic>
        <p:nvPicPr>
          <p:cNvPr id="58" name="Kuva 57" descr="Koiranpentu 2 ääriviiva">
            <a:extLst>
              <a:ext uri="{FF2B5EF4-FFF2-40B4-BE49-F238E27FC236}">
                <a16:creationId xmlns:a16="http://schemas.microsoft.com/office/drawing/2014/main" id="{396AD2A0-E694-8799-DA77-8C712739C7B4}"/>
              </a:ext>
            </a:extLst>
          </p:cNvPr>
          <p:cNvPicPr>
            <a:picLocks noChangeAspect="1"/>
          </p:cNvPicPr>
          <p:nvPr/>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1632804" y="2729274"/>
            <a:ext cx="914400" cy="914400"/>
          </a:xfrm>
          <a:prstGeom prst="rect">
            <a:avLst/>
          </a:prstGeom>
        </p:spPr>
      </p:pic>
      <p:pic>
        <p:nvPicPr>
          <p:cNvPr id="65" name="Kuva 64" descr="Kirjat ääriviiva">
            <a:extLst>
              <a:ext uri="{FF2B5EF4-FFF2-40B4-BE49-F238E27FC236}">
                <a16:creationId xmlns:a16="http://schemas.microsoft.com/office/drawing/2014/main" id="{A21BFFCD-0C5B-DB1B-21E2-FE276665FAE2}"/>
              </a:ext>
            </a:extLst>
          </p:cNvPr>
          <p:cNvPicPr>
            <a:picLocks noChangeAspect="1"/>
          </p:cNvPicPr>
          <p:nvPr/>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10439400" y="5456069"/>
            <a:ext cx="914400" cy="914400"/>
          </a:xfrm>
          <a:prstGeom prst="rect">
            <a:avLst/>
          </a:prstGeom>
        </p:spPr>
      </p:pic>
      <p:sp>
        <p:nvSpPr>
          <p:cNvPr id="66" name="Tekstiruutu 65">
            <a:extLst>
              <a:ext uri="{FF2B5EF4-FFF2-40B4-BE49-F238E27FC236}">
                <a16:creationId xmlns:a16="http://schemas.microsoft.com/office/drawing/2014/main" id="{5D16A070-0298-1EBA-6F4A-FF5EE6FE1C9B}"/>
              </a:ext>
            </a:extLst>
          </p:cNvPr>
          <p:cNvSpPr txBox="1"/>
          <p:nvPr/>
        </p:nvSpPr>
        <p:spPr>
          <a:xfrm>
            <a:off x="8420385" y="4456171"/>
            <a:ext cx="2278380" cy="1200329"/>
          </a:xfrm>
          <a:prstGeom prst="rect">
            <a:avLst/>
          </a:prstGeom>
          <a:noFill/>
        </p:spPr>
        <p:txBody>
          <a:bodyPr wrap="square" rtlCol="0">
            <a:spAutoFit/>
          </a:bodyPr>
          <a:lstStyle/>
          <a:p>
            <a:r>
              <a:rPr lang="fi-FI" dirty="0"/>
              <a:t>Tiedätkö miten tämä esine sanotaan yksikössä ja monikossa?</a:t>
            </a:r>
          </a:p>
        </p:txBody>
      </p:sp>
      <p:pic>
        <p:nvPicPr>
          <p:cNvPr id="68" name="Kuva 67" descr="Kysymysmerkki tasaisella täytöllä">
            <a:extLst>
              <a:ext uri="{FF2B5EF4-FFF2-40B4-BE49-F238E27FC236}">
                <a16:creationId xmlns:a16="http://schemas.microsoft.com/office/drawing/2014/main" id="{2A289A0F-446A-ACE0-AE84-929CD4EAAF9E}"/>
              </a:ext>
            </a:extLst>
          </p:cNvPr>
          <p:cNvPicPr>
            <a:picLocks noChangeAspect="1"/>
          </p:cNvPicPr>
          <p:nvPr/>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7709868" y="4585029"/>
            <a:ext cx="914400" cy="914400"/>
          </a:xfrm>
          <a:prstGeom prst="rect">
            <a:avLst/>
          </a:prstGeom>
        </p:spPr>
      </p:pic>
      <p:pic>
        <p:nvPicPr>
          <p:cNvPr id="70" name="Kuva 69" descr="Suuntanuoli: myötäpäivään tasaisella täytöllä">
            <a:extLst>
              <a:ext uri="{FF2B5EF4-FFF2-40B4-BE49-F238E27FC236}">
                <a16:creationId xmlns:a16="http://schemas.microsoft.com/office/drawing/2014/main" id="{95F2C628-6D51-10E0-9F2F-F809D3EAE0D5}"/>
              </a:ext>
            </a:extLst>
          </p:cNvPr>
          <p:cNvPicPr>
            <a:picLocks noChangeAspect="1"/>
          </p:cNvPicPr>
          <p:nvPr/>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rot="8939441">
            <a:off x="10023048" y="4755227"/>
            <a:ext cx="914400" cy="914400"/>
          </a:xfrm>
          <a:prstGeom prst="rect">
            <a:avLst/>
          </a:prstGeom>
        </p:spPr>
      </p:pic>
      <p:pic>
        <p:nvPicPr>
          <p:cNvPr id="4" name="Kuva 3" descr="Keskustelu ääriviiva">
            <a:extLst>
              <a:ext uri="{FF2B5EF4-FFF2-40B4-BE49-F238E27FC236}">
                <a16:creationId xmlns:a16="http://schemas.microsoft.com/office/drawing/2014/main" id="{B7E0CD12-F37C-5D12-D556-188A6958347B}"/>
              </a:ext>
            </a:extLst>
          </p:cNvPr>
          <p:cNvPicPr>
            <a:picLocks noChangeAspect="1"/>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8891399" y="240049"/>
            <a:ext cx="1922902" cy="1922902"/>
          </a:xfrm>
          <a:prstGeom prst="rect">
            <a:avLst/>
          </a:prstGeom>
        </p:spPr>
      </p:pic>
    </p:spTree>
    <p:extLst>
      <p:ext uri="{BB962C8B-B14F-4D97-AF65-F5344CB8AC3E}">
        <p14:creationId xmlns:p14="http://schemas.microsoft.com/office/powerpoint/2010/main" val="23072784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F2A146-FC53-B760-3E6A-584BF2C0D26C}"/>
              </a:ext>
            </a:extLst>
          </p:cNvPr>
          <p:cNvSpPr>
            <a:spLocks noGrp="1"/>
          </p:cNvSpPr>
          <p:nvPr>
            <p:ph type="title"/>
          </p:nvPr>
        </p:nvSpPr>
        <p:spPr/>
        <p:txBody>
          <a:bodyPr/>
          <a:lstStyle/>
          <a:p>
            <a:r>
              <a:rPr lang="fi-FI" b="1" dirty="0"/>
              <a:t>Omistuspronominit</a:t>
            </a:r>
          </a:p>
        </p:txBody>
      </p:sp>
      <p:sp>
        <p:nvSpPr>
          <p:cNvPr id="3" name="Sisällön paikkamerkki 2">
            <a:extLst>
              <a:ext uri="{FF2B5EF4-FFF2-40B4-BE49-F238E27FC236}">
                <a16:creationId xmlns:a16="http://schemas.microsoft.com/office/drawing/2014/main" id="{38166409-8D4E-53E9-A20C-7536638F17EF}"/>
              </a:ext>
            </a:extLst>
          </p:cNvPr>
          <p:cNvSpPr>
            <a:spLocks noGrp="1"/>
          </p:cNvSpPr>
          <p:nvPr>
            <p:ph idx="1"/>
          </p:nvPr>
        </p:nvSpPr>
        <p:spPr>
          <a:xfrm>
            <a:off x="838200" y="1825625"/>
            <a:ext cx="3127625" cy="4351338"/>
          </a:xfrm>
        </p:spPr>
        <p:txBody>
          <a:bodyPr/>
          <a:lstStyle/>
          <a:p>
            <a:pPr marL="0" indent="0">
              <a:buNone/>
            </a:pPr>
            <a:r>
              <a:rPr lang="fi-FI" dirty="0"/>
              <a:t>min, </a:t>
            </a:r>
            <a:r>
              <a:rPr lang="fi-FI" dirty="0" err="1"/>
              <a:t>mitt</a:t>
            </a:r>
            <a:r>
              <a:rPr lang="fi-FI" dirty="0"/>
              <a:t>, </a:t>
            </a:r>
            <a:r>
              <a:rPr lang="fi-FI" dirty="0" err="1"/>
              <a:t>mina</a:t>
            </a:r>
            <a:endParaRPr lang="fi-FI" dirty="0"/>
          </a:p>
          <a:p>
            <a:pPr marL="0" indent="0">
              <a:buNone/>
            </a:pPr>
            <a:r>
              <a:rPr lang="fi-FI" dirty="0" err="1"/>
              <a:t>din</a:t>
            </a:r>
            <a:r>
              <a:rPr lang="fi-FI" dirty="0"/>
              <a:t>, </a:t>
            </a:r>
            <a:r>
              <a:rPr lang="fi-FI" dirty="0" err="1"/>
              <a:t>ditt</a:t>
            </a:r>
            <a:r>
              <a:rPr lang="fi-FI" dirty="0"/>
              <a:t>, </a:t>
            </a:r>
            <a:r>
              <a:rPr lang="fi-FI" dirty="0" err="1"/>
              <a:t>dina</a:t>
            </a:r>
            <a:endParaRPr lang="fi-FI" dirty="0"/>
          </a:p>
          <a:p>
            <a:pPr marL="0" indent="0">
              <a:buNone/>
            </a:pPr>
            <a:r>
              <a:rPr lang="fi-FI" dirty="0" err="1"/>
              <a:t>hans</a:t>
            </a:r>
            <a:endParaRPr lang="fi-FI" dirty="0"/>
          </a:p>
          <a:p>
            <a:pPr marL="0" indent="0">
              <a:buNone/>
            </a:pPr>
            <a:r>
              <a:rPr lang="fi-FI" dirty="0" err="1"/>
              <a:t>hennes</a:t>
            </a:r>
            <a:endParaRPr lang="fi-FI" dirty="0"/>
          </a:p>
          <a:p>
            <a:pPr marL="0" indent="0">
              <a:buNone/>
            </a:pPr>
            <a:r>
              <a:rPr lang="fi-FI" dirty="0" err="1"/>
              <a:t>vår</a:t>
            </a:r>
            <a:r>
              <a:rPr lang="fi-FI" dirty="0"/>
              <a:t>, </a:t>
            </a:r>
            <a:r>
              <a:rPr lang="fi-FI" dirty="0" err="1"/>
              <a:t>vårt</a:t>
            </a:r>
            <a:r>
              <a:rPr lang="fi-FI" dirty="0"/>
              <a:t>, </a:t>
            </a:r>
            <a:r>
              <a:rPr lang="fi-FI" dirty="0" err="1"/>
              <a:t>våra</a:t>
            </a:r>
            <a:endParaRPr lang="fi-FI" dirty="0"/>
          </a:p>
          <a:p>
            <a:pPr marL="0" indent="0">
              <a:buNone/>
            </a:pPr>
            <a:r>
              <a:rPr lang="fi-FI" dirty="0" err="1"/>
              <a:t>er</a:t>
            </a:r>
            <a:r>
              <a:rPr lang="fi-FI" dirty="0"/>
              <a:t>, </a:t>
            </a:r>
            <a:r>
              <a:rPr lang="fi-FI" dirty="0" err="1"/>
              <a:t>ert</a:t>
            </a:r>
            <a:r>
              <a:rPr lang="fi-FI" dirty="0"/>
              <a:t>, </a:t>
            </a:r>
            <a:r>
              <a:rPr lang="fi-FI" dirty="0" err="1"/>
              <a:t>era</a:t>
            </a:r>
            <a:endParaRPr lang="fi-FI" dirty="0"/>
          </a:p>
          <a:p>
            <a:pPr marL="0" indent="0">
              <a:buNone/>
            </a:pPr>
            <a:r>
              <a:rPr lang="fi-FI" dirty="0" err="1"/>
              <a:t>deras</a:t>
            </a:r>
            <a:endParaRPr lang="fi-FI" dirty="0"/>
          </a:p>
        </p:txBody>
      </p:sp>
      <p:sp>
        <p:nvSpPr>
          <p:cNvPr id="4" name="Tekstiruutu 3">
            <a:extLst>
              <a:ext uri="{FF2B5EF4-FFF2-40B4-BE49-F238E27FC236}">
                <a16:creationId xmlns:a16="http://schemas.microsoft.com/office/drawing/2014/main" id="{13D9F60C-02F4-92D2-FDF4-BF822418BA46}"/>
              </a:ext>
            </a:extLst>
          </p:cNvPr>
          <p:cNvSpPr txBox="1"/>
          <p:nvPr/>
        </p:nvSpPr>
        <p:spPr>
          <a:xfrm>
            <a:off x="3813247" y="1660704"/>
            <a:ext cx="4325420" cy="4247317"/>
          </a:xfrm>
          <a:prstGeom prst="rect">
            <a:avLst/>
          </a:prstGeom>
          <a:noFill/>
        </p:spPr>
        <p:txBody>
          <a:bodyPr wrap="square" rtlCol="0">
            <a:spAutoFit/>
          </a:bodyPr>
          <a:lstStyle/>
          <a:p>
            <a:r>
              <a:rPr lang="fi-FI" dirty="0"/>
              <a:t>Ruotsin kielen omistuspronominit taipuvat omistettavan asian suvun ja luvun mukaan</a:t>
            </a:r>
          </a:p>
          <a:p>
            <a:endParaRPr lang="fi-FI" dirty="0"/>
          </a:p>
          <a:p>
            <a:r>
              <a:rPr lang="fi-FI" dirty="0"/>
              <a:t>ETT-sukuisista omistettavista asioista käytetään T-loppuista muotoa</a:t>
            </a:r>
          </a:p>
          <a:p>
            <a:endParaRPr lang="fi-FI" dirty="0"/>
          </a:p>
          <a:p>
            <a:r>
              <a:rPr lang="fi-FI" i="1" dirty="0" err="1"/>
              <a:t>mitt</a:t>
            </a:r>
            <a:r>
              <a:rPr lang="fi-FI" i="1" dirty="0"/>
              <a:t> hus</a:t>
            </a:r>
          </a:p>
          <a:p>
            <a:r>
              <a:rPr lang="fi-FI" i="1" dirty="0" err="1"/>
              <a:t>ert</a:t>
            </a:r>
            <a:r>
              <a:rPr lang="fi-FI" i="1" dirty="0"/>
              <a:t> </a:t>
            </a:r>
            <a:r>
              <a:rPr lang="fi-FI" i="1" dirty="0" err="1"/>
              <a:t>rum</a:t>
            </a:r>
            <a:endParaRPr lang="fi-FI" i="1" dirty="0"/>
          </a:p>
          <a:p>
            <a:endParaRPr lang="fi-FI" dirty="0"/>
          </a:p>
          <a:p>
            <a:endParaRPr lang="fi-FI" dirty="0"/>
          </a:p>
          <a:p>
            <a:r>
              <a:rPr lang="fi-FI" dirty="0"/>
              <a:t>Monikollisista omistettavista asioista käytetään A-loppuista muotoa</a:t>
            </a:r>
          </a:p>
          <a:p>
            <a:endParaRPr lang="fi-FI" dirty="0"/>
          </a:p>
          <a:p>
            <a:r>
              <a:rPr lang="fi-FI" i="1" dirty="0" err="1"/>
              <a:t>era</a:t>
            </a:r>
            <a:r>
              <a:rPr lang="fi-FI" i="1" dirty="0"/>
              <a:t> </a:t>
            </a:r>
            <a:r>
              <a:rPr lang="fi-FI" i="1" dirty="0" err="1"/>
              <a:t>hundar</a:t>
            </a:r>
            <a:endParaRPr lang="fi-FI" i="1" dirty="0"/>
          </a:p>
          <a:p>
            <a:r>
              <a:rPr lang="fi-FI" i="1" dirty="0" err="1"/>
              <a:t>dina</a:t>
            </a:r>
            <a:r>
              <a:rPr lang="fi-FI" i="1" dirty="0"/>
              <a:t> </a:t>
            </a:r>
            <a:r>
              <a:rPr lang="fi-FI" i="1" dirty="0" err="1"/>
              <a:t>systrar</a:t>
            </a:r>
            <a:endParaRPr lang="fi-FI" i="1" dirty="0"/>
          </a:p>
        </p:txBody>
      </p:sp>
      <p:sp>
        <p:nvSpPr>
          <p:cNvPr id="5" name="Tekstiruutu 4">
            <a:extLst>
              <a:ext uri="{FF2B5EF4-FFF2-40B4-BE49-F238E27FC236}">
                <a16:creationId xmlns:a16="http://schemas.microsoft.com/office/drawing/2014/main" id="{4D5CAB20-FB48-F1D8-1624-2CC8BC844BAC}"/>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Microsoft kuvapankki</a:t>
            </a:r>
            <a:endParaRPr lang="fi-FI" sz="1000" dirty="0"/>
          </a:p>
        </p:txBody>
      </p:sp>
      <p:sp>
        <p:nvSpPr>
          <p:cNvPr id="6" name="Tekstiruutu 5">
            <a:extLst>
              <a:ext uri="{FF2B5EF4-FFF2-40B4-BE49-F238E27FC236}">
                <a16:creationId xmlns:a16="http://schemas.microsoft.com/office/drawing/2014/main" id="{F6AC6E4A-C43A-FC90-5E27-B2431FF0FC0E}"/>
              </a:ext>
            </a:extLst>
          </p:cNvPr>
          <p:cNvSpPr txBox="1"/>
          <p:nvPr/>
        </p:nvSpPr>
        <p:spPr>
          <a:xfrm>
            <a:off x="9251013" y="2752953"/>
            <a:ext cx="2246573" cy="1754326"/>
          </a:xfrm>
          <a:prstGeom prst="rect">
            <a:avLst/>
          </a:prstGeom>
          <a:noFill/>
        </p:spPr>
        <p:txBody>
          <a:bodyPr wrap="square" rtlCol="0">
            <a:spAutoFit/>
          </a:bodyPr>
          <a:lstStyle/>
          <a:p>
            <a:r>
              <a:rPr lang="fi-FI" dirty="0"/>
              <a:t>Omistusta ilmaistaan myös lisäämällä s-kirjain esim. nimeen tai substantiiviin</a:t>
            </a:r>
          </a:p>
          <a:p>
            <a:r>
              <a:rPr lang="fi-FI" i="1" dirty="0" err="1"/>
              <a:t>Mattis</a:t>
            </a:r>
            <a:r>
              <a:rPr lang="fi-FI" i="1" dirty="0"/>
              <a:t> </a:t>
            </a:r>
            <a:r>
              <a:rPr lang="fi-FI" i="1" dirty="0" err="1"/>
              <a:t>hund</a:t>
            </a:r>
            <a:r>
              <a:rPr lang="fi-FI" i="1" dirty="0"/>
              <a:t> </a:t>
            </a:r>
          </a:p>
          <a:p>
            <a:r>
              <a:rPr lang="fi-FI" i="1" dirty="0"/>
              <a:t>min </a:t>
            </a:r>
            <a:r>
              <a:rPr lang="fi-FI" i="1" dirty="0" err="1"/>
              <a:t>pappas</a:t>
            </a:r>
            <a:r>
              <a:rPr lang="fi-FI" i="1" dirty="0"/>
              <a:t> </a:t>
            </a:r>
            <a:r>
              <a:rPr lang="fi-FI" i="1" dirty="0" err="1"/>
              <a:t>syster</a:t>
            </a:r>
            <a:endParaRPr lang="fi-FI" i="1" dirty="0"/>
          </a:p>
        </p:txBody>
      </p:sp>
      <p:pic>
        <p:nvPicPr>
          <p:cNvPr id="8" name="Kuva 7" descr="Valo päällä tasaisella täytöllä">
            <a:extLst>
              <a:ext uri="{FF2B5EF4-FFF2-40B4-BE49-F238E27FC236}">
                <a16:creationId xmlns:a16="http://schemas.microsoft.com/office/drawing/2014/main" id="{7FF204FA-7800-7E9E-81B3-2C81BE4D1B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11277" y="2829375"/>
            <a:ext cx="639736" cy="639736"/>
          </a:xfrm>
          <a:prstGeom prst="rect">
            <a:avLst/>
          </a:prstGeom>
        </p:spPr>
      </p:pic>
      <p:sp>
        <p:nvSpPr>
          <p:cNvPr id="9" name="Suorakulmio: Pyöristetyt kulmat 8">
            <a:extLst>
              <a:ext uri="{FF2B5EF4-FFF2-40B4-BE49-F238E27FC236}">
                <a16:creationId xmlns:a16="http://schemas.microsoft.com/office/drawing/2014/main" id="{19510E26-2554-A99E-CB12-4F961EC8AB48}"/>
              </a:ext>
            </a:extLst>
          </p:cNvPr>
          <p:cNvSpPr/>
          <p:nvPr/>
        </p:nvSpPr>
        <p:spPr>
          <a:xfrm>
            <a:off x="8519493" y="2423532"/>
            <a:ext cx="2978093" cy="2413169"/>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fi-FI"/>
          </a:p>
        </p:txBody>
      </p:sp>
      <p:pic>
        <p:nvPicPr>
          <p:cNvPr id="10" name="Kuva 9" descr="Tienviitta ääriviiva">
            <a:extLst>
              <a:ext uri="{FF2B5EF4-FFF2-40B4-BE49-F238E27FC236}">
                <a16:creationId xmlns:a16="http://schemas.microsoft.com/office/drawing/2014/main" id="{73BA89B7-C460-6827-4243-B7DA2BAF74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31145" y="495309"/>
            <a:ext cx="1714463" cy="1714463"/>
          </a:xfrm>
          <a:prstGeom prst="rect">
            <a:avLst/>
          </a:prstGeom>
        </p:spPr>
      </p:pic>
    </p:spTree>
    <p:extLst>
      <p:ext uri="{BB962C8B-B14F-4D97-AF65-F5344CB8AC3E}">
        <p14:creationId xmlns:p14="http://schemas.microsoft.com/office/powerpoint/2010/main" val="15736217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4581F7-6620-3038-1953-F48A3F6DE97C}"/>
              </a:ext>
            </a:extLst>
          </p:cNvPr>
          <p:cNvSpPr>
            <a:spLocks noGrp="1"/>
          </p:cNvSpPr>
          <p:nvPr>
            <p:ph type="title"/>
          </p:nvPr>
        </p:nvSpPr>
        <p:spPr/>
        <p:txBody>
          <a:bodyPr/>
          <a:lstStyle/>
          <a:p>
            <a:r>
              <a:rPr lang="fi-FI" b="1" dirty="0"/>
              <a:t>Harjoittele omistuspronomineja</a:t>
            </a:r>
          </a:p>
        </p:txBody>
      </p:sp>
      <p:sp>
        <p:nvSpPr>
          <p:cNvPr id="3" name="Sisällön paikkamerkki 2">
            <a:extLst>
              <a:ext uri="{FF2B5EF4-FFF2-40B4-BE49-F238E27FC236}">
                <a16:creationId xmlns:a16="http://schemas.microsoft.com/office/drawing/2014/main" id="{C9B7FF6F-45CB-573C-CCF2-29D901EE93D2}"/>
              </a:ext>
            </a:extLst>
          </p:cNvPr>
          <p:cNvSpPr>
            <a:spLocks noGrp="1"/>
          </p:cNvSpPr>
          <p:nvPr>
            <p:ph idx="1"/>
          </p:nvPr>
        </p:nvSpPr>
        <p:spPr/>
        <p:txBody>
          <a:bodyPr/>
          <a:lstStyle/>
          <a:p>
            <a:pPr marL="0" indent="0">
              <a:buNone/>
            </a:pPr>
            <a:r>
              <a:rPr lang="fi-FI" b="1" dirty="0"/>
              <a:t>Kirjoita seuraavat ruotsiksi yksikössä ja monikossa</a:t>
            </a:r>
          </a:p>
          <a:p>
            <a:pPr marL="0" indent="0">
              <a:buNone/>
            </a:pPr>
            <a:r>
              <a:rPr lang="fi-FI" dirty="0"/>
              <a:t>(yksi omistettava asia)			(monta omistettavaa asiaa)</a:t>
            </a:r>
          </a:p>
          <a:p>
            <a:pPr marL="0" indent="0">
              <a:buNone/>
            </a:pPr>
            <a:r>
              <a:rPr lang="fi-FI" dirty="0"/>
              <a:t>minun koira 					meidän koirat</a:t>
            </a:r>
          </a:p>
          <a:p>
            <a:pPr marL="0" indent="0">
              <a:buNone/>
            </a:pPr>
            <a:r>
              <a:rPr lang="fi-FI" dirty="0"/>
              <a:t>sinun koulu					sinun koulut</a:t>
            </a:r>
          </a:p>
          <a:p>
            <a:pPr marL="0" indent="0">
              <a:buNone/>
            </a:pPr>
            <a:r>
              <a:rPr lang="fi-FI" dirty="0"/>
              <a:t>hänen banaani				hänen banaanit</a:t>
            </a:r>
          </a:p>
          <a:p>
            <a:pPr marL="0" indent="0">
              <a:buNone/>
            </a:pPr>
            <a:r>
              <a:rPr lang="fi-FI" dirty="0"/>
              <a:t>meidän auto					meidän autot</a:t>
            </a:r>
          </a:p>
          <a:p>
            <a:pPr marL="0" indent="0">
              <a:buNone/>
            </a:pPr>
            <a:r>
              <a:rPr lang="fi-FI" dirty="0"/>
              <a:t>teidän pallo					teidän pallot</a:t>
            </a:r>
          </a:p>
          <a:p>
            <a:pPr marL="0" indent="0">
              <a:buNone/>
            </a:pPr>
            <a:r>
              <a:rPr lang="fi-FI" dirty="0"/>
              <a:t>heidän työ					heidän työt</a:t>
            </a:r>
          </a:p>
          <a:p>
            <a:pPr marL="0" indent="0">
              <a:buNone/>
            </a:pPr>
            <a:endParaRPr lang="fi-FI" dirty="0"/>
          </a:p>
          <a:p>
            <a:pPr marL="0" indent="0">
              <a:buNone/>
            </a:pPr>
            <a:endParaRPr lang="fi-FI" dirty="0"/>
          </a:p>
        </p:txBody>
      </p:sp>
      <p:pic>
        <p:nvPicPr>
          <p:cNvPr id="4" name="Kuva 3" descr="Hammasrattaat ääriviiva">
            <a:extLst>
              <a:ext uri="{FF2B5EF4-FFF2-40B4-BE49-F238E27FC236}">
                <a16:creationId xmlns:a16="http://schemas.microsoft.com/office/drawing/2014/main" id="{BF7AB749-EE32-6AA8-E4DC-A14752B45DE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77747" y="730885"/>
            <a:ext cx="1310293" cy="1310293"/>
          </a:xfrm>
          <a:prstGeom prst="rect">
            <a:avLst/>
          </a:prstGeom>
        </p:spPr>
      </p:pic>
      <p:sp>
        <p:nvSpPr>
          <p:cNvPr id="5" name="Tekstiruutu 4">
            <a:extLst>
              <a:ext uri="{FF2B5EF4-FFF2-40B4-BE49-F238E27FC236}">
                <a16:creationId xmlns:a16="http://schemas.microsoft.com/office/drawing/2014/main" id="{F29ACC6D-6C14-150A-E1D0-6BFA2EF2602C}"/>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Microsoft kuvapankki</a:t>
            </a:r>
            <a:endParaRPr lang="fi-FI" sz="1000" dirty="0"/>
          </a:p>
        </p:txBody>
      </p:sp>
    </p:spTree>
    <p:extLst>
      <p:ext uri="{BB962C8B-B14F-4D97-AF65-F5344CB8AC3E}">
        <p14:creationId xmlns:p14="http://schemas.microsoft.com/office/powerpoint/2010/main" val="39008121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0700C-6D30-5E27-FAB6-C82B2C727B84}"/>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FA4D51BA-D77C-2FCC-3232-9AB2E9386E41}"/>
              </a:ext>
            </a:extLst>
          </p:cNvPr>
          <p:cNvSpPr>
            <a:spLocks noGrp="1"/>
          </p:cNvSpPr>
          <p:nvPr>
            <p:ph type="title"/>
          </p:nvPr>
        </p:nvSpPr>
        <p:spPr/>
        <p:txBody>
          <a:bodyPr/>
          <a:lstStyle/>
          <a:p>
            <a:r>
              <a:rPr lang="fi-FI" b="1" dirty="0"/>
              <a:t>Harjoittele omistuspronomineja </a:t>
            </a:r>
            <a:r>
              <a:rPr lang="fi-FI" b="1" dirty="0">
                <a:solidFill>
                  <a:srgbClr val="FF0000"/>
                </a:solidFill>
              </a:rPr>
              <a:t>ratkaisu</a:t>
            </a:r>
            <a:endParaRPr lang="fi-FI" b="1" dirty="0"/>
          </a:p>
        </p:txBody>
      </p:sp>
      <p:sp>
        <p:nvSpPr>
          <p:cNvPr id="3" name="Sisällön paikkamerkki 2">
            <a:extLst>
              <a:ext uri="{FF2B5EF4-FFF2-40B4-BE49-F238E27FC236}">
                <a16:creationId xmlns:a16="http://schemas.microsoft.com/office/drawing/2014/main" id="{079276E9-7D1A-FDA6-35B9-74D7CE93D6BD}"/>
              </a:ext>
            </a:extLst>
          </p:cNvPr>
          <p:cNvSpPr>
            <a:spLocks noGrp="1"/>
          </p:cNvSpPr>
          <p:nvPr>
            <p:ph idx="1"/>
          </p:nvPr>
        </p:nvSpPr>
        <p:spPr>
          <a:xfrm>
            <a:off x="472440" y="1775777"/>
            <a:ext cx="10881360" cy="4351338"/>
          </a:xfrm>
        </p:spPr>
        <p:txBody>
          <a:bodyPr>
            <a:normAutofit lnSpcReduction="10000"/>
          </a:bodyPr>
          <a:lstStyle/>
          <a:p>
            <a:pPr marL="0" indent="0">
              <a:buNone/>
            </a:pPr>
            <a:r>
              <a:rPr lang="fi-FI" b="1" dirty="0"/>
              <a:t>Kirjoita seuraavat ruotsiksi yksikössä ja monikossa</a:t>
            </a:r>
          </a:p>
          <a:p>
            <a:pPr marL="0" indent="0">
              <a:buNone/>
            </a:pPr>
            <a:r>
              <a:rPr lang="fi-FI" dirty="0"/>
              <a:t>(yksi omistettava asia)			(monta omistettavaa asiaa)</a:t>
            </a:r>
          </a:p>
          <a:p>
            <a:pPr marL="0" indent="0">
              <a:buNone/>
            </a:pPr>
            <a:r>
              <a:rPr lang="fi-FI" dirty="0"/>
              <a:t>minun koira 	- </a:t>
            </a:r>
            <a:r>
              <a:rPr lang="fi-FI" b="1" dirty="0"/>
              <a:t>min </a:t>
            </a:r>
            <a:r>
              <a:rPr lang="fi-FI" b="1" dirty="0" err="1"/>
              <a:t>hund</a:t>
            </a:r>
            <a:r>
              <a:rPr lang="fi-FI" dirty="0"/>
              <a:t>			meidän koirat – </a:t>
            </a:r>
            <a:r>
              <a:rPr lang="fi-FI" b="1" dirty="0" err="1"/>
              <a:t>våra</a:t>
            </a:r>
            <a:r>
              <a:rPr lang="fi-FI" b="1" dirty="0"/>
              <a:t> </a:t>
            </a:r>
            <a:r>
              <a:rPr lang="fi-FI" b="1" dirty="0" err="1"/>
              <a:t>hundar</a:t>
            </a:r>
            <a:endParaRPr lang="fi-FI" b="1" dirty="0"/>
          </a:p>
          <a:p>
            <a:pPr marL="0" indent="0">
              <a:buNone/>
            </a:pPr>
            <a:r>
              <a:rPr lang="fi-FI" dirty="0"/>
              <a:t>sinun koulu	- </a:t>
            </a:r>
            <a:r>
              <a:rPr lang="fi-FI" b="1" dirty="0" err="1"/>
              <a:t>din</a:t>
            </a:r>
            <a:r>
              <a:rPr lang="fi-FI" b="1" dirty="0"/>
              <a:t> </a:t>
            </a:r>
            <a:r>
              <a:rPr lang="fi-FI" b="1" dirty="0" err="1"/>
              <a:t>skola</a:t>
            </a:r>
            <a:r>
              <a:rPr lang="fi-FI" dirty="0"/>
              <a:t>			sinun koulut – </a:t>
            </a:r>
            <a:r>
              <a:rPr lang="fi-FI" b="1" dirty="0" err="1"/>
              <a:t>dina</a:t>
            </a:r>
            <a:r>
              <a:rPr lang="fi-FI" b="1" dirty="0"/>
              <a:t> </a:t>
            </a:r>
            <a:r>
              <a:rPr lang="fi-FI" b="1" dirty="0" err="1"/>
              <a:t>skolor</a:t>
            </a:r>
            <a:endParaRPr lang="fi-FI" b="1" dirty="0"/>
          </a:p>
          <a:p>
            <a:pPr marL="0" indent="0">
              <a:buNone/>
            </a:pPr>
            <a:r>
              <a:rPr lang="fi-FI" dirty="0"/>
              <a:t>hänen banaani – </a:t>
            </a:r>
            <a:r>
              <a:rPr lang="fi-FI" b="1" dirty="0" err="1"/>
              <a:t>hans</a:t>
            </a:r>
            <a:r>
              <a:rPr lang="fi-FI" b="1" dirty="0"/>
              <a:t>/</a:t>
            </a:r>
            <a:r>
              <a:rPr lang="fi-FI" b="1" dirty="0" err="1"/>
              <a:t>hennes</a:t>
            </a:r>
            <a:r>
              <a:rPr lang="fi-FI" b="1" dirty="0"/>
              <a:t> </a:t>
            </a:r>
            <a:r>
              <a:rPr lang="fi-FI" b="1" dirty="0" err="1"/>
              <a:t>banan</a:t>
            </a:r>
            <a:r>
              <a:rPr lang="fi-FI" dirty="0"/>
              <a:t>	hänen banaanit – </a:t>
            </a:r>
            <a:r>
              <a:rPr lang="fi-FI" b="1" dirty="0" err="1"/>
              <a:t>hans</a:t>
            </a:r>
            <a:r>
              <a:rPr lang="fi-FI" b="1" dirty="0"/>
              <a:t>/</a:t>
            </a:r>
            <a:r>
              <a:rPr lang="fi-FI" b="1" dirty="0" err="1"/>
              <a:t>hennes</a:t>
            </a:r>
            <a:r>
              <a:rPr lang="fi-FI" b="1" dirty="0"/>
              <a:t> </a:t>
            </a:r>
            <a:r>
              <a:rPr lang="fi-FI" dirty="0"/>
              <a:t>							</a:t>
            </a:r>
            <a:r>
              <a:rPr lang="fi-FI" b="1" dirty="0" err="1"/>
              <a:t>bananer</a:t>
            </a:r>
            <a:endParaRPr lang="fi-FI" b="1" dirty="0"/>
          </a:p>
          <a:p>
            <a:pPr marL="0" indent="0">
              <a:buNone/>
            </a:pPr>
            <a:r>
              <a:rPr lang="fi-FI" dirty="0"/>
              <a:t>meidän auto	 - </a:t>
            </a:r>
            <a:r>
              <a:rPr lang="fi-FI" b="1" dirty="0" err="1"/>
              <a:t>vår</a:t>
            </a:r>
            <a:r>
              <a:rPr lang="fi-FI" b="1" dirty="0"/>
              <a:t> </a:t>
            </a:r>
            <a:r>
              <a:rPr lang="fi-FI" b="1" dirty="0" err="1"/>
              <a:t>bil</a:t>
            </a:r>
            <a:r>
              <a:rPr lang="fi-FI" dirty="0"/>
              <a:t>			meidän autot – </a:t>
            </a:r>
            <a:r>
              <a:rPr lang="fi-FI" b="1" dirty="0" err="1"/>
              <a:t>våra</a:t>
            </a:r>
            <a:r>
              <a:rPr lang="fi-FI" b="1" dirty="0"/>
              <a:t> </a:t>
            </a:r>
            <a:r>
              <a:rPr lang="fi-FI" b="1" dirty="0" err="1"/>
              <a:t>bilar</a:t>
            </a:r>
            <a:endParaRPr lang="fi-FI" b="1" dirty="0"/>
          </a:p>
          <a:p>
            <a:pPr marL="0" indent="0">
              <a:buNone/>
            </a:pPr>
            <a:r>
              <a:rPr lang="fi-FI" dirty="0"/>
              <a:t>teidän pallo	- </a:t>
            </a:r>
            <a:r>
              <a:rPr lang="fi-FI" b="1" dirty="0" err="1"/>
              <a:t>er</a:t>
            </a:r>
            <a:r>
              <a:rPr lang="fi-FI" b="1" dirty="0"/>
              <a:t> </a:t>
            </a:r>
            <a:r>
              <a:rPr lang="fi-FI" b="1" dirty="0" err="1"/>
              <a:t>boll</a:t>
            </a:r>
            <a:r>
              <a:rPr lang="fi-FI" dirty="0"/>
              <a:t>			teidän pallot – </a:t>
            </a:r>
            <a:r>
              <a:rPr lang="fi-FI" b="1" dirty="0" err="1"/>
              <a:t>era</a:t>
            </a:r>
            <a:r>
              <a:rPr lang="fi-FI" b="1" dirty="0"/>
              <a:t> </a:t>
            </a:r>
            <a:r>
              <a:rPr lang="fi-FI" b="1" dirty="0" err="1"/>
              <a:t>bollar</a:t>
            </a:r>
            <a:endParaRPr lang="fi-FI" b="1" dirty="0"/>
          </a:p>
          <a:p>
            <a:pPr marL="0" indent="0">
              <a:buNone/>
            </a:pPr>
            <a:r>
              <a:rPr lang="fi-FI" dirty="0"/>
              <a:t>heidän työ	- </a:t>
            </a:r>
            <a:r>
              <a:rPr lang="fi-FI" b="1" dirty="0" err="1"/>
              <a:t>deras</a:t>
            </a:r>
            <a:r>
              <a:rPr lang="fi-FI" b="1" dirty="0"/>
              <a:t> </a:t>
            </a:r>
            <a:r>
              <a:rPr lang="fi-FI" b="1" dirty="0" err="1"/>
              <a:t>arbete</a:t>
            </a:r>
            <a:r>
              <a:rPr lang="fi-FI" b="1" dirty="0"/>
              <a:t>/</a:t>
            </a:r>
            <a:r>
              <a:rPr lang="fi-FI" b="1" dirty="0" err="1"/>
              <a:t>jobb</a:t>
            </a:r>
            <a:r>
              <a:rPr lang="fi-FI" dirty="0"/>
              <a:t>	heidän työt – </a:t>
            </a:r>
            <a:r>
              <a:rPr lang="fi-FI" b="1" dirty="0" err="1"/>
              <a:t>deras</a:t>
            </a:r>
            <a:r>
              <a:rPr lang="fi-FI" b="1" dirty="0"/>
              <a:t> </a:t>
            </a:r>
            <a:r>
              <a:rPr lang="fi-FI" b="1" dirty="0" err="1"/>
              <a:t>arbete</a:t>
            </a:r>
            <a:r>
              <a:rPr lang="fi-FI" b="1" dirty="0"/>
              <a:t>/</a:t>
            </a:r>
            <a:r>
              <a:rPr lang="fi-FI" b="1" dirty="0" err="1"/>
              <a:t>jobb</a:t>
            </a:r>
            <a:endParaRPr lang="fi-FI" b="1" dirty="0"/>
          </a:p>
          <a:p>
            <a:pPr marL="0" indent="0">
              <a:buNone/>
            </a:pPr>
            <a:endParaRPr lang="fi-FI" dirty="0"/>
          </a:p>
          <a:p>
            <a:pPr marL="0" indent="0">
              <a:buNone/>
            </a:pPr>
            <a:endParaRPr lang="fi-FI" dirty="0"/>
          </a:p>
        </p:txBody>
      </p:sp>
      <p:pic>
        <p:nvPicPr>
          <p:cNvPr id="4" name="Kuva 3" descr="Hammasrattaat ääriviiva">
            <a:extLst>
              <a:ext uri="{FF2B5EF4-FFF2-40B4-BE49-F238E27FC236}">
                <a16:creationId xmlns:a16="http://schemas.microsoft.com/office/drawing/2014/main" id="{E5F25136-321E-D8C7-7A70-E886596537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77747" y="730885"/>
            <a:ext cx="1310293" cy="1310293"/>
          </a:xfrm>
          <a:prstGeom prst="rect">
            <a:avLst/>
          </a:prstGeom>
        </p:spPr>
      </p:pic>
      <p:sp>
        <p:nvSpPr>
          <p:cNvPr id="5" name="Tekstiruutu 4">
            <a:extLst>
              <a:ext uri="{FF2B5EF4-FFF2-40B4-BE49-F238E27FC236}">
                <a16:creationId xmlns:a16="http://schemas.microsoft.com/office/drawing/2014/main" id="{BD6DEF5E-16FA-31EB-4C8E-89E045F0C6E9}"/>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Microsoft kuvapankki</a:t>
            </a:r>
            <a:endParaRPr lang="fi-FI" sz="1000" dirty="0"/>
          </a:p>
        </p:txBody>
      </p:sp>
    </p:spTree>
    <p:extLst>
      <p:ext uri="{BB962C8B-B14F-4D97-AF65-F5344CB8AC3E}">
        <p14:creationId xmlns:p14="http://schemas.microsoft.com/office/powerpoint/2010/main" val="17042503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F0DBAA9-4879-4CAD-5EDB-443DFD6F8252}"/>
              </a:ext>
            </a:extLst>
          </p:cNvPr>
          <p:cNvSpPr>
            <a:spLocks noGrp="1"/>
          </p:cNvSpPr>
          <p:nvPr>
            <p:ph type="title"/>
          </p:nvPr>
        </p:nvSpPr>
        <p:spPr/>
        <p:txBody>
          <a:bodyPr/>
          <a:lstStyle/>
          <a:p>
            <a:r>
              <a:rPr lang="fi-FI" b="1" dirty="0" err="1"/>
              <a:t>Årstider</a:t>
            </a:r>
            <a:r>
              <a:rPr lang="fi-FI" b="1" dirty="0"/>
              <a:t>, </a:t>
            </a:r>
            <a:r>
              <a:rPr lang="fi-FI" b="1" dirty="0" err="1"/>
              <a:t>månader</a:t>
            </a:r>
            <a:r>
              <a:rPr lang="fi-FI" b="1" dirty="0"/>
              <a:t>, </a:t>
            </a:r>
            <a:r>
              <a:rPr lang="fi-FI" b="1" dirty="0" err="1"/>
              <a:t>väder</a:t>
            </a:r>
            <a:endParaRPr lang="fi-FI" b="1" dirty="0"/>
          </a:p>
        </p:txBody>
      </p:sp>
      <p:sp>
        <p:nvSpPr>
          <p:cNvPr id="3" name="Sisällön paikkamerkki 2">
            <a:extLst>
              <a:ext uri="{FF2B5EF4-FFF2-40B4-BE49-F238E27FC236}">
                <a16:creationId xmlns:a16="http://schemas.microsoft.com/office/drawing/2014/main" id="{374A2EAB-C34F-ED25-996F-87755E23897B}"/>
              </a:ext>
            </a:extLst>
          </p:cNvPr>
          <p:cNvSpPr>
            <a:spLocks noGrp="1"/>
          </p:cNvSpPr>
          <p:nvPr>
            <p:ph idx="1"/>
          </p:nvPr>
        </p:nvSpPr>
        <p:spPr/>
        <p:txBody>
          <a:bodyPr>
            <a:normAutofit/>
          </a:bodyPr>
          <a:lstStyle/>
          <a:p>
            <a:pPr marL="0" indent="0">
              <a:buNone/>
            </a:pPr>
            <a:r>
              <a:rPr lang="fi-FI" sz="3200" dirty="0">
                <a:latin typeface="ADLaM Display" panose="02010000000000000000" pitchFamily="2" charset="0"/>
                <a:ea typeface="ADLaM Display" panose="02010000000000000000" pitchFamily="2" charset="0"/>
                <a:cs typeface="ADLaM Display" panose="02010000000000000000" pitchFamily="2" charset="0"/>
              </a:rPr>
              <a:t>VINTER		VÅR		SOMMAR	HÖST</a:t>
            </a:r>
          </a:p>
          <a:p>
            <a:pPr marL="0" indent="0">
              <a:buNone/>
            </a:pPr>
            <a:r>
              <a:rPr lang="fi-FI" dirty="0" err="1"/>
              <a:t>december</a:t>
            </a:r>
            <a:r>
              <a:rPr lang="fi-FI" dirty="0"/>
              <a:t>		mars		</a:t>
            </a:r>
            <a:r>
              <a:rPr lang="fi-FI" dirty="0" err="1"/>
              <a:t>juni</a:t>
            </a:r>
            <a:r>
              <a:rPr lang="fi-FI" dirty="0"/>
              <a:t>			</a:t>
            </a:r>
            <a:r>
              <a:rPr lang="fi-FI" dirty="0" err="1"/>
              <a:t>september</a:t>
            </a:r>
            <a:endParaRPr lang="fi-FI" dirty="0"/>
          </a:p>
          <a:p>
            <a:pPr marL="0" indent="0">
              <a:buNone/>
            </a:pPr>
            <a:r>
              <a:rPr lang="fi-FI" dirty="0" err="1"/>
              <a:t>januari</a:t>
            </a:r>
            <a:r>
              <a:rPr lang="fi-FI" dirty="0"/>
              <a:t>		</a:t>
            </a:r>
            <a:r>
              <a:rPr lang="fi-FI" dirty="0" err="1"/>
              <a:t>april</a:t>
            </a:r>
            <a:r>
              <a:rPr lang="fi-FI" dirty="0"/>
              <a:t>		</a:t>
            </a:r>
            <a:r>
              <a:rPr lang="fi-FI" dirty="0" err="1"/>
              <a:t>juli</a:t>
            </a:r>
            <a:r>
              <a:rPr lang="fi-FI" dirty="0"/>
              <a:t>			</a:t>
            </a:r>
            <a:r>
              <a:rPr lang="fi-FI" dirty="0" err="1"/>
              <a:t>october</a:t>
            </a:r>
            <a:endParaRPr lang="fi-FI" dirty="0"/>
          </a:p>
          <a:p>
            <a:pPr marL="0" indent="0">
              <a:buNone/>
            </a:pPr>
            <a:r>
              <a:rPr lang="fi-FI" dirty="0" err="1"/>
              <a:t>februari</a:t>
            </a:r>
            <a:r>
              <a:rPr lang="fi-FI" dirty="0"/>
              <a:t>		</a:t>
            </a:r>
            <a:r>
              <a:rPr lang="fi-FI" dirty="0" err="1"/>
              <a:t>maj</a:t>
            </a:r>
            <a:r>
              <a:rPr lang="fi-FI" dirty="0"/>
              <a:t>		</a:t>
            </a:r>
            <a:r>
              <a:rPr lang="fi-FI" dirty="0" err="1"/>
              <a:t>augusti</a:t>
            </a:r>
            <a:r>
              <a:rPr lang="fi-FI" dirty="0"/>
              <a:t>		</a:t>
            </a:r>
            <a:r>
              <a:rPr lang="fi-FI" dirty="0" err="1"/>
              <a:t>november</a:t>
            </a:r>
            <a:endParaRPr lang="fi-FI" dirty="0"/>
          </a:p>
          <a:p>
            <a:pPr marL="0" indent="0">
              <a:buNone/>
            </a:pPr>
            <a:endParaRPr lang="fi-FI" dirty="0"/>
          </a:p>
          <a:p>
            <a:pPr marL="0" indent="0">
              <a:buNone/>
            </a:pPr>
            <a:r>
              <a:rPr lang="fi-FI" dirty="0"/>
              <a:t>Miten ilmaistaan säätä (vrt. Englannin It is </a:t>
            </a:r>
            <a:r>
              <a:rPr lang="fi-FI" dirty="0" err="1"/>
              <a:t>warm</a:t>
            </a:r>
            <a:r>
              <a:rPr lang="fi-FI" dirty="0"/>
              <a:t>. It is </a:t>
            </a:r>
            <a:r>
              <a:rPr lang="fi-FI" dirty="0" err="1"/>
              <a:t>windy</a:t>
            </a:r>
            <a:r>
              <a:rPr lang="fi-FI" dirty="0"/>
              <a:t>.)</a:t>
            </a:r>
          </a:p>
          <a:p>
            <a:pPr marL="0" indent="0">
              <a:buNone/>
            </a:pPr>
            <a:r>
              <a:rPr lang="fi-FI" dirty="0" err="1"/>
              <a:t>Det</a:t>
            </a:r>
            <a:r>
              <a:rPr lang="fi-FI" dirty="0"/>
              <a:t> </a:t>
            </a:r>
            <a:r>
              <a:rPr lang="fi-FI" dirty="0" err="1"/>
              <a:t>är</a:t>
            </a:r>
            <a:r>
              <a:rPr lang="fi-FI" dirty="0"/>
              <a:t> </a:t>
            </a:r>
            <a:r>
              <a:rPr lang="fi-FI" dirty="0" err="1"/>
              <a:t>kallt</a:t>
            </a:r>
            <a:r>
              <a:rPr lang="fi-FI" dirty="0"/>
              <a:t>		</a:t>
            </a:r>
            <a:r>
              <a:rPr lang="fi-FI" dirty="0" err="1"/>
              <a:t>Det</a:t>
            </a:r>
            <a:r>
              <a:rPr lang="fi-FI" dirty="0"/>
              <a:t> </a:t>
            </a:r>
            <a:r>
              <a:rPr lang="fi-FI" dirty="0" err="1"/>
              <a:t>är</a:t>
            </a:r>
            <a:r>
              <a:rPr lang="fi-FI" dirty="0"/>
              <a:t>	</a:t>
            </a:r>
            <a:r>
              <a:rPr lang="fi-FI" dirty="0" err="1"/>
              <a:t>regnigt</a:t>
            </a:r>
            <a:r>
              <a:rPr lang="fi-FI" dirty="0"/>
              <a:t>	</a:t>
            </a:r>
            <a:r>
              <a:rPr lang="fi-FI" dirty="0" err="1"/>
              <a:t>Det</a:t>
            </a:r>
            <a:r>
              <a:rPr lang="fi-FI" dirty="0"/>
              <a:t> </a:t>
            </a:r>
            <a:r>
              <a:rPr lang="fi-FI" dirty="0" err="1"/>
              <a:t>är</a:t>
            </a:r>
            <a:r>
              <a:rPr lang="fi-FI" dirty="0"/>
              <a:t> </a:t>
            </a:r>
            <a:r>
              <a:rPr lang="fi-FI" dirty="0" err="1"/>
              <a:t>soligt</a:t>
            </a:r>
            <a:r>
              <a:rPr lang="fi-FI" dirty="0"/>
              <a:t>		</a:t>
            </a:r>
            <a:r>
              <a:rPr lang="fi-FI" dirty="0" err="1"/>
              <a:t>Det</a:t>
            </a:r>
            <a:r>
              <a:rPr lang="fi-FI" dirty="0"/>
              <a:t> </a:t>
            </a:r>
            <a:r>
              <a:rPr lang="fi-FI" dirty="0" err="1"/>
              <a:t>är</a:t>
            </a:r>
            <a:r>
              <a:rPr lang="fi-FI" dirty="0"/>
              <a:t> </a:t>
            </a:r>
            <a:r>
              <a:rPr lang="fi-FI" dirty="0" err="1"/>
              <a:t>blåsigt</a:t>
            </a:r>
            <a:endParaRPr lang="fi-FI" dirty="0"/>
          </a:p>
          <a:p>
            <a:pPr marL="0" indent="0">
              <a:buNone/>
            </a:pPr>
            <a:r>
              <a:rPr lang="fi-FI" dirty="0" err="1"/>
              <a:t>Det</a:t>
            </a:r>
            <a:r>
              <a:rPr lang="fi-FI" dirty="0"/>
              <a:t> </a:t>
            </a:r>
            <a:r>
              <a:rPr lang="fi-FI" dirty="0" err="1"/>
              <a:t>snöar</a:t>
            </a:r>
            <a:r>
              <a:rPr lang="fi-FI" dirty="0"/>
              <a:t>.		</a:t>
            </a:r>
            <a:r>
              <a:rPr lang="fi-FI" dirty="0" err="1"/>
              <a:t>Det</a:t>
            </a:r>
            <a:r>
              <a:rPr lang="fi-FI" dirty="0"/>
              <a:t> </a:t>
            </a:r>
            <a:r>
              <a:rPr lang="fi-FI" dirty="0" err="1"/>
              <a:t>regnar</a:t>
            </a:r>
            <a:r>
              <a:rPr lang="fi-FI" dirty="0"/>
              <a:t>		Solen </a:t>
            </a:r>
            <a:r>
              <a:rPr lang="fi-FI" dirty="0" err="1"/>
              <a:t>skiner</a:t>
            </a:r>
            <a:r>
              <a:rPr lang="fi-FI" dirty="0"/>
              <a:t>.		</a:t>
            </a:r>
            <a:r>
              <a:rPr lang="fi-FI" dirty="0" err="1"/>
              <a:t>Det</a:t>
            </a:r>
            <a:r>
              <a:rPr lang="fi-FI" dirty="0"/>
              <a:t> </a:t>
            </a:r>
            <a:r>
              <a:rPr lang="fi-FI" dirty="0" err="1"/>
              <a:t>blåser</a:t>
            </a:r>
            <a:r>
              <a:rPr lang="fi-FI" dirty="0"/>
              <a:t>.</a:t>
            </a:r>
          </a:p>
        </p:txBody>
      </p:sp>
      <p:pic>
        <p:nvPicPr>
          <p:cNvPr id="4" name="Kuva 3" descr="Tienviitta ääriviiva">
            <a:extLst>
              <a:ext uri="{FF2B5EF4-FFF2-40B4-BE49-F238E27FC236}">
                <a16:creationId xmlns:a16="http://schemas.microsoft.com/office/drawing/2014/main" id="{8F91C987-FD18-AB77-617F-26CEF5D586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76826" y="200204"/>
            <a:ext cx="1714463" cy="1714463"/>
          </a:xfrm>
          <a:prstGeom prst="rect">
            <a:avLst/>
          </a:prstGeom>
        </p:spPr>
      </p:pic>
      <p:sp>
        <p:nvSpPr>
          <p:cNvPr id="5" name="Tekstiruutu 4">
            <a:extLst>
              <a:ext uri="{FF2B5EF4-FFF2-40B4-BE49-F238E27FC236}">
                <a16:creationId xmlns:a16="http://schemas.microsoft.com/office/drawing/2014/main" id="{E49D9FA1-70BB-1C9D-C0EB-E38035160069}"/>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Tree>
    <p:extLst>
      <p:ext uri="{BB962C8B-B14F-4D97-AF65-F5344CB8AC3E}">
        <p14:creationId xmlns:p14="http://schemas.microsoft.com/office/powerpoint/2010/main" val="27588721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935C00E-5C4D-BF8D-F0C6-9BDFC7CC87B1}"/>
              </a:ext>
            </a:extLst>
          </p:cNvPr>
          <p:cNvSpPr>
            <a:spLocks noGrp="1"/>
          </p:cNvSpPr>
          <p:nvPr>
            <p:ph type="title"/>
          </p:nvPr>
        </p:nvSpPr>
        <p:spPr/>
        <p:txBody>
          <a:bodyPr>
            <a:normAutofit/>
          </a:bodyPr>
          <a:lstStyle/>
          <a:p>
            <a:r>
              <a:rPr lang="fi-FI" sz="3600" b="1" dirty="0"/>
              <a:t>Millainen sää on – </a:t>
            </a:r>
            <a:r>
              <a:rPr lang="fi-FI" sz="3600" b="1" dirty="0" err="1"/>
              <a:t>Hurdant</a:t>
            </a:r>
            <a:r>
              <a:rPr lang="fi-FI" sz="3600" b="1" dirty="0"/>
              <a:t> </a:t>
            </a:r>
            <a:r>
              <a:rPr lang="fi-FI" sz="3600" b="1" dirty="0" err="1"/>
              <a:t>är</a:t>
            </a:r>
            <a:r>
              <a:rPr lang="fi-FI" sz="3600" b="1" dirty="0"/>
              <a:t> </a:t>
            </a:r>
            <a:r>
              <a:rPr lang="fi-FI" sz="3600" b="1" dirty="0" err="1"/>
              <a:t>vädret</a:t>
            </a:r>
            <a:r>
              <a:rPr lang="fi-FI" sz="3600" b="1" dirty="0"/>
              <a:t>?</a:t>
            </a:r>
          </a:p>
        </p:txBody>
      </p:sp>
      <p:pic>
        <p:nvPicPr>
          <p:cNvPr id="5" name="Sisällön paikkamerkki 4" descr="Pilvi tasaisella täytöllä">
            <a:extLst>
              <a:ext uri="{FF2B5EF4-FFF2-40B4-BE49-F238E27FC236}">
                <a16:creationId xmlns:a16="http://schemas.microsoft.com/office/drawing/2014/main" id="{0A91986D-C150-090B-2266-4624042A9521}"/>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580371" y="1294592"/>
            <a:ext cx="1704108" cy="1676399"/>
          </a:xfrm>
        </p:spPr>
      </p:pic>
      <p:pic>
        <p:nvPicPr>
          <p:cNvPr id="6" name="Kuva 5" descr="Aurinko tasaisella täytöllä">
            <a:extLst>
              <a:ext uri="{FF2B5EF4-FFF2-40B4-BE49-F238E27FC236}">
                <a16:creationId xmlns:a16="http://schemas.microsoft.com/office/drawing/2014/main" id="{6196A768-596F-2E4E-F56B-EEEA6ED10C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09710" y="796638"/>
            <a:ext cx="1468581" cy="1496290"/>
          </a:xfrm>
          <a:prstGeom prst="rect">
            <a:avLst/>
          </a:prstGeom>
        </p:spPr>
      </p:pic>
      <p:pic>
        <p:nvPicPr>
          <p:cNvPr id="7" name="Kuva 6" descr="Lämpömittari tasaisella täytöllä">
            <a:extLst>
              <a:ext uri="{FF2B5EF4-FFF2-40B4-BE49-F238E27FC236}">
                <a16:creationId xmlns:a16="http://schemas.microsoft.com/office/drawing/2014/main" id="{68C916C9-13CA-F6C4-DB50-84B102223E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29553" y="5225249"/>
            <a:ext cx="914400" cy="914400"/>
          </a:xfrm>
          <a:prstGeom prst="rect">
            <a:avLst/>
          </a:prstGeom>
        </p:spPr>
      </p:pic>
      <p:grpSp>
        <p:nvGrpSpPr>
          <p:cNvPr id="27" name="Ryhmä 26">
            <a:extLst>
              <a:ext uri="{FF2B5EF4-FFF2-40B4-BE49-F238E27FC236}">
                <a16:creationId xmlns:a16="http://schemas.microsoft.com/office/drawing/2014/main" id="{9BA9A16B-5315-9761-BA6E-0690BD0D206A}"/>
              </a:ext>
            </a:extLst>
          </p:cNvPr>
          <p:cNvGrpSpPr/>
          <p:nvPr/>
        </p:nvGrpSpPr>
        <p:grpSpPr>
          <a:xfrm>
            <a:off x="636948" y="1918854"/>
            <a:ext cx="1808455" cy="2339432"/>
            <a:chOff x="636948" y="1918854"/>
            <a:chExt cx="1808455" cy="2339432"/>
          </a:xfrm>
        </p:grpSpPr>
        <p:pic>
          <p:nvPicPr>
            <p:cNvPr id="9" name="Sisällön paikkamerkki 4" descr="Pilvi tasaisella täytöllä">
              <a:extLst>
                <a:ext uri="{FF2B5EF4-FFF2-40B4-BE49-F238E27FC236}">
                  <a16:creationId xmlns:a16="http://schemas.microsoft.com/office/drawing/2014/main" id="{D1589125-AAC6-88F8-B448-0CD9CC8229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6948" y="1918854"/>
              <a:ext cx="1808455" cy="1840463"/>
            </a:xfrm>
            <a:prstGeom prst="rect">
              <a:avLst/>
            </a:prstGeom>
          </p:spPr>
        </p:pic>
        <p:pic>
          <p:nvPicPr>
            <p:cNvPr id="13" name="Kuva 12" descr="Lumihiutale tasaisella täytöllä">
              <a:extLst>
                <a:ext uri="{FF2B5EF4-FFF2-40B4-BE49-F238E27FC236}">
                  <a16:creationId xmlns:a16="http://schemas.microsoft.com/office/drawing/2014/main" id="{3F63D71A-42B5-B5D3-667B-1DEF47D20FF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8947" y="3343886"/>
              <a:ext cx="914400" cy="914400"/>
            </a:xfrm>
            <a:prstGeom prst="rect">
              <a:avLst/>
            </a:prstGeom>
          </p:spPr>
        </p:pic>
        <p:pic>
          <p:nvPicPr>
            <p:cNvPr id="14" name="Kuva 13" descr="Lumihiutale tasaisella täytöllä">
              <a:extLst>
                <a:ext uri="{FF2B5EF4-FFF2-40B4-BE49-F238E27FC236}">
                  <a16:creationId xmlns:a16="http://schemas.microsoft.com/office/drawing/2014/main" id="{C16C55E3-717D-3E62-E340-52CBE27528F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60008" y="3299752"/>
              <a:ext cx="651164" cy="637310"/>
            </a:xfrm>
            <a:prstGeom prst="rect">
              <a:avLst/>
            </a:prstGeom>
          </p:spPr>
        </p:pic>
      </p:grpSp>
      <p:grpSp>
        <p:nvGrpSpPr>
          <p:cNvPr id="28" name="Ryhmä 27">
            <a:extLst>
              <a:ext uri="{FF2B5EF4-FFF2-40B4-BE49-F238E27FC236}">
                <a16:creationId xmlns:a16="http://schemas.microsoft.com/office/drawing/2014/main" id="{2C19216A-A567-C02A-A3DC-9A09524382B7}"/>
              </a:ext>
            </a:extLst>
          </p:cNvPr>
          <p:cNvGrpSpPr/>
          <p:nvPr/>
        </p:nvGrpSpPr>
        <p:grpSpPr>
          <a:xfrm>
            <a:off x="464051" y="3946423"/>
            <a:ext cx="1821949" cy="2357495"/>
            <a:chOff x="464051" y="3946423"/>
            <a:chExt cx="1821949" cy="2357495"/>
          </a:xfrm>
        </p:grpSpPr>
        <p:pic>
          <p:nvPicPr>
            <p:cNvPr id="12" name="Kuva 11" descr="Vesi tasaisella täytöllä">
              <a:extLst>
                <a:ext uri="{FF2B5EF4-FFF2-40B4-BE49-F238E27FC236}">
                  <a16:creationId xmlns:a16="http://schemas.microsoft.com/office/drawing/2014/main" id="{21E17356-32B3-2E96-7DB1-7DDE8B512F3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58185" y="5349940"/>
              <a:ext cx="651164" cy="665019"/>
            </a:xfrm>
            <a:prstGeom prst="rect">
              <a:avLst/>
            </a:prstGeom>
          </p:spPr>
        </p:pic>
        <p:pic>
          <p:nvPicPr>
            <p:cNvPr id="15" name="Kuva 14" descr="Vesi tasaisella täytöllä">
              <a:extLst>
                <a:ext uri="{FF2B5EF4-FFF2-40B4-BE49-F238E27FC236}">
                  <a16:creationId xmlns:a16="http://schemas.microsoft.com/office/drawing/2014/main" id="{E8231B00-0C11-F3B0-CDF9-CF0D0D64599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01281" y="5538642"/>
              <a:ext cx="765276" cy="765276"/>
            </a:xfrm>
            <a:prstGeom prst="rect">
              <a:avLst/>
            </a:prstGeom>
          </p:spPr>
        </p:pic>
        <p:pic>
          <p:nvPicPr>
            <p:cNvPr id="17" name="Sisällön paikkamerkki 4" descr="Pilvi tasaisella täytöllä">
              <a:extLst>
                <a:ext uri="{FF2B5EF4-FFF2-40B4-BE49-F238E27FC236}">
                  <a16:creationId xmlns:a16="http://schemas.microsoft.com/office/drawing/2014/main" id="{C44BCF17-9114-4076-5C95-E81ABB463B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4051" y="3946423"/>
              <a:ext cx="1821949" cy="1779578"/>
            </a:xfrm>
            <a:prstGeom prst="rect">
              <a:avLst/>
            </a:prstGeom>
          </p:spPr>
        </p:pic>
      </p:grpSp>
      <p:pic>
        <p:nvPicPr>
          <p:cNvPr id="21" name="Kuva 20" descr="Lämpömittari tasaisella täytöllä">
            <a:extLst>
              <a:ext uri="{FF2B5EF4-FFF2-40B4-BE49-F238E27FC236}">
                <a16:creationId xmlns:a16="http://schemas.microsoft.com/office/drawing/2014/main" id="{5BDDAE7E-0F95-9435-8405-BB6516B73B1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518025" y="5333338"/>
            <a:ext cx="914400" cy="914400"/>
          </a:xfrm>
          <a:prstGeom prst="rect">
            <a:avLst/>
          </a:prstGeom>
        </p:spPr>
      </p:pic>
      <p:grpSp>
        <p:nvGrpSpPr>
          <p:cNvPr id="30" name="Ryhmä 29">
            <a:extLst>
              <a:ext uri="{FF2B5EF4-FFF2-40B4-BE49-F238E27FC236}">
                <a16:creationId xmlns:a16="http://schemas.microsoft.com/office/drawing/2014/main" id="{E1817E3E-701C-1C71-89D5-89B7F9C6047F}"/>
              </a:ext>
            </a:extLst>
          </p:cNvPr>
          <p:cNvGrpSpPr/>
          <p:nvPr/>
        </p:nvGrpSpPr>
        <p:grpSpPr>
          <a:xfrm>
            <a:off x="8747354" y="2690509"/>
            <a:ext cx="2152773" cy="1775389"/>
            <a:chOff x="8747354" y="2690509"/>
            <a:chExt cx="2152773" cy="1775389"/>
          </a:xfrm>
        </p:grpSpPr>
        <p:pic>
          <p:nvPicPr>
            <p:cNvPr id="20" name="Kuva 19" descr="Aurinko tasaisella täytöllä">
              <a:extLst>
                <a:ext uri="{FF2B5EF4-FFF2-40B4-BE49-F238E27FC236}">
                  <a16:creationId xmlns:a16="http://schemas.microsoft.com/office/drawing/2014/main" id="{7C2D6724-E9BA-B206-E02E-DA74DE6314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47354" y="2690509"/>
              <a:ext cx="1357746" cy="1399309"/>
            </a:xfrm>
            <a:prstGeom prst="rect">
              <a:avLst/>
            </a:prstGeom>
          </p:spPr>
        </p:pic>
        <p:pic>
          <p:nvPicPr>
            <p:cNvPr id="19" name="Sisällön paikkamerkki 4" descr="Pilvi tasaisella täytöllä">
              <a:extLst>
                <a:ext uri="{FF2B5EF4-FFF2-40B4-BE49-F238E27FC236}">
                  <a16:creationId xmlns:a16="http://schemas.microsoft.com/office/drawing/2014/main" id="{750E74B4-D25B-F85F-8DBB-C5C434BAA21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459256" y="3052736"/>
              <a:ext cx="1440871" cy="1413162"/>
            </a:xfrm>
            <a:prstGeom prst="rect">
              <a:avLst/>
            </a:prstGeom>
          </p:spPr>
        </p:pic>
      </p:grpSp>
      <p:grpSp>
        <p:nvGrpSpPr>
          <p:cNvPr id="29" name="Ryhmä 28">
            <a:extLst>
              <a:ext uri="{FF2B5EF4-FFF2-40B4-BE49-F238E27FC236}">
                <a16:creationId xmlns:a16="http://schemas.microsoft.com/office/drawing/2014/main" id="{18549891-D30C-7BC0-ECCD-1E3A0F2361F6}"/>
              </a:ext>
            </a:extLst>
          </p:cNvPr>
          <p:cNvGrpSpPr/>
          <p:nvPr/>
        </p:nvGrpSpPr>
        <p:grpSpPr>
          <a:xfrm>
            <a:off x="4571060" y="2780207"/>
            <a:ext cx="1704108" cy="2073018"/>
            <a:chOff x="4571060" y="2780207"/>
            <a:chExt cx="1704108" cy="2073018"/>
          </a:xfrm>
        </p:grpSpPr>
        <p:pic>
          <p:nvPicPr>
            <p:cNvPr id="24" name="Kuva 23" descr="Salama tasaisella täytöllä">
              <a:extLst>
                <a:ext uri="{FF2B5EF4-FFF2-40B4-BE49-F238E27FC236}">
                  <a16:creationId xmlns:a16="http://schemas.microsoft.com/office/drawing/2014/main" id="{E55BFBC2-6E19-F27F-FCF0-81C005DED1C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965914" y="3938825"/>
              <a:ext cx="914400" cy="914400"/>
            </a:xfrm>
            <a:prstGeom prst="rect">
              <a:avLst/>
            </a:prstGeom>
          </p:spPr>
        </p:pic>
        <p:pic>
          <p:nvPicPr>
            <p:cNvPr id="23" name="Sisällön paikkamerkki 4" descr="Pilvi tasaisella täytöllä">
              <a:extLst>
                <a:ext uri="{FF2B5EF4-FFF2-40B4-BE49-F238E27FC236}">
                  <a16:creationId xmlns:a16="http://schemas.microsoft.com/office/drawing/2014/main" id="{058C4D9B-1347-0C7F-0816-22B9EBE57AC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571060" y="2780207"/>
              <a:ext cx="1704108" cy="1676399"/>
            </a:xfrm>
            <a:prstGeom prst="rect">
              <a:avLst/>
            </a:prstGeom>
          </p:spPr>
        </p:pic>
      </p:grpSp>
      <p:sp>
        <p:nvSpPr>
          <p:cNvPr id="4" name="Tekstiruutu 3">
            <a:extLst>
              <a:ext uri="{FF2B5EF4-FFF2-40B4-BE49-F238E27FC236}">
                <a16:creationId xmlns:a16="http://schemas.microsoft.com/office/drawing/2014/main" id="{0A20EDF4-95E7-A7FD-F9BF-12D34A1AE94F}"/>
              </a:ext>
            </a:extLst>
          </p:cNvPr>
          <p:cNvSpPr txBox="1"/>
          <p:nvPr/>
        </p:nvSpPr>
        <p:spPr>
          <a:xfrm>
            <a:off x="10103203" y="2974554"/>
            <a:ext cx="2147299" cy="369332"/>
          </a:xfrm>
          <a:prstGeom prst="rect">
            <a:avLst/>
          </a:prstGeom>
          <a:noFill/>
        </p:spPr>
        <p:txBody>
          <a:bodyPr wrap="square" rtlCol="0">
            <a:spAutoFit/>
          </a:bodyPr>
          <a:lstStyle/>
          <a:p>
            <a:r>
              <a:rPr lang="fi-FI" dirty="0" err="1"/>
              <a:t>Det</a:t>
            </a:r>
            <a:r>
              <a:rPr lang="fi-FI" dirty="0"/>
              <a:t> </a:t>
            </a:r>
            <a:r>
              <a:rPr lang="fi-FI" dirty="0" err="1"/>
              <a:t>är</a:t>
            </a:r>
            <a:r>
              <a:rPr lang="fi-FI" dirty="0"/>
              <a:t> </a:t>
            </a:r>
            <a:r>
              <a:rPr lang="fi-FI" dirty="0" err="1"/>
              <a:t>halvmolnigt</a:t>
            </a:r>
            <a:r>
              <a:rPr lang="fi-FI" dirty="0"/>
              <a:t>.</a:t>
            </a:r>
          </a:p>
        </p:txBody>
      </p:sp>
      <p:sp>
        <p:nvSpPr>
          <p:cNvPr id="8" name="Tekstiruutu 7">
            <a:extLst>
              <a:ext uri="{FF2B5EF4-FFF2-40B4-BE49-F238E27FC236}">
                <a16:creationId xmlns:a16="http://schemas.microsoft.com/office/drawing/2014/main" id="{F85DCB68-560B-D408-F379-32FA1A7C5635}"/>
              </a:ext>
            </a:extLst>
          </p:cNvPr>
          <p:cNvSpPr txBox="1"/>
          <p:nvPr/>
        </p:nvSpPr>
        <p:spPr>
          <a:xfrm>
            <a:off x="5882357" y="4096566"/>
            <a:ext cx="2147299" cy="369332"/>
          </a:xfrm>
          <a:prstGeom prst="rect">
            <a:avLst/>
          </a:prstGeom>
          <a:noFill/>
        </p:spPr>
        <p:txBody>
          <a:bodyPr wrap="square" rtlCol="0">
            <a:spAutoFit/>
          </a:bodyPr>
          <a:lstStyle/>
          <a:p>
            <a:r>
              <a:rPr lang="fi-FI" dirty="0" err="1"/>
              <a:t>Det</a:t>
            </a:r>
            <a:r>
              <a:rPr lang="fi-FI" dirty="0"/>
              <a:t> </a:t>
            </a:r>
            <a:r>
              <a:rPr lang="fi-FI" dirty="0" err="1"/>
              <a:t>åskar</a:t>
            </a:r>
            <a:r>
              <a:rPr lang="fi-FI" dirty="0"/>
              <a:t>.</a:t>
            </a:r>
          </a:p>
        </p:txBody>
      </p:sp>
      <p:sp>
        <p:nvSpPr>
          <p:cNvPr id="10" name="Tekstiruutu 9">
            <a:extLst>
              <a:ext uri="{FF2B5EF4-FFF2-40B4-BE49-F238E27FC236}">
                <a16:creationId xmlns:a16="http://schemas.microsoft.com/office/drawing/2014/main" id="{EE57677A-F149-6B45-607C-4A511F503884}"/>
              </a:ext>
            </a:extLst>
          </p:cNvPr>
          <p:cNvSpPr txBox="1"/>
          <p:nvPr/>
        </p:nvSpPr>
        <p:spPr>
          <a:xfrm>
            <a:off x="6196447" y="2151024"/>
            <a:ext cx="2147299" cy="369332"/>
          </a:xfrm>
          <a:prstGeom prst="rect">
            <a:avLst/>
          </a:prstGeom>
          <a:noFill/>
        </p:spPr>
        <p:txBody>
          <a:bodyPr wrap="square" rtlCol="0">
            <a:spAutoFit/>
          </a:bodyPr>
          <a:lstStyle/>
          <a:p>
            <a:r>
              <a:rPr lang="fi-FI" dirty="0" err="1"/>
              <a:t>Det</a:t>
            </a:r>
            <a:r>
              <a:rPr lang="fi-FI" dirty="0"/>
              <a:t> </a:t>
            </a:r>
            <a:r>
              <a:rPr lang="fi-FI" dirty="0" err="1"/>
              <a:t>är</a:t>
            </a:r>
            <a:r>
              <a:rPr lang="fi-FI" dirty="0"/>
              <a:t> </a:t>
            </a:r>
            <a:r>
              <a:rPr lang="fi-FI" dirty="0" err="1"/>
              <a:t>molnigt</a:t>
            </a:r>
            <a:r>
              <a:rPr lang="fi-FI" dirty="0"/>
              <a:t>.</a:t>
            </a:r>
          </a:p>
        </p:txBody>
      </p:sp>
      <p:sp>
        <p:nvSpPr>
          <p:cNvPr id="11" name="Tekstiruutu 10">
            <a:extLst>
              <a:ext uri="{FF2B5EF4-FFF2-40B4-BE49-F238E27FC236}">
                <a16:creationId xmlns:a16="http://schemas.microsoft.com/office/drawing/2014/main" id="{BBBB0309-7397-EFDE-9078-97C2FBBD0D9B}"/>
              </a:ext>
            </a:extLst>
          </p:cNvPr>
          <p:cNvSpPr txBox="1"/>
          <p:nvPr/>
        </p:nvSpPr>
        <p:spPr>
          <a:xfrm>
            <a:off x="1994075" y="5548180"/>
            <a:ext cx="2147299" cy="369332"/>
          </a:xfrm>
          <a:prstGeom prst="rect">
            <a:avLst/>
          </a:prstGeom>
          <a:noFill/>
        </p:spPr>
        <p:txBody>
          <a:bodyPr wrap="square" rtlCol="0">
            <a:spAutoFit/>
          </a:bodyPr>
          <a:lstStyle/>
          <a:p>
            <a:r>
              <a:rPr lang="fi-FI" dirty="0" err="1"/>
              <a:t>Det</a:t>
            </a:r>
            <a:r>
              <a:rPr lang="fi-FI" dirty="0"/>
              <a:t> </a:t>
            </a:r>
            <a:r>
              <a:rPr lang="fi-FI" dirty="0" err="1"/>
              <a:t>regnar</a:t>
            </a:r>
            <a:r>
              <a:rPr lang="fi-FI" dirty="0"/>
              <a:t>.</a:t>
            </a:r>
          </a:p>
        </p:txBody>
      </p:sp>
      <p:sp>
        <p:nvSpPr>
          <p:cNvPr id="16" name="Tekstiruutu 15">
            <a:extLst>
              <a:ext uri="{FF2B5EF4-FFF2-40B4-BE49-F238E27FC236}">
                <a16:creationId xmlns:a16="http://schemas.microsoft.com/office/drawing/2014/main" id="{DCA9644F-7135-7888-FCF6-978214BFF996}"/>
              </a:ext>
            </a:extLst>
          </p:cNvPr>
          <p:cNvSpPr txBox="1"/>
          <p:nvPr/>
        </p:nvSpPr>
        <p:spPr>
          <a:xfrm>
            <a:off x="2106713" y="3618804"/>
            <a:ext cx="2147299" cy="369332"/>
          </a:xfrm>
          <a:prstGeom prst="rect">
            <a:avLst/>
          </a:prstGeom>
          <a:noFill/>
        </p:spPr>
        <p:txBody>
          <a:bodyPr wrap="square" rtlCol="0">
            <a:spAutoFit/>
          </a:bodyPr>
          <a:lstStyle/>
          <a:p>
            <a:r>
              <a:rPr lang="fi-FI" dirty="0" err="1"/>
              <a:t>Det</a:t>
            </a:r>
            <a:r>
              <a:rPr lang="fi-FI" dirty="0"/>
              <a:t> </a:t>
            </a:r>
            <a:r>
              <a:rPr lang="fi-FI" dirty="0" err="1"/>
              <a:t>snöar</a:t>
            </a:r>
            <a:r>
              <a:rPr lang="fi-FI" dirty="0"/>
              <a:t>.</a:t>
            </a:r>
          </a:p>
        </p:txBody>
      </p:sp>
      <p:sp>
        <p:nvSpPr>
          <p:cNvPr id="18" name="Tekstiruutu 17">
            <a:extLst>
              <a:ext uri="{FF2B5EF4-FFF2-40B4-BE49-F238E27FC236}">
                <a16:creationId xmlns:a16="http://schemas.microsoft.com/office/drawing/2014/main" id="{15373E29-E393-6EB1-B0D7-94FF7C2C3897}"/>
              </a:ext>
            </a:extLst>
          </p:cNvPr>
          <p:cNvSpPr txBox="1"/>
          <p:nvPr/>
        </p:nvSpPr>
        <p:spPr>
          <a:xfrm>
            <a:off x="9944255" y="1224154"/>
            <a:ext cx="2147299" cy="923330"/>
          </a:xfrm>
          <a:prstGeom prst="rect">
            <a:avLst/>
          </a:prstGeom>
          <a:noFill/>
        </p:spPr>
        <p:txBody>
          <a:bodyPr wrap="square" rtlCol="0">
            <a:spAutoFit/>
          </a:bodyPr>
          <a:lstStyle/>
          <a:p>
            <a:r>
              <a:rPr lang="fi-FI" dirty="0"/>
              <a:t>Solen </a:t>
            </a:r>
            <a:r>
              <a:rPr lang="fi-FI" dirty="0" err="1"/>
              <a:t>skiner</a:t>
            </a:r>
            <a:r>
              <a:rPr lang="fi-FI" dirty="0"/>
              <a:t>.</a:t>
            </a:r>
          </a:p>
          <a:p>
            <a:r>
              <a:rPr lang="fi-FI" dirty="0" err="1"/>
              <a:t>Det</a:t>
            </a:r>
            <a:r>
              <a:rPr lang="fi-FI" dirty="0"/>
              <a:t> </a:t>
            </a:r>
            <a:r>
              <a:rPr lang="fi-FI" dirty="0" err="1"/>
              <a:t>är</a:t>
            </a:r>
            <a:r>
              <a:rPr lang="fi-FI" dirty="0"/>
              <a:t> </a:t>
            </a:r>
            <a:r>
              <a:rPr lang="fi-FI" dirty="0" err="1"/>
              <a:t>soligt</a:t>
            </a:r>
            <a:r>
              <a:rPr lang="fi-FI" dirty="0"/>
              <a:t>.</a:t>
            </a:r>
          </a:p>
          <a:p>
            <a:endParaRPr lang="fi-FI" dirty="0"/>
          </a:p>
        </p:txBody>
      </p:sp>
      <p:sp>
        <p:nvSpPr>
          <p:cNvPr id="22" name="Tekstiruutu 21">
            <a:extLst>
              <a:ext uri="{FF2B5EF4-FFF2-40B4-BE49-F238E27FC236}">
                <a16:creationId xmlns:a16="http://schemas.microsoft.com/office/drawing/2014/main" id="{3CA6B342-1EC1-9088-479A-13220F98FFA1}"/>
              </a:ext>
            </a:extLst>
          </p:cNvPr>
          <p:cNvSpPr txBox="1"/>
          <p:nvPr/>
        </p:nvSpPr>
        <p:spPr>
          <a:xfrm>
            <a:off x="9764001" y="5551948"/>
            <a:ext cx="2147299" cy="369332"/>
          </a:xfrm>
          <a:prstGeom prst="rect">
            <a:avLst/>
          </a:prstGeom>
          <a:noFill/>
        </p:spPr>
        <p:txBody>
          <a:bodyPr wrap="square" rtlCol="0">
            <a:spAutoFit/>
          </a:bodyPr>
          <a:lstStyle/>
          <a:p>
            <a:r>
              <a:rPr lang="fi-FI" dirty="0" err="1"/>
              <a:t>Det</a:t>
            </a:r>
            <a:r>
              <a:rPr lang="fi-FI" dirty="0"/>
              <a:t> </a:t>
            </a:r>
            <a:r>
              <a:rPr lang="fi-FI" dirty="0" err="1"/>
              <a:t>är</a:t>
            </a:r>
            <a:r>
              <a:rPr lang="fi-FI" dirty="0"/>
              <a:t> </a:t>
            </a:r>
            <a:r>
              <a:rPr lang="fi-FI" dirty="0" err="1"/>
              <a:t>varmt</a:t>
            </a:r>
            <a:r>
              <a:rPr lang="fi-FI" dirty="0"/>
              <a:t>.</a:t>
            </a:r>
          </a:p>
        </p:txBody>
      </p:sp>
      <p:sp>
        <p:nvSpPr>
          <p:cNvPr id="25" name="Tekstiruutu 24">
            <a:extLst>
              <a:ext uri="{FF2B5EF4-FFF2-40B4-BE49-F238E27FC236}">
                <a16:creationId xmlns:a16="http://schemas.microsoft.com/office/drawing/2014/main" id="{7BF82DCB-4586-5518-6C72-097956B9E0C1}"/>
              </a:ext>
            </a:extLst>
          </p:cNvPr>
          <p:cNvSpPr txBox="1"/>
          <p:nvPr/>
        </p:nvSpPr>
        <p:spPr>
          <a:xfrm>
            <a:off x="5205960" y="5613567"/>
            <a:ext cx="2147299" cy="369332"/>
          </a:xfrm>
          <a:prstGeom prst="rect">
            <a:avLst/>
          </a:prstGeom>
          <a:noFill/>
        </p:spPr>
        <p:txBody>
          <a:bodyPr wrap="square" rtlCol="0">
            <a:spAutoFit/>
          </a:bodyPr>
          <a:lstStyle/>
          <a:p>
            <a:r>
              <a:rPr lang="fi-FI" dirty="0" err="1"/>
              <a:t>Det</a:t>
            </a:r>
            <a:r>
              <a:rPr lang="fi-FI" dirty="0"/>
              <a:t> </a:t>
            </a:r>
            <a:r>
              <a:rPr lang="fi-FI" dirty="0" err="1"/>
              <a:t>är</a:t>
            </a:r>
            <a:r>
              <a:rPr lang="fi-FI" dirty="0"/>
              <a:t> </a:t>
            </a:r>
            <a:r>
              <a:rPr lang="fi-FI" dirty="0" err="1"/>
              <a:t>kallt</a:t>
            </a:r>
            <a:r>
              <a:rPr lang="fi-FI" dirty="0"/>
              <a:t>.</a:t>
            </a:r>
          </a:p>
        </p:txBody>
      </p:sp>
      <p:sp>
        <p:nvSpPr>
          <p:cNvPr id="26" name="Tekstiruutu 25">
            <a:extLst>
              <a:ext uri="{FF2B5EF4-FFF2-40B4-BE49-F238E27FC236}">
                <a16:creationId xmlns:a16="http://schemas.microsoft.com/office/drawing/2014/main" id="{2569D543-A311-5CA2-542E-CC299C06963B}"/>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3" name="Kuva 2" descr="Tienviitta ääriviiva">
            <a:extLst>
              <a:ext uri="{FF2B5EF4-FFF2-40B4-BE49-F238E27FC236}">
                <a16:creationId xmlns:a16="http://schemas.microsoft.com/office/drawing/2014/main" id="{0A3B9812-B4DE-04FB-9949-351F89F7F13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094549" y="-810"/>
            <a:ext cx="1714463" cy="1714463"/>
          </a:xfrm>
          <a:prstGeom prst="rect">
            <a:avLst/>
          </a:prstGeom>
        </p:spPr>
      </p:pic>
    </p:spTree>
    <p:extLst>
      <p:ext uri="{BB962C8B-B14F-4D97-AF65-F5344CB8AC3E}">
        <p14:creationId xmlns:p14="http://schemas.microsoft.com/office/powerpoint/2010/main" val="34069656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4B6295C-4AE7-1CDE-138E-F3337560DE5E}"/>
              </a:ext>
            </a:extLst>
          </p:cNvPr>
          <p:cNvSpPr>
            <a:spLocks noGrp="1"/>
          </p:cNvSpPr>
          <p:nvPr>
            <p:ph type="title"/>
          </p:nvPr>
        </p:nvSpPr>
        <p:spPr>
          <a:xfrm>
            <a:off x="299049" y="522265"/>
            <a:ext cx="10515600" cy="1325563"/>
          </a:xfrm>
        </p:spPr>
        <p:txBody>
          <a:bodyPr/>
          <a:lstStyle/>
          <a:p>
            <a:r>
              <a:rPr lang="fi-FI" b="1" dirty="0"/>
              <a:t>Ruumiinosat -</a:t>
            </a:r>
            <a:r>
              <a:rPr lang="fi-FI" b="1" dirty="0" err="1"/>
              <a:t>kroppsdelar</a:t>
            </a:r>
            <a:r>
              <a:rPr lang="fi-FI" b="1" dirty="0"/>
              <a:t> </a:t>
            </a:r>
          </a:p>
        </p:txBody>
      </p:sp>
      <p:pic>
        <p:nvPicPr>
          <p:cNvPr id="5" name="Sisällön paikkamerkki 4" descr="Kävely ääriviiva">
            <a:extLst>
              <a:ext uri="{FF2B5EF4-FFF2-40B4-BE49-F238E27FC236}">
                <a16:creationId xmlns:a16="http://schemas.microsoft.com/office/drawing/2014/main" id="{37C02514-74DB-5637-864D-33FBE77C9EE7}"/>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4216" y="2157947"/>
            <a:ext cx="3811338" cy="3811338"/>
          </a:xfrm>
        </p:spPr>
      </p:pic>
      <p:sp>
        <p:nvSpPr>
          <p:cNvPr id="7" name="Tekstiruutu 6">
            <a:extLst>
              <a:ext uri="{FF2B5EF4-FFF2-40B4-BE49-F238E27FC236}">
                <a16:creationId xmlns:a16="http://schemas.microsoft.com/office/drawing/2014/main" id="{88E3A137-9E0F-581F-C9D8-5EF3CDE57EB0}"/>
              </a:ext>
            </a:extLst>
          </p:cNvPr>
          <p:cNvSpPr txBox="1"/>
          <p:nvPr/>
        </p:nvSpPr>
        <p:spPr>
          <a:xfrm>
            <a:off x="656932" y="2748191"/>
            <a:ext cx="2158409"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en </a:t>
            </a:r>
            <a:r>
              <a:rPr lang="fi-FI" dirty="0" err="1">
                <a:latin typeface="ADLaM Display" panose="02010000000000000000" pitchFamily="2" charset="0"/>
                <a:ea typeface="ADLaM Display" panose="02010000000000000000" pitchFamily="2" charset="0"/>
                <a:cs typeface="ADLaM Display" panose="02010000000000000000" pitchFamily="2" charset="0"/>
              </a:rPr>
              <a:t>axel</a:t>
            </a:r>
            <a:r>
              <a:rPr lang="fi-FI" dirty="0">
                <a:latin typeface="ADLaM Display" panose="02010000000000000000" pitchFamily="2" charset="0"/>
                <a:ea typeface="ADLaM Display" panose="02010000000000000000" pitchFamily="2" charset="0"/>
                <a:cs typeface="ADLaM Display" panose="02010000000000000000" pitchFamily="2" charset="0"/>
              </a:rPr>
              <a:t>, </a:t>
            </a:r>
            <a:r>
              <a:rPr lang="fi-FI" dirty="0" err="1">
                <a:latin typeface="ADLaM Display" panose="02010000000000000000" pitchFamily="2" charset="0"/>
                <a:ea typeface="ADLaM Display" panose="02010000000000000000" pitchFamily="2" charset="0"/>
                <a:cs typeface="ADLaM Display" panose="02010000000000000000" pitchFamily="2" charset="0"/>
              </a:rPr>
              <a:t>axlar</a:t>
            </a:r>
            <a:endParaRPr lang="fi-FI" dirty="0"/>
          </a:p>
        </p:txBody>
      </p:sp>
      <p:sp>
        <p:nvSpPr>
          <p:cNvPr id="8" name="Tekstiruutu 7">
            <a:extLst>
              <a:ext uri="{FF2B5EF4-FFF2-40B4-BE49-F238E27FC236}">
                <a16:creationId xmlns:a16="http://schemas.microsoft.com/office/drawing/2014/main" id="{A5425362-8367-4136-A3F6-D1712A201FE5}"/>
              </a:ext>
            </a:extLst>
          </p:cNvPr>
          <p:cNvSpPr txBox="1"/>
          <p:nvPr/>
        </p:nvSpPr>
        <p:spPr>
          <a:xfrm>
            <a:off x="695302" y="3257184"/>
            <a:ext cx="2158409"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en </a:t>
            </a:r>
            <a:r>
              <a:rPr lang="fi-FI" dirty="0" err="1">
                <a:latin typeface="ADLaM Display" panose="02010000000000000000" pitchFamily="2" charset="0"/>
                <a:ea typeface="ADLaM Display" panose="02010000000000000000" pitchFamily="2" charset="0"/>
                <a:cs typeface="ADLaM Display" panose="02010000000000000000" pitchFamily="2" charset="0"/>
              </a:rPr>
              <a:t>rygg</a:t>
            </a:r>
            <a:endParaRPr lang="fi-FI"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9" name="Tekstiruutu 8">
            <a:extLst>
              <a:ext uri="{FF2B5EF4-FFF2-40B4-BE49-F238E27FC236}">
                <a16:creationId xmlns:a16="http://schemas.microsoft.com/office/drawing/2014/main" id="{1C046347-A0D2-7076-44F4-EF9EA67485BE}"/>
              </a:ext>
            </a:extLst>
          </p:cNvPr>
          <p:cNvSpPr txBox="1"/>
          <p:nvPr/>
        </p:nvSpPr>
        <p:spPr>
          <a:xfrm>
            <a:off x="925716" y="4130028"/>
            <a:ext cx="2158409"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en </a:t>
            </a:r>
            <a:r>
              <a:rPr lang="fi-FI" dirty="0" err="1">
                <a:latin typeface="ADLaM Display" panose="02010000000000000000" pitchFamily="2" charset="0"/>
                <a:ea typeface="ADLaM Display" panose="02010000000000000000" pitchFamily="2" charset="0"/>
                <a:cs typeface="ADLaM Display" panose="02010000000000000000" pitchFamily="2" charset="0"/>
              </a:rPr>
              <a:t>bak</a:t>
            </a:r>
            <a:endParaRPr lang="fi-FI"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10" name="Tekstiruutu 9">
            <a:extLst>
              <a:ext uri="{FF2B5EF4-FFF2-40B4-BE49-F238E27FC236}">
                <a16:creationId xmlns:a16="http://schemas.microsoft.com/office/drawing/2014/main" id="{F333B47E-B668-3AF5-7402-9FC72CA48C7C}"/>
              </a:ext>
            </a:extLst>
          </p:cNvPr>
          <p:cNvSpPr txBox="1"/>
          <p:nvPr/>
        </p:nvSpPr>
        <p:spPr>
          <a:xfrm>
            <a:off x="3050013" y="4969781"/>
            <a:ext cx="2158409"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ett </a:t>
            </a:r>
            <a:r>
              <a:rPr lang="fi-FI" dirty="0" err="1">
                <a:latin typeface="ADLaM Display" panose="02010000000000000000" pitchFamily="2" charset="0"/>
                <a:ea typeface="ADLaM Display" panose="02010000000000000000" pitchFamily="2" charset="0"/>
                <a:cs typeface="ADLaM Display" panose="02010000000000000000" pitchFamily="2" charset="0"/>
              </a:rPr>
              <a:t>ben</a:t>
            </a:r>
            <a:endParaRPr lang="fi-FI"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11" name="Tekstiruutu 10">
            <a:extLst>
              <a:ext uri="{FF2B5EF4-FFF2-40B4-BE49-F238E27FC236}">
                <a16:creationId xmlns:a16="http://schemas.microsoft.com/office/drawing/2014/main" id="{08B589A9-E017-E0C8-664D-E8648F0178F7}"/>
              </a:ext>
            </a:extLst>
          </p:cNvPr>
          <p:cNvSpPr txBox="1"/>
          <p:nvPr/>
        </p:nvSpPr>
        <p:spPr>
          <a:xfrm>
            <a:off x="2406187" y="1931736"/>
            <a:ext cx="2158409"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ett </a:t>
            </a:r>
            <a:r>
              <a:rPr lang="fi-FI" dirty="0" err="1">
                <a:latin typeface="ADLaM Display" panose="02010000000000000000" pitchFamily="2" charset="0"/>
                <a:ea typeface="ADLaM Display" panose="02010000000000000000" pitchFamily="2" charset="0"/>
                <a:cs typeface="ADLaM Display" panose="02010000000000000000" pitchFamily="2" charset="0"/>
              </a:rPr>
              <a:t>huvud</a:t>
            </a:r>
            <a:endParaRPr lang="fi-FI"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12" name="Tekstiruutu 11">
            <a:extLst>
              <a:ext uri="{FF2B5EF4-FFF2-40B4-BE49-F238E27FC236}">
                <a16:creationId xmlns:a16="http://schemas.microsoft.com/office/drawing/2014/main" id="{63A1F662-2C74-82C1-FF4A-B8D8ABB9FB90}"/>
              </a:ext>
            </a:extLst>
          </p:cNvPr>
          <p:cNvSpPr txBox="1"/>
          <p:nvPr/>
        </p:nvSpPr>
        <p:spPr>
          <a:xfrm>
            <a:off x="4634361" y="2643988"/>
            <a:ext cx="2158409"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en </a:t>
            </a:r>
            <a:r>
              <a:rPr lang="fi-FI" dirty="0" err="1">
                <a:latin typeface="ADLaM Display" panose="02010000000000000000" pitchFamily="2" charset="0"/>
                <a:ea typeface="ADLaM Display" panose="02010000000000000000" pitchFamily="2" charset="0"/>
                <a:cs typeface="ADLaM Display" panose="02010000000000000000" pitchFamily="2" charset="0"/>
              </a:rPr>
              <a:t>hand</a:t>
            </a:r>
            <a:r>
              <a:rPr lang="fi-FI" dirty="0">
                <a:latin typeface="ADLaM Display" panose="02010000000000000000" pitchFamily="2" charset="0"/>
                <a:ea typeface="ADLaM Display" panose="02010000000000000000" pitchFamily="2" charset="0"/>
                <a:cs typeface="ADLaM Display" panose="02010000000000000000" pitchFamily="2" charset="0"/>
              </a:rPr>
              <a:t>, </a:t>
            </a:r>
            <a:r>
              <a:rPr lang="fi-FI" dirty="0" err="1">
                <a:latin typeface="ADLaM Display" panose="02010000000000000000" pitchFamily="2" charset="0"/>
                <a:ea typeface="ADLaM Display" panose="02010000000000000000" pitchFamily="2" charset="0"/>
                <a:cs typeface="ADLaM Display" panose="02010000000000000000" pitchFamily="2" charset="0"/>
              </a:rPr>
              <a:t>händer</a:t>
            </a:r>
            <a:endParaRPr lang="fi-FI"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13" name="Tekstiruutu 12">
            <a:extLst>
              <a:ext uri="{FF2B5EF4-FFF2-40B4-BE49-F238E27FC236}">
                <a16:creationId xmlns:a16="http://schemas.microsoft.com/office/drawing/2014/main" id="{76D0205D-ED85-D38E-A6EE-B425E19A0C17}"/>
              </a:ext>
            </a:extLst>
          </p:cNvPr>
          <p:cNvSpPr txBox="1"/>
          <p:nvPr/>
        </p:nvSpPr>
        <p:spPr>
          <a:xfrm>
            <a:off x="2997913" y="3453943"/>
            <a:ext cx="2158409"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en </a:t>
            </a:r>
            <a:r>
              <a:rPr lang="fi-FI" dirty="0" err="1">
                <a:latin typeface="ADLaM Display" panose="02010000000000000000" pitchFamily="2" charset="0"/>
                <a:ea typeface="ADLaM Display" panose="02010000000000000000" pitchFamily="2" charset="0"/>
                <a:cs typeface="ADLaM Display" panose="02010000000000000000" pitchFamily="2" charset="0"/>
              </a:rPr>
              <a:t>arm</a:t>
            </a:r>
            <a:r>
              <a:rPr lang="fi-FI" dirty="0">
                <a:latin typeface="ADLaM Display" panose="02010000000000000000" pitchFamily="2" charset="0"/>
                <a:ea typeface="ADLaM Display" panose="02010000000000000000" pitchFamily="2" charset="0"/>
                <a:cs typeface="ADLaM Display" panose="02010000000000000000" pitchFamily="2" charset="0"/>
              </a:rPr>
              <a:t>, </a:t>
            </a:r>
            <a:r>
              <a:rPr lang="fi-FI" dirty="0" err="1">
                <a:latin typeface="ADLaM Display" panose="02010000000000000000" pitchFamily="2" charset="0"/>
                <a:ea typeface="ADLaM Display" panose="02010000000000000000" pitchFamily="2" charset="0"/>
                <a:cs typeface="ADLaM Display" panose="02010000000000000000" pitchFamily="2" charset="0"/>
              </a:rPr>
              <a:t>armar</a:t>
            </a:r>
            <a:endParaRPr lang="fi-FI"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14" name="Tekstiruutu 13">
            <a:extLst>
              <a:ext uri="{FF2B5EF4-FFF2-40B4-BE49-F238E27FC236}">
                <a16:creationId xmlns:a16="http://schemas.microsoft.com/office/drawing/2014/main" id="{4F68AD7F-DCBF-28B2-A397-B2A6F8794652}"/>
              </a:ext>
            </a:extLst>
          </p:cNvPr>
          <p:cNvSpPr txBox="1"/>
          <p:nvPr/>
        </p:nvSpPr>
        <p:spPr>
          <a:xfrm>
            <a:off x="2917788" y="4373562"/>
            <a:ext cx="2158409"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ett </a:t>
            </a:r>
            <a:r>
              <a:rPr lang="fi-FI" dirty="0" err="1">
                <a:latin typeface="ADLaM Display" panose="02010000000000000000" pitchFamily="2" charset="0"/>
                <a:ea typeface="ADLaM Display" panose="02010000000000000000" pitchFamily="2" charset="0"/>
                <a:cs typeface="ADLaM Display" panose="02010000000000000000" pitchFamily="2" charset="0"/>
              </a:rPr>
              <a:t>knä</a:t>
            </a:r>
            <a:endParaRPr lang="fi-FI" dirty="0">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6" name="Kuva 15" descr="Huulet ääriviiva">
            <a:extLst>
              <a:ext uri="{FF2B5EF4-FFF2-40B4-BE49-F238E27FC236}">
                <a16:creationId xmlns:a16="http://schemas.microsoft.com/office/drawing/2014/main" id="{94F26728-8AED-AD7A-0361-D2E8FE3DB4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35152" y="893625"/>
            <a:ext cx="914400" cy="914400"/>
          </a:xfrm>
          <a:prstGeom prst="rect">
            <a:avLst/>
          </a:prstGeom>
        </p:spPr>
      </p:pic>
      <p:pic>
        <p:nvPicPr>
          <p:cNvPr id="18" name="Kuva 17" descr="Korva ääriviiva">
            <a:extLst>
              <a:ext uri="{FF2B5EF4-FFF2-40B4-BE49-F238E27FC236}">
                <a16:creationId xmlns:a16="http://schemas.microsoft.com/office/drawing/2014/main" id="{F3AF32AE-A6B5-6300-52B0-30F665133C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21646" y="2516482"/>
            <a:ext cx="914400" cy="914400"/>
          </a:xfrm>
          <a:prstGeom prst="rect">
            <a:avLst/>
          </a:prstGeom>
        </p:spPr>
      </p:pic>
      <p:pic>
        <p:nvPicPr>
          <p:cNvPr id="20" name="Kuva 19" descr="Nenä ääriviiva">
            <a:extLst>
              <a:ext uri="{FF2B5EF4-FFF2-40B4-BE49-F238E27FC236}">
                <a16:creationId xmlns:a16="http://schemas.microsoft.com/office/drawing/2014/main" id="{A3A369DC-3E36-2308-83D8-59B2E474934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42368" y="3503055"/>
            <a:ext cx="914400" cy="914400"/>
          </a:xfrm>
          <a:prstGeom prst="rect">
            <a:avLst/>
          </a:prstGeom>
        </p:spPr>
      </p:pic>
      <p:pic>
        <p:nvPicPr>
          <p:cNvPr id="22" name="Kuva 21" descr="Nostettu käsi ääriviiva">
            <a:extLst>
              <a:ext uri="{FF2B5EF4-FFF2-40B4-BE49-F238E27FC236}">
                <a16:creationId xmlns:a16="http://schemas.microsoft.com/office/drawing/2014/main" id="{DA6CE040-3F36-0CAA-A9FA-670EDDBB1D0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99024" y="2005300"/>
            <a:ext cx="914400" cy="914400"/>
          </a:xfrm>
          <a:prstGeom prst="rect">
            <a:avLst/>
          </a:prstGeom>
        </p:spPr>
      </p:pic>
      <p:pic>
        <p:nvPicPr>
          <p:cNvPr id="24" name="Kuva 23" descr="Oikealle osoittava rystypuolen etusormi ääriviiva">
            <a:extLst>
              <a:ext uri="{FF2B5EF4-FFF2-40B4-BE49-F238E27FC236}">
                <a16:creationId xmlns:a16="http://schemas.microsoft.com/office/drawing/2014/main" id="{23BB1622-F894-2EB1-DD9D-DEE202D3598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982049" y="4668712"/>
            <a:ext cx="914400" cy="914400"/>
          </a:xfrm>
          <a:prstGeom prst="rect">
            <a:avLst/>
          </a:prstGeom>
        </p:spPr>
      </p:pic>
      <p:pic>
        <p:nvPicPr>
          <p:cNvPr id="26" name="Kuva 25" descr="Jalkaterä ääriviiva">
            <a:extLst>
              <a:ext uri="{FF2B5EF4-FFF2-40B4-BE49-F238E27FC236}">
                <a16:creationId xmlns:a16="http://schemas.microsoft.com/office/drawing/2014/main" id="{FB9D588B-210A-5CB3-3242-758FBF12D6A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869810" y="5452218"/>
            <a:ext cx="914400" cy="914400"/>
          </a:xfrm>
          <a:prstGeom prst="rect">
            <a:avLst/>
          </a:prstGeom>
        </p:spPr>
      </p:pic>
      <p:pic>
        <p:nvPicPr>
          <p:cNvPr id="28" name="Kuva 27" descr="Silmä ääriviiva">
            <a:extLst>
              <a:ext uri="{FF2B5EF4-FFF2-40B4-BE49-F238E27FC236}">
                <a16:creationId xmlns:a16="http://schemas.microsoft.com/office/drawing/2014/main" id="{C8AF3111-57BE-CF6F-8FD4-7FE9DBBEC8B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635152" y="1615755"/>
            <a:ext cx="914400" cy="914400"/>
          </a:xfrm>
          <a:prstGeom prst="rect">
            <a:avLst/>
          </a:prstGeom>
        </p:spPr>
      </p:pic>
      <p:cxnSp>
        <p:nvCxnSpPr>
          <p:cNvPr id="30" name="Suora nuoliyhdysviiva 29">
            <a:extLst>
              <a:ext uri="{FF2B5EF4-FFF2-40B4-BE49-F238E27FC236}">
                <a16:creationId xmlns:a16="http://schemas.microsoft.com/office/drawing/2014/main" id="{CFFB81AB-B9EE-5D0C-590E-2AB0C16A4930}"/>
              </a:ext>
            </a:extLst>
          </p:cNvPr>
          <p:cNvCxnSpPr>
            <a:cxnSpLocks/>
          </p:cNvCxnSpPr>
          <p:nvPr/>
        </p:nvCxnSpPr>
        <p:spPr>
          <a:xfrm flipH="1">
            <a:off x="7692659" y="4507615"/>
            <a:ext cx="203790" cy="43389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1" name="Tekstiruutu 30">
            <a:extLst>
              <a:ext uri="{FF2B5EF4-FFF2-40B4-BE49-F238E27FC236}">
                <a16:creationId xmlns:a16="http://schemas.microsoft.com/office/drawing/2014/main" id="{6AFC19D7-BB14-64A5-378F-CBF2AF0EFBDA}"/>
              </a:ext>
            </a:extLst>
          </p:cNvPr>
          <p:cNvSpPr txBox="1"/>
          <p:nvPr/>
        </p:nvSpPr>
        <p:spPr>
          <a:xfrm>
            <a:off x="7894917" y="917543"/>
            <a:ext cx="2448346" cy="4524315"/>
          </a:xfrm>
          <a:prstGeom prst="rect">
            <a:avLst/>
          </a:prstGeom>
          <a:noFill/>
        </p:spPr>
        <p:txBody>
          <a:bodyPr wrap="square" rtlCol="0">
            <a:spAutoFit/>
          </a:bodyPr>
          <a:lstStyle/>
          <a:p>
            <a:pPr>
              <a:lnSpc>
                <a:spcPct val="300000"/>
              </a:lnSpc>
            </a:pPr>
            <a:r>
              <a:rPr lang="fi-FI" dirty="0">
                <a:latin typeface="ADLaM Display" panose="02010000000000000000" pitchFamily="2" charset="0"/>
                <a:ea typeface="ADLaM Display" panose="02010000000000000000" pitchFamily="2" charset="0"/>
                <a:cs typeface="ADLaM Display" panose="02010000000000000000" pitchFamily="2" charset="0"/>
              </a:rPr>
              <a:t>en </a:t>
            </a:r>
            <a:r>
              <a:rPr lang="fi-FI" dirty="0" err="1">
                <a:latin typeface="ADLaM Display" panose="02010000000000000000" pitchFamily="2" charset="0"/>
                <a:ea typeface="ADLaM Display" panose="02010000000000000000" pitchFamily="2" charset="0"/>
                <a:cs typeface="ADLaM Display" panose="02010000000000000000" pitchFamily="2" charset="0"/>
              </a:rPr>
              <a:t>mun</a:t>
            </a:r>
            <a:endParaRPr lang="fi-FI" dirty="0">
              <a:latin typeface="ADLaM Display" panose="02010000000000000000" pitchFamily="2" charset="0"/>
              <a:ea typeface="ADLaM Display" panose="02010000000000000000" pitchFamily="2" charset="0"/>
              <a:cs typeface="ADLaM Display" panose="02010000000000000000" pitchFamily="2" charset="0"/>
            </a:endParaRPr>
          </a:p>
          <a:p>
            <a:pPr>
              <a:lnSpc>
                <a:spcPct val="300000"/>
              </a:lnSpc>
            </a:pPr>
            <a:r>
              <a:rPr lang="fi-FI" dirty="0">
                <a:latin typeface="ADLaM Display" panose="02010000000000000000" pitchFamily="2" charset="0"/>
                <a:ea typeface="ADLaM Display" panose="02010000000000000000" pitchFamily="2" charset="0"/>
                <a:cs typeface="ADLaM Display" panose="02010000000000000000" pitchFamily="2" charset="0"/>
              </a:rPr>
              <a:t>ett </a:t>
            </a:r>
            <a:r>
              <a:rPr lang="fi-FI" dirty="0" err="1">
                <a:latin typeface="ADLaM Display" panose="02010000000000000000" pitchFamily="2" charset="0"/>
                <a:ea typeface="ADLaM Display" panose="02010000000000000000" pitchFamily="2" charset="0"/>
                <a:cs typeface="ADLaM Display" panose="02010000000000000000" pitchFamily="2" charset="0"/>
              </a:rPr>
              <a:t>öga</a:t>
            </a:r>
            <a:r>
              <a:rPr lang="fi-FI" dirty="0">
                <a:latin typeface="ADLaM Display" panose="02010000000000000000" pitchFamily="2" charset="0"/>
                <a:ea typeface="ADLaM Display" panose="02010000000000000000" pitchFamily="2" charset="0"/>
                <a:cs typeface="ADLaM Display" panose="02010000000000000000" pitchFamily="2" charset="0"/>
              </a:rPr>
              <a:t>, </a:t>
            </a:r>
            <a:r>
              <a:rPr lang="fi-FI" dirty="0" err="1">
                <a:latin typeface="ADLaM Display" panose="02010000000000000000" pitchFamily="2" charset="0"/>
                <a:ea typeface="ADLaM Display" panose="02010000000000000000" pitchFamily="2" charset="0"/>
                <a:cs typeface="ADLaM Display" panose="02010000000000000000" pitchFamily="2" charset="0"/>
              </a:rPr>
              <a:t>ögon</a:t>
            </a:r>
            <a:endParaRPr lang="fi-FI" dirty="0">
              <a:latin typeface="ADLaM Display" panose="02010000000000000000" pitchFamily="2" charset="0"/>
              <a:ea typeface="ADLaM Display" panose="02010000000000000000" pitchFamily="2" charset="0"/>
              <a:cs typeface="ADLaM Display" panose="02010000000000000000" pitchFamily="2" charset="0"/>
            </a:endParaRPr>
          </a:p>
          <a:p>
            <a:pPr>
              <a:lnSpc>
                <a:spcPct val="300000"/>
              </a:lnSpc>
            </a:pPr>
            <a:r>
              <a:rPr lang="fi-FI" dirty="0">
                <a:latin typeface="ADLaM Display" panose="02010000000000000000" pitchFamily="2" charset="0"/>
                <a:ea typeface="ADLaM Display" panose="02010000000000000000" pitchFamily="2" charset="0"/>
                <a:cs typeface="ADLaM Display" panose="02010000000000000000" pitchFamily="2" charset="0"/>
              </a:rPr>
              <a:t>ett </a:t>
            </a:r>
            <a:r>
              <a:rPr lang="fi-FI" dirty="0" err="1">
                <a:latin typeface="ADLaM Display" panose="02010000000000000000" pitchFamily="2" charset="0"/>
                <a:ea typeface="ADLaM Display" panose="02010000000000000000" pitchFamily="2" charset="0"/>
                <a:cs typeface="ADLaM Display" panose="02010000000000000000" pitchFamily="2" charset="0"/>
              </a:rPr>
              <a:t>öra</a:t>
            </a:r>
            <a:r>
              <a:rPr lang="fi-FI" dirty="0">
                <a:latin typeface="ADLaM Display" panose="02010000000000000000" pitchFamily="2" charset="0"/>
                <a:ea typeface="ADLaM Display" panose="02010000000000000000" pitchFamily="2" charset="0"/>
                <a:cs typeface="ADLaM Display" panose="02010000000000000000" pitchFamily="2" charset="0"/>
              </a:rPr>
              <a:t>, </a:t>
            </a:r>
            <a:r>
              <a:rPr lang="fi-FI" dirty="0" err="1">
                <a:latin typeface="ADLaM Display" panose="02010000000000000000" pitchFamily="2" charset="0"/>
                <a:ea typeface="ADLaM Display" panose="02010000000000000000" pitchFamily="2" charset="0"/>
                <a:cs typeface="ADLaM Display" panose="02010000000000000000" pitchFamily="2" charset="0"/>
              </a:rPr>
              <a:t>öron</a:t>
            </a:r>
            <a:endParaRPr lang="fi-FI" dirty="0">
              <a:latin typeface="ADLaM Display" panose="02010000000000000000" pitchFamily="2" charset="0"/>
              <a:ea typeface="ADLaM Display" panose="02010000000000000000" pitchFamily="2" charset="0"/>
              <a:cs typeface="ADLaM Display" panose="02010000000000000000" pitchFamily="2" charset="0"/>
            </a:endParaRPr>
          </a:p>
          <a:p>
            <a:pPr>
              <a:lnSpc>
                <a:spcPct val="300000"/>
              </a:lnSpc>
            </a:pPr>
            <a:r>
              <a:rPr lang="fi-FI" dirty="0">
                <a:latin typeface="ADLaM Display" panose="02010000000000000000" pitchFamily="2" charset="0"/>
                <a:ea typeface="ADLaM Display" panose="02010000000000000000" pitchFamily="2" charset="0"/>
                <a:cs typeface="ADLaM Display" panose="02010000000000000000" pitchFamily="2" charset="0"/>
              </a:rPr>
              <a:t>en </a:t>
            </a:r>
            <a:r>
              <a:rPr lang="fi-FI" dirty="0" err="1">
                <a:latin typeface="ADLaM Display" panose="02010000000000000000" pitchFamily="2" charset="0"/>
                <a:ea typeface="ADLaM Display" panose="02010000000000000000" pitchFamily="2" charset="0"/>
                <a:cs typeface="ADLaM Display" panose="02010000000000000000" pitchFamily="2" charset="0"/>
              </a:rPr>
              <a:t>näsa</a:t>
            </a:r>
            <a:endParaRPr lang="fi-FI" dirty="0">
              <a:latin typeface="ADLaM Display" panose="02010000000000000000" pitchFamily="2" charset="0"/>
              <a:ea typeface="ADLaM Display" panose="02010000000000000000" pitchFamily="2" charset="0"/>
              <a:cs typeface="ADLaM Display" panose="02010000000000000000" pitchFamily="2" charset="0"/>
            </a:endParaRPr>
          </a:p>
          <a:p>
            <a:pPr>
              <a:lnSpc>
                <a:spcPct val="300000"/>
              </a:lnSpc>
            </a:pPr>
            <a:r>
              <a:rPr lang="fi-FI" dirty="0">
                <a:latin typeface="ADLaM Display" panose="02010000000000000000" pitchFamily="2" charset="0"/>
                <a:ea typeface="ADLaM Display" panose="02010000000000000000" pitchFamily="2" charset="0"/>
                <a:cs typeface="ADLaM Display" panose="02010000000000000000" pitchFamily="2" charset="0"/>
              </a:rPr>
              <a:t>ett </a:t>
            </a:r>
            <a:r>
              <a:rPr lang="fi-FI" dirty="0" err="1">
                <a:latin typeface="ADLaM Display" panose="02010000000000000000" pitchFamily="2" charset="0"/>
                <a:ea typeface="ADLaM Display" panose="02010000000000000000" pitchFamily="2" charset="0"/>
                <a:cs typeface="ADLaM Display" panose="02010000000000000000" pitchFamily="2" charset="0"/>
              </a:rPr>
              <a:t>finger</a:t>
            </a:r>
            <a:r>
              <a:rPr lang="fi-FI" dirty="0">
                <a:latin typeface="ADLaM Display" panose="02010000000000000000" pitchFamily="2" charset="0"/>
                <a:ea typeface="ADLaM Display" panose="02010000000000000000" pitchFamily="2" charset="0"/>
                <a:cs typeface="ADLaM Display" panose="02010000000000000000" pitchFamily="2" charset="0"/>
              </a:rPr>
              <a:t>, </a:t>
            </a:r>
            <a:r>
              <a:rPr lang="fi-FI" dirty="0" err="1">
                <a:latin typeface="ADLaM Display" panose="02010000000000000000" pitchFamily="2" charset="0"/>
                <a:ea typeface="ADLaM Display" panose="02010000000000000000" pitchFamily="2" charset="0"/>
                <a:cs typeface="ADLaM Display" panose="02010000000000000000" pitchFamily="2" charset="0"/>
              </a:rPr>
              <a:t>fingrar</a:t>
            </a:r>
            <a:endParaRPr lang="fi-FI" dirty="0">
              <a:latin typeface="ADLaM Display" panose="02010000000000000000" pitchFamily="2" charset="0"/>
              <a:ea typeface="ADLaM Display" panose="02010000000000000000" pitchFamily="2" charset="0"/>
              <a:cs typeface="ADLaM Display" panose="02010000000000000000" pitchFamily="2" charset="0"/>
            </a:endParaRPr>
          </a:p>
          <a:p>
            <a:endParaRPr lang="fi-FI" dirty="0"/>
          </a:p>
        </p:txBody>
      </p:sp>
      <p:sp>
        <p:nvSpPr>
          <p:cNvPr id="32" name="Tekstiruutu 31">
            <a:extLst>
              <a:ext uri="{FF2B5EF4-FFF2-40B4-BE49-F238E27FC236}">
                <a16:creationId xmlns:a16="http://schemas.microsoft.com/office/drawing/2014/main" id="{2C8C9202-9F31-A758-3FA2-78F009C49D02}"/>
              </a:ext>
            </a:extLst>
          </p:cNvPr>
          <p:cNvSpPr txBox="1"/>
          <p:nvPr/>
        </p:nvSpPr>
        <p:spPr>
          <a:xfrm>
            <a:off x="5303925" y="5540086"/>
            <a:ext cx="2158409" cy="369332"/>
          </a:xfrm>
          <a:prstGeom prst="rect">
            <a:avLst/>
          </a:prstGeom>
          <a:noFill/>
        </p:spPr>
        <p:txBody>
          <a:bodyPr wrap="square" rtlCol="0">
            <a:spAutoFit/>
          </a:bodyPr>
          <a:lstStyle/>
          <a:p>
            <a:r>
              <a:rPr lang="fi-FI" dirty="0">
                <a:latin typeface="ADLaM Display" panose="02010000000000000000" pitchFamily="2" charset="0"/>
                <a:ea typeface="ADLaM Display" panose="02010000000000000000" pitchFamily="2" charset="0"/>
                <a:cs typeface="ADLaM Display" panose="02010000000000000000" pitchFamily="2" charset="0"/>
              </a:rPr>
              <a:t>en </a:t>
            </a:r>
            <a:r>
              <a:rPr lang="fi-FI" dirty="0" err="1">
                <a:latin typeface="ADLaM Display" panose="02010000000000000000" pitchFamily="2" charset="0"/>
                <a:ea typeface="ADLaM Display" panose="02010000000000000000" pitchFamily="2" charset="0"/>
                <a:cs typeface="ADLaM Display" panose="02010000000000000000" pitchFamily="2" charset="0"/>
              </a:rPr>
              <a:t>fot</a:t>
            </a:r>
            <a:r>
              <a:rPr lang="fi-FI" dirty="0">
                <a:latin typeface="ADLaM Display" panose="02010000000000000000" pitchFamily="2" charset="0"/>
                <a:ea typeface="ADLaM Display" panose="02010000000000000000" pitchFamily="2" charset="0"/>
                <a:cs typeface="ADLaM Display" panose="02010000000000000000" pitchFamily="2" charset="0"/>
              </a:rPr>
              <a:t>, </a:t>
            </a:r>
            <a:r>
              <a:rPr lang="fi-FI" dirty="0" err="1">
                <a:latin typeface="ADLaM Display" panose="02010000000000000000" pitchFamily="2" charset="0"/>
                <a:ea typeface="ADLaM Display" panose="02010000000000000000" pitchFamily="2" charset="0"/>
                <a:cs typeface="ADLaM Display" panose="02010000000000000000" pitchFamily="2" charset="0"/>
              </a:rPr>
              <a:t>fötter</a:t>
            </a:r>
            <a:endParaRPr lang="fi-FI" dirty="0">
              <a:latin typeface="ADLaM Display" panose="02010000000000000000" pitchFamily="2" charset="0"/>
              <a:ea typeface="ADLaM Display" panose="02010000000000000000" pitchFamily="2" charset="0"/>
              <a:cs typeface="ADLaM Display" panose="02010000000000000000" pitchFamily="2" charset="0"/>
            </a:endParaRPr>
          </a:p>
        </p:txBody>
      </p:sp>
      <p:pic>
        <p:nvPicPr>
          <p:cNvPr id="3" name="Kuva 2" descr="Tienviitta ääriviiva">
            <a:extLst>
              <a:ext uri="{FF2B5EF4-FFF2-40B4-BE49-F238E27FC236}">
                <a16:creationId xmlns:a16="http://schemas.microsoft.com/office/drawing/2014/main" id="{27E8147E-8B49-F876-7F1D-757564C77F6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935933" y="252032"/>
            <a:ext cx="1714463" cy="1714463"/>
          </a:xfrm>
          <a:prstGeom prst="rect">
            <a:avLst/>
          </a:prstGeom>
        </p:spPr>
      </p:pic>
      <p:sp>
        <p:nvSpPr>
          <p:cNvPr id="15" name="Tekstiruutu 14">
            <a:extLst>
              <a:ext uri="{FF2B5EF4-FFF2-40B4-BE49-F238E27FC236}">
                <a16:creationId xmlns:a16="http://schemas.microsoft.com/office/drawing/2014/main" id="{5EE8F25D-6F35-3903-0C1B-9711F7485B7C}"/>
              </a:ext>
            </a:extLst>
          </p:cNvPr>
          <p:cNvSpPr txBox="1"/>
          <p:nvPr/>
        </p:nvSpPr>
        <p:spPr>
          <a:xfrm>
            <a:off x="9296400" y="65639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spTree>
    <p:extLst>
      <p:ext uri="{BB962C8B-B14F-4D97-AF65-F5344CB8AC3E}">
        <p14:creationId xmlns:p14="http://schemas.microsoft.com/office/powerpoint/2010/main" val="16433879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58B0CB9-D5F2-E4EF-6A24-7EAC1F0C777A}"/>
              </a:ext>
            </a:extLst>
          </p:cNvPr>
          <p:cNvSpPr>
            <a:spLocks noGrp="1"/>
          </p:cNvSpPr>
          <p:nvPr>
            <p:ph type="title"/>
          </p:nvPr>
        </p:nvSpPr>
        <p:spPr/>
        <p:txBody>
          <a:bodyPr/>
          <a:lstStyle/>
          <a:p>
            <a:r>
              <a:rPr lang="fi-FI" b="1" dirty="0"/>
              <a:t>Lääkärissä - </a:t>
            </a:r>
            <a:r>
              <a:rPr lang="fi-FI" b="1" dirty="0" err="1"/>
              <a:t>hos</a:t>
            </a:r>
            <a:r>
              <a:rPr lang="fi-FI" b="1" dirty="0"/>
              <a:t> </a:t>
            </a:r>
            <a:r>
              <a:rPr lang="fi-FI" b="1" dirty="0" err="1"/>
              <a:t>läkaren</a:t>
            </a:r>
            <a:endParaRPr lang="fi-FI" b="1" dirty="0"/>
          </a:p>
        </p:txBody>
      </p:sp>
      <p:sp>
        <p:nvSpPr>
          <p:cNvPr id="3" name="Sisällön paikkamerkki 2">
            <a:extLst>
              <a:ext uri="{FF2B5EF4-FFF2-40B4-BE49-F238E27FC236}">
                <a16:creationId xmlns:a16="http://schemas.microsoft.com/office/drawing/2014/main" id="{59563323-EEB8-5F96-7230-0D57A8B06CE3}"/>
              </a:ext>
            </a:extLst>
          </p:cNvPr>
          <p:cNvSpPr>
            <a:spLocks noGrp="1"/>
          </p:cNvSpPr>
          <p:nvPr>
            <p:ph idx="1"/>
          </p:nvPr>
        </p:nvSpPr>
        <p:spPr/>
        <p:txBody>
          <a:bodyPr vert="horz" lIns="91440" tIns="45720" rIns="91440" bIns="45720" rtlCol="0" anchor="t">
            <a:normAutofit lnSpcReduction="10000"/>
          </a:bodyPr>
          <a:lstStyle/>
          <a:p>
            <a:pPr marL="0" indent="0">
              <a:buNone/>
            </a:pPr>
            <a:r>
              <a:rPr lang="fi-FI" dirty="0" err="1">
                <a:cs typeface="Calibri" panose="020F0502020204030204"/>
              </a:rPr>
              <a:t>Jag</a:t>
            </a:r>
            <a:r>
              <a:rPr lang="fi-FI" dirty="0">
                <a:cs typeface="Calibri" panose="020F0502020204030204"/>
              </a:rPr>
              <a:t> </a:t>
            </a:r>
            <a:r>
              <a:rPr lang="fi-FI" dirty="0" err="1">
                <a:cs typeface="Calibri" panose="020F0502020204030204"/>
              </a:rPr>
              <a:t>har</a:t>
            </a:r>
            <a:r>
              <a:rPr lang="fi-FI" dirty="0">
                <a:cs typeface="Calibri" panose="020F0502020204030204"/>
              </a:rPr>
              <a:t> </a:t>
            </a:r>
            <a:r>
              <a:rPr lang="fi-FI" dirty="0" err="1">
                <a:cs typeface="Calibri" panose="020F0502020204030204"/>
              </a:rPr>
              <a:t>ont</a:t>
            </a:r>
            <a:r>
              <a:rPr lang="fi-FI" dirty="0">
                <a:cs typeface="Calibri" panose="020F0502020204030204"/>
              </a:rPr>
              <a:t> i </a:t>
            </a:r>
            <a:r>
              <a:rPr lang="fi-FI" dirty="0" err="1">
                <a:cs typeface="Calibri" panose="020F0502020204030204"/>
              </a:rPr>
              <a:t>halsen</a:t>
            </a:r>
            <a:r>
              <a:rPr lang="fi-FI" dirty="0">
                <a:cs typeface="Calibri" panose="020F0502020204030204"/>
              </a:rPr>
              <a:t>.</a:t>
            </a:r>
          </a:p>
          <a:p>
            <a:pPr marL="0" indent="0">
              <a:buNone/>
            </a:pPr>
            <a:r>
              <a:rPr lang="fi-FI" dirty="0" err="1">
                <a:cs typeface="Calibri" panose="020F0502020204030204"/>
              </a:rPr>
              <a:t>Jag</a:t>
            </a:r>
            <a:r>
              <a:rPr lang="fi-FI" dirty="0">
                <a:cs typeface="Calibri" panose="020F0502020204030204"/>
              </a:rPr>
              <a:t> </a:t>
            </a:r>
            <a:r>
              <a:rPr lang="fi-FI" dirty="0" err="1">
                <a:cs typeface="Calibri" panose="020F0502020204030204"/>
              </a:rPr>
              <a:t>har</a:t>
            </a:r>
            <a:r>
              <a:rPr lang="fi-FI" dirty="0">
                <a:cs typeface="Calibri" panose="020F0502020204030204"/>
              </a:rPr>
              <a:t> </a:t>
            </a:r>
            <a:r>
              <a:rPr lang="fi-FI" dirty="0" err="1">
                <a:cs typeface="Calibri" panose="020F0502020204030204"/>
              </a:rPr>
              <a:t>snuva</a:t>
            </a:r>
            <a:r>
              <a:rPr lang="fi-FI" dirty="0">
                <a:cs typeface="Calibri" panose="020F0502020204030204"/>
              </a:rPr>
              <a:t>.</a:t>
            </a:r>
          </a:p>
          <a:p>
            <a:pPr marL="0" indent="0">
              <a:buNone/>
            </a:pPr>
            <a:r>
              <a:rPr lang="fi-FI" dirty="0" err="1">
                <a:cs typeface="Calibri" panose="020F0502020204030204"/>
              </a:rPr>
              <a:t>Jag</a:t>
            </a:r>
            <a:r>
              <a:rPr lang="fi-FI" dirty="0">
                <a:cs typeface="Calibri" panose="020F0502020204030204"/>
              </a:rPr>
              <a:t> </a:t>
            </a:r>
            <a:r>
              <a:rPr lang="fi-FI" dirty="0" err="1">
                <a:cs typeface="Calibri" panose="020F0502020204030204"/>
              </a:rPr>
              <a:t>har</a:t>
            </a:r>
            <a:r>
              <a:rPr lang="fi-FI" dirty="0">
                <a:cs typeface="Calibri" panose="020F0502020204030204"/>
              </a:rPr>
              <a:t> </a:t>
            </a:r>
            <a:r>
              <a:rPr lang="fi-FI" dirty="0" err="1">
                <a:cs typeface="Calibri" panose="020F0502020204030204"/>
              </a:rPr>
              <a:t>feber</a:t>
            </a:r>
            <a:r>
              <a:rPr lang="fi-FI" dirty="0">
                <a:cs typeface="Calibri" panose="020F0502020204030204"/>
              </a:rPr>
              <a:t>.</a:t>
            </a:r>
          </a:p>
          <a:p>
            <a:pPr marL="0" indent="0">
              <a:buNone/>
            </a:pPr>
            <a:r>
              <a:rPr lang="fi-FI" dirty="0" err="1">
                <a:cs typeface="Calibri" panose="020F0502020204030204"/>
              </a:rPr>
              <a:t>Jag</a:t>
            </a:r>
            <a:r>
              <a:rPr lang="fi-FI" dirty="0">
                <a:cs typeface="Calibri" panose="020F0502020204030204"/>
              </a:rPr>
              <a:t> </a:t>
            </a:r>
            <a:r>
              <a:rPr lang="fi-FI" dirty="0" err="1">
                <a:cs typeface="Calibri" panose="020F0502020204030204"/>
              </a:rPr>
              <a:t>har</a:t>
            </a:r>
            <a:r>
              <a:rPr lang="fi-FI" dirty="0">
                <a:cs typeface="Calibri" panose="020F0502020204030204"/>
              </a:rPr>
              <a:t> </a:t>
            </a:r>
            <a:r>
              <a:rPr lang="fi-FI" dirty="0" err="1">
                <a:cs typeface="Calibri" panose="020F0502020204030204"/>
              </a:rPr>
              <a:t>huvudvärk</a:t>
            </a:r>
            <a:r>
              <a:rPr lang="fi-FI" dirty="0">
                <a:cs typeface="Calibri" panose="020F0502020204030204"/>
              </a:rPr>
              <a:t>.</a:t>
            </a:r>
          </a:p>
          <a:p>
            <a:pPr marL="0" indent="0">
              <a:buNone/>
            </a:pPr>
            <a:endParaRPr lang="fi-FI" dirty="0">
              <a:cs typeface="Calibri" panose="020F0502020204030204"/>
            </a:endParaRPr>
          </a:p>
          <a:p>
            <a:pPr marL="0" indent="0">
              <a:buNone/>
            </a:pPr>
            <a:r>
              <a:rPr lang="fi-FI" dirty="0">
                <a:cs typeface="Calibri" panose="020F0502020204030204"/>
              </a:rPr>
              <a:t>Du </a:t>
            </a:r>
            <a:r>
              <a:rPr lang="fi-FI" dirty="0" err="1">
                <a:cs typeface="Calibri" panose="020F0502020204030204"/>
              </a:rPr>
              <a:t>behöver</a:t>
            </a:r>
            <a:r>
              <a:rPr lang="fi-FI" dirty="0">
                <a:cs typeface="Calibri" panose="020F0502020204030204"/>
              </a:rPr>
              <a:t> </a:t>
            </a:r>
            <a:r>
              <a:rPr lang="fi-FI" dirty="0" err="1">
                <a:cs typeface="Calibri" panose="020F0502020204030204"/>
              </a:rPr>
              <a:t>vila</a:t>
            </a:r>
            <a:r>
              <a:rPr lang="fi-FI" dirty="0">
                <a:cs typeface="Calibri" panose="020F0502020204030204"/>
              </a:rPr>
              <a:t>.</a:t>
            </a:r>
          </a:p>
          <a:p>
            <a:pPr marL="0" indent="0">
              <a:buNone/>
            </a:pPr>
            <a:r>
              <a:rPr lang="fi-FI" dirty="0">
                <a:cs typeface="Calibri" panose="020F0502020204030204"/>
              </a:rPr>
              <a:t>Du </a:t>
            </a:r>
            <a:r>
              <a:rPr lang="fi-FI" dirty="0" err="1">
                <a:cs typeface="Calibri" panose="020F0502020204030204"/>
              </a:rPr>
              <a:t>ska</a:t>
            </a:r>
            <a:r>
              <a:rPr lang="fi-FI" dirty="0">
                <a:cs typeface="Calibri" panose="020F0502020204030204"/>
              </a:rPr>
              <a:t> </a:t>
            </a:r>
            <a:r>
              <a:rPr lang="fi-FI" dirty="0" err="1">
                <a:cs typeface="Calibri" panose="020F0502020204030204"/>
              </a:rPr>
              <a:t>dricka</a:t>
            </a:r>
            <a:r>
              <a:rPr lang="fi-FI" dirty="0">
                <a:cs typeface="Calibri" panose="020F0502020204030204"/>
              </a:rPr>
              <a:t> </a:t>
            </a:r>
            <a:r>
              <a:rPr lang="fi-FI" dirty="0" err="1">
                <a:cs typeface="Calibri" panose="020F0502020204030204"/>
              </a:rPr>
              <a:t>varmt</a:t>
            </a:r>
            <a:r>
              <a:rPr lang="fi-FI" dirty="0">
                <a:cs typeface="Calibri" panose="020F0502020204030204"/>
              </a:rPr>
              <a:t>.</a:t>
            </a:r>
          </a:p>
          <a:p>
            <a:pPr marL="0" indent="0">
              <a:buNone/>
            </a:pPr>
            <a:r>
              <a:rPr lang="fi-FI" dirty="0">
                <a:cs typeface="Calibri" panose="020F0502020204030204"/>
              </a:rPr>
              <a:t>Du </a:t>
            </a:r>
            <a:r>
              <a:rPr lang="fi-FI" dirty="0" err="1">
                <a:cs typeface="Calibri" panose="020F0502020204030204"/>
              </a:rPr>
              <a:t>kan</a:t>
            </a:r>
            <a:r>
              <a:rPr lang="fi-FI" dirty="0">
                <a:cs typeface="Calibri" panose="020F0502020204030204"/>
              </a:rPr>
              <a:t> </a:t>
            </a:r>
            <a:r>
              <a:rPr lang="fi-FI" dirty="0" err="1">
                <a:cs typeface="Calibri" panose="020F0502020204030204"/>
              </a:rPr>
              <a:t>ta</a:t>
            </a:r>
            <a:r>
              <a:rPr lang="fi-FI" dirty="0">
                <a:cs typeface="Calibri" panose="020F0502020204030204"/>
              </a:rPr>
              <a:t> </a:t>
            </a:r>
            <a:r>
              <a:rPr lang="fi-FI" dirty="0" err="1">
                <a:cs typeface="Calibri" panose="020F0502020204030204"/>
              </a:rPr>
              <a:t>värktabletter</a:t>
            </a:r>
            <a:r>
              <a:rPr lang="fi-FI" dirty="0">
                <a:cs typeface="Calibri" panose="020F0502020204030204"/>
              </a:rPr>
              <a:t>, Burana 400 </a:t>
            </a:r>
            <a:r>
              <a:rPr lang="fi-FI" dirty="0" err="1">
                <a:cs typeface="Calibri" panose="020F0502020204030204"/>
              </a:rPr>
              <a:t>till</a:t>
            </a:r>
            <a:r>
              <a:rPr lang="fi-FI" dirty="0">
                <a:cs typeface="Calibri" panose="020F0502020204030204"/>
              </a:rPr>
              <a:t> </a:t>
            </a:r>
            <a:r>
              <a:rPr lang="fi-FI" dirty="0" err="1">
                <a:cs typeface="Calibri" panose="020F0502020204030204"/>
              </a:rPr>
              <a:t>exempel</a:t>
            </a:r>
            <a:r>
              <a:rPr lang="fi-FI" dirty="0">
                <a:cs typeface="Calibri" panose="020F0502020204030204"/>
              </a:rPr>
              <a:t>.</a:t>
            </a:r>
          </a:p>
          <a:p>
            <a:pPr marL="0" indent="0">
              <a:buNone/>
            </a:pPr>
            <a:r>
              <a:rPr lang="fi-FI" dirty="0" err="1">
                <a:cs typeface="Calibri" panose="020F0502020204030204"/>
              </a:rPr>
              <a:t>Jag</a:t>
            </a:r>
            <a:r>
              <a:rPr lang="fi-FI" dirty="0">
                <a:cs typeface="Calibri" panose="020F0502020204030204"/>
              </a:rPr>
              <a:t> </a:t>
            </a:r>
            <a:r>
              <a:rPr lang="fi-FI" dirty="0" err="1">
                <a:cs typeface="Calibri" panose="020F0502020204030204"/>
              </a:rPr>
              <a:t>skriver</a:t>
            </a:r>
            <a:r>
              <a:rPr lang="fi-FI" dirty="0">
                <a:cs typeface="Calibri" panose="020F0502020204030204"/>
              </a:rPr>
              <a:t> </a:t>
            </a:r>
            <a:r>
              <a:rPr lang="fi-FI" dirty="0" err="1">
                <a:cs typeface="Calibri" panose="020F0502020204030204"/>
              </a:rPr>
              <a:t>två</a:t>
            </a:r>
            <a:r>
              <a:rPr lang="fi-FI" dirty="0">
                <a:cs typeface="Calibri" panose="020F0502020204030204"/>
              </a:rPr>
              <a:t> </a:t>
            </a:r>
            <a:r>
              <a:rPr lang="fi-FI" dirty="0" err="1">
                <a:cs typeface="Calibri" panose="020F0502020204030204"/>
              </a:rPr>
              <a:t>dagar</a:t>
            </a:r>
            <a:r>
              <a:rPr lang="fi-FI" dirty="0">
                <a:cs typeface="Calibri" panose="020F0502020204030204"/>
              </a:rPr>
              <a:t> </a:t>
            </a:r>
            <a:r>
              <a:rPr lang="fi-FI" dirty="0" err="1">
                <a:cs typeface="Calibri" panose="020F0502020204030204"/>
              </a:rPr>
              <a:t>sjukledighet</a:t>
            </a:r>
            <a:r>
              <a:rPr lang="fi-FI" dirty="0">
                <a:cs typeface="Calibri" panose="020F0502020204030204"/>
              </a:rPr>
              <a:t> </a:t>
            </a:r>
            <a:r>
              <a:rPr lang="fi-FI" dirty="0" err="1">
                <a:cs typeface="Calibri" panose="020F0502020204030204"/>
              </a:rPr>
              <a:t>åt</a:t>
            </a:r>
            <a:r>
              <a:rPr lang="fi-FI" dirty="0">
                <a:cs typeface="Calibri" panose="020F0502020204030204"/>
              </a:rPr>
              <a:t> </a:t>
            </a:r>
            <a:r>
              <a:rPr lang="fi-FI" dirty="0" err="1">
                <a:cs typeface="Calibri" panose="020F0502020204030204"/>
              </a:rPr>
              <a:t>dig</a:t>
            </a:r>
            <a:r>
              <a:rPr lang="fi-FI" dirty="0">
                <a:cs typeface="Calibri" panose="020F0502020204030204"/>
              </a:rPr>
              <a:t>.</a:t>
            </a:r>
          </a:p>
        </p:txBody>
      </p:sp>
      <p:sp>
        <p:nvSpPr>
          <p:cNvPr id="4" name="Tekstiruutu 3">
            <a:extLst>
              <a:ext uri="{FF2B5EF4-FFF2-40B4-BE49-F238E27FC236}">
                <a16:creationId xmlns:a16="http://schemas.microsoft.com/office/drawing/2014/main" id="{C69DA8C3-6C51-866A-717E-F1F91579CEA0}"/>
              </a:ext>
            </a:extLst>
          </p:cNvPr>
          <p:cNvSpPr txBox="1"/>
          <p:nvPr/>
        </p:nvSpPr>
        <p:spPr>
          <a:xfrm>
            <a:off x="9144000" y="6411575"/>
            <a:ext cx="274319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000" dirty="0">
                <a:cs typeface="Calibri"/>
              </a:rPr>
              <a:t>Kuvat: MS 0365 kuvapankki</a:t>
            </a:r>
            <a:endParaRPr lang="fi-FI" sz="1000" dirty="0"/>
          </a:p>
        </p:txBody>
      </p:sp>
      <p:pic>
        <p:nvPicPr>
          <p:cNvPr id="8" name="Kuva 7" descr="Koiran pentu, jossa kuuma Pakkaa laukku">
            <a:extLst>
              <a:ext uri="{FF2B5EF4-FFF2-40B4-BE49-F238E27FC236}">
                <a16:creationId xmlns:a16="http://schemas.microsoft.com/office/drawing/2014/main" id="{DFD62F6C-CAD6-5A2B-BCF3-F23409AC0E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0533" y="2963228"/>
            <a:ext cx="3696666" cy="2459812"/>
          </a:xfrm>
          <a:prstGeom prst="rect">
            <a:avLst/>
          </a:prstGeom>
          <a:ln>
            <a:noFill/>
          </a:ln>
          <a:effectLst>
            <a:softEdge rad="112500"/>
          </a:effectLst>
        </p:spPr>
      </p:pic>
      <p:pic>
        <p:nvPicPr>
          <p:cNvPr id="9" name="Kuva 8" descr="Hammasrattaat ääriviiva">
            <a:extLst>
              <a:ext uri="{FF2B5EF4-FFF2-40B4-BE49-F238E27FC236}">
                <a16:creationId xmlns:a16="http://schemas.microsoft.com/office/drawing/2014/main" id="{7C759F3B-E70F-5291-1556-EFDE0BC372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25000" y="365125"/>
            <a:ext cx="1703549" cy="1703549"/>
          </a:xfrm>
          <a:prstGeom prst="rect">
            <a:avLst/>
          </a:prstGeom>
        </p:spPr>
      </p:pic>
      <p:sp>
        <p:nvSpPr>
          <p:cNvPr id="5" name="Tekstiruutu 4">
            <a:extLst>
              <a:ext uri="{FF2B5EF4-FFF2-40B4-BE49-F238E27FC236}">
                <a16:creationId xmlns:a16="http://schemas.microsoft.com/office/drawing/2014/main" id="{28827670-1C08-D069-90BA-754960D0D634}"/>
              </a:ext>
            </a:extLst>
          </p:cNvPr>
          <p:cNvSpPr txBox="1"/>
          <p:nvPr/>
        </p:nvSpPr>
        <p:spPr>
          <a:xfrm>
            <a:off x="4610100" y="2568377"/>
            <a:ext cx="2628900" cy="369332"/>
          </a:xfrm>
          <a:prstGeom prst="rect">
            <a:avLst/>
          </a:prstGeom>
          <a:noFill/>
        </p:spPr>
        <p:txBody>
          <a:bodyPr wrap="square" rtlCol="0">
            <a:spAutoFit/>
          </a:bodyPr>
          <a:lstStyle/>
          <a:p>
            <a:r>
              <a:rPr lang="fi-FI" dirty="0"/>
              <a:t>Mikä vaiva kyseessä?</a:t>
            </a:r>
          </a:p>
        </p:txBody>
      </p:sp>
      <p:sp>
        <p:nvSpPr>
          <p:cNvPr id="6" name="Nuoli: Vasen 5">
            <a:extLst>
              <a:ext uri="{FF2B5EF4-FFF2-40B4-BE49-F238E27FC236}">
                <a16:creationId xmlns:a16="http://schemas.microsoft.com/office/drawing/2014/main" id="{C39073D2-9451-F0DD-4669-4257D54781E9}"/>
              </a:ext>
            </a:extLst>
          </p:cNvPr>
          <p:cNvSpPr/>
          <p:nvPr/>
        </p:nvSpPr>
        <p:spPr>
          <a:xfrm>
            <a:off x="4001468" y="2212023"/>
            <a:ext cx="3307080" cy="1082040"/>
          </a:xfrm>
          <a:prstGeom prst="lef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kstiruutu 6">
            <a:extLst>
              <a:ext uri="{FF2B5EF4-FFF2-40B4-BE49-F238E27FC236}">
                <a16:creationId xmlns:a16="http://schemas.microsoft.com/office/drawing/2014/main" id="{FF925219-0BDF-F678-C13D-590D3B6CDCB1}"/>
              </a:ext>
            </a:extLst>
          </p:cNvPr>
          <p:cNvSpPr txBox="1"/>
          <p:nvPr/>
        </p:nvSpPr>
        <p:spPr>
          <a:xfrm>
            <a:off x="5052060" y="4259580"/>
            <a:ext cx="3368040" cy="369332"/>
          </a:xfrm>
          <a:prstGeom prst="rect">
            <a:avLst/>
          </a:prstGeom>
          <a:noFill/>
        </p:spPr>
        <p:txBody>
          <a:bodyPr wrap="square" rtlCol="0">
            <a:spAutoFit/>
          </a:bodyPr>
          <a:lstStyle/>
          <a:p>
            <a:r>
              <a:rPr lang="fi-FI" dirty="0"/>
              <a:t>Mitä lääkäri sanoo?</a:t>
            </a:r>
          </a:p>
        </p:txBody>
      </p:sp>
      <p:sp>
        <p:nvSpPr>
          <p:cNvPr id="10" name="Nuoli: Vasen 9">
            <a:extLst>
              <a:ext uri="{FF2B5EF4-FFF2-40B4-BE49-F238E27FC236}">
                <a16:creationId xmlns:a16="http://schemas.microsoft.com/office/drawing/2014/main" id="{21E2FC3B-691C-8354-EEC9-8FFA45B4CE5D}"/>
              </a:ext>
            </a:extLst>
          </p:cNvPr>
          <p:cNvSpPr/>
          <p:nvPr/>
        </p:nvSpPr>
        <p:spPr>
          <a:xfrm>
            <a:off x="4271010" y="3903226"/>
            <a:ext cx="3307080" cy="1082040"/>
          </a:xfrm>
          <a:prstGeom prst="lef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4373710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4545F78-CDDC-3D88-5657-AC9935B0BEE9}"/>
              </a:ext>
            </a:extLst>
          </p:cNvPr>
          <p:cNvSpPr>
            <a:spLocks noGrp="1"/>
          </p:cNvSpPr>
          <p:nvPr>
            <p:ph type="title"/>
          </p:nvPr>
        </p:nvSpPr>
        <p:spPr/>
        <p:txBody>
          <a:bodyPr/>
          <a:lstStyle/>
          <a:p>
            <a:r>
              <a:rPr lang="fi-FI" b="1" dirty="0"/>
              <a:t>Viesti töihin – ett </a:t>
            </a:r>
            <a:r>
              <a:rPr lang="fi-FI" b="1" dirty="0" err="1"/>
              <a:t>meddelande</a:t>
            </a:r>
            <a:r>
              <a:rPr lang="fi-FI" b="1" dirty="0"/>
              <a:t> </a:t>
            </a:r>
            <a:r>
              <a:rPr lang="fi-FI" b="1" dirty="0" err="1"/>
              <a:t>till</a:t>
            </a:r>
            <a:r>
              <a:rPr lang="fi-FI" b="1" dirty="0"/>
              <a:t> </a:t>
            </a:r>
            <a:r>
              <a:rPr lang="fi-FI" b="1" dirty="0" err="1"/>
              <a:t>arbetet</a:t>
            </a:r>
            <a:endParaRPr lang="fi-FI" b="1" dirty="0"/>
          </a:p>
        </p:txBody>
      </p:sp>
      <p:sp>
        <p:nvSpPr>
          <p:cNvPr id="3" name="Sisällön paikkamerkki 2">
            <a:extLst>
              <a:ext uri="{FF2B5EF4-FFF2-40B4-BE49-F238E27FC236}">
                <a16:creationId xmlns:a16="http://schemas.microsoft.com/office/drawing/2014/main" id="{CECD0C81-E7F2-74B5-EFE5-87023DCCBB55}"/>
              </a:ext>
            </a:extLst>
          </p:cNvPr>
          <p:cNvSpPr>
            <a:spLocks noGrp="1"/>
          </p:cNvSpPr>
          <p:nvPr>
            <p:ph idx="1"/>
          </p:nvPr>
        </p:nvSpPr>
        <p:spPr/>
        <p:txBody>
          <a:bodyPr/>
          <a:lstStyle/>
          <a:p>
            <a:pPr>
              <a:buFont typeface="Calibri" panose="020F0502020204030204" pitchFamily="34" charset="0"/>
              <a:buChar char="⁻"/>
            </a:pPr>
            <a:r>
              <a:rPr lang="fi-FI" dirty="0" err="1"/>
              <a:t>Hej</a:t>
            </a:r>
            <a:r>
              <a:rPr lang="fi-FI" dirty="0"/>
              <a:t> Jonas, </a:t>
            </a:r>
            <a:r>
              <a:rPr lang="fi-FI" dirty="0" err="1"/>
              <a:t>det</a:t>
            </a:r>
            <a:r>
              <a:rPr lang="fi-FI" dirty="0"/>
              <a:t> </a:t>
            </a:r>
            <a:r>
              <a:rPr lang="fi-FI" dirty="0" err="1"/>
              <a:t>här</a:t>
            </a:r>
            <a:r>
              <a:rPr lang="fi-FI" dirty="0"/>
              <a:t> </a:t>
            </a:r>
            <a:r>
              <a:rPr lang="fi-FI" dirty="0" err="1"/>
              <a:t>är</a:t>
            </a:r>
            <a:r>
              <a:rPr lang="fi-FI" dirty="0"/>
              <a:t> Anders.</a:t>
            </a:r>
          </a:p>
          <a:p>
            <a:pPr>
              <a:buFont typeface="Calibri" panose="020F0502020204030204" pitchFamily="34" charset="0"/>
              <a:buChar char="⁻"/>
            </a:pPr>
            <a:r>
              <a:rPr lang="fi-FI" dirty="0" err="1"/>
              <a:t>Hej</a:t>
            </a:r>
            <a:r>
              <a:rPr lang="fi-FI" dirty="0"/>
              <a:t> Anders. </a:t>
            </a:r>
            <a:r>
              <a:rPr lang="fi-FI" dirty="0" err="1"/>
              <a:t>Är</a:t>
            </a:r>
            <a:r>
              <a:rPr lang="fi-FI" dirty="0"/>
              <a:t> du </a:t>
            </a:r>
            <a:r>
              <a:rPr lang="fi-FI" dirty="0" err="1"/>
              <a:t>sjuk</a:t>
            </a:r>
            <a:r>
              <a:rPr lang="fi-FI" dirty="0"/>
              <a:t>?</a:t>
            </a:r>
          </a:p>
          <a:p>
            <a:pPr>
              <a:buFont typeface="Calibri" panose="020F0502020204030204" pitchFamily="34" charset="0"/>
              <a:buChar char="⁻"/>
            </a:pPr>
            <a:r>
              <a:rPr lang="fi-FI" dirty="0"/>
              <a:t>Ja, </a:t>
            </a:r>
            <a:r>
              <a:rPr lang="fi-FI" dirty="0" err="1"/>
              <a:t>tyvärr</a:t>
            </a:r>
            <a:r>
              <a:rPr lang="fi-FI" dirty="0"/>
              <a:t>. </a:t>
            </a:r>
            <a:r>
              <a:rPr lang="fi-FI" dirty="0" err="1"/>
              <a:t>Jag</a:t>
            </a:r>
            <a:r>
              <a:rPr lang="fi-FI" dirty="0"/>
              <a:t> </a:t>
            </a:r>
            <a:r>
              <a:rPr lang="fi-FI" dirty="0" err="1"/>
              <a:t>har</a:t>
            </a:r>
            <a:r>
              <a:rPr lang="fi-FI" dirty="0"/>
              <a:t> </a:t>
            </a:r>
            <a:r>
              <a:rPr lang="fi-FI" dirty="0" err="1"/>
              <a:t>feber</a:t>
            </a:r>
            <a:r>
              <a:rPr lang="fi-FI" dirty="0"/>
              <a:t> </a:t>
            </a:r>
            <a:r>
              <a:rPr lang="fi-FI" dirty="0" err="1"/>
              <a:t>och</a:t>
            </a:r>
            <a:r>
              <a:rPr lang="fi-FI" dirty="0"/>
              <a:t> </a:t>
            </a:r>
            <a:r>
              <a:rPr lang="fi-FI" dirty="0" err="1"/>
              <a:t>kan</a:t>
            </a:r>
            <a:r>
              <a:rPr lang="fi-FI" dirty="0"/>
              <a:t> </a:t>
            </a:r>
            <a:r>
              <a:rPr lang="fi-FI" dirty="0" err="1"/>
              <a:t>inte</a:t>
            </a:r>
            <a:r>
              <a:rPr lang="fi-FI" dirty="0"/>
              <a:t> </a:t>
            </a:r>
            <a:r>
              <a:rPr lang="fi-FI" dirty="0" err="1"/>
              <a:t>komma</a:t>
            </a:r>
            <a:r>
              <a:rPr lang="fi-FI" dirty="0"/>
              <a:t> </a:t>
            </a:r>
            <a:r>
              <a:rPr lang="fi-FI" dirty="0" err="1"/>
              <a:t>till</a:t>
            </a:r>
            <a:r>
              <a:rPr lang="fi-FI" dirty="0"/>
              <a:t> </a:t>
            </a:r>
            <a:r>
              <a:rPr lang="fi-FI" dirty="0" err="1"/>
              <a:t>arbetet</a:t>
            </a:r>
            <a:r>
              <a:rPr lang="fi-FI" dirty="0"/>
              <a:t> i </a:t>
            </a:r>
            <a:r>
              <a:rPr lang="fi-FI" dirty="0" err="1"/>
              <a:t>dag</a:t>
            </a:r>
            <a:r>
              <a:rPr lang="fi-FI" dirty="0"/>
              <a:t>.</a:t>
            </a:r>
          </a:p>
          <a:p>
            <a:pPr>
              <a:buFont typeface="Calibri" panose="020F0502020204030204" pitchFamily="34" charset="0"/>
              <a:buChar char="⁻"/>
            </a:pPr>
            <a:r>
              <a:rPr lang="fi-FI" dirty="0" err="1"/>
              <a:t>Vad</a:t>
            </a:r>
            <a:r>
              <a:rPr lang="fi-FI" dirty="0"/>
              <a:t> </a:t>
            </a:r>
            <a:r>
              <a:rPr lang="fi-FI" dirty="0" err="1"/>
              <a:t>synd</a:t>
            </a:r>
            <a:r>
              <a:rPr lang="fi-FI" dirty="0"/>
              <a:t>. </a:t>
            </a:r>
            <a:r>
              <a:rPr lang="fi-FI" dirty="0" err="1"/>
              <a:t>Men</a:t>
            </a:r>
            <a:r>
              <a:rPr lang="fi-FI" dirty="0"/>
              <a:t> </a:t>
            </a:r>
            <a:r>
              <a:rPr lang="fi-FI" dirty="0" err="1"/>
              <a:t>tack</a:t>
            </a:r>
            <a:r>
              <a:rPr lang="fi-FI" dirty="0"/>
              <a:t> </a:t>
            </a:r>
            <a:r>
              <a:rPr lang="fi-FI" dirty="0" err="1"/>
              <a:t>att</a:t>
            </a:r>
            <a:r>
              <a:rPr lang="fi-FI" dirty="0"/>
              <a:t> du </a:t>
            </a:r>
            <a:r>
              <a:rPr lang="fi-FI" dirty="0" err="1"/>
              <a:t>ringde</a:t>
            </a:r>
            <a:r>
              <a:rPr lang="fi-FI" dirty="0"/>
              <a:t>.</a:t>
            </a:r>
          </a:p>
          <a:p>
            <a:pPr>
              <a:buFont typeface="Calibri" panose="020F0502020204030204" pitchFamily="34" charset="0"/>
              <a:buChar char="⁻"/>
            </a:pPr>
            <a:r>
              <a:rPr lang="fi-FI" dirty="0" err="1"/>
              <a:t>Jag</a:t>
            </a:r>
            <a:r>
              <a:rPr lang="fi-FI" dirty="0"/>
              <a:t> </a:t>
            </a:r>
            <a:r>
              <a:rPr lang="fi-FI" dirty="0" err="1"/>
              <a:t>fick</a:t>
            </a:r>
            <a:r>
              <a:rPr lang="fi-FI" dirty="0"/>
              <a:t> </a:t>
            </a:r>
            <a:r>
              <a:rPr lang="fi-FI" dirty="0" err="1"/>
              <a:t>två</a:t>
            </a:r>
            <a:r>
              <a:rPr lang="fi-FI" dirty="0"/>
              <a:t> </a:t>
            </a:r>
            <a:r>
              <a:rPr lang="fi-FI" dirty="0" err="1"/>
              <a:t>dagar</a:t>
            </a:r>
            <a:r>
              <a:rPr lang="fi-FI" dirty="0"/>
              <a:t> </a:t>
            </a:r>
            <a:r>
              <a:rPr lang="fi-FI" dirty="0" err="1"/>
              <a:t>sjukledighet</a:t>
            </a:r>
            <a:r>
              <a:rPr lang="fi-FI" dirty="0"/>
              <a:t>.</a:t>
            </a:r>
          </a:p>
          <a:p>
            <a:pPr>
              <a:buFont typeface="Calibri" panose="020F0502020204030204" pitchFamily="34" charset="0"/>
              <a:buChar char="⁻"/>
            </a:pPr>
            <a:r>
              <a:rPr lang="fi-FI" dirty="0" err="1"/>
              <a:t>Okej</a:t>
            </a:r>
            <a:r>
              <a:rPr lang="fi-FI" dirty="0"/>
              <a:t>. </a:t>
            </a:r>
            <a:r>
              <a:rPr lang="fi-FI" dirty="0" err="1"/>
              <a:t>Krya</a:t>
            </a:r>
            <a:r>
              <a:rPr lang="fi-FI" dirty="0"/>
              <a:t> </a:t>
            </a:r>
            <a:r>
              <a:rPr lang="fi-FI" dirty="0" err="1"/>
              <a:t>på</a:t>
            </a:r>
            <a:r>
              <a:rPr lang="fi-FI" dirty="0"/>
              <a:t> </a:t>
            </a:r>
            <a:r>
              <a:rPr lang="fi-FI" dirty="0" err="1"/>
              <a:t>dig</a:t>
            </a:r>
            <a:r>
              <a:rPr lang="fi-FI" dirty="0"/>
              <a:t> Anders </a:t>
            </a:r>
            <a:r>
              <a:rPr lang="fi-FI" dirty="0" err="1"/>
              <a:t>och</a:t>
            </a:r>
            <a:r>
              <a:rPr lang="fi-FI" dirty="0"/>
              <a:t> vi </a:t>
            </a:r>
            <a:r>
              <a:rPr lang="fi-FI" dirty="0" err="1"/>
              <a:t>ses</a:t>
            </a:r>
            <a:r>
              <a:rPr lang="fi-FI" dirty="0"/>
              <a:t> </a:t>
            </a:r>
            <a:r>
              <a:rPr lang="fi-FI" dirty="0" err="1"/>
              <a:t>om</a:t>
            </a:r>
            <a:r>
              <a:rPr lang="fi-FI" dirty="0"/>
              <a:t> </a:t>
            </a:r>
            <a:r>
              <a:rPr lang="fi-FI" dirty="0" err="1"/>
              <a:t>två</a:t>
            </a:r>
            <a:r>
              <a:rPr lang="fi-FI" dirty="0"/>
              <a:t> </a:t>
            </a:r>
            <a:r>
              <a:rPr lang="fi-FI" dirty="0" err="1"/>
              <a:t>dagar</a:t>
            </a:r>
            <a:r>
              <a:rPr lang="fi-FI" dirty="0"/>
              <a:t>.</a:t>
            </a:r>
          </a:p>
          <a:p>
            <a:pPr>
              <a:buFont typeface="Calibri" panose="020F0502020204030204" pitchFamily="34" charset="0"/>
              <a:buChar char="⁻"/>
            </a:pPr>
            <a:r>
              <a:rPr lang="fi-FI" dirty="0" err="1"/>
              <a:t>Tack</a:t>
            </a:r>
            <a:r>
              <a:rPr lang="fi-FI" dirty="0"/>
              <a:t> Jonas. Vi </a:t>
            </a:r>
            <a:r>
              <a:rPr lang="fi-FI" dirty="0" err="1"/>
              <a:t>ses</a:t>
            </a:r>
            <a:r>
              <a:rPr lang="fi-FI" dirty="0"/>
              <a:t>.</a:t>
            </a:r>
          </a:p>
          <a:p>
            <a:pPr marL="0" indent="0">
              <a:buNone/>
            </a:pPr>
            <a:endParaRPr lang="fi-FI" dirty="0"/>
          </a:p>
        </p:txBody>
      </p:sp>
    </p:spTree>
    <p:extLst>
      <p:ext uri="{BB962C8B-B14F-4D97-AF65-F5344CB8AC3E}">
        <p14:creationId xmlns:p14="http://schemas.microsoft.com/office/powerpoint/2010/main" val="377380208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20CA879-49CE-3530-844C-949CBACDCCE8}"/>
              </a:ext>
            </a:extLst>
          </p:cNvPr>
          <p:cNvSpPr>
            <a:spLocks noGrp="1"/>
          </p:cNvSpPr>
          <p:nvPr>
            <p:ph type="title"/>
          </p:nvPr>
        </p:nvSpPr>
        <p:spPr/>
        <p:txBody>
          <a:bodyPr/>
          <a:lstStyle/>
          <a:p>
            <a:r>
              <a:rPr lang="fi-FI" b="1" dirty="0"/>
              <a:t>Mitä seuraavissa viesteissä sanotaan?</a:t>
            </a:r>
          </a:p>
        </p:txBody>
      </p:sp>
      <p:sp>
        <p:nvSpPr>
          <p:cNvPr id="3" name="Sisällön paikkamerkki 2">
            <a:extLst>
              <a:ext uri="{FF2B5EF4-FFF2-40B4-BE49-F238E27FC236}">
                <a16:creationId xmlns:a16="http://schemas.microsoft.com/office/drawing/2014/main" id="{0392E25C-8909-6205-5185-52CF57142538}"/>
              </a:ext>
            </a:extLst>
          </p:cNvPr>
          <p:cNvSpPr>
            <a:spLocks noGrp="1"/>
          </p:cNvSpPr>
          <p:nvPr>
            <p:ph idx="1"/>
          </p:nvPr>
        </p:nvSpPr>
        <p:spPr/>
        <p:txBody>
          <a:bodyPr/>
          <a:lstStyle/>
          <a:p>
            <a:pPr marL="0" indent="0">
              <a:buNone/>
            </a:pPr>
            <a:r>
              <a:rPr lang="fi-FI" dirty="0" err="1"/>
              <a:t>Malin,jag</a:t>
            </a:r>
            <a:r>
              <a:rPr lang="fi-FI" dirty="0"/>
              <a:t> </a:t>
            </a:r>
            <a:r>
              <a:rPr lang="fi-FI" dirty="0" err="1"/>
              <a:t>har</a:t>
            </a:r>
            <a:r>
              <a:rPr lang="fi-FI" dirty="0"/>
              <a:t> </a:t>
            </a:r>
            <a:r>
              <a:rPr lang="fi-FI" dirty="0" err="1"/>
              <a:t>ont</a:t>
            </a:r>
            <a:r>
              <a:rPr lang="fi-FI" dirty="0"/>
              <a:t> i </a:t>
            </a:r>
            <a:r>
              <a:rPr lang="fi-FI" dirty="0" err="1"/>
              <a:t>ryggen</a:t>
            </a:r>
            <a:r>
              <a:rPr lang="fi-FI" dirty="0"/>
              <a:t>. </a:t>
            </a:r>
            <a:r>
              <a:rPr lang="fi-FI" dirty="0" err="1"/>
              <a:t>Kan</a:t>
            </a:r>
            <a:r>
              <a:rPr lang="fi-FI" dirty="0"/>
              <a:t> </a:t>
            </a:r>
            <a:r>
              <a:rPr lang="fi-FI" dirty="0" err="1"/>
              <a:t>inte</a:t>
            </a:r>
            <a:r>
              <a:rPr lang="fi-FI" dirty="0"/>
              <a:t> </a:t>
            </a:r>
            <a:r>
              <a:rPr lang="fi-FI" dirty="0" err="1"/>
              <a:t>komma</a:t>
            </a:r>
            <a:r>
              <a:rPr lang="fi-FI" dirty="0"/>
              <a:t> </a:t>
            </a:r>
            <a:r>
              <a:rPr lang="fi-FI" dirty="0" err="1"/>
              <a:t>på</a:t>
            </a:r>
            <a:r>
              <a:rPr lang="fi-FI" dirty="0"/>
              <a:t> </a:t>
            </a:r>
            <a:r>
              <a:rPr lang="fi-FI" dirty="0" err="1"/>
              <a:t>bio</a:t>
            </a:r>
            <a:r>
              <a:rPr lang="fi-FI" dirty="0"/>
              <a:t> </a:t>
            </a:r>
            <a:r>
              <a:rPr lang="fi-FI" dirty="0" err="1"/>
              <a:t>idag</a:t>
            </a:r>
            <a:r>
              <a:rPr lang="fi-FI" dirty="0"/>
              <a:t>. </a:t>
            </a:r>
            <a:r>
              <a:rPr lang="fi-FI" dirty="0" err="1"/>
              <a:t>Kan</a:t>
            </a:r>
            <a:r>
              <a:rPr lang="fi-FI" dirty="0"/>
              <a:t> vi </a:t>
            </a:r>
            <a:r>
              <a:rPr lang="fi-FI" dirty="0" err="1"/>
              <a:t>ses</a:t>
            </a:r>
            <a:r>
              <a:rPr lang="fi-FI" dirty="0"/>
              <a:t> </a:t>
            </a:r>
            <a:r>
              <a:rPr lang="fi-FI" dirty="0" err="1"/>
              <a:t>nästa</a:t>
            </a:r>
            <a:r>
              <a:rPr lang="fi-FI" dirty="0"/>
              <a:t> </a:t>
            </a:r>
            <a:r>
              <a:rPr lang="fi-FI" dirty="0" err="1"/>
              <a:t>vecka</a:t>
            </a:r>
            <a:r>
              <a:rPr lang="fi-FI" dirty="0"/>
              <a:t>?</a:t>
            </a:r>
          </a:p>
          <a:p>
            <a:pPr marL="0" indent="0">
              <a:buNone/>
            </a:pPr>
            <a:endParaRPr lang="fi-FI" dirty="0"/>
          </a:p>
          <a:p>
            <a:pPr marL="0" indent="0">
              <a:buNone/>
            </a:pPr>
            <a:r>
              <a:rPr lang="fi-FI" dirty="0"/>
              <a:t>Benjamin, </a:t>
            </a:r>
            <a:r>
              <a:rPr lang="fi-FI" dirty="0" err="1"/>
              <a:t>var</a:t>
            </a:r>
            <a:r>
              <a:rPr lang="fi-FI" dirty="0"/>
              <a:t> </a:t>
            </a:r>
            <a:r>
              <a:rPr lang="fi-FI" dirty="0" err="1"/>
              <a:t>är</a:t>
            </a:r>
            <a:r>
              <a:rPr lang="fi-FI" dirty="0"/>
              <a:t> du? </a:t>
            </a:r>
            <a:r>
              <a:rPr lang="fi-FI" dirty="0" err="1"/>
              <a:t>Är</a:t>
            </a:r>
            <a:r>
              <a:rPr lang="fi-FI" dirty="0"/>
              <a:t> du </a:t>
            </a:r>
            <a:r>
              <a:rPr lang="fi-FI" dirty="0" err="1"/>
              <a:t>sjuk</a:t>
            </a:r>
            <a:r>
              <a:rPr lang="fi-FI" dirty="0"/>
              <a:t>? </a:t>
            </a:r>
            <a:r>
              <a:rPr lang="fi-FI" dirty="0" err="1"/>
              <a:t>Jag</a:t>
            </a:r>
            <a:r>
              <a:rPr lang="fi-FI" dirty="0"/>
              <a:t> </a:t>
            </a:r>
            <a:r>
              <a:rPr lang="fi-FI" dirty="0" err="1"/>
              <a:t>har</a:t>
            </a:r>
            <a:r>
              <a:rPr lang="fi-FI" dirty="0"/>
              <a:t> </a:t>
            </a:r>
            <a:r>
              <a:rPr lang="fi-FI" dirty="0" err="1"/>
              <a:t>väntat</a:t>
            </a:r>
            <a:r>
              <a:rPr lang="fi-FI" dirty="0"/>
              <a:t> </a:t>
            </a:r>
            <a:r>
              <a:rPr lang="fi-FI" dirty="0" err="1"/>
              <a:t>på</a:t>
            </a:r>
            <a:r>
              <a:rPr lang="fi-FI" dirty="0"/>
              <a:t> </a:t>
            </a:r>
            <a:r>
              <a:rPr lang="fi-FI" dirty="0" err="1"/>
              <a:t>dig</a:t>
            </a:r>
            <a:r>
              <a:rPr lang="fi-FI" dirty="0"/>
              <a:t> en </a:t>
            </a:r>
            <a:r>
              <a:rPr lang="fi-FI" dirty="0" err="1"/>
              <a:t>timme</a:t>
            </a:r>
            <a:r>
              <a:rPr lang="fi-FI" dirty="0"/>
              <a:t>.</a:t>
            </a:r>
          </a:p>
          <a:p>
            <a:pPr marL="0" indent="0">
              <a:buNone/>
            </a:pPr>
            <a:endParaRPr lang="fi-FI" dirty="0"/>
          </a:p>
          <a:p>
            <a:pPr marL="0" indent="0">
              <a:buNone/>
            </a:pPr>
            <a:r>
              <a:rPr lang="fi-FI" dirty="0" err="1"/>
              <a:t>Din</a:t>
            </a:r>
            <a:r>
              <a:rPr lang="fi-FI" dirty="0"/>
              <a:t> mamma </a:t>
            </a:r>
            <a:r>
              <a:rPr lang="fi-FI" dirty="0" err="1"/>
              <a:t>ringde</a:t>
            </a:r>
            <a:r>
              <a:rPr lang="fi-FI" dirty="0"/>
              <a:t> </a:t>
            </a:r>
            <a:r>
              <a:rPr lang="fi-FI" dirty="0" err="1"/>
              <a:t>att</a:t>
            </a:r>
            <a:r>
              <a:rPr lang="fi-FI" dirty="0"/>
              <a:t> du </a:t>
            </a:r>
            <a:r>
              <a:rPr lang="fi-FI" dirty="0" err="1"/>
              <a:t>har</a:t>
            </a:r>
            <a:r>
              <a:rPr lang="fi-FI" dirty="0"/>
              <a:t> </a:t>
            </a:r>
            <a:r>
              <a:rPr lang="fi-FI" dirty="0" err="1"/>
              <a:t>sjukledigt</a:t>
            </a:r>
            <a:r>
              <a:rPr lang="fi-FI" dirty="0"/>
              <a:t> </a:t>
            </a:r>
            <a:r>
              <a:rPr lang="fi-FI" dirty="0" err="1"/>
              <a:t>tre</a:t>
            </a:r>
            <a:r>
              <a:rPr lang="fi-FI" dirty="0"/>
              <a:t> </a:t>
            </a:r>
            <a:r>
              <a:rPr lang="fi-FI" dirty="0" err="1"/>
              <a:t>dagar</a:t>
            </a:r>
            <a:r>
              <a:rPr lang="fi-FI" dirty="0"/>
              <a:t>. </a:t>
            </a:r>
            <a:r>
              <a:rPr lang="fi-FI" dirty="0" err="1"/>
              <a:t>Är</a:t>
            </a:r>
            <a:r>
              <a:rPr lang="fi-FI" dirty="0"/>
              <a:t> du ok? </a:t>
            </a:r>
          </a:p>
          <a:p>
            <a:pPr marL="0" indent="0">
              <a:buNone/>
            </a:pPr>
            <a:endParaRPr lang="fi-FI" dirty="0"/>
          </a:p>
          <a:p>
            <a:pPr marL="0" indent="0">
              <a:buNone/>
            </a:pPr>
            <a:r>
              <a:rPr lang="fi-FI" dirty="0" err="1"/>
              <a:t>Hejsan</a:t>
            </a:r>
            <a:r>
              <a:rPr lang="fi-FI" dirty="0"/>
              <a:t>! </a:t>
            </a:r>
            <a:r>
              <a:rPr lang="fi-FI" dirty="0" err="1"/>
              <a:t>Jag</a:t>
            </a:r>
            <a:r>
              <a:rPr lang="fi-FI" dirty="0"/>
              <a:t> </a:t>
            </a:r>
            <a:r>
              <a:rPr lang="fi-FI" dirty="0" err="1"/>
              <a:t>har</a:t>
            </a:r>
            <a:r>
              <a:rPr lang="fi-FI" dirty="0"/>
              <a:t> </a:t>
            </a:r>
            <a:r>
              <a:rPr lang="fi-FI" dirty="0" err="1"/>
              <a:t>huvudvärk</a:t>
            </a:r>
            <a:r>
              <a:rPr lang="fi-FI" dirty="0"/>
              <a:t> </a:t>
            </a:r>
            <a:r>
              <a:rPr lang="fi-FI" dirty="0" err="1"/>
              <a:t>så</a:t>
            </a:r>
            <a:r>
              <a:rPr lang="fi-FI" dirty="0"/>
              <a:t> </a:t>
            </a:r>
            <a:r>
              <a:rPr lang="fi-FI" dirty="0" err="1"/>
              <a:t>jag</a:t>
            </a:r>
            <a:r>
              <a:rPr lang="fi-FI" dirty="0"/>
              <a:t> </a:t>
            </a:r>
            <a:r>
              <a:rPr lang="fi-FI" dirty="0" err="1"/>
              <a:t>måste</a:t>
            </a:r>
            <a:r>
              <a:rPr lang="fi-FI" dirty="0"/>
              <a:t> </a:t>
            </a:r>
            <a:r>
              <a:rPr lang="fi-FI" dirty="0" err="1"/>
              <a:t>vila</a:t>
            </a:r>
            <a:r>
              <a:rPr lang="fi-FI" dirty="0"/>
              <a:t>. </a:t>
            </a:r>
            <a:r>
              <a:rPr lang="fi-FI" dirty="0" err="1"/>
              <a:t>Jag</a:t>
            </a:r>
            <a:r>
              <a:rPr lang="fi-FI" dirty="0"/>
              <a:t> </a:t>
            </a:r>
            <a:r>
              <a:rPr lang="fi-FI" dirty="0" err="1"/>
              <a:t>ringer</a:t>
            </a:r>
            <a:r>
              <a:rPr lang="fi-FI" dirty="0"/>
              <a:t> </a:t>
            </a:r>
            <a:r>
              <a:rPr lang="fi-FI" dirty="0" err="1"/>
              <a:t>på</a:t>
            </a:r>
            <a:r>
              <a:rPr lang="fi-FI" dirty="0"/>
              <a:t> </a:t>
            </a:r>
            <a:r>
              <a:rPr lang="fi-FI" dirty="0" err="1"/>
              <a:t>kvällen</a:t>
            </a:r>
            <a:r>
              <a:rPr lang="fi-FI" dirty="0"/>
              <a:t>.</a:t>
            </a:r>
          </a:p>
          <a:p>
            <a:pPr marL="0" indent="0">
              <a:buNone/>
            </a:pPr>
            <a:endParaRPr lang="fi-FI" dirty="0"/>
          </a:p>
          <a:p>
            <a:pPr marL="0" indent="0">
              <a:buNone/>
            </a:pPr>
            <a:endParaRPr lang="fi-FI" dirty="0"/>
          </a:p>
        </p:txBody>
      </p:sp>
    </p:spTree>
    <p:extLst>
      <p:ext uri="{BB962C8B-B14F-4D97-AF65-F5344CB8AC3E}">
        <p14:creationId xmlns:p14="http://schemas.microsoft.com/office/powerpoint/2010/main" val="3267576986"/>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C7E8EE5B427E84C814C1C43F4283ED5" ma:contentTypeVersion="15" ma:contentTypeDescription="Create a new document." ma:contentTypeScope="" ma:versionID="3918171476c73bbed385c42388f33c78">
  <xsd:schema xmlns:xsd="http://www.w3.org/2001/XMLSchema" xmlns:xs="http://www.w3.org/2001/XMLSchema" xmlns:p="http://schemas.microsoft.com/office/2006/metadata/properties" xmlns:ns2="9fd5d5ac-0589-4c2a-a5a3-715f97564b00" xmlns:ns3="90585d02-f098-4b66-9e9b-c8e628037c7e" targetNamespace="http://schemas.microsoft.com/office/2006/metadata/properties" ma:root="true" ma:fieldsID="01b5fb6c26ae983e2e225f37d39be4a0" ns2:_="" ns3:_="">
    <xsd:import namespace="9fd5d5ac-0589-4c2a-a5a3-715f97564b00"/>
    <xsd:import namespace="90585d02-f098-4b66-9e9b-c8e628037c7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ObjectDetectorVersions" minOccurs="0"/>
                <xsd:element ref="ns2:Ohj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d5d5ac-0589-4c2a-a5a3-715f97564b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fb9b281-25f8-4ed3-b6e8-f02703d6e01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Ohje" ma:index="21" nillable="true" ma:displayName="Ohje" ma:format="Dropdown" ma:internalName="Ohj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0585d02-f098-4b66-9e9b-c8e628037c7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d0004512-f088-4111-aab8-e4d3d56dec56}" ma:internalName="TaxCatchAll" ma:showField="CatchAllData" ma:web="90585d02-f098-4b66-9e9b-c8e628037c7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Ohje xmlns="9fd5d5ac-0589-4c2a-a5a3-715f97564b00" xsi:nil="true"/>
    <lcf76f155ced4ddcb4097134ff3c332f xmlns="9fd5d5ac-0589-4c2a-a5a3-715f97564b00">
      <Terms xmlns="http://schemas.microsoft.com/office/infopath/2007/PartnerControls"/>
    </lcf76f155ced4ddcb4097134ff3c332f>
    <TaxCatchAll xmlns="90585d02-f098-4b66-9e9b-c8e628037c7e" xsi:nil="true"/>
  </documentManagement>
</p:properties>
</file>

<file path=customXml/itemProps1.xml><?xml version="1.0" encoding="utf-8"?>
<ds:datastoreItem xmlns:ds="http://schemas.openxmlformats.org/officeDocument/2006/customXml" ds:itemID="{F21B6A45-D091-4F2E-8F96-2C70FEA23854}">
  <ds:schemaRefs>
    <ds:schemaRef ds:uri="http://schemas.microsoft.com/sharepoint/v3/contenttype/forms"/>
  </ds:schemaRefs>
</ds:datastoreItem>
</file>

<file path=customXml/itemProps2.xml><?xml version="1.0" encoding="utf-8"?>
<ds:datastoreItem xmlns:ds="http://schemas.openxmlformats.org/officeDocument/2006/customXml" ds:itemID="{1FC2E365-8730-4A9E-B8D1-C2D59B46FC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d5d5ac-0589-4c2a-a5a3-715f97564b00"/>
    <ds:schemaRef ds:uri="90585d02-f098-4b66-9e9b-c8e628037c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4450503-DBFC-45AF-B363-1DCC5796DA32}">
  <ds:schemaRefs>
    <ds:schemaRef ds:uri="9fd5d5ac-0589-4c2a-a5a3-715f97564b00"/>
    <ds:schemaRef ds:uri="http://schemas.microsoft.com/office/2006/documentManagement/types"/>
    <ds:schemaRef ds:uri="http://purl.org/dc/terms/"/>
    <ds:schemaRef ds:uri="http://purl.org/dc/elements/1.1/"/>
    <ds:schemaRef ds:uri="http://schemas.microsoft.com/office/infopath/2007/PartnerControls"/>
    <ds:schemaRef ds:uri="http://www.w3.org/XML/1998/namespace"/>
    <ds:schemaRef ds:uri="90585d02-f098-4b66-9e9b-c8e628037c7e"/>
    <ds:schemaRef ds:uri="http://schemas.openxmlformats.org/package/2006/metadata/core-properti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1371</TotalTime>
  <Words>8898</Words>
  <Application>Microsoft Office PowerPoint</Application>
  <PresentationFormat>Laajakuva</PresentationFormat>
  <Paragraphs>1924</Paragraphs>
  <Slides>129</Slides>
  <Notes>0</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129</vt:i4>
      </vt:variant>
    </vt:vector>
  </HeadingPairs>
  <TitlesOfParts>
    <vt:vector size="135" baseType="lpstr">
      <vt:lpstr>ADLaM Display</vt:lpstr>
      <vt:lpstr>Arial</vt:lpstr>
      <vt:lpstr>Calibri</vt:lpstr>
      <vt:lpstr>Calibri Light</vt:lpstr>
      <vt:lpstr>Wingdings</vt:lpstr>
      <vt:lpstr>Office-teema</vt:lpstr>
      <vt:lpstr>Ruotsin alkeet</vt:lpstr>
      <vt:lpstr>PowerPoint-esitys</vt:lpstr>
      <vt:lpstr>Linkkivinkkejä ruotsin alkeiden tehtäviin</vt:lpstr>
      <vt:lpstr>Innehåll - sisällys</vt:lpstr>
      <vt:lpstr>Sisällys – innehåll </vt:lpstr>
      <vt:lpstr>Sisällys – innehåll </vt:lpstr>
      <vt:lpstr>PowerPoint-esitys</vt:lpstr>
      <vt:lpstr>PowerPoint-esitys</vt:lpstr>
      <vt:lpstr>PowerPoint-esitys</vt:lpstr>
      <vt:lpstr>PowerPoint-esitys</vt:lpstr>
      <vt:lpstr>Hej!</vt:lpstr>
      <vt:lpstr>Kolme dialogia - Lue ääneen parin kanssa</vt:lpstr>
      <vt:lpstr>Harjoittele parisi kanssa puhumaan</vt:lpstr>
      <vt:lpstr>Jag heter Joakim.</vt:lpstr>
      <vt:lpstr>Jag heter Joakim.</vt:lpstr>
      <vt:lpstr>Verbit är, har, heter, bor</vt:lpstr>
      <vt:lpstr>Verbit är, har, heter, bor  ratkaisu</vt:lpstr>
      <vt:lpstr>Kerro ruotsiksi itsestäsi</vt:lpstr>
      <vt:lpstr>Kerro itsestäsi ruotsiksi parillesi</vt:lpstr>
      <vt:lpstr>Ruotsin sanajärjestys</vt:lpstr>
      <vt:lpstr>Harjoittele sanajärjestystä – laita sanat järjestykseen.</vt:lpstr>
      <vt:lpstr>Harjoittele sanajärjestystä – laita sanat järjestykseen RATKAISU</vt:lpstr>
      <vt:lpstr>Kieltosana INTE</vt:lpstr>
      <vt:lpstr>Kieltosanan paikka</vt:lpstr>
      <vt:lpstr>Harjoittele kieltolauseita</vt:lpstr>
      <vt:lpstr>Harjoittele kieltolauseita -ratkaisu</vt:lpstr>
      <vt:lpstr>Kysymykset</vt:lpstr>
      <vt:lpstr>Ruotsin kysymyslause </vt:lpstr>
      <vt:lpstr>Lisää kysymyssana vad, var tai hur</vt:lpstr>
      <vt:lpstr>Lisää kysymyssana vad, var tai hur - ratkaisut</vt:lpstr>
      <vt:lpstr>Frågeord Kysmyssanoja</vt:lpstr>
      <vt:lpstr>Kysymyslause ilman kysymyssanaa</vt:lpstr>
      <vt:lpstr>Harjoittele kysymyksiä</vt:lpstr>
      <vt:lpstr>Harjoittele kysymyksiä -ratkaisu</vt:lpstr>
      <vt:lpstr>Ruotsin substantiivit ja verbit</vt:lpstr>
      <vt:lpstr>Sanoja</vt:lpstr>
      <vt:lpstr>Nummer 1-20</vt:lpstr>
      <vt:lpstr>Numerotehtäviä – mikä numero</vt:lpstr>
      <vt:lpstr>Numerotehtäviä – mikä numero RATKAISU</vt:lpstr>
      <vt:lpstr>Laske parisi kanssa ja kirjoita vastaus numeroin</vt:lpstr>
      <vt:lpstr>Laske parisi kanssa ja kirjoita vastaus numeroin - ratkaisu</vt:lpstr>
      <vt:lpstr>Persoonapronominit</vt:lpstr>
      <vt:lpstr>Mikä persoonapronomini? Kirjoita.</vt:lpstr>
      <vt:lpstr>Mikä persoonapronomini? Kirjoita. RATKAISU</vt:lpstr>
      <vt:lpstr>Harjoittele persoonapronomineja – kirjoita lauseet ruotsiksi</vt:lpstr>
      <vt:lpstr>Harjoittele persoonapronomineja – kirjoita lauseet ruotsiksi RATKAISU 1-8</vt:lpstr>
      <vt:lpstr>Harjoittele persoonapronomineja – kirjoita lauseet ruotsiksi RATKAISU 9-16</vt:lpstr>
      <vt:lpstr>Verbin taivutus</vt:lpstr>
      <vt:lpstr>Ruotsin verbi taipuu </vt:lpstr>
      <vt:lpstr>Etsi seuraavien verbien merkitys ja taivutusmuodot</vt:lpstr>
      <vt:lpstr>Etsi seuraavien verbien merkitys ja taivutusmuodot - ratkaisu</vt:lpstr>
      <vt:lpstr>Opi tavallisimpia verbejä – suomenna</vt:lpstr>
      <vt:lpstr>Opi tavallisimpia verbejä – suomenna RATKAISU</vt:lpstr>
      <vt:lpstr>Vebin taivutusluokat 1,2,3</vt:lpstr>
      <vt:lpstr>Verbimuotojen käyttö</vt:lpstr>
      <vt:lpstr>Apuverbit ja perusmuoto</vt:lpstr>
      <vt:lpstr>Harjoittele apuverbi + perusmuoto</vt:lpstr>
      <vt:lpstr>Harjoittele apuverbi + perusmuoto RATKAISU</vt:lpstr>
      <vt:lpstr>Preesens ” teen”</vt:lpstr>
      <vt:lpstr>Harjoittele preesensiä</vt:lpstr>
      <vt:lpstr>Harjoittele preesensiä - ratkaisu</vt:lpstr>
      <vt:lpstr>Imperfekti ”tein” - päättynyt toiminta</vt:lpstr>
      <vt:lpstr>Harjoittele imperfektiä </vt:lpstr>
      <vt:lpstr>Harjoittele imperfektiä- ratkaisut </vt:lpstr>
      <vt:lpstr>Perfekti ”olen tehnyt”</vt:lpstr>
      <vt:lpstr>Pluskvamperfekti ”olin tehnyt”</vt:lpstr>
      <vt:lpstr>Harjoittele perfektiä ja pl.perfektiä ratkaisu</vt:lpstr>
      <vt:lpstr>Harjoittele – kirjoita ruotsiksi kaikissa aikamuodoissa</vt:lpstr>
      <vt:lpstr>Harjoittele – kirjoita ruotsiksi kaikissa aikamuodoissa ratkaisu</vt:lpstr>
      <vt:lpstr>Epäsäännöllisesti taipuvia verbejä – etsi taivutusmuodot ja merkitys</vt:lpstr>
      <vt:lpstr>Epäsäännöllisesti taipuvia verbejä – etsi taivutusmuodot ja merkitys ratkaisu</vt:lpstr>
      <vt:lpstr>Vad är klockan? – Klockan är…</vt:lpstr>
      <vt:lpstr>Kysy: Vad är klockan? Pari vastaa Klockan är..</vt:lpstr>
      <vt:lpstr>Ruoka – opi sanoja</vt:lpstr>
      <vt:lpstr>Etsi itsellesi ruotsinkielisiä ruokasanoja otsikoiden mukaan – tee lista</vt:lpstr>
      <vt:lpstr>PowerPoint-esitys</vt:lpstr>
      <vt:lpstr>Toivotuksia</vt:lpstr>
      <vt:lpstr>Perhe = en familj</vt:lpstr>
      <vt:lpstr>Karim köper kaffe och bulle</vt:lpstr>
      <vt:lpstr>Harjoittele – muuta alleviivatut kohdat</vt:lpstr>
      <vt:lpstr>Harjoittele</vt:lpstr>
      <vt:lpstr>Numeroita 21-100 – huomaatko säännön?</vt:lpstr>
      <vt:lpstr>Harjoittele numeroita parisi kanssa</vt:lpstr>
      <vt:lpstr>Ruotsin yksikkö ja monikko</vt:lpstr>
      <vt:lpstr>Substantiivin taivutus</vt:lpstr>
      <vt:lpstr>Taivuta seuraavat sanat</vt:lpstr>
      <vt:lpstr>Taivuta seuraavat sanat - ratkaisu</vt:lpstr>
      <vt:lpstr>Yksi vai monta?</vt:lpstr>
      <vt:lpstr>Yksi vai monta? Ratkaisu</vt:lpstr>
      <vt:lpstr>Kuinka monta? - Hur många?</vt:lpstr>
      <vt:lpstr>Omistuspronominit</vt:lpstr>
      <vt:lpstr>Harjoittele omistuspronomineja</vt:lpstr>
      <vt:lpstr>Harjoittele omistuspronomineja ratkaisu</vt:lpstr>
      <vt:lpstr>Årstider, månader, väder</vt:lpstr>
      <vt:lpstr>Millainen sää on – Hurdant är vädret?</vt:lpstr>
      <vt:lpstr>Ruumiinosat -kroppsdelar </vt:lpstr>
      <vt:lpstr>Lääkärissä - hos läkaren</vt:lpstr>
      <vt:lpstr>Viesti töihin – ett meddelande till arbetet</vt:lpstr>
      <vt:lpstr>Mitä seuraavissa viesteissä sanotaan?</vt:lpstr>
      <vt:lpstr>Missä on linja-autoasema? Var ligger busstationen?</vt:lpstr>
      <vt:lpstr>Tienneuvominen</vt:lpstr>
      <vt:lpstr>Paikkoja – yhdistä paikka ja kuva?</vt:lpstr>
      <vt:lpstr>Kuuntele mitä opettaja kertoo ja piirrä reitti</vt:lpstr>
      <vt:lpstr>Neuvo ystäväsi perille</vt:lpstr>
      <vt:lpstr>Matkustan Helsinkiin - Jag ska resa till Helsingfors</vt:lpstr>
      <vt:lpstr>Matka – en resa</vt:lpstr>
      <vt:lpstr>Muita ajanilmauksia</vt:lpstr>
      <vt:lpstr>Värejä - färg</vt:lpstr>
      <vt:lpstr>Vaatteita -kläder</vt:lpstr>
      <vt:lpstr>Adjektiivi kuvailee ja taipuu</vt:lpstr>
      <vt:lpstr>Opettele adjektiiveja – kirjoita kaikki kolme muotoa</vt:lpstr>
      <vt:lpstr>Opettele adjektiiveja – kirjoita kaikki kolme muotoa ratkaisu</vt:lpstr>
      <vt:lpstr>Mikä muoto adjektiivista?</vt:lpstr>
      <vt:lpstr>Mikä muoto adjektiivista? ratkaisu</vt:lpstr>
      <vt:lpstr>Michel studerar till ett yrke</vt:lpstr>
      <vt:lpstr>Vertaa suomennosta edelliseen tekstiin – korjatkaa yhdessä käännösvirheet.</vt:lpstr>
      <vt:lpstr>Vertaa suomennosta edelliseen tekstiin – korjatkaa yhdessä käännösvirheet. ratkaisu</vt:lpstr>
      <vt:lpstr>Kirjoitan itsestäni-  Jag skriver om dig själv</vt:lpstr>
      <vt:lpstr>Koulu Suomessa- Skolan i Finland</vt:lpstr>
      <vt:lpstr>Koulu - en skola, skolan 1</vt:lpstr>
      <vt:lpstr>Mitä me opiskelemme? -Vad studerar vi?</vt:lpstr>
      <vt:lpstr>Vår skola – kirjoita koulustasi tietoja</vt:lpstr>
      <vt:lpstr>Ammatti – ett yrke Pystytkö tunnistamaan ammatteja?</vt:lpstr>
      <vt:lpstr>Ammatti – ett yrke ratkaisu Pystytkö tunnistamaan ammatteja?</vt:lpstr>
      <vt:lpstr>Vem gör vad? - Kuka tekee mitä?  Valitse laatikosta sopiva verbi ja taivuta</vt:lpstr>
      <vt:lpstr>Vem gör vad? - Kuka tekee mitä? ratkaisu Valitse laatikosta sopiva verbi ja taivuta</vt:lpstr>
      <vt:lpstr>Työ – ett arbete, ett jobb</vt:lpstr>
      <vt:lpstr>Mitä seuraavat lauseet tarkoittavat?</vt:lpstr>
      <vt:lpstr>Joko osaat?</vt:lpstr>
    </vt:vector>
  </TitlesOfParts>
  <Company>Turun kaupunki (Opetus x64)</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Ruotsin alkeet</dc:title>
  <dc:creator>Anne-Marie Haikio</dc:creator>
  <cp:lastModifiedBy>Anne-Marie Haikio</cp:lastModifiedBy>
  <cp:revision>123</cp:revision>
  <dcterms:created xsi:type="dcterms:W3CDTF">2023-09-26T10:25:10Z</dcterms:created>
  <dcterms:modified xsi:type="dcterms:W3CDTF">2024-02-21T09:08:09Z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0x0101003C7E8EE5B427E84C814C1C43F4283ED5</vt:lpwstr>
  </property>
  <property fmtid="{D5CDD505-2E9C-101B-9397-08002B2CF9AE}" pid="3" name="MediaServiceImageTags">
    <vt:lpwstr/>
  </property>
</Properties>
</file>