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5" r:id="rId16"/>
    <p:sldId id="306" r:id="rId17"/>
    <p:sldId id="307" r:id="rId18"/>
    <p:sldId id="304" r:id="rId19"/>
    <p:sldId id="308" r:id="rId20"/>
    <p:sldId id="309" r:id="rId21"/>
    <p:sldId id="310" r:id="rId22"/>
    <p:sldId id="311" r:id="rId23"/>
    <p:sldId id="312" r:id="rId24"/>
    <p:sldId id="313" r:id="rId25"/>
    <p:sldId id="28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Rf9NHychkE&amp;list=PLi9SzbW94XuOvO8KSy5Rh2Y2qzm2zwTS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Digitaitojen perusosaaja (T1)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4. Vastuullinen toiminta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8672878" y="5750168"/>
            <a:ext cx="380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Markku Salo 2024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5565" y="6119500"/>
            <a:ext cx="1132010" cy="44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458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Huomioi nämä:</a:t>
            </a:r>
          </a:p>
          <a:p>
            <a:pPr marL="0" indent="0">
              <a:buNone/>
            </a:pPr>
            <a:r>
              <a:rPr lang="fi-FI" dirty="0"/>
              <a:t>SOME-palvelut ovat julkisija: päivityksesi, tykkäykset ja jakosi sekä esim. julkaisemasi videot        Tarkasta asetukset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Joitakin tietoja voivat rikollisetkin yrittää hyödyntää: yhteystiedot, syntymäpäiväilmoitukset, laadukkaat kuvat (passikuvat)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Tutustu palvelusi yksityisyysasetuksiin!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2057400" y="3209192"/>
            <a:ext cx="386862" cy="211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299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sz="2400" dirty="0"/>
              <a:t>Huolehdi kirjautumistiedoistasi ja pidä laadukas salasana</a:t>
            </a:r>
          </a:p>
          <a:p>
            <a:pPr lvl="1"/>
            <a:r>
              <a:rPr lang="fi-FI" sz="2400" dirty="0"/>
              <a:t>Tarkasta huolellisesti kaveripyynnöt</a:t>
            </a:r>
          </a:p>
          <a:p>
            <a:pPr lvl="1"/>
            <a:r>
              <a:rPr lang="fi-FI" sz="2400" dirty="0"/>
              <a:t>Älä julkaise kuvia, joita voidaan väärinkäyttää</a:t>
            </a:r>
          </a:p>
          <a:p>
            <a:pPr lvl="1"/>
            <a:r>
              <a:rPr lang="fi-FI" sz="2400" dirty="0"/>
              <a:t>Älä julkaise yksityisiä tietojasi (osoite, puhelinnumero, </a:t>
            </a:r>
            <a:r>
              <a:rPr lang="fi-FI" sz="2400" dirty="0" err="1"/>
              <a:t>hetu</a:t>
            </a:r>
            <a:r>
              <a:rPr lang="fi-FI" sz="2400" dirty="0"/>
              <a:t>)</a:t>
            </a:r>
          </a:p>
          <a:p>
            <a:pPr lvl="1"/>
            <a:r>
              <a:rPr lang="fi-FI" sz="2400" dirty="0"/>
              <a:t>Noudata malttia tykkäysten ja erityisesti jakojen kanssa</a:t>
            </a:r>
          </a:p>
          <a:p>
            <a:pPr lvl="1"/>
            <a:r>
              <a:rPr lang="fi-FI" sz="2400" dirty="0"/>
              <a:t>Muista käyttäytymissäännöt myös </a:t>
            </a:r>
            <a:r>
              <a:rPr lang="fi-FI" sz="2400" dirty="0" err="1"/>
              <a:t>somekeskusteluissa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48886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Facebook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4195519" cy="354171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dirty="0"/>
              <a:t>Facebookin yksityisyysasetukset</a:t>
            </a:r>
          </a:p>
          <a:p>
            <a:pPr marL="457200" lvl="1" indent="0">
              <a:buNone/>
            </a:pPr>
            <a:endParaRPr lang="fi-FI" sz="2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7607" y="2097088"/>
            <a:ext cx="4814345" cy="309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728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Facebook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4002088" cy="354171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dirty="0"/>
              <a:t>Tarkasta omat asetuksesi:</a:t>
            </a:r>
          </a:p>
          <a:p>
            <a:pPr lvl="1"/>
            <a:r>
              <a:rPr lang="fi-FI" sz="2400" dirty="0"/>
              <a:t>Kuka näkee kaverilistasi?</a:t>
            </a:r>
          </a:p>
          <a:p>
            <a:pPr lvl="1"/>
            <a:r>
              <a:rPr lang="fi-FI" sz="2400" dirty="0"/>
              <a:t>Kuka näkee julkaisusi?</a:t>
            </a:r>
          </a:p>
          <a:p>
            <a:pPr lvl="1"/>
            <a:r>
              <a:rPr lang="fi-FI" sz="2400" dirty="0"/>
              <a:t>Kuka näkee kuvasi?</a:t>
            </a:r>
          </a:p>
          <a:p>
            <a:pPr marL="457200" lvl="1" indent="0">
              <a:buNone/>
            </a:pPr>
            <a:endParaRPr lang="fi-FI" sz="2400" dirty="0"/>
          </a:p>
          <a:p>
            <a:pPr marL="457200" lvl="1" indent="0">
              <a:buNone/>
            </a:pPr>
            <a:endParaRPr lang="fi-FI" sz="2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627205"/>
            <a:ext cx="6578349" cy="310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06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Facebook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4195519" cy="354171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i-FI" sz="2400" dirty="0"/>
          </a:p>
          <a:p>
            <a:pPr marL="457200" lvl="1" indent="0">
              <a:buNone/>
            </a:pPr>
            <a:r>
              <a:rPr lang="fi-FI" sz="2400" dirty="0"/>
              <a:t>Asetuksia voi tehdä myös</a:t>
            </a:r>
          </a:p>
          <a:p>
            <a:pPr marL="457200" lvl="1" indent="0">
              <a:buNone/>
            </a:pPr>
            <a:r>
              <a:rPr lang="fi-FI" sz="2400" dirty="0"/>
              <a:t>jokaisen julkaisun kohdalla erikseen.</a:t>
            </a:r>
          </a:p>
          <a:p>
            <a:pPr marL="457200" lvl="1" indent="0">
              <a:buNone/>
            </a:pPr>
            <a:endParaRPr lang="fi-FI" sz="2400" dirty="0"/>
          </a:p>
          <a:p>
            <a:pPr marL="457200" lvl="1" indent="0">
              <a:buNone/>
            </a:pPr>
            <a:r>
              <a:rPr lang="fi-FI" sz="2400" dirty="0"/>
              <a:t>Niitä voi muuttaa jälkikäteen … -kuvakkeesta</a:t>
            </a:r>
          </a:p>
          <a:p>
            <a:pPr marL="457200" lvl="1" indent="0">
              <a:buNone/>
            </a:pPr>
            <a:endParaRPr lang="fi-FI" sz="2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2" y="1922258"/>
            <a:ext cx="3490301" cy="329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760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dirty="0"/>
              <a:t>Harjoitustehtäviä</a:t>
            </a:r>
          </a:p>
          <a:p>
            <a:pPr marL="457200" lvl="1" indent="0">
              <a:buNone/>
            </a:pPr>
            <a:endParaRPr lang="fi-FI" sz="2400" dirty="0"/>
          </a:p>
          <a:p>
            <a:pPr marL="457200" lvl="1" indent="0">
              <a:buNone/>
            </a:pPr>
            <a:r>
              <a:rPr lang="fi-FI" sz="2400" dirty="0"/>
              <a:t>Jos olet Facebookin käyttäjä, tarkasta yksityisyysasetuksesi</a:t>
            </a:r>
          </a:p>
          <a:p>
            <a:pPr marL="457200" lvl="1" indent="0">
              <a:buNone/>
            </a:pPr>
            <a:r>
              <a:rPr lang="fi-FI" sz="2400" dirty="0"/>
              <a:t>(Tee vastaava tarkastus jos käytät jotain muuta </a:t>
            </a:r>
            <a:r>
              <a:rPr lang="fi-FI" sz="2400" dirty="0" err="1"/>
              <a:t>some</a:t>
            </a:r>
            <a:r>
              <a:rPr lang="fi-FI" sz="2400" dirty="0"/>
              <a:t>-palvelua)</a:t>
            </a:r>
          </a:p>
          <a:p>
            <a:pPr marL="457200" lvl="1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47144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Verkkosivut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Nettisivuja on helppo väärentää</a:t>
            </a:r>
          </a:p>
          <a:p>
            <a:pPr marL="0" indent="0">
              <a:buNone/>
            </a:pPr>
            <a:r>
              <a:rPr lang="fi-FI" dirty="0"/>
              <a:t>Muutamia keinoja tarkastaa sivu</a:t>
            </a:r>
          </a:p>
          <a:p>
            <a:pPr lvl="1"/>
            <a:r>
              <a:rPr lang="fi-FI" dirty="0"/>
              <a:t>Kieliasu</a:t>
            </a:r>
          </a:p>
          <a:p>
            <a:pPr lvl="1"/>
            <a:r>
              <a:rPr lang="fi-FI" dirty="0"/>
              <a:t>Lukkosymboli</a:t>
            </a:r>
          </a:p>
          <a:p>
            <a:pPr lvl="1"/>
            <a:r>
              <a:rPr lang="fi-FI" dirty="0"/>
              <a:t>Osoitteen oikeellisuus</a:t>
            </a:r>
          </a:p>
          <a:p>
            <a:pPr lvl="1"/>
            <a:r>
              <a:rPr lang="fi-FI" dirty="0"/>
              <a:t>Yhteystiedot</a:t>
            </a:r>
          </a:p>
        </p:txBody>
      </p:sp>
    </p:spTree>
    <p:extLst>
      <p:ext uri="{BB962C8B-B14F-4D97-AF65-F5344CB8AC3E}">
        <p14:creationId xmlns:p14="http://schemas.microsoft.com/office/powerpoint/2010/main" val="3542887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Verkkosivut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Nettisivuja on helppo väärentää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Älä luota sivun ulkonäköön</a:t>
            </a:r>
          </a:p>
          <a:p>
            <a:pPr lvl="1"/>
            <a:r>
              <a:rPr lang="fi-FI" dirty="0"/>
              <a:t>Älä siirry kirjautumista edellyttävälle sivulle viestissä saamasi linkin kautta</a:t>
            </a:r>
          </a:p>
          <a:p>
            <a:pPr lvl="1"/>
            <a:r>
              <a:rPr lang="fi-FI" dirty="0"/>
              <a:t>Jos lähetät sivulle tietojasi, varmista että yhteys on salattu</a:t>
            </a:r>
          </a:p>
        </p:txBody>
      </p:sp>
    </p:spTree>
    <p:extLst>
      <p:ext uri="{BB962C8B-B14F-4D97-AF65-F5344CB8AC3E}">
        <p14:creationId xmlns:p14="http://schemas.microsoft.com/office/powerpoint/2010/main" val="295236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Verkkosivut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6543064" cy="384358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Osoitekentän edessä on pieniä kuvakkeita, jotka kertovat sivustosta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Kilpi = sininen, ei raportoitu ongelmia</a:t>
            </a:r>
          </a:p>
          <a:p>
            <a:pPr marL="0" indent="0">
              <a:buNone/>
            </a:pPr>
            <a:r>
              <a:rPr lang="fi-FI" dirty="0"/>
              <a:t>Lukko = salattu yhteys (HTTPS)</a:t>
            </a:r>
          </a:p>
          <a:p>
            <a:pPr marL="0" indent="0">
              <a:buNone/>
            </a:pPr>
            <a:r>
              <a:rPr lang="fi-FI" dirty="0"/>
              <a:t>Tarkasta myös osoitteen oikeellisuus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231" y="3261628"/>
            <a:ext cx="3688177" cy="627502"/>
          </a:xfrm>
          <a:prstGeom prst="rect">
            <a:avLst/>
          </a:prstGeom>
        </p:spPr>
      </p:pic>
      <p:sp>
        <p:nvSpPr>
          <p:cNvPr id="5" name="Ylänuoli 4"/>
          <p:cNvSpPr/>
          <p:nvPr/>
        </p:nvSpPr>
        <p:spPr>
          <a:xfrm>
            <a:off x="7948246" y="3849124"/>
            <a:ext cx="764931" cy="12045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963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Kaupankäynti netissä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288587" cy="384358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”Jos jokin kuulostaa liian hyvältä ollakseen totta, se ehkä on liian hyvää ollakseen totta”</a:t>
            </a:r>
          </a:p>
          <a:p>
            <a:pPr marL="0" indent="0">
              <a:buNone/>
            </a:pPr>
            <a:r>
              <a:rPr lang="fi-FI" dirty="0"/>
              <a:t>Netti on kätevä tapa käydä kauppaa. Muista kuitenkin:</a:t>
            </a:r>
          </a:p>
          <a:p>
            <a:pPr lvl="1"/>
            <a:r>
              <a:rPr lang="fi-FI" dirty="0"/>
              <a:t>Varo liian houkuttelevia tarjouksia ja ”loistavia tilaisuuksia”. </a:t>
            </a:r>
          </a:p>
          <a:p>
            <a:pPr lvl="1"/>
            <a:r>
              <a:rPr lang="fi-FI" dirty="0"/>
              <a:t>Tunnista liioitellut mainokset ja keinotekoinen </a:t>
            </a:r>
            <a:r>
              <a:rPr lang="fi-FI" dirty="0" err="1"/>
              <a:t>hypetys</a:t>
            </a:r>
            <a:r>
              <a:rPr lang="fi-FI" dirty="0"/>
              <a:t> esim. Facebookissa</a:t>
            </a:r>
          </a:p>
          <a:p>
            <a:pPr lvl="1"/>
            <a:r>
              <a:rPr lang="fi-FI" dirty="0"/>
              <a:t>Vältä luottokortilla maksamista netissä</a:t>
            </a:r>
          </a:p>
          <a:p>
            <a:pPr lvl="1"/>
            <a:r>
              <a:rPr lang="fi-FI" dirty="0"/>
              <a:t>Voit asettaa myös pankkitilillesi ja kortillesi erilaisia turvarajoja</a:t>
            </a:r>
          </a:p>
        </p:txBody>
      </p:sp>
    </p:spTree>
    <p:extLst>
      <p:ext uri="{BB962C8B-B14F-4D97-AF65-F5344CB8AC3E}">
        <p14:creationId xmlns:p14="http://schemas.microsoft.com/office/powerpoint/2010/main" val="251620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Osaat</a:t>
            </a:r>
          </a:p>
          <a:p>
            <a:pPr lvl="1"/>
            <a:r>
              <a:rPr lang="fi-FI" sz="1800" dirty="0"/>
              <a:t>tunnistaa digitaalisten laitteiden ja sovellusten käytön vaikutuksia terveyteen ja hyvinvointiin </a:t>
            </a:r>
          </a:p>
          <a:p>
            <a:pPr lvl="1"/>
            <a:r>
              <a:rPr lang="fi-FI" sz="1800" dirty="0"/>
              <a:t>käyttää viestipalveluita ja sosiaalisen median palveluita vastuullisesti </a:t>
            </a:r>
          </a:p>
          <a:p>
            <a:pPr lvl="1"/>
            <a:r>
              <a:rPr lang="fi-FI" sz="1800" dirty="0"/>
              <a:t>ottaa huomioon tekijänoikeudet tiedon käyttämisessä ja jakamisessa </a:t>
            </a:r>
          </a:p>
          <a:p>
            <a:pPr lvl="1"/>
            <a:r>
              <a:rPr lang="fi-FI" sz="1800" dirty="0"/>
              <a:t>luoda ja muokata kuvallista digitaalista sisältöä (esitysgrafiikka) tekijänoikeuksia noudattaen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930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Kaupankäynti netissä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288587" cy="38435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Harjoitustehtäviä</a:t>
            </a:r>
          </a:p>
          <a:p>
            <a:pPr marL="0" indent="0">
              <a:buNone/>
            </a:pPr>
            <a:r>
              <a:rPr lang="fi-FI" dirty="0"/>
              <a:t>Mieti luotettavia netin kauppapaikkoja, joissa voit:</a:t>
            </a:r>
          </a:p>
          <a:p>
            <a:pPr marL="0" indent="0">
              <a:buNone/>
            </a:pPr>
            <a:r>
              <a:rPr lang="fi-FI" dirty="0"/>
              <a:t>- Myydä itsellesi tarpeetonta pientä tavaraa</a:t>
            </a:r>
          </a:p>
          <a:p>
            <a:pPr>
              <a:buFontTx/>
              <a:buChar char="-"/>
            </a:pPr>
            <a:r>
              <a:rPr lang="fi-FI" dirty="0"/>
              <a:t>Ostaa elektroniikkaa (puhelimia, tietokoneita, TV)</a:t>
            </a:r>
          </a:p>
          <a:p>
            <a:pPr>
              <a:buFontTx/>
              <a:buChar char="-"/>
            </a:pPr>
            <a:r>
              <a:rPr lang="fi-FI" dirty="0"/>
              <a:t>Ostaa auton</a:t>
            </a:r>
          </a:p>
          <a:p>
            <a:pPr>
              <a:buFontTx/>
              <a:buChar char="-"/>
            </a:pPr>
            <a:r>
              <a:rPr lang="fi-FI" dirty="0"/>
              <a:t>Vuokrata asunnon</a:t>
            </a:r>
          </a:p>
          <a:p>
            <a:pPr>
              <a:buFontTx/>
              <a:buChar char="-"/>
            </a:pPr>
            <a:r>
              <a:rPr lang="fi-FI" dirty="0"/>
              <a:t>Saada / lahjoittaa tavaraa ilmaiseksi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540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Terveysvaikutukset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fi-FI" sz="2400" dirty="0"/>
          </a:p>
          <a:p>
            <a:pPr lvl="1"/>
            <a:r>
              <a:rPr lang="fi-FI" sz="2400" dirty="0"/>
              <a:t>Älylaitteet ja SOME voivat viedä paljon aikaa ja vähentää unen määrää</a:t>
            </a:r>
          </a:p>
          <a:p>
            <a:pPr lvl="1"/>
            <a:r>
              <a:rPr lang="fi-FI" sz="2400" dirty="0"/>
              <a:t>Mieti omaa toimintaasi</a:t>
            </a:r>
          </a:p>
          <a:p>
            <a:pPr lvl="1"/>
            <a:r>
              <a:rPr lang="fi-FI" sz="2400" dirty="0"/>
              <a:t>Viekö esimerkiksi SOME tai suoratoistopalvelut liikaa aikaasi?</a:t>
            </a:r>
          </a:p>
        </p:txBody>
      </p:sp>
    </p:spTree>
    <p:extLst>
      <p:ext uri="{BB962C8B-B14F-4D97-AF65-F5344CB8AC3E}">
        <p14:creationId xmlns:p14="http://schemas.microsoft.com/office/powerpoint/2010/main" val="2831436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ITseopiskelutehtävät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Itseopiskelua (2h)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Katso </a:t>
            </a:r>
            <a:r>
              <a:rPr lang="fi-FI" dirty="0">
                <a:hlinkClick r:id="rId2"/>
              </a:rPr>
              <a:t>Osuvat taidot videosarja </a:t>
            </a:r>
            <a:r>
              <a:rPr lang="fi-FI" dirty="0"/>
              <a:t>ja kertaa asioita</a:t>
            </a:r>
          </a:p>
          <a:p>
            <a:pPr lvl="1"/>
            <a:r>
              <a:rPr lang="fi-FI" dirty="0"/>
              <a:t>Onko sinulla tiedossa minkälaisia turvarajoja voit asettaa omalle maksukortillesi ja pankkitilillesi?</a:t>
            </a:r>
          </a:p>
          <a:p>
            <a:pPr lvl="1"/>
            <a:r>
              <a:rPr lang="fi-FI" dirty="0"/>
              <a:t>Mieti miten älylaitteiden käyttöä voisi vähentää, jos se on liiallista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029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Netiketti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Hyvät käytöstavat netissä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Lait</a:t>
            </a:r>
          </a:p>
          <a:p>
            <a:pPr lvl="1"/>
            <a:r>
              <a:rPr lang="fi-FI" dirty="0"/>
              <a:t>Hyvät käytänteet</a:t>
            </a:r>
          </a:p>
          <a:p>
            <a:pPr lvl="1"/>
            <a:r>
              <a:rPr lang="fi-FI" dirty="0"/>
              <a:t>Toisten huomioonottaminen</a:t>
            </a:r>
          </a:p>
          <a:p>
            <a:pPr lvl="1"/>
            <a:r>
              <a:rPr lang="fi-FI" dirty="0"/>
              <a:t>Yhteiset pelisäännöt</a:t>
            </a:r>
          </a:p>
        </p:txBody>
      </p:sp>
    </p:spTree>
    <p:extLst>
      <p:ext uri="{BB962C8B-B14F-4D97-AF65-F5344CB8AC3E}">
        <p14:creationId xmlns:p14="http://schemas.microsoft.com/office/powerpoint/2010/main" val="48355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Netiketti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Älä julkaise</a:t>
            </a:r>
          </a:p>
          <a:p>
            <a:pPr lvl="1"/>
            <a:r>
              <a:rPr lang="fi-FI" dirty="0"/>
              <a:t>Tietoja toisesta henkilöstä ilman lupaa</a:t>
            </a:r>
          </a:p>
          <a:p>
            <a:pPr lvl="1"/>
            <a:r>
              <a:rPr lang="fi-FI" dirty="0"/>
              <a:t>Herjaavaa tai loukkaavaa sisältöä</a:t>
            </a:r>
          </a:p>
          <a:p>
            <a:pPr marL="457200" lvl="1" indent="0">
              <a:buNone/>
            </a:pPr>
            <a:r>
              <a:rPr lang="fi-FI" dirty="0"/>
              <a:t>          - sanoisitko samat asiat kasvotusten? </a:t>
            </a:r>
          </a:p>
        </p:txBody>
      </p:sp>
    </p:spTree>
    <p:extLst>
      <p:ext uri="{BB962C8B-B14F-4D97-AF65-F5344CB8AC3E}">
        <p14:creationId xmlns:p14="http://schemas.microsoft.com/office/powerpoint/2010/main" val="1339487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Netiketti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Vältä Provosointia ja riidan haastamista</a:t>
            </a:r>
          </a:p>
          <a:p>
            <a:pPr lvl="1"/>
            <a:r>
              <a:rPr lang="fi-FI" dirty="0"/>
              <a:t>Ole kohtelias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11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Palvelut ovat yleensä ilmaisia ja </a:t>
            </a:r>
            <a:r>
              <a:rPr lang="fi-FI" dirty="0" err="1"/>
              <a:t>mainosrahotteisia</a:t>
            </a:r>
            <a:endParaRPr lang="fi-FI" dirty="0"/>
          </a:p>
          <a:p>
            <a:r>
              <a:rPr lang="fi-FI" dirty="0"/>
              <a:t>Käyttäjät ovat sosiaalisen median (ilmaisia) sisällöntuottajia</a:t>
            </a:r>
          </a:p>
          <a:p>
            <a:r>
              <a:rPr lang="fi-FI" dirty="0"/>
              <a:t>Suosittuja perinteisiä SOME-palveluja ovat mm.</a:t>
            </a:r>
          </a:p>
          <a:p>
            <a:pPr marL="0" indent="0">
              <a:buNone/>
            </a:pPr>
            <a:r>
              <a:rPr lang="fi-FI" dirty="0"/>
              <a:t> 	</a:t>
            </a:r>
            <a:r>
              <a:rPr lang="fi-FI" sz="2300" dirty="0"/>
              <a:t>FACEBOOK </a:t>
            </a:r>
          </a:p>
          <a:p>
            <a:pPr marL="0" indent="0">
              <a:buNone/>
            </a:pPr>
            <a:r>
              <a:rPr lang="fi-FI" sz="2300" dirty="0"/>
              <a:t>	INSTAGRAM</a:t>
            </a:r>
          </a:p>
          <a:p>
            <a:pPr marL="0" indent="0">
              <a:buNone/>
            </a:pPr>
            <a:r>
              <a:rPr lang="fi-FI" sz="2300" dirty="0"/>
              <a:t>	X (Twitter)</a:t>
            </a:r>
          </a:p>
          <a:p>
            <a:r>
              <a:rPr lang="fi-FI" dirty="0"/>
              <a:t>Tarjolla on myös erikoistuneempia palveluja, kuten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2300" dirty="0"/>
              <a:t>LINKEDIN</a:t>
            </a:r>
          </a:p>
          <a:p>
            <a:pPr marL="0" indent="0">
              <a:buNone/>
            </a:pPr>
            <a:r>
              <a:rPr lang="fi-FI" sz="2300" dirty="0"/>
              <a:t>	MYSPACE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3189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Monissa mediapalveluissa on myös paljon </a:t>
            </a:r>
            <a:r>
              <a:rPr lang="fi-FI" dirty="0" err="1"/>
              <a:t>SOMEn</a:t>
            </a:r>
            <a:r>
              <a:rPr lang="fi-FI" dirty="0"/>
              <a:t> piirteitä kuten tykkäämiset, jakamiset ja ryhmät:</a:t>
            </a:r>
          </a:p>
          <a:p>
            <a:pPr marL="457200" lvl="1" indent="0">
              <a:buNone/>
            </a:pPr>
            <a:r>
              <a:rPr lang="fi-FI" dirty="0"/>
              <a:t>YOUTUBE</a:t>
            </a:r>
          </a:p>
          <a:p>
            <a:pPr marL="457200" lvl="1" indent="0">
              <a:buNone/>
            </a:pPr>
            <a:r>
              <a:rPr lang="fi-FI" dirty="0"/>
              <a:t>TIKTOK</a:t>
            </a:r>
          </a:p>
          <a:p>
            <a:pPr marL="457200" lvl="1" indent="0">
              <a:buNone/>
            </a:pPr>
            <a:r>
              <a:rPr lang="fi-FI" dirty="0"/>
              <a:t>SPOTIFY</a:t>
            </a:r>
          </a:p>
          <a:p>
            <a:pPr marL="457200" lvl="1" indent="0">
              <a:buNone/>
            </a:pPr>
            <a:r>
              <a:rPr lang="fi-FI" dirty="0"/>
              <a:t>SOUNDCLOUD</a:t>
            </a:r>
          </a:p>
        </p:txBody>
      </p:sp>
    </p:spTree>
    <p:extLst>
      <p:ext uri="{BB962C8B-B14F-4D97-AF65-F5344CB8AC3E}">
        <p14:creationId xmlns:p14="http://schemas.microsoft.com/office/powerpoint/2010/main" val="384790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Mitä </a:t>
            </a:r>
            <a:r>
              <a:rPr lang="fi-FI" dirty="0" err="1"/>
              <a:t>SOMEssa</a:t>
            </a:r>
            <a:r>
              <a:rPr lang="fi-FI" dirty="0"/>
              <a:t> tehdään?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Seurataan toisten julkaisuja ja päivityksiä</a:t>
            </a:r>
          </a:p>
          <a:p>
            <a:r>
              <a:rPr lang="fi-FI" dirty="0"/>
              <a:t>Julkaistaan itse joko tekstejä, kuvia, videoita tai näiden yhdistelmiä</a:t>
            </a:r>
          </a:p>
          <a:p>
            <a:r>
              <a:rPr lang="fi-FI" dirty="0"/>
              <a:t>Annetaan tykkäyksiä (joskus myös ei-tykkäyksiä)</a:t>
            </a:r>
          </a:p>
          <a:p>
            <a:r>
              <a:rPr lang="fi-FI" dirty="0"/>
              <a:t>Jaetaan eteenpäin hyviä / hauskoja / kiinnostavia juttuja</a:t>
            </a:r>
          </a:p>
          <a:p>
            <a:r>
              <a:rPr lang="fi-FI" dirty="0"/>
              <a:t>Liitytään ja ollaan mukana ryhmissä – voit myös perustaa ryhmän</a:t>
            </a:r>
          </a:p>
          <a:p>
            <a:r>
              <a:rPr lang="fi-FI" dirty="0"/>
              <a:t>Seurataan kiinnostavia sivuja – voit myös perustaa oman sivun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623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media (</a:t>
            </a:r>
            <a:r>
              <a:rPr lang="fi-FI" dirty="0" err="1"/>
              <a:t>Some</a:t>
            </a:r>
            <a:r>
              <a:rPr lang="fi-FI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Helpointa (ja turvallisinta) on vain seurata sisältöä</a:t>
            </a:r>
          </a:p>
          <a:p>
            <a:r>
              <a:rPr lang="fi-FI" dirty="0"/>
              <a:t>Voit myös julkaista itse ns. päivityksiä</a:t>
            </a:r>
          </a:p>
          <a:p>
            <a:r>
              <a:rPr lang="fi-FI" dirty="0"/>
              <a:t>Voit tykätä toisten julkaisuista ja jakaa niitä eteenpäin</a:t>
            </a:r>
          </a:p>
          <a:p>
            <a:r>
              <a:rPr lang="fi-FI" dirty="0"/>
              <a:t>Voit liittyä ryhmiin ja sivuihin</a:t>
            </a:r>
          </a:p>
          <a:p>
            <a:r>
              <a:rPr lang="fi-FI" dirty="0"/>
              <a:t>Musiikki- ja videopalveluissa voit perustaa omia soittolistoja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5120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3C9BE4C97390C4DB9CE6B00B5090941" ma:contentTypeVersion="12" ma:contentTypeDescription="Luo uusi asiakirja." ma:contentTypeScope="" ma:versionID="f85bc6f67d29d03d5230031266d70532">
  <xsd:schema xmlns:xsd="http://www.w3.org/2001/XMLSchema" xmlns:xs="http://www.w3.org/2001/XMLSchema" xmlns:p="http://schemas.microsoft.com/office/2006/metadata/properties" xmlns:ns2="aeae1392-95b0-4bcf-9040-86c3943ed1f5" xmlns:ns3="499645c6-715d-4ebe-8be9-ea828130c03f" targetNamespace="http://schemas.microsoft.com/office/2006/metadata/properties" ma:root="true" ma:fieldsID="aab708cfe36553aad1295bdaf4e24ae2" ns2:_="" ns3:_="">
    <xsd:import namespace="aeae1392-95b0-4bcf-9040-86c3943ed1f5"/>
    <xsd:import namespace="499645c6-715d-4ebe-8be9-ea828130c0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e1392-95b0-4bcf-9040-86c3943ed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85c5036b-b58d-4359-8d00-aaa95b1efa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645c6-715d-4ebe-8be9-ea828130c03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18ea9fe-a206-4685-8f0d-8d1c74b13406}" ma:internalName="TaxCatchAll" ma:showField="CatchAllData" ma:web="499645c6-715d-4ebe-8be9-ea828130c0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ae1392-95b0-4bcf-9040-86c3943ed1f5">
      <Terms xmlns="http://schemas.microsoft.com/office/infopath/2007/PartnerControls"/>
    </lcf76f155ced4ddcb4097134ff3c332f>
    <TaxCatchAll xmlns="499645c6-715d-4ebe-8be9-ea828130c03f" xsi:nil="true"/>
  </documentManagement>
</p:properties>
</file>

<file path=customXml/itemProps1.xml><?xml version="1.0" encoding="utf-8"?>
<ds:datastoreItem xmlns:ds="http://schemas.openxmlformats.org/officeDocument/2006/customXml" ds:itemID="{37995F7C-E8B5-4B83-A810-AA8DC54BFE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CD901A-F25C-4A50-A6A9-D7012446A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ae1392-95b0-4bcf-9040-86c3943ed1f5"/>
    <ds:schemaRef ds:uri="499645c6-715d-4ebe-8be9-ea828130c0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1F5888-2A0A-485A-84FC-90576F28C26F}">
  <ds:schemaRefs>
    <ds:schemaRef ds:uri="http://schemas.microsoft.com/office/2006/metadata/properties"/>
    <ds:schemaRef ds:uri="http://schemas.microsoft.com/office/infopath/2007/PartnerControls"/>
    <ds:schemaRef ds:uri="aeae1392-95b0-4bcf-9040-86c3943ed1f5"/>
    <ds:schemaRef ds:uri="499645c6-715d-4ebe-8be9-ea828130c03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360</TotalTime>
  <Words>605</Words>
  <Application>Microsoft Office PowerPoint</Application>
  <PresentationFormat>Widescreen</PresentationFormat>
  <Paragraphs>135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Piiri</vt:lpstr>
      <vt:lpstr>Digitaitojen perusosaaja (T1)</vt:lpstr>
      <vt:lpstr>Tavoitteet</vt:lpstr>
      <vt:lpstr>Netiketti</vt:lpstr>
      <vt:lpstr>Netiketti</vt:lpstr>
      <vt:lpstr>Netiketti</vt:lpstr>
      <vt:lpstr>Sosiaalinen media (Some)</vt:lpstr>
      <vt:lpstr>Sosiaalinen media (Some)</vt:lpstr>
      <vt:lpstr>Sosiaalinen media (Some)</vt:lpstr>
      <vt:lpstr>Sosiaalinen media (Some)</vt:lpstr>
      <vt:lpstr>Sosiaalinen media (Some)</vt:lpstr>
      <vt:lpstr>Sosiaalinen media (Some)</vt:lpstr>
      <vt:lpstr>Facebook</vt:lpstr>
      <vt:lpstr>Facebook</vt:lpstr>
      <vt:lpstr>Facebook</vt:lpstr>
      <vt:lpstr>Sosiaalinen media (Some)</vt:lpstr>
      <vt:lpstr>Verkkosivut</vt:lpstr>
      <vt:lpstr>Verkkosivut</vt:lpstr>
      <vt:lpstr>Verkkosivut</vt:lpstr>
      <vt:lpstr>Kaupankäynti netissä</vt:lpstr>
      <vt:lpstr>Kaupankäynti netissä</vt:lpstr>
      <vt:lpstr>Terveysvaikutukset</vt:lpstr>
      <vt:lpstr>ITseopiskelutehtävät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Digitaitojen perusosaaja (T1)</dc:title>
  <dc:creator>Admin</dc:creator>
  <cp:lastModifiedBy>Admin</cp:lastModifiedBy>
  <cp:revision>51</cp:revision>
  <dcterms:created xsi:type="dcterms:W3CDTF">2024-01-09T17:29:36Z</dcterms:created>
  <dcterms:modified xsi:type="dcterms:W3CDTF">2024-02-26T09:15:37Z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0x010100E3C9BE4C97390C4DB9CE6B00B5090941</vt:lpwstr>
  </property>
</Properties>
</file>