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9"/>
  </p:notesMasterIdLst>
  <p:sldIdLst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A7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11217-16E8-4CD8-BE9C-45DF0709FD72}" type="datetimeFigureOut">
              <a:rPr lang="fi-FI" smtClean="0"/>
              <a:t>25.1.2021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144F3-522B-4EEC-A51F-75F8AAA54B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20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9B8C-6941-4656-8AFB-A4EC0D4A991F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869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CD13-E141-4C7C-82B7-9594C7096CB7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996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07E8-9190-49D7-839C-F2BDF05FD43E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6196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572392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7859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5567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16739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20169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876122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30362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39691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476A-995E-4207-9F35-D398366666B2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806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676540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89901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329459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241865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639854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807293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252037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1159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5E473-1002-4D0A-B625-504FC07FCEB8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4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84AC-A03F-4C19-8C55-8BFE702834FE}" type="datetime1">
              <a:rPr lang="fi-FI" smtClean="0"/>
              <a:t>25.1.2021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94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41D8-5527-4FC1-97AC-8C0FD112ADC9}" type="datetime1">
              <a:rPr lang="fi-FI" smtClean="0"/>
              <a:t>25.1.2021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948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CF20-CBDA-48C7-90B1-8F3EC4FE0FBC}" type="datetime1">
              <a:rPr lang="fi-FI" smtClean="0"/>
              <a:t>25.1.2021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27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ABE6-5BFE-4DD0-8870-8868054C4A36}" type="datetime1">
              <a:rPr lang="fi-FI" smtClean="0"/>
              <a:t>25.1.2021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7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E4C2-0E71-47A0-880F-3AF95FABBECD}" type="datetime1">
              <a:rPr lang="fi-FI" smtClean="0"/>
              <a:t>25.1.2021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250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D40F-BC65-49E2-AA8F-9C06F4CC8105}" type="datetime1">
              <a:rPr lang="fi-FI" smtClean="0"/>
              <a:t>25.1.2021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93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96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CB33-63DE-489E-AE22-439691424591}" type="datetime1">
              <a:rPr lang="fi-FI" smtClean="0"/>
              <a:t>25.1.2021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DC12E4-272E-42B5-BBFB-44AEA072C40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85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elda.helsinki.fi/handle/10138/18086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E1FCF4-8B83-4E46-8C9D-91FBDB32E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3927"/>
            <a:ext cx="9144000" cy="3218873"/>
          </a:xfrm>
          <a:solidFill>
            <a:srgbClr val="3A75C4"/>
          </a:solidFill>
        </p:spPr>
        <p:txBody>
          <a:bodyPr lIns="180000" tIns="180000" rIns="180000" bIns="180000" anchor="b" anchorCtr="0">
            <a:normAutofit/>
          </a:bodyPr>
          <a:lstStyle/>
          <a:p>
            <a: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Haastatteluaineiston analyysi </a:t>
            </a:r>
            <a:b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 tutkimuksen raportointi</a:t>
            </a:r>
            <a:b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 K. Määttä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6B669D7-C9EC-4261-99E6-51B54F7F0DD6}"/>
              </a:ext>
            </a:extLst>
          </p:cNvPr>
          <p:cNvSpPr txBox="1"/>
          <p:nvPr/>
        </p:nvSpPr>
        <p:spPr>
          <a:xfrm>
            <a:off x="258618" y="6428509"/>
            <a:ext cx="3823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Kuvan lähde: </a:t>
            </a:r>
            <a:r>
              <a:rPr lang="en-US" sz="1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 Catalog (CC0 1.0)</a:t>
            </a: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Haastatteluaineiston analyysi </a:t>
            </a:r>
            <a:br>
              <a:rPr lang="fi-FI" dirty="0"/>
            </a:br>
            <a:r>
              <a:rPr lang="fi-FI" dirty="0"/>
              <a:t>ja tutkimuksen raportointi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Kuinka haastattelua analysoidaan?</a:t>
            </a:r>
          </a:p>
          <a:p>
            <a:r>
              <a:rPr lang="fi-FI" dirty="0"/>
              <a:t>Kuinka haastatteluaineiston analyysi raportoidaan?</a:t>
            </a:r>
          </a:p>
          <a:p>
            <a:r>
              <a:rPr lang="fi-FI" dirty="0"/>
              <a:t>Mitä tutkimuseettisiä kysymyksiä liittyy haastatteluaineiston analyysiin ja siitä raportointiin?</a:t>
            </a:r>
          </a:p>
          <a:p>
            <a:r>
              <a:rPr lang="fi-FI" dirty="0"/>
              <a:t>Tehtävä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5927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Kuinka haastattelua analysoidaan?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Litterointi</a:t>
            </a:r>
          </a:p>
          <a:p>
            <a:r>
              <a:rPr lang="fi-FI" dirty="0"/>
              <a:t>Teemojen ja ilmiöiden koodaus</a:t>
            </a:r>
          </a:p>
          <a:p>
            <a:r>
              <a:rPr lang="fi-FI" dirty="0"/>
              <a:t>Toistuvat ilmiöt</a:t>
            </a:r>
          </a:p>
          <a:p>
            <a:r>
              <a:rPr lang="fi-FI" dirty="0"/>
              <a:t>Ristiriitaisuudet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949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Kuinka haastatteluaineiston</a:t>
            </a:r>
            <a:br>
              <a:rPr lang="fi-FI" dirty="0"/>
            </a:br>
            <a:r>
              <a:rPr lang="fi-FI" dirty="0"/>
              <a:t>analyysi raportoidaan?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Tulosten ryhmittely</a:t>
            </a:r>
          </a:p>
          <a:p>
            <a:pPr lvl="1"/>
            <a:r>
              <a:rPr lang="fi-FI" dirty="0"/>
              <a:t>Haastateltavan perusteella</a:t>
            </a:r>
          </a:p>
          <a:p>
            <a:pPr lvl="1"/>
            <a:r>
              <a:rPr lang="fi-FI" dirty="0"/>
              <a:t>Kysymysten perusteella</a:t>
            </a:r>
          </a:p>
          <a:p>
            <a:pPr lvl="2"/>
            <a:r>
              <a:rPr lang="fi-FI" dirty="0"/>
              <a:t>Tutkimuskysymykset</a:t>
            </a:r>
          </a:p>
          <a:p>
            <a:pPr lvl="2"/>
            <a:r>
              <a:rPr lang="fi-FI" dirty="0"/>
              <a:t>Haastattelukysymykset</a:t>
            </a:r>
          </a:p>
          <a:p>
            <a:pPr lvl="1"/>
            <a:r>
              <a:rPr lang="fi-FI" dirty="0"/>
              <a:t>Teeman perusteella</a:t>
            </a:r>
          </a:p>
          <a:p>
            <a:r>
              <a:rPr lang="fi-FI" dirty="0"/>
              <a:t>Referointitekniikat</a:t>
            </a:r>
          </a:p>
          <a:p>
            <a:pPr lvl="1"/>
            <a:r>
              <a:rPr lang="fi-FI" dirty="0"/>
              <a:t>Maininta: </a:t>
            </a:r>
            <a:r>
              <a:rPr lang="fi-FI" i="1" dirty="0"/>
              <a:t>Monet haastateltavat mainitsivat muun muassa X ongelman.</a:t>
            </a:r>
          </a:p>
          <a:p>
            <a:pPr lvl="1"/>
            <a:r>
              <a:rPr lang="fi-FI" dirty="0"/>
              <a:t>Epäsuora esitys: </a:t>
            </a:r>
            <a:r>
              <a:rPr lang="fi-FI" i="1" dirty="0"/>
              <a:t>Haastateltava sanoi, että….</a:t>
            </a:r>
          </a:p>
          <a:p>
            <a:pPr lvl="1"/>
            <a:r>
              <a:rPr lang="fi-FI" dirty="0"/>
              <a:t>Suora esitys: </a:t>
            </a:r>
            <a:r>
              <a:rPr lang="fi-FI" i="1" dirty="0"/>
              <a:t>Tämä tulee esille seuraavassa esimerkissä: ”(---)” </a:t>
            </a:r>
          </a:p>
          <a:p>
            <a:pPr lvl="1"/>
            <a:r>
              <a:rPr lang="fi-FI" dirty="0"/>
              <a:t>HUOM! Aineistoesimerkkien selittäminen vs. analyysi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7205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dirty="0"/>
              <a:t>Mitä tutkimuseettisiä kysymyksiä liittyy haastatteluaineiston analyysiin ja siitä raportointiin?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Analyysi suojatussa ympäristössä</a:t>
            </a:r>
          </a:p>
          <a:p>
            <a:r>
              <a:rPr lang="fi-FI" dirty="0"/>
              <a:t>Tutkimusaineiston säilyttäminen</a:t>
            </a:r>
          </a:p>
          <a:p>
            <a:r>
              <a:rPr lang="fi-FI" dirty="0"/>
              <a:t>Ei henkilötietoja!</a:t>
            </a:r>
          </a:p>
          <a:p>
            <a:r>
              <a:rPr lang="fi-FI" dirty="0" err="1"/>
              <a:t>Anonymisointi</a:t>
            </a:r>
            <a:r>
              <a:rPr lang="fi-FI" dirty="0"/>
              <a:t> tai </a:t>
            </a:r>
            <a:r>
              <a:rPr lang="fi-FI" dirty="0" err="1"/>
              <a:t>pseudonymisointi</a:t>
            </a:r>
            <a:endParaRPr lang="fi-FI" dirty="0"/>
          </a:p>
          <a:p>
            <a:r>
              <a:rPr lang="fi-FI" dirty="0"/>
              <a:t>Haastattelurunko ja suostumuslomake liitteisiin</a:t>
            </a:r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543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Etsi tietokannasta oman alasi ja aihepiirisi maisterintutkielmia: </a:t>
            </a:r>
            <a:r>
              <a:rPr lang="fi-FI" dirty="0">
                <a:hlinkClick r:id="rId2"/>
              </a:rPr>
              <a:t>https://helda.helsinki.fi/handle/10138/18086</a:t>
            </a:r>
            <a:endParaRPr lang="fi-FI" dirty="0"/>
          </a:p>
          <a:p>
            <a:r>
              <a:rPr lang="fi-FI" dirty="0"/>
              <a:t>Valitse ainakin kolme opinnäytettä</a:t>
            </a:r>
          </a:p>
          <a:p>
            <a:pPr lvl="1"/>
            <a:r>
              <a:rPr lang="fi-FI" i="1" dirty="0"/>
              <a:t>Tutki, kuinka niissä on referoitu haastattelijoiden kertomaa</a:t>
            </a:r>
          </a:p>
          <a:p>
            <a:pPr lvl="1"/>
            <a:r>
              <a:rPr lang="fi-FI" i="1" dirty="0"/>
              <a:t>Tutki, kuinka niissä on otettu huomioon tutkimuseettiset kysymykset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8666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184</Words>
  <Application>Microsoft Office PowerPoint</Application>
  <PresentationFormat>Laajakuva</PresentationFormat>
  <Paragraphs>42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Office Theme</vt:lpstr>
      <vt:lpstr>Pinta</vt:lpstr>
      <vt:lpstr>4) Haastatteluaineiston analyysi  ja tutkimuksen raportointi  Simo K. Määttä</vt:lpstr>
      <vt:lpstr>Haastatteluaineiston analyysi  ja tutkimuksen raportointi</vt:lpstr>
      <vt:lpstr>Kuinka haastattelua analysoidaan?</vt:lpstr>
      <vt:lpstr>Kuinka haastatteluaineiston analyysi raportoidaan?</vt:lpstr>
      <vt:lpstr>Mitä tutkimuseettisiä kysymyksiä liittyy haastatteluaineiston analyysiin ja siitä raportointiin?</vt:lpstr>
      <vt:lpstr>Tehtävä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Määttä, Simo K</dc:creator>
  <cp:lastModifiedBy>Juhana Harju</cp:lastModifiedBy>
  <cp:revision>14</cp:revision>
  <dcterms:created xsi:type="dcterms:W3CDTF">2020-11-18T10:37:36Z</dcterms:created>
  <dcterms:modified xsi:type="dcterms:W3CDTF">2021-01-25T18:31:42Z</dcterms:modified>
</cp:coreProperties>
</file>