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56" r:id="rId5"/>
    <p:sldId id="257" r:id="rId6"/>
    <p:sldId id="258" r:id="rId7"/>
    <p:sldId id="266" r:id="rId8"/>
    <p:sldId id="267" r:id="rId9"/>
    <p:sldId id="259" r:id="rId10"/>
    <p:sldId id="263" r:id="rId11"/>
    <p:sldId id="264" r:id="rId12"/>
    <p:sldId id="265"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41D827-74BE-4BEC-BED3-C7E18113158A}" v="1" dt="2020-10-28T07:00:30.290"/>
    <p1510:client id="{9E8D35D5-CDBA-4A4D-88B3-68BAD61EBDDA}" v="2" dt="2020-10-27T12:08:51.058"/>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CDD4EA"/>
          </a:solidFill>
        </a:fill>
      </a:tcStyle>
    </a:firstCol>
    <a:la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508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lastRow>
    <a:firstRow>
      <a:tcTxStyle b="on" i="off">
        <a:fontRef idx="minor">
          <a:srgbClr val="000000"/>
        </a:fontRef>
        <a:srgbClr val="000000"/>
      </a:tcTxStyle>
      <a:tcStyle>
        <a:tcBdr>
          <a:left>
            <a:ln w="25400" cap="flat">
              <a:solidFill>
                <a:schemeClr val="accent5"/>
              </a:solidFill>
              <a:prstDash val="solid"/>
              <a:round/>
            </a:ln>
          </a:left>
          <a:right>
            <a:ln w="25400" cap="flat">
              <a:solidFill>
                <a:schemeClr val="accent5"/>
              </a:solidFill>
              <a:prstDash val="solid"/>
              <a:round/>
            </a:ln>
          </a:right>
          <a:top>
            <a:ln w="25400" cap="flat">
              <a:solidFill>
                <a:schemeClr val="accent5"/>
              </a:solidFill>
              <a:prstDash val="solid"/>
              <a:round/>
            </a:ln>
          </a:top>
          <a:bottom>
            <a:ln w="25400" cap="flat">
              <a:solidFill>
                <a:schemeClr val="accent5"/>
              </a:solidFill>
              <a:prstDash val="solid"/>
              <a:round/>
            </a:ln>
          </a:bottom>
          <a:insideH>
            <a:ln w="25400" cap="flat">
              <a:solidFill>
                <a:schemeClr val="accent5"/>
              </a:solidFill>
              <a:prstDash val="solid"/>
              <a:round/>
            </a:ln>
          </a:insideH>
          <a:insideV>
            <a:ln w="25400" cap="flat">
              <a:solidFill>
                <a:schemeClr val="accent5"/>
              </a:solidFill>
              <a:prstDash val="solid"/>
              <a:round/>
            </a:ln>
          </a:insideV>
        </a:tcBdr>
        <a:fill>
          <a:solidFill>
            <a:srgbClr val="E8EBF5"/>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3"/>
  </p:normalViewPr>
  <p:slideViewPr>
    <p:cSldViewPr snapToGrid="0" snapToObjects="1">
      <p:cViewPr varScale="1">
        <p:scale>
          <a:sx n="55" d="100"/>
          <a:sy n="55" d="100"/>
        </p:scale>
        <p:origin x="6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rkku Säätelä" userId="dca27739-8b94-4cb3-bb4e-a84d30c15452" providerId="ADAL" clId="{8441D827-74BE-4BEC-BED3-C7E18113158A}"/>
    <pc:docChg chg="custSel modSld">
      <pc:chgData name="Sirkku Säätelä" userId="dca27739-8b94-4cb3-bb4e-a84d30c15452" providerId="ADAL" clId="{8441D827-74BE-4BEC-BED3-C7E18113158A}" dt="2020-10-28T07:01:01.131" v="38" actId="255"/>
      <pc:docMkLst>
        <pc:docMk/>
      </pc:docMkLst>
      <pc:sldChg chg="modSp mod">
        <pc:chgData name="Sirkku Säätelä" userId="dca27739-8b94-4cb3-bb4e-a84d30c15452" providerId="ADAL" clId="{8441D827-74BE-4BEC-BED3-C7E18113158A}" dt="2020-10-28T07:00:30.290" v="17"/>
        <pc:sldMkLst>
          <pc:docMk/>
          <pc:sldMk cId="0" sldId="256"/>
        </pc:sldMkLst>
        <pc:spChg chg="mod">
          <ac:chgData name="Sirkku Säätelä" userId="dca27739-8b94-4cb3-bb4e-a84d30c15452" providerId="ADAL" clId="{8441D827-74BE-4BEC-BED3-C7E18113158A}" dt="2020-10-28T07:00:30.290" v="17"/>
          <ac:spMkLst>
            <pc:docMk/>
            <pc:sldMk cId="0" sldId="256"/>
            <ac:spMk id="684" creationId="{00000000-0000-0000-0000-000000000000}"/>
          </ac:spMkLst>
        </pc:spChg>
      </pc:sldChg>
      <pc:sldChg chg="modSp mod">
        <pc:chgData name="Sirkku Säätelä" userId="dca27739-8b94-4cb3-bb4e-a84d30c15452" providerId="ADAL" clId="{8441D827-74BE-4BEC-BED3-C7E18113158A}" dt="2020-10-28T07:01:01.131" v="38" actId="255"/>
        <pc:sldMkLst>
          <pc:docMk/>
          <pc:sldMk cId="0" sldId="257"/>
        </pc:sldMkLst>
        <pc:spChg chg="mod">
          <ac:chgData name="Sirkku Säätelä" userId="dca27739-8b94-4cb3-bb4e-a84d30c15452" providerId="ADAL" clId="{8441D827-74BE-4BEC-BED3-C7E18113158A}" dt="2020-10-28T07:01:01.131" v="38" actId="255"/>
          <ac:spMkLst>
            <pc:docMk/>
            <pc:sldMk cId="0" sldId="257"/>
            <ac:spMk id="688" creationId="{00000000-0000-0000-0000-000000000000}"/>
          </ac:spMkLst>
        </pc:spChg>
      </pc:sldChg>
      <pc:sldChg chg="modSp">
        <pc:chgData name="Sirkku Säätelä" userId="dca27739-8b94-4cb3-bb4e-a84d30c15452" providerId="ADAL" clId="{8441D827-74BE-4BEC-BED3-C7E18113158A}" dt="2020-10-28T07:00:30.290" v="17"/>
        <pc:sldMkLst>
          <pc:docMk/>
          <pc:sldMk cId="0" sldId="259"/>
        </pc:sldMkLst>
        <pc:spChg chg="mod">
          <ac:chgData name="Sirkku Säätelä" userId="dca27739-8b94-4cb3-bb4e-a84d30c15452" providerId="ADAL" clId="{8441D827-74BE-4BEC-BED3-C7E18113158A}" dt="2020-10-28T07:00:30.290" v="17"/>
          <ac:spMkLst>
            <pc:docMk/>
            <pc:sldMk cId="0" sldId="259"/>
            <ac:spMk id="702" creationId="{00000000-0000-0000-0000-000000000000}"/>
          </ac:spMkLst>
        </pc:spChg>
      </pc:sldChg>
      <pc:sldChg chg="modSp">
        <pc:chgData name="Sirkku Säätelä" userId="dca27739-8b94-4cb3-bb4e-a84d30c15452" providerId="ADAL" clId="{8441D827-74BE-4BEC-BED3-C7E18113158A}" dt="2020-10-28T07:00:30.290" v="17"/>
        <pc:sldMkLst>
          <pc:docMk/>
          <pc:sldMk cId="2355180958" sldId="267"/>
        </pc:sldMkLst>
        <pc:spChg chg="mod">
          <ac:chgData name="Sirkku Säätelä" userId="dca27739-8b94-4cb3-bb4e-a84d30c15452" providerId="ADAL" clId="{8441D827-74BE-4BEC-BED3-C7E18113158A}" dt="2020-10-28T07:00:30.290" v="17"/>
          <ac:spMkLst>
            <pc:docMk/>
            <pc:sldMk cId="2355180958" sldId="267"/>
            <ac:spMk id="70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81" name="Shape 681"/>
          <p:cNvSpPr>
            <a:spLocks noGrp="1" noRot="1" noChangeAspect="1"/>
          </p:cNvSpPr>
          <p:nvPr>
            <p:ph type="sldImg"/>
          </p:nvPr>
        </p:nvSpPr>
        <p:spPr>
          <a:xfrm>
            <a:off x="1143000" y="685800"/>
            <a:ext cx="4572000" cy="3429000"/>
          </a:xfrm>
          <a:prstGeom prst="rect">
            <a:avLst/>
          </a:prstGeom>
        </p:spPr>
        <p:txBody>
          <a:bodyPr/>
          <a:lstStyle/>
          <a:p>
            <a:endParaRPr/>
          </a:p>
        </p:txBody>
      </p:sp>
      <p:sp>
        <p:nvSpPr>
          <p:cNvPr id="682" name="Shape 68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742996453"/>
      </p:ext>
    </p:extLst>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8"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19"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0"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1"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2"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3"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14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4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46"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47"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148"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149"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50"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51"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5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159" name="Otsikkoteksti"/>
          <p:cNvSpPr txBox="1">
            <a:spLocks noGrp="1"/>
          </p:cNvSpPr>
          <p:nvPr>
            <p:ph type="title"/>
          </p:nvPr>
        </p:nvSpPr>
        <p:spPr>
          <a:prstGeom prst="rect">
            <a:avLst/>
          </a:prstGeom>
        </p:spPr>
        <p:txBody>
          <a:bodyPr/>
          <a:lstStyle/>
          <a:p>
            <a:r>
              <a:t>Otsikkoteksti</a:t>
            </a:r>
          </a:p>
        </p:txBody>
      </p:sp>
      <p:sp>
        <p:nvSpPr>
          <p:cNvPr id="160" name="Leipätekstin taso yksi…"/>
          <p:cNvSpPr txBox="1">
            <a:spLocks noGrp="1"/>
          </p:cNvSpPr>
          <p:nvPr>
            <p:ph type="body" idx="1"/>
          </p:nvPr>
        </p:nvSpPr>
        <p:spPr>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6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168"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169" name="Leipätekstin taso yksi…"/>
          <p:cNvSpPr txBox="1">
            <a:spLocks noGrp="1"/>
          </p:cNvSpPr>
          <p:nvPr>
            <p:ph type="body" sz="quarter" idx="1"/>
          </p:nvPr>
        </p:nvSpPr>
        <p:spPr>
          <a:xfrm>
            <a:off x="4414272" y="3230041"/>
            <a:ext cx="7502935" cy="740110"/>
          </a:xfrm>
          <a:prstGeom prst="rect">
            <a:avLst/>
          </a:prstGeom>
          <a:ln w="12700"/>
        </p:spPr>
        <p:txBody>
          <a:bodyPr lIns="0" tIns="0" rIns="0" bIns="0"/>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0"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177"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78"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179"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186"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187"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188"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89"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196" name="Otsikkoteksti"/>
          <p:cNvSpPr txBox="1">
            <a:spLocks noGrp="1"/>
          </p:cNvSpPr>
          <p:nvPr>
            <p:ph type="title"/>
          </p:nvPr>
        </p:nvSpPr>
        <p:spPr>
          <a:xfrm>
            <a:off x="4831077" y="365758"/>
            <a:ext cx="14721846" cy="3429004"/>
          </a:xfrm>
          <a:prstGeom prst="rect">
            <a:avLst/>
          </a:prstGeom>
        </p:spPr>
        <p:txBody>
          <a:bodyPr lIns="68578" tIns="68578" rIns="68578" bIns="68578"/>
          <a:lstStyle>
            <a:lvl1pPr algn="ctr" defTabSz="822960">
              <a:lnSpc>
                <a:spcPct val="100000"/>
              </a:lnSpc>
              <a:defRPr sz="11200">
                <a:latin typeface="Gill Sans"/>
                <a:ea typeface="Gill Sans"/>
                <a:cs typeface="Gill Sans"/>
                <a:sym typeface="Gill Sans"/>
              </a:defRPr>
            </a:lvl1pPr>
          </a:lstStyle>
          <a:p>
            <a:r>
              <a:t>Otsikkoteksti</a:t>
            </a:r>
          </a:p>
        </p:txBody>
      </p:sp>
      <p:sp>
        <p:nvSpPr>
          <p:cNvPr id="197" name="Leipätekstin taso yksi…"/>
          <p:cNvSpPr txBox="1">
            <a:spLocks noGrp="1"/>
          </p:cNvSpPr>
          <p:nvPr>
            <p:ph type="body" sz="half" idx="1"/>
          </p:nvPr>
        </p:nvSpPr>
        <p:spPr>
          <a:xfrm>
            <a:off x="4831077" y="3886200"/>
            <a:ext cx="14721846" cy="8046723"/>
          </a:xfrm>
          <a:prstGeom prst="rect">
            <a:avLst/>
          </a:prstGeom>
        </p:spPr>
        <p:txBody>
          <a:bodyPr lIns="68578" tIns="68578" rIns="68578" bIns="68578" anchor="ctr"/>
          <a:lstStyle>
            <a:lvl1pPr marL="1031874" indent="-777874" defTabSz="822960">
              <a:lnSpc>
                <a:spcPct val="100000"/>
              </a:lnSpc>
              <a:spcBef>
                <a:spcPts val="3200"/>
              </a:spcBef>
              <a:buSzPct val="171000"/>
              <a:buFontTx/>
              <a:defRPr>
                <a:latin typeface="Gill Sans"/>
                <a:ea typeface="Gill Sans"/>
                <a:cs typeface="Gill Sans"/>
                <a:sym typeface="Gill Sans"/>
              </a:defRPr>
            </a:lvl1pPr>
            <a:lvl2pPr marL="1374774" indent="-777874" defTabSz="822960">
              <a:lnSpc>
                <a:spcPct val="100000"/>
              </a:lnSpc>
              <a:spcBef>
                <a:spcPts val="3200"/>
              </a:spcBef>
              <a:buSzPct val="171000"/>
              <a:buFontTx/>
              <a:defRPr>
                <a:latin typeface="Gill Sans"/>
                <a:ea typeface="Gill Sans"/>
                <a:cs typeface="Gill Sans"/>
                <a:sym typeface="Gill Sans"/>
              </a:defRPr>
            </a:lvl2pPr>
            <a:lvl3pPr marL="1717674" indent="-777874" defTabSz="822960">
              <a:lnSpc>
                <a:spcPct val="100000"/>
              </a:lnSpc>
              <a:spcBef>
                <a:spcPts val="3200"/>
              </a:spcBef>
              <a:buSzPct val="171000"/>
              <a:buFontTx/>
              <a:defRPr>
                <a:latin typeface="Gill Sans"/>
                <a:ea typeface="Gill Sans"/>
                <a:cs typeface="Gill Sans"/>
                <a:sym typeface="Gill Sans"/>
              </a:defRPr>
            </a:lvl3pPr>
            <a:lvl4pPr marL="2073274" indent="-777874" defTabSz="822960">
              <a:lnSpc>
                <a:spcPct val="100000"/>
              </a:lnSpc>
              <a:spcBef>
                <a:spcPts val="3200"/>
              </a:spcBef>
              <a:buSzPct val="171000"/>
              <a:buFontTx/>
              <a:defRPr>
                <a:latin typeface="Gill Sans"/>
                <a:ea typeface="Gill Sans"/>
                <a:cs typeface="Gill Sans"/>
                <a:sym typeface="Gill Sans"/>
              </a:defRPr>
            </a:lvl4pPr>
            <a:lvl5pPr marL="2416173" indent="-777873" defTabSz="82296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98" name="Dian numero"/>
          <p:cNvSpPr txBox="1">
            <a:spLocks noGrp="1"/>
          </p:cNvSpPr>
          <p:nvPr>
            <p:ph type="sldNum" sz="quarter" idx="2"/>
          </p:nvPr>
        </p:nvSpPr>
        <p:spPr>
          <a:xfrm>
            <a:off x="11965940" y="13053060"/>
            <a:ext cx="429257" cy="454657"/>
          </a:xfrm>
          <a:prstGeom prst="rect">
            <a:avLst/>
          </a:prstGeom>
        </p:spPr>
        <p:txBody>
          <a:bodyPr lIns="68578" tIns="68578" rIns="68578" bIns="68578" anchor="t"/>
          <a:lstStyle>
            <a:lvl1pPr algn="ctr" defTabSz="82296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05" name="Otsikkoteksti"/>
          <p:cNvSpPr txBox="1">
            <a:spLocks noGrp="1"/>
          </p:cNvSpPr>
          <p:nvPr>
            <p:ph type="title"/>
          </p:nvPr>
        </p:nvSpPr>
        <p:spPr>
          <a:xfrm>
            <a:off x="4305298" y="2262185"/>
            <a:ext cx="15773405" cy="1988349"/>
          </a:xfrm>
          <a:prstGeom prst="rect">
            <a:avLst/>
          </a:prstGeom>
          <a:ln w="12700"/>
        </p:spPr>
        <p:txBody>
          <a:bodyPr lIns="0" tIns="0" rIns="0" bIns="0"/>
          <a:lstStyle>
            <a:lvl1pPr>
              <a:defRPr sz="4400">
                <a:solidFill>
                  <a:srgbClr val="FFFFFF"/>
                </a:solidFill>
                <a:latin typeface="Arial Black"/>
                <a:ea typeface="Arial Black"/>
                <a:cs typeface="Arial Black"/>
                <a:sym typeface="Arial Black"/>
              </a:defRPr>
            </a:lvl1pPr>
          </a:lstStyle>
          <a:p>
            <a:r>
              <a:t>Otsikkoteksti</a:t>
            </a:r>
          </a:p>
        </p:txBody>
      </p:sp>
      <p:sp>
        <p:nvSpPr>
          <p:cNvPr id="206" name="Leipätekstin taso yksi…"/>
          <p:cNvSpPr txBox="1">
            <a:spLocks noGrp="1"/>
          </p:cNvSpPr>
          <p:nvPr>
            <p:ph type="body" sz="half" idx="1"/>
          </p:nvPr>
        </p:nvSpPr>
        <p:spPr>
          <a:xfrm>
            <a:off x="4305298" y="4452935"/>
            <a:ext cx="15773405" cy="6527012"/>
          </a:xfrm>
          <a:prstGeom prst="rect">
            <a:avLst/>
          </a:prstGeom>
          <a:ln w="12700"/>
        </p:spPr>
        <p:txBody>
          <a:bodyPr lIns="0" tIns="0" rIns="0" bIns="0"/>
          <a:lstStyle>
            <a:lvl1pPr marL="413656" indent="-413656">
              <a:spcBef>
                <a:spcPts val="1800"/>
              </a:spcBef>
              <a:defRPr sz="2000">
                <a:solidFill>
                  <a:srgbClr val="53585F"/>
                </a:solidFill>
                <a:latin typeface="Arial"/>
                <a:ea typeface="Arial"/>
                <a:cs typeface="Arial"/>
                <a:sym typeface="Arial"/>
              </a:defRPr>
            </a:lvl1pPr>
            <a:lvl2pPr marL="647700" indent="-190500">
              <a:spcBef>
                <a:spcPts val="1800"/>
              </a:spcBef>
              <a:defRPr sz="2000">
                <a:solidFill>
                  <a:srgbClr val="53585F"/>
                </a:solidFill>
                <a:latin typeface="Arial"/>
                <a:ea typeface="Arial"/>
                <a:cs typeface="Arial"/>
                <a:sym typeface="Arial"/>
              </a:defRPr>
            </a:lvl2pPr>
            <a:lvl3pPr marL="1142998" indent="-228598">
              <a:spcBef>
                <a:spcPts val="1800"/>
              </a:spcBef>
              <a:defRPr sz="2000">
                <a:solidFill>
                  <a:srgbClr val="53585F"/>
                </a:solidFill>
                <a:latin typeface="Arial"/>
                <a:ea typeface="Arial"/>
                <a:cs typeface="Arial"/>
                <a:sym typeface="Arial"/>
              </a:defRPr>
            </a:lvl3pPr>
            <a:lvl4pPr marL="1625600" indent="-254000">
              <a:spcBef>
                <a:spcPts val="1800"/>
              </a:spcBef>
              <a:defRPr sz="2000">
                <a:solidFill>
                  <a:srgbClr val="53585F"/>
                </a:solidFill>
                <a:latin typeface="Arial"/>
                <a:ea typeface="Arial"/>
                <a:cs typeface="Arial"/>
                <a:sym typeface="Arial"/>
              </a:defRPr>
            </a:lvl4pPr>
            <a:lvl5pPr marL="2082800" indent="-254000">
              <a:spcBef>
                <a:spcPts val="1800"/>
              </a:spcBef>
              <a:defRPr sz="20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07"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214"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15"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16"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23"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224"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25"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32"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kopio) ">
    <p:spTree>
      <p:nvGrpSpPr>
        <p:cNvPr id="1" name=""/>
        <p:cNvGrpSpPr/>
        <p:nvPr/>
      </p:nvGrpSpPr>
      <p:grpSpPr>
        <a:xfrm>
          <a:off x="0" y="0"/>
          <a:ext cx="0" cy="0"/>
          <a:chOff x="0" y="0"/>
          <a:chExt cx="0" cy="0"/>
        </a:xfrm>
      </p:grpSpPr>
      <p:pic>
        <p:nvPicPr>
          <p:cNvPr id="3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36"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7"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38" name="Picture 9" descr="Picture 9"/>
          <p:cNvPicPr>
            <a:picLocks noChangeAspect="1"/>
          </p:cNvPicPr>
          <p:nvPr/>
        </p:nvPicPr>
        <p:blipFill>
          <a:blip r:embed="rId5"/>
          <a:stretch>
            <a:fillRect/>
          </a:stretch>
        </p:blipFill>
        <p:spPr>
          <a:xfrm>
            <a:off x="-1341074" y="11278754"/>
            <a:ext cx="4672105" cy="2544971"/>
          </a:xfrm>
          <a:prstGeom prst="rect">
            <a:avLst/>
          </a:prstGeom>
          <a:ln w="12700">
            <a:miter lim="400000"/>
          </a:ln>
        </p:spPr>
      </p:pic>
      <p:pic>
        <p:nvPicPr>
          <p:cNvPr id="39"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40"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4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239"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46"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47"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48"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25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a:ea typeface="Futura"/>
                <a:cs typeface="Futura"/>
                <a:sym typeface="Futura"/>
              </a:defRPr>
            </a:lvl1pPr>
          </a:lstStyle>
          <a:p>
            <a:r>
              <a:t>Otsikkoteksti</a:t>
            </a:r>
          </a:p>
        </p:txBody>
      </p:sp>
      <p:sp>
        <p:nvSpPr>
          <p:cNvPr id="25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257" name="Dian numero"/>
          <p:cNvSpPr txBox="1">
            <a:spLocks noGrp="1"/>
          </p:cNvSpPr>
          <p:nvPr>
            <p:ph type="sldNum" sz="quarter" idx="2"/>
          </p:nvPr>
        </p:nvSpPr>
        <p:spPr>
          <a:xfrm>
            <a:off x="19635802" y="11289190"/>
            <a:ext cx="442900" cy="467357"/>
          </a:xfrm>
          <a:prstGeom prst="rect">
            <a:avLst/>
          </a:prstGeom>
        </p:spPr>
        <p:txBody>
          <a:bodyPr lIns="68578" tIns="68578" rIns="68578" bIns="68578"/>
          <a:lstStyle>
            <a:lvl1pPr algn="r">
              <a:lnSpc>
                <a:spcPct val="100000"/>
              </a:lnSpc>
              <a:defRPr sz="2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64"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65"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66" name="Otsikkoteksti"/>
          <p:cNvSpPr txBox="1">
            <a:spLocks noGrp="1"/>
          </p:cNvSpPr>
          <p:nvPr>
            <p:ph type="title"/>
          </p:nvPr>
        </p:nvSpPr>
        <p:spPr>
          <a:xfrm>
            <a:off x="3048000" y="2244724"/>
            <a:ext cx="18288000" cy="4775202"/>
          </a:xfrm>
          <a:prstGeom prst="rect">
            <a:avLst/>
          </a:prstGeom>
        </p:spPr>
        <p:txBody>
          <a:bodyPr anchor="b"/>
          <a:lstStyle>
            <a:lvl1pPr>
              <a:defRPr sz="8400">
                <a:latin typeface="Avenir Black"/>
                <a:ea typeface="Avenir Black"/>
                <a:cs typeface="Avenir Black"/>
                <a:sym typeface="Avenir Black"/>
              </a:defRPr>
            </a:lvl1pPr>
          </a:lstStyle>
          <a:p>
            <a:r>
              <a:t>Otsikkoteksti</a:t>
            </a:r>
          </a:p>
        </p:txBody>
      </p:sp>
      <p:sp>
        <p:nvSpPr>
          <p:cNvPr id="267" name="Leipätekstin taso yksi…"/>
          <p:cNvSpPr txBox="1">
            <a:spLocks noGrp="1"/>
          </p:cNvSpPr>
          <p:nvPr>
            <p:ph type="body" sz="quarter" idx="1"/>
          </p:nvPr>
        </p:nvSpPr>
        <p:spPr>
          <a:xfrm>
            <a:off x="3048000" y="7204074"/>
            <a:ext cx="18288000" cy="3311527"/>
          </a:xfrm>
          <a:prstGeom prst="rect">
            <a:avLst/>
          </a:prstGeom>
        </p:spPr>
        <p:txBody>
          <a:bodyPr/>
          <a:lstStyle>
            <a:lvl1pPr marL="0" indent="0">
              <a:buSzTx/>
              <a:buFontTx/>
              <a:buNone/>
              <a:defRPr sz="3200">
                <a:latin typeface="Avenir Book"/>
                <a:ea typeface="Avenir Book"/>
                <a:cs typeface="Avenir Book"/>
                <a:sym typeface="Avenir Book"/>
              </a:defRPr>
            </a:lvl1pPr>
            <a:lvl2pPr marL="0" indent="0">
              <a:buSzTx/>
              <a:buFontTx/>
              <a:buNone/>
              <a:defRPr sz="3200">
                <a:latin typeface="Avenir Book"/>
                <a:ea typeface="Avenir Book"/>
                <a:cs typeface="Avenir Book"/>
                <a:sym typeface="Avenir Book"/>
              </a:defRPr>
            </a:lvl2pPr>
            <a:lvl3pPr marL="0" indent="0">
              <a:buSzTx/>
              <a:buFontTx/>
              <a:buNone/>
              <a:defRPr sz="3200">
                <a:latin typeface="Avenir Book"/>
                <a:ea typeface="Avenir Book"/>
                <a:cs typeface="Avenir Book"/>
                <a:sym typeface="Avenir Book"/>
              </a:defRPr>
            </a:lvl3pPr>
            <a:lvl4pPr marL="0" indent="0">
              <a:buSzTx/>
              <a:buFontTx/>
              <a:buNone/>
              <a:defRPr sz="3200">
                <a:latin typeface="Avenir Book"/>
                <a:ea typeface="Avenir Book"/>
                <a:cs typeface="Avenir Book"/>
                <a:sym typeface="Avenir Book"/>
              </a:defRPr>
            </a:lvl4pPr>
            <a:lvl5pPr marL="0" indent="0">
              <a:buSzTx/>
              <a:buFontTx/>
              <a:buNone/>
              <a:defRPr sz="32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68" name="Picture 6" descr="Picture 6"/>
          <p:cNvPicPr>
            <a:picLocks noChangeAspect="1"/>
          </p:cNvPicPr>
          <p:nvPr/>
        </p:nvPicPr>
        <p:blipFill>
          <a:blip r:embed="rId4"/>
          <a:stretch>
            <a:fillRect/>
          </a:stretch>
        </p:blipFill>
        <p:spPr>
          <a:xfrm>
            <a:off x="0" y="0"/>
            <a:ext cx="24387262" cy="13823724"/>
          </a:xfrm>
          <a:prstGeom prst="rect">
            <a:avLst/>
          </a:prstGeom>
          <a:ln w="12700">
            <a:miter lim="400000"/>
          </a:ln>
        </p:spPr>
      </p:pic>
      <p:pic>
        <p:nvPicPr>
          <p:cNvPr id="269" name="Picture 7" descr="Picture 7"/>
          <p:cNvPicPr>
            <a:picLocks noChangeAspect="1"/>
          </p:cNvPicPr>
          <p:nvPr/>
        </p:nvPicPr>
        <p:blipFill>
          <a:blip r:embed="rId5"/>
          <a:stretch>
            <a:fillRect/>
          </a:stretch>
        </p:blipFill>
        <p:spPr>
          <a:xfrm>
            <a:off x="522516" y="1645920"/>
            <a:ext cx="22402802" cy="10611848"/>
          </a:xfrm>
          <a:prstGeom prst="rect">
            <a:avLst/>
          </a:prstGeom>
          <a:ln w="12700">
            <a:miter lim="400000"/>
          </a:ln>
        </p:spPr>
      </p:pic>
      <p:sp>
        <p:nvSpPr>
          <p:cNvPr id="270" name="Rectangle 8"/>
          <p:cNvSpPr/>
          <p:nvPr/>
        </p:nvSpPr>
        <p:spPr>
          <a:xfrm>
            <a:off x="5595256" y="7302954"/>
            <a:ext cx="12322633" cy="91441"/>
          </a:xfrm>
          <a:prstGeom prst="rect">
            <a:avLst/>
          </a:prstGeom>
          <a:solidFill>
            <a:srgbClr val="FFFFFF"/>
          </a:solidFill>
          <a:ln w="25400">
            <a:solidFill>
              <a:srgbClr val="FFFFFF"/>
            </a:solidFill>
            <a:miter/>
          </a:ln>
        </p:spPr>
        <p:txBody>
          <a:bodyPr lIns="91437" tIns="91437" rIns="91437" bIns="91437" anchor="ctr"/>
          <a:lstStyle/>
          <a:p>
            <a:pPr algn="ctr">
              <a:defRPr sz="3200">
                <a:solidFill>
                  <a:srgbClr val="FFFFFF"/>
                </a:solidFill>
                <a:latin typeface="Avenir Book"/>
                <a:ea typeface="Avenir Book"/>
                <a:cs typeface="Avenir Book"/>
                <a:sym typeface="Avenir Book"/>
              </a:defRPr>
            </a:pPr>
            <a:endParaRPr/>
          </a:p>
        </p:txBody>
      </p:sp>
      <p:pic>
        <p:nvPicPr>
          <p:cNvPr id="271" name="Picture 9" descr="Picture 9"/>
          <p:cNvPicPr>
            <a:picLocks noChangeAspect="1"/>
          </p:cNvPicPr>
          <p:nvPr/>
        </p:nvPicPr>
        <p:blipFill>
          <a:blip r:embed="rId6"/>
          <a:stretch>
            <a:fillRect/>
          </a:stretch>
        </p:blipFill>
        <p:spPr>
          <a:xfrm>
            <a:off x="-1341074" y="11278754"/>
            <a:ext cx="4672105" cy="2544971"/>
          </a:xfrm>
          <a:prstGeom prst="rect">
            <a:avLst/>
          </a:prstGeom>
          <a:ln w="12700">
            <a:miter lim="400000"/>
          </a:ln>
        </p:spPr>
      </p:pic>
      <p:pic>
        <p:nvPicPr>
          <p:cNvPr id="272"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73"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7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81"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282"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289"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0"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1"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292"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293"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294"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295"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296"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297"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298"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29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30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0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08"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309"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10"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11"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12"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13"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320"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21"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22"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323"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24"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325"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26"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27"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2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33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3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37"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38"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39"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340"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341"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42"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43"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44"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pic>
        <p:nvPicPr>
          <p:cNvPr id="351"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352"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353"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354" name="Picture Placeholder 2"/>
          <p:cNvSpPr>
            <a:spLocks noGrp="1"/>
          </p:cNvSpPr>
          <p:nvPr>
            <p:ph type="pic" sz="half" idx="13"/>
          </p:nvPr>
        </p:nvSpPr>
        <p:spPr>
          <a:xfrm>
            <a:off x="10366374" y="1974850"/>
            <a:ext cx="12344403" cy="9747250"/>
          </a:xfrm>
          <a:prstGeom prst="rect">
            <a:avLst/>
          </a:prstGeom>
          <a:ln w="12700"/>
        </p:spPr>
        <p:txBody>
          <a:bodyPr lIns="91439" tIns="45719" rIns="91439" bIns="45719">
            <a:noAutofit/>
          </a:bodyPr>
          <a:lstStyle/>
          <a:p>
            <a:endParaRPr/>
          </a:p>
        </p:txBody>
      </p:sp>
      <p:sp>
        <p:nvSpPr>
          <p:cNvPr id="355" name="Leipätekstin taso yksi…"/>
          <p:cNvSpPr txBox="1">
            <a:spLocks noGrp="1"/>
          </p:cNvSpPr>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356"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357"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358"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35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8" name="TextBox 8"/>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49"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366" name="Leipätekstin taso yksi…"/>
          <p:cNvSpPr txBox="1">
            <a:spLocks noGrp="1"/>
          </p:cNvSpPr>
          <p:nvPr>
            <p:ph type="body" idx="1"/>
          </p:nvPr>
        </p:nvSpPr>
        <p:spPr>
          <a:xfrm>
            <a:off x="3799782" y="3581998"/>
            <a:ext cx="16040505" cy="8770874"/>
          </a:xfrm>
          <a:prstGeom prst="rect">
            <a:avLst/>
          </a:prstGeom>
        </p:spPr>
        <p:txBody>
          <a:bodyPr lIns="68578" tIns="68578" rIns="68578" bIns="68578"/>
          <a:lstStyle>
            <a:lvl1pPr marL="339849" indent="-339849">
              <a:spcBef>
                <a:spcPts val="1800"/>
              </a:spcBef>
              <a:buClr>
                <a:srgbClr val="00B0F0"/>
              </a:buClr>
              <a:buFontTx/>
              <a:buChar char="▪"/>
              <a:defRPr sz="5200"/>
            </a:lvl1pPr>
            <a:lvl2pPr marL="821322" indent="-333661">
              <a:spcBef>
                <a:spcPts val="1800"/>
              </a:spcBef>
              <a:buClr>
                <a:srgbClr val="00B0F0"/>
              </a:buClr>
              <a:buFontTx/>
              <a:buChar char="▪"/>
              <a:defRPr sz="5200"/>
            </a:lvl2pPr>
            <a:lvl3pPr marL="1308982" indent="-333661">
              <a:spcBef>
                <a:spcPts val="1800"/>
              </a:spcBef>
              <a:buClr>
                <a:srgbClr val="00B0F0"/>
              </a:buClr>
              <a:buFontTx/>
              <a:buChar char="▪"/>
              <a:defRPr sz="5200"/>
            </a:lvl3pPr>
            <a:lvl4pPr marL="1796643" indent="-333662">
              <a:spcBef>
                <a:spcPts val="1800"/>
              </a:spcBef>
              <a:buClr>
                <a:srgbClr val="00B0F0"/>
              </a:buClr>
              <a:buFontTx/>
              <a:buChar char="▪"/>
              <a:defRPr sz="5200"/>
            </a:lvl4pPr>
            <a:lvl5pPr marL="2284302" indent="-333661">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67" name="Text Placeholder 5"/>
          <p:cNvSpPr>
            <a:spLocks noGrp="1"/>
          </p:cNvSpPr>
          <p:nvPr>
            <p:ph type="body" sz="quarter" idx="13"/>
          </p:nvPr>
        </p:nvSpPr>
        <p:spPr>
          <a:xfrm>
            <a:off x="3799778" y="681567"/>
            <a:ext cx="14252576" cy="2633137"/>
          </a:xfrm>
          <a:prstGeom prst="rect">
            <a:avLst/>
          </a:prstGeom>
        </p:spPr>
        <p:txBody>
          <a:bodyPr lIns="64291" tIns="64291" rIns="64291" bIns="64291" anchor="ctr"/>
          <a:lstStyle/>
          <a:p>
            <a:endParaRPr/>
          </a:p>
        </p:txBody>
      </p:sp>
      <p:sp>
        <p:nvSpPr>
          <p:cNvPr id="368" name="Dian numero"/>
          <p:cNvSpPr txBox="1">
            <a:spLocks noGrp="1"/>
          </p:cNvSpPr>
          <p:nvPr>
            <p:ph type="sldNum" sz="quarter" idx="2"/>
          </p:nvPr>
        </p:nvSpPr>
        <p:spPr>
          <a:xfrm>
            <a:off x="16154400" y="1245362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le and Content">
    <p:spTree>
      <p:nvGrpSpPr>
        <p:cNvPr id="1" name=""/>
        <p:cNvGrpSpPr/>
        <p:nvPr/>
      </p:nvGrpSpPr>
      <p:grpSpPr>
        <a:xfrm>
          <a:off x="0" y="0"/>
          <a:ext cx="0" cy="0"/>
          <a:chOff x="0" y="0"/>
          <a:chExt cx="0" cy="0"/>
        </a:xfrm>
      </p:grpSpPr>
      <p:sp>
        <p:nvSpPr>
          <p:cNvPr id="375" name="bk object 16"/>
          <p:cNvSpPr/>
          <p:nvPr/>
        </p:nvSpPr>
        <p:spPr>
          <a:xfrm>
            <a:off x="3048000" y="-2"/>
            <a:ext cx="18288002" cy="13716002"/>
          </a:xfrm>
          <a:prstGeom prst="rect">
            <a:avLst/>
          </a:prstGeom>
          <a:solidFill>
            <a:srgbClr val="0A2232"/>
          </a:solidFill>
          <a:ln w="12700">
            <a:miter lim="400000"/>
          </a:ln>
        </p:spPr>
        <p:txBody>
          <a:bodyPr lIns="91437" tIns="91437" rIns="91437" bIns="91437"/>
          <a:lstStyle/>
          <a:p>
            <a:pPr algn="r" defTabSz="1828800">
              <a:defRPr sz="4400">
                <a:solidFill>
                  <a:schemeClr val="accent3">
                    <a:lumOff val="-12941"/>
                  </a:schemeClr>
                </a:solidFill>
                <a:latin typeface="Avenir Book"/>
                <a:ea typeface="Avenir Book"/>
                <a:cs typeface="Avenir Book"/>
                <a:sym typeface="Avenir Book"/>
              </a:defRPr>
            </a:pPr>
            <a:endParaRPr/>
          </a:p>
        </p:txBody>
      </p:sp>
      <p:sp>
        <p:nvSpPr>
          <p:cNvPr id="376" name="Otsikkoteksti"/>
          <p:cNvSpPr txBox="1">
            <a:spLocks noGrp="1"/>
          </p:cNvSpPr>
          <p:nvPr>
            <p:ph type="title"/>
          </p:nvPr>
        </p:nvSpPr>
        <p:spPr>
          <a:xfrm>
            <a:off x="7662316" y="3554643"/>
            <a:ext cx="9059368" cy="1477421"/>
          </a:xfrm>
          <a:prstGeom prst="rect">
            <a:avLst/>
          </a:prstGeom>
          <a:ln w="12700"/>
        </p:spPr>
        <p:txBody>
          <a:bodyPr lIns="0" tIns="0" rIns="0" bIns="0" anchor="t"/>
          <a:lstStyle>
            <a:lvl1pPr defTabSz="1285874">
              <a:lnSpc>
                <a:spcPct val="100000"/>
              </a:lnSpc>
              <a:defRPr sz="9200">
                <a:solidFill>
                  <a:srgbClr val="0A2232"/>
                </a:solidFill>
                <a:latin typeface="Tahoma"/>
                <a:ea typeface="Tahoma"/>
                <a:cs typeface="Tahoma"/>
                <a:sym typeface="Tahoma"/>
              </a:defRPr>
            </a:lvl1pPr>
          </a:lstStyle>
          <a:p>
            <a:r>
              <a:t>Otsikkoteksti</a:t>
            </a:r>
          </a:p>
        </p:txBody>
      </p:sp>
      <p:sp>
        <p:nvSpPr>
          <p:cNvPr id="377" name="Leipätekstin taso yksi…"/>
          <p:cNvSpPr txBox="1">
            <a:spLocks noGrp="1"/>
          </p:cNvSpPr>
          <p:nvPr>
            <p:ph type="body" sz="quarter" idx="1"/>
          </p:nvPr>
        </p:nvSpPr>
        <p:spPr>
          <a:xfrm>
            <a:off x="5064512" y="4104640"/>
            <a:ext cx="14254977" cy="554001"/>
          </a:xfrm>
          <a:prstGeom prst="rect">
            <a:avLst/>
          </a:prstGeom>
          <a:ln w="12700"/>
        </p:spPr>
        <p:txBody>
          <a:bodyPr lIns="0" tIns="0" rIns="0" bIns="0"/>
          <a:lstStyle>
            <a:lvl1pPr marL="0" indent="0" defTabSz="1285874">
              <a:lnSpc>
                <a:spcPct val="100000"/>
              </a:lnSpc>
              <a:spcBef>
                <a:spcPts val="0"/>
              </a:spcBef>
              <a:buSzTx/>
              <a:buFontTx/>
              <a:buNone/>
              <a:defRPr sz="3200">
                <a:solidFill>
                  <a:srgbClr val="FFFFFF"/>
                </a:solidFill>
                <a:latin typeface="Tahoma"/>
                <a:ea typeface="Tahoma"/>
                <a:cs typeface="Tahoma"/>
                <a:sym typeface="Tahoma"/>
              </a:defRPr>
            </a:lvl1pPr>
            <a:lvl2pPr marL="0" indent="0" defTabSz="1285874">
              <a:lnSpc>
                <a:spcPct val="100000"/>
              </a:lnSpc>
              <a:spcBef>
                <a:spcPts val="0"/>
              </a:spcBef>
              <a:buSzTx/>
              <a:buFontTx/>
              <a:buNone/>
              <a:defRPr sz="3200">
                <a:solidFill>
                  <a:srgbClr val="FFFFFF"/>
                </a:solidFill>
                <a:latin typeface="Tahoma"/>
                <a:ea typeface="Tahoma"/>
                <a:cs typeface="Tahoma"/>
                <a:sym typeface="Tahoma"/>
              </a:defRPr>
            </a:lvl2pPr>
            <a:lvl3pPr marL="0" indent="0" defTabSz="1285874">
              <a:lnSpc>
                <a:spcPct val="100000"/>
              </a:lnSpc>
              <a:spcBef>
                <a:spcPts val="0"/>
              </a:spcBef>
              <a:buSzTx/>
              <a:buFontTx/>
              <a:buNone/>
              <a:defRPr sz="3200">
                <a:solidFill>
                  <a:srgbClr val="FFFFFF"/>
                </a:solidFill>
                <a:latin typeface="Tahoma"/>
                <a:ea typeface="Tahoma"/>
                <a:cs typeface="Tahoma"/>
                <a:sym typeface="Tahoma"/>
              </a:defRPr>
            </a:lvl3pPr>
            <a:lvl4pPr marL="0" indent="0" defTabSz="1285874">
              <a:lnSpc>
                <a:spcPct val="100000"/>
              </a:lnSpc>
              <a:spcBef>
                <a:spcPts val="0"/>
              </a:spcBef>
              <a:buSzTx/>
              <a:buFontTx/>
              <a:buNone/>
              <a:defRPr sz="3200">
                <a:solidFill>
                  <a:srgbClr val="FFFFFF"/>
                </a:solidFill>
                <a:latin typeface="Tahoma"/>
                <a:ea typeface="Tahoma"/>
                <a:cs typeface="Tahoma"/>
                <a:sym typeface="Tahoma"/>
              </a:defRPr>
            </a:lvl4pPr>
            <a:lvl5pPr marL="0" indent="0" defTabSz="1285874">
              <a:lnSpc>
                <a:spcPct val="100000"/>
              </a:lnSpc>
              <a:spcBef>
                <a:spcPts val="0"/>
              </a:spcBef>
              <a:buSzTx/>
              <a:buFontTx/>
              <a:buNone/>
              <a:defRPr sz="3200">
                <a:solidFill>
                  <a:srgbClr val="FFFFFF"/>
                </a:solidFill>
                <a:latin typeface="Tahoma"/>
                <a:ea typeface="Tahoma"/>
                <a:cs typeface="Tahoma"/>
                <a:sym typeface="Tahoma"/>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78" name="Dian numero"/>
          <p:cNvSpPr txBox="1">
            <a:spLocks noGrp="1"/>
          </p:cNvSpPr>
          <p:nvPr>
            <p:ph type="sldNum" sz="quarter" idx="2"/>
          </p:nvPr>
        </p:nvSpPr>
        <p:spPr>
          <a:xfrm>
            <a:off x="20679667" y="12704060"/>
            <a:ext cx="304433" cy="292101"/>
          </a:xfrm>
          <a:prstGeom prst="rect">
            <a:avLst/>
          </a:prstGeom>
          <a:ln w="12700"/>
        </p:spPr>
        <p:txBody>
          <a:bodyPr lIns="0" tIns="0" rIns="0" bIns="0" anchor="t"/>
          <a:lstStyle>
            <a:lvl1pPr indent="72248">
              <a:lnSpc>
                <a:spcPct val="100000"/>
              </a:lnSpc>
              <a:defRPr sz="2000" spc="-48">
                <a:solidFill>
                  <a:srgbClr val="3F6170"/>
                </a:solidFill>
                <a:latin typeface="Arial Narrow"/>
                <a:ea typeface="Arial Narrow"/>
                <a:cs typeface="Arial Narrow"/>
                <a:sym typeface="Arial Narrow"/>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385" name="Otsikkoteksti"/>
          <p:cNvSpPr txBox="1">
            <a:spLocks noGrp="1"/>
          </p:cNvSpPr>
          <p:nvPr>
            <p:ph type="title"/>
          </p:nvPr>
        </p:nvSpPr>
        <p:spPr>
          <a:xfrm>
            <a:off x="4305298" y="2262185"/>
            <a:ext cx="15773405" cy="1988349"/>
          </a:xfrm>
          <a:prstGeom prst="rect">
            <a:avLst/>
          </a:prstGeom>
        </p:spPr>
        <p:txBody>
          <a:bodyPr lIns="68578" tIns="68578" rIns="68578" bIns="68578"/>
          <a:lstStyle>
            <a:lvl1pPr>
              <a:defRPr sz="8400">
                <a:latin typeface="Futura Bold"/>
                <a:ea typeface="Futura Bold"/>
                <a:cs typeface="Futura Bold"/>
                <a:sym typeface="Futura Bold"/>
              </a:defRPr>
            </a:lvl1pPr>
          </a:lstStyle>
          <a:p>
            <a:r>
              <a:t>Otsikkoteksti</a:t>
            </a:r>
          </a:p>
        </p:txBody>
      </p:sp>
      <p:sp>
        <p:nvSpPr>
          <p:cNvPr id="386" name="Leipätekstin taso yksi…"/>
          <p:cNvSpPr txBox="1">
            <a:spLocks noGrp="1"/>
          </p:cNvSpPr>
          <p:nvPr>
            <p:ph type="body" sz="half" idx="1"/>
          </p:nvPr>
        </p:nvSpPr>
        <p:spPr>
          <a:xfrm>
            <a:off x="4305298" y="4452935"/>
            <a:ext cx="15773405" cy="6527012"/>
          </a:xfrm>
          <a:prstGeom prst="rect">
            <a:avLst/>
          </a:prstGeom>
        </p:spPr>
        <p:txBody>
          <a:bodyPr lIns="68578" tIns="68578" rIns="68578" bIns="68578"/>
          <a:lstStyle>
            <a:lvl1pPr marL="424539" indent="-424539">
              <a:spcBef>
                <a:spcPts val="1800"/>
              </a:spcBef>
              <a:defRPr sz="5200"/>
            </a:lvl1pPr>
            <a:lvl2pPr marL="952500" indent="-495300">
              <a:spcBef>
                <a:spcPts val="1800"/>
              </a:spcBef>
              <a:defRPr sz="5200"/>
            </a:lvl2pPr>
            <a:lvl3pPr marL="1508757" indent="-594357">
              <a:spcBef>
                <a:spcPts val="1800"/>
              </a:spcBef>
              <a:defRPr sz="5200"/>
            </a:lvl3pPr>
            <a:lvl4pPr marL="2032000" indent="-660400">
              <a:spcBef>
                <a:spcPts val="1800"/>
              </a:spcBef>
              <a:defRPr sz="5200"/>
            </a:lvl4pPr>
            <a:lvl5pPr marL="2489200" indent="-660400">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387" name="Dian numero"/>
          <p:cNvSpPr txBox="1">
            <a:spLocks noGrp="1"/>
          </p:cNvSpPr>
          <p:nvPr>
            <p:ph type="sldNum" sz="quarter" idx="2"/>
          </p:nvPr>
        </p:nvSpPr>
        <p:spPr>
          <a:xfrm>
            <a:off x="20078700" y="11263790"/>
            <a:ext cx="480666" cy="518157"/>
          </a:xfrm>
          <a:prstGeom prst="rect">
            <a:avLst/>
          </a:prstGeom>
        </p:spPr>
        <p:txBody>
          <a:bodyPr lIns="68578" tIns="68578" rIns="68578" bIns="68578"/>
          <a:lstStyle>
            <a:lvl1pPr>
              <a:defRPr sz="2200"/>
            </a:lvl1pPr>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94" name="Dian numero"/>
          <p:cNvSpPr txBox="1">
            <a:spLocks noGrp="1"/>
          </p:cNvSpPr>
          <p:nvPr>
            <p:ph type="sldNum" sz="quarter" idx="2"/>
          </p:nvPr>
        </p:nvSpPr>
        <p:spPr>
          <a:xfrm>
            <a:off x="20078700" y="11332368"/>
            <a:ext cx="343510" cy="381001"/>
          </a:xfrm>
          <a:prstGeom prst="rect">
            <a:avLst/>
          </a:prstGeom>
          <a:ln w="12700"/>
        </p:spPr>
        <p:txBody>
          <a:bodyPr lIns="0" tIns="0" rIns="0" bIns="0"/>
          <a:lstStyle>
            <a:lvl1pPr>
              <a:defRPr sz="2200"/>
            </a:lvl1pPr>
          </a:lstStyle>
          <a:p>
            <a:fld id="{86CB4B4D-7CA3-9044-876B-883B54F8677D}" type="slidenum">
              <a:t>‹#›</a:t>
            </a:fld>
            <a:endParaRP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Otsikkodia">
    <p:spTree>
      <p:nvGrpSpPr>
        <p:cNvPr id="1" name=""/>
        <p:cNvGrpSpPr/>
        <p:nvPr/>
      </p:nvGrpSpPr>
      <p:grpSpPr>
        <a:xfrm>
          <a:off x="0" y="0"/>
          <a:ext cx="0" cy="0"/>
          <a:chOff x="0" y="0"/>
          <a:chExt cx="0" cy="0"/>
        </a:xfrm>
      </p:grpSpPr>
      <p:sp>
        <p:nvSpPr>
          <p:cNvPr id="401" name="Otsikkoteksti"/>
          <p:cNvSpPr txBox="1">
            <a:spLocks noGrp="1"/>
          </p:cNvSpPr>
          <p:nvPr>
            <p:ph type="title"/>
          </p:nvPr>
        </p:nvSpPr>
        <p:spPr>
          <a:xfrm>
            <a:off x="3047998" y="3398044"/>
            <a:ext cx="18288005" cy="3581401"/>
          </a:xfrm>
          <a:prstGeom prst="rect">
            <a:avLst/>
          </a:prstGeom>
        </p:spPr>
        <p:txBody>
          <a:bodyPr lIns="97533" tIns="97533" rIns="97533" bIns="97533" anchor="b"/>
          <a:lstStyle>
            <a:lvl1pPr algn="ctr" defTabSz="1828733">
              <a:defRPr sz="11800"/>
            </a:lvl1pPr>
          </a:lstStyle>
          <a:p>
            <a:r>
              <a:t>Otsikkoteksti</a:t>
            </a:r>
          </a:p>
        </p:txBody>
      </p:sp>
      <p:sp>
        <p:nvSpPr>
          <p:cNvPr id="402" name="Leipätekstin taso yksi…"/>
          <p:cNvSpPr txBox="1">
            <a:spLocks noGrp="1"/>
          </p:cNvSpPr>
          <p:nvPr>
            <p:ph type="body" sz="quarter" idx="1"/>
          </p:nvPr>
        </p:nvSpPr>
        <p:spPr>
          <a:xfrm>
            <a:off x="3047998" y="7117556"/>
            <a:ext cx="18288005" cy="2483645"/>
          </a:xfrm>
          <a:prstGeom prst="rect">
            <a:avLst/>
          </a:prstGeom>
        </p:spPr>
        <p:txBody>
          <a:bodyPr lIns="97533" tIns="97533" rIns="97533" bIns="97533"/>
          <a:lstStyle>
            <a:lvl1pPr marL="0" indent="0" algn="ctr" defTabSz="1828733">
              <a:spcBef>
                <a:spcPts val="1800"/>
              </a:spcBef>
              <a:buSzTx/>
              <a:buFontTx/>
              <a:buNone/>
              <a:defRPr sz="4600"/>
            </a:lvl1pPr>
            <a:lvl2pPr marL="0" indent="0" algn="ctr" defTabSz="1828733">
              <a:spcBef>
                <a:spcPts val="1800"/>
              </a:spcBef>
              <a:buSzTx/>
              <a:buFontTx/>
              <a:buNone/>
              <a:defRPr sz="4600"/>
            </a:lvl2pPr>
            <a:lvl3pPr marL="0" indent="0" algn="ctr" defTabSz="1828733">
              <a:spcBef>
                <a:spcPts val="1800"/>
              </a:spcBef>
              <a:buSzTx/>
              <a:buFontTx/>
              <a:buNone/>
              <a:defRPr sz="4600"/>
            </a:lvl3pPr>
            <a:lvl4pPr marL="0" indent="0" algn="ctr" defTabSz="1828733">
              <a:spcBef>
                <a:spcPts val="1800"/>
              </a:spcBef>
              <a:buSzTx/>
              <a:buFontTx/>
              <a:buNone/>
              <a:defRPr sz="4600"/>
            </a:lvl4pPr>
            <a:lvl5pPr marL="0" indent="0" algn="ctr" defTabSz="1828733">
              <a:spcBef>
                <a:spcPts val="1800"/>
              </a:spcBef>
              <a:buSzTx/>
              <a:buFontTx/>
              <a:buNone/>
              <a:defRPr sz="4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03"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Otsikko ja sisältö">
    <p:spTree>
      <p:nvGrpSpPr>
        <p:cNvPr id="1" name=""/>
        <p:cNvGrpSpPr/>
        <p:nvPr/>
      </p:nvGrpSpPr>
      <p:grpSpPr>
        <a:xfrm>
          <a:off x="0" y="0"/>
          <a:ext cx="0" cy="0"/>
          <a:chOff x="0" y="0"/>
          <a:chExt cx="0" cy="0"/>
        </a:xfrm>
      </p:grpSpPr>
      <p:sp>
        <p:nvSpPr>
          <p:cNvPr id="410"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11"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12"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Osan ylätunniste">
    <p:spTree>
      <p:nvGrpSpPr>
        <p:cNvPr id="1" name=""/>
        <p:cNvGrpSpPr/>
        <p:nvPr/>
      </p:nvGrpSpPr>
      <p:grpSpPr>
        <a:xfrm>
          <a:off x="0" y="0"/>
          <a:ext cx="0" cy="0"/>
          <a:chOff x="0" y="0"/>
          <a:chExt cx="0" cy="0"/>
        </a:xfrm>
      </p:grpSpPr>
      <p:sp>
        <p:nvSpPr>
          <p:cNvPr id="419" name="Otsikkoteksti"/>
          <p:cNvSpPr txBox="1">
            <a:spLocks noGrp="1"/>
          </p:cNvSpPr>
          <p:nvPr>
            <p:ph type="title"/>
          </p:nvPr>
        </p:nvSpPr>
        <p:spPr>
          <a:xfrm>
            <a:off x="1663698" y="4279105"/>
            <a:ext cx="21031205" cy="4279107"/>
          </a:xfrm>
          <a:prstGeom prst="rect">
            <a:avLst/>
          </a:prstGeom>
        </p:spPr>
        <p:txBody>
          <a:bodyPr lIns="97533" tIns="97533" rIns="97533" bIns="97533" anchor="b"/>
          <a:lstStyle>
            <a:lvl1pPr defTabSz="1828733">
              <a:defRPr sz="11800"/>
            </a:lvl1pPr>
          </a:lstStyle>
          <a:p>
            <a:r>
              <a:t>Otsikkoteksti</a:t>
            </a:r>
          </a:p>
        </p:txBody>
      </p:sp>
      <p:sp>
        <p:nvSpPr>
          <p:cNvPr id="420" name="Leipätekstin taso yksi…"/>
          <p:cNvSpPr txBox="1">
            <a:spLocks noGrp="1"/>
          </p:cNvSpPr>
          <p:nvPr>
            <p:ph type="body" sz="quarter" idx="1"/>
          </p:nvPr>
        </p:nvSpPr>
        <p:spPr>
          <a:xfrm>
            <a:off x="1663698" y="8598693"/>
            <a:ext cx="21031205" cy="2250283"/>
          </a:xfrm>
          <a:prstGeom prst="rect">
            <a:avLst/>
          </a:prstGeom>
        </p:spPr>
        <p:txBody>
          <a:bodyPr lIns="97533" tIns="97533" rIns="97533" bIns="97533"/>
          <a:lstStyle>
            <a:lvl1pPr marL="0" indent="0" defTabSz="1828733">
              <a:spcBef>
                <a:spcPts val="1800"/>
              </a:spcBef>
              <a:buSzTx/>
              <a:buFontTx/>
              <a:buNone/>
              <a:defRPr sz="4600">
                <a:solidFill>
                  <a:srgbClr val="888888"/>
                </a:solidFill>
              </a:defRPr>
            </a:lvl1pPr>
            <a:lvl2pPr marL="0" indent="0" defTabSz="1828733">
              <a:spcBef>
                <a:spcPts val="1800"/>
              </a:spcBef>
              <a:buSzTx/>
              <a:buFontTx/>
              <a:buNone/>
              <a:defRPr sz="4600">
                <a:solidFill>
                  <a:srgbClr val="888888"/>
                </a:solidFill>
              </a:defRPr>
            </a:lvl2pPr>
            <a:lvl3pPr marL="0" indent="0" defTabSz="1828733">
              <a:spcBef>
                <a:spcPts val="1800"/>
              </a:spcBef>
              <a:buSzTx/>
              <a:buFontTx/>
              <a:buNone/>
              <a:defRPr sz="4600">
                <a:solidFill>
                  <a:srgbClr val="888888"/>
                </a:solidFill>
              </a:defRPr>
            </a:lvl3pPr>
            <a:lvl4pPr marL="0" indent="0" defTabSz="1828733">
              <a:spcBef>
                <a:spcPts val="1800"/>
              </a:spcBef>
              <a:buSzTx/>
              <a:buFontTx/>
              <a:buNone/>
              <a:defRPr sz="4600">
                <a:solidFill>
                  <a:srgbClr val="888888"/>
                </a:solidFill>
              </a:defRPr>
            </a:lvl4pPr>
            <a:lvl5pPr marL="0" indent="0" defTabSz="1828733">
              <a:spcBef>
                <a:spcPts val="1800"/>
              </a:spcBef>
              <a:buSzTx/>
              <a:buFontTx/>
              <a:buNone/>
              <a:defRPr sz="46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21"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Kaksi sisältökohdetta">
    <p:spTree>
      <p:nvGrpSpPr>
        <p:cNvPr id="1" name=""/>
        <p:cNvGrpSpPr/>
        <p:nvPr/>
      </p:nvGrpSpPr>
      <p:grpSpPr>
        <a:xfrm>
          <a:off x="0" y="0"/>
          <a:ext cx="0" cy="0"/>
          <a:chOff x="0" y="0"/>
          <a:chExt cx="0" cy="0"/>
        </a:xfrm>
      </p:grpSpPr>
      <p:sp>
        <p:nvSpPr>
          <p:cNvPr id="428"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29" name="Leipätekstin taso yksi…"/>
          <p:cNvSpPr txBox="1">
            <a:spLocks noGrp="1"/>
          </p:cNvSpPr>
          <p:nvPr>
            <p:ph type="body" sz="half" idx="1"/>
          </p:nvPr>
        </p:nvSpPr>
        <p:spPr>
          <a:xfrm>
            <a:off x="1676400" y="4452937"/>
            <a:ext cx="10363203"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Vertailu">
    <p:spTree>
      <p:nvGrpSpPr>
        <p:cNvPr id="1" name=""/>
        <p:cNvGrpSpPr/>
        <p:nvPr/>
      </p:nvGrpSpPr>
      <p:grpSpPr>
        <a:xfrm>
          <a:off x="0" y="0"/>
          <a:ext cx="0" cy="0"/>
          <a:chOff x="0" y="0"/>
          <a:chExt cx="0" cy="0"/>
        </a:xfrm>
      </p:grpSpPr>
      <p:sp>
        <p:nvSpPr>
          <p:cNvPr id="437" name="Otsikkoteksti"/>
          <p:cNvSpPr txBox="1">
            <a:spLocks noGrp="1"/>
          </p:cNvSpPr>
          <p:nvPr>
            <p:ph type="title"/>
          </p:nvPr>
        </p:nvSpPr>
        <p:spPr>
          <a:xfrm>
            <a:off x="1679574"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38" name="Leipätekstin taso yksi…"/>
          <p:cNvSpPr txBox="1">
            <a:spLocks noGrp="1"/>
          </p:cNvSpPr>
          <p:nvPr>
            <p:ph type="body" sz="quarter" idx="1"/>
          </p:nvPr>
        </p:nvSpPr>
        <p:spPr>
          <a:xfrm>
            <a:off x="1679575" y="4236244"/>
            <a:ext cx="10315577" cy="1235871"/>
          </a:xfrm>
          <a:prstGeom prst="rect">
            <a:avLst/>
          </a:prstGeom>
        </p:spPr>
        <p:txBody>
          <a:bodyPr lIns="97533" tIns="97533" rIns="97533" bIns="97533" anchor="b"/>
          <a:lstStyle>
            <a:lvl1pPr marL="0" indent="0" defTabSz="1828733">
              <a:spcBef>
                <a:spcPts val="1800"/>
              </a:spcBef>
              <a:buSzTx/>
              <a:buFontTx/>
              <a:buNone/>
              <a:defRPr sz="4600" b="1"/>
            </a:lvl1pPr>
            <a:lvl2pPr marL="0" indent="0" defTabSz="1828733">
              <a:spcBef>
                <a:spcPts val="1800"/>
              </a:spcBef>
              <a:buSzTx/>
              <a:buFontTx/>
              <a:buNone/>
              <a:defRPr sz="4600" b="1"/>
            </a:lvl2pPr>
            <a:lvl3pPr marL="0" indent="0" defTabSz="1828733">
              <a:spcBef>
                <a:spcPts val="1800"/>
              </a:spcBef>
              <a:buSzTx/>
              <a:buFontTx/>
              <a:buNone/>
              <a:defRPr sz="4600" b="1"/>
            </a:lvl3pPr>
            <a:lvl4pPr marL="0" indent="0" defTabSz="1828733">
              <a:spcBef>
                <a:spcPts val="1800"/>
              </a:spcBef>
              <a:buSzTx/>
              <a:buFontTx/>
              <a:buNone/>
              <a:defRPr sz="4600" b="1"/>
            </a:lvl4pPr>
            <a:lvl5pPr marL="0" indent="0" defTabSz="1828733">
              <a:spcBef>
                <a:spcPts val="1800"/>
              </a:spcBef>
              <a:buSzTx/>
              <a:buFontTx/>
              <a:buNone/>
              <a:defRPr sz="46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39" name="Suorakulmio"/>
          <p:cNvSpPr>
            <a:spLocks noGrp="1"/>
          </p:cNvSpPr>
          <p:nvPr>
            <p:ph type="body" sz="quarter" idx="13"/>
          </p:nvPr>
        </p:nvSpPr>
        <p:spPr>
          <a:xfrm>
            <a:off x="12344402" y="4236244"/>
            <a:ext cx="10366379" cy="1235871"/>
          </a:xfrm>
          <a:prstGeom prst="rect">
            <a:avLst/>
          </a:prstGeom>
        </p:spPr>
        <p:txBody>
          <a:bodyPr lIns="97533" tIns="97533" rIns="97533" bIns="97533" anchor="b"/>
          <a:lstStyle/>
          <a:p>
            <a:pPr marL="0" indent="0" defTabSz="1828733">
              <a:spcBef>
                <a:spcPts val="1800"/>
              </a:spcBef>
              <a:buSzTx/>
              <a:buFontTx/>
              <a:buNone/>
              <a:defRPr sz="6800" b="1"/>
            </a:pPr>
            <a:endParaRPr/>
          </a:p>
        </p:txBody>
      </p:sp>
      <p:sp>
        <p:nvSpPr>
          <p:cNvPr id="440"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yhjä">
    <p:spTree>
      <p:nvGrpSpPr>
        <p:cNvPr id="1" name=""/>
        <p:cNvGrpSpPr/>
        <p:nvPr/>
      </p:nvGrpSpPr>
      <p:grpSpPr>
        <a:xfrm>
          <a:off x="0" y="0"/>
          <a:ext cx="0" cy="0"/>
          <a:chOff x="0" y="0"/>
          <a:chExt cx="0" cy="0"/>
        </a:xfrm>
      </p:grpSpPr>
      <p:sp>
        <p:nvSpPr>
          <p:cNvPr id="44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56"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57"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58" name="Otsikkoteksti"/>
          <p:cNvSpPr txBox="1">
            <a:spLocks noGrp="1"/>
          </p:cNvSpPr>
          <p:nvPr>
            <p:ph type="title"/>
          </p:nvPr>
        </p:nvSpPr>
        <p:spPr>
          <a:xfrm>
            <a:off x="1663700" y="3419476"/>
            <a:ext cx="21031200" cy="5705474"/>
          </a:xfrm>
          <a:prstGeom prst="rect">
            <a:avLst/>
          </a:prstGeom>
        </p:spPr>
        <p:txBody>
          <a:bodyPr anchor="b"/>
          <a:lstStyle>
            <a:lvl1pPr>
              <a:defRPr sz="12000"/>
            </a:lvl1pPr>
          </a:lstStyle>
          <a:p>
            <a:r>
              <a:t>Otsikkoteksti</a:t>
            </a:r>
          </a:p>
        </p:txBody>
      </p:sp>
      <p:sp>
        <p:nvSpPr>
          <p:cNvPr id="59" name="Leipätekstin taso yksi…"/>
          <p:cNvSpPr txBox="1">
            <a:spLocks noGrp="1"/>
          </p:cNvSpPr>
          <p:nvPr>
            <p:ph type="body" sz="quarter" idx="1"/>
          </p:nvPr>
        </p:nvSpPr>
        <p:spPr>
          <a:xfrm>
            <a:off x="1663700" y="9178924"/>
            <a:ext cx="21031200" cy="3000377"/>
          </a:xfrm>
          <a:prstGeom prst="rect">
            <a:avLst/>
          </a:prstGeom>
        </p:spPr>
        <p:txBody>
          <a:bodyPr/>
          <a:lstStyle>
            <a:lvl1pPr marL="0" indent="0">
              <a:buSzTx/>
              <a:buFontTx/>
              <a:buNone/>
              <a:defRPr sz="4400">
                <a:latin typeface="Avenir Book"/>
                <a:ea typeface="Avenir Book"/>
                <a:cs typeface="Avenir Book"/>
                <a:sym typeface="Avenir Book"/>
              </a:defRPr>
            </a:lvl1pPr>
            <a:lvl2pPr marL="0" indent="0">
              <a:buSzTx/>
              <a:buFontTx/>
              <a:buNone/>
              <a:defRPr sz="4400">
                <a:latin typeface="Avenir Book"/>
                <a:ea typeface="Avenir Book"/>
                <a:cs typeface="Avenir Book"/>
                <a:sym typeface="Avenir Book"/>
              </a:defRPr>
            </a:lvl2pPr>
            <a:lvl3pPr marL="0" indent="0">
              <a:buSzTx/>
              <a:buFontTx/>
              <a:buNone/>
              <a:defRPr sz="4400">
                <a:latin typeface="Avenir Book"/>
                <a:ea typeface="Avenir Book"/>
                <a:cs typeface="Avenir Book"/>
                <a:sym typeface="Avenir Book"/>
              </a:defRPr>
            </a:lvl3pPr>
            <a:lvl4pPr marL="0" indent="0">
              <a:buSzTx/>
              <a:buFontTx/>
              <a:buNone/>
              <a:defRPr sz="4400">
                <a:latin typeface="Avenir Book"/>
                <a:ea typeface="Avenir Book"/>
                <a:cs typeface="Avenir Book"/>
                <a:sym typeface="Avenir Book"/>
              </a:defRPr>
            </a:lvl4pPr>
            <a:lvl5pPr marL="0" indent="0">
              <a:buSzTx/>
              <a:buFontTx/>
              <a:buNone/>
              <a:defRPr sz="4400">
                <a:latin typeface="Avenir Book"/>
                <a:ea typeface="Avenir Book"/>
                <a:cs typeface="Avenir Book"/>
                <a:sym typeface="Avenir Book"/>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0"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1" name="Picture 7" descr="Picture 7"/>
          <p:cNvPicPr>
            <a:picLocks noChangeAspect="1"/>
          </p:cNvPicPr>
          <p:nvPr/>
        </p:nvPicPr>
        <p:blipFill>
          <a:blip r:embed="rId5"/>
          <a:stretch>
            <a:fillRect/>
          </a:stretch>
        </p:blipFill>
        <p:spPr>
          <a:xfrm>
            <a:off x="-544288" y="12146608"/>
            <a:ext cx="1862931" cy="1677359"/>
          </a:xfrm>
          <a:prstGeom prst="rect">
            <a:avLst/>
          </a:prstGeom>
          <a:ln w="12700">
            <a:miter lim="400000"/>
          </a:ln>
        </p:spPr>
      </p:pic>
      <p:pic>
        <p:nvPicPr>
          <p:cNvPr id="62" name="Picture 8" descr="Picture 8"/>
          <p:cNvPicPr>
            <a:picLocks noChangeAspect="1"/>
          </p:cNvPicPr>
          <p:nvPr/>
        </p:nvPicPr>
        <p:blipFill>
          <a:blip r:embed="rId6"/>
          <a:stretch>
            <a:fillRect/>
          </a:stretch>
        </p:blipFill>
        <p:spPr>
          <a:xfrm>
            <a:off x="-379564" y="663568"/>
            <a:ext cx="23912426" cy="7076609"/>
          </a:xfrm>
          <a:prstGeom prst="rect">
            <a:avLst/>
          </a:prstGeom>
          <a:ln w="12700">
            <a:miter lim="400000"/>
          </a:ln>
        </p:spPr>
      </p:pic>
      <p:pic>
        <p:nvPicPr>
          <p:cNvPr id="63" name="Picture 9" descr="Picture 9"/>
          <p:cNvPicPr>
            <a:picLocks noChangeAspect="1"/>
          </p:cNvPicPr>
          <p:nvPr/>
        </p:nvPicPr>
        <p:blipFill>
          <a:blip r:embed="rId6"/>
          <a:stretch>
            <a:fillRect/>
          </a:stretch>
        </p:blipFill>
        <p:spPr>
          <a:xfrm>
            <a:off x="-379564" y="7127860"/>
            <a:ext cx="23912426" cy="2516883"/>
          </a:xfrm>
          <a:prstGeom prst="rect">
            <a:avLst/>
          </a:prstGeom>
          <a:ln w="12700">
            <a:miter lim="400000"/>
          </a:ln>
        </p:spPr>
      </p:pic>
      <p:pic>
        <p:nvPicPr>
          <p:cNvPr id="64" name="Picture 10" descr="Picture 10"/>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65" name="Picture 11" descr="Picture 11"/>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66"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Otsikollinen sisältö">
    <p:spTree>
      <p:nvGrpSpPr>
        <p:cNvPr id="1" name=""/>
        <p:cNvGrpSpPr/>
        <p:nvPr/>
      </p:nvGrpSpPr>
      <p:grpSpPr>
        <a:xfrm>
          <a:off x="0" y="0"/>
          <a:ext cx="0" cy="0"/>
          <a:chOff x="0" y="0"/>
          <a:chExt cx="0" cy="0"/>
        </a:xfrm>
      </p:grpSpPr>
      <p:sp>
        <p:nvSpPr>
          <p:cNvPr id="45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55" name="Leipätekstin taso yksi…"/>
          <p:cNvSpPr txBox="1">
            <a:spLocks noGrp="1"/>
          </p:cNvSpPr>
          <p:nvPr>
            <p:ph type="body" sz="half" idx="1"/>
          </p:nvPr>
        </p:nvSpPr>
        <p:spPr>
          <a:xfrm>
            <a:off x="10366374" y="3195638"/>
            <a:ext cx="12344405" cy="7310439"/>
          </a:xfrm>
          <a:prstGeom prst="rect">
            <a:avLst/>
          </a:prstGeom>
        </p:spPr>
        <p:txBody>
          <a:bodyPr lIns="97533" tIns="97533" rIns="97533" bIns="97533"/>
          <a:lstStyle>
            <a:lvl1pPr marL="442003" indent="-442003" defTabSz="1828733">
              <a:spcBef>
                <a:spcPts val="1800"/>
              </a:spcBef>
              <a:defRPr sz="6000"/>
            </a:lvl1pPr>
            <a:lvl2pPr marL="826604" indent="-505146" defTabSz="1828733">
              <a:spcBef>
                <a:spcPts val="1800"/>
              </a:spcBef>
              <a:defRPr sz="6000"/>
            </a:lvl2pPr>
            <a:lvl3pPr marL="1232252" indent="-589338" defTabSz="1828733">
              <a:spcBef>
                <a:spcPts val="1800"/>
              </a:spcBef>
              <a:defRPr sz="6000"/>
            </a:lvl3pPr>
            <a:lvl4pPr marL="1671578" indent="-707206" defTabSz="1828733">
              <a:spcBef>
                <a:spcPts val="1800"/>
              </a:spcBef>
              <a:defRPr sz="6000"/>
            </a:lvl4pPr>
            <a:lvl5pPr marL="1993034" indent="-707206" defTabSz="1828733">
              <a:spcBef>
                <a:spcPts val="1800"/>
              </a:spcBef>
              <a:defRPr sz="6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56" name="Suorakulmio"/>
          <p:cNvSpPr>
            <a:spLocks noGrp="1"/>
          </p:cNvSpPr>
          <p:nvPr>
            <p:ph type="body" sz="quarter" idx="13"/>
          </p:nvPr>
        </p:nvSpPr>
        <p:spPr>
          <a:xfrm>
            <a:off x="1679574" y="4800600"/>
            <a:ext cx="7864479" cy="5717384"/>
          </a:xfrm>
          <a:prstGeom prst="rect">
            <a:avLst/>
          </a:prstGeom>
        </p:spPr>
        <p:txBody>
          <a:bodyPr lIns="97533" tIns="97533" rIns="97533" bIns="97533"/>
          <a:lstStyle/>
          <a:p>
            <a:pPr marL="0" indent="0" defTabSz="1828733">
              <a:spcBef>
                <a:spcPts val="1800"/>
              </a:spcBef>
              <a:buSzTx/>
              <a:buFontTx/>
              <a:buNone/>
              <a:defRPr sz="4400"/>
            </a:pPr>
            <a:endParaRPr/>
          </a:p>
        </p:txBody>
      </p:sp>
      <p:sp>
        <p:nvSpPr>
          <p:cNvPr id="45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Otsikollinen kuva">
    <p:spTree>
      <p:nvGrpSpPr>
        <p:cNvPr id="1" name=""/>
        <p:cNvGrpSpPr/>
        <p:nvPr/>
      </p:nvGrpSpPr>
      <p:grpSpPr>
        <a:xfrm>
          <a:off x="0" y="0"/>
          <a:ext cx="0" cy="0"/>
          <a:chOff x="0" y="0"/>
          <a:chExt cx="0" cy="0"/>
        </a:xfrm>
      </p:grpSpPr>
      <p:sp>
        <p:nvSpPr>
          <p:cNvPr id="464" name="Otsikkoteksti"/>
          <p:cNvSpPr txBox="1">
            <a:spLocks noGrp="1"/>
          </p:cNvSpPr>
          <p:nvPr>
            <p:ph type="title"/>
          </p:nvPr>
        </p:nvSpPr>
        <p:spPr>
          <a:xfrm>
            <a:off x="1679574" y="2400300"/>
            <a:ext cx="7864479" cy="2400302"/>
          </a:xfrm>
          <a:prstGeom prst="rect">
            <a:avLst/>
          </a:prstGeom>
        </p:spPr>
        <p:txBody>
          <a:bodyPr lIns="97533" tIns="97533" rIns="97533" bIns="97533" anchor="b"/>
          <a:lstStyle>
            <a:lvl1pPr defTabSz="1828733">
              <a:defRPr sz="6000"/>
            </a:lvl1pPr>
          </a:lstStyle>
          <a:p>
            <a:r>
              <a:t>Otsikkoteksti</a:t>
            </a:r>
          </a:p>
        </p:txBody>
      </p:sp>
      <p:sp>
        <p:nvSpPr>
          <p:cNvPr id="465" name="Kuva"/>
          <p:cNvSpPr>
            <a:spLocks noGrp="1"/>
          </p:cNvSpPr>
          <p:nvPr>
            <p:ph type="pic" sz="half" idx="13"/>
          </p:nvPr>
        </p:nvSpPr>
        <p:spPr>
          <a:xfrm>
            <a:off x="10366374" y="3195638"/>
            <a:ext cx="12344405" cy="7310439"/>
          </a:xfrm>
          <a:prstGeom prst="rect">
            <a:avLst/>
          </a:prstGeom>
          <a:ln w="12700"/>
        </p:spPr>
        <p:txBody>
          <a:bodyPr lIns="91439" tIns="45719" rIns="91439" bIns="45719">
            <a:noAutofit/>
          </a:bodyPr>
          <a:lstStyle/>
          <a:p>
            <a:endParaRPr/>
          </a:p>
        </p:txBody>
      </p:sp>
      <p:sp>
        <p:nvSpPr>
          <p:cNvPr id="466" name="Leipätekstin taso yksi…"/>
          <p:cNvSpPr txBox="1">
            <a:spLocks noGrp="1"/>
          </p:cNvSpPr>
          <p:nvPr>
            <p:ph type="body" sz="quarter" idx="1"/>
          </p:nvPr>
        </p:nvSpPr>
        <p:spPr>
          <a:xfrm>
            <a:off x="1679574" y="4800600"/>
            <a:ext cx="7864479" cy="5717384"/>
          </a:xfrm>
          <a:prstGeom prst="rect">
            <a:avLst/>
          </a:prstGeom>
        </p:spPr>
        <p:txBody>
          <a:bodyPr lIns="97533" tIns="97533" rIns="97533" bIns="97533"/>
          <a:lstStyle>
            <a:lvl1pPr marL="0" indent="0" defTabSz="1828733">
              <a:spcBef>
                <a:spcPts val="1800"/>
              </a:spcBef>
              <a:buSzTx/>
              <a:buFontTx/>
              <a:buNone/>
              <a:defRPr sz="3000"/>
            </a:lvl1pPr>
            <a:lvl2pPr marL="0" indent="0" defTabSz="1828733">
              <a:spcBef>
                <a:spcPts val="1800"/>
              </a:spcBef>
              <a:buSzTx/>
              <a:buFontTx/>
              <a:buNone/>
              <a:defRPr sz="3000"/>
            </a:lvl2pPr>
            <a:lvl3pPr marL="0" indent="0" defTabSz="1828733">
              <a:spcBef>
                <a:spcPts val="1800"/>
              </a:spcBef>
              <a:buSzTx/>
              <a:buFontTx/>
              <a:buNone/>
              <a:defRPr sz="3000"/>
            </a:lvl3pPr>
            <a:lvl4pPr marL="0" indent="0" defTabSz="1828733">
              <a:spcBef>
                <a:spcPts val="1800"/>
              </a:spcBef>
              <a:buSzTx/>
              <a:buFontTx/>
              <a:buNone/>
              <a:defRPr sz="3000"/>
            </a:lvl4pPr>
            <a:lvl5pPr marL="0" indent="0" defTabSz="1828733">
              <a:spcBef>
                <a:spcPts val="1800"/>
              </a:spcBef>
              <a:buSzTx/>
              <a:buFontTx/>
              <a:buNone/>
              <a:defRPr sz="30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67"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474" name="Otsikkoteksti"/>
          <p:cNvSpPr txBox="1">
            <a:spLocks noGrp="1"/>
          </p:cNvSpPr>
          <p:nvPr>
            <p:ph type="title"/>
          </p:nvPr>
        </p:nvSpPr>
        <p:spPr>
          <a:xfrm>
            <a:off x="1676398" y="2262188"/>
            <a:ext cx="21031205" cy="1988347"/>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75" name="Leipätekstin taso yksi…"/>
          <p:cNvSpPr txBox="1">
            <a:spLocks noGrp="1"/>
          </p:cNvSpPr>
          <p:nvPr>
            <p:ph type="body" idx="1"/>
          </p:nvPr>
        </p:nvSpPr>
        <p:spPr>
          <a:xfrm>
            <a:off x="1676398" y="4452937"/>
            <a:ext cx="21031205" cy="6527009"/>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76"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Pystysuora otsikko ja teksti">
    <p:spTree>
      <p:nvGrpSpPr>
        <p:cNvPr id="1" name=""/>
        <p:cNvGrpSpPr/>
        <p:nvPr/>
      </p:nvGrpSpPr>
      <p:grpSpPr>
        <a:xfrm>
          <a:off x="0" y="0"/>
          <a:ext cx="0" cy="0"/>
          <a:chOff x="0" y="0"/>
          <a:chExt cx="0" cy="0"/>
        </a:xfrm>
      </p:grpSpPr>
      <p:sp>
        <p:nvSpPr>
          <p:cNvPr id="483" name="Otsikkoteksti"/>
          <p:cNvSpPr txBox="1">
            <a:spLocks noGrp="1"/>
          </p:cNvSpPr>
          <p:nvPr>
            <p:ph type="title"/>
          </p:nvPr>
        </p:nvSpPr>
        <p:spPr>
          <a:xfrm>
            <a:off x="17449798" y="2262188"/>
            <a:ext cx="5257805" cy="8717758"/>
          </a:xfrm>
          <a:prstGeom prst="rect">
            <a:avLst/>
          </a:prstGeom>
        </p:spPr>
        <p:txBody>
          <a:bodyPr lIns="97533" tIns="97533" rIns="97533" bIns="97533"/>
          <a:lstStyle>
            <a:lvl1pPr defTabSz="1828733">
              <a:defRPr sz="8400">
                <a:latin typeface="Futura"/>
                <a:ea typeface="Futura"/>
                <a:cs typeface="Futura"/>
                <a:sym typeface="Futura"/>
              </a:defRPr>
            </a:lvl1pPr>
          </a:lstStyle>
          <a:p>
            <a:r>
              <a:t>Otsikkoteksti</a:t>
            </a:r>
          </a:p>
        </p:txBody>
      </p:sp>
      <p:sp>
        <p:nvSpPr>
          <p:cNvPr id="484" name="Leipätekstin taso yksi…"/>
          <p:cNvSpPr txBox="1">
            <a:spLocks noGrp="1"/>
          </p:cNvSpPr>
          <p:nvPr>
            <p:ph type="body" idx="1"/>
          </p:nvPr>
        </p:nvSpPr>
        <p:spPr>
          <a:xfrm>
            <a:off x="1676398" y="2262188"/>
            <a:ext cx="15468605" cy="8717758"/>
          </a:xfrm>
          <a:prstGeom prst="rect">
            <a:avLst/>
          </a:prstGeom>
        </p:spPr>
        <p:txBody>
          <a:bodyPr lIns="97533" tIns="97533" rIns="97533" bIns="97533"/>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85" name="Dian numero"/>
          <p:cNvSpPr txBox="1">
            <a:spLocks noGrp="1"/>
          </p:cNvSpPr>
          <p:nvPr>
            <p:ph type="sldNum" sz="quarter" idx="2"/>
          </p:nvPr>
        </p:nvSpPr>
        <p:spPr>
          <a:xfrm>
            <a:off x="22189057" y="11260237"/>
            <a:ext cx="518547" cy="525269"/>
          </a:xfrm>
          <a:prstGeom prst="rect">
            <a:avLst/>
          </a:prstGeom>
        </p:spPr>
        <p:txBody>
          <a:bodyPr lIns="97533" tIns="97533" rIns="97533" bIns="97533"/>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Otsikko ja merkit">
    <p:spTree>
      <p:nvGrpSpPr>
        <p:cNvPr id="1" name=""/>
        <p:cNvGrpSpPr/>
        <p:nvPr/>
      </p:nvGrpSpPr>
      <p:grpSpPr>
        <a:xfrm>
          <a:off x="0" y="0"/>
          <a:ext cx="0" cy="0"/>
          <a:chOff x="0" y="0"/>
          <a:chExt cx="0" cy="0"/>
        </a:xfrm>
      </p:grpSpPr>
      <p:sp>
        <p:nvSpPr>
          <p:cNvPr id="492" name="Otsikkoteksti"/>
          <p:cNvSpPr txBox="1">
            <a:spLocks noGrp="1"/>
          </p:cNvSpPr>
          <p:nvPr>
            <p:ph type="title"/>
          </p:nvPr>
        </p:nvSpPr>
        <p:spPr>
          <a:xfrm>
            <a:off x="2377439" y="365759"/>
            <a:ext cx="19629123" cy="3429003"/>
          </a:xfrm>
          <a:prstGeom prst="rect">
            <a:avLst/>
          </a:prstGeom>
        </p:spPr>
        <p:txBody>
          <a:bodyPr lIns="97533" tIns="97533" rIns="97533" bIns="97533"/>
          <a:lstStyle>
            <a:lvl1pPr algn="ctr" defTabSz="822930">
              <a:lnSpc>
                <a:spcPct val="100000"/>
              </a:lnSpc>
              <a:defRPr sz="11200">
                <a:latin typeface="Gill Sans"/>
                <a:ea typeface="Gill Sans"/>
                <a:cs typeface="Gill Sans"/>
                <a:sym typeface="Gill Sans"/>
              </a:defRPr>
            </a:lvl1pPr>
          </a:lstStyle>
          <a:p>
            <a:r>
              <a:t>Otsikkoteksti</a:t>
            </a:r>
          </a:p>
        </p:txBody>
      </p:sp>
      <p:sp>
        <p:nvSpPr>
          <p:cNvPr id="493" name="Leipätekstin taso yksi…"/>
          <p:cNvSpPr txBox="1">
            <a:spLocks noGrp="1"/>
          </p:cNvSpPr>
          <p:nvPr>
            <p:ph type="body" idx="1"/>
          </p:nvPr>
        </p:nvSpPr>
        <p:spPr>
          <a:xfrm>
            <a:off x="2377439" y="3886200"/>
            <a:ext cx="19629123" cy="8046723"/>
          </a:xfrm>
          <a:prstGeom prst="rect">
            <a:avLst/>
          </a:prstGeom>
        </p:spPr>
        <p:txBody>
          <a:bodyPr lIns="97533" tIns="97533" rIns="97533" bIns="97533" anchor="ctr"/>
          <a:lstStyle>
            <a:lvl1pPr marL="959907" indent="-781320" defTabSz="822930">
              <a:lnSpc>
                <a:spcPct val="100000"/>
              </a:lnSpc>
              <a:spcBef>
                <a:spcPts val="3200"/>
              </a:spcBef>
              <a:buSzPct val="171000"/>
              <a:buFontTx/>
              <a:defRPr>
                <a:latin typeface="Gill Sans"/>
                <a:ea typeface="Gill Sans"/>
                <a:cs typeface="Gill Sans"/>
                <a:sym typeface="Gill Sans"/>
              </a:defRPr>
            </a:lvl1pPr>
            <a:lvl2pPr marL="1201000" indent="-781320" defTabSz="822930">
              <a:lnSpc>
                <a:spcPct val="100000"/>
              </a:lnSpc>
              <a:spcBef>
                <a:spcPts val="3200"/>
              </a:spcBef>
              <a:buSzPct val="171000"/>
              <a:buFontTx/>
              <a:defRPr>
                <a:latin typeface="Gill Sans"/>
                <a:ea typeface="Gill Sans"/>
                <a:cs typeface="Gill Sans"/>
                <a:sym typeface="Gill Sans"/>
              </a:defRPr>
            </a:lvl2pPr>
            <a:lvl3pPr marL="1442092" indent="-781319" defTabSz="822930">
              <a:lnSpc>
                <a:spcPct val="100000"/>
              </a:lnSpc>
              <a:spcBef>
                <a:spcPts val="3200"/>
              </a:spcBef>
              <a:buSzPct val="171000"/>
              <a:buFontTx/>
              <a:defRPr>
                <a:latin typeface="Gill Sans"/>
                <a:ea typeface="Gill Sans"/>
                <a:cs typeface="Gill Sans"/>
                <a:sym typeface="Gill Sans"/>
              </a:defRPr>
            </a:lvl3pPr>
            <a:lvl4pPr marL="1692116" indent="-781320" defTabSz="822930">
              <a:lnSpc>
                <a:spcPct val="100000"/>
              </a:lnSpc>
              <a:spcBef>
                <a:spcPts val="3200"/>
              </a:spcBef>
              <a:buSzPct val="171000"/>
              <a:buFontTx/>
              <a:defRPr>
                <a:latin typeface="Gill Sans"/>
                <a:ea typeface="Gill Sans"/>
                <a:cs typeface="Gill Sans"/>
                <a:sym typeface="Gill Sans"/>
              </a:defRPr>
            </a:lvl4pPr>
            <a:lvl5pPr marL="1933208" indent="-781319" defTabSz="822930">
              <a:lnSpc>
                <a:spcPct val="100000"/>
              </a:lnSpc>
              <a:spcBef>
                <a:spcPts val="3200"/>
              </a:spcBef>
              <a:buSzPct val="171000"/>
              <a:buFontTx/>
              <a:defRPr>
                <a:latin typeface="Gill Sans"/>
                <a:ea typeface="Gill Sans"/>
                <a:cs typeface="Gill Sans"/>
                <a:sym typeface="Gill Sans"/>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494" name="Dian numero"/>
          <p:cNvSpPr txBox="1">
            <a:spLocks noGrp="1"/>
          </p:cNvSpPr>
          <p:nvPr>
            <p:ph type="sldNum" sz="quarter" idx="2"/>
          </p:nvPr>
        </p:nvSpPr>
        <p:spPr>
          <a:xfrm>
            <a:off x="11933177" y="13053060"/>
            <a:ext cx="487169" cy="512569"/>
          </a:xfrm>
          <a:prstGeom prst="rect">
            <a:avLst/>
          </a:prstGeom>
        </p:spPr>
        <p:txBody>
          <a:bodyPr lIns="97533" tIns="97533" rIns="97533" bIns="97533" anchor="t"/>
          <a:lstStyle>
            <a:lvl1pPr algn="ctr" defTabSz="822930">
              <a:lnSpc>
                <a:spcPct val="100000"/>
              </a:lnSpc>
              <a:defRPr sz="2200">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01"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08"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09" name="Leipätekstin taso yksi…"/>
          <p:cNvSpPr txBox="1">
            <a:spLocks noGrp="1"/>
          </p:cNvSpPr>
          <p:nvPr>
            <p:ph type="body" sz="quarter" idx="1"/>
          </p:nvPr>
        </p:nvSpPr>
        <p:spPr>
          <a:xfrm>
            <a:off x="1821697" y="3230041"/>
            <a:ext cx="10003909" cy="740107"/>
          </a:xfrm>
          <a:prstGeom prst="rect">
            <a:avLst/>
          </a:prstGeom>
          <a:ln w="12700"/>
        </p:spPr>
        <p:txBody>
          <a:bodyPr lIns="0" tIns="0" rIns="0" bIns="0"/>
          <a:lstStyle>
            <a:lvl1pPr marL="436261" indent="-436261" defTabSz="1828733">
              <a:spcBef>
                <a:spcPts val="1800"/>
              </a:spcBef>
              <a:defRPr sz="5200"/>
            </a:lvl1pPr>
            <a:lvl2pPr marL="830430" indent="-508973" defTabSz="1828733">
              <a:spcBef>
                <a:spcPts val="1800"/>
              </a:spcBef>
              <a:defRPr sz="5200"/>
            </a:lvl2pPr>
            <a:lvl3pPr marL="1253682" indent="-610767" defTabSz="1828733">
              <a:spcBef>
                <a:spcPts val="1800"/>
              </a:spcBef>
              <a:defRPr sz="5200"/>
            </a:lvl3pPr>
            <a:lvl4pPr marL="1643003" indent="-678632" defTabSz="1828733">
              <a:spcBef>
                <a:spcPts val="1800"/>
              </a:spcBef>
              <a:defRPr sz="5200"/>
            </a:lvl4pPr>
            <a:lvl5pPr marL="1964461" indent="-678632" defTabSz="1828733">
              <a:spcBef>
                <a:spcPts val="1800"/>
              </a:spcBef>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0"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517" name="Otsikkoteksti"/>
          <p:cNvSpPr txBox="1">
            <a:spLocks noGrp="1"/>
          </p:cNvSpPr>
          <p:nvPr>
            <p:ph type="title"/>
          </p:nvPr>
        </p:nvSpPr>
        <p:spPr>
          <a:xfrm>
            <a:off x="1676398" y="2262188"/>
            <a:ext cx="21031205" cy="1988347"/>
          </a:xfrm>
          <a:prstGeom prst="rect">
            <a:avLst/>
          </a:prstGeom>
          <a:ln w="12700"/>
        </p:spPr>
        <p:txBody>
          <a:bodyPr lIns="0" tIns="0" rIns="0" bIns="0"/>
          <a:lstStyle>
            <a:lvl1pPr defTabSz="1828733">
              <a:defRPr sz="4400">
                <a:solidFill>
                  <a:srgbClr val="FFFFFF"/>
                </a:solidFill>
                <a:latin typeface="Arial Black"/>
                <a:ea typeface="Arial Black"/>
                <a:cs typeface="Arial Black"/>
                <a:sym typeface="Arial Black"/>
              </a:defRPr>
            </a:lvl1pPr>
          </a:lstStyle>
          <a:p>
            <a:r>
              <a:t>Otsikkoteksti</a:t>
            </a:r>
          </a:p>
        </p:txBody>
      </p:sp>
      <p:sp>
        <p:nvSpPr>
          <p:cNvPr id="518" name="Leipätekstin taso yksi…"/>
          <p:cNvSpPr txBox="1">
            <a:spLocks noGrp="1"/>
          </p:cNvSpPr>
          <p:nvPr>
            <p:ph type="body" idx="1"/>
          </p:nvPr>
        </p:nvSpPr>
        <p:spPr>
          <a:xfrm>
            <a:off x="1676398" y="4452937"/>
            <a:ext cx="21031205" cy="6527009"/>
          </a:xfrm>
          <a:prstGeom prst="rect">
            <a:avLst/>
          </a:prstGeom>
          <a:ln w="12700"/>
        </p:spPr>
        <p:txBody>
          <a:bodyPr lIns="0" tIns="0" rIns="0" bIns="0"/>
          <a:lstStyle>
            <a:lvl1pPr marL="436261" indent="-436261" defTabSz="1828733">
              <a:spcBef>
                <a:spcPts val="1800"/>
              </a:spcBef>
              <a:defRPr sz="2200">
                <a:solidFill>
                  <a:srgbClr val="53585F"/>
                </a:solidFill>
                <a:latin typeface="Arial"/>
                <a:ea typeface="Arial"/>
                <a:cs typeface="Arial"/>
                <a:sym typeface="Arial"/>
              </a:defRPr>
            </a:lvl1pPr>
            <a:lvl2pPr marL="536792" indent="-215335" defTabSz="1828733">
              <a:spcBef>
                <a:spcPts val="1800"/>
              </a:spcBef>
              <a:defRPr sz="2200">
                <a:solidFill>
                  <a:srgbClr val="53585F"/>
                </a:solidFill>
                <a:latin typeface="Arial"/>
                <a:ea typeface="Arial"/>
                <a:cs typeface="Arial"/>
                <a:sym typeface="Arial"/>
              </a:defRPr>
            </a:lvl2pPr>
            <a:lvl3pPr marL="901315" indent="-258401" defTabSz="1828733">
              <a:spcBef>
                <a:spcPts val="1800"/>
              </a:spcBef>
              <a:defRPr sz="2200">
                <a:solidFill>
                  <a:srgbClr val="53585F"/>
                </a:solidFill>
                <a:latin typeface="Arial"/>
                <a:ea typeface="Arial"/>
                <a:cs typeface="Arial"/>
                <a:sym typeface="Arial"/>
              </a:defRPr>
            </a:lvl3pPr>
            <a:lvl4pPr marL="1251485" indent="-287113" defTabSz="1828733">
              <a:spcBef>
                <a:spcPts val="1800"/>
              </a:spcBef>
              <a:defRPr sz="2200">
                <a:solidFill>
                  <a:srgbClr val="53585F"/>
                </a:solidFill>
                <a:latin typeface="Arial"/>
                <a:ea typeface="Arial"/>
                <a:cs typeface="Arial"/>
                <a:sym typeface="Arial"/>
              </a:defRPr>
            </a:lvl4pPr>
            <a:lvl5pPr marL="1572942" indent="-287113" defTabSz="1828733">
              <a:spcBef>
                <a:spcPts val="1800"/>
              </a:spcBef>
              <a:defRPr sz="2200">
                <a:solidFill>
                  <a:srgbClr val="53585F"/>
                </a:solidFill>
                <a:latin typeface="Arial"/>
                <a:ea typeface="Arial"/>
                <a:cs typeface="Arial"/>
                <a:sym typeface="Aria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19" name="Dian numero"/>
          <p:cNvSpPr txBox="1">
            <a:spLocks noGrp="1"/>
          </p:cNvSpPr>
          <p:nvPr>
            <p:ph type="sldNum" sz="quarter" idx="2"/>
          </p:nvPr>
        </p:nvSpPr>
        <p:spPr>
          <a:xfrm>
            <a:off x="22384125" y="11357770"/>
            <a:ext cx="323479" cy="330201"/>
          </a:xfrm>
          <a:prstGeom prst="rect">
            <a:avLst/>
          </a:prstGeom>
          <a:ln w="12700"/>
        </p:spPr>
        <p:txBody>
          <a:bodyPr lIns="0" tIns="0" rIns="0" bIns="0"/>
          <a:lstStyle>
            <a:lvl1pPr algn="r" defTabSz="914400">
              <a:lnSpc>
                <a:spcPct val="100000"/>
              </a:lnSpc>
              <a:defRPr sz="2200">
                <a:solidFill>
                  <a:srgbClr val="888888"/>
                </a:solidFill>
                <a:latin typeface="+mj-lt"/>
                <a:ea typeface="+mj-ea"/>
                <a:cs typeface="+mj-cs"/>
                <a:sym typeface="Helvetica"/>
              </a:defRPr>
            </a:lvl1pPr>
          </a:lstStyle>
          <a:p>
            <a:fld id="{86CB4B4D-7CA3-9044-876B-883B54F8677D}" type="slidenum">
              <a:t>‹#›</a:t>
            </a:fld>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Laurea basic one column no subheading">
    <p:spTree>
      <p:nvGrpSpPr>
        <p:cNvPr id="1" name=""/>
        <p:cNvGrpSpPr/>
        <p:nvPr/>
      </p:nvGrpSpPr>
      <p:grpSpPr>
        <a:xfrm>
          <a:off x="0" y="0"/>
          <a:ext cx="0" cy="0"/>
          <a:chOff x="0" y="0"/>
          <a:chExt cx="0" cy="0"/>
        </a:xfrm>
      </p:grpSpPr>
      <p:sp>
        <p:nvSpPr>
          <p:cNvPr id="526" name="Leipätekstin taso yksi…"/>
          <p:cNvSpPr txBox="1">
            <a:spLocks noGrp="1"/>
          </p:cNvSpPr>
          <p:nvPr>
            <p:ph type="body" idx="1"/>
          </p:nvPr>
        </p:nvSpPr>
        <p:spPr>
          <a:xfrm>
            <a:off x="1002377" y="3581999"/>
            <a:ext cx="21387338" cy="8770872"/>
          </a:xfrm>
          <a:prstGeom prst="rect">
            <a:avLst/>
          </a:prstGeom>
        </p:spPr>
        <p:txBody>
          <a:bodyPr lIns="97533" tIns="97533" rIns="97533" bIns="97533"/>
          <a:lstStyle>
            <a:lvl1pPr marL="349232" indent="-349232" defTabSz="1828733">
              <a:spcBef>
                <a:spcPts val="1800"/>
              </a:spcBef>
              <a:buClr>
                <a:srgbClr val="00B0F0"/>
              </a:buClr>
              <a:buFontTx/>
              <a:buChar char="▪"/>
              <a:defRPr sz="5200"/>
            </a:lvl1pPr>
            <a:lvl2pPr marL="685750" indent="-342875" defTabSz="1828733">
              <a:spcBef>
                <a:spcPts val="1800"/>
              </a:spcBef>
              <a:buClr>
                <a:srgbClr val="00B0F0"/>
              </a:buClr>
              <a:buFontTx/>
              <a:buChar char="▪"/>
              <a:defRPr sz="5200"/>
            </a:lvl2pPr>
            <a:lvl3pPr marL="1028622" indent="-342875" defTabSz="1828733">
              <a:spcBef>
                <a:spcPts val="1800"/>
              </a:spcBef>
              <a:buClr>
                <a:srgbClr val="00B0F0"/>
              </a:buClr>
              <a:buFontTx/>
              <a:buChar char="▪"/>
              <a:defRPr sz="5200"/>
            </a:lvl3pPr>
            <a:lvl4pPr marL="1371497" indent="-342875" defTabSz="1828733">
              <a:spcBef>
                <a:spcPts val="1800"/>
              </a:spcBef>
              <a:buClr>
                <a:srgbClr val="00B0F0"/>
              </a:buClr>
              <a:buFontTx/>
              <a:buChar char="▪"/>
              <a:defRPr sz="5200"/>
            </a:lvl4pPr>
            <a:lvl5pPr marL="1714370" indent="-342875" defTabSz="1828733">
              <a:spcBef>
                <a:spcPts val="1800"/>
              </a:spcBef>
              <a:buClr>
                <a:srgbClr val="00B0F0"/>
              </a:buClr>
              <a:buFontTx/>
              <a:buChar char="▪"/>
              <a:defRPr sz="5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27" name="Text Placeholder 5"/>
          <p:cNvSpPr>
            <a:spLocks noGrp="1"/>
          </p:cNvSpPr>
          <p:nvPr>
            <p:ph type="body" sz="quarter" idx="13"/>
          </p:nvPr>
        </p:nvSpPr>
        <p:spPr>
          <a:xfrm>
            <a:off x="1002371" y="681570"/>
            <a:ext cx="19003434" cy="2633132"/>
          </a:xfrm>
          <a:prstGeom prst="rect">
            <a:avLst/>
          </a:prstGeom>
        </p:spPr>
        <p:txBody>
          <a:bodyPr lIns="91439" tIns="91439" rIns="91439" bIns="91439" anchor="ctr"/>
          <a:lstStyle/>
          <a:p>
            <a:pPr marL="342875" indent="-342875" defTabSz="1828733">
              <a:spcBef>
                <a:spcPts val="0"/>
              </a:spcBef>
              <a:buSzTx/>
              <a:buFontTx/>
              <a:buNone/>
              <a:defRPr sz="8000">
                <a:latin typeface="Arial Black"/>
                <a:ea typeface="Arial Black"/>
                <a:cs typeface="Arial Black"/>
                <a:sym typeface="Arial Black"/>
              </a:defRPr>
            </a:pPr>
            <a:endParaRPr/>
          </a:p>
        </p:txBody>
      </p:sp>
      <p:sp>
        <p:nvSpPr>
          <p:cNvPr id="528" name="Dian numero"/>
          <p:cNvSpPr txBox="1">
            <a:spLocks noGrp="1"/>
          </p:cNvSpPr>
          <p:nvPr>
            <p:ph type="sldNum" sz="quarter" idx="2"/>
          </p:nvPr>
        </p:nvSpPr>
        <p:spPr>
          <a:xfrm>
            <a:off x="17475200" y="11859261"/>
            <a:ext cx="5689600" cy="1706877"/>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535" name="Picture 8" descr="Picture 8"/>
          <p:cNvPicPr>
            <a:picLocks noChangeAspect="1"/>
          </p:cNvPicPr>
          <p:nvPr/>
        </p:nvPicPr>
        <p:blipFill>
          <a:blip r:embed="rId2"/>
          <a:stretch>
            <a:fillRect/>
          </a:stretch>
        </p:blipFill>
        <p:spPr>
          <a:xfrm>
            <a:off x="0" y="2"/>
            <a:ext cx="24384000" cy="13770944"/>
          </a:xfrm>
          <a:prstGeom prst="rect">
            <a:avLst/>
          </a:prstGeom>
          <a:ln w="12700">
            <a:miter lim="400000"/>
          </a:ln>
        </p:spPr>
      </p:pic>
      <p:pic>
        <p:nvPicPr>
          <p:cNvPr id="536" name="Picture 10" descr="Picture 10"/>
          <p:cNvPicPr>
            <a:picLocks noChangeAspect="1"/>
          </p:cNvPicPr>
          <p:nvPr/>
        </p:nvPicPr>
        <p:blipFill>
          <a:blip r:embed="rId3"/>
          <a:stretch>
            <a:fillRect/>
          </a:stretch>
        </p:blipFill>
        <p:spPr>
          <a:xfrm>
            <a:off x="588427" y="3344528"/>
            <a:ext cx="23207148" cy="7886049"/>
          </a:xfrm>
          <a:prstGeom prst="rect">
            <a:avLst/>
          </a:prstGeom>
          <a:ln w="12700">
            <a:miter lim="400000"/>
          </a:ln>
        </p:spPr>
      </p:pic>
      <p:sp>
        <p:nvSpPr>
          <p:cNvPr id="537" name="Otsikkoteksti"/>
          <p:cNvSpPr txBox="1">
            <a:spLocks noGrp="1"/>
          </p:cNvSpPr>
          <p:nvPr>
            <p:ph type="title"/>
          </p:nvPr>
        </p:nvSpPr>
        <p:spPr>
          <a:xfrm>
            <a:off x="1828800" y="2244725"/>
            <a:ext cx="20726400" cy="4775201"/>
          </a:xfrm>
          <a:prstGeom prst="rect">
            <a:avLst/>
          </a:prstGeom>
        </p:spPr>
        <p:txBody>
          <a:bodyPr lIns="91439" tIns="91439" rIns="91439" bIns="91439" anchor="b"/>
          <a:lstStyle>
            <a:lvl1pPr algn="ctr" defTabSz="949558">
              <a:defRPr sz="6200">
                <a:solidFill>
                  <a:srgbClr val="FFFFFF"/>
                </a:solidFill>
              </a:defRPr>
            </a:lvl1pPr>
          </a:lstStyle>
          <a:p>
            <a:r>
              <a:t>Otsikkoteksti</a:t>
            </a:r>
          </a:p>
        </p:txBody>
      </p:sp>
      <p:sp>
        <p:nvSpPr>
          <p:cNvPr id="538"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defTabSz="949558">
              <a:spcBef>
                <a:spcPts val="1000"/>
              </a:spcBef>
              <a:buSzTx/>
              <a:buFontTx/>
              <a:buNone/>
              <a:defRPr sz="2400">
                <a:solidFill>
                  <a:srgbClr val="FFFFFF"/>
                </a:solidFill>
              </a:defRPr>
            </a:lvl1pPr>
            <a:lvl2pPr marL="0" indent="237389" algn="ctr" defTabSz="949558">
              <a:spcBef>
                <a:spcPts val="1000"/>
              </a:spcBef>
              <a:buSzTx/>
              <a:buFontTx/>
              <a:buNone/>
              <a:defRPr sz="2400">
                <a:solidFill>
                  <a:srgbClr val="FFFFFF"/>
                </a:solidFill>
              </a:defRPr>
            </a:lvl2pPr>
            <a:lvl3pPr marL="0" indent="474779" algn="ctr" defTabSz="949558">
              <a:spcBef>
                <a:spcPts val="1000"/>
              </a:spcBef>
              <a:buSzTx/>
              <a:buFontTx/>
              <a:buNone/>
              <a:defRPr sz="2400">
                <a:solidFill>
                  <a:srgbClr val="FFFFFF"/>
                </a:solidFill>
              </a:defRPr>
            </a:lvl3pPr>
            <a:lvl4pPr marL="0" indent="712168" algn="ctr" defTabSz="949558">
              <a:spcBef>
                <a:spcPts val="1000"/>
              </a:spcBef>
              <a:buSzTx/>
              <a:buFontTx/>
              <a:buNone/>
              <a:defRPr sz="2400">
                <a:solidFill>
                  <a:srgbClr val="FFFFFF"/>
                </a:solidFill>
              </a:defRPr>
            </a:lvl4pPr>
            <a:lvl5pPr marL="0" indent="949558" algn="ctr" defTabSz="949558">
              <a:spcBef>
                <a:spcPts val="1000"/>
              </a:spcBef>
              <a:buSzTx/>
              <a:buFontTx/>
              <a:buNone/>
              <a:defRPr sz="2400">
                <a:solidFill>
                  <a:srgbClr val="FFFFFF"/>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39" name="Picture 6" descr="Picture 6"/>
          <p:cNvPicPr>
            <a:picLocks noChangeAspect="1"/>
          </p:cNvPicPr>
          <p:nvPr/>
        </p:nvPicPr>
        <p:blipFill>
          <a:blip r:embed="rId4"/>
          <a:stretch>
            <a:fillRect/>
          </a:stretch>
        </p:blipFill>
        <p:spPr>
          <a:xfrm>
            <a:off x="20363574" y="337858"/>
            <a:ext cx="3458795" cy="1348992"/>
          </a:xfrm>
          <a:prstGeom prst="rect">
            <a:avLst/>
          </a:prstGeom>
          <a:ln w="12700">
            <a:miter lim="400000"/>
          </a:ln>
        </p:spPr>
      </p:pic>
      <p:pic>
        <p:nvPicPr>
          <p:cNvPr id="540" name="Picture 9" descr="Picture 9"/>
          <p:cNvPicPr>
            <a:picLocks noChangeAspect="1"/>
          </p:cNvPicPr>
          <p:nvPr/>
        </p:nvPicPr>
        <p:blipFill>
          <a:blip r:embed="rId5"/>
          <a:stretch>
            <a:fillRect/>
          </a:stretch>
        </p:blipFill>
        <p:spPr>
          <a:xfrm>
            <a:off x="-1492214" y="12620628"/>
            <a:ext cx="5422835" cy="1150319"/>
          </a:xfrm>
          <a:prstGeom prst="rect">
            <a:avLst/>
          </a:prstGeom>
          <a:ln w="12700">
            <a:miter lim="400000"/>
          </a:ln>
        </p:spPr>
      </p:pic>
      <p:sp>
        <p:nvSpPr>
          <p:cNvPr id="541" name="Rectangle 11"/>
          <p:cNvSpPr/>
          <p:nvPr/>
        </p:nvSpPr>
        <p:spPr>
          <a:xfrm>
            <a:off x="4899378" y="7048697"/>
            <a:ext cx="14901334" cy="63305"/>
          </a:xfrm>
          <a:prstGeom prst="rect">
            <a:avLst/>
          </a:prstGeom>
          <a:solidFill>
            <a:srgbClr val="FFFFFF"/>
          </a:solidFill>
          <a:ln w="25400">
            <a:solidFill>
              <a:srgbClr val="FFFFFF"/>
            </a:solidFill>
            <a:miter/>
          </a:ln>
        </p:spPr>
        <p:txBody>
          <a:bodyPr lIns="91437" tIns="91437" rIns="91437" bIns="91437" anchor="ctr"/>
          <a:lstStyle/>
          <a:p>
            <a:pPr algn="ctr">
              <a:defRPr sz="2400">
                <a:solidFill>
                  <a:srgbClr val="FFFFFF"/>
                </a:solidFill>
              </a:defRPr>
            </a:pPr>
            <a:endParaRPr/>
          </a:p>
        </p:txBody>
      </p:sp>
      <p:sp>
        <p:nvSpPr>
          <p:cNvPr id="54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pic>
        <p:nvPicPr>
          <p:cNvPr id="73"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74"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75" name="Otsikkoteksti"/>
          <p:cNvSpPr txBox="1">
            <a:spLocks noGrp="1"/>
          </p:cNvSpPr>
          <p:nvPr>
            <p:ph type="title"/>
          </p:nvPr>
        </p:nvSpPr>
        <p:spPr>
          <a:xfrm>
            <a:off x="1676400" y="730250"/>
            <a:ext cx="21031200" cy="2651126"/>
          </a:xfrm>
          <a:prstGeom prst="rect">
            <a:avLst/>
          </a:prstGeom>
        </p:spPr>
        <p:txBody>
          <a:bodyPr/>
          <a:lstStyle/>
          <a:p>
            <a:r>
              <a:t>Otsikkoteksti</a:t>
            </a:r>
          </a:p>
        </p:txBody>
      </p:sp>
      <p:sp>
        <p:nvSpPr>
          <p:cNvPr id="76" name="Leipätekstin taso yksi…"/>
          <p:cNvSpPr txBox="1">
            <a:spLocks noGrp="1"/>
          </p:cNvSpPr>
          <p:nvPr>
            <p:ph type="body" sz="half" idx="1"/>
          </p:nvPr>
        </p:nvSpPr>
        <p:spPr>
          <a:xfrm>
            <a:off x="1676400" y="3651250"/>
            <a:ext cx="10363200" cy="8702676"/>
          </a:xfrm>
          <a:prstGeom prst="rect">
            <a:avLst/>
          </a:prstGeom>
        </p:spPr>
        <p:txBody>
          <a:body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77" name="Picture 7" descr="Picture 7"/>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78" name="Picture 8" descr="Picture 8"/>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79" name="TextBox 9"/>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80"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549" name="Picture 8" descr="Picture 8"/>
          <p:cNvPicPr>
            <a:picLocks noChangeAspect="1"/>
          </p:cNvPicPr>
          <p:nvPr/>
        </p:nvPicPr>
        <p:blipFill>
          <a:blip r:embed="rId2"/>
          <a:stretch>
            <a:fillRect/>
          </a:stretch>
        </p:blipFill>
        <p:spPr>
          <a:xfrm>
            <a:off x="0" y="13526899"/>
            <a:ext cx="24384000" cy="189103"/>
          </a:xfrm>
          <a:prstGeom prst="rect">
            <a:avLst/>
          </a:prstGeom>
          <a:ln w="12700">
            <a:miter lim="400000"/>
          </a:ln>
        </p:spPr>
      </p:pic>
      <p:sp>
        <p:nvSpPr>
          <p:cNvPr id="550"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5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552" name="Picture 7" descr="Picture 7"/>
          <p:cNvPicPr>
            <a:picLocks noChangeAspect="1"/>
          </p:cNvPicPr>
          <p:nvPr/>
        </p:nvPicPr>
        <p:blipFill>
          <a:blip r:embed="rId3"/>
          <a:stretch>
            <a:fillRect/>
          </a:stretch>
        </p:blipFill>
        <p:spPr>
          <a:xfrm>
            <a:off x="-970035" y="12773025"/>
            <a:ext cx="3464073" cy="942975"/>
          </a:xfrm>
          <a:prstGeom prst="rect">
            <a:avLst/>
          </a:prstGeom>
          <a:ln w="12700">
            <a:miter lim="400000"/>
          </a:ln>
        </p:spPr>
      </p:pic>
      <p:sp>
        <p:nvSpPr>
          <p:cNvPr id="553" name="TextBox 9"/>
          <p:cNvSpPr txBox="1"/>
          <p:nvPr/>
        </p:nvSpPr>
        <p:spPr>
          <a:xfrm>
            <a:off x="18236108" y="13418193"/>
            <a:ext cx="2218552" cy="4368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1600">
                <a:solidFill>
                  <a:srgbClr val="FFFFFF"/>
                </a:solidFill>
                <a:latin typeface="Century Gothic"/>
                <a:ea typeface="Century Gothic"/>
                <a:cs typeface="Century Gothic"/>
                <a:sym typeface="Century Gothic"/>
              </a:defRPr>
            </a:lvl1pPr>
          </a:lstStyle>
          <a:p>
            <a:r>
              <a:t>www.sotepeda247.fi</a:t>
            </a:r>
          </a:p>
        </p:txBody>
      </p:sp>
      <p:pic>
        <p:nvPicPr>
          <p:cNvPr id="554" name="Picture 10" descr="Picture 10"/>
          <p:cNvPicPr>
            <a:picLocks noChangeAspect="1"/>
          </p:cNvPicPr>
          <p:nvPr/>
        </p:nvPicPr>
        <p:blipFill>
          <a:blip r:embed="rId4"/>
          <a:stretch>
            <a:fillRect/>
          </a:stretch>
        </p:blipFill>
        <p:spPr>
          <a:xfrm>
            <a:off x="19114301" y="-73126"/>
            <a:ext cx="7186601" cy="1352407"/>
          </a:xfrm>
          <a:prstGeom prst="rect">
            <a:avLst/>
          </a:prstGeom>
          <a:ln w="12700">
            <a:miter lim="400000"/>
          </a:ln>
        </p:spPr>
      </p:pic>
      <p:pic>
        <p:nvPicPr>
          <p:cNvPr id="555" name="Picture 11" descr="Picture 11"/>
          <p:cNvPicPr>
            <a:picLocks noChangeAspect="1"/>
          </p:cNvPicPr>
          <p:nvPr/>
        </p:nvPicPr>
        <p:blipFill>
          <a:blip r:embed="rId5"/>
          <a:stretch>
            <a:fillRect/>
          </a:stretch>
        </p:blipFill>
        <p:spPr>
          <a:xfrm>
            <a:off x="21495233" y="169198"/>
            <a:ext cx="2423549" cy="945228"/>
          </a:xfrm>
          <a:prstGeom prst="rect">
            <a:avLst/>
          </a:prstGeom>
          <a:ln w="12700">
            <a:miter lim="400000"/>
          </a:ln>
        </p:spPr>
      </p:pic>
      <p:sp>
        <p:nvSpPr>
          <p:cNvPr id="556"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563" name="Otsikkoteksti"/>
          <p:cNvSpPr txBox="1">
            <a:spLocks noGrp="1"/>
          </p:cNvSpPr>
          <p:nvPr>
            <p:ph type="title"/>
          </p:nvPr>
        </p:nvSpPr>
        <p:spPr>
          <a:xfrm>
            <a:off x="1663704" y="3419480"/>
            <a:ext cx="21031201" cy="5705474"/>
          </a:xfrm>
          <a:prstGeom prst="rect">
            <a:avLst/>
          </a:prstGeom>
        </p:spPr>
        <p:txBody>
          <a:bodyPr lIns="91439" tIns="91439" rIns="91439" bIns="91439" anchor="b"/>
          <a:lstStyle>
            <a:lvl1pPr defTabSz="949558">
              <a:defRPr sz="6200"/>
            </a:lvl1pPr>
          </a:lstStyle>
          <a:p>
            <a:r>
              <a:t>Otsikkoteksti</a:t>
            </a:r>
          </a:p>
        </p:txBody>
      </p:sp>
      <p:sp>
        <p:nvSpPr>
          <p:cNvPr id="564" name="Leipätekstin taso yksi…"/>
          <p:cNvSpPr txBox="1">
            <a:spLocks noGrp="1"/>
          </p:cNvSpPr>
          <p:nvPr>
            <p:ph type="body" sz="quarter" idx="1"/>
          </p:nvPr>
        </p:nvSpPr>
        <p:spPr>
          <a:xfrm>
            <a:off x="1663704" y="9178929"/>
            <a:ext cx="21031201" cy="3000375"/>
          </a:xfrm>
          <a:prstGeom prst="rect">
            <a:avLst/>
          </a:prstGeom>
        </p:spPr>
        <p:txBody>
          <a:bodyPr lIns="91439" tIns="91439" rIns="91439" bIns="91439"/>
          <a:lstStyle>
            <a:lvl1pPr marL="0" indent="0" defTabSz="949558">
              <a:spcBef>
                <a:spcPts val="1000"/>
              </a:spcBef>
              <a:buSzTx/>
              <a:buFontTx/>
              <a:buNone/>
              <a:defRPr sz="2400"/>
            </a:lvl1pPr>
            <a:lvl2pPr marL="0" indent="237389" defTabSz="949558">
              <a:spcBef>
                <a:spcPts val="1000"/>
              </a:spcBef>
              <a:buSzTx/>
              <a:buFontTx/>
              <a:buNone/>
              <a:defRPr sz="2400"/>
            </a:lvl2pPr>
            <a:lvl3pPr marL="0" indent="474779" defTabSz="949558">
              <a:spcBef>
                <a:spcPts val="1000"/>
              </a:spcBef>
              <a:buSzTx/>
              <a:buFontTx/>
              <a:buNone/>
              <a:defRPr sz="2400"/>
            </a:lvl3pPr>
            <a:lvl4pPr marL="0" indent="712168" defTabSz="949558">
              <a:spcBef>
                <a:spcPts val="1000"/>
              </a:spcBef>
              <a:buSzTx/>
              <a:buFontTx/>
              <a:buNone/>
              <a:defRPr sz="2400"/>
            </a:lvl4pPr>
            <a:lvl5pPr marL="0" indent="949558" defTabSz="949558">
              <a:spcBef>
                <a:spcPts val="1000"/>
              </a:spcBef>
              <a:buSzTx/>
              <a:buFontTx/>
              <a:buNone/>
              <a:defRPr sz="2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65"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72"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73" name="Leipätekstin taso yksi…"/>
          <p:cNvSpPr txBox="1">
            <a:spLocks noGrp="1"/>
          </p:cNvSpPr>
          <p:nvPr>
            <p:ph type="body" sz="half" idx="1"/>
          </p:nvPr>
        </p:nvSpPr>
        <p:spPr>
          <a:xfrm>
            <a:off x="1676401" y="3651250"/>
            <a:ext cx="10363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7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81" name="Otsikkoteksti"/>
          <p:cNvSpPr txBox="1">
            <a:spLocks noGrp="1"/>
          </p:cNvSpPr>
          <p:nvPr>
            <p:ph type="title"/>
          </p:nvPr>
        </p:nvSpPr>
        <p:spPr>
          <a:xfrm>
            <a:off x="1679577" y="730254"/>
            <a:ext cx="21031201" cy="2651126"/>
          </a:xfrm>
          <a:prstGeom prst="rect">
            <a:avLst/>
          </a:prstGeom>
        </p:spPr>
        <p:txBody>
          <a:bodyPr lIns="91439" tIns="91439" rIns="91439" bIns="91439"/>
          <a:lstStyle>
            <a:lvl1pPr defTabSz="949558">
              <a:defRPr sz="4400"/>
            </a:lvl1pPr>
          </a:lstStyle>
          <a:p>
            <a:r>
              <a:t>Otsikkoteksti</a:t>
            </a:r>
          </a:p>
        </p:txBody>
      </p:sp>
      <p:sp>
        <p:nvSpPr>
          <p:cNvPr id="582" name="Leipätekstin taso yksi…"/>
          <p:cNvSpPr txBox="1">
            <a:spLocks noGrp="1"/>
          </p:cNvSpPr>
          <p:nvPr>
            <p:ph type="body" sz="quarter" idx="1"/>
          </p:nvPr>
        </p:nvSpPr>
        <p:spPr>
          <a:xfrm>
            <a:off x="1679577" y="3362328"/>
            <a:ext cx="10315576" cy="1647825"/>
          </a:xfrm>
          <a:prstGeom prst="rect">
            <a:avLst/>
          </a:prstGeom>
        </p:spPr>
        <p:txBody>
          <a:bodyPr lIns="91439" tIns="91439" rIns="91439" bIns="91439" anchor="b"/>
          <a:lstStyle>
            <a:lvl1pPr marL="0" indent="0" defTabSz="949558">
              <a:spcBef>
                <a:spcPts val="1000"/>
              </a:spcBef>
              <a:buSzTx/>
              <a:buFontTx/>
              <a:buNone/>
              <a:defRPr sz="2400" b="1"/>
            </a:lvl1pPr>
            <a:lvl2pPr marL="0" indent="237389" defTabSz="949558">
              <a:spcBef>
                <a:spcPts val="1000"/>
              </a:spcBef>
              <a:buSzTx/>
              <a:buFontTx/>
              <a:buNone/>
              <a:defRPr sz="2400" b="1"/>
            </a:lvl2pPr>
            <a:lvl3pPr marL="0" indent="474779" defTabSz="949558">
              <a:spcBef>
                <a:spcPts val="1000"/>
              </a:spcBef>
              <a:buSzTx/>
              <a:buFontTx/>
              <a:buNone/>
              <a:defRPr sz="2400" b="1"/>
            </a:lvl3pPr>
            <a:lvl4pPr marL="0" indent="712168" defTabSz="949558">
              <a:spcBef>
                <a:spcPts val="1000"/>
              </a:spcBef>
              <a:buSzTx/>
              <a:buFontTx/>
              <a:buNone/>
              <a:defRPr sz="2400" b="1"/>
            </a:lvl4pPr>
            <a:lvl5pPr marL="0" indent="949558" defTabSz="949558">
              <a:spcBef>
                <a:spcPts val="1000"/>
              </a:spcBef>
              <a:buSzTx/>
              <a:buFontTx/>
              <a:buNone/>
              <a:defRPr sz="24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583" name="Text Placeholder 4"/>
          <p:cNvSpPr>
            <a:spLocks noGrp="1"/>
          </p:cNvSpPr>
          <p:nvPr>
            <p:ph type="body" sz="quarter" idx="13"/>
          </p:nvPr>
        </p:nvSpPr>
        <p:spPr>
          <a:xfrm>
            <a:off x="12344403" y="3362328"/>
            <a:ext cx="10366377" cy="1647825"/>
          </a:xfrm>
          <a:prstGeom prst="rect">
            <a:avLst/>
          </a:prstGeom>
        </p:spPr>
        <p:txBody>
          <a:bodyPr lIns="91439" tIns="91439" rIns="91439" bIns="91439" anchor="b"/>
          <a:lstStyle/>
          <a:p>
            <a:pPr marL="0" indent="0" defTabSz="949558">
              <a:spcBef>
                <a:spcPts val="1000"/>
              </a:spcBef>
              <a:buSzTx/>
              <a:buFontTx/>
              <a:buNone/>
              <a:defRPr sz="2400" b="1"/>
            </a:pPr>
            <a:endParaRPr/>
          </a:p>
        </p:txBody>
      </p:sp>
      <p:sp>
        <p:nvSpPr>
          <p:cNvPr id="584"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91"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592"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9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60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07" name="Leipätekstin taso yksi…"/>
          <p:cNvSpPr txBox="1">
            <a:spLocks noGrp="1"/>
          </p:cNvSpPr>
          <p:nvPr>
            <p:ph type="body" sz="half" idx="1"/>
          </p:nvPr>
        </p:nvSpPr>
        <p:spPr>
          <a:xfrm>
            <a:off x="10366375" y="1974854"/>
            <a:ext cx="12344404" cy="9747251"/>
          </a:xfrm>
          <a:prstGeom prst="rect">
            <a:avLst/>
          </a:prstGeom>
        </p:spPr>
        <p:txBody>
          <a:bodyPr lIns="91439" tIns="91439" rIns="91439" bIns="91439"/>
          <a:lstStyle>
            <a:lvl1pPr marL="237389" indent="-237389" defTabSz="949558">
              <a:spcBef>
                <a:spcPts val="1000"/>
              </a:spcBef>
              <a:defRPr sz="3200"/>
            </a:lvl1pPr>
            <a:lvl2pPr marL="508692" indent="-271302" defTabSz="949558">
              <a:spcBef>
                <a:spcPts val="1000"/>
              </a:spcBef>
              <a:defRPr sz="3200"/>
            </a:lvl2pPr>
            <a:lvl3pPr marL="791298" indent="-316519" defTabSz="949558">
              <a:spcBef>
                <a:spcPts val="1000"/>
              </a:spcBef>
              <a:defRPr sz="3200"/>
            </a:lvl3pPr>
            <a:lvl4pPr marL="1091993" indent="-379824" defTabSz="949558">
              <a:spcBef>
                <a:spcPts val="1000"/>
              </a:spcBef>
              <a:defRPr sz="3200"/>
            </a:lvl4pPr>
            <a:lvl5pPr marL="1329383" indent="-379824" defTabSz="949558">
              <a:spcBef>
                <a:spcPts val="1000"/>
              </a:spcBef>
              <a:defRPr sz="32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08" name="Text Placeholder 3"/>
          <p:cNvSpPr>
            <a:spLocks noGrp="1"/>
          </p:cNvSpPr>
          <p:nvPr>
            <p:ph type="body" sz="quarter" idx="13"/>
          </p:nvPr>
        </p:nvSpPr>
        <p:spPr>
          <a:xfrm>
            <a:off x="1679578" y="4114800"/>
            <a:ext cx="7864476" cy="7623176"/>
          </a:xfrm>
          <a:prstGeom prst="rect">
            <a:avLst/>
          </a:prstGeom>
        </p:spPr>
        <p:txBody>
          <a:bodyPr lIns="91439" tIns="91439" rIns="91439" bIns="91439"/>
          <a:lstStyle/>
          <a:p>
            <a:pPr marL="0" indent="0" defTabSz="949558">
              <a:spcBef>
                <a:spcPts val="1000"/>
              </a:spcBef>
              <a:buSzTx/>
              <a:buFontTx/>
              <a:buNone/>
              <a:defRPr sz="1600"/>
            </a:pPr>
            <a:endParaRPr/>
          </a:p>
        </p:txBody>
      </p:sp>
      <p:sp>
        <p:nvSpPr>
          <p:cNvPr id="60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616" name="Otsikkoteksti"/>
          <p:cNvSpPr txBox="1">
            <a:spLocks noGrp="1"/>
          </p:cNvSpPr>
          <p:nvPr>
            <p:ph type="title"/>
          </p:nvPr>
        </p:nvSpPr>
        <p:spPr>
          <a:xfrm>
            <a:off x="1679577" y="914400"/>
            <a:ext cx="7864477" cy="3200400"/>
          </a:xfrm>
          <a:prstGeom prst="rect">
            <a:avLst/>
          </a:prstGeom>
        </p:spPr>
        <p:txBody>
          <a:bodyPr lIns="91439" tIns="91439" rIns="91439" bIns="91439" anchor="b"/>
          <a:lstStyle>
            <a:lvl1pPr defTabSz="949558">
              <a:defRPr sz="3200"/>
            </a:lvl1pPr>
          </a:lstStyle>
          <a:p>
            <a:r>
              <a:t>Otsikkoteksti</a:t>
            </a:r>
          </a:p>
        </p:txBody>
      </p:sp>
      <p:sp>
        <p:nvSpPr>
          <p:cNvPr id="617" name="Picture Placeholder 2"/>
          <p:cNvSpPr>
            <a:spLocks noGrp="1"/>
          </p:cNvSpPr>
          <p:nvPr>
            <p:ph type="pic" sz="half" idx="13"/>
          </p:nvPr>
        </p:nvSpPr>
        <p:spPr>
          <a:xfrm>
            <a:off x="10366375" y="1974854"/>
            <a:ext cx="12344404" cy="9747251"/>
          </a:xfrm>
          <a:prstGeom prst="rect">
            <a:avLst/>
          </a:prstGeom>
          <a:ln w="12700"/>
        </p:spPr>
        <p:txBody>
          <a:bodyPr lIns="91439" tIns="45719" rIns="91439" bIns="45719">
            <a:noAutofit/>
          </a:bodyPr>
          <a:lstStyle/>
          <a:p>
            <a:endParaRPr/>
          </a:p>
        </p:txBody>
      </p:sp>
      <p:sp>
        <p:nvSpPr>
          <p:cNvPr id="618" name="Leipätekstin taso yksi…"/>
          <p:cNvSpPr txBox="1">
            <a:spLocks noGrp="1"/>
          </p:cNvSpPr>
          <p:nvPr>
            <p:ph type="body" sz="quarter" idx="1"/>
          </p:nvPr>
        </p:nvSpPr>
        <p:spPr>
          <a:xfrm>
            <a:off x="1679577" y="4114800"/>
            <a:ext cx="7864477" cy="7623176"/>
          </a:xfrm>
          <a:prstGeom prst="rect">
            <a:avLst/>
          </a:prstGeom>
        </p:spPr>
        <p:txBody>
          <a:bodyPr lIns="91439" tIns="91439" rIns="91439" bIns="91439"/>
          <a:lstStyle>
            <a:lvl1pPr marL="0" indent="0" defTabSz="949558">
              <a:spcBef>
                <a:spcPts val="1000"/>
              </a:spcBef>
              <a:buSzTx/>
              <a:buFontTx/>
              <a:buNone/>
              <a:defRPr sz="1600"/>
            </a:lvl1pPr>
            <a:lvl2pPr marL="0" indent="237389" defTabSz="949558">
              <a:spcBef>
                <a:spcPts val="1000"/>
              </a:spcBef>
              <a:buSzTx/>
              <a:buFontTx/>
              <a:buNone/>
              <a:defRPr sz="1600"/>
            </a:lvl2pPr>
            <a:lvl3pPr marL="0" indent="474779" defTabSz="949558">
              <a:spcBef>
                <a:spcPts val="1000"/>
              </a:spcBef>
              <a:buSzTx/>
              <a:buFontTx/>
              <a:buNone/>
              <a:defRPr sz="1600"/>
            </a:lvl3pPr>
            <a:lvl4pPr marL="0" indent="712168" defTabSz="949558">
              <a:spcBef>
                <a:spcPts val="1000"/>
              </a:spcBef>
              <a:buSzTx/>
              <a:buFontTx/>
              <a:buNone/>
              <a:defRPr sz="1600"/>
            </a:lvl4pPr>
            <a:lvl5pPr marL="0" indent="949558" defTabSz="949558">
              <a:spcBef>
                <a:spcPts val="1000"/>
              </a:spcBef>
              <a:buSzTx/>
              <a:buFontTx/>
              <a:buNone/>
              <a:defRPr sz="16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19"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Otsikko ja pystysuora teksti">
    <p:spTree>
      <p:nvGrpSpPr>
        <p:cNvPr id="1" name=""/>
        <p:cNvGrpSpPr/>
        <p:nvPr/>
      </p:nvGrpSpPr>
      <p:grpSpPr>
        <a:xfrm>
          <a:off x="0" y="0"/>
          <a:ext cx="0" cy="0"/>
          <a:chOff x="0" y="0"/>
          <a:chExt cx="0" cy="0"/>
        </a:xfrm>
      </p:grpSpPr>
      <p:sp>
        <p:nvSpPr>
          <p:cNvPr id="626" name="Otsikkoteksti"/>
          <p:cNvSpPr txBox="1">
            <a:spLocks noGrp="1"/>
          </p:cNvSpPr>
          <p:nvPr>
            <p:ph type="title"/>
          </p:nvPr>
        </p:nvSpPr>
        <p:spPr>
          <a:xfrm>
            <a:off x="1676404" y="730254"/>
            <a:ext cx="21031201" cy="2651126"/>
          </a:xfrm>
          <a:prstGeom prst="rect">
            <a:avLst/>
          </a:prstGeom>
        </p:spPr>
        <p:txBody>
          <a:bodyPr lIns="91439" tIns="91439" rIns="91439" bIns="91439"/>
          <a:lstStyle>
            <a:lvl1pPr defTabSz="949558">
              <a:defRPr sz="4400"/>
            </a:lvl1pPr>
          </a:lstStyle>
          <a:p>
            <a:r>
              <a:t>Otsikkoteksti</a:t>
            </a:r>
          </a:p>
        </p:txBody>
      </p:sp>
      <p:sp>
        <p:nvSpPr>
          <p:cNvPr id="627"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1pPr marL="237389" indent="-237389" defTabSz="949558">
              <a:spcBef>
                <a:spcPts val="1000"/>
              </a:spcBef>
              <a:defRPr sz="2800"/>
            </a:lvl1pPr>
            <a:lvl2pPr marL="514344" indent="-276954" defTabSz="949558">
              <a:spcBef>
                <a:spcPts val="1000"/>
              </a:spcBef>
              <a:defRPr sz="2800"/>
            </a:lvl2pPr>
            <a:lvl3pPr marL="807124" indent="-332345" defTabSz="949558">
              <a:spcBef>
                <a:spcPts val="1000"/>
              </a:spcBef>
              <a:defRPr sz="2800"/>
            </a:lvl3pPr>
            <a:lvl4pPr marL="1081442" indent="-369273" defTabSz="949558">
              <a:spcBef>
                <a:spcPts val="1000"/>
              </a:spcBef>
              <a:defRPr sz="2800"/>
            </a:lvl4pPr>
            <a:lvl5pPr marL="1318832" indent="-369273" defTabSz="949558">
              <a:spcBef>
                <a:spcPts val="1000"/>
              </a:spcBef>
              <a:defRPr sz="2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628" name="Dian numero"/>
          <p:cNvSpPr txBox="1">
            <a:spLocks noGrp="1"/>
          </p:cNvSpPr>
          <p:nvPr>
            <p:ph type="sldNum" sz="quarter" idx="2"/>
          </p:nvPr>
        </p:nvSpPr>
        <p:spPr>
          <a:xfrm>
            <a:off x="22352180" y="12897488"/>
            <a:ext cx="355422" cy="360681"/>
          </a:xfrm>
          <a:prstGeom prst="rect">
            <a:avLst/>
          </a:prstGeom>
        </p:spPr>
        <p:txBody>
          <a:bodyPr lIns="91439" tIns="91439" rIns="91439" bIns="91439"/>
          <a:lstStyle>
            <a:lvl1pPr algn="r" defTabSz="914400">
              <a:lnSpc>
                <a:spcPct val="100000"/>
              </a:lnSpc>
              <a:defRPr sz="12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pic>
        <p:nvPicPr>
          <p:cNvPr id="635"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36"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37" name="Otsikkoteksti"/>
          <p:cNvSpPr txBox="1">
            <a:spLocks noGrp="1"/>
          </p:cNvSpPr>
          <p:nvPr>
            <p:ph type="title"/>
          </p:nvPr>
        </p:nvSpPr>
        <p:spPr>
          <a:xfrm>
            <a:off x="1663700" y="3419476"/>
            <a:ext cx="21031200" cy="5705474"/>
          </a:xfrm>
          <a:prstGeom prst="rect">
            <a:avLst/>
          </a:prstGeom>
        </p:spPr>
        <p:txBody>
          <a:bodyPr lIns="91439" tIns="91439" rIns="91439" bIns="91439" anchor="b"/>
          <a:lstStyle>
            <a:lvl1pPr>
              <a:defRPr sz="12000"/>
            </a:lvl1pPr>
          </a:lstStyle>
          <a:p>
            <a:r>
              <a:t>Otsikkoteksti</a:t>
            </a:r>
          </a:p>
        </p:txBody>
      </p:sp>
      <p:sp>
        <p:nvSpPr>
          <p:cNvPr id="638" name="Leipätekstin taso yksi…"/>
          <p:cNvSpPr txBox="1">
            <a:spLocks noGrp="1"/>
          </p:cNvSpPr>
          <p:nvPr>
            <p:ph type="body" sz="quarter" idx="1"/>
          </p:nvPr>
        </p:nvSpPr>
        <p:spPr>
          <a:xfrm>
            <a:off x="1663700" y="9178925"/>
            <a:ext cx="21031200" cy="3000375"/>
          </a:xfrm>
          <a:prstGeom prst="rect">
            <a:avLst/>
          </a:prstGeom>
        </p:spPr>
        <p:txBody>
          <a:bodyPr lIns="91439" tIns="91439" rIns="91439" bIns="91439"/>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39" name="Picture 6" descr="Picture 6"/>
          <p:cNvPicPr>
            <a:picLocks noChangeAspect="1"/>
          </p:cNvPicPr>
          <p:nvPr/>
        </p:nvPicPr>
        <p:blipFill>
          <a:blip r:embed="rId4"/>
          <a:stretch>
            <a:fillRect/>
          </a:stretch>
        </p:blipFill>
        <p:spPr>
          <a:xfrm>
            <a:off x="0" y="0"/>
            <a:ext cx="24384000" cy="13716000"/>
          </a:xfrm>
          <a:prstGeom prst="rect">
            <a:avLst/>
          </a:prstGeom>
          <a:ln w="12700">
            <a:miter lim="400000"/>
          </a:ln>
        </p:spPr>
      </p:pic>
      <p:pic>
        <p:nvPicPr>
          <p:cNvPr id="640" name="Picture 7" descr="Picture 7"/>
          <p:cNvPicPr>
            <a:picLocks noChangeAspect="1"/>
          </p:cNvPicPr>
          <p:nvPr/>
        </p:nvPicPr>
        <p:blipFill>
          <a:blip r:embed="rId5"/>
          <a:stretch>
            <a:fillRect/>
          </a:stretch>
        </p:blipFill>
        <p:spPr>
          <a:xfrm>
            <a:off x="-544287" y="12146608"/>
            <a:ext cx="1862928" cy="1677357"/>
          </a:xfrm>
          <a:prstGeom prst="rect">
            <a:avLst/>
          </a:prstGeom>
          <a:ln w="12700">
            <a:miter lim="400000"/>
          </a:ln>
        </p:spPr>
      </p:pic>
      <p:pic>
        <p:nvPicPr>
          <p:cNvPr id="641" name="Picture 8" descr="Picture 8"/>
          <p:cNvPicPr>
            <a:picLocks noChangeAspect="1"/>
          </p:cNvPicPr>
          <p:nvPr/>
        </p:nvPicPr>
        <p:blipFill>
          <a:blip r:embed="rId6"/>
          <a:stretch>
            <a:fillRect/>
          </a:stretch>
        </p:blipFill>
        <p:spPr>
          <a:xfrm>
            <a:off x="-379563" y="663568"/>
            <a:ext cx="23912424" cy="7076607"/>
          </a:xfrm>
          <a:prstGeom prst="rect">
            <a:avLst/>
          </a:prstGeom>
          <a:ln w="12700">
            <a:miter lim="400000"/>
          </a:ln>
        </p:spPr>
      </p:pic>
      <p:pic>
        <p:nvPicPr>
          <p:cNvPr id="642" name="Picture 9" descr="Picture 9"/>
          <p:cNvPicPr>
            <a:picLocks noChangeAspect="1"/>
          </p:cNvPicPr>
          <p:nvPr/>
        </p:nvPicPr>
        <p:blipFill>
          <a:blip r:embed="rId6"/>
          <a:stretch>
            <a:fillRect/>
          </a:stretch>
        </p:blipFill>
        <p:spPr>
          <a:xfrm>
            <a:off x="-379563" y="7127861"/>
            <a:ext cx="23912424" cy="2516881"/>
          </a:xfrm>
          <a:prstGeom prst="rect">
            <a:avLst/>
          </a:prstGeom>
          <a:ln w="12700">
            <a:miter lim="400000"/>
          </a:ln>
        </p:spPr>
      </p:pic>
      <p:pic>
        <p:nvPicPr>
          <p:cNvPr id="643"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44"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45"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pic>
        <p:nvPicPr>
          <p:cNvPr id="87"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88"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89" name="Otsikkoteksti"/>
          <p:cNvSpPr txBox="1">
            <a:spLocks noGrp="1"/>
          </p:cNvSpPr>
          <p:nvPr>
            <p:ph type="title"/>
          </p:nvPr>
        </p:nvSpPr>
        <p:spPr>
          <a:xfrm>
            <a:off x="1679574" y="730250"/>
            <a:ext cx="21031202" cy="2651126"/>
          </a:xfrm>
          <a:prstGeom prst="rect">
            <a:avLst/>
          </a:prstGeom>
        </p:spPr>
        <p:txBody>
          <a:bodyPr/>
          <a:lstStyle/>
          <a:p>
            <a:r>
              <a:t>Otsikkoteksti</a:t>
            </a:r>
          </a:p>
        </p:txBody>
      </p:sp>
      <p:sp>
        <p:nvSpPr>
          <p:cNvPr id="90" name="Leipätekstin taso yksi…"/>
          <p:cNvSpPr txBox="1">
            <a:spLocks noGrp="1"/>
          </p:cNvSpPr>
          <p:nvPr>
            <p:ph type="body" sz="quarter" idx="1"/>
          </p:nvPr>
        </p:nvSpPr>
        <p:spPr>
          <a:xfrm>
            <a:off x="1679574" y="3362326"/>
            <a:ext cx="10315579" cy="1647827"/>
          </a:xfrm>
          <a:prstGeom prst="rect">
            <a:avLst/>
          </a:prstGeom>
        </p:spPr>
        <p:txBody>
          <a:bodyPr anchor="b"/>
          <a:lstStyle>
            <a:lvl1pPr marL="0" indent="0">
              <a:buSzTx/>
              <a:buFontTx/>
              <a:buNone/>
              <a:defRPr sz="4800" b="1"/>
            </a:lvl1pPr>
            <a:lvl2pPr marL="0" indent="0">
              <a:buSzTx/>
              <a:buFontTx/>
              <a:buNone/>
              <a:defRPr sz="4800" b="1"/>
            </a:lvl2pPr>
            <a:lvl3pPr marL="0" indent="0">
              <a:buSzTx/>
              <a:buFontTx/>
              <a:buNone/>
              <a:defRPr sz="4800" b="1"/>
            </a:lvl3pPr>
            <a:lvl4pPr marL="0" indent="0">
              <a:buSzTx/>
              <a:buFontTx/>
              <a:buNone/>
              <a:defRPr sz="4800" b="1"/>
            </a:lvl4pPr>
            <a:lvl5pPr marL="0" indent="0">
              <a:buSzTx/>
              <a:buFontTx/>
              <a:buNone/>
              <a:defRPr sz="4800" b="1"/>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1" name="Text Placeholder 4"/>
          <p:cNvSpPr>
            <a:spLocks noGrp="1"/>
          </p:cNvSpPr>
          <p:nvPr>
            <p:ph type="body" sz="quarter" idx="13"/>
          </p:nvPr>
        </p:nvSpPr>
        <p:spPr>
          <a:xfrm>
            <a:off x="12344400" y="3362326"/>
            <a:ext cx="10366376" cy="1647827"/>
          </a:xfrm>
          <a:prstGeom prst="rect">
            <a:avLst/>
          </a:prstGeom>
          <a:ln w="12700"/>
        </p:spPr>
        <p:txBody>
          <a:bodyPr anchor="b"/>
          <a:lstStyle/>
          <a:p>
            <a:endParaRPr/>
          </a:p>
        </p:txBody>
      </p:sp>
      <p:pic>
        <p:nvPicPr>
          <p:cNvPr id="92" name="Picture 9" descr="Picture 9"/>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93" name="Picture 10" descr="Picture 10"/>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94" name="TextBox 11"/>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95"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652" name="Picture 6" descr="Picture 6"/>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53" name="Picture 7" descr="Picture 7"/>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54" name="Otsikkoteksti"/>
          <p:cNvSpPr txBox="1">
            <a:spLocks noGrp="1"/>
          </p:cNvSpPr>
          <p:nvPr>
            <p:ph type="title"/>
          </p:nvPr>
        </p:nvSpPr>
        <p:spPr>
          <a:xfrm>
            <a:off x="3048000" y="2244725"/>
            <a:ext cx="18288000" cy="4775201"/>
          </a:xfrm>
          <a:prstGeom prst="rect">
            <a:avLst/>
          </a:prstGeom>
        </p:spPr>
        <p:txBody>
          <a:bodyPr lIns="91439" tIns="91439" rIns="91439" bIns="91439" anchor="b"/>
          <a:lstStyle>
            <a:lvl1pPr algn="ctr">
              <a:defRPr sz="12000"/>
            </a:lvl1pPr>
          </a:lstStyle>
          <a:p>
            <a:r>
              <a:t>Otsikkoteksti</a:t>
            </a:r>
          </a:p>
        </p:txBody>
      </p:sp>
      <p:sp>
        <p:nvSpPr>
          <p:cNvPr id="655" name="Leipätekstin taso yksi…"/>
          <p:cNvSpPr txBox="1">
            <a:spLocks noGrp="1"/>
          </p:cNvSpPr>
          <p:nvPr>
            <p:ph type="body" sz="quarter" idx="1"/>
          </p:nvPr>
        </p:nvSpPr>
        <p:spPr>
          <a:xfrm>
            <a:off x="3048000" y="7204075"/>
            <a:ext cx="18288000" cy="3311525"/>
          </a:xfrm>
          <a:prstGeom prst="rect">
            <a:avLst/>
          </a:prstGeom>
        </p:spPr>
        <p:txBody>
          <a:bodyPr lIns="91439" tIns="91439" rIns="91439" bIns="91439"/>
          <a:lstStyle>
            <a:lvl1pPr marL="0" indent="0" algn="ctr">
              <a:buSzTx/>
              <a:buFontTx/>
              <a:buNone/>
              <a:defRPr sz="4800"/>
            </a:lvl1pPr>
            <a:lvl2pPr marL="0" indent="457200" algn="ctr">
              <a:buSzTx/>
              <a:buFontTx/>
              <a:buNone/>
              <a:defRPr sz="4800"/>
            </a:lvl2pPr>
            <a:lvl3pPr marL="0" indent="914400" algn="ctr">
              <a:buSzTx/>
              <a:buFontTx/>
              <a:buNone/>
              <a:defRPr sz="4800"/>
            </a:lvl3pPr>
            <a:lvl4pPr marL="0" indent="1371600" algn="ctr">
              <a:buSzTx/>
              <a:buFontTx/>
              <a:buNone/>
              <a:defRPr sz="4800"/>
            </a:lvl4pPr>
            <a:lvl5pPr marL="0" indent="1828800" algn="ctr">
              <a:buSzTx/>
              <a:buFontTx/>
              <a:buNone/>
              <a:defRPr sz="48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56" name="Picture 6" descr="Picture 6"/>
          <p:cNvPicPr>
            <a:picLocks noChangeAspect="1"/>
          </p:cNvPicPr>
          <p:nvPr/>
        </p:nvPicPr>
        <p:blipFill>
          <a:blip r:embed="rId4"/>
          <a:stretch>
            <a:fillRect/>
          </a:stretch>
        </p:blipFill>
        <p:spPr>
          <a:xfrm>
            <a:off x="0" y="0"/>
            <a:ext cx="24387261" cy="13823724"/>
          </a:xfrm>
          <a:prstGeom prst="rect">
            <a:avLst/>
          </a:prstGeom>
          <a:ln w="12700">
            <a:miter lim="400000"/>
          </a:ln>
        </p:spPr>
      </p:pic>
      <p:pic>
        <p:nvPicPr>
          <p:cNvPr id="657" name="Picture 7" descr="Picture 7"/>
          <p:cNvPicPr>
            <a:picLocks noChangeAspect="1"/>
          </p:cNvPicPr>
          <p:nvPr/>
        </p:nvPicPr>
        <p:blipFill>
          <a:blip r:embed="rId5"/>
          <a:stretch>
            <a:fillRect/>
          </a:stretch>
        </p:blipFill>
        <p:spPr>
          <a:xfrm>
            <a:off x="522516" y="1645920"/>
            <a:ext cx="22402801" cy="10611847"/>
          </a:xfrm>
          <a:prstGeom prst="rect">
            <a:avLst/>
          </a:prstGeom>
          <a:ln w="12700">
            <a:miter lim="400000"/>
          </a:ln>
        </p:spPr>
      </p:pic>
      <p:pic>
        <p:nvPicPr>
          <p:cNvPr id="658" name="Picture 9" descr="Picture 9"/>
          <p:cNvPicPr>
            <a:picLocks noChangeAspect="1"/>
          </p:cNvPicPr>
          <p:nvPr/>
        </p:nvPicPr>
        <p:blipFill>
          <a:blip r:embed="rId6"/>
          <a:stretch>
            <a:fillRect/>
          </a:stretch>
        </p:blipFill>
        <p:spPr>
          <a:xfrm>
            <a:off x="-1341074" y="11278755"/>
            <a:ext cx="4672103" cy="2544969"/>
          </a:xfrm>
          <a:prstGeom prst="rect">
            <a:avLst/>
          </a:prstGeom>
          <a:ln w="12700">
            <a:miter lim="400000"/>
          </a:ln>
        </p:spPr>
      </p:pic>
      <p:pic>
        <p:nvPicPr>
          <p:cNvPr id="659" name="Picture 10" descr="Picture 10"/>
          <p:cNvPicPr>
            <a:picLocks noChangeAspect="1"/>
          </p:cNvPicPr>
          <p:nvPr/>
        </p:nvPicPr>
        <p:blipFill>
          <a:blip r:embed="rId2"/>
          <a:stretch>
            <a:fillRect/>
          </a:stretch>
        </p:blipFill>
        <p:spPr>
          <a:xfrm>
            <a:off x="20407279" y="-178185"/>
            <a:ext cx="5391319" cy="2764976"/>
          </a:xfrm>
          <a:prstGeom prst="rect">
            <a:avLst/>
          </a:prstGeom>
          <a:ln w="12700">
            <a:miter lim="400000"/>
          </a:ln>
        </p:spPr>
      </p:pic>
      <p:pic>
        <p:nvPicPr>
          <p:cNvPr id="660" name="Picture 11" descr="Picture 11"/>
          <p:cNvPicPr>
            <a:picLocks noChangeAspect="1"/>
          </p:cNvPicPr>
          <p:nvPr/>
        </p:nvPicPr>
        <p:blipFill>
          <a:blip r:embed="rId3"/>
          <a:stretch>
            <a:fillRect/>
          </a:stretch>
        </p:blipFill>
        <p:spPr>
          <a:xfrm>
            <a:off x="22166050" y="321764"/>
            <a:ext cx="1945573" cy="1948545"/>
          </a:xfrm>
          <a:prstGeom prst="rect">
            <a:avLst/>
          </a:prstGeom>
          <a:ln w="12700">
            <a:miter lim="400000"/>
          </a:ln>
        </p:spPr>
      </p:pic>
      <p:sp>
        <p:nvSpPr>
          <p:cNvPr id="661" name="Dian numero"/>
          <p:cNvSpPr txBox="1">
            <a:spLocks noGrp="1"/>
          </p:cNvSpPr>
          <p:nvPr>
            <p:ph type="sldNum" sz="quarter" idx="2"/>
          </p:nvPr>
        </p:nvSpPr>
        <p:spPr>
          <a:xfrm>
            <a:off x="22203052" y="12835870"/>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68" name="Picture 6" descr="Picture 6"/>
          <p:cNvPicPr>
            <a:picLocks noChangeAspect="1"/>
          </p:cNvPicPr>
          <p:nvPr/>
        </p:nvPicPr>
        <p:blipFill>
          <a:blip r:embed="rId2"/>
          <a:stretch>
            <a:fillRect/>
          </a:stretch>
        </p:blipFill>
        <p:spPr>
          <a:xfrm>
            <a:off x="20407281" y="-178185"/>
            <a:ext cx="5391319" cy="2764976"/>
          </a:xfrm>
          <a:prstGeom prst="rect">
            <a:avLst/>
          </a:prstGeom>
          <a:ln w="12700">
            <a:miter lim="400000"/>
          </a:ln>
        </p:spPr>
      </p:pic>
      <p:pic>
        <p:nvPicPr>
          <p:cNvPr id="669" name="Picture 7" descr="Picture 7"/>
          <p:cNvPicPr>
            <a:picLocks noChangeAspect="1"/>
          </p:cNvPicPr>
          <p:nvPr/>
        </p:nvPicPr>
        <p:blipFill>
          <a:blip r:embed="rId3"/>
          <a:stretch>
            <a:fillRect/>
          </a:stretch>
        </p:blipFill>
        <p:spPr>
          <a:xfrm>
            <a:off x="22166051" y="321764"/>
            <a:ext cx="1945573" cy="1948545"/>
          </a:xfrm>
          <a:prstGeom prst="rect">
            <a:avLst/>
          </a:prstGeom>
          <a:ln w="12700">
            <a:miter lim="400000"/>
          </a:ln>
        </p:spPr>
      </p:pic>
      <p:sp>
        <p:nvSpPr>
          <p:cNvPr id="670" name="Otsikkoteksti"/>
          <p:cNvSpPr txBox="1">
            <a:spLocks noGrp="1"/>
          </p:cNvSpPr>
          <p:nvPr>
            <p:ph type="title"/>
          </p:nvPr>
        </p:nvSpPr>
        <p:spPr>
          <a:xfrm>
            <a:off x="1676404" y="730251"/>
            <a:ext cx="21031201" cy="2651127"/>
          </a:xfrm>
          <a:prstGeom prst="rect">
            <a:avLst/>
          </a:prstGeom>
        </p:spPr>
        <p:txBody>
          <a:bodyPr lIns="91439" tIns="91439" rIns="91439" bIns="91439"/>
          <a:lstStyle/>
          <a:p>
            <a:r>
              <a:t>Otsikkoteksti</a:t>
            </a:r>
          </a:p>
        </p:txBody>
      </p:sp>
      <p:sp>
        <p:nvSpPr>
          <p:cNvPr id="671" name="Leipätekstin taso yksi…"/>
          <p:cNvSpPr txBox="1">
            <a:spLocks noGrp="1"/>
          </p:cNvSpPr>
          <p:nvPr>
            <p:ph type="body" idx="1"/>
          </p:nvPr>
        </p:nvSpPr>
        <p:spPr>
          <a:xfrm>
            <a:off x="1676404" y="3651250"/>
            <a:ext cx="21031201" cy="8702676"/>
          </a:xfrm>
          <a:prstGeom prst="rect">
            <a:avLst/>
          </a:prstGeom>
        </p:spPr>
        <p:txBody>
          <a:bodyPr lIns="91439" tIns="91439" rIns="91439" bIns="91439"/>
          <a:lstStyle>
            <a:lvl3pPr marL="1554479" indent="-640079"/>
          </a:lstStyle>
          <a:p>
            <a:r>
              <a:t>Leipätekstin taso yksi</a:t>
            </a:r>
          </a:p>
          <a:p>
            <a:pPr lvl="1"/>
            <a:r>
              <a:t>Leipätekstin taso kaksi</a:t>
            </a:r>
          </a:p>
          <a:p>
            <a:pPr lvl="2"/>
            <a:r>
              <a:t>Leipätekstin taso kolme</a:t>
            </a:r>
          </a:p>
          <a:p>
            <a:pPr lvl="3"/>
            <a:r>
              <a:t>Leipätekstin taso neljä</a:t>
            </a:r>
          </a:p>
          <a:p>
            <a:pPr lvl="4"/>
            <a:r>
              <a:t>Leipätekstin taso viisi</a:t>
            </a:r>
          </a:p>
        </p:txBody>
      </p:sp>
      <p:pic>
        <p:nvPicPr>
          <p:cNvPr id="672" name="Picture 6" descr="Picture 6"/>
          <p:cNvPicPr>
            <a:picLocks noChangeAspect="1"/>
          </p:cNvPicPr>
          <p:nvPr/>
        </p:nvPicPr>
        <p:blipFill>
          <a:blip r:embed="rId4"/>
          <a:stretch>
            <a:fillRect/>
          </a:stretch>
        </p:blipFill>
        <p:spPr>
          <a:xfrm>
            <a:off x="892630" y="13248183"/>
            <a:ext cx="23491371" cy="467819"/>
          </a:xfrm>
          <a:prstGeom prst="rect">
            <a:avLst/>
          </a:prstGeom>
          <a:ln w="12700">
            <a:miter lim="400000"/>
          </a:ln>
        </p:spPr>
      </p:pic>
      <p:pic>
        <p:nvPicPr>
          <p:cNvPr id="673" name="Picture 7" descr="Picture 7"/>
          <p:cNvPicPr>
            <a:picLocks noChangeAspect="1"/>
          </p:cNvPicPr>
          <p:nvPr/>
        </p:nvPicPr>
        <p:blipFill>
          <a:blip r:embed="rId5"/>
          <a:stretch>
            <a:fillRect/>
          </a:stretch>
        </p:blipFill>
        <p:spPr>
          <a:xfrm>
            <a:off x="-533396" y="12353928"/>
            <a:ext cx="1948540" cy="1362075"/>
          </a:xfrm>
          <a:prstGeom prst="rect">
            <a:avLst/>
          </a:prstGeom>
          <a:ln w="12700">
            <a:miter lim="400000"/>
          </a:ln>
        </p:spPr>
      </p:pic>
      <p:sp>
        <p:nvSpPr>
          <p:cNvPr id="674" name="TextBox 8"/>
          <p:cNvSpPr txBox="1"/>
          <p:nvPr/>
        </p:nvSpPr>
        <p:spPr>
          <a:xfrm>
            <a:off x="21193563" y="13181055"/>
            <a:ext cx="3230038" cy="5511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675" name="Dian numero"/>
          <p:cNvSpPr txBox="1">
            <a:spLocks noGrp="1"/>
          </p:cNvSpPr>
          <p:nvPr>
            <p:ph type="sldNum" sz="quarter" idx="2"/>
          </p:nvPr>
        </p:nvSpPr>
        <p:spPr>
          <a:xfrm>
            <a:off x="22203054" y="12835873"/>
            <a:ext cx="504548" cy="483910"/>
          </a:xfrm>
          <a:prstGeom prst="rect">
            <a:avLst/>
          </a:prstGeom>
        </p:spPr>
        <p:txBody>
          <a:bodyPr lIns="91439" tIns="91439" rIns="91439" bIns="91439"/>
          <a:lstStyle>
            <a:lvl1pPr algn="r" defTabSz="914400">
              <a:lnSpc>
                <a:spcPct val="100000"/>
              </a:lnSpc>
              <a:defRPr sz="2400">
                <a:solidFill>
                  <a:srgbClr val="888888"/>
                </a:solidFill>
                <a:latin typeface="+mn-lt"/>
                <a:ea typeface="+mn-ea"/>
                <a:cs typeface="+mn-cs"/>
                <a:sym typeface="Calibri"/>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pic>
        <p:nvPicPr>
          <p:cNvPr id="102"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03"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04" name="Otsikkoteksti"/>
          <p:cNvSpPr txBox="1">
            <a:spLocks noGrp="1"/>
          </p:cNvSpPr>
          <p:nvPr>
            <p:ph type="title"/>
          </p:nvPr>
        </p:nvSpPr>
        <p:spPr>
          <a:xfrm>
            <a:off x="1676400" y="730250"/>
            <a:ext cx="21031200" cy="2651126"/>
          </a:xfrm>
          <a:prstGeom prst="rect">
            <a:avLst/>
          </a:prstGeom>
        </p:spPr>
        <p:txBody>
          <a:bodyPr/>
          <a:lstStyle/>
          <a:p>
            <a:r>
              <a:t>Otsikkoteksti</a:t>
            </a:r>
          </a:p>
        </p:txBody>
      </p:sp>
      <p:pic>
        <p:nvPicPr>
          <p:cNvPr id="105"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06"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07"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08"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pic>
        <p:nvPicPr>
          <p:cNvPr id="115"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16"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17" name="TextBox 4"/>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18" name="Picture 5" descr="Picture 5"/>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19" name="Picture 6" descr="Picture 6"/>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20" name="TextBox 7"/>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21"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pic>
        <p:nvPicPr>
          <p:cNvPr id="128" name="Picture 6" descr="Picture 6"/>
          <p:cNvPicPr>
            <a:picLocks noChangeAspect="1"/>
          </p:cNvPicPr>
          <p:nvPr/>
        </p:nvPicPr>
        <p:blipFill>
          <a:blip r:embed="rId2"/>
          <a:stretch>
            <a:fillRect/>
          </a:stretch>
        </p:blipFill>
        <p:spPr>
          <a:xfrm>
            <a:off x="20407278" y="-178186"/>
            <a:ext cx="5391321" cy="2764978"/>
          </a:xfrm>
          <a:prstGeom prst="rect">
            <a:avLst/>
          </a:prstGeom>
          <a:ln w="12700">
            <a:miter lim="400000"/>
          </a:ln>
        </p:spPr>
      </p:pic>
      <p:pic>
        <p:nvPicPr>
          <p:cNvPr id="129" name="Picture 7" descr="Picture 7"/>
          <p:cNvPicPr>
            <a:picLocks noChangeAspect="1"/>
          </p:cNvPicPr>
          <p:nvPr/>
        </p:nvPicPr>
        <p:blipFill>
          <a:blip r:embed="rId3"/>
          <a:stretch>
            <a:fillRect/>
          </a:stretch>
        </p:blipFill>
        <p:spPr>
          <a:xfrm>
            <a:off x="22166050" y="321764"/>
            <a:ext cx="1945575" cy="1948546"/>
          </a:xfrm>
          <a:prstGeom prst="rect">
            <a:avLst/>
          </a:prstGeom>
          <a:ln w="12700">
            <a:miter lim="400000"/>
          </a:ln>
        </p:spPr>
      </p:pic>
      <p:sp>
        <p:nvSpPr>
          <p:cNvPr id="130" name="Otsikkoteksti"/>
          <p:cNvSpPr txBox="1">
            <a:spLocks noGrp="1"/>
          </p:cNvSpPr>
          <p:nvPr>
            <p:ph type="title"/>
          </p:nvPr>
        </p:nvSpPr>
        <p:spPr>
          <a:xfrm>
            <a:off x="1679574" y="914400"/>
            <a:ext cx="7864479" cy="3200400"/>
          </a:xfrm>
          <a:prstGeom prst="rect">
            <a:avLst/>
          </a:prstGeom>
        </p:spPr>
        <p:txBody>
          <a:bodyPr anchor="b"/>
          <a:lstStyle>
            <a:lvl1pPr>
              <a:defRPr sz="3200">
                <a:solidFill>
                  <a:srgbClr val="A7A7A7"/>
                </a:solidFill>
                <a:latin typeface="Avenir Book"/>
                <a:ea typeface="Avenir Book"/>
                <a:cs typeface="Avenir Book"/>
                <a:sym typeface="Avenir Book"/>
              </a:defRPr>
            </a:lvl1pPr>
          </a:lstStyle>
          <a:p>
            <a:r>
              <a:t>Otsikkoteksti</a:t>
            </a:r>
          </a:p>
        </p:txBody>
      </p:sp>
      <p:sp>
        <p:nvSpPr>
          <p:cNvPr id="131" name="Leipätekstin taso yksi…"/>
          <p:cNvSpPr txBox="1">
            <a:spLocks noGrp="1"/>
          </p:cNvSpPr>
          <p:nvPr>
            <p:ph type="body" sz="half" idx="1"/>
          </p:nvPr>
        </p:nvSpPr>
        <p:spPr>
          <a:xfrm>
            <a:off x="10366374" y="1974850"/>
            <a:ext cx="12344403"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132" name="Text Placeholder 3"/>
          <p:cNvSpPr>
            <a:spLocks noGrp="1"/>
          </p:cNvSpPr>
          <p:nvPr>
            <p:ph type="body" sz="quarter" idx="13"/>
          </p:nvPr>
        </p:nvSpPr>
        <p:spPr>
          <a:xfrm>
            <a:off x="1679574" y="4114800"/>
            <a:ext cx="7864476" cy="7623176"/>
          </a:xfrm>
          <a:prstGeom prst="rect">
            <a:avLst/>
          </a:prstGeom>
          <a:ln w="12700"/>
        </p:spPr>
        <p:txBody>
          <a:bodyPr/>
          <a:lstStyle/>
          <a:p>
            <a:endParaRPr/>
          </a:p>
        </p:txBody>
      </p:sp>
      <p:sp>
        <p:nvSpPr>
          <p:cNvPr id="133" name="TextBox 7"/>
          <p:cNvSpPr txBox="1"/>
          <p:nvPr/>
        </p:nvSpPr>
        <p:spPr>
          <a:xfrm>
            <a:off x="20990459" y="13217526"/>
            <a:ext cx="3230034"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pic>
        <p:nvPicPr>
          <p:cNvPr id="134" name="Picture 8" descr="Picture 8"/>
          <p:cNvPicPr>
            <a:picLocks noChangeAspect="1"/>
          </p:cNvPicPr>
          <p:nvPr/>
        </p:nvPicPr>
        <p:blipFill>
          <a:blip r:embed="rId4"/>
          <a:stretch>
            <a:fillRect/>
          </a:stretch>
        </p:blipFill>
        <p:spPr>
          <a:xfrm>
            <a:off x="892626" y="13248182"/>
            <a:ext cx="23491376" cy="467821"/>
          </a:xfrm>
          <a:prstGeom prst="rect">
            <a:avLst/>
          </a:prstGeom>
          <a:ln w="12700">
            <a:miter lim="400000"/>
          </a:ln>
        </p:spPr>
      </p:pic>
      <p:pic>
        <p:nvPicPr>
          <p:cNvPr id="135" name="Picture 9" descr="Picture 9"/>
          <p:cNvPicPr>
            <a:picLocks noChangeAspect="1"/>
          </p:cNvPicPr>
          <p:nvPr/>
        </p:nvPicPr>
        <p:blipFill>
          <a:blip r:embed="rId5"/>
          <a:stretch>
            <a:fillRect/>
          </a:stretch>
        </p:blipFill>
        <p:spPr>
          <a:xfrm>
            <a:off x="-533400" y="12353924"/>
            <a:ext cx="1948542" cy="1362077"/>
          </a:xfrm>
          <a:prstGeom prst="rect">
            <a:avLst/>
          </a:prstGeom>
          <a:ln w="12700">
            <a:miter lim="400000"/>
          </a:ln>
        </p:spPr>
      </p:pic>
      <p:sp>
        <p:nvSpPr>
          <p:cNvPr id="136" name="TextBox 10"/>
          <p:cNvSpPr txBox="1"/>
          <p:nvPr/>
        </p:nvSpPr>
        <p:spPr>
          <a:xfrm>
            <a:off x="21102124" y="13181054"/>
            <a:ext cx="3230033" cy="55117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91437" tIns="91437" rIns="91437" bIns="91437">
            <a:spAutoFit/>
          </a:bodyPr>
          <a:lstStyle>
            <a:lvl1pPr>
              <a:defRPr sz="2400">
                <a:solidFill>
                  <a:srgbClr val="FFFFFF"/>
                </a:solidFill>
                <a:latin typeface="Century Gothic"/>
                <a:ea typeface="Century Gothic"/>
                <a:cs typeface="Century Gothic"/>
                <a:sym typeface="Century Gothic"/>
              </a:defRPr>
            </a:lvl1pPr>
          </a:lstStyle>
          <a:p>
            <a:r>
              <a:t>www.sotepeda247.fi</a:t>
            </a:r>
          </a:p>
        </p:txBody>
      </p:sp>
      <p:sp>
        <p:nvSpPr>
          <p:cNvPr id="137" name="Dian numero"/>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2.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6" descr="Picture 6"/>
          <p:cNvPicPr>
            <a:picLocks noChangeAspect="1"/>
          </p:cNvPicPr>
          <p:nvPr/>
        </p:nvPicPr>
        <p:blipFill>
          <a:blip r:embed="rId63"/>
          <a:stretch>
            <a:fillRect/>
          </a:stretch>
        </p:blipFill>
        <p:spPr>
          <a:xfrm>
            <a:off x="20407278" y="-178186"/>
            <a:ext cx="5391321" cy="2764978"/>
          </a:xfrm>
          <a:prstGeom prst="rect">
            <a:avLst/>
          </a:prstGeom>
          <a:ln w="12700">
            <a:miter lim="400000"/>
          </a:ln>
        </p:spPr>
      </p:pic>
      <p:pic>
        <p:nvPicPr>
          <p:cNvPr id="3" name="Picture 7" descr="Picture 7"/>
          <p:cNvPicPr>
            <a:picLocks noChangeAspect="1"/>
          </p:cNvPicPr>
          <p:nvPr/>
        </p:nvPicPr>
        <p:blipFill>
          <a:blip r:embed="rId64"/>
          <a:stretch>
            <a:fillRect/>
          </a:stretch>
        </p:blipFill>
        <p:spPr>
          <a:xfrm>
            <a:off x="22166050" y="321764"/>
            <a:ext cx="1945575" cy="1948546"/>
          </a:xfrm>
          <a:prstGeom prst="rect">
            <a:avLst/>
          </a:prstGeom>
          <a:ln w="12700">
            <a:miter lim="400000"/>
          </a:ln>
        </p:spPr>
      </p:pic>
      <p:pic>
        <p:nvPicPr>
          <p:cNvPr id="4" name="Picture 6" descr="Picture 6"/>
          <p:cNvPicPr>
            <a:picLocks noChangeAspect="1"/>
          </p:cNvPicPr>
          <p:nvPr/>
        </p:nvPicPr>
        <p:blipFill>
          <a:blip r:embed="rId65"/>
          <a:stretch>
            <a:fillRect/>
          </a:stretch>
        </p:blipFill>
        <p:spPr>
          <a:xfrm>
            <a:off x="-544288" y="12146608"/>
            <a:ext cx="1862931" cy="1677359"/>
          </a:xfrm>
          <a:prstGeom prst="rect">
            <a:avLst/>
          </a:prstGeom>
          <a:ln w="12700">
            <a:miter lim="400000"/>
          </a:ln>
        </p:spPr>
      </p:pic>
      <p:pic>
        <p:nvPicPr>
          <p:cNvPr id="5" name="Picture 12" descr="Picture 12"/>
          <p:cNvPicPr>
            <a:picLocks noChangeAspect="1"/>
          </p:cNvPicPr>
          <p:nvPr/>
        </p:nvPicPr>
        <p:blipFill>
          <a:blip r:embed="rId63"/>
          <a:stretch>
            <a:fillRect/>
          </a:stretch>
        </p:blipFill>
        <p:spPr>
          <a:xfrm>
            <a:off x="20407278" y="-178186"/>
            <a:ext cx="5391321" cy="2764978"/>
          </a:xfrm>
          <a:prstGeom prst="rect">
            <a:avLst/>
          </a:prstGeom>
          <a:ln w="12700">
            <a:miter lim="400000"/>
          </a:ln>
        </p:spPr>
      </p:pic>
      <p:pic>
        <p:nvPicPr>
          <p:cNvPr id="6" name="Picture 13" descr="Picture 13"/>
          <p:cNvPicPr>
            <a:picLocks noChangeAspect="1"/>
          </p:cNvPicPr>
          <p:nvPr/>
        </p:nvPicPr>
        <p:blipFill>
          <a:blip r:embed="rId64"/>
          <a:stretch>
            <a:fillRect/>
          </a:stretch>
        </p:blipFill>
        <p:spPr>
          <a:xfrm>
            <a:off x="22166050" y="321764"/>
            <a:ext cx="1945575" cy="1948546"/>
          </a:xfrm>
          <a:prstGeom prst="rect">
            <a:avLst/>
          </a:prstGeom>
          <a:ln w="12700">
            <a:miter lim="400000"/>
          </a:ln>
        </p:spPr>
      </p:pic>
      <p:sp>
        <p:nvSpPr>
          <p:cNvPr id="7" name="Otsikkoteksti"/>
          <p:cNvSpPr txBox="1">
            <a:spLocks noGrp="1"/>
          </p:cNvSpPr>
          <p:nvPr>
            <p:ph type="title"/>
          </p:nvPr>
        </p:nvSpPr>
        <p:spPr>
          <a:xfrm>
            <a:off x="1676400" y="730250"/>
            <a:ext cx="20378061"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ctr">
            <a:normAutofit/>
          </a:bodyPr>
          <a:lstStyle/>
          <a:p>
            <a:r>
              <a:t>Otsikkoteksti</a:t>
            </a:r>
          </a:p>
        </p:txBody>
      </p:sp>
      <p:sp>
        <p:nvSpPr>
          <p:cNvPr id="8" name="Leipätekstin taso yksi…"/>
          <p:cNvSpPr txBox="1">
            <a:spLocks noGrp="1"/>
          </p:cNvSpPr>
          <p:nvPr>
            <p:ph type="body" idx="1"/>
          </p:nvPr>
        </p:nvSpPr>
        <p:spPr>
          <a:xfrm>
            <a:off x="1676400" y="3381376"/>
            <a:ext cx="21031200" cy="87026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ormAutofit/>
          </a:bodyPr>
          <a:lstStyle/>
          <a:p>
            <a:r>
              <a:t>Leipätekstin taso yksi</a:t>
            </a:r>
          </a:p>
          <a:p>
            <a:pPr lvl="1"/>
            <a:r>
              <a:t>Leipätekstin taso kaksi</a:t>
            </a:r>
          </a:p>
          <a:p>
            <a:pPr lvl="2"/>
            <a:r>
              <a:t>Leipätekstin taso kolme</a:t>
            </a:r>
          </a:p>
          <a:p>
            <a:pPr lvl="3"/>
            <a:r>
              <a:t>Leipätekstin taso neljä</a:t>
            </a:r>
          </a:p>
          <a:p>
            <a:pPr lvl="4"/>
            <a:r>
              <a:t>Leipätekstin taso viisi</a:t>
            </a:r>
          </a:p>
        </p:txBody>
      </p:sp>
      <p:sp>
        <p:nvSpPr>
          <p:cNvPr id="9" name="Dian numero"/>
          <p:cNvSpPr txBox="1">
            <a:spLocks noGrp="1"/>
          </p:cNvSpPr>
          <p:nvPr>
            <p:ph type="sldNum" sz="quarter" idx="2"/>
          </p:nvPr>
        </p:nvSpPr>
        <p:spPr>
          <a:xfrm>
            <a:off x="22707600" y="12224386"/>
            <a:ext cx="1518815" cy="1706877"/>
          </a:xfrm>
          <a:prstGeom prst="rect">
            <a:avLst/>
          </a:prstGeom>
          <a:ln w="25400">
            <a:miter lim="400000"/>
          </a:ln>
        </p:spPr>
        <p:txBody>
          <a:bodyPr wrap="none" lIns="91437" tIns="91437" rIns="91437" bIns="91437" anchor="ctr">
            <a:spAutoFit/>
          </a:bodyPr>
          <a:lstStyle>
            <a:lvl1pPr defTabSz="1828800">
              <a:lnSpc>
                <a:spcPct val="90000"/>
              </a:lnSpc>
              <a:defRPr sz="8800">
                <a:latin typeface="Avenir Black"/>
                <a:ea typeface="Avenir Black"/>
                <a:cs typeface="Avenir Black"/>
                <a:sym typeface="Avenir Blac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0000"/>
          </a:solidFill>
          <a:uFillTx/>
          <a:latin typeface="Calibri Light"/>
          <a:ea typeface="Calibri Light"/>
          <a:cs typeface="Calibri Light"/>
          <a:sym typeface="Calibri Light"/>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n-lt"/>
          <a:ea typeface="+mn-ea"/>
          <a:cs typeface="+mn-cs"/>
          <a:sym typeface="Calibri"/>
        </a:defRPr>
      </a:lvl9pPr>
    </p:bodyStyle>
    <p:other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chemeClr val="tx1"/>
          </a:solidFill>
          <a:uFillTx/>
          <a:latin typeface="+mn-lt"/>
          <a:ea typeface="+mn-ea"/>
          <a:cs typeface="+mn-cs"/>
          <a:sym typeface="Avenir Blac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hyperlink" Target="http://www.servicedesigntools.org/tools/46" TargetMode="Externa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https://www.thisisservicedesigndoing.com/methods/cardboard-prototyping" TargetMode="Externa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hyperlink" Target="http://www.servicedesigntools.org/tools/46" TargetMode="External"/><Relationship Id="rId2" Type="http://schemas.openxmlformats.org/officeDocument/2006/relationships/hyperlink" Target="https://www.thisisservicedesigndoing.com/methods/cardboard-prototyping" TargetMode="Externa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Title 3"/>
          <p:cNvSpPr txBox="1"/>
          <p:nvPr/>
        </p:nvSpPr>
        <p:spPr>
          <a:xfrm>
            <a:off x="3048000" y="5081954"/>
            <a:ext cx="18288000" cy="369628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fontScale="25000" lnSpcReduction="20000"/>
          </a:bodyPr>
          <a:lstStyle>
            <a:lvl1pPr algn="ctr" defTabSz="1828800">
              <a:lnSpc>
                <a:spcPct val="90000"/>
              </a:lnSpc>
              <a:defRPr sz="12000" b="1">
                <a:solidFill>
                  <a:schemeClr val="accent2"/>
                </a:solidFill>
              </a:defRPr>
            </a:lvl1pPr>
          </a:lstStyle>
          <a:p>
            <a:r>
              <a:rPr lang="sv-FI" sz="32000" dirty="0"/>
              <a:t>Kartong- och legomodellering</a:t>
            </a:r>
            <a:endParaRPr lang="en-US" sz="32000" dirty="0"/>
          </a:p>
          <a:p>
            <a:endParaRPr lang="fi-FI" sz="32000" dirty="0"/>
          </a:p>
          <a:p>
            <a:r>
              <a:rPr lang="fi-FI" sz="32000" dirty="0" err="1"/>
              <a:t>Prototyperingsfasen</a:t>
            </a:r>
            <a:endParaRPr lang="fi-FI" sz="32000" dirty="0"/>
          </a:p>
          <a:p>
            <a:r>
              <a:rPr lang="fi-FI" dirty="0"/>
              <a:t>  </a:t>
            </a:r>
            <a:br>
              <a:rPr lang="fi-FI" dirty="0"/>
            </a:br>
            <a:endParaRPr dirty="0"/>
          </a:p>
        </p:txBody>
      </p:sp>
      <p:sp>
        <p:nvSpPr>
          <p:cNvPr id="685" name="TextBox 1"/>
          <p:cNvSpPr txBox="1"/>
          <p:nvPr/>
        </p:nvSpPr>
        <p:spPr>
          <a:xfrm>
            <a:off x="19232612" y="10792269"/>
            <a:ext cx="2839453"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lvl1pPr>
              <a:defRPr>
                <a:solidFill>
                  <a:schemeClr val="accent3"/>
                </a:solidFill>
              </a:defRPr>
            </a:lvl1pPr>
          </a:lstStyle>
          <a:p>
            <a:r>
              <a:t>CC BY-SA 4.0</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688" name="Ryhmähaastattelu"/>
          <p:cNvSpPr txBox="1">
            <a:spLocks noGrp="1"/>
          </p:cNvSpPr>
          <p:nvPr>
            <p:ph type="title"/>
          </p:nvPr>
        </p:nvSpPr>
        <p:spPr>
          <a:xfrm>
            <a:off x="1078089" y="953499"/>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fi-FI" sz="6600" dirty="0" err="1">
                <a:latin typeface="Arial Black"/>
                <a:cs typeface="Calibri"/>
              </a:rPr>
              <a:t>Kartong</a:t>
            </a:r>
            <a:r>
              <a:rPr lang="fi-FI" sz="6600" dirty="0">
                <a:latin typeface="Arial Black"/>
                <a:cs typeface="Calibri"/>
              </a:rPr>
              <a:t> </a:t>
            </a:r>
            <a:r>
              <a:rPr lang="fi-FI" sz="6600" dirty="0" err="1">
                <a:latin typeface="Arial Black"/>
                <a:cs typeface="Calibri"/>
              </a:rPr>
              <a:t>och</a:t>
            </a:r>
            <a:r>
              <a:rPr lang="fi-FI" sz="6600" dirty="0">
                <a:latin typeface="Arial Black"/>
                <a:cs typeface="Calibri"/>
              </a:rPr>
              <a:t> </a:t>
            </a:r>
            <a:r>
              <a:rPr lang="fi-FI" sz="6600" dirty="0" err="1">
                <a:latin typeface="Arial Black"/>
                <a:cs typeface="Calibri"/>
              </a:rPr>
              <a:t>legomodellering</a:t>
            </a:r>
            <a:endParaRPr lang="fi-FI" sz="6600" dirty="0">
              <a:latin typeface="Arial Black"/>
              <a:cs typeface="Calibri"/>
            </a:endParaRPr>
          </a:p>
        </p:txBody>
      </p:sp>
      <p:sp>
        <p:nvSpPr>
          <p:cNvPr id="689" name="Ryhmähaastattelun avulla pääset nopeasti ymmärrykseen ihmisistä ja heidän tarpeistaan sekä koko kehittämisympäristöstä ja sen jäsenten välisestä dynamiikasta."/>
          <p:cNvSpPr txBox="1"/>
          <p:nvPr/>
        </p:nvSpPr>
        <p:spPr>
          <a:xfrm>
            <a:off x="1078089" y="4710915"/>
            <a:ext cx="14125206" cy="267765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37" tIns="91437" rIns="91437" bIns="91437">
            <a:spAutoFit/>
          </a:bodyPr>
          <a:lstStyle>
            <a:lvl1pPr>
              <a:defRPr sz="7200">
                <a:latin typeface="Calibri Light"/>
                <a:ea typeface="Calibri Light"/>
                <a:cs typeface="Calibri Light"/>
                <a:sym typeface="Calibri Light"/>
              </a:defRPr>
            </a:lvl1pPr>
          </a:lstStyle>
          <a:p>
            <a:r>
              <a:rPr lang="sv-SE" sz="5400" dirty="0"/>
              <a:t>Kartong- och legomodeller kan användas för att modellera tjänsten i mindre eller större skala snabbt och med billiga material</a:t>
            </a:r>
            <a:r>
              <a:rPr lang="fi-FI" sz="5400" dirty="0"/>
              <a:t>. </a:t>
            </a:r>
          </a:p>
        </p:txBody>
      </p:sp>
      <p:pic>
        <p:nvPicPr>
          <p:cNvPr id="690" name="The-Group-Interview.jpg" descr="The-Group-Interview.jpg"/>
          <p:cNvPicPr>
            <a:picLocks noChangeAspect="1"/>
          </p:cNvPicPr>
          <p:nvPr/>
        </p:nvPicPr>
        <p:blipFill>
          <a:blip r:embed="rId2"/>
          <a:srcRect l="26608" r="27568"/>
          <a:stretch>
            <a:fillRect/>
          </a:stretch>
        </p:blipFill>
        <p:spPr>
          <a:xfrm>
            <a:off x="15203295" y="-1"/>
            <a:ext cx="9429779" cy="13716001"/>
          </a:xfrm>
          <a:prstGeom prst="rect">
            <a:avLst/>
          </a:prstGeom>
          <a:ln w="12700">
            <a:miter lim="400000"/>
          </a:ln>
        </p:spPr>
      </p:pic>
      <p:sp>
        <p:nvSpPr>
          <p:cNvPr id="691" name="IDEOU, 2019. Design Thinking – Design thinking is a process for creative problem solving. Palo Alto: IDEOU. https://www.ideou.com/pages/design-thinking"/>
          <p:cNvSpPr txBox="1"/>
          <p:nvPr/>
        </p:nvSpPr>
        <p:spPr>
          <a:xfrm>
            <a:off x="1079500" y="12699160"/>
            <a:ext cx="22225000" cy="71138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dirty="0"/>
              <a:t>https://www.thisisservicedesigndoing.com/methods/cardboard-prototyping</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  SOTEPEDA247.FI</a:t>
            </a:r>
          </a:p>
        </p:txBody>
      </p:sp>
      <p:sp>
        <p:nvSpPr>
          <p:cNvPr id="694" name="IDEOU, 2019. Design Thinking – Design thinking is a process for creative problem solving. Palo Alto: IDEOU. https://www.ideou.com/pages/design-thinking"/>
          <p:cNvSpPr txBox="1"/>
          <p:nvPr/>
        </p:nvSpPr>
        <p:spPr>
          <a:xfrm>
            <a:off x="1092200" y="12700168"/>
            <a:ext cx="22225000" cy="70172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fi-FI" dirty="0"/>
              <a:t>Lähde: </a:t>
            </a:r>
            <a:r>
              <a:rPr lang="fi-FI" dirty="0">
                <a:hlinkClick r:id="rId2"/>
              </a:rPr>
              <a:t>http://www.servicedesigntools.org/tools/46</a:t>
            </a:r>
            <a:endParaRPr dirty="0"/>
          </a:p>
        </p:txBody>
      </p:sp>
      <p:sp>
        <p:nvSpPr>
          <p:cNvPr id="695" name="Mitä &amp; miksi?"/>
          <p:cNvSpPr txBox="1">
            <a:spLocks noGrp="1"/>
          </p:cNvSpPr>
          <p:nvPr>
            <p:ph type="title"/>
          </p:nvPr>
        </p:nvSpPr>
        <p:spPr>
          <a:xfrm>
            <a:off x="1079500" y="953499"/>
            <a:ext cx="22225000"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Vad </a:t>
            </a:r>
            <a:r>
              <a:rPr dirty="0"/>
              <a:t> &amp; </a:t>
            </a:r>
            <a:r>
              <a:rPr lang="sv-FI" dirty="0"/>
              <a:t>varför</a:t>
            </a:r>
            <a:r>
              <a:rPr dirty="0"/>
              <a:t>?</a:t>
            </a:r>
          </a:p>
        </p:txBody>
      </p:sp>
      <p:sp>
        <p:nvSpPr>
          <p:cNvPr id="696" name="Though a Group Interview may not offer the depth of an individual Interview in someone’s home, it can give you a compelling look at how a larger set of the people you’re designing for operates. The best Group Interviews seek to hear everyone’s voice, get"/>
          <p:cNvSpPr txBox="1"/>
          <p:nvPr/>
        </p:nvSpPr>
        <p:spPr>
          <a:xfrm>
            <a:off x="914908" y="3725305"/>
            <a:ext cx="22225000" cy="658641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t">
            <a:spAutoFit/>
          </a:bodyPr>
          <a:lstStyle>
            <a:lvl1pPr>
              <a:defRPr sz="4000">
                <a:solidFill>
                  <a:srgbClr val="333333"/>
                </a:solidFill>
                <a:latin typeface="Calibri-Bold"/>
                <a:ea typeface="Calibri-Bold"/>
                <a:cs typeface="Calibri-Bold"/>
                <a:sym typeface="Calibri-Bold"/>
              </a:defRPr>
            </a:lvl1pPr>
          </a:lstStyle>
          <a:p>
            <a:pPr marL="571500" indent="-571500">
              <a:buFont typeface="Arial" panose="020B0604020202020204" pitchFamily="34" charset="0"/>
              <a:buChar char="•"/>
            </a:pPr>
            <a:r>
              <a:rPr lang="sv-SE" sz="3200" dirty="0"/>
              <a:t>Kartong och legomodellering (</a:t>
            </a:r>
            <a:r>
              <a:rPr lang="sv-SE" sz="3200" dirty="0" err="1"/>
              <a:t>Cardboard</a:t>
            </a:r>
            <a:r>
              <a:rPr lang="sv-SE" sz="3200" dirty="0"/>
              <a:t> &amp; lego </a:t>
            </a:r>
            <a:r>
              <a:rPr lang="sv-SE" sz="3200" dirty="0" err="1"/>
              <a:t>prototyping</a:t>
            </a:r>
            <a:r>
              <a:rPr lang="sv-SE" sz="3200" dirty="0"/>
              <a:t>) syftar till att konkretisera servicekonceptet och testa funktionaliteten i processen.</a:t>
            </a:r>
          </a:p>
          <a:p>
            <a:pPr marL="571500" indent="-571500">
              <a:buFont typeface="Arial" panose="020B0604020202020204" pitchFamily="34" charset="0"/>
              <a:buChar char="•"/>
            </a:pPr>
            <a:endParaRPr lang="sv-SE" sz="3200" dirty="0"/>
          </a:p>
          <a:p>
            <a:pPr marL="571500" indent="-571500">
              <a:buFont typeface="Arial" panose="020B0604020202020204" pitchFamily="34" charset="0"/>
              <a:buChar char="•"/>
            </a:pPr>
            <a:r>
              <a:rPr lang="sv-SE" sz="3200" dirty="0"/>
              <a:t>Prototypen använder skapade </a:t>
            </a:r>
            <a:r>
              <a:rPr lang="sv-SE" sz="3200" dirty="0" err="1"/>
              <a:t>användarpersonas</a:t>
            </a:r>
            <a:r>
              <a:rPr lang="sv-SE" sz="3200" dirty="0"/>
              <a:t> och den servicestig dessa går. Kartongmodellen kan vara en miniatyrmodell eller i ett förhållande  1:1. Ett kommersiellt verktyg har utvecklats för LEGO modellering: LEGO </a:t>
            </a:r>
            <a:r>
              <a:rPr lang="sv-SE" sz="3200" dirty="0" err="1"/>
              <a:t>Serious</a:t>
            </a:r>
            <a:r>
              <a:rPr lang="sv-SE" sz="3200" dirty="0"/>
              <a:t> Play™</a:t>
            </a:r>
          </a:p>
          <a:p>
            <a:pPr marL="571500" indent="-571500">
              <a:buFont typeface="Arial" panose="020B0604020202020204" pitchFamily="34" charset="0"/>
              <a:buChar char="•"/>
            </a:pPr>
            <a:endParaRPr lang="sv-SE" sz="3200" dirty="0"/>
          </a:p>
          <a:p>
            <a:pPr marL="571500" indent="-571500">
              <a:buFont typeface="Arial" panose="020B0604020202020204" pitchFamily="34" charset="0"/>
              <a:buChar char="•"/>
            </a:pPr>
            <a:r>
              <a:rPr lang="sv-SE" sz="3200" dirty="0"/>
              <a:t>Kartong och Legomodellering kan kombineras med dramamodellering (</a:t>
            </a:r>
            <a:r>
              <a:rPr lang="sv-SE" sz="3200" dirty="0" err="1"/>
              <a:t>Bodystorming</a:t>
            </a:r>
            <a:r>
              <a:rPr lang="sv-SE" sz="3200" dirty="0"/>
              <a:t>).</a:t>
            </a:r>
          </a:p>
          <a:p>
            <a:pPr marL="571500" indent="-571500">
              <a:buFont typeface="Arial" panose="020B0604020202020204" pitchFamily="34" charset="0"/>
              <a:buChar char="•"/>
            </a:pPr>
            <a:endParaRPr lang="sv-SE" sz="3200" dirty="0"/>
          </a:p>
          <a:p>
            <a:pPr marL="571500" indent="-571500">
              <a:buFont typeface="Arial" panose="020B0604020202020204" pitchFamily="34" charset="0"/>
              <a:buChar char="•"/>
            </a:pPr>
            <a:r>
              <a:rPr lang="sv-SE" sz="3200" dirty="0"/>
              <a:t>Servicekonceptmodellering ger information och erfarenhet om hur konceptet fungerar.</a:t>
            </a:r>
          </a:p>
          <a:p>
            <a:pPr marL="571500" indent="-571500">
              <a:buFont typeface="Arial" panose="020B0604020202020204" pitchFamily="34" charset="0"/>
              <a:buChar char="•"/>
            </a:pPr>
            <a:endParaRPr lang="sv-SE" sz="3200" dirty="0"/>
          </a:p>
          <a:p>
            <a:pPr marL="571500" indent="-571500">
              <a:buFont typeface="Arial" panose="020B0604020202020204" pitchFamily="34" charset="0"/>
              <a:buChar char="•"/>
            </a:pPr>
            <a:r>
              <a:rPr lang="sv-SE" sz="3200" dirty="0"/>
              <a:t>Kartong- och legomodellen gör att du kan diskutera servicen som utvecklas och dess funktionalitet. Modellering stöder en  effektiv dialog och fördjupar  den reflexiva processen.</a:t>
            </a:r>
          </a:p>
          <a:p>
            <a:endParaRPr lang="fi-FI" sz="3200"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Kanvaasin malli)"/>
          <p:cNvSpPr txBox="1"/>
          <p:nvPr/>
        </p:nvSpPr>
        <p:spPr>
          <a:xfrm>
            <a:off x="1079500" y="95250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fi-FI" sz="8800" dirty="0" err="1"/>
              <a:t>Exempel</a:t>
            </a:r>
            <a:r>
              <a:rPr lang="fi-FI" sz="8800" dirty="0"/>
              <a:t>: </a:t>
            </a:r>
            <a:r>
              <a:rPr lang="fi-FI" sz="8800" dirty="0" err="1"/>
              <a:t>legomodellering</a:t>
            </a:r>
            <a:endParaRPr sz="8800" dirty="0" err="1"/>
          </a:p>
        </p:txBody>
      </p:sp>
      <p:pic>
        <p:nvPicPr>
          <p:cNvPr id="2" name="Picture 1"/>
          <p:cNvPicPr>
            <a:picLocks noChangeAspect="1"/>
          </p:cNvPicPr>
          <p:nvPr/>
        </p:nvPicPr>
        <p:blipFill>
          <a:blip r:embed="rId2"/>
          <a:stretch>
            <a:fillRect/>
          </a:stretch>
        </p:blipFill>
        <p:spPr>
          <a:xfrm>
            <a:off x="4078224" y="3255264"/>
            <a:ext cx="14534353" cy="8077886"/>
          </a:xfrm>
          <a:prstGeom prst="rect">
            <a:avLst/>
          </a:prstGeom>
        </p:spPr>
      </p:pic>
      <p:sp>
        <p:nvSpPr>
          <p:cNvPr id="3" name="TextBox 2"/>
          <p:cNvSpPr txBox="1"/>
          <p:nvPr/>
        </p:nvSpPr>
        <p:spPr>
          <a:xfrm>
            <a:off x="4078224" y="11901919"/>
            <a:ext cx="14301216" cy="73865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fi-FI" sz="3600" b="0" i="0" u="none" strike="noStrike" cap="none" spc="0" normalizeH="0" baseline="0" dirty="0">
                <a:ln>
                  <a:noFill/>
                </a:ln>
                <a:solidFill>
                  <a:srgbClr val="000000"/>
                </a:solidFill>
                <a:effectLst/>
                <a:uFillTx/>
                <a:latin typeface="+mn-lt"/>
                <a:ea typeface="+mn-ea"/>
                <a:cs typeface="+mn-cs"/>
                <a:sym typeface="Calibri"/>
              </a:rPr>
              <a:t>Legojen käyttöä </a:t>
            </a:r>
            <a:r>
              <a:rPr kumimoji="0" lang="fi-FI" sz="3600" b="0" i="0" u="none" strike="noStrike" cap="none" spc="0" normalizeH="0" baseline="0" dirty="0" err="1">
                <a:ln>
                  <a:noFill/>
                </a:ln>
                <a:solidFill>
                  <a:srgbClr val="000000"/>
                </a:solidFill>
                <a:effectLst/>
                <a:uFillTx/>
                <a:latin typeface="+mn-lt"/>
                <a:ea typeface="+mn-ea"/>
                <a:cs typeface="+mn-cs"/>
                <a:sym typeface="Calibri"/>
              </a:rPr>
              <a:t>SAMK:n</a:t>
            </a:r>
            <a:r>
              <a:rPr kumimoji="0" lang="fi-FI" sz="3600" b="0" i="0" u="none" strike="noStrike" cap="none" spc="0" normalizeH="0" baseline="0" dirty="0">
                <a:ln>
                  <a:noFill/>
                </a:ln>
                <a:solidFill>
                  <a:srgbClr val="000000"/>
                </a:solidFill>
                <a:effectLst/>
                <a:uFillTx/>
                <a:latin typeface="+mn-lt"/>
                <a:ea typeface="+mn-ea"/>
                <a:cs typeface="+mn-cs"/>
                <a:sym typeface="Calibri"/>
              </a:rPr>
              <a:t> sosiaalialan työelämäpilotissa vuonna 2019</a:t>
            </a:r>
          </a:p>
        </p:txBody>
      </p:sp>
    </p:spTree>
    <p:extLst>
      <p:ext uri="{BB962C8B-B14F-4D97-AF65-F5344CB8AC3E}">
        <p14:creationId xmlns:p14="http://schemas.microsoft.com/office/powerpoint/2010/main" val="7849989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Kanvaasin malli)"/>
          <p:cNvSpPr txBox="1"/>
          <p:nvPr/>
        </p:nvSpPr>
        <p:spPr>
          <a:xfrm>
            <a:off x="1079500" y="95250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fi-FI" sz="8800" dirty="0" err="1"/>
              <a:t>Exempel</a:t>
            </a:r>
            <a:r>
              <a:rPr lang="fi-FI" sz="8800" dirty="0"/>
              <a:t> </a:t>
            </a:r>
            <a:r>
              <a:rPr lang="fi-FI" sz="8800" dirty="0" err="1"/>
              <a:t>kartongmodellering</a:t>
            </a:r>
            <a:endParaRPr sz="8800" dirty="0"/>
          </a:p>
        </p:txBody>
      </p:sp>
      <p:sp>
        <p:nvSpPr>
          <p:cNvPr id="3" name="TextBox 2"/>
          <p:cNvSpPr txBox="1"/>
          <p:nvPr/>
        </p:nvSpPr>
        <p:spPr>
          <a:xfrm>
            <a:off x="5248656" y="11898350"/>
            <a:ext cx="14301216" cy="129265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7" tIns="91437" rIns="91437" bIns="91437" numCol="1" spcCol="38100" rtlCol="0" anchor="t">
            <a:spAutoFit/>
          </a:bodyPr>
          <a:lstStyle/>
          <a:p>
            <a:r>
              <a:rPr lang="fi-FI" dirty="0"/>
              <a:t>https://vimeo.com/46812964 </a:t>
            </a:r>
          </a:p>
          <a:p>
            <a:r>
              <a:rPr lang="fi-FI" dirty="0"/>
              <a:t>Hellonin pahvisairaala 1:1-prototyyppi (4min)</a:t>
            </a:r>
          </a:p>
        </p:txBody>
      </p:sp>
      <p:pic>
        <p:nvPicPr>
          <p:cNvPr id="4" name="Picture 3"/>
          <p:cNvPicPr>
            <a:picLocks noChangeAspect="1"/>
          </p:cNvPicPr>
          <p:nvPr/>
        </p:nvPicPr>
        <p:blipFill>
          <a:blip r:embed="rId2"/>
          <a:stretch>
            <a:fillRect/>
          </a:stretch>
        </p:blipFill>
        <p:spPr>
          <a:xfrm>
            <a:off x="5248656" y="3365861"/>
            <a:ext cx="10698480" cy="8027697"/>
          </a:xfrm>
          <a:prstGeom prst="rect">
            <a:avLst/>
          </a:prstGeom>
        </p:spPr>
      </p:pic>
    </p:spTree>
    <p:extLst>
      <p:ext uri="{BB962C8B-B14F-4D97-AF65-F5344CB8AC3E}">
        <p14:creationId xmlns:p14="http://schemas.microsoft.com/office/powerpoint/2010/main" val="235518095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00" name="Ryhmähaastattelun tekeminen"/>
          <p:cNvSpPr txBox="1">
            <a:spLocks noGrp="1"/>
          </p:cNvSpPr>
          <p:nvPr>
            <p:ph type="title"/>
          </p:nvPr>
        </p:nvSpPr>
        <p:spPr>
          <a:xfrm>
            <a:off x="1078089" y="953499"/>
            <a:ext cx="22227822" cy="1906861"/>
          </a:xfrm>
          <a:prstGeom prst="rect">
            <a:avLst/>
          </a:prstGeom>
        </p:spPr>
        <p:txBody>
          <a:bodyPr lIns="91439" tIns="91439" rIns="91439" bIns="91439">
            <a:normAutofit/>
          </a:bodyPr>
          <a:lstStyle>
            <a:lvl1pPr>
              <a:defRPr sz="12000" b="1">
                <a:latin typeface="Calibri-Bold"/>
                <a:ea typeface="Calibri-Bold"/>
                <a:cs typeface="Calibri-Bold"/>
                <a:sym typeface="Calibri-Bold"/>
              </a:defRPr>
            </a:lvl1pPr>
          </a:lstStyle>
          <a:p>
            <a:r>
              <a:rPr lang="sv-FI" dirty="0"/>
              <a:t>Att göra en prototyp</a:t>
            </a:r>
            <a:endParaRPr dirty="0">
              <a:solidFill>
                <a:srgbClr val="FF0000"/>
              </a:solidFill>
            </a:endParaRPr>
          </a:p>
        </p:txBody>
      </p:sp>
      <p:sp>
        <p:nvSpPr>
          <p:cNvPr id="701" name="Identify the sort of group you want to interview. If you’re trying to learn something specific, organize the group so that you have the best chance at hearing it.…"/>
          <p:cNvSpPr txBox="1"/>
          <p:nvPr/>
        </p:nvSpPr>
        <p:spPr>
          <a:xfrm>
            <a:off x="1293769" y="3179498"/>
            <a:ext cx="16510001" cy="10012998"/>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01600" tIns="101600" rIns="101600" bIns="101600">
            <a:spAutoFit/>
          </a:bodyPr>
          <a:lstStyle/>
          <a:p>
            <a:pPr marL="1016000" indent="-1016000">
              <a:spcBef>
                <a:spcPts val="3200"/>
              </a:spcBef>
              <a:buClr>
                <a:srgbClr val="333333"/>
              </a:buClr>
              <a:buSzPct val="100000"/>
              <a:buFont typeface="Helvetica"/>
              <a:buAutoNum type="arabicPeriod"/>
              <a:defRPr>
                <a:solidFill>
                  <a:srgbClr val="333333"/>
                </a:solidFill>
              </a:defRPr>
            </a:pPr>
            <a:r>
              <a:rPr lang="sv-SE" dirty="0"/>
              <a:t>Bestäm vad som ska testas och läs på om tjänsten som sedan utvecklas med hjälp av prototypen. Välj de användare som tjänsten riktar sig till. Bestäm om du vill modellera hela tjänsten eller bara en del av den.</a:t>
            </a:r>
          </a:p>
          <a:p>
            <a:pPr marL="1016000" indent="-1016000">
              <a:spcBef>
                <a:spcPts val="3200"/>
              </a:spcBef>
              <a:buClr>
                <a:srgbClr val="333333"/>
              </a:buClr>
              <a:buSzPct val="100000"/>
              <a:buFont typeface="Helvetica"/>
              <a:buAutoNum type="arabicPeriod"/>
              <a:defRPr>
                <a:solidFill>
                  <a:srgbClr val="333333"/>
                </a:solidFill>
              </a:defRPr>
            </a:pPr>
            <a:r>
              <a:rPr lang="sv-SE" dirty="0"/>
              <a:t>Använd enkla tillgängliga material eller </a:t>
            </a:r>
            <a:r>
              <a:rPr lang="sv-SE" dirty="0" err="1"/>
              <a:t>legos</a:t>
            </a:r>
            <a:r>
              <a:rPr lang="sv-SE" dirty="0"/>
              <a:t> för att modellera tjänsten.</a:t>
            </a:r>
          </a:p>
          <a:p>
            <a:pPr marL="1016000" indent="-1016000">
              <a:spcBef>
                <a:spcPts val="3200"/>
              </a:spcBef>
              <a:buClr>
                <a:srgbClr val="333333"/>
              </a:buClr>
              <a:buSzPct val="100000"/>
              <a:buFont typeface="Helvetica"/>
              <a:buAutoNum type="arabicPeriod"/>
              <a:defRPr>
                <a:solidFill>
                  <a:srgbClr val="333333"/>
                </a:solidFill>
              </a:defRPr>
            </a:pPr>
            <a:r>
              <a:rPr lang="sv-SE" dirty="0"/>
              <a:t>Dela upp teamet i olika roller: användare, tjänsteleverantörer och observatörer. Om möjligt, inkludera faktiska användare av tjänsten också.</a:t>
            </a:r>
          </a:p>
          <a:p>
            <a:pPr marL="1016000" indent="-1016000">
              <a:spcBef>
                <a:spcPts val="3200"/>
              </a:spcBef>
              <a:buClr>
                <a:srgbClr val="333333"/>
              </a:buClr>
              <a:buSzPct val="100000"/>
              <a:buFont typeface="Helvetica"/>
              <a:buAutoNum type="arabicPeriod"/>
              <a:defRPr>
                <a:solidFill>
                  <a:srgbClr val="333333"/>
                </a:solidFill>
              </a:defRPr>
            </a:pPr>
            <a:r>
              <a:rPr lang="sv-SE" dirty="0"/>
              <a:t>Testa prototypen. Användaren av tjänsten använder prototypen, leverantören erbjuder sin service, och observatörer observerar.</a:t>
            </a:r>
          </a:p>
          <a:p>
            <a:pPr marL="1016000" indent="-1016000">
              <a:spcBef>
                <a:spcPts val="3200"/>
              </a:spcBef>
              <a:buClr>
                <a:srgbClr val="333333"/>
              </a:buClr>
              <a:buSzPct val="100000"/>
              <a:buFont typeface="Helvetica"/>
              <a:buAutoNum type="arabicPeriod"/>
              <a:defRPr>
                <a:solidFill>
                  <a:srgbClr val="333333"/>
                </a:solidFill>
              </a:defRPr>
            </a:pPr>
            <a:r>
              <a:rPr lang="sv-SE" dirty="0"/>
              <a:t>Var uppmärksam på de idéer och frågor som dyker upp under processen.</a:t>
            </a:r>
          </a:p>
          <a:p>
            <a:pPr marL="1016000" indent="-1016000">
              <a:spcBef>
                <a:spcPts val="3200"/>
              </a:spcBef>
              <a:buClr>
                <a:srgbClr val="333333"/>
              </a:buClr>
              <a:buSzPct val="100000"/>
              <a:buFont typeface="Helvetica"/>
              <a:buAutoNum type="arabicPeriod"/>
              <a:defRPr>
                <a:solidFill>
                  <a:srgbClr val="333333"/>
                </a:solidFill>
              </a:defRPr>
            </a:pPr>
            <a:r>
              <a:rPr lang="sv-SE" dirty="0"/>
              <a:t>Baserat på feedback kan ni nu  förbättra servicekonceptet och slutföra följande steg. Gör en dokument om prototypen och bilderna  som är  tagna  under testningen som markerar alla kritiska faktorer.</a:t>
            </a:r>
            <a:r>
              <a:rPr lang="fi-FI" dirty="0">
                <a:hlinkClick r:id="rId2"/>
              </a:rPr>
              <a:t>https://www.thisisservicedesigndoing.com/methods/cardboard-prototyping</a:t>
            </a:r>
            <a:endParaRPr dirty="0"/>
          </a:p>
        </p:txBody>
      </p:sp>
      <p:sp>
        <p:nvSpPr>
          <p:cNvPr id="702" name="RESURSSIT  Suggested Time…"/>
          <p:cNvSpPr txBox="1"/>
          <p:nvPr/>
        </p:nvSpPr>
        <p:spPr>
          <a:xfrm>
            <a:off x="18875796" y="3176794"/>
            <a:ext cx="4447217" cy="535530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spAutoFit/>
          </a:bodyPr>
          <a:lstStyle/>
          <a:p>
            <a:pPr>
              <a:defRPr sz="4200" b="1">
                <a:solidFill>
                  <a:srgbClr val="333333"/>
                </a:solidFill>
                <a:latin typeface="Calibri-Bold"/>
                <a:ea typeface="Calibri-Bold"/>
                <a:cs typeface="Calibri-Bold"/>
                <a:sym typeface="Calibri-Bold"/>
              </a:defRPr>
            </a:pPr>
            <a:r>
              <a:rPr lang="fi-FI" sz="2800" dirty="0"/>
              <a:t>RESURS</a:t>
            </a:r>
          </a:p>
          <a:p>
            <a:pPr>
              <a:defRPr sz="4200" b="1">
                <a:solidFill>
                  <a:srgbClr val="333333"/>
                </a:solidFill>
                <a:latin typeface="Calibri-Bold"/>
                <a:ea typeface="Calibri-Bold"/>
                <a:cs typeface="Calibri-Bold"/>
                <a:sym typeface="Calibri-Bold"/>
              </a:defRPr>
            </a:pPr>
            <a:endParaRPr lang="fi-FI" sz="2800" dirty="0"/>
          </a:p>
          <a:p>
            <a:pPr>
              <a:defRPr sz="4200" b="1">
                <a:solidFill>
                  <a:srgbClr val="333333"/>
                </a:solidFill>
                <a:latin typeface="Calibri-Bold"/>
                <a:ea typeface="Calibri-Bold"/>
                <a:cs typeface="Calibri-Bold"/>
                <a:sym typeface="Calibri-Bold"/>
              </a:defRPr>
            </a:pPr>
            <a:r>
              <a:rPr lang="fi-FI" sz="2800" dirty="0" err="1"/>
              <a:t>Tid</a:t>
            </a:r>
            <a:endParaRPr lang="fi-FI" sz="2800" dirty="0"/>
          </a:p>
          <a:p>
            <a:pPr>
              <a:defRPr sz="4200" b="1">
                <a:solidFill>
                  <a:srgbClr val="333333"/>
                </a:solidFill>
                <a:latin typeface="Calibri-Bold"/>
                <a:ea typeface="Calibri-Bold"/>
                <a:cs typeface="Calibri-Bold"/>
                <a:sym typeface="Calibri-Bold"/>
              </a:defRPr>
            </a:pPr>
            <a:r>
              <a:rPr lang="fi-FI" sz="2800" dirty="0"/>
              <a:t>90-120 min</a:t>
            </a:r>
          </a:p>
          <a:p>
            <a:pPr>
              <a:defRPr sz="4200" b="1">
                <a:solidFill>
                  <a:srgbClr val="333333"/>
                </a:solidFill>
                <a:latin typeface="Calibri-Bold"/>
                <a:ea typeface="Calibri-Bold"/>
                <a:cs typeface="Calibri-Bold"/>
                <a:sym typeface="Calibri-Bold"/>
              </a:defRPr>
            </a:pPr>
            <a:endParaRPr lang="fi-FI" sz="2800" dirty="0"/>
          </a:p>
          <a:p>
            <a:pPr>
              <a:defRPr sz="4200" b="1">
                <a:solidFill>
                  <a:srgbClr val="333333"/>
                </a:solidFill>
                <a:latin typeface="Calibri-Bold"/>
                <a:ea typeface="Calibri-Bold"/>
                <a:cs typeface="Calibri-Bold"/>
                <a:sym typeface="Calibri-Bold"/>
              </a:defRPr>
            </a:pPr>
            <a:r>
              <a:rPr lang="fi-FI" sz="2800" dirty="0" err="1"/>
              <a:t>Verktyg</a:t>
            </a:r>
            <a:endParaRPr lang="fi-FI" sz="2800" dirty="0"/>
          </a:p>
          <a:p>
            <a:pPr>
              <a:defRPr sz="4200" b="1">
                <a:solidFill>
                  <a:srgbClr val="333333"/>
                </a:solidFill>
                <a:latin typeface="Calibri-Bold"/>
                <a:ea typeface="Calibri-Bold"/>
                <a:cs typeface="Calibri-Bold"/>
                <a:sym typeface="Calibri-Bold"/>
              </a:defRPr>
            </a:pPr>
            <a:r>
              <a:rPr lang="fi-FI" sz="2800" dirty="0"/>
              <a:t>Lego </a:t>
            </a:r>
            <a:r>
              <a:rPr lang="fi-FI" sz="2800" dirty="0" err="1"/>
              <a:t>eller</a:t>
            </a:r>
            <a:r>
              <a:rPr lang="fi-FI" sz="2800" dirty="0"/>
              <a:t> </a:t>
            </a:r>
            <a:r>
              <a:rPr lang="fi-FI" sz="2800" dirty="0" err="1"/>
              <a:t>olika</a:t>
            </a:r>
            <a:r>
              <a:rPr lang="fi-FI" sz="2800" dirty="0"/>
              <a:t> </a:t>
            </a:r>
            <a:r>
              <a:rPr lang="fi-FI" sz="2800" dirty="0" err="1"/>
              <a:t>kartong</a:t>
            </a:r>
            <a:r>
              <a:rPr lang="fi-FI" sz="2800" dirty="0"/>
              <a:t> </a:t>
            </a:r>
            <a:r>
              <a:rPr lang="fi-FI" sz="2800" dirty="0" err="1"/>
              <a:t>och</a:t>
            </a:r>
            <a:r>
              <a:rPr lang="fi-FI" sz="2800" dirty="0"/>
              <a:t> </a:t>
            </a:r>
            <a:r>
              <a:rPr lang="fi-FI" sz="2800" dirty="0" err="1"/>
              <a:t>pennor</a:t>
            </a:r>
            <a:r>
              <a:rPr lang="fi-FI" sz="2800" dirty="0"/>
              <a:t>  kamera </a:t>
            </a:r>
            <a:r>
              <a:rPr lang="fi-FI" sz="2800" dirty="0" err="1"/>
              <a:t>och</a:t>
            </a:r>
            <a:r>
              <a:rPr lang="fi-FI" sz="2800" dirty="0"/>
              <a:t> </a:t>
            </a:r>
            <a:r>
              <a:rPr lang="fi-FI" sz="2800" dirty="0" err="1"/>
              <a:t>sax</a:t>
            </a:r>
            <a:endParaRPr lang="fi-FI" sz="2800" dirty="0"/>
          </a:p>
          <a:p>
            <a:pPr>
              <a:defRPr sz="4200" b="1">
                <a:solidFill>
                  <a:srgbClr val="333333"/>
                </a:solidFill>
                <a:latin typeface="Calibri-Bold"/>
                <a:ea typeface="Calibri-Bold"/>
                <a:cs typeface="Calibri-Bold"/>
                <a:sym typeface="Calibri-Bold"/>
              </a:defRPr>
            </a:pPr>
            <a:endParaRPr lang="fi-FI" sz="2800" dirty="0"/>
          </a:p>
          <a:p>
            <a:pPr>
              <a:defRPr sz="4200" b="1">
                <a:solidFill>
                  <a:srgbClr val="333333"/>
                </a:solidFill>
                <a:latin typeface="Calibri-Bold"/>
                <a:ea typeface="Calibri-Bold"/>
                <a:cs typeface="Calibri-Bold"/>
                <a:sym typeface="Calibri-Bold"/>
              </a:defRPr>
            </a:pPr>
            <a:r>
              <a:rPr lang="fi-FI" sz="2800" dirty="0" err="1"/>
              <a:t>Deltagare</a:t>
            </a:r>
            <a:endParaRPr lang="fi-FI" sz="2800" dirty="0"/>
          </a:p>
          <a:p>
            <a:pPr>
              <a:defRPr sz="4200" b="1">
                <a:solidFill>
                  <a:srgbClr val="333333"/>
                </a:solidFill>
                <a:latin typeface="Calibri-Bold"/>
                <a:ea typeface="Calibri-Bold"/>
                <a:cs typeface="Calibri-Bold"/>
                <a:sym typeface="Calibri-Bold"/>
              </a:defRPr>
            </a:pPr>
            <a:r>
              <a:rPr lang="fi-FI" sz="2800" dirty="0"/>
              <a:t>1 </a:t>
            </a:r>
            <a:r>
              <a:rPr lang="fi-FI" sz="2800" dirty="0" err="1"/>
              <a:t>eller</a:t>
            </a:r>
            <a:r>
              <a:rPr lang="fi-FI" sz="2800" dirty="0"/>
              <a:t> </a:t>
            </a:r>
            <a:r>
              <a:rPr lang="fi-FI" sz="2800" dirty="0" err="1"/>
              <a:t>flera</a:t>
            </a:r>
            <a:endParaRPr lang="fi-FI" sz="2800" dirty="0"/>
          </a:p>
          <a:p>
            <a:pPr>
              <a:defRPr sz="4200" b="1">
                <a:solidFill>
                  <a:srgbClr val="333333"/>
                </a:solidFill>
                <a:latin typeface="Calibri-Bold"/>
                <a:ea typeface="Calibri-Bold"/>
                <a:cs typeface="Calibri-Bold"/>
                <a:sym typeface="Calibri-Bold"/>
              </a:defRPr>
            </a:pPr>
            <a:r>
              <a:rPr lang="fi-FI" sz="2800" dirty="0"/>
              <a:t>4–8 </a:t>
            </a:r>
            <a:r>
              <a:rPr lang="fi-FI" sz="2800" dirty="0" err="1"/>
              <a:t>personer</a:t>
            </a:r>
            <a:r>
              <a:rPr lang="fi-FI" sz="2800" dirty="0"/>
              <a:t> </a:t>
            </a:r>
            <a:r>
              <a:rPr lang="fi-FI" sz="2800" dirty="0" err="1"/>
              <a:t>lämpligt</a:t>
            </a:r>
            <a:endParaRPr lang="fi-FI" sz="2800"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 name="Suorakulmio 6"/>
          <p:cNvSpPr/>
          <p:nvPr/>
        </p:nvSpPr>
        <p:spPr>
          <a:xfrm rot="16200000">
            <a:off x="-6652557" y="6593747"/>
            <a:ext cx="13716001" cy="528506"/>
          </a:xfrm>
          <a:prstGeom prst="rect">
            <a:avLst/>
          </a:prstGeom>
          <a:solidFill>
            <a:schemeClr val="accent2"/>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37" tIns="91437" rIns="91437" bIns="91437" anchor="b">
            <a:spAutoFit/>
          </a:bodyPr>
          <a:lstStyle>
            <a:lvl1pPr>
              <a:defRPr sz="2400" b="1">
                <a:solidFill>
                  <a:srgbClr val="FFFFFF"/>
                </a:solidFill>
                <a:latin typeface="Arial"/>
                <a:ea typeface="Arial"/>
                <a:cs typeface="Arial"/>
                <a:sym typeface="Arial"/>
              </a:defRPr>
            </a:lvl1pPr>
          </a:lstStyle>
          <a:p>
            <a:r>
              <a:t>SOTEPEDA247.FI</a:t>
            </a:r>
          </a:p>
        </p:txBody>
      </p:sp>
      <p:sp>
        <p:nvSpPr>
          <p:cNvPr id="717" name="IDEOU, 2019. Design Thinking – Design thinking is a process for creative problem solving. Palo Alto: IDEOU. https://www.ideou.com/pages/design-thinking"/>
          <p:cNvSpPr txBox="1"/>
          <p:nvPr/>
        </p:nvSpPr>
        <p:spPr>
          <a:xfrm>
            <a:off x="1080911" y="4817446"/>
            <a:ext cx="22225000" cy="408110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82875" tIns="182875" rIns="182875" bIns="182875">
            <a:spAutoFit/>
          </a:bodyPr>
          <a:lstStyle>
            <a:lvl1pPr defTabSz="1828733">
              <a:lnSpc>
                <a:spcPct val="90000"/>
              </a:lnSpc>
              <a:spcBef>
                <a:spcPts val="1800"/>
              </a:spcBef>
              <a:defRPr sz="2400">
                <a:solidFill>
                  <a:schemeClr val="accent3">
                    <a:lumOff val="-12941"/>
                  </a:schemeClr>
                </a:solidFill>
                <a:latin typeface="Arial"/>
                <a:ea typeface="Arial"/>
                <a:cs typeface="Arial"/>
                <a:sym typeface="Arial"/>
              </a:defRPr>
            </a:lvl1pPr>
          </a:lstStyle>
          <a:p>
            <a:r>
              <a:rPr lang="en-US" dirty="0"/>
              <a:t>Stickdorn</a:t>
            </a:r>
            <a:r>
              <a:rPr lang="fi-FI" dirty="0"/>
              <a:t> </a:t>
            </a:r>
            <a:r>
              <a:rPr lang="fi-FI" dirty="0" err="1"/>
              <a:t>ym</a:t>
            </a:r>
            <a:r>
              <a:rPr lang="en-US" dirty="0"/>
              <a:t>. 2019. This is service design doing. </a:t>
            </a:r>
          </a:p>
          <a:p>
            <a:r>
              <a:rPr lang="fi-FI" dirty="0">
                <a:hlinkClick r:id="rId2"/>
              </a:rPr>
              <a:t>https://www.thisisservicedesigndoing.com/methods/cardboard-prototyping</a:t>
            </a:r>
            <a:endParaRPr lang="fi-FI" dirty="0"/>
          </a:p>
          <a:p>
            <a:r>
              <a:rPr lang="fi-FI" dirty="0">
                <a:hlinkClick r:id="rId3"/>
              </a:rPr>
              <a:t>http://www.servicedesigntools.org/tools/46</a:t>
            </a:r>
            <a:endParaRPr lang="fi-FI" dirty="0"/>
          </a:p>
          <a:p>
            <a:r>
              <a:rPr lang="fi-FI" dirty="0"/>
              <a:t>Tuulaniemi, Juha. 2013. Palvelumuotoilu. 2. tarkistettu painos. Talentum Media Oy.</a:t>
            </a:r>
          </a:p>
          <a:p>
            <a:endParaRPr lang="fi-FI" dirty="0"/>
          </a:p>
          <a:p>
            <a:endParaRPr lang="fi-FI" dirty="0"/>
          </a:p>
          <a:p>
            <a:endParaRPr lang="fi-FI" dirty="0"/>
          </a:p>
        </p:txBody>
      </p:sp>
      <p:sp>
        <p:nvSpPr>
          <p:cNvPr id="718" name="Lähteitä ja kirjallisuutta"/>
          <p:cNvSpPr txBox="1">
            <a:spLocks noGrp="1"/>
          </p:cNvSpPr>
          <p:nvPr>
            <p:ph type="title"/>
          </p:nvPr>
        </p:nvSpPr>
        <p:spPr>
          <a:xfrm>
            <a:off x="1078089" y="953499"/>
            <a:ext cx="22227822" cy="1906861"/>
          </a:xfrm>
          <a:prstGeom prst="rect">
            <a:avLst/>
          </a:prstGeom>
        </p:spPr>
        <p:txBody>
          <a:bodyPr lIns="91439" tIns="91439" rIns="91439" bIns="91439"/>
          <a:lstStyle>
            <a:lvl1pPr>
              <a:defRPr sz="12000" b="1">
                <a:latin typeface="Calibri-Bold"/>
                <a:ea typeface="Calibri-Bold"/>
                <a:cs typeface="Calibri-Bold"/>
                <a:sym typeface="Calibri-Bold"/>
              </a:defRPr>
            </a:lvl1pPr>
          </a:lstStyle>
          <a:p>
            <a:r>
              <a:rPr lang="sv-FI" dirty="0"/>
              <a:t>Källor och litteratur</a:t>
            </a:r>
            <a:endParaRPr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Content Placeholder 2"/>
          <p:cNvSpPr txBox="1">
            <a:spLocks noGrp="1"/>
          </p:cNvSpPr>
          <p:nvPr>
            <p:ph type="body" sz="half" idx="1"/>
          </p:nvPr>
        </p:nvSpPr>
        <p:spPr>
          <a:xfrm>
            <a:off x="1273331" y="2953313"/>
            <a:ext cx="11673114" cy="9519458"/>
          </a:xfrm>
          <a:prstGeom prst="rect">
            <a:avLst/>
          </a:prstGeom>
        </p:spPr>
        <p:txBody>
          <a:bodyPr lIns="91439" tIns="91439" rIns="91439" bIns="91439" anchor="t">
            <a:normAutofit/>
          </a:bodyPr>
          <a:lstStyle/>
          <a:p>
            <a:pPr>
              <a:lnSpc>
                <a:spcPct val="120000"/>
              </a:lnSpc>
              <a:spcBef>
                <a:spcPts val="600"/>
              </a:spcBef>
              <a:buSzTx/>
              <a:buNone/>
              <a:defRPr sz="4000">
                <a:latin typeface="Calibri-Bold"/>
                <a:ea typeface="Calibri-Bold"/>
                <a:cs typeface="Calibri-Bold"/>
                <a:sym typeface="Calibri-Bold"/>
              </a:defRPr>
            </a:pPr>
            <a:r>
              <a:rPr dirty="0"/>
              <a:t>Sini Eloranta, Turun AMK </a:t>
            </a:r>
          </a:p>
          <a:p>
            <a:pPr>
              <a:lnSpc>
                <a:spcPct val="120000"/>
              </a:lnSpc>
              <a:spcBef>
                <a:spcPts val="600"/>
              </a:spcBef>
              <a:buSzTx/>
              <a:buNone/>
              <a:defRPr sz="4000">
                <a:latin typeface="Calibri-Bold"/>
                <a:ea typeface="Calibri-Bold"/>
                <a:cs typeface="Calibri-Bold"/>
                <a:sym typeface="Calibri-Bold"/>
              </a:defRPr>
            </a:pPr>
            <a:r>
              <a:rPr dirty="0"/>
              <a:t>Päivi Erkko, Turun AMK</a:t>
            </a:r>
          </a:p>
          <a:p>
            <a:pPr>
              <a:lnSpc>
                <a:spcPct val="120000"/>
              </a:lnSpc>
              <a:spcBef>
                <a:spcPts val="600"/>
              </a:spcBef>
              <a:buSzTx/>
              <a:buNone/>
              <a:defRPr sz="4000">
                <a:latin typeface="Calibri-Bold"/>
                <a:ea typeface="Calibri-Bold"/>
                <a:cs typeface="Calibri-Bold"/>
                <a:sym typeface="Calibri-Bold"/>
              </a:defRPr>
            </a:pPr>
            <a:r>
              <a:rPr dirty="0"/>
              <a:t>Päivi </a:t>
            </a:r>
            <a:r>
              <a:rPr dirty="0" err="1"/>
              <a:t>Harmoinen</a:t>
            </a:r>
            <a:r>
              <a:rPr dirty="0"/>
              <a:t>, </a:t>
            </a:r>
            <a:r>
              <a:rPr lang="en-US" dirty="0" err="1"/>
              <a:t>Laurea-amk</a:t>
            </a:r>
            <a:endParaRPr dirty="0" err="1"/>
          </a:p>
          <a:p>
            <a:pPr>
              <a:lnSpc>
                <a:spcPct val="120000"/>
              </a:lnSpc>
              <a:spcBef>
                <a:spcPts val="600"/>
              </a:spcBef>
              <a:buSzTx/>
              <a:buNone/>
              <a:defRPr sz="4000">
                <a:latin typeface="Calibri-Bold"/>
                <a:ea typeface="Calibri-Bold"/>
                <a:cs typeface="Calibri-Bold"/>
                <a:sym typeface="Calibri-Bold"/>
              </a:defRPr>
            </a:pPr>
            <a:r>
              <a:rPr dirty="0"/>
              <a:t>Minna Huhtala, </a:t>
            </a:r>
            <a:r>
              <a:rPr dirty="0" err="1"/>
              <a:t>Samk</a:t>
            </a:r>
            <a:r>
              <a:rPr dirty="0"/>
              <a:t> </a:t>
            </a:r>
          </a:p>
          <a:p>
            <a:pPr>
              <a:lnSpc>
                <a:spcPct val="120000"/>
              </a:lnSpc>
              <a:spcBef>
                <a:spcPts val="600"/>
              </a:spcBef>
              <a:buSzTx/>
              <a:buNone/>
              <a:defRPr sz="4000">
                <a:latin typeface="Calibri-Bold"/>
                <a:ea typeface="Calibri-Bold"/>
                <a:cs typeface="Calibri-Bold"/>
                <a:sym typeface="Calibri-Bold"/>
              </a:defRPr>
            </a:pPr>
            <a:r>
              <a:rPr dirty="0"/>
              <a:t>Antti Kares, </a:t>
            </a:r>
            <a:r>
              <a:rPr dirty="0" err="1"/>
              <a:t>Savonia</a:t>
            </a:r>
            <a:r>
              <a:rPr dirty="0"/>
              <a:t>-AMK</a:t>
            </a:r>
          </a:p>
          <a:p>
            <a:pPr>
              <a:lnSpc>
                <a:spcPct val="120000"/>
              </a:lnSpc>
              <a:spcBef>
                <a:spcPts val="600"/>
              </a:spcBef>
              <a:buSzTx/>
              <a:buNone/>
              <a:defRPr sz="4000">
                <a:latin typeface="Calibri-Bold"/>
                <a:ea typeface="Calibri-Bold"/>
                <a:cs typeface="Calibri-Bold"/>
                <a:sym typeface="Calibri-Bold"/>
              </a:defRPr>
            </a:pPr>
            <a:r>
              <a:rPr dirty="0"/>
              <a:t>Heli Lepistö, </a:t>
            </a:r>
            <a:r>
              <a:rPr dirty="0" err="1"/>
              <a:t>Samk</a:t>
            </a:r>
            <a:endParaRPr dirty="0"/>
          </a:p>
          <a:p>
            <a:pPr>
              <a:lnSpc>
                <a:spcPct val="120000"/>
              </a:lnSpc>
              <a:spcBef>
                <a:spcPts val="600"/>
              </a:spcBef>
              <a:buSzTx/>
              <a:buNone/>
              <a:defRPr sz="4000">
                <a:latin typeface="Calibri-Bold"/>
                <a:ea typeface="Calibri-Bold"/>
                <a:cs typeface="Calibri-Bold"/>
                <a:sym typeface="Calibri-Bold"/>
              </a:defRPr>
            </a:pPr>
            <a:r>
              <a:rPr dirty="0"/>
              <a:t>Anna-Leena </a:t>
            </a:r>
            <a:r>
              <a:rPr dirty="0" err="1"/>
              <a:t>Ruotsalainen</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a:t>Suvi </a:t>
            </a:r>
            <a:r>
              <a:rPr dirty="0" err="1"/>
              <a:t>Salminen</a:t>
            </a:r>
            <a:r>
              <a:rPr dirty="0"/>
              <a:t>, </a:t>
            </a:r>
            <a:r>
              <a:rPr lang="en-US" dirty="0"/>
              <a:t>JAMK</a:t>
            </a:r>
            <a:r>
              <a:rPr dirty="0"/>
              <a:t> </a:t>
            </a:r>
          </a:p>
          <a:p>
            <a:pPr>
              <a:lnSpc>
                <a:spcPct val="120000"/>
              </a:lnSpc>
              <a:spcBef>
                <a:spcPts val="600"/>
              </a:spcBef>
              <a:buSzTx/>
              <a:buNone/>
              <a:defRPr sz="4000">
                <a:latin typeface="Calibri-Bold"/>
                <a:ea typeface="Calibri-Bold"/>
                <a:cs typeface="Calibri-Bold"/>
                <a:sym typeface="Calibri-Bold"/>
              </a:defRPr>
            </a:pPr>
            <a:r>
              <a:rPr dirty="0"/>
              <a:t>Timo </a:t>
            </a:r>
            <a:r>
              <a:rPr dirty="0" err="1"/>
              <a:t>Sirviö</a:t>
            </a:r>
            <a:r>
              <a:rPr dirty="0"/>
              <a:t>, </a:t>
            </a:r>
            <a:r>
              <a:rPr lang="en-US" dirty="0" err="1"/>
              <a:t>Savonia</a:t>
            </a:r>
            <a:r>
              <a:rPr lang="en-US" dirty="0"/>
              <a:t>-AMK</a:t>
            </a:r>
            <a:endParaRPr dirty="0"/>
          </a:p>
          <a:p>
            <a:pPr>
              <a:lnSpc>
                <a:spcPct val="120000"/>
              </a:lnSpc>
              <a:spcBef>
                <a:spcPts val="600"/>
              </a:spcBef>
              <a:buSzTx/>
              <a:buNone/>
              <a:defRPr sz="4000">
                <a:latin typeface="Calibri-Bold"/>
                <a:ea typeface="Calibri-Bold"/>
                <a:cs typeface="Calibri-Bold"/>
                <a:sym typeface="Calibri-Bold"/>
              </a:defRPr>
            </a:pPr>
            <a:r>
              <a:rPr dirty="0"/>
              <a:t>Sirkku Säätelä,</a:t>
            </a:r>
            <a:r>
              <a:rPr lang="sv-FI"/>
              <a:t> AMK </a:t>
            </a:r>
            <a:r>
              <a:t> </a:t>
            </a:r>
            <a:r>
              <a:rPr dirty="0"/>
              <a:t>Novia</a:t>
            </a:r>
          </a:p>
          <a:p>
            <a:pPr>
              <a:lnSpc>
                <a:spcPct val="120000"/>
              </a:lnSpc>
              <a:spcBef>
                <a:spcPts val="600"/>
              </a:spcBef>
              <a:buSzTx/>
              <a:buNone/>
              <a:defRPr sz="4000">
                <a:latin typeface="Calibri-Bold"/>
                <a:ea typeface="Calibri-Bold"/>
                <a:cs typeface="Calibri-Bold"/>
                <a:sym typeface="Calibri-Bold"/>
              </a:defRPr>
            </a:pPr>
            <a:r>
              <a:rPr dirty="0"/>
              <a:t>Mervi Vuolas, Turun AMK</a:t>
            </a:r>
          </a:p>
        </p:txBody>
      </p:sp>
      <p:pic>
        <p:nvPicPr>
          <p:cNvPr id="721" name="Picture 4" descr="Picture 4"/>
          <p:cNvPicPr>
            <a:picLocks noChangeAspect="1"/>
          </p:cNvPicPr>
          <p:nvPr/>
        </p:nvPicPr>
        <p:blipFill>
          <a:blip r:embed="rId2"/>
          <a:stretch>
            <a:fillRect/>
          </a:stretch>
        </p:blipFill>
        <p:spPr>
          <a:xfrm>
            <a:off x="20478934" y="11403225"/>
            <a:ext cx="2404253" cy="858687"/>
          </a:xfrm>
          <a:prstGeom prst="rect">
            <a:avLst/>
          </a:prstGeom>
          <a:ln w="12700">
            <a:miter lim="400000"/>
          </a:ln>
        </p:spPr>
      </p:pic>
      <p:pic>
        <p:nvPicPr>
          <p:cNvPr id="722" name="Picture 5" descr="Picture 5"/>
          <p:cNvPicPr>
            <a:picLocks noChangeAspect="1"/>
          </p:cNvPicPr>
          <p:nvPr/>
        </p:nvPicPr>
        <p:blipFill>
          <a:blip r:embed="rId3"/>
          <a:stretch>
            <a:fillRect/>
          </a:stretch>
        </p:blipFill>
        <p:spPr>
          <a:xfrm>
            <a:off x="15653816" y="2743200"/>
            <a:ext cx="2963115" cy="8229600"/>
          </a:xfrm>
          <a:prstGeom prst="rect">
            <a:avLst/>
          </a:prstGeom>
          <a:ln w="12700">
            <a:miter lim="400000"/>
          </a:ln>
        </p:spPr>
      </p:pic>
      <p:sp>
        <p:nvSpPr>
          <p:cNvPr id="723" name="Työryhmä"/>
          <p:cNvSpPr txBox="1"/>
          <p:nvPr/>
        </p:nvSpPr>
        <p:spPr>
          <a:xfrm>
            <a:off x="1079500" y="952500"/>
            <a:ext cx="22225000" cy="19050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normAutofit/>
          </a:bodyPr>
          <a:lstStyle>
            <a:lvl1pPr defTabSz="1828800">
              <a:lnSpc>
                <a:spcPct val="90000"/>
              </a:lnSpc>
              <a:defRPr sz="12000" b="1">
                <a:latin typeface="Calibri-Bold"/>
                <a:ea typeface="Calibri-Bold"/>
                <a:cs typeface="Calibri-Bold"/>
                <a:sym typeface="Calibri-Bold"/>
              </a:defRPr>
            </a:lvl1pPr>
          </a:lstStyle>
          <a:p>
            <a:r>
              <a:rPr lang="sv-FI" dirty="0"/>
              <a:t>Interprofessionell arbetsgrupp</a:t>
            </a:r>
            <a:endParaRPr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5" name="Picture 3" descr="Picture 3"/>
          <p:cNvPicPr>
            <a:picLocks noChangeAspect="1"/>
          </p:cNvPicPr>
          <p:nvPr/>
        </p:nvPicPr>
        <p:blipFill>
          <a:blip r:embed="rId2"/>
          <a:stretch>
            <a:fillRect/>
          </a:stretch>
        </p:blipFill>
        <p:spPr>
          <a:xfrm>
            <a:off x="1576618" y="2865441"/>
            <a:ext cx="21311076" cy="9185390"/>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67814AFEDA2954295F769136A6C3594" ma:contentTypeVersion="14" ma:contentTypeDescription="Skapa ett nytt dokument." ma:contentTypeScope="" ma:versionID="f9fea0f760f45ad2161a07f869963720">
  <xsd:schema xmlns:xsd="http://www.w3.org/2001/XMLSchema" xmlns:xs="http://www.w3.org/2001/XMLSchema" xmlns:p="http://schemas.microsoft.com/office/2006/metadata/properties" xmlns:ns1="http://schemas.microsoft.com/sharepoint/v3" xmlns:ns3="c43ae578-4bfb-4cdb-b6ed-ba9f384d8ebe" xmlns:ns4="eb8212f7-85c6-4e07-bc75-3ac44a0b0266" targetNamespace="http://schemas.microsoft.com/office/2006/metadata/properties" ma:root="true" ma:fieldsID="701ec28cea02a56b94ba00c4cb63dbae" ns1:_="" ns3:_="" ns4:_="">
    <xsd:import namespace="http://schemas.microsoft.com/sharepoint/v3"/>
    <xsd:import namespace="c43ae578-4bfb-4cdb-b6ed-ba9f384d8ebe"/>
    <xsd:import namespace="eb8212f7-85c6-4e07-bc75-3ac44a0b0266"/>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Egenskaper för enhetlig efterlevnadsprincip" ma:description="" ma:hidden="true" ma:internalName="_ip_UnifiedCompliancePolicyProperties">
      <xsd:simpleType>
        <xsd:restriction base="dms:Note"/>
      </xsd:simpleType>
    </xsd:element>
    <xsd:element name="_ip_UnifiedCompliancePolicyUIAction" ma:index="12" nillable="true" ma:displayName="Gränssnittsåtgärd för enhetlig efterlevnadsprincip"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3ae578-4bfb-4cdb-b6ed-ba9f384d8ebe"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SharingHintHash" ma:index="10" nillable="true" ma:displayName="Delar tips,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b8212f7-85c6-4e07-bc75-3ac44a0b0266"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44E9F2-61A0-48F0-B79B-A3468F231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43ae578-4bfb-4cdb-b6ed-ba9f384d8ebe"/>
    <ds:schemaRef ds:uri="eb8212f7-85c6-4e07-bc75-3ac44a0b02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D584E1A-66EF-43CA-AC6C-9F7609564C9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eb8212f7-85c6-4e07-bc75-3ac44a0b0266"/>
    <ds:schemaRef ds:uri="c43ae578-4bfb-4cdb-b6ed-ba9f384d8ebe"/>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62FC683A-5A20-48F5-BF5C-B5E2F283D8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TotalTime>
  <Words>477</Words>
  <Application>Microsoft Office PowerPoint</Application>
  <PresentationFormat>Anpassad</PresentationFormat>
  <Paragraphs>64</Paragraphs>
  <Slides>9</Slides>
  <Notes>0</Notes>
  <HiddenSlides>0</HiddenSlides>
  <MMClips>0</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9</vt:i4>
      </vt:variant>
    </vt:vector>
  </HeadingPairs>
  <TitlesOfParts>
    <vt:vector size="24" baseType="lpstr">
      <vt:lpstr>Arial</vt:lpstr>
      <vt:lpstr>Arial Black</vt:lpstr>
      <vt:lpstr>Arial Narrow</vt:lpstr>
      <vt:lpstr>Avenir Black</vt:lpstr>
      <vt:lpstr>Avenir Book</vt:lpstr>
      <vt:lpstr>Calibri</vt:lpstr>
      <vt:lpstr>Calibri Light</vt:lpstr>
      <vt:lpstr>Calibri-Bold</vt:lpstr>
      <vt:lpstr>Century Gothic</vt:lpstr>
      <vt:lpstr>Futura</vt:lpstr>
      <vt:lpstr>Futura Bold</vt:lpstr>
      <vt:lpstr>Gill Sans</vt:lpstr>
      <vt:lpstr>Helvetica</vt:lpstr>
      <vt:lpstr>Tahoma</vt:lpstr>
      <vt:lpstr>Office Theme</vt:lpstr>
      <vt:lpstr>PowerPoint-presentation</vt:lpstr>
      <vt:lpstr>Kartong och legomodellering</vt:lpstr>
      <vt:lpstr>Vad  &amp; varför?</vt:lpstr>
      <vt:lpstr>PowerPoint-presentation</vt:lpstr>
      <vt:lpstr>PowerPoint-presentation</vt:lpstr>
      <vt:lpstr>Att göra en prototyp</vt:lpstr>
      <vt:lpstr>Källor och litteratur</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Vuolas Mervi</dc:creator>
  <cp:lastModifiedBy>Sirkku Säätelä</cp:lastModifiedBy>
  <cp:revision>31</cp:revision>
  <dcterms:modified xsi:type="dcterms:W3CDTF">2020-10-28T07:01:24Z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0x010100767814AFEDA2954295F769136A6C3594</vt:lpwstr>
  </property>
</Properties>
</file>