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6"/>
  </p:notesMasterIdLst>
  <p:sldIdLst>
    <p:sldId id="308" r:id="rId8"/>
    <p:sldId id="276" r:id="rId9"/>
    <p:sldId id="278" r:id="rId10"/>
    <p:sldId id="279" r:id="rId11"/>
    <p:sldId id="282" r:id="rId12"/>
    <p:sldId id="272" r:id="rId13"/>
    <p:sldId id="307" r:id="rId14"/>
    <p:sldId id="296" r:id="rId15"/>
    <p:sldId id="412" r:id="rId16"/>
    <p:sldId id="280" r:id="rId17"/>
    <p:sldId id="413" r:id="rId18"/>
    <p:sldId id="289" r:id="rId19"/>
    <p:sldId id="292" r:id="rId20"/>
    <p:sldId id="309" r:id="rId21"/>
    <p:sldId id="310" r:id="rId22"/>
    <p:sldId id="283" r:id="rId23"/>
    <p:sldId id="411" r:id="rId24"/>
    <p:sldId id="415"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41BFA-6BB3-4BC4-A730-30B1447B200F}" v="5" dt="2026-01-30T16:25:56.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3" d="100"/>
          <a:sy n="93" d="100"/>
        </p:scale>
        <p:origin x="118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uti Noora" userId="465eae5f-8fa1-4dfc-9f99-5484827e7ebd" providerId="ADAL" clId="{9D2202CF-5012-4C69-B742-CF667A323BB4}"/>
    <pc:docChg chg="undo redo custSel delSld modSld">
      <pc:chgData name="Juuti Noora" userId="465eae5f-8fa1-4dfc-9f99-5484827e7ebd" providerId="ADAL" clId="{9D2202CF-5012-4C69-B742-CF667A323BB4}" dt="2026-01-30T16:25:56.847" v="558"/>
      <pc:docMkLst>
        <pc:docMk/>
      </pc:docMkLst>
      <pc:sldChg chg="addSp delSp modSp mod delAnim">
        <pc:chgData name="Juuti Noora" userId="465eae5f-8fa1-4dfc-9f99-5484827e7ebd" providerId="ADAL" clId="{9D2202CF-5012-4C69-B742-CF667A323BB4}" dt="2026-01-30T16:05:50.700" v="395"/>
        <pc:sldMkLst>
          <pc:docMk/>
          <pc:sldMk cId="2532501323" sldId="272"/>
        </pc:sldMkLst>
        <pc:spChg chg="mod ord">
          <ac:chgData name="Juuti Noora" userId="465eae5f-8fa1-4dfc-9f99-5484827e7ebd" providerId="ADAL" clId="{9D2202CF-5012-4C69-B742-CF667A323BB4}" dt="2026-01-08T09:24:57.536" v="315" actId="13244"/>
          <ac:spMkLst>
            <pc:docMk/>
            <pc:sldMk cId="2532501323" sldId="272"/>
            <ac:spMk id="4" creationId="{1D03D194-DB23-1915-4A44-48133C42ADEC}"/>
          </ac:spMkLst>
        </pc:spChg>
        <pc:spChg chg="add mod">
          <ac:chgData name="Juuti Noora" userId="465eae5f-8fa1-4dfc-9f99-5484827e7ebd" providerId="ADAL" clId="{9D2202CF-5012-4C69-B742-CF667A323BB4}" dt="2026-01-30T16:05:50.700" v="395"/>
          <ac:spMkLst>
            <pc:docMk/>
            <pc:sldMk cId="2532501323" sldId="272"/>
            <ac:spMk id="6" creationId="{18094016-995A-EBC3-4589-9FED07D12360}"/>
          </ac:spMkLst>
        </pc:spChg>
        <pc:spChg chg="add del">
          <ac:chgData name="Juuti Noora" userId="465eae5f-8fa1-4dfc-9f99-5484827e7ebd" providerId="ADAL" clId="{9D2202CF-5012-4C69-B742-CF667A323BB4}" dt="2026-01-30T11:11:51.024" v="386" actId="478"/>
          <ac:spMkLst>
            <pc:docMk/>
            <pc:sldMk cId="2532501323" sldId="272"/>
            <ac:spMk id="6" creationId="{1A09A431-FCB9-B017-94ED-C6EF0B3BAE51}"/>
          </ac:spMkLst>
        </pc:spChg>
        <pc:spChg chg="add del">
          <ac:chgData name="Juuti Noora" userId="465eae5f-8fa1-4dfc-9f99-5484827e7ebd" providerId="ADAL" clId="{9D2202CF-5012-4C69-B742-CF667A323BB4}" dt="2026-01-30T11:11:47.079" v="383" actId="478"/>
          <ac:spMkLst>
            <pc:docMk/>
            <pc:sldMk cId="2532501323" sldId="272"/>
            <ac:spMk id="11" creationId="{C1F5C36D-8F21-E620-5349-F97C4ABE38ED}"/>
          </ac:spMkLst>
        </pc:spChg>
        <pc:picChg chg="add del mod modCrop">
          <ac:chgData name="Juuti Noora" userId="465eae5f-8fa1-4dfc-9f99-5484827e7ebd" providerId="ADAL" clId="{9D2202CF-5012-4C69-B742-CF667A323BB4}" dt="2026-01-30T11:12:46.515" v="393" actId="1076"/>
          <ac:picMkLst>
            <pc:docMk/>
            <pc:sldMk cId="2532501323" sldId="272"/>
            <ac:picMk id="2" creationId="{00000000-0000-0000-0000-000000000000}"/>
          </ac:picMkLst>
        </pc:picChg>
        <pc:picChg chg="mod ord">
          <ac:chgData name="Juuti Noora" userId="465eae5f-8fa1-4dfc-9f99-5484827e7ebd" providerId="ADAL" clId="{9D2202CF-5012-4C69-B742-CF667A323BB4}" dt="2026-01-08T09:25:21.414" v="318" actId="13244"/>
          <ac:picMkLst>
            <pc:docMk/>
            <pc:sldMk cId="2532501323" sldId="272"/>
            <ac:picMk id="3" creationId="{00000000-0000-0000-0000-000000000000}"/>
          </ac:picMkLst>
        </pc:picChg>
        <pc:picChg chg="mod ord">
          <ac:chgData name="Juuti Noora" userId="465eae5f-8fa1-4dfc-9f99-5484827e7ebd" providerId="ADAL" clId="{9D2202CF-5012-4C69-B742-CF667A323BB4}" dt="2026-01-30T11:12:39.386" v="390" actId="1076"/>
          <ac:picMkLst>
            <pc:docMk/>
            <pc:sldMk cId="2532501323" sldId="272"/>
            <ac:picMk id="5" creationId="{BC345443-2F62-F8E6-8D0A-3971CBB63842}"/>
          </ac:picMkLst>
        </pc:picChg>
        <pc:picChg chg="mod">
          <ac:chgData name="Juuti Noora" userId="465eae5f-8fa1-4dfc-9f99-5484827e7ebd" providerId="ADAL" clId="{9D2202CF-5012-4C69-B742-CF667A323BB4}" dt="2026-01-30T11:12:44.451" v="392" actId="1076"/>
          <ac:picMkLst>
            <pc:docMk/>
            <pc:sldMk cId="2532501323" sldId="272"/>
            <ac:picMk id="8" creationId="{00000000-0000-0000-0000-000000000000}"/>
          </ac:picMkLst>
        </pc:picChg>
        <pc:picChg chg="add del ord">
          <ac:chgData name="Juuti Noora" userId="465eae5f-8fa1-4dfc-9f99-5484827e7ebd" providerId="ADAL" clId="{9D2202CF-5012-4C69-B742-CF667A323BB4}" dt="2026-01-30T11:11:50.191" v="385" actId="478"/>
          <ac:picMkLst>
            <pc:docMk/>
            <pc:sldMk cId="2532501323" sldId="272"/>
            <ac:picMk id="9" creationId="{00000000-0000-0000-0000-000000000000}"/>
          </ac:picMkLst>
        </pc:picChg>
        <pc:picChg chg="add del mod ord">
          <ac:chgData name="Juuti Noora" userId="465eae5f-8fa1-4dfc-9f99-5484827e7ebd" providerId="ADAL" clId="{9D2202CF-5012-4C69-B742-CF667A323BB4}" dt="2026-01-30T11:11:49.414" v="384" actId="478"/>
          <ac:picMkLst>
            <pc:docMk/>
            <pc:sldMk cId="2532501323" sldId="272"/>
            <ac:picMk id="10" creationId="{00000000-0000-0000-0000-000000000000}"/>
          </ac:picMkLst>
        </pc:picChg>
        <pc:picChg chg="add del ord">
          <ac:chgData name="Juuti Noora" userId="465eae5f-8fa1-4dfc-9f99-5484827e7ebd" providerId="ADAL" clId="{9D2202CF-5012-4C69-B742-CF667A323BB4}" dt="2026-01-30T11:11:46.144" v="382" actId="478"/>
          <ac:picMkLst>
            <pc:docMk/>
            <pc:sldMk cId="2532501323" sldId="272"/>
            <ac:picMk id="18" creationId="{00000000-0000-0000-0000-000000000000}"/>
          </ac:picMkLst>
        </pc:picChg>
        <pc:picChg chg="mod ord">
          <ac:chgData name="Juuti Noora" userId="465eae5f-8fa1-4dfc-9f99-5484827e7ebd" providerId="ADAL" clId="{9D2202CF-5012-4C69-B742-CF667A323BB4}" dt="2026-01-30T11:12:40.890" v="391" actId="1076"/>
          <ac:picMkLst>
            <pc:docMk/>
            <pc:sldMk cId="2532501323" sldId="272"/>
            <ac:picMk id="19" creationId="{00000000-0000-0000-0000-000000000000}"/>
          </ac:picMkLst>
        </pc:picChg>
      </pc:sldChg>
      <pc:sldChg chg="addSp delSp modSp mod addAnim delAnim">
        <pc:chgData name="Juuti Noora" userId="465eae5f-8fa1-4dfc-9f99-5484827e7ebd" providerId="ADAL" clId="{9D2202CF-5012-4C69-B742-CF667A323BB4}" dt="2026-01-30T16:05:21.029" v="394" actId="20577"/>
        <pc:sldMkLst>
          <pc:docMk/>
          <pc:sldMk cId="2132309450" sldId="276"/>
        </pc:sldMkLst>
        <pc:spChg chg="ord">
          <ac:chgData name="Juuti Noora" userId="465eae5f-8fa1-4dfc-9f99-5484827e7ebd" providerId="ADAL" clId="{9D2202CF-5012-4C69-B742-CF667A323BB4}" dt="2026-01-08T09:21:19.804" v="294" actId="13244"/>
          <ac:spMkLst>
            <pc:docMk/>
            <pc:sldMk cId="2132309450" sldId="276"/>
            <ac:spMk id="3" creationId="{6B2D6726-B38C-39BB-4408-5D5C816E4433}"/>
          </ac:spMkLst>
        </pc:spChg>
        <pc:spChg chg="add mod ord">
          <ac:chgData name="Juuti Noora" userId="465eae5f-8fa1-4dfc-9f99-5484827e7ebd" providerId="ADAL" clId="{9D2202CF-5012-4C69-B742-CF667A323BB4}" dt="2026-01-30T16:05:21.029" v="394" actId="20577"/>
          <ac:spMkLst>
            <pc:docMk/>
            <pc:sldMk cId="2132309450" sldId="276"/>
            <ac:spMk id="7" creationId="{D446043F-8530-0453-7CA2-166952EBEB67}"/>
          </ac:spMkLst>
        </pc:spChg>
        <pc:spChg chg="add del">
          <ac:chgData name="Juuti Noora" userId="465eae5f-8fa1-4dfc-9f99-5484827e7ebd" providerId="ADAL" clId="{9D2202CF-5012-4C69-B742-CF667A323BB4}" dt="2026-01-30T11:08:32.936" v="372" actId="478"/>
          <ac:spMkLst>
            <pc:docMk/>
            <pc:sldMk cId="2132309450" sldId="276"/>
            <ac:spMk id="8" creationId="{0A19E825-4C6B-2B48-A27B-82028DF28132}"/>
          </ac:spMkLst>
        </pc:spChg>
        <pc:picChg chg="add del mod">
          <ac:chgData name="Juuti Noora" userId="465eae5f-8fa1-4dfc-9f99-5484827e7ebd" providerId="ADAL" clId="{9D2202CF-5012-4C69-B742-CF667A323BB4}" dt="2026-01-30T11:08:30.026" v="371" actId="478"/>
          <ac:picMkLst>
            <pc:docMk/>
            <pc:sldMk cId="2132309450" sldId="276"/>
            <ac:picMk id="5" creationId="{00000000-0000-0000-0000-000000000000}"/>
          </ac:picMkLst>
        </pc:picChg>
      </pc:sldChg>
      <pc:sldChg chg="addSp delSp modSp mod delAnim">
        <pc:chgData name="Juuti Noora" userId="465eae5f-8fa1-4dfc-9f99-5484827e7ebd" providerId="ADAL" clId="{9D2202CF-5012-4C69-B742-CF667A323BB4}" dt="2026-01-08T09:21:50.598" v="296" actId="13244"/>
        <pc:sldMkLst>
          <pc:docMk/>
          <pc:sldMk cId="3039651853" sldId="278"/>
        </pc:sldMkLst>
        <pc:spChg chg="add mod ord">
          <ac:chgData name="Juuti Noora" userId="465eae5f-8fa1-4dfc-9f99-5484827e7ebd" providerId="ADAL" clId="{9D2202CF-5012-4C69-B742-CF667A323BB4}" dt="2026-01-08T09:21:50.598" v="296" actId="13244"/>
          <ac:spMkLst>
            <pc:docMk/>
            <pc:sldMk cId="3039651853" sldId="278"/>
            <ac:spMk id="6" creationId="{304F1654-75FE-D48F-52BA-3E97BE43F0F0}"/>
          </ac:spMkLst>
        </pc:spChg>
      </pc:sldChg>
      <pc:sldChg chg="delSp modSp mod delAnim">
        <pc:chgData name="Juuti Noora" userId="465eae5f-8fa1-4dfc-9f99-5484827e7ebd" providerId="ADAL" clId="{9D2202CF-5012-4C69-B742-CF667A323BB4}" dt="2026-01-08T08:53:56.415" v="196" actId="13926"/>
        <pc:sldMkLst>
          <pc:docMk/>
          <pc:sldMk cId="1335361761" sldId="279"/>
        </pc:sldMkLst>
        <pc:spChg chg="mod">
          <ac:chgData name="Juuti Noora" userId="465eae5f-8fa1-4dfc-9f99-5484827e7ebd" providerId="ADAL" clId="{9D2202CF-5012-4C69-B742-CF667A323BB4}" dt="2026-01-08T08:53:56.415" v="196" actId="13926"/>
          <ac:spMkLst>
            <pc:docMk/>
            <pc:sldMk cId="1335361761" sldId="279"/>
            <ac:spMk id="2" creationId="{41BCBF6E-3333-93D1-6352-37A5CDC1C0E3}"/>
          </ac:spMkLst>
        </pc:spChg>
      </pc:sldChg>
      <pc:sldChg chg="delSp modSp mod delAnim">
        <pc:chgData name="Juuti Noora" userId="465eae5f-8fa1-4dfc-9f99-5484827e7ebd" providerId="ADAL" clId="{9D2202CF-5012-4C69-B742-CF667A323BB4}" dt="2026-01-30T16:09:50.391" v="552" actId="1076"/>
        <pc:sldMkLst>
          <pc:docMk/>
          <pc:sldMk cId="1664758159" sldId="280"/>
        </pc:sldMkLst>
        <pc:spChg chg="mod ord">
          <ac:chgData name="Juuti Noora" userId="465eae5f-8fa1-4dfc-9f99-5484827e7ebd" providerId="ADAL" clId="{9D2202CF-5012-4C69-B742-CF667A323BB4}" dt="2026-01-08T09:28:04.660" v="334" actId="13244"/>
          <ac:spMkLst>
            <pc:docMk/>
            <pc:sldMk cId="1664758159" sldId="280"/>
            <ac:spMk id="3" creationId="{C1FAC6E8-43A0-3450-D061-5B43E9BAC4C0}"/>
          </ac:spMkLst>
        </pc:spChg>
        <pc:spChg chg="mod">
          <ac:chgData name="Juuti Noora" userId="465eae5f-8fa1-4dfc-9f99-5484827e7ebd" providerId="ADAL" clId="{9D2202CF-5012-4C69-B742-CF667A323BB4}" dt="2026-01-30T16:09:21.703" v="549" actId="1076"/>
          <ac:spMkLst>
            <pc:docMk/>
            <pc:sldMk cId="1664758159" sldId="280"/>
            <ac:spMk id="4" creationId="{9CB12A0E-5E21-AD3E-77F3-CF27C87993FB}"/>
          </ac:spMkLst>
        </pc:spChg>
        <pc:spChg chg="mod ord">
          <ac:chgData name="Juuti Noora" userId="465eae5f-8fa1-4dfc-9f99-5484827e7ebd" providerId="ADAL" clId="{9D2202CF-5012-4C69-B742-CF667A323BB4}" dt="2026-01-30T16:09:50.391" v="552" actId="1076"/>
          <ac:spMkLst>
            <pc:docMk/>
            <pc:sldMk cId="1664758159" sldId="280"/>
            <ac:spMk id="5" creationId="{D728970C-09BC-9F45-1BA9-8C35F8DC8720}"/>
          </ac:spMkLst>
        </pc:spChg>
        <pc:spChg chg="mod ord">
          <ac:chgData name="Juuti Noora" userId="465eae5f-8fa1-4dfc-9f99-5484827e7ebd" providerId="ADAL" clId="{9D2202CF-5012-4C69-B742-CF667A323BB4}" dt="2026-01-30T16:09:19.542" v="548" actId="1076"/>
          <ac:spMkLst>
            <pc:docMk/>
            <pc:sldMk cId="1664758159" sldId="280"/>
            <ac:spMk id="11" creationId="{85C6804B-8475-3B91-52E2-CE221D9B4BD7}"/>
          </ac:spMkLst>
        </pc:spChg>
        <pc:spChg chg="mod ord">
          <ac:chgData name="Juuti Noora" userId="465eae5f-8fa1-4dfc-9f99-5484827e7ebd" providerId="ADAL" clId="{9D2202CF-5012-4C69-B742-CF667A323BB4}" dt="2026-01-30T16:09:13.424" v="547" actId="1076"/>
          <ac:spMkLst>
            <pc:docMk/>
            <pc:sldMk cId="1664758159" sldId="280"/>
            <ac:spMk id="41" creationId="{13C049EE-D2EE-4F6F-8F25-D628BD8D8C32}"/>
          </ac:spMkLst>
        </pc:spChg>
        <pc:picChg chg="del">
          <ac:chgData name="Juuti Noora" userId="465eae5f-8fa1-4dfc-9f99-5484827e7ebd" providerId="ADAL" clId="{9D2202CF-5012-4C69-B742-CF667A323BB4}" dt="2026-01-30T16:08:08.124" v="458" actId="478"/>
          <ac:picMkLst>
            <pc:docMk/>
            <pc:sldMk cId="1664758159" sldId="280"/>
            <ac:picMk id="2" creationId="{797FFB56-B55D-3EF1-D389-CFEF2F17F236}"/>
          </ac:picMkLst>
        </pc:picChg>
      </pc:sldChg>
      <pc:sldChg chg="addSp delSp modSp mod delAnim">
        <pc:chgData name="Juuti Noora" userId="465eae5f-8fa1-4dfc-9f99-5484827e7ebd" providerId="ADAL" clId="{9D2202CF-5012-4C69-B742-CF667A323BB4}" dt="2026-01-30T11:09:05.946" v="380" actId="1076"/>
        <pc:sldMkLst>
          <pc:docMk/>
          <pc:sldMk cId="3455767910" sldId="282"/>
        </pc:sldMkLst>
        <pc:spChg chg="add mod">
          <ac:chgData name="Juuti Noora" userId="465eae5f-8fa1-4dfc-9f99-5484827e7ebd" providerId="ADAL" clId="{9D2202CF-5012-4C69-B742-CF667A323BB4}" dt="2026-01-08T09:23:21.361" v="309" actId="1076"/>
          <ac:spMkLst>
            <pc:docMk/>
            <pc:sldMk cId="3455767910" sldId="282"/>
            <ac:spMk id="2" creationId="{D8242794-8D27-BA17-CF8E-64B2454F140D}"/>
          </ac:spMkLst>
        </pc:spChg>
        <pc:spChg chg="mod ord">
          <ac:chgData name="Juuti Noora" userId="465eae5f-8fa1-4dfc-9f99-5484827e7ebd" providerId="ADAL" clId="{9D2202CF-5012-4C69-B742-CF667A323BB4}" dt="2026-01-30T11:09:05.946" v="380" actId="1076"/>
          <ac:spMkLst>
            <pc:docMk/>
            <pc:sldMk cId="3455767910" sldId="282"/>
            <ac:spMk id="4" creationId="{00000000-0000-0000-0000-000000000000}"/>
          </ac:spMkLst>
        </pc:spChg>
        <pc:spChg chg="add del mod">
          <ac:chgData name="Juuti Noora" userId="465eae5f-8fa1-4dfc-9f99-5484827e7ebd" providerId="ADAL" clId="{9D2202CF-5012-4C69-B742-CF667A323BB4}" dt="2026-01-30T11:09:01.410" v="379" actId="478"/>
          <ac:spMkLst>
            <pc:docMk/>
            <pc:sldMk cId="3455767910" sldId="282"/>
            <ac:spMk id="5" creationId="{6C9A36D7-1811-C489-17D0-607DAB2A406A}"/>
          </ac:spMkLst>
        </pc:spChg>
        <pc:spChg chg="add del mod">
          <ac:chgData name="Juuti Noora" userId="465eae5f-8fa1-4dfc-9f99-5484827e7ebd" providerId="ADAL" clId="{9D2202CF-5012-4C69-B742-CF667A323BB4}" dt="2026-01-30T11:08:58.905" v="377" actId="21"/>
          <ac:spMkLst>
            <pc:docMk/>
            <pc:sldMk cId="3455767910" sldId="282"/>
            <ac:spMk id="7" creationId="{55526312-99BB-DD3E-DBAD-97F08F0AF8E9}"/>
          </ac:spMkLst>
        </pc:spChg>
        <pc:spChg chg="add del mod">
          <ac:chgData name="Juuti Noora" userId="465eae5f-8fa1-4dfc-9f99-5484827e7ebd" providerId="ADAL" clId="{9D2202CF-5012-4C69-B742-CF667A323BB4}" dt="2026-01-29T14:02:53.125" v="367" actId="478"/>
          <ac:spMkLst>
            <pc:docMk/>
            <pc:sldMk cId="3455767910" sldId="282"/>
            <ac:spMk id="7" creationId="{C67F68EB-428B-35D7-1BAC-C00A16B826E0}"/>
          </ac:spMkLst>
        </pc:spChg>
        <pc:picChg chg="add del mod">
          <ac:chgData name="Juuti Noora" userId="465eae5f-8fa1-4dfc-9f99-5484827e7ebd" providerId="ADAL" clId="{9D2202CF-5012-4C69-B742-CF667A323BB4}" dt="2026-01-30T11:08:48.653" v="374" actId="478"/>
          <ac:picMkLst>
            <pc:docMk/>
            <pc:sldMk cId="3455767910" sldId="282"/>
            <ac:picMk id="3" creationId="{00000000-0000-0000-0000-000000000000}"/>
          </ac:picMkLst>
        </pc:picChg>
      </pc:sldChg>
      <pc:sldChg chg="addSp delSp modSp mod">
        <pc:chgData name="Juuti Noora" userId="465eae5f-8fa1-4dfc-9f99-5484827e7ebd" providerId="ADAL" clId="{9D2202CF-5012-4C69-B742-CF667A323BB4}" dt="2026-01-30T16:07:46.690" v="454" actId="207"/>
        <pc:sldMkLst>
          <pc:docMk/>
          <pc:sldMk cId="0" sldId="283"/>
        </pc:sldMkLst>
        <pc:spChg chg="mod">
          <ac:chgData name="Juuti Noora" userId="465eae5f-8fa1-4dfc-9f99-5484827e7ebd" providerId="ADAL" clId="{9D2202CF-5012-4C69-B742-CF667A323BB4}" dt="2026-01-08T09:29:18.659" v="340" actId="1076"/>
          <ac:spMkLst>
            <pc:docMk/>
            <pc:sldMk cId="0" sldId="283"/>
            <ac:spMk id="2" creationId="{DA77EFC1-494F-A8CB-A107-972A1BB40574}"/>
          </ac:spMkLst>
        </pc:spChg>
        <pc:spChg chg="add mod ord">
          <ac:chgData name="Juuti Noora" userId="465eae5f-8fa1-4dfc-9f99-5484827e7ebd" providerId="ADAL" clId="{9D2202CF-5012-4C69-B742-CF667A323BB4}" dt="2026-01-30T16:07:46.690" v="454" actId="207"/>
          <ac:spMkLst>
            <pc:docMk/>
            <pc:sldMk cId="0" sldId="283"/>
            <ac:spMk id="4" creationId="{1BAAD141-0FF6-5C35-73C5-91ADD1A60377}"/>
          </ac:spMkLst>
        </pc:spChg>
        <pc:spChg chg="mod">
          <ac:chgData name="Juuti Noora" userId="465eae5f-8fa1-4dfc-9f99-5484827e7ebd" providerId="ADAL" clId="{9D2202CF-5012-4C69-B742-CF667A323BB4}" dt="2026-01-30T16:07:40.311" v="452" actId="1076"/>
          <ac:spMkLst>
            <pc:docMk/>
            <pc:sldMk cId="0" sldId="283"/>
            <ac:spMk id="12291" creationId="{95C2C351-EF4E-0018-7868-6F528A931AFF}"/>
          </ac:spMkLst>
        </pc:spChg>
        <pc:picChg chg="del mod">
          <ac:chgData name="Juuti Noora" userId="465eae5f-8fa1-4dfc-9f99-5484827e7ebd" providerId="ADAL" clId="{9D2202CF-5012-4C69-B742-CF667A323BB4}" dt="2026-01-30T16:07:34.549" v="450" actId="478"/>
          <ac:picMkLst>
            <pc:docMk/>
            <pc:sldMk cId="0" sldId="283"/>
            <ac:picMk id="12290" creationId="{7AD86390-3453-3675-9A82-473CCBC70E3C}"/>
          </ac:picMkLst>
        </pc:picChg>
      </pc:sldChg>
      <pc:sldChg chg="delSp modSp mod delAnim">
        <pc:chgData name="Juuti Noora" userId="465eae5f-8fa1-4dfc-9f99-5484827e7ebd" providerId="ADAL" clId="{9D2202CF-5012-4C69-B742-CF667A323BB4}" dt="2026-01-08T09:13:17.131" v="257" actId="113"/>
        <pc:sldMkLst>
          <pc:docMk/>
          <pc:sldMk cId="42231193" sldId="289"/>
        </pc:sldMkLst>
        <pc:spChg chg="mod">
          <ac:chgData name="Juuti Noora" userId="465eae5f-8fa1-4dfc-9f99-5484827e7ebd" providerId="ADAL" clId="{9D2202CF-5012-4C69-B742-CF667A323BB4}" dt="2026-01-08T09:12:55.395" v="253" actId="207"/>
          <ac:spMkLst>
            <pc:docMk/>
            <pc:sldMk cId="42231193" sldId="289"/>
            <ac:spMk id="4" creationId="{4FA225B4-10E7-7D50-E842-E4E5F466DFBD}"/>
          </ac:spMkLst>
        </pc:spChg>
        <pc:spChg chg="mod">
          <ac:chgData name="Juuti Noora" userId="465eae5f-8fa1-4dfc-9f99-5484827e7ebd" providerId="ADAL" clId="{9D2202CF-5012-4C69-B742-CF667A323BB4}" dt="2026-01-08T09:13:17.131" v="257" actId="113"/>
          <ac:spMkLst>
            <pc:docMk/>
            <pc:sldMk cId="42231193" sldId="289"/>
            <ac:spMk id="5" creationId="{E10D955D-B35F-B20A-0FC4-9D7B83E37DC3}"/>
          </ac:spMkLst>
        </pc:spChg>
      </pc:sldChg>
      <pc:sldChg chg="delSp modSp mod delAnim">
        <pc:chgData name="Juuti Noora" userId="465eae5f-8fa1-4dfc-9f99-5484827e7ebd" providerId="ADAL" clId="{9D2202CF-5012-4C69-B742-CF667A323BB4}" dt="2026-01-08T09:13:37.057" v="261" actId="113"/>
        <pc:sldMkLst>
          <pc:docMk/>
          <pc:sldMk cId="1229178680" sldId="292"/>
        </pc:sldMkLst>
        <pc:spChg chg="mod">
          <ac:chgData name="Juuti Noora" userId="465eae5f-8fa1-4dfc-9f99-5484827e7ebd" providerId="ADAL" clId="{9D2202CF-5012-4C69-B742-CF667A323BB4}" dt="2026-01-08T09:13:37.057" v="261" actId="113"/>
          <ac:spMkLst>
            <pc:docMk/>
            <pc:sldMk cId="1229178680" sldId="292"/>
            <ac:spMk id="2" creationId="{9EE5B062-C4AE-228D-6616-FEBB51D2C72E}"/>
          </ac:spMkLst>
        </pc:spChg>
        <pc:spChg chg="mod">
          <ac:chgData name="Juuti Noora" userId="465eae5f-8fa1-4dfc-9f99-5484827e7ebd" providerId="ADAL" clId="{9D2202CF-5012-4C69-B742-CF667A323BB4}" dt="2026-01-08T09:13:32.681" v="260" actId="113"/>
          <ac:spMkLst>
            <pc:docMk/>
            <pc:sldMk cId="1229178680" sldId="292"/>
            <ac:spMk id="3" creationId="{FD28F338-0D14-58A5-0C42-4AD84380A13F}"/>
          </ac:spMkLst>
        </pc:spChg>
      </pc:sldChg>
      <pc:sldChg chg="addSp delSp modSp mod delAnim">
        <pc:chgData name="Juuti Noora" userId="465eae5f-8fa1-4dfc-9f99-5484827e7ebd" providerId="ADAL" clId="{9D2202CF-5012-4C69-B742-CF667A323BB4}" dt="2026-01-08T09:27:05.768" v="331" actId="13244"/>
        <pc:sldMkLst>
          <pc:docMk/>
          <pc:sldMk cId="3353533609" sldId="296"/>
        </pc:sldMkLst>
        <pc:spChg chg="mod">
          <ac:chgData name="Juuti Noora" userId="465eae5f-8fa1-4dfc-9f99-5484827e7ebd" providerId="ADAL" clId="{9D2202CF-5012-4C69-B742-CF667A323BB4}" dt="2026-01-08T09:12:23.293" v="248" actId="115"/>
          <ac:spMkLst>
            <pc:docMk/>
            <pc:sldMk cId="3353533609" sldId="296"/>
            <ac:spMk id="2" creationId="{00000000-0000-0000-0000-000000000000}"/>
          </ac:spMkLst>
        </pc:spChg>
        <pc:spChg chg="add mod ord">
          <ac:chgData name="Juuti Noora" userId="465eae5f-8fa1-4dfc-9f99-5484827e7ebd" providerId="ADAL" clId="{9D2202CF-5012-4C69-B742-CF667A323BB4}" dt="2026-01-08T09:27:05.768" v="331" actId="13244"/>
          <ac:spMkLst>
            <pc:docMk/>
            <pc:sldMk cId="3353533609" sldId="296"/>
            <ac:spMk id="4" creationId="{86C9806F-DE8E-56C3-8A01-2E92998FE6AC}"/>
          </ac:spMkLst>
        </pc:spChg>
      </pc:sldChg>
      <pc:sldChg chg="addSp delSp modSp del mod delAnim">
        <pc:chgData name="Juuti Noora" userId="465eae5f-8fa1-4dfc-9f99-5484827e7ebd" providerId="ADAL" clId="{9D2202CF-5012-4C69-B742-CF667A323BB4}" dt="2026-01-30T11:10:20.639" v="381" actId="47"/>
        <pc:sldMkLst>
          <pc:docMk/>
          <pc:sldMk cId="583624789" sldId="299"/>
        </pc:sldMkLst>
      </pc:sldChg>
      <pc:sldChg chg="delSp modSp mod delAnim">
        <pc:chgData name="Juuti Noora" userId="465eae5f-8fa1-4dfc-9f99-5484827e7ebd" providerId="ADAL" clId="{9D2202CF-5012-4C69-B742-CF667A323BB4}" dt="2026-01-08T09:26:53.076" v="330" actId="13244"/>
        <pc:sldMkLst>
          <pc:docMk/>
          <pc:sldMk cId="4232222845" sldId="307"/>
        </pc:sldMkLst>
        <pc:spChg chg="mod ord">
          <ac:chgData name="Juuti Noora" userId="465eae5f-8fa1-4dfc-9f99-5484827e7ebd" providerId="ADAL" clId="{9D2202CF-5012-4C69-B742-CF667A323BB4}" dt="2026-01-08T09:26:53.076" v="330" actId="13244"/>
          <ac:spMkLst>
            <pc:docMk/>
            <pc:sldMk cId="4232222845" sldId="307"/>
            <ac:spMk id="7" creationId="{5F916BA8-B6E4-C16E-2F6C-C10DE57909AC}"/>
          </ac:spMkLst>
        </pc:spChg>
      </pc:sldChg>
      <pc:sldChg chg="addSp delSp modSp mod modClrScheme delAnim chgLayout">
        <pc:chgData name="Juuti Noora" userId="465eae5f-8fa1-4dfc-9f99-5484827e7ebd" providerId="ADAL" clId="{9D2202CF-5012-4C69-B742-CF667A323BB4}" dt="2026-01-30T16:25:56.847" v="558"/>
        <pc:sldMkLst>
          <pc:docMk/>
          <pc:sldMk cId="744209038" sldId="308"/>
        </pc:sldMkLst>
        <pc:spChg chg="add mod ord">
          <ac:chgData name="Juuti Noora" userId="465eae5f-8fa1-4dfc-9f99-5484827e7ebd" providerId="ADAL" clId="{9D2202CF-5012-4C69-B742-CF667A323BB4}" dt="2026-01-30T16:10:17.496" v="557" actId="207"/>
          <ac:spMkLst>
            <pc:docMk/>
            <pc:sldMk cId="744209038" sldId="308"/>
            <ac:spMk id="2" creationId="{3803FE5B-D294-6738-D07A-D4CB2521D834}"/>
          </ac:spMkLst>
        </pc:spChg>
        <pc:spChg chg="add mod ord">
          <ac:chgData name="Juuti Noora" userId="465eae5f-8fa1-4dfc-9f99-5484827e7ebd" providerId="ADAL" clId="{9D2202CF-5012-4C69-B742-CF667A323BB4}" dt="2026-01-08T08:52:22.975" v="184" actId="20577"/>
          <ac:spMkLst>
            <pc:docMk/>
            <pc:sldMk cId="744209038" sldId="308"/>
            <ac:spMk id="3" creationId="{56A88FE6-C2A6-BC70-D7FC-20603BBE9DC7}"/>
          </ac:spMkLst>
        </pc:spChg>
        <pc:spChg chg="mod ord">
          <ac:chgData name="Juuti Noora" userId="465eae5f-8fa1-4dfc-9f99-5484827e7ebd" providerId="ADAL" clId="{9D2202CF-5012-4C69-B742-CF667A323BB4}" dt="2026-01-30T16:25:56.847" v="558"/>
          <ac:spMkLst>
            <pc:docMk/>
            <pc:sldMk cId="744209038" sldId="308"/>
            <ac:spMk id="6" creationId="{2068D82B-A69A-EF37-7AA6-147A725258C5}"/>
          </ac:spMkLst>
        </pc:spChg>
      </pc:sldChg>
      <pc:sldChg chg="modSp mod">
        <pc:chgData name="Juuti Noora" userId="465eae5f-8fa1-4dfc-9f99-5484827e7ebd" providerId="ADAL" clId="{9D2202CF-5012-4C69-B742-CF667A323BB4}" dt="2026-01-30T16:10:06.156" v="556" actId="6549"/>
        <pc:sldMkLst>
          <pc:docMk/>
          <pc:sldMk cId="2419998325" sldId="310"/>
        </pc:sldMkLst>
        <pc:spChg chg="mod">
          <ac:chgData name="Juuti Noora" userId="465eae5f-8fa1-4dfc-9f99-5484827e7ebd" providerId="ADAL" clId="{9D2202CF-5012-4C69-B742-CF667A323BB4}" dt="2026-01-30T16:10:06.156" v="556" actId="6549"/>
          <ac:spMkLst>
            <pc:docMk/>
            <pc:sldMk cId="2419998325" sldId="310"/>
            <ac:spMk id="2" creationId="{BAF07D39-1D7B-426F-663B-2B7DF1C6D075}"/>
          </ac:spMkLst>
        </pc:spChg>
      </pc:sldChg>
      <pc:sldChg chg="modSp mod">
        <pc:chgData name="Juuti Noora" userId="465eae5f-8fa1-4dfc-9f99-5484827e7ebd" providerId="ADAL" clId="{9D2202CF-5012-4C69-B742-CF667A323BB4}" dt="2026-01-08T09:29:31.724" v="341" actId="13244"/>
        <pc:sldMkLst>
          <pc:docMk/>
          <pc:sldMk cId="0" sldId="411"/>
        </pc:sldMkLst>
        <pc:spChg chg="mod ord">
          <ac:chgData name="Juuti Noora" userId="465eae5f-8fa1-4dfc-9f99-5484827e7ebd" providerId="ADAL" clId="{9D2202CF-5012-4C69-B742-CF667A323BB4}" dt="2026-01-08T09:29:31.724" v="341" actId="13244"/>
          <ac:spMkLst>
            <pc:docMk/>
            <pc:sldMk cId="0" sldId="411"/>
            <ac:spMk id="8197" creationId="{9128173F-9126-EEE1-BE21-0DD56B028C8F}"/>
          </ac:spMkLst>
        </pc:spChg>
      </pc:sldChg>
      <pc:sldChg chg="delSp modSp mod delAnim">
        <pc:chgData name="Juuti Noora" userId="465eae5f-8fa1-4dfc-9f99-5484827e7ebd" providerId="ADAL" clId="{9D2202CF-5012-4C69-B742-CF667A323BB4}" dt="2026-01-08T09:27:27.304" v="332"/>
        <pc:sldMkLst>
          <pc:docMk/>
          <pc:sldMk cId="3856896478" sldId="412"/>
        </pc:sldMkLst>
        <pc:spChg chg="mod ord">
          <ac:chgData name="Juuti Noora" userId="465eae5f-8fa1-4dfc-9f99-5484827e7ebd" providerId="ADAL" clId="{9D2202CF-5012-4C69-B742-CF667A323BB4}" dt="2026-01-08T09:27:27.304" v="332"/>
          <ac:spMkLst>
            <pc:docMk/>
            <pc:sldMk cId="3856896478" sldId="412"/>
            <ac:spMk id="3" creationId="{17B59471-83C9-F3DA-0CBA-B1D71F59988E}"/>
          </ac:spMkLst>
        </pc:spChg>
        <pc:spChg chg="mod">
          <ac:chgData name="Juuti Noora" userId="465eae5f-8fa1-4dfc-9f99-5484827e7ebd" providerId="ADAL" clId="{9D2202CF-5012-4C69-B742-CF667A323BB4}" dt="2026-01-08T09:12:43.373" v="251" actId="207"/>
          <ac:spMkLst>
            <pc:docMk/>
            <pc:sldMk cId="3856896478" sldId="412"/>
            <ac:spMk id="4" creationId="{61918CF7-936D-FDD4-C689-464FAE5CAA32}"/>
          </ac:spMkLst>
        </pc:spChg>
      </pc:sldChg>
      <pc:sldChg chg="addSp delSp modSp mod delAnim">
        <pc:chgData name="Juuti Noora" userId="465eae5f-8fa1-4dfc-9f99-5484827e7ebd" providerId="ADAL" clId="{9D2202CF-5012-4C69-B742-CF667A323BB4}" dt="2026-01-30T16:08:06.721" v="457" actId="1076"/>
        <pc:sldMkLst>
          <pc:docMk/>
          <pc:sldMk cId="924540113" sldId="413"/>
        </pc:sldMkLst>
        <pc:spChg chg="mod">
          <ac:chgData name="Juuti Noora" userId="465eae5f-8fa1-4dfc-9f99-5484827e7ebd" providerId="ADAL" clId="{9D2202CF-5012-4C69-B742-CF667A323BB4}" dt="2026-01-30T16:08:06.721" v="457" actId="1076"/>
          <ac:spMkLst>
            <pc:docMk/>
            <pc:sldMk cId="924540113" sldId="413"/>
            <ac:spMk id="2" creationId="{C2F64238-1E69-D659-2A9F-7D4F232ED266}"/>
          </ac:spMkLst>
        </pc:spChg>
        <pc:spChg chg="mod">
          <ac:chgData name="Juuti Noora" userId="465eae5f-8fa1-4dfc-9f99-5484827e7ebd" providerId="ADAL" clId="{9D2202CF-5012-4C69-B742-CF667A323BB4}" dt="2026-01-30T16:07:18.438" v="449" actId="1076"/>
          <ac:spMkLst>
            <pc:docMk/>
            <pc:sldMk cId="924540113" sldId="413"/>
            <ac:spMk id="5" creationId="{BB0A3A47-CA8D-BD57-B2DB-2B3D2C427991}"/>
          </ac:spMkLst>
        </pc:spChg>
        <pc:spChg chg="mod ord">
          <ac:chgData name="Juuti Noora" userId="465eae5f-8fa1-4dfc-9f99-5484827e7ebd" providerId="ADAL" clId="{9D2202CF-5012-4C69-B742-CF667A323BB4}" dt="2026-01-30T16:07:12.656" v="448" actId="5793"/>
          <ac:spMkLst>
            <pc:docMk/>
            <pc:sldMk cId="924540113" sldId="413"/>
            <ac:spMk id="6" creationId="{71ECBBEA-CBEF-2696-A099-E11B3A4FB3C3}"/>
          </ac:spMkLst>
        </pc:spChg>
        <pc:picChg chg="del">
          <ac:chgData name="Juuti Noora" userId="465eae5f-8fa1-4dfc-9f99-5484827e7ebd" providerId="ADAL" clId="{9D2202CF-5012-4C69-B742-CF667A323BB4}" dt="2026-01-30T16:06:13.602" v="396" actId="478"/>
          <ac:picMkLst>
            <pc:docMk/>
            <pc:sldMk cId="924540113" sldId="413"/>
            <ac:picMk id="3" creationId="{851D7BCE-2BBC-7FFD-6082-F65506D8BBE0}"/>
          </ac:picMkLst>
        </pc:picChg>
      </pc:sldChg>
      <pc:sldChg chg="addSp delSp modSp mod">
        <pc:chgData name="Juuti Noora" userId="465eae5f-8fa1-4dfc-9f99-5484827e7ebd" providerId="ADAL" clId="{9D2202CF-5012-4C69-B742-CF667A323BB4}" dt="2026-01-08T09:30:16.279" v="342" actId="13244"/>
        <pc:sldMkLst>
          <pc:docMk/>
          <pc:sldMk cId="489508440" sldId="415"/>
        </pc:sldMkLst>
        <pc:spChg chg="mod">
          <ac:chgData name="Juuti Noora" userId="465eae5f-8fa1-4dfc-9f99-5484827e7ebd" providerId="ADAL" clId="{9D2202CF-5012-4C69-B742-CF667A323BB4}" dt="2026-01-08T09:14:45.210" v="272" actId="2711"/>
          <ac:spMkLst>
            <pc:docMk/>
            <pc:sldMk cId="489508440" sldId="415"/>
            <ac:spMk id="3" creationId="{A1A4C758-94B4-7C5B-74BB-A968C4FC4B33}"/>
          </ac:spMkLst>
        </pc:spChg>
        <pc:spChg chg="add mod ord">
          <ac:chgData name="Juuti Noora" userId="465eae5f-8fa1-4dfc-9f99-5484827e7ebd" providerId="ADAL" clId="{9D2202CF-5012-4C69-B742-CF667A323BB4}" dt="2026-01-08T09:30:16.279" v="342" actId="13244"/>
          <ac:spMkLst>
            <pc:docMk/>
            <pc:sldMk cId="489508440" sldId="415"/>
            <ac:spMk id="5" creationId="{3323E157-BD73-3D14-D90D-EA26FB06BE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EBA21-B905-4EE3-93D4-BD16CE3432B4}" type="datetimeFigureOut">
              <a:rPr lang="fi-FI" smtClean="0"/>
              <a:t>30.1.2026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31338-837D-42FD-AA0E-B1FB7F0A105C}" type="slidenum">
              <a:rPr lang="fi-FI" smtClean="0"/>
              <a:t>‹#›</a:t>
            </a:fld>
            <a:endParaRPr lang="fi-FI"/>
          </a:p>
        </p:txBody>
      </p:sp>
    </p:spTree>
    <p:extLst>
      <p:ext uri="{BB962C8B-B14F-4D97-AF65-F5344CB8AC3E}">
        <p14:creationId xmlns:p14="http://schemas.microsoft.com/office/powerpoint/2010/main" val="226279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2231338-837D-42FD-AA0E-B1FB7F0A105C}" type="slidenum">
              <a:rPr lang="fi-FI" smtClean="0"/>
              <a:t>6</a:t>
            </a:fld>
            <a:endParaRPr lang="fi-FI"/>
          </a:p>
        </p:txBody>
      </p:sp>
    </p:spTree>
    <p:extLst>
      <p:ext uri="{BB962C8B-B14F-4D97-AF65-F5344CB8AC3E}">
        <p14:creationId xmlns:p14="http://schemas.microsoft.com/office/powerpoint/2010/main" val="727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06A22A8-B91E-4E82-80F5-168BD54515AA}" type="slidenum">
              <a:rPr lang="fi-FI" smtClean="0"/>
              <a:t>10</a:t>
            </a:fld>
            <a:endParaRPr lang="fi-FI"/>
          </a:p>
        </p:txBody>
      </p:sp>
    </p:spTree>
    <p:extLst>
      <p:ext uri="{BB962C8B-B14F-4D97-AF65-F5344CB8AC3E}">
        <p14:creationId xmlns:p14="http://schemas.microsoft.com/office/powerpoint/2010/main" val="1538742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06A22A8-B91E-4E82-80F5-168BD54515AA}" type="slidenum">
              <a:rPr lang="fi-FI" smtClean="0"/>
              <a:t>12</a:t>
            </a:fld>
            <a:endParaRPr lang="fi-FI"/>
          </a:p>
        </p:txBody>
      </p:sp>
    </p:spTree>
    <p:extLst>
      <p:ext uri="{BB962C8B-B14F-4D97-AF65-F5344CB8AC3E}">
        <p14:creationId xmlns:p14="http://schemas.microsoft.com/office/powerpoint/2010/main" val="400124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AE9CA0-108B-F966-B3BF-6843A5E5B0A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C775692-81BE-5477-5CD8-324ED9BCD7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28AB8B47-BECF-6666-FD01-4C56A1772DF8}"/>
              </a:ext>
            </a:extLst>
          </p:cNvPr>
          <p:cNvSpPr>
            <a:spLocks noGrp="1"/>
          </p:cNvSpPr>
          <p:nvPr>
            <p:ph type="dt" sz="half" idx="10"/>
          </p:nvPr>
        </p:nvSpPr>
        <p:spPr/>
        <p:txBody>
          <a:bodyPr/>
          <a:lstStyle/>
          <a:p>
            <a:fld id="{DD9435A6-ED37-4206-9830-515283361C53}" type="datetime1">
              <a:rPr lang="fi-FI" smtClean="0"/>
              <a:t>30.1.2026</a:t>
            </a:fld>
            <a:endParaRPr lang="fi-FI"/>
          </a:p>
        </p:txBody>
      </p:sp>
      <p:sp>
        <p:nvSpPr>
          <p:cNvPr id="5" name="Alatunnisteen paikkamerkki 4">
            <a:extLst>
              <a:ext uri="{FF2B5EF4-FFF2-40B4-BE49-F238E27FC236}">
                <a16:creationId xmlns:a16="http://schemas.microsoft.com/office/drawing/2014/main" id="{474C435F-1E02-A639-BFE8-5F7EAE05264C}"/>
              </a:ext>
            </a:extLst>
          </p:cNvPr>
          <p:cNvSpPr>
            <a:spLocks noGrp="1"/>
          </p:cNvSpPr>
          <p:nvPr>
            <p:ph type="ftr" sz="quarter" idx="11"/>
          </p:nvPr>
        </p:nvSpPr>
        <p:spPr/>
        <p:txBody>
          <a:bodyPr/>
          <a:lstStyle/>
          <a:p>
            <a:r>
              <a:rPr lang="fi-FI"/>
              <a:t>CC-BY-SA Outi Pyöriä</a:t>
            </a:r>
          </a:p>
        </p:txBody>
      </p:sp>
      <p:sp>
        <p:nvSpPr>
          <p:cNvPr id="6" name="Dian numeron paikkamerkki 5">
            <a:extLst>
              <a:ext uri="{FF2B5EF4-FFF2-40B4-BE49-F238E27FC236}">
                <a16:creationId xmlns:a16="http://schemas.microsoft.com/office/drawing/2014/main" id="{87660FEF-1131-D6F8-6424-520690FF7E11}"/>
              </a:ext>
            </a:extLst>
          </p:cNvPr>
          <p:cNvSpPr>
            <a:spLocks noGrp="1"/>
          </p:cNvSpPr>
          <p:nvPr>
            <p:ph type="sldNum" sz="quarter" idx="12"/>
          </p:nvPr>
        </p:nvSpPr>
        <p:spPr/>
        <p:txBody>
          <a:bodyPr/>
          <a:lstStyle/>
          <a:p>
            <a:fld id="{DFEFC3FA-66B8-4B62-85DD-C6BDE3927679}" type="slidenum">
              <a:rPr lang="fi-FI" smtClean="0"/>
              <a:t>‹#›</a:t>
            </a:fld>
            <a:endParaRPr lang="fi-FI"/>
          </a:p>
        </p:txBody>
      </p:sp>
    </p:spTree>
    <p:extLst>
      <p:ext uri="{BB962C8B-B14F-4D97-AF65-F5344CB8AC3E}">
        <p14:creationId xmlns:p14="http://schemas.microsoft.com/office/powerpoint/2010/main" val="335693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627068-4834-4A13-630B-FDD003072D6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EADE311-8812-3469-CAA6-3F9C9579C492}"/>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1D9F92D-3DE1-D48D-8F75-2EF1743BA1E0}"/>
              </a:ext>
            </a:extLst>
          </p:cNvPr>
          <p:cNvSpPr>
            <a:spLocks noGrp="1"/>
          </p:cNvSpPr>
          <p:nvPr>
            <p:ph type="dt" sz="half" idx="10"/>
          </p:nvPr>
        </p:nvSpPr>
        <p:spPr/>
        <p:txBody>
          <a:bodyPr/>
          <a:lstStyle/>
          <a:p>
            <a:fld id="{ECD905A7-97E9-4D37-9B23-A1946CA5F6A8}" type="datetime1">
              <a:rPr lang="fi-FI" smtClean="0"/>
              <a:t>30.1.2026</a:t>
            </a:fld>
            <a:endParaRPr lang="fi-FI"/>
          </a:p>
        </p:txBody>
      </p:sp>
      <p:sp>
        <p:nvSpPr>
          <p:cNvPr id="5" name="Alatunnisteen paikkamerkki 4">
            <a:extLst>
              <a:ext uri="{FF2B5EF4-FFF2-40B4-BE49-F238E27FC236}">
                <a16:creationId xmlns:a16="http://schemas.microsoft.com/office/drawing/2014/main" id="{60BD113F-48E6-ADF1-EFF3-8879F787D91F}"/>
              </a:ext>
            </a:extLst>
          </p:cNvPr>
          <p:cNvSpPr>
            <a:spLocks noGrp="1"/>
          </p:cNvSpPr>
          <p:nvPr>
            <p:ph type="ftr" sz="quarter" idx="11"/>
          </p:nvPr>
        </p:nvSpPr>
        <p:spPr/>
        <p:txBody>
          <a:bodyPr/>
          <a:lstStyle/>
          <a:p>
            <a:r>
              <a:rPr lang="fi-FI"/>
              <a:t>CC-BY-SA Outi Pyöriä</a:t>
            </a:r>
          </a:p>
        </p:txBody>
      </p:sp>
      <p:sp>
        <p:nvSpPr>
          <p:cNvPr id="6" name="Dian numeron paikkamerkki 5">
            <a:extLst>
              <a:ext uri="{FF2B5EF4-FFF2-40B4-BE49-F238E27FC236}">
                <a16:creationId xmlns:a16="http://schemas.microsoft.com/office/drawing/2014/main" id="{B8C80A94-031B-CE81-107C-A8FCBDB8B858}"/>
              </a:ext>
            </a:extLst>
          </p:cNvPr>
          <p:cNvSpPr>
            <a:spLocks noGrp="1"/>
          </p:cNvSpPr>
          <p:nvPr>
            <p:ph type="sldNum" sz="quarter" idx="12"/>
          </p:nvPr>
        </p:nvSpPr>
        <p:spPr/>
        <p:txBody>
          <a:bodyPr/>
          <a:lstStyle/>
          <a:p>
            <a:fld id="{DFEFC3FA-66B8-4B62-85DD-C6BDE3927679}" type="slidenum">
              <a:rPr lang="fi-FI" smtClean="0"/>
              <a:t>‹#›</a:t>
            </a:fld>
            <a:endParaRPr lang="fi-FI"/>
          </a:p>
        </p:txBody>
      </p:sp>
    </p:spTree>
    <p:extLst>
      <p:ext uri="{BB962C8B-B14F-4D97-AF65-F5344CB8AC3E}">
        <p14:creationId xmlns:p14="http://schemas.microsoft.com/office/powerpoint/2010/main" val="168953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205DA71D-9DC3-1EAD-8FAD-B0CB9C0AA9B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07CC7FE-4001-CD05-E82B-891B8BBD23B8}"/>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20B245E-1DF9-5220-0B98-C27FB5F462EE}"/>
              </a:ext>
            </a:extLst>
          </p:cNvPr>
          <p:cNvSpPr>
            <a:spLocks noGrp="1"/>
          </p:cNvSpPr>
          <p:nvPr>
            <p:ph type="dt" sz="half" idx="10"/>
          </p:nvPr>
        </p:nvSpPr>
        <p:spPr/>
        <p:txBody>
          <a:bodyPr/>
          <a:lstStyle/>
          <a:p>
            <a:fld id="{CFF8C990-90EE-4DB3-9722-405325A26312}" type="datetime1">
              <a:rPr lang="fi-FI" smtClean="0"/>
              <a:t>30.1.2026</a:t>
            </a:fld>
            <a:endParaRPr lang="fi-FI"/>
          </a:p>
        </p:txBody>
      </p:sp>
      <p:sp>
        <p:nvSpPr>
          <p:cNvPr id="5" name="Alatunnisteen paikkamerkki 4">
            <a:extLst>
              <a:ext uri="{FF2B5EF4-FFF2-40B4-BE49-F238E27FC236}">
                <a16:creationId xmlns:a16="http://schemas.microsoft.com/office/drawing/2014/main" id="{DB6B0C9B-56D9-72B5-C8A3-D1E4D0ACCE70}"/>
              </a:ext>
            </a:extLst>
          </p:cNvPr>
          <p:cNvSpPr>
            <a:spLocks noGrp="1"/>
          </p:cNvSpPr>
          <p:nvPr>
            <p:ph type="ftr" sz="quarter" idx="11"/>
          </p:nvPr>
        </p:nvSpPr>
        <p:spPr/>
        <p:txBody>
          <a:bodyPr/>
          <a:lstStyle/>
          <a:p>
            <a:r>
              <a:rPr lang="fi-FI"/>
              <a:t>CC-BY-SA Outi Pyöriä</a:t>
            </a:r>
          </a:p>
        </p:txBody>
      </p:sp>
      <p:sp>
        <p:nvSpPr>
          <p:cNvPr id="6" name="Dian numeron paikkamerkki 5">
            <a:extLst>
              <a:ext uri="{FF2B5EF4-FFF2-40B4-BE49-F238E27FC236}">
                <a16:creationId xmlns:a16="http://schemas.microsoft.com/office/drawing/2014/main" id="{F90FAF94-0068-D8AC-427D-88122D41032E}"/>
              </a:ext>
            </a:extLst>
          </p:cNvPr>
          <p:cNvSpPr>
            <a:spLocks noGrp="1"/>
          </p:cNvSpPr>
          <p:nvPr>
            <p:ph type="sldNum" sz="quarter" idx="12"/>
          </p:nvPr>
        </p:nvSpPr>
        <p:spPr/>
        <p:txBody>
          <a:bodyPr/>
          <a:lstStyle/>
          <a:p>
            <a:fld id="{DFEFC3FA-66B8-4B62-85DD-C6BDE3927679}" type="slidenum">
              <a:rPr lang="fi-FI" smtClean="0"/>
              <a:t>‹#›</a:t>
            </a:fld>
            <a:endParaRPr lang="fi-FI"/>
          </a:p>
        </p:txBody>
      </p:sp>
    </p:spTree>
    <p:extLst>
      <p:ext uri="{BB962C8B-B14F-4D97-AF65-F5344CB8AC3E}">
        <p14:creationId xmlns:p14="http://schemas.microsoft.com/office/powerpoint/2010/main" val="3049402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okosivun kuva">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27381" y="6453336"/>
            <a:ext cx="3168352" cy="404664"/>
          </a:xfrm>
          <a:prstGeom prst="rect">
            <a:avLst/>
          </a:prstGeom>
        </p:spPr>
        <p:txBody>
          <a:bodyPr/>
          <a:lstStyle>
            <a:lvl1pPr>
              <a:defRPr sz="1100">
                <a:latin typeface="Arial" pitchFamily="34" charset="0"/>
                <a:cs typeface="Arial" pitchFamily="34" charset="0"/>
              </a:defRPr>
            </a:lvl1pPr>
          </a:lstStyle>
          <a:p>
            <a:fld id="{2C609616-2A87-4821-AD76-3B952DAEEE35}" type="datetime1">
              <a:rPr lang="fi-FI" smtClean="0"/>
              <a:t>30.1.2026</a:t>
            </a:fld>
            <a:endParaRPr lang="fi-FI" dirty="0"/>
          </a:p>
        </p:txBody>
      </p:sp>
      <p:sp>
        <p:nvSpPr>
          <p:cNvPr id="9" name="Picture Placeholder 8"/>
          <p:cNvSpPr>
            <a:spLocks noGrp="1"/>
          </p:cNvSpPr>
          <p:nvPr>
            <p:ph type="pic" sz="quarter" idx="11"/>
          </p:nvPr>
        </p:nvSpPr>
        <p:spPr>
          <a:xfrm>
            <a:off x="0" y="0"/>
            <a:ext cx="12192000" cy="6453188"/>
          </a:xfrm>
        </p:spPr>
        <p:txBody>
          <a:bodyPr/>
          <a:lstStyle/>
          <a:p>
            <a:endParaRPr lang="fi-FI"/>
          </a:p>
        </p:txBody>
      </p:sp>
    </p:spTree>
    <p:extLst>
      <p:ext uri="{BB962C8B-B14F-4D97-AF65-F5344CB8AC3E}">
        <p14:creationId xmlns:p14="http://schemas.microsoft.com/office/powerpoint/2010/main" val="67903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1814F4-7692-BC37-DE0A-E738A73537B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1BDF0BE-FA05-F885-2255-81454B3C4C0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763C6DA-7CB6-631F-ED66-EC8DF2CAE870}"/>
              </a:ext>
            </a:extLst>
          </p:cNvPr>
          <p:cNvSpPr>
            <a:spLocks noGrp="1"/>
          </p:cNvSpPr>
          <p:nvPr>
            <p:ph type="dt" sz="half" idx="10"/>
          </p:nvPr>
        </p:nvSpPr>
        <p:spPr/>
        <p:txBody>
          <a:bodyPr/>
          <a:lstStyle/>
          <a:p>
            <a:fld id="{845D697B-DFC0-44B7-AC9C-81946B06F068}" type="datetime1">
              <a:rPr lang="fi-FI" smtClean="0"/>
              <a:t>30.1.2026</a:t>
            </a:fld>
            <a:endParaRPr lang="fi-FI"/>
          </a:p>
        </p:txBody>
      </p:sp>
      <p:sp>
        <p:nvSpPr>
          <p:cNvPr id="5" name="Alatunnisteen paikkamerkki 4">
            <a:extLst>
              <a:ext uri="{FF2B5EF4-FFF2-40B4-BE49-F238E27FC236}">
                <a16:creationId xmlns:a16="http://schemas.microsoft.com/office/drawing/2014/main" id="{A021CE8E-50A4-F7EC-2E21-AFCC1B6DA273}"/>
              </a:ext>
            </a:extLst>
          </p:cNvPr>
          <p:cNvSpPr>
            <a:spLocks noGrp="1"/>
          </p:cNvSpPr>
          <p:nvPr>
            <p:ph type="ftr" sz="quarter" idx="11"/>
          </p:nvPr>
        </p:nvSpPr>
        <p:spPr/>
        <p:txBody>
          <a:bodyPr/>
          <a:lstStyle/>
          <a:p>
            <a:r>
              <a:rPr lang="fi-FI"/>
              <a:t>CC-BY-SA Outi Pyöriä</a:t>
            </a:r>
          </a:p>
        </p:txBody>
      </p:sp>
      <p:sp>
        <p:nvSpPr>
          <p:cNvPr id="6" name="Dian numeron paikkamerkki 5">
            <a:extLst>
              <a:ext uri="{FF2B5EF4-FFF2-40B4-BE49-F238E27FC236}">
                <a16:creationId xmlns:a16="http://schemas.microsoft.com/office/drawing/2014/main" id="{F36E2D35-B90D-7E8E-4DE9-097F027A3557}"/>
              </a:ext>
            </a:extLst>
          </p:cNvPr>
          <p:cNvSpPr>
            <a:spLocks noGrp="1"/>
          </p:cNvSpPr>
          <p:nvPr>
            <p:ph type="sldNum" sz="quarter" idx="12"/>
          </p:nvPr>
        </p:nvSpPr>
        <p:spPr/>
        <p:txBody>
          <a:bodyPr/>
          <a:lstStyle/>
          <a:p>
            <a:fld id="{DFEFC3FA-66B8-4B62-85DD-C6BDE3927679}" type="slidenum">
              <a:rPr lang="fi-FI" smtClean="0"/>
              <a:t>‹#›</a:t>
            </a:fld>
            <a:endParaRPr lang="fi-FI"/>
          </a:p>
        </p:txBody>
      </p:sp>
    </p:spTree>
    <p:extLst>
      <p:ext uri="{BB962C8B-B14F-4D97-AF65-F5344CB8AC3E}">
        <p14:creationId xmlns:p14="http://schemas.microsoft.com/office/powerpoint/2010/main" val="2717861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60FB7D-98B4-9D04-C352-E12CE1D6293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48336346-FA57-4BFD-4D95-7687A3BF1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D763675-34F4-432A-D3A0-AF02997BA968}"/>
              </a:ext>
            </a:extLst>
          </p:cNvPr>
          <p:cNvSpPr>
            <a:spLocks noGrp="1"/>
          </p:cNvSpPr>
          <p:nvPr>
            <p:ph type="dt" sz="half" idx="10"/>
          </p:nvPr>
        </p:nvSpPr>
        <p:spPr/>
        <p:txBody>
          <a:bodyPr/>
          <a:lstStyle/>
          <a:p>
            <a:fld id="{07E1A761-7315-4DF8-9877-AD542ACD7362}" type="datetime1">
              <a:rPr lang="fi-FI" smtClean="0"/>
              <a:t>30.1.2026</a:t>
            </a:fld>
            <a:endParaRPr lang="fi-FI"/>
          </a:p>
        </p:txBody>
      </p:sp>
      <p:sp>
        <p:nvSpPr>
          <p:cNvPr id="5" name="Alatunnisteen paikkamerkki 4">
            <a:extLst>
              <a:ext uri="{FF2B5EF4-FFF2-40B4-BE49-F238E27FC236}">
                <a16:creationId xmlns:a16="http://schemas.microsoft.com/office/drawing/2014/main" id="{CE0AC76A-4132-8439-D942-5C6E83B3583A}"/>
              </a:ext>
            </a:extLst>
          </p:cNvPr>
          <p:cNvSpPr>
            <a:spLocks noGrp="1"/>
          </p:cNvSpPr>
          <p:nvPr>
            <p:ph type="ftr" sz="quarter" idx="11"/>
          </p:nvPr>
        </p:nvSpPr>
        <p:spPr/>
        <p:txBody>
          <a:bodyPr/>
          <a:lstStyle/>
          <a:p>
            <a:r>
              <a:rPr lang="fi-FI"/>
              <a:t>CC-BY-SA Outi Pyöriä</a:t>
            </a:r>
          </a:p>
        </p:txBody>
      </p:sp>
      <p:sp>
        <p:nvSpPr>
          <p:cNvPr id="6" name="Dian numeron paikkamerkki 5">
            <a:extLst>
              <a:ext uri="{FF2B5EF4-FFF2-40B4-BE49-F238E27FC236}">
                <a16:creationId xmlns:a16="http://schemas.microsoft.com/office/drawing/2014/main" id="{801AD3DE-BF7D-30CC-E2D3-60F90A178A3B}"/>
              </a:ext>
            </a:extLst>
          </p:cNvPr>
          <p:cNvSpPr>
            <a:spLocks noGrp="1"/>
          </p:cNvSpPr>
          <p:nvPr>
            <p:ph type="sldNum" sz="quarter" idx="12"/>
          </p:nvPr>
        </p:nvSpPr>
        <p:spPr/>
        <p:txBody>
          <a:bodyPr/>
          <a:lstStyle/>
          <a:p>
            <a:fld id="{DFEFC3FA-66B8-4B62-85DD-C6BDE3927679}" type="slidenum">
              <a:rPr lang="fi-FI" smtClean="0"/>
              <a:t>‹#›</a:t>
            </a:fld>
            <a:endParaRPr lang="fi-FI"/>
          </a:p>
        </p:txBody>
      </p:sp>
    </p:spTree>
    <p:extLst>
      <p:ext uri="{BB962C8B-B14F-4D97-AF65-F5344CB8AC3E}">
        <p14:creationId xmlns:p14="http://schemas.microsoft.com/office/powerpoint/2010/main" val="142535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9CCA98-4FBF-9D90-C762-062B0CE6284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B69141D-55E9-5691-18A4-154D79588B6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DACA62F-6E8E-87B3-6EFE-8F8CAA06679D}"/>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F11BDAC2-C926-8739-8C33-619D8183CA2F}"/>
              </a:ext>
            </a:extLst>
          </p:cNvPr>
          <p:cNvSpPr>
            <a:spLocks noGrp="1"/>
          </p:cNvSpPr>
          <p:nvPr>
            <p:ph type="dt" sz="half" idx="10"/>
          </p:nvPr>
        </p:nvSpPr>
        <p:spPr/>
        <p:txBody>
          <a:bodyPr/>
          <a:lstStyle/>
          <a:p>
            <a:fld id="{B87A8CD8-BD33-484F-8D07-7E0AC8155A98}" type="datetime1">
              <a:rPr lang="fi-FI" smtClean="0"/>
              <a:t>30.1.2026</a:t>
            </a:fld>
            <a:endParaRPr lang="fi-FI"/>
          </a:p>
        </p:txBody>
      </p:sp>
      <p:sp>
        <p:nvSpPr>
          <p:cNvPr id="6" name="Alatunnisteen paikkamerkki 5">
            <a:extLst>
              <a:ext uri="{FF2B5EF4-FFF2-40B4-BE49-F238E27FC236}">
                <a16:creationId xmlns:a16="http://schemas.microsoft.com/office/drawing/2014/main" id="{5949E578-3320-AC17-1F5A-6D4E34D18BAB}"/>
              </a:ext>
            </a:extLst>
          </p:cNvPr>
          <p:cNvSpPr>
            <a:spLocks noGrp="1"/>
          </p:cNvSpPr>
          <p:nvPr>
            <p:ph type="ftr" sz="quarter" idx="11"/>
          </p:nvPr>
        </p:nvSpPr>
        <p:spPr/>
        <p:txBody>
          <a:bodyPr/>
          <a:lstStyle/>
          <a:p>
            <a:r>
              <a:rPr lang="fi-FI"/>
              <a:t>CC-BY-SA Outi Pyöriä</a:t>
            </a:r>
          </a:p>
        </p:txBody>
      </p:sp>
      <p:sp>
        <p:nvSpPr>
          <p:cNvPr id="7" name="Dian numeron paikkamerkki 6">
            <a:extLst>
              <a:ext uri="{FF2B5EF4-FFF2-40B4-BE49-F238E27FC236}">
                <a16:creationId xmlns:a16="http://schemas.microsoft.com/office/drawing/2014/main" id="{3671DA06-A453-0F0B-7F36-9D391F7E75B9}"/>
              </a:ext>
            </a:extLst>
          </p:cNvPr>
          <p:cNvSpPr>
            <a:spLocks noGrp="1"/>
          </p:cNvSpPr>
          <p:nvPr>
            <p:ph type="sldNum" sz="quarter" idx="12"/>
          </p:nvPr>
        </p:nvSpPr>
        <p:spPr/>
        <p:txBody>
          <a:bodyPr/>
          <a:lstStyle/>
          <a:p>
            <a:fld id="{DFEFC3FA-66B8-4B62-85DD-C6BDE3927679}" type="slidenum">
              <a:rPr lang="fi-FI" smtClean="0"/>
              <a:t>‹#›</a:t>
            </a:fld>
            <a:endParaRPr lang="fi-FI"/>
          </a:p>
        </p:txBody>
      </p:sp>
    </p:spTree>
    <p:extLst>
      <p:ext uri="{BB962C8B-B14F-4D97-AF65-F5344CB8AC3E}">
        <p14:creationId xmlns:p14="http://schemas.microsoft.com/office/powerpoint/2010/main" val="276556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6510F0-634B-AF8C-FD7E-40647BE9A82D}"/>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40ACB4F-FB43-96C3-6C75-8F52AB8491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EC251D8-7B55-60F7-0BD9-EB192590C30B}"/>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B6375B22-4E02-08A6-A250-260885D212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9D30A51-D834-8306-37E1-312D86396D2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33CD6D77-D350-6977-4B68-8A62BD4E17E5}"/>
              </a:ext>
            </a:extLst>
          </p:cNvPr>
          <p:cNvSpPr>
            <a:spLocks noGrp="1"/>
          </p:cNvSpPr>
          <p:nvPr>
            <p:ph type="dt" sz="half" idx="10"/>
          </p:nvPr>
        </p:nvSpPr>
        <p:spPr/>
        <p:txBody>
          <a:bodyPr/>
          <a:lstStyle/>
          <a:p>
            <a:fld id="{6C4E5D5C-AC48-4454-AFB8-3579BFA5D88F}" type="datetime1">
              <a:rPr lang="fi-FI" smtClean="0"/>
              <a:t>30.1.2026</a:t>
            </a:fld>
            <a:endParaRPr lang="fi-FI"/>
          </a:p>
        </p:txBody>
      </p:sp>
      <p:sp>
        <p:nvSpPr>
          <p:cNvPr id="8" name="Alatunnisteen paikkamerkki 7">
            <a:extLst>
              <a:ext uri="{FF2B5EF4-FFF2-40B4-BE49-F238E27FC236}">
                <a16:creationId xmlns:a16="http://schemas.microsoft.com/office/drawing/2014/main" id="{6EBB5345-E25F-1C15-796A-DB42DF3941E3}"/>
              </a:ext>
            </a:extLst>
          </p:cNvPr>
          <p:cNvSpPr>
            <a:spLocks noGrp="1"/>
          </p:cNvSpPr>
          <p:nvPr>
            <p:ph type="ftr" sz="quarter" idx="11"/>
          </p:nvPr>
        </p:nvSpPr>
        <p:spPr/>
        <p:txBody>
          <a:bodyPr/>
          <a:lstStyle/>
          <a:p>
            <a:r>
              <a:rPr lang="fi-FI"/>
              <a:t>CC-BY-SA Outi Pyöriä</a:t>
            </a:r>
          </a:p>
        </p:txBody>
      </p:sp>
      <p:sp>
        <p:nvSpPr>
          <p:cNvPr id="9" name="Dian numeron paikkamerkki 8">
            <a:extLst>
              <a:ext uri="{FF2B5EF4-FFF2-40B4-BE49-F238E27FC236}">
                <a16:creationId xmlns:a16="http://schemas.microsoft.com/office/drawing/2014/main" id="{D68C81E2-ABAA-7988-2246-90D8B7426F13}"/>
              </a:ext>
            </a:extLst>
          </p:cNvPr>
          <p:cNvSpPr>
            <a:spLocks noGrp="1"/>
          </p:cNvSpPr>
          <p:nvPr>
            <p:ph type="sldNum" sz="quarter" idx="12"/>
          </p:nvPr>
        </p:nvSpPr>
        <p:spPr/>
        <p:txBody>
          <a:bodyPr/>
          <a:lstStyle/>
          <a:p>
            <a:fld id="{DFEFC3FA-66B8-4B62-85DD-C6BDE3927679}" type="slidenum">
              <a:rPr lang="fi-FI" smtClean="0"/>
              <a:t>‹#›</a:t>
            </a:fld>
            <a:endParaRPr lang="fi-FI"/>
          </a:p>
        </p:txBody>
      </p:sp>
    </p:spTree>
    <p:extLst>
      <p:ext uri="{BB962C8B-B14F-4D97-AF65-F5344CB8AC3E}">
        <p14:creationId xmlns:p14="http://schemas.microsoft.com/office/powerpoint/2010/main" val="186528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5D9D5B-3B26-DCFF-30C3-3E40D3526A4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96B57F7-2B29-F19D-989F-B904748BD90C}"/>
              </a:ext>
            </a:extLst>
          </p:cNvPr>
          <p:cNvSpPr>
            <a:spLocks noGrp="1"/>
          </p:cNvSpPr>
          <p:nvPr>
            <p:ph type="dt" sz="half" idx="10"/>
          </p:nvPr>
        </p:nvSpPr>
        <p:spPr/>
        <p:txBody>
          <a:bodyPr/>
          <a:lstStyle/>
          <a:p>
            <a:fld id="{41AF21E6-813C-40CE-914A-246B45D915B0}" type="datetime1">
              <a:rPr lang="fi-FI" smtClean="0"/>
              <a:t>30.1.2026</a:t>
            </a:fld>
            <a:endParaRPr lang="fi-FI"/>
          </a:p>
        </p:txBody>
      </p:sp>
      <p:sp>
        <p:nvSpPr>
          <p:cNvPr id="4" name="Alatunnisteen paikkamerkki 3">
            <a:extLst>
              <a:ext uri="{FF2B5EF4-FFF2-40B4-BE49-F238E27FC236}">
                <a16:creationId xmlns:a16="http://schemas.microsoft.com/office/drawing/2014/main" id="{BCA762F1-0D3D-DB24-9157-76B0BF2FD88B}"/>
              </a:ext>
            </a:extLst>
          </p:cNvPr>
          <p:cNvSpPr>
            <a:spLocks noGrp="1"/>
          </p:cNvSpPr>
          <p:nvPr>
            <p:ph type="ftr" sz="quarter" idx="11"/>
          </p:nvPr>
        </p:nvSpPr>
        <p:spPr/>
        <p:txBody>
          <a:bodyPr/>
          <a:lstStyle/>
          <a:p>
            <a:r>
              <a:rPr lang="fi-FI"/>
              <a:t>CC-BY-SA Outi Pyöriä</a:t>
            </a:r>
          </a:p>
        </p:txBody>
      </p:sp>
      <p:sp>
        <p:nvSpPr>
          <p:cNvPr id="5" name="Dian numeron paikkamerkki 4">
            <a:extLst>
              <a:ext uri="{FF2B5EF4-FFF2-40B4-BE49-F238E27FC236}">
                <a16:creationId xmlns:a16="http://schemas.microsoft.com/office/drawing/2014/main" id="{1C1306A9-CF7A-EA00-62BB-204EC547BA2A}"/>
              </a:ext>
            </a:extLst>
          </p:cNvPr>
          <p:cNvSpPr>
            <a:spLocks noGrp="1"/>
          </p:cNvSpPr>
          <p:nvPr>
            <p:ph type="sldNum" sz="quarter" idx="12"/>
          </p:nvPr>
        </p:nvSpPr>
        <p:spPr/>
        <p:txBody>
          <a:bodyPr/>
          <a:lstStyle/>
          <a:p>
            <a:fld id="{DFEFC3FA-66B8-4B62-85DD-C6BDE3927679}" type="slidenum">
              <a:rPr lang="fi-FI" smtClean="0"/>
              <a:t>‹#›</a:t>
            </a:fld>
            <a:endParaRPr lang="fi-FI"/>
          </a:p>
        </p:txBody>
      </p:sp>
    </p:spTree>
    <p:extLst>
      <p:ext uri="{BB962C8B-B14F-4D97-AF65-F5344CB8AC3E}">
        <p14:creationId xmlns:p14="http://schemas.microsoft.com/office/powerpoint/2010/main" val="413285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51319BD-2B08-7D09-C7BE-2F780DA69D3E}"/>
              </a:ext>
            </a:extLst>
          </p:cNvPr>
          <p:cNvSpPr>
            <a:spLocks noGrp="1"/>
          </p:cNvSpPr>
          <p:nvPr>
            <p:ph type="dt" sz="half" idx="10"/>
          </p:nvPr>
        </p:nvSpPr>
        <p:spPr/>
        <p:txBody>
          <a:bodyPr/>
          <a:lstStyle/>
          <a:p>
            <a:fld id="{738B9067-03FE-492A-B54E-9C3D98326A40}" type="datetime1">
              <a:rPr lang="fi-FI" smtClean="0"/>
              <a:t>30.1.2026</a:t>
            </a:fld>
            <a:endParaRPr lang="fi-FI"/>
          </a:p>
        </p:txBody>
      </p:sp>
      <p:sp>
        <p:nvSpPr>
          <p:cNvPr id="3" name="Alatunnisteen paikkamerkki 2">
            <a:extLst>
              <a:ext uri="{FF2B5EF4-FFF2-40B4-BE49-F238E27FC236}">
                <a16:creationId xmlns:a16="http://schemas.microsoft.com/office/drawing/2014/main" id="{8BEE181E-856E-28CA-2998-B522592B9F78}"/>
              </a:ext>
            </a:extLst>
          </p:cNvPr>
          <p:cNvSpPr>
            <a:spLocks noGrp="1"/>
          </p:cNvSpPr>
          <p:nvPr>
            <p:ph type="ftr" sz="quarter" idx="11"/>
          </p:nvPr>
        </p:nvSpPr>
        <p:spPr/>
        <p:txBody>
          <a:bodyPr/>
          <a:lstStyle/>
          <a:p>
            <a:r>
              <a:rPr lang="fi-FI"/>
              <a:t>CC-BY-SA Outi Pyöriä</a:t>
            </a:r>
          </a:p>
        </p:txBody>
      </p:sp>
      <p:sp>
        <p:nvSpPr>
          <p:cNvPr id="4" name="Dian numeron paikkamerkki 3">
            <a:extLst>
              <a:ext uri="{FF2B5EF4-FFF2-40B4-BE49-F238E27FC236}">
                <a16:creationId xmlns:a16="http://schemas.microsoft.com/office/drawing/2014/main" id="{E37572FC-FF1A-DBC5-0145-BB26E491A3E9}"/>
              </a:ext>
            </a:extLst>
          </p:cNvPr>
          <p:cNvSpPr>
            <a:spLocks noGrp="1"/>
          </p:cNvSpPr>
          <p:nvPr>
            <p:ph type="sldNum" sz="quarter" idx="12"/>
          </p:nvPr>
        </p:nvSpPr>
        <p:spPr/>
        <p:txBody>
          <a:bodyPr/>
          <a:lstStyle/>
          <a:p>
            <a:fld id="{DFEFC3FA-66B8-4B62-85DD-C6BDE3927679}" type="slidenum">
              <a:rPr lang="fi-FI" smtClean="0"/>
              <a:t>‹#›</a:t>
            </a:fld>
            <a:endParaRPr lang="fi-FI"/>
          </a:p>
        </p:txBody>
      </p:sp>
    </p:spTree>
    <p:extLst>
      <p:ext uri="{BB962C8B-B14F-4D97-AF65-F5344CB8AC3E}">
        <p14:creationId xmlns:p14="http://schemas.microsoft.com/office/powerpoint/2010/main" val="4144637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F09182-98A4-4ECE-E754-9C77AC135C9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41B9E63-E7D9-4E9A-19F6-0114D37870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4CBECE7C-CB44-58E6-51FE-ED308D615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96507C3-6142-1A94-4879-C8B2663F23E7}"/>
              </a:ext>
            </a:extLst>
          </p:cNvPr>
          <p:cNvSpPr>
            <a:spLocks noGrp="1"/>
          </p:cNvSpPr>
          <p:nvPr>
            <p:ph type="dt" sz="half" idx="10"/>
          </p:nvPr>
        </p:nvSpPr>
        <p:spPr/>
        <p:txBody>
          <a:bodyPr/>
          <a:lstStyle/>
          <a:p>
            <a:fld id="{9EBC1C60-4DD5-4E5A-AE39-2479B993CD87}" type="datetime1">
              <a:rPr lang="fi-FI" smtClean="0"/>
              <a:t>30.1.2026</a:t>
            </a:fld>
            <a:endParaRPr lang="fi-FI"/>
          </a:p>
        </p:txBody>
      </p:sp>
      <p:sp>
        <p:nvSpPr>
          <p:cNvPr id="6" name="Alatunnisteen paikkamerkki 5">
            <a:extLst>
              <a:ext uri="{FF2B5EF4-FFF2-40B4-BE49-F238E27FC236}">
                <a16:creationId xmlns:a16="http://schemas.microsoft.com/office/drawing/2014/main" id="{D686AF96-64F4-7E48-3D70-CD7D5A3FF0C0}"/>
              </a:ext>
            </a:extLst>
          </p:cNvPr>
          <p:cNvSpPr>
            <a:spLocks noGrp="1"/>
          </p:cNvSpPr>
          <p:nvPr>
            <p:ph type="ftr" sz="quarter" idx="11"/>
          </p:nvPr>
        </p:nvSpPr>
        <p:spPr/>
        <p:txBody>
          <a:bodyPr/>
          <a:lstStyle/>
          <a:p>
            <a:r>
              <a:rPr lang="fi-FI"/>
              <a:t>CC-BY-SA Outi Pyöriä</a:t>
            </a:r>
          </a:p>
        </p:txBody>
      </p:sp>
      <p:sp>
        <p:nvSpPr>
          <p:cNvPr id="7" name="Dian numeron paikkamerkki 6">
            <a:extLst>
              <a:ext uri="{FF2B5EF4-FFF2-40B4-BE49-F238E27FC236}">
                <a16:creationId xmlns:a16="http://schemas.microsoft.com/office/drawing/2014/main" id="{A93C1765-374C-D79A-09E6-60266BE26758}"/>
              </a:ext>
            </a:extLst>
          </p:cNvPr>
          <p:cNvSpPr>
            <a:spLocks noGrp="1"/>
          </p:cNvSpPr>
          <p:nvPr>
            <p:ph type="sldNum" sz="quarter" idx="12"/>
          </p:nvPr>
        </p:nvSpPr>
        <p:spPr/>
        <p:txBody>
          <a:bodyPr/>
          <a:lstStyle/>
          <a:p>
            <a:fld id="{DFEFC3FA-66B8-4B62-85DD-C6BDE3927679}" type="slidenum">
              <a:rPr lang="fi-FI" smtClean="0"/>
              <a:t>‹#›</a:t>
            </a:fld>
            <a:endParaRPr lang="fi-FI"/>
          </a:p>
        </p:txBody>
      </p:sp>
    </p:spTree>
    <p:extLst>
      <p:ext uri="{BB962C8B-B14F-4D97-AF65-F5344CB8AC3E}">
        <p14:creationId xmlns:p14="http://schemas.microsoft.com/office/powerpoint/2010/main" val="27198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6FCEB6-06BE-1EA4-0D24-3C27E691238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D549030-77D0-34F7-F346-9F86A2E6BD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ACEA903-305B-D759-D33A-2DA1AE45B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F236276-D7BB-21E7-D4FC-283FA36C7BFA}"/>
              </a:ext>
            </a:extLst>
          </p:cNvPr>
          <p:cNvSpPr>
            <a:spLocks noGrp="1"/>
          </p:cNvSpPr>
          <p:nvPr>
            <p:ph type="dt" sz="half" idx="10"/>
          </p:nvPr>
        </p:nvSpPr>
        <p:spPr/>
        <p:txBody>
          <a:bodyPr/>
          <a:lstStyle/>
          <a:p>
            <a:fld id="{2B187D0C-47D4-4115-9727-9C2E35425CFD}" type="datetime1">
              <a:rPr lang="fi-FI" smtClean="0"/>
              <a:t>30.1.2026</a:t>
            </a:fld>
            <a:endParaRPr lang="fi-FI"/>
          </a:p>
        </p:txBody>
      </p:sp>
      <p:sp>
        <p:nvSpPr>
          <p:cNvPr id="6" name="Alatunnisteen paikkamerkki 5">
            <a:extLst>
              <a:ext uri="{FF2B5EF4-FFF2-40B4-BE49-F238E27FC236}">
                <a16:creationId xmlns:a16="http://schemas.microsoft.com/office/drawing/2014/main" id="{1FDA55F5-3B15-9D08-B5F0-F8E89E780509}"/>
              </a:ext>
            </a:extLst>
          </p:cNvPr>
          <p:cNvSpPr>
            <a:spLocks noGrp="1"/>
          </p:cNvSpPr>
          <p:nvPr>
            <p:ph type="ftr" sz="quarter" idx="11"/>
          </p:nvPr>
        </p:nvSpPr>
        <p:spPr/>
        <p:txBody>
          <a:bodyPr/>
          <a:lstStyle/>
          <a:p>
            <a:r>
              <a:rPr lang="fi-FI"/>
              <a:t>CC-BY-SA Outi Pyöriä</a:t>
            </a:r>
          </a:p>
        </p:txBody>
      </p:sp>
      <p:sp>
        <p:nvSpPr>
          <p:cNvPr id="7" name="Dian numeron paikkamerkki 6">
            <a:extLst>
              <a:ext uri="{FF2B5EF4-FFF2-40B4-BE49-F238E27FC236}">
                <a16:creationId xmlns:a16="http://schemas.microsoft.com/office/drawing/2014/main" id="{5B74054E-FD4F-D499-8CBD-B35FE48CDB10}"/>
              </a:ext>
            </a:extLst>
          </p:cNvPr>
          <p:cNvSpPr>
            <a:spLocks noGrp="1"/>
          </p:cNvSpPr>
          <p:nvPr>
            <p:ph type="sldNum" sz="quarter" idx="12"/>
          </p:nvPr>
        </p:nvSpPr>
        <p:spPr/>
        <p:txBody>
          <a:bodyPr/>
          <a:lstStyle/>
          <a:p>
            <a:fld id="{DFEFC3FA-66B8-4B62-85DD-C6BDE3927679}" type="slidenum">
              <a:rPr lang="fi-FI" smtClean="0"/>
              <a:t>‹#›</a:t>
            </a:fld>
            <a:endParaRPr lang="fi-FI"/>
          </a:p>
        </p:txBody>
      </p:sp>
    </p:spTree>
    <p:extLst>
      <p:ext uri="{BB962C8B-B14F-4D97-AF65-F5344CB8AC3E}">
        <p14:creationId xmlns:p14="http://schemas.microsoft.com/office/powerpoint/2010/main" val="2517930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9B22AA4-501A-D59E-D45A-4EB9211DF9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AFD39E56-B335-0425-0D0B-2A873F370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E619B1C-287E-E0A8-CFE1-F3183D1312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62C46-863E-49BF-A43F-394F5FCCA615}" type="datetime1">
              <a:rPr lang="fi-FI" smtClean="0"/>
              <a:t>30.1.2026</a:t>
            </a:fld>
            <a:endParaRPr lang="fi-FI"/>
          </a:p>
        </p:txBody>
      </p:sp>
      <p:sp>
        <p:nvSpPr>
          <p:cNvPr id="5" name="Alatunnisteen paikkamerkki 4">
            <a:extLst>
              <a:ext uri="{FF2B5EF4-FFF2-40B4-BE49-F238E27FC236}">
                <a16:creationId xmlns:a16="http://schemas.microsoft.com/office/drawing/2014/main" id="{6AEB8B2A-D2FE-4389-E811-CF32869FF0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CC-BY-SA Outi Pyöriä</a:t>
            </a:r>
          </a:p>
        </p:txBody>
      </p:sp>
      <p:sp>
        <p:nvSpPr>
          <p:cNvPr id="6" name="Dian numeron paikkamerkki 5">
            <a:extLst>
              <a:ext uri="{FF2B5EF4-FFF2-40B4-BE49-F238E27FC236}">
                <a16:creationId xmlns:a16="http://schemas.microsoft.com/office/drawing/2014/main" id="{78FDCFFB-B654-6B25-B98E-30AD76745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EFC3FA-66B8-4B62-85DD-C6BDE3927679}" type="slidenum">
              <a:rPr lang="fi-FI" smtClean="0"/>
              <a:t>‹#›</a:t>
            </a:fld>
            <a:endParaRPr lang="fi-FI"/>
          </a:p>
        </p:txBody>
      </p:sp>
    </p:spTree>
    <p:extLst>
      <p:ext uri="{BB962C8B-B14F-4D97-AF65-F5344CB8AC3E}">
        <p14:creationId xmlns:p14="http://schemas.microsoft.com/office/powerpoint/2010/main" val="2885078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deed.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0ltM5m2M5Y8"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ng.com/videos/riverview/relatedvideo?q=Aivoverenkiertoh%C3%A4iri%C3%B6potilaan%20siirtymisten%20avustaminen%20&amp;mid=A066160338BFC19E97A5A066160338BFC19E97A5&amp;ajaxhist=0" TargetMode="External"/><Relationship Id="rId2" Type="http://schemas.openxmlformats.org/officeDocument/2006/relationships/hyperlink" Target="https://www.bing.com/videos/riverview/relatedvideo?&amp;q=Aivoverenkiertoh%C3%A4iri%C3%B6potilaan+siirtymisten+avustaminen+&amp;&amp;mid=25BD5CCF3A81F1258C5A25BD5CCF3A81F1258C5A&amp;&amp;FORM=VRDGAR" TargetMode="External"/><Relationship Id="rId1" Type="http://schemas.openxmlformats.org/officeDocument/2006/relationships/slideLayout" Target="../slideLayouts/slideLayout7.xml"/><Relationship Id="rId4" Type="http://schemas.openxmlformats.org/officeDocument/2006/relationships/hyperlink" Target="https://www.bing.com/videos/riverview/relatedvideo?q=Aivoverenkiertoh%C3%A4iri%C3%B6potilaan%20siirtymisten%20avustaminen%20&amp;mid=E49813601ECAEEAF9B4DE49813601ECAEEAF9B4D&amp;ajaxhist=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bing.com/videos/riverview/relatedvideo?q=Aivoverenkiertoh%C3%A4iri%C3%B6potilaan%20siirtymisten%20avustaminen%20&amp;mid=ECFB57F990BF214ABF1DECFB57F990BF214ABF1D&amp;ajaxhist=0" TargetMode="External"/><Relationship Id="rId2" Type="http://schemas.openxmlformats.org/officeDocument/2006/relationships/hyperlink" Target="https://www.bing.com/videos/riverview/relatedvideo?q=Aivoverenkiertoh%C3%A4iri%C3%B6potilaan%20siirtymisten%20avustaminen%20&amp;mid=8BCBA8783B0DBAE67F158BCBA8783B0DBAE67F15&amp;ajaxhist=0" TargetMode="External"/><Relationship Id="rId1" Type="http://schemas.openxmlformats.org/officeDocument/2006/relationships/slideLayout" Target="../slideLayouts/slideLayout7.xml"/><Relationship Id="rId4" Type="http://schemas.openxmlformats.org/officeDocument/2006/relationships/hyperlink" Target="https://www.bing.com/videos/riverview/relatedvideo?q=Aivoverenkiertoh%C3%A4iri%C3%B6potilaan%20siirtymisten%20avustaminen%20&amp;mid=2BAD407D072EA9CEE4282BAD407D072EA9CEE428&amp;ajaxhist=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www.toimia.fi/index.html" TargetMode="External"/><Relationship Id="rId3" Type="http://schemas.openxmlformats.org/officeDocument/2006/relationships/hyperlink" Target="http://www.terveyskirjasto.fi/xmedia/extra/hoi/hoi50051.pdf" TargetMode="External"/><Relationship Id="rId7" Type="http://schemas.openxmlformats.org/officeDocument/2006/relationships/hyperlink" Target="http://www.fysioterapia.net/koulutus_ja_tutkimus/fysioterapian_tietokantoja/" TargetMode="External"/><Relationship Id="rId2" Type="http://schemas.openxmlformats.org/officeDocument/2006/relationships/hyperlink" Target="http://www.duodecim.fi/kotisivut/docs/f231511789/kuntoutuksenkonsensuslausuma2008.pdf" TargetMode="External"/><Relationship Id="rId1" Type="http://schemas.openxmlformats.org/officeDocument/2006/relationships/slideLayout" Target="../slideLayouts/slideLayout7.xml"/><Relationship Id="rId6" Type="http://schemas.openxmlformats.org/officeDocument/2006/relationships/hyperlink" Target="https://helda.helsinki.fi/bitstream/handle/10138/24581/Hyvan%20kuntoutuskaytannon%20perusta.pdf?sequence=148" TargetMode="External"/><Relationship Id="rId5" Type="http://schemas.openxmlformats.org/officeDocument/2006/relationships/hyperlink" Target="http://www.kuntoutussaatio.fi/files/161/Asiakkaan_aanella.pdf" TargetMode="External"/><Relationship Id="rId4" Type="http://schemas.openxmlformats.org/officeDocument/2006/relationships/hyperlink" Target="http://www.kela.fi/in/internet/suomi.nsf/NET/301008135749SV?OpenDocumen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duodecim.fi/kotisivut/docs/f231511789/kuntoutuksenkonsensuslausuma2008.pdf" TargetMode="External"/><Relationship Id="rId2" Type="http://schemas.openxmlformats.org/officeDocument/2006/relationships/hyperlink" Target="https://www.duodecimlehti.fi/xmedia/duo/duo11845.pdf" TargetMode="External"/><Relationship Id="rId1" Type="http://schemas.openxmlformats.org/officeDocument/2006/relationships/slideLayout" Target="../slideLayouts/slideLayout7.xml"/><Relationship Id="rId4" Type="http://schemas.openxmlformats.org/officeDocument/2006/relationships/hyperlink" Target="http://www.terveyskirjasto.fi/xmedia/extra/hoi/hoi50051.pdf"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customXml" Target="../../customXml/item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customXml" Target="../../customXml/item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customXml" Target="../../customXml/item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customXml" Target="../../customXml/item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jpeg"/><Relationship Id="rId2" Type="http://schemas.openxmlformats.org/officeDocument/2006/relationships/tags" Target="../tags/tag5.xml"/><Relationship Id="rId1" Type="http://schemas.openxmlformats.org/officeDocument/2006/relationships/customXml" Target="../../customXml/item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1.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customXml" Target="../../customXml/item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03FE5B-D294-6738-D07A-D4CB2521D834}"/>
              </a:ext>
            </a:extLst>
          </p:cNvPr>
          <p:cNvSpPr>
            <a:spLocks noGrp="1"/>
          </p:cNvSpPr>
          <p:nvPr>
            <p:ph type="ctr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fi-FI" sz="4000" b="0" i="0" u="none" strike="noStrike" kern="1200" cap="none" spc="0" normalizeH="0" baseline="0" noProof="0" dirty="0">
                <a:ln>
                  <a:noFill/>
                </a:ln>
                <a:effectLst/>
                <a:uLnTx/>
                <a:uFillTx/>
                <a:latin typeface="Calibri" panose="020F0502020204030204"/>
                <a:ea typeface="+mn-ea"/>
                <a:cs typeface="+mn-cs"/>
              </a:rPr>
              <a:t>AVH-potilaan tukeminen arjessa</a:t>
            </a:r>
            <a:br>
              <a:rPr kumimoji="0" lang="fi-FI" sz="4000" b="0" i="0" u="none" strike="noStrike" kern="1200" cap="none" spc="0" normalizeH="0" baseline="0" noProof="0" dirty="0">
                <a:ln>
                  <a:noFill/>
                </a:ln>
                <a:effectLst/>
                <a:uLnTx/>
                <a:uFillTx/>
                <a:latin typeface="Calibri" panose="020F0502020204030204"/>
                <a:ea typeface="+mn-ea"/>
                <a:cs typeface="+mn-cs"/>
              </a:rPr>
            </a:br>
            <a:endParaRPr lang="fi-FI" sz="4000" dirty="0"/>
          </a:p>
        </p:txBody>
      </p:sp>
      <p:sp>
        <p:nvSpPr>
          <p:cNvPr id="3" name="Alaotsikko 2">
            <a:extLst>
              <a:ext uri="{FF2B5EF4-FFF2-40B4-BE49-F238E27FC236}">
                <a16:creationId xmlns:a16="http://schemas.microsoft.com/office/drawing/2014/main" id="{56A88FE6-C2A6-BC70-D7FC-20603BBE9DC7}"/>
              </a:ext>
            </a:extLst>
          </p:cNvPr>
          <p:cNvSpPr>
            <a:spLocks noGrp="1"/>
          </p:cNvSpPr>
          <p:nvPr>
            <p:ph type="subTitle" idx="1"/>
          </p:nvPr>
        </p:nvSpPr>
        <p:spPr/>
        <p:txBody>
          <a:bodyPr/>
          <a:lstStyle/>
          <a:p>
            <a:r>
              <a:rPr lang="fi-FI" dirty="0"/>
              <a:t>” Me kun ollaan aina oltu </a:t>
            </a:r>
          </a:p>
          <a:p>
            <a:r>
              <a:rPr lang="fi-FI" dirty="0"/>
              <a:t>sellaisia ulkona viihtyviä”</a:t>
            </a:r>
          </a:p>
          <a:p>
            <a:endParaRPr lang="fi-FI" dirty="0"/>
          </a:p>
        </p:txBody>
      </p:sp>
      <p:sp>
        <p:nvSpPr>
          <p:cNvPr id="6" name="Alatunnisteen paikkamerkki 5">
            <a:extLst>
              <a:ext uri="{FF2B5EF4-FFF2-40B4-BE49-F238E27FC236}">
                <a16:creationId xmlns:a16="http://schemas.microsoft.com/office/drawing/2014/main" id="{2068D82B-A69A-EF37-7AA6-147A725258C5}"/>
              </a:ext>
            </a:extLst>
          </p:cNvPr>
          <p:cNvSpPr>
            <a:spLocks noGrp="1"/>
          </p:cNvSpPr>
          <p:nvPr>
            <p:ph type="ftr" sz="quarter" idx="11"/>
          </p:nvPr>
        </p:nvSpPr>
        <p:spPr/>
        <p:txBody>
          <a:bodyPr/>
          <a:lstStyle/>
          <a:p>
            <a:r>
              <a:rPr lang="fi-FI" spc="-1">
                <a:solidFill>
                  <a:srgbClr val="FFFFFF"/>
                </a:solidFill>
                <a:latin typeface="Montserrat" panose="00000500000000000000" pitchFamily="2" charset="0"/>
                <a:hlinkClick r:id="rId2"/>
              </a:rPr>
              <a:t>CC BY-SA 4.0</a:t>
            </a:r>
            <a:endParaRPr lang="fi-FI" spc="-1">
              <a:solidFill>
                <a:srgbClr val="FFFFFF"/>
              </a:solidFill>
              <a:latin typeface="Montserrat" panose="00000500000000000000" pitchFamily="2" charset="0"/>
            </a:endParaRPr>
          </a:p>
          <a:p>
            <a:r>
              <a:rPr lang="fi-FI"/>
              <a:t> </a:t>
            </a:r>
            <a:r>
              <a:rPr lang="fi-FI" dirty="0"/>
              <a:t>Outi Pyöriä</a:t>
            </a:r>
          </a:p>
        </p:txBody>
      </p:sp>
    </p:spTree>
    <p:extLst>
      <p:ext uri="{BB962C8B-B14F-4D97-AF65-F5344CB8AC3E}">
        <p14:creationId xmlns:p14="http://schemas.microsoft.com/office/powerpoint/2010/main" val="744209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1FAC6E8-43A0-3450-D061-5B43E9BAC4C0}"/>
              </a:ext>
            </a:extLst>
          </p:cNvPr>
          <p:cNvSpPr txBox="1">
            <a:spLocks noGrp="1"/>
          </p:cNvSpPr>
          <p:nvPr>
            <p:ph type="title" idx="4294967295"/>
          </p:nvPr>
        </p:nvSpPr>
        <p:spPr>
          <a:xfrm>
            <a:off x="2936066" y="201183"/>
            <a:ext cx="7244099"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effectLst/>
                <a:uLnTx/>
                <a:uFillTx/>
                <a:latin typeface="+mn-lt"/>
                <a:ea typeface="+mn-ea"/>
                <a:cs typeface="+mn-cs"/>
              </a:rPr>
              <a:t>Istumasta seisomaan nousun avustaminen</a:t>
            </a:r>
          </a:p>
        </p:txBody>
      </p:sp>
      <p:sp>
        <p:nvSpPr>
          <p:cNvPr id="5" name="Tekstiruutu 4">
            <a:extLst>
              <a:ext uri="{FF2B5EF4-FFF2-40B4-BE49-F238E27FC236}">
                <a16:creationId xmlns:a16="http://schemas.microsoft.com/office/drawing/2014/main" id="{D728970C-09BC-9F45-1BA9-8C35F8DC8720}"/>
              </a:ext>
            </a:extLst>
          </p:cNvPr>
          <p:cNvSpPr txBox="1"/>
          <p:nvPr/>
        </p:nvSpPr>
        <p:spPr>
          <a:xfrm>
            <a:off x="692141" y="1113315"/>
            <a:ext cx="11499859" cy="5509200"/>
          </a:xfrm>
          <a:prstGeom prst="rect">
            <a:avLst/>
          </a:prstGeom>
          <a:noFill/>
        </p:spPr>
        <p:txBody>
          <a:bodyPr wrap="square" rtlCol="0">
            <a:spAutoFit/>
          </a:bodyPr>
          <a:lstStyle/>
          <a:p>
            <a:r>
              <a:rPr lang="fi-FI" sz="2200" dirty="0"/>
              <a:t>    Istumasta seisomaan nousu on haastava tehtävä. </a:t>
            </a:r>
          </a:p>
          <a:p>
            <a:pPr marL="285750" indent="-285750">
              <a:buFont typeface="Arial" panose="020B0604020202020204" pitchFamily="34" charset="0"/>
              <a:buChar char="•"/>
            </a:pPr>
            <a:r>
              <a:rPr lang="fi-FI" sz="2200" dirty="0"/>
              <a:t>Yleiset huomioitavat asiat, jotka mahdollistavat suoriutumista:</a:t>
            </a:r>
          </a:p>
          <a:p>
            <a:pPr marL="457200" indent="-457200">
              <a:buFont typeface="+mj-lt"/>
              <a:buAutoNum type="arabicPeriod"/>
            </a:pPr>
            <a:r>
              <a:rPr lang="fi-FI" sz="2200" dirty="0"/>
              <a:t>Takapuolen tuominen lähemmäs tuolin reunaa</a:t>
            </a:r>
          </a:p>
          <a:p>
            <a:r>
              <a:rPr lang="fi-FI" sz="2200" dirty="0"/>
              <a:t>2.    Kantapäät selkeästi polvien takana, jolloin paino saadaan siirtymään jalkojen päälle</a:t>
            </a:r>
          </a:p>
          <a:p>
            <a:pPr marL="457200" indent="-457200">
              <a:buAutoNum type="arabicPeriod" startAt="3"/>
            </a:pPr>
            <a:r>
              <a:rPr lang="fi-FI" sz="2200" dirty="0"/>
              <a:t>Ylävartalon kallistus eteen niin, että paino siirtyy alaraajojen päälle </a:t>
            </a:r>
          </a:p>
          <a:p>
            <a:pPr marL="457200" indent="-457200">
              <a:buAutoNum type="arabicPeriod" startAt="4"/>
            </a:pPr>
            <a:r>
              <a:rPr lang="fi-FI" sz="2200" dirty="0"/>
              <a:t>Pieni vartalon heijaus ja kolmannella heijauksella ylös voi helpottaa ylösnousua. Tämä edellyttää että asiakkaalla on edessään esim. rollaattori, josta voi ottaa tukea.</a:t>
            </a:r>
          </a:p>
          <a:p>
            <a:pPr marL="457200" indent="-457200">
              <a:buAutoNum type="arabicPeriod" startAt="5"/>
            </a:pPr>
            <a:r>
              <a:rPr lang="fi-FI" sz="2200" dirty="0"/>
              <a:t>Myös istumaan menoa tulee harjoitella, koska useimmat  kaatumiset tapahtuvat juuri istumaan käydessä.</a:t>
            </a:r>
          </a:p>
          <a:p>
            <a:pPr marL="457200" indent="-457200">
              <a:buAutoNum type="arabicPeriod" startAt="6"/>
            </a:pPr>
            <a:r>
              <a:rPr lang="fi-FI" sz="2200" dirty="0"/>
              <a:t>Istumaan käydessä ylävartalo kallistetaan eteen ja viedään  lantio taakse kohti istuinta. TÄRKEÄ pyrkiä hidastamaan istuutumista, jottei hallitsematon istumaan meno ”heitä” asiakasta taaksepäin. Tarvitaan alaraajojen jarruttavaa lihastyötä. Tämä on myös hyvä lihasharjoitus alaraajoille.</a:t>
            </a:r>
          </a:p>
          <a:p>
            <a:endParaRPr lang="fi-FI" sz="2200" dirty="0"/>
          </a:p>
          <a:p>
            <a:endParaRPr lang="fi-FI" sz="2200" dirty="0"/>
          </a:p>
          <a:p>
            <a:r>
              <a:rPr lang="fi-FI" sz="2200" dirty="0"/>
              <a:t>       </a:t>
            </a:r>
          </a:p>
        </p:txBody>
      </p:sp>
      <p:sp>
        <p:nvSpPr>
          <p:cNvPr id="41" name="Tekstiruutu 40">
            <a:extLst>
              <a:ext uri="{FF2B5EF4-FFF2-40B4-BE49-F238E27FC236}">
                <a16:creationId xmlns:a16="http://schemas.microsoft.com/office/drawing/2014/main" id="{13C049EE-D2EE-4F6F-8F25-D628BD8D8C32}"/>
              </a:ext>
            </a:extLst>
          </p:cNvPr>
          <p:cNvSpPr txBox="1"/>
          <p:nvPr/>
        </p:nvSpPr>
        <p:spPr>
          <a:xfrm>
            <a:off x="1241627" y="5695606"/>
            <a:ext cx="3926844" cy="369332"/>
          </a:xfrm>
          <a:prstGeom prst="rect">
            <a:avLst/>
          </a:prstGeom>
          <a:noFill/>
        </p:spPr>
        <p:txBody>
          <a:bodyPr wrap="none" rtlCol="0">
            <a:spAutoFit/>
          </a:bodyPr>
          <a:lstStyle/>
          <a:p>
            <a:r>
              <a:rPr lang="en-US" dirty="0"/>
              <a:t>Shumway-Cook A, Woollacott MH. 2007</a:t>
            </a:r>
            <a:endParaRPr lang="fi-FI" dirty="0"/>
          </a:p>
        </p:txBody>
      </p:sp>
      <p:sp>
        <p:nvSpPr>
          <p:cNvPr id="11" name="Tekstiruutu 10">
            <a:extLst>
              <a:ext uri="{FF2B5EF4-FFF2-40B4-BE49-F238E27FC236}">
                <a16:creationId xmlns:a16="http://schemas.microsoft.com/office/drawing/2014/main" id="{85C6804B-8475-3B91-52E2-CE221D9B4BD7}"/>
              </a:ext>
            </a:extLst>
          </p:cNvPr>
          <p:cNvSpPr txBox="1"/>
          <p:nvPr/>
        </p:nvSpPr>
        <p:spPr>
          <a:xfrm>
            <a:off x="5993675" y="5674611"/>
            <a:ext cx="5256695" cy="369332"/>
          </a:xfrm>
          <a:prstGeom prst="rect">
            <a:avLst/>
          </a:prstGeom>
          <a:noFill/>
        </p:spPr>
        <p:txBody>
          <a:bodyPr wrap="none" rtlCol="0">
            <a:spAutoFit/>
          </a:bodyPr>
          <a:lstStyle/>
          <a:p>
            <a:r>
              <a:rPr lang="fi-FI" dirty="0"/>
              <a:t>Katso seuraava video istumaan nousun avustamisesta:</a:t>
            </a:r>
          </a:p>
        </p:txBody>
      </p:sp>
      <p:sp>
        <p:nvSpPr>
          <p:cNvPr id="4" name="Tekstiruutu 3">
            <a:extLst>
              <a:ext uri="{FF2B5EF4-FFF2-40B4-BE49-F238E27FC236}">
                <a16:creationId xmlns:a16="http://schemas.microsoft.com/office/drawing/2014/main" id="{9CB12A0E-5E21-AD3E-77F3-CF27C87993FB}"/>
              </a:ext>
            </a:extLst>
          </p:cNvPr>
          <p:cNvSpPr txBox="1"/>
          <p:nvPr/>
        </p:nvSpPr>
        <p:spPr>
          <a:xfrm>
            <a:off x="6183149" y="5953561"/>
            <a:ext cx="5067221" cy="646331"/>
          </a:xfrm>
          <a:prstGeom prst="rect">
            <a:avLst/>
          </a:prstGeom>
          <a:noFill/>
        </p:spPr>
        <p:txBody>
          <a:bodyPr wrap="none" rtlCol="0">
            <a:spAutoFit/>
          </a:bodyPr>
          <a:lstStyle/>
          <a:p>
            <a:r>
              <a:rPr lang="fi-FI" dirty="0">
                <a:hlinkClick r:id="rId3"/>
              </a:rPr>
              <a:t>https://www.youtube.com/watch?v=0ltM5m2M5Y8</a:t>
            </a:r>
            <a:endParaRPr lang="fi-FI" dirty="0"/>
          </a:p>
          <a:p>
            <a:endParaRPr lang="fi-FI" dirty="0"/>
          </a:p>
        </p:txBody>
      </p:sp>
      <p:sp>
        <p:nvSpPr>
          <p:cNvPr id="6" name="Alatunnisteen paikkamerkki 5">
            <a:extLst>
              <a:ext uri="{FF2B5EF4-FFF2-40B4-BE49-F238E27FC236}">
                <a16:creationId xmlns:a16="http://schemas.microsoft.com/office/drawing/2014/main" id="{F6AEDE4C-1B32-5BC3-E790-FA04914F65C0}"/>
              </a:ext>
            </a:extLst>
          </p:cNvPr>
          <p:cNvSpPr>
            <a:spLocks noGrp="1"/>
          </p:cNvSpPr>
          <p:nvPr>
            <p:ph type="ftr" sz="quarter" idx="11"/>
          </p:nvPr>
        </p:nvSpPr>
        <p:spPr/>
        <p:txBody>
          <a:bodyPr/>
          <a:lstStyle/>
          <a:p>
            <a:r>
              <a:rPr lang="fi-FI"/>
              <a:t>CC-BY-SA Outi Pyöriä</a:t>
            </a:r>
          </a:p>
        </p:txBody>
      </p:sp>
    </p:spTree>
    <p:extLst>
      <p:ext uri="{BB962C8B-B14F-4D97-AF65-F5344CB8AC3E}">
        <p14:creationId xmlns:p14="http://schemas.microsoft.com/office/powerpoint/2010/main" val="1664758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F64238-1E69-D659-2A9F-7D4F232ED266}"/>
              </a:ext>
            </a:extLst>
          </p:cNvPr>
          <p:cNvSpPr txBox="1">
            <a:spLocks noGrp="1"/>
          </p:cNvSpPr>
          <p:nvPr>
            <p:ph type="title" idx="4294967295"/>
          </p:nvPr>
        </p:nvSpPr>
        <p:spPr>
          <a:xfrm>
            <a:off x="554804" y="440533"/>
            <a:ext cx="1111184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0" i="0" strike="noStrike" kern="1200" cap="none" spc="0" normalizeH="0" baseline="0" noProof="0" dirty="0">
                <a:ln>
                  <a:noFill/>
                </a:ln>
                <a:effectLst/>
                <a:uLnTx/>
                <a:uFillTx/>
                <a:latin typeface="+mn-lt"/>
                <a:ea typeface="+mn-ea"/>
                <a:cs typeface="+mn-cs"/>
              </a:rPr>
              <a:t>On hyödyllistä harjoitella monenlaisilta tuoleilta ylösnousua</a:t>
            </a:r>
          </a:p>
        </p:txBody>
      </p:sp>
      <p:sp>
        <p:nvSpPr>
          <p:cNvPr id="6" name="Tekstiruutu 5">
            <a:extLst>
              <a:ext uri="{FF2B5EF4-FFF2-40B4-BE49-F238E27FC236}">
                <a16:creationId xmlns:a16="http://schemas.microsoft.com/office/drawing/2014/main" id="{71ECBBEA-CBEF-2696-A099-E11B3A4FB3C3}"/>
              </a:ext>
            </a:extLst>
          </p:cNvPr>
          <p:cNvSpPr txBox="1"/>
          <p:nvPr/>
        </p:nvSpPr>
        <p:spPr>
          <a:xfrm>
            <a:off x="102743" y="2001255"/>
            <a:ext cx="12005798" cy="2677656"/>
          </a:xfrm>
          <a:prstGeom prst="rect">
            <a:avLst/>
          </a:prstGeom>
          <a:noFill/>
        </p:spPr>
        <p:txBody>
          <a:bodyPr wrap="square" rtlCol="0">
            <a:spAutoFit/>
          </a:bodyPr>
          <a:lstStyle/>
          <a:p>
            <a:pPr marL="285750" indent="-285750">
              <a:buFont typeface="Arial" panose="020B0604020202020204" pitchFamily="34" charset="0"/>
              <a:buChar char="•"/>
            </a:pPr>
            <a:r>
              <a:rPr lang="fi-FI" sz="2800" dirty="0"/>
              <a:t>AVH-potilaat kompensoivat usein heikkoa halvaantuneen puolen alaraajan heikkoutta käyttämällä käsiä apuna ponnistusvaiheessa.</a:t>
            </a:r>
          </a:p>
          <a:p>
            <a:pPr marL="342900" indent="-342900">
              <a:buFont typeface="Arial" panose="020B0604020202020204" pitchFamily="34" charset="0"/>
              <a:buChar char="•"/>
            </a:pPr>
            <a:r>
              <a:rPr lang="fi-FI" sz="2800" dirty="0"/>
              <a:t>Erilaisilta istuimilta nousua on hyvä harjoitella, koska eri korkuisilta, eri pehmoisilta tai kovilta alustoilta ponnistettaessa vaaditaan erilaista lihastyötä.</a:t>
            </a:r>
          </a:p>
          <a:p>
            <a:pPr marL="342900" indent="-342900">
              <a:buFont typeface="Arial" panose="020B0604020202020204" pitchFamily="34" charset="0"/>
              <a:buChar char="•"/>
            </a:pPr>
            <a:r>
              <a:rPr lang="fi-FI" sz="2800" dirty="0"/>
              <a:t>Käsinojallinen tai käsinojaton tuoli edellyttää käsien muuttamista eri kohtiin tuolilla ja haastaa myös tuolilta nousua eri tavalla.</a:t>
            </a:r>
          </a:p>
        </p:txBody>
      </p:sp>
      <p:sp>
        <p:nvSpPr>
          <p:cNvPr id="5" name="Tekstiruutu 4">
            <a:extLst>
              <a:ext uri="{FF2B5EF4-FFF2-40B4-BE49-F238E27FC236}">
                <a16:creationId xmlns:a16="http://schemas.microsoft.com/office/drawing/2014/main" id="{BB0A3A47-CA8D-BD57-B2DB-2B3D2C427991}"/>
              </a:ext>
            </a:extLst>
          </p:cNvPr>
          <p:cNvSpPr txBox="1"/>
          <p:nvPr/>
        </p:nvSpPr>
        <p:spPr>
          <a:xfrm>
            <a:off x="554804" y="5376938"/>
            <a:ext cx="3439468" cy="369332"/>
          </a:xfrm>
          <a:prstGeom prst="rect">
            <a:avLst/>
          </a:prstGeom>
          <a:noFill/>
        </p:spPr>
        <p:txBody>
          <a:bodyPr wrap="none" rtlCol="0">
            <a:spAutoFit/>
          </a:bodyPr>
          <a:lstStyle/>
          <a:p>
            <a:r>
              <a:rPr lang="fi-FI" dirty="0" err="1"/>
              <a:t>Woollacott</a:t>
            </a:r>
            <a:r>
              <a:rPr lang="fi-FI" dirty="0"/>
              <a:t> &amp; </a:t>
            </a:r>
            <a:r>
              <a:rPr lang="fi-FI" dirty="0" err="1"/>
              <a:t>Shumway</a:t>
            </a:r>
            <a:r>
              <a:rPr lang="fi-FI" dirty="0"/>
              <a:t>-Cook 2007</a:t>
            </a:r>
          </a:p>
        </p:txBody>
      </p:sp>
      <p:sp>
        <p:nvSpPr>
          <p:cNvPr id="7" name="Alatunnisteen paikkamerkki 6">
            <a:extLst>
              <a:ext uri="{FF2B5EF4-FFF2-40B4-BE49-F238E27FC236}">
                <a16:creationId xmlns:a16="http://schemas.microsoft.com/office/drawing/2014/main" id="{0F582A06-03CD-708C-D049-2E51BED7C7F4}"/>
              </a:ext>
            </a:extLst>
          </p:cNvPr>
          <p:cNvSpPr>
            <a:spLocks noGrp="1"/>
          </p:cNvSpPr>
          <p:nvPr>
            <p:ph type="ftr" sz="quarter" idx="11"/>
          </p:nvPr>
        </p:nvSpPr>
        <p:spPr>
          <a:xfrm>
            <a:off x="3723088" y="6444297"/>
            <a:ext cx="4114800" cy="365125"/>
          </a:xfrm>
        </p:spPr>
        <p:txBody>
          <a:bodyPr/>
          <a:lstStyle/>
          <a:p>
            <a:r>
              <a:rPr lang="fi-FI" dirty="0"/>
              <a:t>CC-BY-SA Outi Pyöriä</a:t>
            </a:r>
          </a:p>
        </p:txBody>
      </p:sp>
    </p:spTree>
    <p:extLst>
      <p:ext uri="{BB962C8B-B14F-4D97-AF65-F5344CB8AC3E}">
        <p14:creationId xmlns:p14="http://schemas.microsoft.com/office/powerpoint/2010/main" val="924540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FA225B4-10E7-7D50-E842-E4E5F466DFBD}"/>
              </a:ext>
            </a:extLst>
          </p:cNvPr>
          <p:cNvSpPr txBox="1">
            <a:spLocks noGrp="1"/>
          </p:cNvSpPr>
          <p:nvPr>
            <p:ph type="title" idx="4294967295"/>
          </p:nvPr>
        </p:nvSpPr>
        <p:spPr>
          <a:xfrm>
            <a:off x="3386294" y="27282"/>
            <a:ext cx="4187172"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effectLst/>
                <a:uLnTx/>
                <a:uFillTx/>
                <a:latin typeface="Calibri" panose="020F0502020204030204"/>
                <a:ea typeface="+mn-ea"/>
                <a:cs typeface="+mn-cs"/>
              </a:rPr>
              <a:t>Käytännön vinkkejä……..</a:t>
            </a:r>
          </a:p>
        </p:txBody>
      </p:sp>
      <p:sp>
        <p:nvSpPr>
          <p:cNvPr id="5" name="Tekstiruutu 4">
            <a:extLst>
              <a:ext uri="{FF2B5EF4-FFF2-40B4-BE49-F238E27FC236}">
                <a16:creationId xmlns:a16="http://schemas.microsoft.com/office/drawing/2014/main" id="{E10D955D-B35F-B20A-0FC4-9D7B83E37DC3}"/>
              </a:ext>
            </a:extLst>
          </p:cNvPr>
          <p:cNvSpPr txBox="1"/>
          <p:nvPr/>
        </p:nvSpPr>
        <p:spPr>
          <a:xfrm>
            <a:off x="130629" y="606161"/>
            <a:ext cx="12061371" cy="6001643"/>
          </a:xfrm>
          <a:prstGeom prst="rect">
            <a:avLst/>
          </a:prstGeom>
          <a:noFill/>
        </p:spPr>
        <p:txBody>
          <a:bodyPr wrap="square" rtlCol="0">
            <a:spAutoFit/>
          </a:bodyPr>
          <a:lstStyle/>
          <a:p>
            <a:pPr marL="285750" indent="-285750">
              <a:buFont typeface="Arial" panose="020B0604020202020204" pitchFamily="34" charset="0"/>
              <a:buChar char="•"/>
            </a:pPr>
            <a:r>
              <a:rPr lang="fi-FI" sz="2400" dirty="0"/>
              <a:t>Toiminnallisen tilanteen </a:t>
            </a:r>
            <a:r>
              <a:rPr lang="fi-FI" sz="2400" b="1" dirty="0"/>
              <a:t>aloittaminen ja lopettaminen </a:t>
            </a:r>
            <a:r>
              <a:rPr lang="fi-FI" sz="2400" dirty="0"/>
              <a:t>ovat tärkeitä vaiheita: </a:t>
            </a:r>
          </a:p>
          <a:p>
            <a:r>
              <a:rPr lang="fi-FI" sz="2400" dirty="0"/>
              <a:t>      Selkeä ohjaus (näyttäminen, sanallinen tai manuaalinen ohjaus) ja lopussa on hyvä kysyä</a:t>
            </a:r>
          </a:p>
          <a:p>
            <a:r>
              <a:rPr lang="fi-FI" sz="2400" dirty="0"/>
              <a:t>      miten asiakas koki onnistuneensa. Palaute onnistumisesta ja kriittisistä vaiheista on hyvä </a:t>
            </a:r>
          </a:p>
          <a:p>
            <a:r>
              <a:rPr lang="fi-FI" sz="2400" dirty="0"/>
              <a:t>      antaa rohkaisevasti. Onnistumisen tunteen saavuttamiseksi on tärkeä  miettiä tehtävän</a:t>
            </a:r>
          </a:p>
          <a:p>
            <a:r>
              <a:rPr lang="fi-FI" sz="2400" dirty="0"/>
              <a:t>      sopivaa vaikeusastetta: saa olla haastetta, mutta samalla mahdollisuus onnistumiseen.</a:t>
            </a:r>
          </a:p>
          <a:p>
            <a:endParaRPr lang="fi-FI" sz="2400" dirty="0"/>
          </a:p>
          <a:p>
            <a:pPr marL="342900" indent="-342900">
              <a:buFont typeface="Arial" panose="020B0604020202020204" pitchFamily="34" charset="0"/>
              <a:buChar char="•"/>
            </a:pPr>
            <a:r>
              <a:rPr lang="fi-FI" sz="2400" dirty="0"/>
              <a:t>Hyvä muistaa, että asiakkaalla voi olla </a:t>
            </a:r>
            <a:r>
              <a:rPr lang="fi-FI" sz="2400" b="1" dirty="0"/>
              <a:t>oma totuttu tapa </a:t>
            </a:r>
            <a:r>
              <a:rPr lang="fi-FI" sz="2400" dirty="0"/>
              <a:t>suorittaa jokin asia esim.</a:t>
            </a:r>
          </a:p>
          <a:p>
            <a:r>
              <a:rPr lang="fi-FI" sz="2400" dirty="0"/>
              <a:t>     vuoteesta ylösnousu. Hyvä kysymys onkin:” Miten teillä on ollut tapana nousta vuoteesta?”</a:t>
            </a:r>
          </a:p>
          <a:p>
            <a:r>
              <a:rPr lang="fi-FI" sz="2400" dirty="0"/>
              <a:t>     Asiakas voi sanoittaa omaa suoritustaan tai näyttää ja samalla realisoituu pystyykö suoritta-</a:t>
            </a:r>
          </a:p>
          <a:p>
            <a:r>
              <a:rPr lang="fi-FI" sz="2400" dirty="0"/>
              <a:t>    maan tehtävän omatoimisesti. Hoitaja saa arvokasta tietoa ja samalla näkee missä tarvitaan</a:t>
            </a:r>
          </a:p>
          <a:p>
            <a:r>
              <a:rPr lang="fi-FI" sz="2400" dirty="0"/>
              <a:t>    apua. Hyvä muistaa, ettei ole vain yhtä tapaa suorittaa toiminnallisia tehtäviä. </a:t>
            </a:r>
          </a:p>
          <a:p>
            <a:endParaRPr lang="fi-FI" sz="2400" dirty="0"/>
          </a:p>
          <a:p>
            <a:pPr marL="342900" indent="-342900">
              <a:buFont typeface="Arial" panose="020B0604020202020204" pitchFamily="34" charset="0"/>
              <a:buChar char="•"/>
            </a:pPr>
            <a:r>
              <a:rPr lang="fi-FI" sz="2400" b="1" dirty="0"/>
              <a:t>Musiikin käyttö </a:t>
            </a:r>
            <a:r>
              <a:rPr lang="fi-FI" sz="2400" dirty="0"/>
              <a:t>hyödyllistä, auttaa keskittymään, rauhoittaa, tuo mielihyvää ja rytmi auttaa painonsiirrossa ja esim. kävelyn rytmittämisessä. Mielellään asiakkaan lempimusiikkia.</a:t>
            </a:r>
          </a:p>
          <a:p>
            <a:endParaRPr lang="fi-FI" sz="2400" dirty="0"/>
          </a:p>
          <a:p>
            <a:pPr marL="342900" indent="-342900">
              <a:buFont typeface="Arial" panose="020B0604020202020204" pitchFamily="34" charset="0"/>
              <a:buChar char="•"/>
            </a:pPr>
            <a:r>
              <a:rPr lang="fi-FI" sz="2400" b="1" dirty="0"/>
              <a:t>Toiminta mitoitetaan </a:t>
            </a:r>
            <a:r>
              <a:rPr lang="fi-FI" sz="2400" dirty="0"/>
              <a:t>asiakkaan voimavarojen mukaan                                                                       </a:t>
            </a:r>
          </a:p>
        </p:txBody>
      </p:sp>
      <p:sp>
        <p:nvSpPr>
          <p:cNvPr id="2" name="Alatunnisteen paikkamerkki 1">
            <a:extLst>
              <a:ext uri="{FF2B5EF4-FFF2-40B4-BE49-F238E27FC236}">
                <a16:creationId xmlns:a16="http://schemas.microsoft.com/office/drawing/2014/main" id="{74F35661-C749-F6C3-1081-B4FA0C867A34}"/>
              </a:ext>
            </a:extLst>
          </p:cNvPr>
          <p:cNvSpPr>
            <a:spLocks noGrp="1"/>
          </p:cNvSpPr>
          <p:nvPr>
            <p:ph type="ftr" sz="quarter" idx="11"/>
          </p:nvPr>
        </p:nvSpPr>
        <p:spPr/>
        <p:txBody>
          <a:bodyPr/>
          <a:lstStyle/>
          <a:p>
            <a:r>
              <a:rPr lang="fi-FI"/>
              <a:t>CC-BY-SA Outi Pyöriä</a:t>
            </a:r>
          </a:p>
        </p:txBody>
      </p:sp>
    </p:spTree>
    <p:extLst>
      <p:ext uri="{BB962C8B-B14F-4D97-AF65-F5344CB8AC3E}">
        <p14:creationId xmlns:p14="http://schemas.microsoft.com/office/powerpoint/2010/main" val="42231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E5B062-C4AE-228D-6616-FEBB51D2C72E}"/>
              </a:ext>
            </a:extLst>
          </p:cNvPr>
          <p:cNvSpPr txBox="1">
            <a:spLocks noGrp="1"/>
          </p:cNvSpPr>
          <p:nvPr>
            <p:ph type="title" idx="4294967295"/>
          </p:nvPr>
        </p:nvSpPr>
        <p:spPr>
          <a:xfrm>
            <a:off x="1593334" y="472932"/>
            <a:ext cx="813036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i="0" strike="noStrike" kern="1200" cap="none" spc="0" normalizeH="0" baseline="0" noProof="0" dirty="0">
                <a:ln>
                  <a:noFill/>
                </a:ln>
                <a:effectLst/>
                <a:uLnTx/>
                <a:uFillTx/>
                <a:latin typeface="+mn-lt"/>
                <a:ea typeface="+mn-ea"/>
                <a:cs typeface="+mn-cs"/>
              </a:rPr>
              <a:t>Turvallinen liikkuminen ja kaatumisten ehkäisy</a:t>
            </a:r>
          </a:p>
        </p:txBody>
      </p:sp>
      <p:sp>
        <p:nvSpPr>
          <p:cNvPr id="3" name="Tekstiruutu 2">
            <a:extLst>
              <a:ext uri="{FF2B5EF4-FFF2-40B4-BE49-F238E27FC236}">
                <a16:creationId xmlns:a16="http://schemas.microsoft.com/office/drawing/2014/main" id="{FD28F338-0D14-58A5-0C42-4AD84380A13F}"/>
              </a:ext>
            </a:extLst>
          </p:cNvPr>
          <p:cNvSpPr txBox="1"/>
          <p:nvPr/>
        </p:nvSpPr>
        <p:spPr>
          <a:xfrm>
            <a:off x="713232" y="1152144"/>
            <a:ext cx="11478768" cy="6001643"/>
          </a:xfrm>
          <a:prstGeom prst="rect">
            <a:avLst/>
          </a:prstGeom>
          <a:noFill/>
        </p:spPr>
        <p:txBody>
          <a:bodyPr wrap="square" rtlCol="0">
            <a:spAutoFit/>
          </a:bodyPr>
          <a:lstStyle/>
          <a:p>
            <a:r>
              <a:rPr lang="fi-FI" sz="2400" b="1" dirty="0"/>
              <a:t>Ympäristö ja apuvälineet turvallisen liikkumisen tueksi</a:t>
            </a:r>
          </a:p>
          <a:p>
            <a:r>
              <a:rPr lang="fi-FI" sz="2400" dirty="0"/>
              <a:t>Matot ja turhat tavarat pois kulkuväyliltä</a:t>
            </a:r>
          </a:p>
          <a:p>
            <a:r>
              <a:rPr lang="fi-FI" sz="2400" dirty="0"/>
              <a:t>Hyvä valaistus ja yö valon järjestäminen</a:t>
            </a:r>
          </a:p>
          <a:p>
            <a:r>
              <a:rPr lang="fi-FI" sz="2400" dirty="0"/>
              <a:t>Tarvittavien tukien ja liuskojen asentaminen</a:t>
            </a:r>
          </a:p>
          <a:p>
            <a:r>
              <a:rPr lang="fi-FI" sz="2400" dirty="0"/>
              <a:t>Apuvälineiden kartoitus ja hankinta esim. </a:t>
            </a:r>
          </a:p>
          <a:p>
            <a:r>
              <a:rPr lang="fi-FI" sz="2400" dirty="0"/>
              <a:t>WC-pöntön korotus, sängyn puolikaide, liikkumisen apuvälineet</a:t>
            </a:r>
          </a:p>
          <a:p>
            <a:r>
              <a:rPr lang="fi-FI" sz="2400" dirty="0"/>
              <a:t>Hyvät jalkineet</a:t>
            </a:r>
          </a:p>
          <a:p>
            <a:endParaRPr lang="fi-FI" sz="2400" dirty="0"/>
          </a:p>
          <a:p>
            <a:r>
              <a:rPr lang="fi-FI" sz="2400" b="1" dirty="0"/>
              <a:t>AVH-potilaan omat toimintatavat </a:t>
            </a:r>
          </a:p>
          <a:p>
            <a:r>
              <a:rPr lang="fi-FI" sz="2400" dirty="0"/>
              <a:t>Turvallinen liikkuminen tutuissa ympäristöissä. Havainnoidaan riskipaikat ja kerrataan niitä</a:t>
            </a:r>
          </a:p>
          <a:p>
            <a:r>
              <a:rPr lang="fi-FI" sz="2400" dirty="0"/>
              <a:t>Asiakkaan oma suunnittelu ja ennakointi mukaan</a:t>
            </a:r>
          </a:p>
          <a:p>
            <a:r>
              <a:rPr lang="fi-FI" sz="2400" dirty="0"/>
              <a:t>Turvallisuuden tunne vapauttaa yrittämään. Usein se, että lähellä on tarvittaessa tuki, josta saa varmistettua liikkumistaan, esim. seinässä oleva kävelykaide tai avustaja johon voi tarvittaessa tukeutua</a:t>
            </a:r>
          </a:p>
          <a:p>
            <a:r>
              <a:rPr lang="fi-FI" sz="2400" dirty="0"/>
              <a:t>Opitaan käyttämään apuvälineitä tarkoituksenmukaisesti</a:t>
            </a:r>
          </a:p>
          <a:p>
            <a:r>
              <a:rPr lang="fi-FI" sz="2400" dirty="0"/>
              <a:t> </a:t>
            </a:r>
          </a:p>
        </p:txBody>
      </p:sp>
      <p:sp>
        <p:nvSpPr>
          <p:cNvPr id="5" name="Alatunnisteen paikkamerkki 4">
            <a:extLst>
              <a:ext uri="{FF2B5EF4-FFF2-40B4-BE49-F238E27FC236}">
                <a16:creationId xmlns:a16="http://schemas.microsoft.com/office/drawing/2014/main" id="{152C075D-1FED-4A28-3EA3-F865870D0D02}"/>
              </a:ext>
            </a:extLst>
          </p:cNvPr>
          <p:cNvSpPr>
            <a:spLocks noGrp="1"/>
          </p:cNvSpPr>
          <p:nvPr>
            <p:ph type="ftr" sz="quarter" idx="11"/>
          </p:nvPr>
        </p:nvSpPr>
        <p:spPr/>
        <p:txBody>
          <a:bodyPr/>
          <a:lstStyle/>
          <a:p>
            <a:r>
              <a:rPr lang="fi-FI"/>
              <a:t>CC-BY-SA Outi Pyöriä</a:t>
            </a:r>
          </a:p>
        </p:txBody>
      </p:sp>
    </p:spTree>
    <p:extLst>
      <p:ext uri="{BB962C8B-B14F-4D97-AF65-F5344CB8AC3E}">
        <p14:creationId xmlns:p14="http://schemas.microsoft.com/office/powerpoint/2010/main" val="1229178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E44E5700-AB56-7ABF-0BEF-A6A648E3723F}"/>
              </a:ext>
            </a:extLst>
          </p:cNvPr>
          <p:cNvSpPr txBox="1"/>
          <p:nvPr/>
        </p:nvSpPr>
        <p:spPr>
          <a:xfrm>
            <a:off x="1219200" y="1148080"/>
            <a:ext cx="10535920" cy="5632311"/>
          </a:xfrm>
          <a:prstGeom prst="rect">
            <a:avLst/>
          </a:prstGeom>
          <a:noFill/>
        </p:spPr>
        <p:txBody>
          <a:bodyPr wrap="square" rtlCol="0">
            <a:spAutoFit/>
          </a:bodyPr>
          <a:lstStyle/>
          <a:p>
            <a:r>
              <a:rPr lang="fi-FI" sz="2400" dirty="0"/>
              <a:t>Siirtyminen vuoteessa:  </a:t>
            </a:r>
            <a:r>
              <a:rPr lang="fi-FI" sz="2400" dirty="0">
                <a:hlinkClick r:id="rId2"/>
              </a:rPr>
              <a:t>https://www.bing.com/videos/riverview/relatedvideo?&amp;q=Aivoverenkiertoh%C3%A4iri%C3%B6potilaan+siirtymisten+avustaminen+&amp;&amp;mid=25BD5CCF3A81F1258C5A25BD5CCF3A81F1258C5A&amp;&amp;FORM=VRDGAR</a:t>
            </a:r>
            <a:endParaRPr lang="fi-FI" sz="2400" dirty="0"/>
          </a:p>
          <a:p>
            <a:endParaRPr lang="fi-FI" sz="2400" dirty="0"/>
          </a:p>
          <a:p>
            <a:r>
              <a:rPr lang="fi-FI" sz="2400" dirty="0"/>
              <a:t>Siirtyminen pyörätuoliin:  </a:t>
            </a:r>
            <a:r>
              <a:rPr lang="fi-FI" sz="2400" dirty="0">
                <a:hlinkClick r:id="rId3"/>
              </a:rPr>
              <a:t>https://www.bing.com/videos/riverview/relatedvideo?q=Aivoverenkiertoh%C3%A4iri%C3%B6potilaan%20siirtymisten%20avustaminen%20&amp;mid=A066160338BFC19E97A5A066160338BFC19E97A5&amp;ajaxhist=0</a:t>
            </a:r>
            <a:endParaRPr lang="fi-FI" sz="2400" dirty="0"/>
          </a:p>
          <a:p>
            <a:endParaRPr lang="fi-FI" sz="2400" dirty="0"/>
          </a:p>
          <a:p>
            <a:r>
              <a:rPr lang="fi-FI" sz="2400" dirty="0"/>
              <a:t>Asennon korjaus pyörätuolissa:  </a:t>
            </a:r>
            <a:r>
              <a:rPr lang="fi-FI" sz="2400" dirty="0">
                <a:hlinkClick r:id="rId4"/>
              </a:rPr>
              <a:t>https://www.bing.com/videos/riverview/relatedvideo?q=Aivoverenkiertoh%C3%A4iri%C3%B6potilaan%20siirtymisten%20avustaminen%20&amp;mid=E49813601ECAEEAF9B4DE49813601ECAEEAF9B4D&amp;ajaxhist=0</a:t>
            </a:r>
            <a:endParaRPr lang="fi-FI" sz="2400" dirty="0"/>
          </a:p>
          <a:p>
            <a:endParaRPr lang="fi-FI" sz="2400" dirty="0"/>
          </a:p>
        </p:txBody>
      </p:sp>
      <p:sp>
        <p:nvSpPr>
          <p:cNvPr id="3" name="Alatunnisteen paikkamerkki 2">
            <a:extLst>
              <a:ext uri="{FF2B5EF4-FFF2-40B4-BE49-F238E27FC236}">
                <a16:creationId xmlns:a16="http://schemas.microsoft.com/office/drawing/2014/main" id="{37537A3F-B1A7-9FD9-8D70-E5D6B04E3DB8}"/>
              </a:ext>
            </a:extLst>
          </p:cNvPr>
          <p:cNvSpPr>
            <a:spLocks noGrp="1"/>
          </p:cNvSpPr>
          <p:nvPr>
            <p:ph type="ftr" sz="quarter" idx="11"/>
          </p:nvPr>
        </p:nvSpPr>
        <p:spPr/>
        <p:txBody>
          <a:bodyPr/>
          <a:lstStyle/>
          <a:p>
            <a:r>
              <a:rPr lang="fi-FI"/>
              <a:t>CC-BY-SA Outi Pyöriä</a:t>
            </a:r>
          </a:p>
        </p:txBody>
      </p:sp>
    </p:spTree>
    <p:extLst>
      <p:ext uri="{BB962C8B-B14F-4D97-AF65-F5344CB8AC3E}">
        <p14:creationId xmlns:p14="http://schemas.microsoft.com/office/powerpoint/2010/main" val="177853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BAF07D39-1D7B-426F-663B-2B7DF1C6D075}"/>
              </a:ext>
            </a:extLst>
          </p:cNvPr>
          <p:cNvSpPr txBox="1"/>
          <p:nvPr/>
        </p:nvSpPr>
        <p:spPr>
          <a:xfrm>
            <a:off x="828040" y="934720"/>
            <a:ext cx="10535920" cy="5909310"/>
          </a:xfrm>
          <a:prstGeom prst="rect">
            <a:avLst/>
          </a:prstGeom>
          <a:noFill/>
        </p:spPr>
        <p:txBody>
          <a:bodyPr wrap="square" rtlCol="0">
            <a:spAutoFit/>
          </a:bodyPr>
          <a:lstStyle/>
          <a:p>
            <a:r>
              <a:rPr lang="fi-FI" sz="2400" dirty="0">
                <a:hlinkClick r:id="rId2">
                  <a:extLst>
                    <a:ext uri="{A12FA001-AC4F-418D-AE19-62706E023703}">
                      <ahyp:hlinkClr xmlns:ahyp="http://schemas.microsoft.com/office/drawing/2018/hyperlinkcolor" val="tx"/>
                    </a:ext>
                  </a:extLst>
                </a:hlinkClick>
              </a:rPr>
              <a:t>Pyörätuolista vuoteeseen siirtyminen:  </a:t>
            </a:r>
            <a:r>
              <a:rPr lang="fi-FI" sz="2400" dirty="0">
                <a:solidFill>
                  <a:srgbClr val="0563C1"/>
                </a:solidFill>
                <a:hlinkClick r:id="rId2">
                  <a:extLst>
                    <a:ext uri="{A12FA001-AC4F-418D-AE19-62706E023703}">
                      <ahyp:hlinkClr xmlns:ahyp="http://schemas.microsoft.com/office/drawing/2018/hyperlinkcolor" val="tx"/>
                    </a:ext>
                  </a:extLst>
                </a:hlinkClick>
              </a:rPr>
              <a:t>https://www.bing.com/videos/riverview/relatedvideo?q=Aivoverenkiertoh%C3%A4iri%C3%B6potilaan%20siirtymisten%20avustaminen%20&amp;mid=8BCBA8783B0DBAE67F158BCBA8783B0DBAE67F15&amp;ajaxhist=0</a:t>
            </a:r>
            <a:endParaRPr lang="fi-FI" sz="2400" dirty="0">
              <a:solidFill>
                <a:srgbClr val="0563C1"/>
              </a:solidFill>
            </a:endParaRPr>
          </a:p>
          <a:p>
            <a:endParaRPr lang="fi-FI" sz="2400" dirty="0"/>
          </a:p>
          <a:p>
            <a:r>
              <a:rPr lang="fi-FI" sz="2400" dirty="0"/>
              <a:t>Siirtyminen pyörätuolista WC-istuimelle ja takaisin: </a:t>
            </a:r>
            <a:r>
              <a:rPr lang="fi-FI" sz="2400" dirty="0">
                <a:hlinkClick r:id="rId3"/>
              </a:rPr>
              <a:t>https://www.bing.com/videos/riverview/relatedvideo?q=Aivoverenkiertoh%C3%A4iri%C3%B6potilaan%20siirtymisten%20avustaminen%20&amp;mid=ECFB57F990BF214ABF1DECFB57F990BF214ABF1D&amp;ajaxhist=0</a:t>
            </a:r>
            <a:endParaRPr lang="fi-FI" sz="2400" dirty="0"/>
          </a:p>
          <a:p>
            <a:endParaRPr lang="fi-FI" sz="2400" dirty="0"/>
          </a:p>
          <a:p>
            <a:r>
              <a:rPr lang="fi-FI" sz="2400" dirty="0"/>
              <a:t>Turner-apuvälineen käyttö siirtymisessä:</a:t>
            </a:r>
          </a:p>
          <a:p>
            <a:r>
              <a:rPr lang="fi-FI" sz="2400" dirty="0">
                <a:hlinkClick r:id="rId4"/>
              </a:rPr>
              <a:t>https://www.bing.com/videos/riverview/relatedvideo?q=Aivoverenkiertoh%C3%A4iri%C3%B6potilaan%20siirtymisten%20avustaminen%20&amp;mid=2BAD407D072EA9CEE4282BAD407D072EA9CEE428&amp;ajaxhist=0</a:t>
            </a:r>
            <a:endParaRPr lang="fi-FI" sz="2400" dirty="0"/>
          </a:p>
          <a:p>
            <a:endParaRPr lang="fi-FI" sz="2400" dirty="0"/>
          </a:p>
          <a:p>
            <a:endParaRPr lang="fi-FI" dirty="0"/>
          </a:p>
        </p:txBody>
      </p:sp>
      <p:sp>
        <p:nvSpPr>
          <p:cNvPr id="3" name="Alatunnisteen paikkamerkki 2">
            <a:extLst>
              <a:ext uri="{FF2B5EF4-FFF2-40B4-BE49-F238E27FC236}">
                <a16:creationId xmlns:a16="http://schemas.microsoft.com/office/drawing/2014/main" id="{D329F7B6-A3AD-5306-AB6A-1E1D6709BFE6}"/>
              </a:ext>
            </a:extLst>
          </p:cNvPr>
          <p:cNvSpPr>
            <a:spLocks noGrp="1"/>
          </p:cNvSpPr>
          <p:nvPr>
            <p:ph type="ftr" sz="quarter" idx="11"/>
          </p:nvPr>
        </p:nvSpPr>
        <p:spPr/>
        <p:txBody>
          <a:bodyPr/>
          <a:lstStyle/>
          <a:p>
            <a:r>
              <a:rPr lang="fi-FI"/>
              <a:t>CC-BY-SA Outi Pyöriä</a:t>
            </a:r>
          </a:p>
        </p:txBody>
      </p:sp>
    </p:spTree>
    <p:extLst>
      <p:ext uri="{BB962C8B-B14F-4D97-AF65-F5344CB8AC3E}">
        <p14:creationId xmlns:p14="http://schemas.microsoft.com/office/powerpoint/2010/main" val="2419998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BAAD141-0FF6-5C35-73C5-91ADD1A60377}"/>
              </a:ext>
            </a:extLst>
          </p:cNvPr>
          <p:cNvSpPr>
            <a:spLocks noGrp="1"/>
          </p:cNvSpPr>
          <p:nvPr>
            <p:ph type="title" idx="4294967295"/>
          </p:nvPr>
        </p:nvSpPr>
        <p:spPr>
          <a:xfrm>
            <a:off x="750014" y="249939"/>
            <a:ext cx="11109625" cy="1325563"/>
          </a:xfrm>
        </p:spPr>
        <p:txBody>
          <a:bodyPr/>
          <a:lstStyle/>
          <a:p>
            <a:pPr marL="0" marR="0" lvl="0" indent="0" defTabSz="914400" rtl="0" eaLnBrk="1" fontAlgn="auto" latinLnBrk="0" hangingPunct="1">
              <a:lnSpc>
                <a:spcPct val="100000"/>
              </a:lnSpc>
              <a:spcBef>
                <a:spcPct val="0"/>
              </a:spcBef>
              <a:spcAft>
                <a:spcPts val="0"/>
              </a:spcAft>
              <a:tabLst/>
              <a:defRPr/>
            </a:pPr>
            <a:r>
              <a:rPr kumimoji="0" lang="fi-FI" altLang="fi-FI" sz="2800" b="0" i="0" u="none" strike="noStrike" kern="1200" cap="none" spc="0" normalizeH="0" baseline="0" noProof="0" dirty="0">
                <a:ln>
                  <a:noFill/>
                </a:ln>
                <a:effectLst/>
                <a:uLnTx/>
                <a:uFillTx/>
                <a:latin typeface="Times New Roman" panose="02020603050405020304" pitchFamily="18" charset="0"/>
                <a:ea typeface="+mn-ea"/>
                <a:cs typeface="+mn-cs"/>
              </a:rPr>
              <a:t>Ympäristön merkitys aktiivisen toimijan roolin tukemisessa</a:t>
            </a:r>
          </a:p>
        </p:txBody>
      </p:sp>
      <p:sp>
        <p:nvSpPr>
          <p:cNvPr id="12291" name="Text Box 3">
            <a:extLst>
              <a:ext uri="{FF2B5EF4-FFF2-40B4-BE49-F238E27FC236}">
                <a16:creationId xmlns:a16="http://schemas.microsoft.com/office/drawing/2014/main" id="{95C2C351-EF4E-0018-7868-6F528A931AFF}"/>
              </a:ext>
            </a:extLst>
          </p:cNvPr>
          <p:cNvSpPr txBox="1">
            <a:spLocks noChangeArrowheads="1"/>
          </p:cNvSpPr>
          <p:nvPr/>
        </p:nvSpPr>
        <p:spPr bwMode="auto">
          <a:xfrm>
            <a:off x="750014" y="2316575"/>
            <a:ext cx="11027432"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pPr>
            <a:endParaRPr lang="fi-FI" altLang="fi-FI" sz="2800" dirty="0">
              <a:solidFill>
                <a:srgbClr val="007DAA"/>
              </a:solidFill>
              <a:latin typeface="Times New Roman" panose="02020603050405020304" pitchFamily="18" charset="0"/>
            </a:endParaRPr>
          </a:p>
          <a:p>
            <a:pPr marL="285750" indent="-285750" eaLnBrk="1" hangingPunct="1">
              <a:spcBef>
                <a:spcPct val="0"/>
              </a:spcBef>
              <a:buClrTx/>
              <a:buSzTx/>
              <a:buFont typeface="Wingdings" panose="05000000000000000000" pitchFamily="2" charset="2"/>
              <a:buChar char="§"/>
            </a:pPr>
            <a:r>
              <a:rPr lang="fi-FI" altLang="fi-FI" sz="2400" dirty="0">
                <a:latin typeface="Times New Roman" panose="02020603050405020304" pitchFamily="18" charset="0"/>
              </a:rPr>
              <a:t>Virikkeelliset ympäristöt herättävät toimimaan</a:t>
            </a:r>
          </a:p>
          <a:p>
            <a:pPr marL="285750" indent="-285750" eaLnBrk="1" hangingPunct="1">
              <a:spcBef>
                <a:spcPct val="0"/>
              </a:spcBef>
              <a:buClrTx/>
              <a:buSzTx/>
              <a:buFont typeface="Wingdings" panose="05000000000000000000" pitchFamily="2" charset="2"/>
              <a:buChar char="§"/>
            </a:pPr>
            <a:r>
              <a:rPr lang="fi-FI" altLang="fi-FI" sz="2400" dirty="0">
                <a:latin typeface="Times New Roman" panose="02020603050405020304" pitchFamily="18" charset="0"/>
              </a:rPr>
              <a:t>Tutut toiminnat ja paikat stimuloi toimijan roolia </a:t>
            </a:r>
          </a:p>
          <a:p>
            <a:pPr marL="285750" indent="-285750" eaLnBrk="1" hangingPunct="1">
              <a:spcBef>
                <a:spcPct val="0"/>
              </a:spcBef>
              <a:buClrTx/>
              <a:buSzTx/>
              <a:buFont typeface="Wingdings" panose="05000000000000000000" pitchFamily="2" charset="2"/>
              <a:buChar char="§"/>
            </a:pPr>
            <a:r>
              <a:rPr lang="fi-FI" altLang="fi-FI" sz="2400" dirty="0">
                <a:latin typeface="Times New Roman" panose="02020603050405020304" pitchFamily="18" charset="0"/>
              </a:rPr>
              <a:t>Mielimusiikin kuuntelu aktivoi aivoja ja edistää hermoverkkojen korjautumista. Parantaa mielialaa ja muistia sekä  tarkkaavaisuutta</a:t>
            </a:r>
          </a:p>
          <a:p>
            <a:pPr eaLnBrk="1" hangingPunct="1">
              <a:spcBef>
                <a:spcPct val="0"/>
              </a:spcBef>
              <a:buClrTx/>
              <a:buSzTx/>
              <a:buNone/>
            </a:pPr>
            <a:r>
              <a:rPr lang="fi-FI" altLang="fi-FI" sz="2400" dirty="0"/>
              <a:t>  </a:t>
            </a:r>
          </a:p>
          <a:p>
            <a:pPr eaLnBrk="1" hangingPunct="1">
              <a:spcBef>
                <a:spcPct val="0"/>
              </a:spcBef>
              <a:buClrTx/>
              <a:buSzTx/>
              <a:buNone/>
            </a:pPr>
            <a:r>
              <a:rPr lang="fi-FI" altLang="fi-FI" sz="1800" dirty="0"/>
              <a:t>Duodecim 2014 130:1852-60</a:t>
            </a:r>
          </a:p>
        </p:txBody>
      </p:sp>
      <p:sp>
        <p:nvSpPr>
          <p:cNvPr id="2" name="Alatunnisteen paikkamerkki 1">
            <a:extLst>
              <a:ext uri="{FF2B5EF4-FFF2-40B4-BE49-F238E27FC236}">
                <a16:creationId xmlns:a16="http://schemas.microsoft.com/office/drawing/2014/main" id="{DA77EFC1-494F-A8CB-A107-972A1BB40574}"/>
              </a:ext>
            </a:extLst>
          </p:cNvPr>
          <p:cNvSpPr>
            <a:spLocks noGrp="1"/>
          </p:cNvSpPr>
          <p:nvPr>
            <p:ph type="ftr" sz="quarter" idx="11"/>
          </p:nvPr>
        </p:nvSpPr>
        <p:spPr>
          <a:xfrm>
            <a:off x="6187440" y="6426200"/>
            <a:ext cx="4114800" cy="365125"/>
          </a:xfrm>
        </p:spPr>
        <p:txBody>
          <a:bodyPr/>
          <a:lstStyle/>
          <a:p>
            <a:r>
              <a:rPr lang="fi-FI"/>
              <a:t>CC-BY-SA Outi Pyöriä</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kstikehys 6">
            <a:extLst>
              <a:ext uri="{FF2B5EF4-FFF2-40B4-BE49-F238E27FC236}">
                <a16:creationId xmlns:a16="http://schemas.microsoft.com/office/drawing/2014/main" id="{9128173F-9126-EEE1-BE21-0DD56B028C8F}"/>
              </a:ext>
            </a:extLst>
          </p:cNvPr>
          <p:cNvSpPr txBox="1">
            <a:spLocks noGrp="1" noChangeArrowheads="1"/>
          </p:cNvSpPr>
          <p:nvPr>
            <p:ph type="title" idx="4294967295"/>
          </p:nvPr>
        </p:nvSpPr>
        <p:spPr bwMode="auto">
          <a:xfrm>
            <a:off x="436880" y="314307"/>
            <a:ext cx="1131824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altLang="fi-FI" sz="2800" b="0" i="0" u="none" strike="noStrike" kern="1200" cap="none" spc="0" normalizeH="0" baseline="0" noProof="0" dirty="0">
                <a:ln>
                  <a:noFill/>
                </a:ln>
                <a:effectLst/>
                <a:uLnTx/>
                <a:uFillTx/>
                <a:latin typeface="+mn-lt"/>
                <a:ea typeface="+mn-ea"/>
                <a:cs typeface="Times New Roman" pitchFamily="18" charset="0"/>
              </a:rPr>
              <a:t>Suositeltavia linkkejä AVH-kuntoutuksen arviointiin ja </a:t>
            </a:r>
            <a:r>
              <a:rPr kumimoji="0" lang="fi-FI" altLang="fi-FI" sz="2800" b="0" i="0" u="none" strike="noStrike" kern="1200" cap="none" spc="0" normalizeH="0" baseline="0" noProof="0" dirty="0" err="1">
                <a:ln>
                  <a:noFill/>
                </a:ln>
                <a:effectLst/>
                <a:uLnTx/>
                <a:uFillTx/>
                <a:latin typeface="+mn-lt"/>
                <a:ea typeface="+mn-ea"/>
                <a:cs typeface="Times New Roman" pitchFamily="18" charset="0"/>
              </a:rPr>
              <a:t>kuntoutuskäytänteihin</a:t>
            </a:r>
            <a:endParaRPr kumimoji="0" lang="fi-FI" altLang="fi-FI" sz="2800" b="0" i="0" u="none" strike="noStrike" kern="1200" cap="none" spc="0" normalizeH="0" baseline="0" noProof="0" dirty="0">
              <a:ln>
                <a:noFill/>
              </a:ln>
              <a:effectLst/>
              <a:uLnTx/>
              <a:uFillTx/>
              <a:latin typeface="+mn-lt"/>
              <a:ea typeface="+mn-ea"/>
              <a:cs typeface="Times New Roman" pitchFamily="18" charset="0"/>
            </a:endParaRPr>
          </a:p>
        </p:txBody>
      </p:sp>
      <p:sp>
        <p:nvSpPr>
          <p:cNvPr id="14339" name="Rectangle 1">
            <a:extLst>
              <a:ext uri="{FF2B5EF4-FFF2-40B4-BE49-F238E27FC236}">
                <a16:creationId xmlns:a16="http://schemas.microsoft.com/office/drawing/2014/main" id="{28EA527E-4D71-FCE6-E702-382CA4D85C28}"/>
              </a:ext>
            </a:extLst>
          </p:cNvPr>
          <p:cNvSpPr>
            <a:spLocks noChangeArrowheads="1"/>
          </p:cNvSpPr>
          <p:nvPr/>
        </p:nvSpPr>
        <p:spPr bwMode="auto">
          <a:xfrm>
            <a:off x="487680" y="888187"/>
            <a:ext cx="1121664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fi-FI" altLang="fi-FI" sz="1800" dirty="0">
                <a:latin typeface="Times New Roman" panose="02020603050405020304" pitchFamily="18" charset="0"/>
                <a:cs typeface="Times New Roman" panose="02020603050405020304" pitchFamily="18" charset="0"/>
              </a:rPr>
              <a:t>1. Äkillisten aivovaurioiden konsensuslausuma 2008</a:t>
            </a:r>
          </a:p>
          <a:p>
            <a:pPr>
              <a:spcBef>
                <a:spcPct val="0"/>
              </a:spcBef>
              <a:buClrTx/>
              <a:buSzTx/>
              <a:buFontTx/>
              <a:buNone/>
            </a:pPr>
            <a:r>
              <a:rPr lang="fi-FI" altLang="fi-FI" sz="1800" dirty="0">
                <a:latin typeface="Times New Roman" panose="02020603050405020304" pitchFamily="18" charset="0"/>
                <a:cs typeface="Times New Roman" panose="02020603050405020304" pitchFamily="18" charset="0"/>
                <a:hlinkClick r:id="rId2"/>
              </a:rPr>
              <a:t>http://www.duodecim.fi/kotisivut/docs/f231511789/kuntoutuksenkonsensuslausuma2008.pdf</a:t>
            </a:r>
            <a:endParaRPr lang="fi-FI" altLang="fi-FI" sz="1800" dirty="0">
              <a:latin typeface="Times New Roman" panose="02020603050405020304" pitchFamily="18" charset="0"/>
              <a:cs typeface="Times New Roman" panose="02020603050405020304" pitchFamily="18" charset="0"/>
            </a:endParaRPr>
          </a:p>
          <a:p>
            <a:pPr>
              <a:spcBef>
                <a:spcPct val="0"/>
              </a:spcBef>
              <a:buClrTx/>
              <a:buSzTx/>
              <a:buFontTx/>
              <a:buNone/>
            </a:pPr>
            <a:endParaRPr lang="fi-FI" altLang="fi-FI" sz="1800" dirty="0">
              <a:latin typeface="Times New Roman" panose="02020603050405020304" pitchFamily="18" charset="0"/>
              <a:cs typeface="Times New Roman" panose="02020603050405020304" pitchFamily="18" charset="0"/>
            </a:endParaRPr>
          </a:p>
          <a:p>
            <a:pPr>
              <a:spcBef>
                <a:spcPct val="0"/>
              </a:spcBef>
              <a:buClrTx/>
              <a:buSzTx/>
              <a:buFontTx/>
              <a:buNone/>
            </a:pPr>
            <a:r>
              <a:rPr lang="fi-FI" altLang="fi-FI" sz="1800" dirty="0">
                <a:latin typeface="Times New Roman" panose="02020603050405020304" pitchFamily="18" charset="0"/>
                <a:cs typeface="Times New Roman" panose="02020603050405020304" pitchFamily="18" charset="0"/>
              </a:rPr>
              <a:t>2. Duodecim Käypä hoito suositus Aivoinfarkti</a:t>
            </a:r>
          </a:p>
          <a:p>
            <a:pPr>
              <a:spcBef>
                <a:spcPct val="0"/>
              </a:spcBef>
              <a:buClrTx/>
              <a:buSzTx/>
              <a:buFontTx/>
              <a:buNone/>
            </a:pPr>
            <a:r>
              <a:rPr lang="fi-FI" altLang="fi-FI" sz="1800" dirty="0">
                <a:latin typeface="Times New Roman" panose="02020603050405020304" pitchFamily="18" charset="0"/>
                <a:cs typeface="Times New Roman" panose="02020603050405020304" pitchFamily="18" charset="0"/>
              </a:rPr>
              <a:t>    </a:t>
            </a:r>
            <a:r>
              <a:rPr lang="fi-FI" altLang="fi-FI" sz="1800" dirty="0">
                <a:latin typeface="Times New Roman" panose="02020603050405020304" pitchFamily="18" charset="0"/>
                <a:cs typeface="Times New Roman" panose="02020603050405020304" pitchFamily="18" charset="0"/>
                <a:hlinkClick r:id="rId3"/>
              </a:rPr>
              <a:t>http://www.terveyskirjasto.fi/xmedia/extra/hoi/hoi50051.pdf</a:t>
            </a:r>
            <a:endParaRPr lang="fi-FI" altLang="fi-FI" sz="1800" dirty="0">
              <a:latin typeface="Times New Roman" panose="02020603050405020304" pitchFamily="18" charset="0"/>
              <a:cs typeface="Times New Roman" panose="02020603050405020304" pitchFamily="18" charset="0"/>
            </a:endParaRPr>
          </a:p>
          <a:p>
            <a:pPr>
              <a:spcBef>
                <a:spcPct val="0"/>
              </a:spcBef>
              <a:buClrTx/>
              <a:buSzTx/>
              <a:buFontTx/>
              <a:buNone/>
            </a:pPr>
            <a:endParaRPr lang="fi-FI" altLang="fi-FI" sz="1800" dirty="0">
              <a:latin typeface="Times New Roman" panose="02020603050405020304" pitchFamily="18" charset="0"/>
              <a:cs typeface="Times New Roman" panose="02020603050405020304" pitchFamily="18" charset="0"/>
            </a:endParaRPr>
          </a:p>
          <a:p>
            <a:pPr>
              <a:spcBef>
                <a:spcPct val="0"/>
              </a:spcBef>
              <a:buClrTx/>
              <a:buSzTx/>
              <a:buFontTx/>
              <a:buNone/>
            </a:pPr>
            <a:r>
              <a:rPr lang="fi-FI" altLang="fi-FI" sz="1800" dirty="0">
                <a:latin typeface="Times New Roman" panose="02020603050405020304" pitchFamily="18" charset="0"/>
                <a:cs typeface="Times New Roman" panose="02020603050405020304" pitchFamily="18" charset="0"/>
              </a:rPr>
              <a:t>3. Kela Vaikeavammaisten kuntoutuksen kehittämishanke</a:t>
            </a:r>
          </a:p>
          <a:p>
            <a:pPr>
              <a:spcBef>
                <a:spcPct val="0"/>
              </a:spcBef>
              <a:buClrTx/>
              <a:buSzTx/>
              <a:buFontTx/>
              <a:buNone/>
            </a:pPr>
            <a:r>
              <a:rPr lang="fi-FI" altLang="fi-FI" sz="1800" dirty="0">
                <a:latin typeface="Times New Roman" panose="02020603050405020304" pitchFamily="18" charset="0"/>
                <a:cs typeface="Times New Roman" panose="02020603050405020304" pitchFamily="18" charset="0"/>
                <a:hlinkClick r:id="rId4"/>
              </a:rPr>
              <a:t>http://www.kela.fi/in/internet/suomi.nsf/NET/301008135749SV?OpenDocument</a:t>
            </a:r>
            <a:endParaRPr lang="fi-FI" altLang="fi-FI" sz="1800" dirty="0">
              <a:latin typeface="Times New Roman" panose="02020603050405020304" pitchFamily="18" charset="0"/>
              <a:cs typeface="Times New Roman" panose="02020603050405020304" pitchFamily="18" charset="0"/>
            </a:endParaRPr>
          </a:p>
        </p:txBody>
      </p:sp>
      <p:sp>
        <p:nvSpPr>
          <p:cNvPr id="14340" name="Tekstikehys 3">
            <a:extLst>
              <a:ext uri="{FF2B5EF4-FFF2-40B4-BE49-F238E27FC236}">
                <a16:creationId xmlns:a16="http://schemas.microsoft.com/office/drawing/2014/main" id="{3D9BE454-BE03-4AC9-C3ED-E53989D0DC53}"/>
              </a:ext>
            </a:extLst>
          </p:cNvPr>
          <p:cNvSpPr txBox="1">
            <a:spLocks noChangeArrowheads="1"/>
          </p:cNvSpPr>
          <p:nvPr/>
        </p:nvSpPr>
        <p:spPr bwMode="auto">
          <a:xfrm>
            <a:off x="538480" y="3073400"/>
            <a:ext cx="1031716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fi-FI" altLang="fi-FI" sz="1800" dirty="0"/>
              <a:t> </a:t>
            </a:r>
            <a:endParaRPr lang="fi-FI" altLang="fi-FI" sz="1600"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fi-FI" altLang="fi-FI" sz="1800" dirty="0">
                <a:latin typeface="Times New Roman" panose="02020603050405020304" pitchFamily="18" charset="0"/>
                <a:cs typeface="Times New Roman" panose="02020603050405020304" pitchFamily="18" charset="0"/>
              </a:rPr>
              <a:t>4. Asiakkaan Äänellä Odotuksia ja arvioita vaikeavammaisten lääkinnällisestä kuntoutuksesta</a:t>
            </a:r>
          </a:p>
          <a:p>
            <a:pPr eaLnBrk="1" hangingPunct="1">
              <a:spcBef>
                <a:spcPct val="0"/>
              </a:spcBef>
              <a:buClrTx/>
              <a:buSzTx/>
              <a:buFontTx/>
              <a:buNone/>
            </a:pPr>
            <a:r>
              <a:rPr lang="fi-FI" altLang="fi-FI" sz="1800" u="sng" dirty="0">
                <a:latin typeface="Times New Roman" panose="02020603050405020304" pitchFamily="18" charset="0"/>
                <a:cs typeface="Times New Roman" panose="02020603050405020304" pitchFamily="18" charset="0"/>
                <a:hlinkClick r:id="rId5"/>
              </a:rPr>
              <a:t>http://www.kuntoutussaatio.fi/files/161/Asiakkaan_aanella.pdf</a:t>
            </a:r>
            <a:endParaRPr lang="fi-FI" altLang="fi-FI" sz="1800"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fi-FI" altLang="fi-FI" sz="1800" dirty="0">
                <a:latin typeface="Times New Roman" panose="02020603050405020304" pitchFamily="18" charset="0"/>
                <a:cs typeface="Times New Roman" panose="02020603050405020304" pitchFamily="18" charset="0"/>
              </a:rPr>
              <a:t> </a:t>
            </a:r>
          </a:p>
          <a:p>
            <a:pPr eaLnBrk="1" hangingPunct="1">
              <a:spcBef>
                <a:spcPct val="0"/>
              </a:spcBef>
              <a:buClrTx/>
              <a:buSzTx/>
              <a:buFontTx/>
              <a:buNone/>
            </a:pPr>
            <a:r>
              <a:rPr lang="fi-FI" altLang="fi-FI" sz="1800" dirty="0">
                <a:latin typeface="Times New Roman" panose="02020603050405020304" pitchFamily="18" charset="0"/>
                <a:cs typeface="Times New Roman" panose="02020603050405020304" pitchFamily="18" charset="0"/>
              </a:rPr>
              <a:t>5. Hyvän Kuntoutuskäytännön perusta</a:t>
            </a:r>
          </a:p>
          <a:p>
            <a:pPr eaLnBrk="1" hangingPunct="1">
              <a:spcBef>
                <a:spcPct val="0"/>
              </a:spcBef>
              <a:buClrTx/>
              <a:buSzTx/>
              <a:buFontTx/>
              <a:buNone/>
            </a:pPr>
            <a:r>
              <a:rPr lang="fi-FI" altLang="fi-FI" sz="1800" u="sng" dirty="0">
                <a:latin typeface="Times New Roman" panose="02020603050405020304" pitchFamily="18" charset="0"/>
                <a:cs typeface="Times New Roman" panose="02020603050405020304" pitchFamily="18" charset="0"/>
                <a:hlinkClick r:id="rId6"/>
              </a:rPr>
              <a:t>https://helda.helsinki.fi/bitstream/handle/10138/24581/Hyvan%20</a:t>
            </a:r>
          </a:p>
          <a:p>
            <a:pPr eaLnBrk="1" hangingPunct="1">
              <a:spcBef>
                <a:spcPct val="0"/>
              </a:spcBef>
              <a:buClrTx/>
              <a:buSzTx/>
              <a:buFontTx/>
              <a:buNone/>
            </a:pPr>
            <a:r>
              <a:rPr lang="fi-FI" altLang="fi-FI" sz="1800" u="sng" dirty="0">
                <a:latin typeface="Times New Roman" panose="02020603050405020304" pitchFamily="18" charset="0"/>
                <a:cs typeface="Times New Roman" panose="02020603050405020304" pitchFamily="18" charset="0"/>
                <a:hlinkClick r:id="rId6"/>
              </a:rPr>
              <a:t>kuntoutuskaytannon%20perusta.pdf?sequence=148</a:t>
            </a:r>
            <a:endParaRPr lang="fi-FI" altLang="fi-FI" sz="1800" u="sng"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fi-FI" altLang="fi-FI" sz="1800"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fi-FI" altLang="fi-FI" sz="1800" dirty="0">
                <a:latin typeface="Times New Roman" panose="02020603050405020304" pitchFamily="18" charset="0"/>
                <a:cs typeface="Times New Roman" panose="02020603050405020304" pitchFamily="18" charset="0"/>
              </a:rPr>
              <a:t> 6. Suomen Fysioterapeutit, Fysioterapian tietokantoja, </a:t>
            </a:r>
            <a:r>
              <a:rPr lang="fi-FI" altLang="fi-FI" sz="1800" dirty="0" err="1">
                <a:latin typeface="Times New Roman" panose="02020603050405020304" pitchFamily="18" charset="0"/>
                <a:cs typeface="Times New Roman" panose="02020603050405020304" pitchFamily="18" charset="0"/>
              </a:rPr>
              <a:t>esim</a:t>
            </a:r>
            <a:r>
              <a:rPr lang="fi-FI" altLang="fi-FI" sz="1800" dirty="0">
                <a:latin typeface="Times New Roman" panose="02020603050405020304" pitchFamily="18" charset="0"/>
                <a:cs typeface="Times New Roman" panose="02020603050405020304" pitchFamily="18" charset="0"/>
              </a:rPr>
              <a:t> </a:t>
            </a:r>
            <a:r>
              <a:rPr lang="fi-FI" altLang="fi-FI" sz="1800" dirty="0" err="1">
                <a:latin typeface="Times New Roman" panose="02020603050405020304" pitchFamily="18" charset="0"/>
                <a:cs typeface="Times New Roman" panose="02020603050405020304" pitchFamily="18" charset="0"/>
              </a:rPr>
              <a:t>PEDro</a:t>
            </a:r>
            <a:r>
              <a:rPr lang="fi-FI" altLang="fi-FI" sz="1800" dirty="0">
                <a:latin typeface="Times New Roman" panose="02020603050405020304" pitchFamily="18" charset="0"/>
                <a:cs typeface="Times New Roman" panose="02020603050405020304" pitchFamily="18" charset="0"/>
              </a:rPr>
              <a:t>, PubMed, </a:t>
            </a:r>
            <a:r>
              <a:rPr lang="fi-FI" altLang="fi-FI" sz="1800" dirty="0" err="1">
                <a:latin typeface="Times New Roman" panose="02020603050405020304" pitchFamily="18" charset="0"/>
                <a:cs typeface="Times New Roman" panose="02020603050405020304" pitchFamily="18" charset="0"/>
              </a:rPr>
              <a:t>The</a:t>
            </a:r>
            <a:r>
              <a:rPr lang="fi-FI" altLang="fi-FI" sz="1800" dirty="0">
                <a:latin typeface="Times New Roman" panose="02020603050405020304" pitchFamily="18" charset="0"/>
                <a:cs typeface="Times New Roman" panose="02020603050405020304" pitchFamily="18" charset="0"/>
              </a:rPr>
              <a:t> </a:t>
            </a:r>
            <a:r>
              <a:rPr lang="fi-FI" altLang="fi-FI" sz="1800" dirty="0" err="1">
                <a:latin typeface="Times New Roman" panose="02020603050405020304" pitchFamily="18" charset="0"/>
                <a:cs typeface="Times New Roman" panose="02020603050405020304" pitchFamily="18" charset="0"/>
              </a:rPr>
              <a:t>Cochrane</a:t>
            </a:r>
            <a:endParaRPr lang="fi-FI" altLang="fi-FI" sz="1800"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fi-FI" altLang="fi-FI" sz="1800" u="sng" dirty="0">
                <a:latin typeface="Times New Roman" panose="02020603050405020304" pitchFamily="18" charset="0"/>
                <a:cs typeface="Times New Roman" panose="02020603050405020304" pitchFamily="18" charset="0"/>
                <a:hlinkClick r:id="rId7"/>
              </a:rPr>
              <a:t>http://www.fysioterapia.net/koulutus_ja_tutkimus/fysioterapian_tietokantoja/</a:t>
            </a:r>
            <a:endParaRPr lang="fi-FI" altLang="fi-FI" sz="1800" u="sng"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fi-FI" altLang="fi-FI" sz="1800"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fi-FI" altLang="fi-FI" sz="1800" dirty="0">
                <a:latin typeface="Times New Roman" panose="02020603050405020304" pitchFamily="18" charset="0"/>
                <a:cs typeface="Times New Roman" panose="02020603050405020304" pitchFamily="18" charset="0"/>
              </a:rPr>
              <a:t> 7. Toimintakyvyn mittaamisen ja arvioinnin kansallinen   asiantuntijaverkosto, mittaripankki TOIMIA  </a:t>
            </a:r>
          </a:p>
          <a:p>
            <a:pPr eaLnBrk="1" hangingPunct="1">
              <a:spcBef>
                <a:spcPct val="0"/>
              </a:spcBef>
              <a:buClrTx/>
              <a:buSzTx/>
              <a:buFontTx/>
              <a:buNone/>
            </a:pPr>
            <a:r>
              <a:rPr lang="fi-FI" altLang="fi-FI" sz="1800" dirty="0">
                <a:latin typeface="Times New Roman" panose="02020603050405020304" pitchFamily="18" charset="0"/>
                <a:cs typeface="Times New Roman" panose="02020603050405020304" pitchFamily="18" charset="0"/>
              </a:rPr>
              <a:t> </a:t>
            </a:r>
            <a:r>
              <a:rPr lang="fi-FI" altLang="fi-FI" sz="1800" u="sng" dirty="0">
                <a:latin typeface="Times New Roman" panose="02020603050405020304" pitchFamily="18" charset="0"/>
                <a:cs typeface="Times New Roman" panose="02020603050405020304" pitchFamily="18" charset="0"/>
                <a:hlinkClick r:id="rId8"/>
              </a:rPr>
              <a:t>http://www.toimia.fi/index.html</a:t>
            </a:r>
            <a:endParaRPr lang="fi-FI" altLang="fi-FI" sz="1800"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fi-FI" altLang="fi-FI" sz="1800" dirty="0"/>
          </a:p>
        </p:txBody>
      </p:sp>
      <p:sp>
        <p:nvSpPr>
          <p:cNvPr id="2" name="Alatunnisteen paikkamerkki 1">
            <a:extLst>
              <a:ext uri="{FF2B5EF4-FFF2-40B4-BE49-F238E27FC236}">
                <a16:creationId xmlns:a16="http://schemas.microsoft.com/office/drawing/2014/main" id="{8F3F7F43-288D-408F-EEA3-5FE74BF82E65}"/>
              </a:ext>
            </a:extLst>
          </p:cNvPr>
          <p:cNvSpPr>
            <a:spLocks noGrp="1"/>
          </p:cNvSpPr>
          <p:nvPr>
            <p:ph type="ftr" sz="quarter" idx="11"/>
          </p:nvPr>
        </p:nvSpPr>
        <p:spPr/>
        <p:txBody>
          <a:bodyPr/>
          <a:lstStyle/>
          <a:p>
            <a:r>
              <a:rPr lang="fi-FI"/>
              <a:t>CC-BY-SA Outi Pyöriä</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3323E157-BD73-3D14-D90D-EA26FB06BEFF}"/>
              </a:ext>
            </a:extLst>
          </p:cNvPr>
          <p:cNvSpPr>
            <a:spLocks noGrp="1"/>
          </p:cNvSpPr>
          <p:nvPr>
            <p:ph type="title" idx="4294967295"/>
          </p:nvPr>
        </p:nvSpPr>
        <p:spPr>
          <a:xfrm>
            <a:off x="2796702" y="-186108"/>
            <a:ext cx="10515600" cy="1325563"/>
          </a:xfrm>
        </p:spPr>
        <p:txBody>
          <a:bodyPr/>
          <a:lstStyle/>
          <a:p>
            <a:pPr marL="0" marR="0" lvl="0" indent="0" defTabSz="914400" rtl="0" eaLnBrk="1" fontAlgn="auto" latinLnBrk="0" hangingPunct="1">
              <a:lnSpc>
                <a:spcPct val="100000"/>
              </a:lnSpc>
              <a:spcBef>
                <a:spcPts val="0"/>
              </a:spcBef>
              <a:spcAft>
                <a:spcPts val="0"/>
              </a:spcAft>
              <a:tabLst/>
              <a:defRPr/>
            </a:pPr>
            <a:r>
              <a:rPr kumimoji="0" lang="fi-FI" sz="3200" b="0" i="0" u="none" strike="noStrike" kern="1200" cap="none" spc="0" normalizeH="0" baseline="0" noProof="0" dirty="0">
                <a:ln>
                  <a:noFill/>
                </a:ln>
                <a:effectLst/>
                <a:uLnTx/>
                <a:uFillTx/>
                <a:latin typeface="Calibri" panose="020F0502020204030204"/>
                <a:ea typeface="+mn-ea"/>
                <a:cs typeface="+mn-cs"/>
              </a:rPr>
              <a:t>Diaesityksissä käytetyt lähteet</a:t>
            </a:r>
          </a:p>
        </p:txBody>
      </p:sp>
      <p:sp>
        <p:nvSpPr>
          <p:cNvPr id="3" name="Tekstiruutu 2">
            <a:extLst>
              <a:ext uri="{FF2B5EF4-FFF2-40B4-BE49-F238E27FC236}">
                <a16:creationId xmlns:a16="http://schemas.microsoft.com/office/drawing/2014/main" id="{A1A4C758-94B4-7C5B-74BB-A968C4FC4B33}"/>
              </a:ext>
            </a:extLst>
          </p:cNvPr>
          <p:cNvSpPr txBox="1"/>
          <p:nvPr/>
        </p:nvSpPr>
        <p:spPr>
          <a:xfrm>
            <a:off x="477797" y="919072"/>
            <a:ext cx="11236405"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 Sihvonen AJ, Leo V, </a:t>
            </a:r>
            <a:r>
              <a:rPr kumimoji="0" lang="fi-FI"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Särkämö</a:t>
            </a:r>
            <a:r>
              <a:rPr kumimoji="0" lang="fi-FI"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 </a:t>
            </a:r>
            <a:r>
              <a:rPr kumimoji="0" lang="fi-FI"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Soinla</a:t>
            </a:r>
            <a:r>
              <a:rPr kumimoji="0" lang="fi-FI"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 Duodecim 2014, 130: 1856-60. Musiikin vaikuttavuus aivojen         kuntoutuksessa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fi-FI"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hlinkClick r:id="rId2"/>
              </a:rPr>
              <a:t>https://www.duodecimlehti.fi/xmedia/duo/duo11845.pdf</a:t>
            </a:r>
            <a:endParaRPr kumimoji="0" lang="fi-FI"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2000" dirty="0">
              <a:solidFill>
                <a:prstClr val="black"/>
              </a:solidFill>
            </a:endParaRPr>
          </a:p>
          <a:p>
            <a:pPr>
              <a:spcBef>
                <a:spcPct val="0"/>
              </a:spcBef>
              <a:buClrTx/>
              <a:buSzTx/>
              <a:buFontTx/>
              <a:buNone/>
            </a:pPr>
            <a:r>
              <a:rPr lang="fi-FI" altLang="fi-FI" sz="2000" dirty="0">
                <a:latin typeface="Times New Roman" panose="02020603050405020304" pitchFamily="18" charset="0"/>
                <a:cs typeface="Times New Roman" panose="02020603050405020304" pitchFamily="18" charset="0"/>
              </a:rPr>
              <a:t>2)   Äkillisten aivovaurioiden konsensuslausuma 2008</a:t>
            </a:r>
          </a:p>
          <a:p>
            <a:pPr>
              <a:spcBef>
                <a:spcPct val="0"/>
              </a:spcBef>
              <a:buClrTx/>
              <a:buSzTx/>
              <a:buFontTx/>
              <a:buNone/>
            </a:pPr>
            <a:r>
              <a:rPr lang="fi-FI" altLang="fi-FI" sz="2000" dirty="0">
                <a:latin typeface="Times New Roman" panose="02020603050405020304" pitchFamily="18" charset="0"/>
                <a:cs typeface="Times New Roman" panose="02020603050405020304" pitchFamily="18" charset="0"/>
                <a:hlinkClick r:id="rId3"/>
              </a:rPr>
              <a:t>     http://www.duodecim.fi/kotisivut/docs/f231511789/kuntoutuksenkonsensuslausuma2008.pdf</a:t>
            </a:r>
            <a:endParaRPr lang="fi-FI" altLang="fi-FI" sz="2000" dirty="0">
              <a:latin typeface="Times New Roman" panose="02020603050405020304" pitchFamily="18" charset="0"/>
              <a:cs typeface="Times New Roman" panose="02020603050405020304" pitchFamily="18" charset="0"/>
            </a:endParaRPr>
          </a:p>
          <a:p>
            <a:pPr>
              <a:spcBef>
                <a:spcPct val="0"/>
              </a:spcBef>
              <a:buClrTx/>
              <a:buSzTx/>
              <a:buFontTx/>
              <a:buNone/>
            </a:pPr>
            <a:endParaRPr lang="fi-FI" altLang="fi-FI" sz="2000" dirty="0">
              <a:latin typeface="Times New Roman" panose="02020603050405020304" pitchFamily="18" charset="0"/>
              <a:cs typeface="Times New Roman" panose="02020603050405020304" pitchFamily="18" charset="0"/>
            </a:endParaRPr>
          </a:p>
          <a:p>
            <a:pPr>
              <a:spcBef>
                <a:spcPct val="0"/>
              </a:spcBef>
              <a:buClrTx/>
              <a:buSzTx/>
              <a:buFontTx/>
              <a:buNone/>
            </a:pPr>
            <a:r>
              <a:rPr lang="fi-FI" altLang="fi-FI" sz="2000" dirty="0">
                <a:latin typeface="Times New Roman" panose="02020603050405020304" pitchFamily="18" charset="0"/>
                <a:cs typeface="Times New Roman" panose="02020603050405020304" pitchFamily="18" charset="0"/>
              </a:rPr>
              <a:t>3) Duodecim Käypä hoito suositus Aivoinfarkti</a:t>
            </a:r>
          </a:p>
          <a:p>
            <a:pPr>
              <a:spcBef>
                <a:spcPct val="0"/>
              </a:spcBef>
              <a:buClrTx/>
              <a:buSzTx/>
              <a:buFontTx/>
              <a:buNone/>
            </a:pPr>
            <a:r>
              <a:rPr lang="fi-FI" altLang="fi-FI" sz="2000" dirty="0">
                <a:latin typeface="Times New Roman" panose="02020603050405020304" pitchFamily="18" charset="0"/>
                <a:cs typeface="Times New Roman" panose="02020603050405020304" pitchFamily="18" charset="0"/>
              </a:rPr>
              <a:t>    </a:t>
            </a:r>
            <a:r>
              <a:rPr lang="fi-FI" altLang="fi-FI" sz="2000" dirty="0">
                <a:latin typeface="Times New Roman" panose="02020603050405020304" pitchFamily="18" charset="0"/>
                <a:cs typeface="Times New Roman" panose="02020603050405020304" pitchFamily="18" charset="0"/>
                <a:hlinkClick r:id="rId4"/>
              </a:rPr>
              <a:t>http://www.terveyskirjasto.fi/xmedia/extra/hoi/hoi50051.pdf</a:t>
            </a:r>
            <a:endParaRPr lang="fi-FI" altLang="fi-FI" sz="2000" dirty="0">
              <a:latin typeface="Times New Roman" panose="02020603050405020304" pitchFamily="18" charset="0"/>
              <a:cs typeface="Times New Roman" panose="02020603050405020304" pitchFamily="18" charset="0"/>
            </a:endParaRPr>
          </a:p>
          <a:p>
            <a:pPr>
              <a:spcBef>
                <a:spcPct val="0"/>
              </a:spcBef>
              <a:buClrTx/>
              <a:buSzTx/>
              <a:buFontTx/>
              <a:buNone/>
            </a:pPr>
            <a:endParaRPr lang="fi-FI" altLang="fi-FI" sz="2000" dirty="0">
              <a:latin typeface="Times New Roman" panose="02020603050405020304" pitchFamily="18" charset="0"/>
              <a:cs typeface="Times New Roman" panose="02020603050405020304" pitchFamily="18" charset="0"/>
            </a:endParaRPr>
          </a:p>
          <a:p>
            <a:pPr>
              <a:spcBef>
                <a:spcPct val="0"/>
              </a:spcBef>
              <a:buClrTx/>
              <a:buSzTx/>
              <a:buFontTx/>
              <a:buNone/>
            </a:pPr>
            <a:r>
              <a:rPr lang="fi-FI" altLang="fi-FI" sz="2000" dirty="0">
                <a:latin typeface="Times New Roman" panose="02020603050405020304" pitchFamily="18" charset="0"/>
                <a:cs typeface="Times New Roman" panose="02020603050405020304" pitchFamily="18" charset="0"/>
              </a:rPr>
              <a:t>4) </a:t>
            </a:r>
            <a:r>
              <a:rPr lang="en-US" altLang="fi-FI" sz="2000" dirty="0">
                <a:latin typeface="Times New Roman" panose="02020603050405020304" pitchFamily="18" charset="0"/>
                <a:cs typeface="Times New Roman" panose="02020603050405020304" pitchFamily="18" charset="0"/>
              </a:rPr>
              <a:t>Shumway-Cook A, Woollacott MH. 2007. Motor Control. Translating Research into Clinical </a:t>
            </a:r>
          </a:p>
          <a:p>
            <a:pPr>
              <a:spcBef>
                <a:spcPct val="0"/>
              </a:spcBef>
              <a:buClrTx/>
              <a:buSzTx/>
              <a:buFontTx/>
              <a:buNone/>
            </a:pPr>
            <a:r>
              <a:rPr lang="en-US" altLang="fi-FI" sz="2000" dirty="0">
                <a:latin typeface="Times New Roman" panose="02020603050405020304" pitchFamily="18" charset="0"/>
                <a:cs typeface="Times New Roman" panose="02020603050405020304" pitchFamily="18" charset="0"/>
              </a:rPr>
              <a:t>     Practice. William &amp; Wilkins. Philadelphia.</a:t>
            </a:r>
          </a:p>
          <a:p>
            <a:pPr>
              <a:spcBef>
                <a:spcPct val="0"/>
              </a:spcBef>
              <a:buClrTx/>
              <a:buSzTx/>
              <a:buFontTx/>
              <a:buNone/>
            </a:pPr>
            <a:endParaRPr lang="en-US" altLang="fi-FI" sz="20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fi-FI" sz="2000" dirty="0">
                <a:latin typeface="Times New Roman" panose="02020603050405020304" pitchFamily="18" charset="0"/>
                <a:cs typeface="Times New Roman" panose="02020603050405020304" pitchFamily="18" charset="0"/>
              </a:rPr>
              <a:t>5) Pyöriä O, </a:t>
            </a:r>
            <a:r>
              <a:rPr lang="en-US" altLang="fi-FI" sz="2000" dirty="0" err="1">
                <a:latin typeface="Times New Roman" panose="02020603050405020304" pitchFamily="18" charset="0"/>
                <a:cs typeface="Times New Roman" panose="02020603050405020304" pitchFamily="18" charset="0"/>
              </a:rPr>
              <a:t>Reunanen</a:t>
            </a:r>
            <a:r>
              <a:rPr lang="en-US" altLang="fi-FI" sz="2000" dirty="0">
                <a:latin typeface="Times New Roman" panose="02020603050405020304" pitchFamily="18" charset="0"/>
                <a:cs typeface="Times New Roman" panose="02020603050405020304" pitchFamily="18" charset="0"/>
              </a:rPr>
              <a:t> M, </a:t>
            </a:r>
            <a:r>
              <a:rPr lang="en-US" altLang="fi-FI" sz="2000" dirty="0" err="1">
                <a:latin typeface="Times New Roman" panose="02020603050405020304" pitchFamily="18" charset="0"/>
                <a:cs typeface="Times New Roman" panose="02020603050405020304" pitchFamily="18" charset="0"/>
              </a:rPr>
              <a:t>Nyrkkö</a:t>
            </a:r>
            <a:r>
              <a:rPr lang="en-US" altLang="fi-FI" sz="2000" dirty="0">
                <a:latin typeface="Times New Roman" panose="02020603050405020304" pitchFamily="18" charset="0"/>
                <a:cs typeface="Times New Roman" panose="02020603050405020304" pitchFamily="18" charset="0"/>
              </a:rPr>
              <a:t> H, </a:t>
            </a:r>
            <a:r>
              <a:rPr lang="en-US" altLang="fi-FI" sz="2000" dirty="0" err="1">
                <a:latin typeface="Times New Roman" panose="02020603050405020304" pitchFamily="18" charset="0"/>
                <a:cs typeface="Times New Roman" panose="02020603050405020304" pitchFamily="18" charset="0"/>
              </a:rPr>
              <a:t>Kautiainen</a:t>
            </a:r>
            <a:r>
              <a:rPr lang="en-US" altLang="fi-FI" sz="2000" dirty="0">
                <a:latin typeface="Times New Roman" panose="02020603050405020304" pitchFamily="18" charset="0"/>
                <a:cs typeface="Times New Roman" panose="02020603050405020304" pitchFamily="18" charset="0"/>
              </a:rPr>
              <a:t> H, </a:t>
            </a:r>
            <a:r>
              <a:rPr lang="en-US" altLang="fi-FI" sz="2000" dirty="0" err="1">
                <a:latin typeface="Times New Roman" panose="02020603050405020304" pitchFamily="18" charset="0"/>
                <a:cs typeface="Times New Roman" panose="02020603050405020304" pitchFamily="18" charset="0"/>
              </a:rPr>
              <a:t>Pieninkeroinen</a:t>
            </a:r>
            <a:r>
              <a:rPr lang="en-US" altLang="fi-FI" sz="2000" dirty="0">
                <a:latin typeface="Times New Roman" panose="02020603050405020304" pitchFamily="18" charset="0"/>
                <a:cs typeface="Times New Roman" panose="02020603050405020304" pitchFamily="18" charset="0"/>
              </a:rPr>
              <a:t> I, </a:t>
            </a:r>
            <a:r>
              <a:rPr lang="en-US" altLang="fi-FI" sz="2000" dirty="0" err="1">
                <a:latin typeface="Times New Roman" panose="02020603050405020304" pitchFamily="18" charset="0"/>
                <a:cs typeface="Times New Roman" panose="02020603050405020304" pitchFamily="18" charset="0"/>
              </a:rPr>
              <a:t>Tapiola</a:t>
            </a:r>
            <a:r>
              <a:rPr lang="en-US" altLang="fi-FI" sz="2000" dirty="0">
                <a:latin typeface="Times New Roman" panose="02020603050405020304" pitchFamily="18" charset="0"/>
                <a:cs typeface="Times New Roman" panose="02020603050405020304" pitchFamily="18" charset="0"/>
              </a:rPr>
              <a:t> Tero,  </a:t>
            </a:r>
            <a:r>
              <a:rPr lang="en-US" altLang="fi-FI" sz="2000" dirty="0" err="1">
                <a:latin typeface="Times New Roman" panose="02020603050405020304" pitchFamily="18" charset="0"/>
                <a:cs typeface="Times New Roman" panose="02020603050405020304" pitchFamily="18" charset="0"/>
              </a:rPr>
              <a:t>Lohikoski</a:t>
            </a:r>
            <a:r>
              <a:rPr lang="en-US" altLang="fi-FI" sz="2000" dirty="0">
                <a:latin typeface="Times New Roman" panose="02020603050405020304" pitchFamily="18" charset="0"/>
                <a:cs typeface="Times New Roman" panose="02020603050405020304" pitchFamily="18" charset="0"/>
              </a:rPr>
              <a:t> P. 2015</a:t>
            </a:r>
          </a:p>
          <a:p>
            <a:pPr>
              <a:spcBef>
                <a:spcPct val="0"/>
              </a:spcBef>
              <a:buClrTx/>
              <a:buSzTx/>
              <a:buFontTx/>
              <a:buNone/>
            </a:pPr>
            <a:r>
              <a:rPr lang="en-US" altLang="fi-FI" sz="2000" dirty="0">
                <a:latin typeface="Times New Roman" panose="02020603050405020304" pitchFamily="18" charset="0"/>
                <a:cs typeface="Times New Roman" panose="02020603050405020304" pitchFamily="18" charset="0"/>
              </a:rPr>
              <a:t>     </a:t>
            </a:r>
            <a:r>
              <a:rPr lang="en-US" altLang="fi-FI" sz="2000" dirty="0" err="1">
                <a:latin typeface="Times New Roman" panose="02020603050405020304" pitchFamily="18" charset="0"/>
                <a:cs typeface="Times New Roman" panose="02020603050405020304" pitchFamily="18" charset="0"/>
              </a:rPr>
              <a:t>Aktiivisuutta</a:t>
            </a:r>
            <a:r>
              <a:rPr lang="en-US" altLang="fi-FI" sz="2000" dirty="0">
                <a:latin typeface="Times New Roman" panose="02020603050405020304" pitchFamily="18" charset="0"/>
                <a:cs typeface="Times New Roman" panose="02020603050405020304" pitchFamily="18" charset="0"/>
              </a:rPr>
              <a:t> ja </a:t>
            </a:r>
            <a:r>
              <a:rPr lang="en-US" altLang="fi-FI" sz="2000" dirty="0" err="1">
                <a:latin typeface="Times New Roman" panose="02020603050405020304" pitchFamily="18" charset="0"/>
                <a:cs typeface="Times New Roman" panose="02020603050405020304" pitchFamily="18" charset="0"/>
              </a:rPr>
              <a:t>osallistumista</a:t>
            </a:r>
            <a:r>
              <a:rPr lang="en-US" altLang="fi-FI" sz="2000" dirty="0">
                <a:latin typeface="Times New Roman" panose="02020603050405020304" pitchFamily="18" charset="0"/>
                <a:cs typeface="Times New Roman" panose="02020603050405020304" pitchFamily="18" charset="0"/>
              </a:rPr>
              <a:t> </a:t>
            </a:r>
            <a:r>
              <a:rPr lang="en-US" altLang="fi-FI" sz="2000" dirty="0" err="1">
                <a:latin typeface="Times New Roman" panose="02020603050405020304" pitchFamily="18" charset="0"/>
                <a:cs typeface="Times New Roman" panose="02020603050405020304" pitchFamily="18" charset="0"/>
              </a:rPr>
              <a:t>tukeva</a:t>
            </a:r>
            <a:r>
              <a:rPr lang="en-US" altLang="fi-FI" sz="2000" dirty="0">
                <a:latin typeface="Times New Roman" panose="02020603050405020304" pitchFamily="18" charset="0"/>
                <a:cs typeface="Times New Roman" panose="02020603050405020304" pitchFamily="18" charset="0"/>
              </a:rPr>
              <a:t> </a:t>
            </a:r>
            <a:r>
              <a:rPr lang="en-US" altLang="fi-FI" sz="2000" dirty="0" err="1">
                <a:latin typeface="Times New Roman" panose="02020603050405020304" pitchFamily="18" charset="0"/>
                <a:cs typeface="Times New Roman" panose="02020603050405020304" pitchFamily="18" charset="0"/>
              </a:rPr>
              <a:t>fyusioterapia</a:t>
            </a:r>
            <a:r>
              <a:rPr lang="en-US" altLang="fi-FI" sz="2000" dirty="0">
                <a:latin typeface="Times New Roman" panose="02020603050405020304" pitchFamily="18" charset="0"/>
                <a:cs typeface="Times New Roman" panose="02020603050405020304" pitchFamily="18" charset="0"/>
              </a:rPr>
              <a:t> </a:t>
            </a:r>
            <a:r>
              <a:rPr lang="en-US" altLang="fi-FI" sz="2000" dirty="0" err="1">
                <a:latin typeface="Times New Roman" panose="02020603050405020304" pitchFamily="18" charset="0"/>
                <a:cs typeface="Times New Roman" panose="02020603050405020304" pitchFamily="18" charset="0"/>
              </a:rPr>
              <a:t>aivoverenkiertohäiriöön</a:t>
            </a:r>
            <a:r>
              <a:rPr lang="en-US" altLang="fi-FI" sz="2000" dirty="0">
                <a:latin typeface="Times New Roman" panose="02020603050405020304" pitchFamily="18" charset="0"/>
                <a:cs typeface="Times New Roman" panose="02020603050405020304" pitchFamily="18" charset="0"/>
              </a:rPr>
              <a:t> </a:t>
            </a:r>
            <a:r>
              <a:rPr lang="en-US" altLang="fi-FI" sz="2000" dirty="0" err="1">
                <a:latin typeface="Times New Roman" panose="02020603050405020304" pitchFamily="18" charset="0"/>
                <a:cs typeface="Times New Roman" panose="02020603050405020304" pitchFamily="18" charset="0"/>
              </a:rPr>
              <a:t>sairastuneiden</a:t>
            </a:r>
            <a:r>
              <a:rPr lang="en-US" altLang="fi-FI" sz="2000" dirty="0">
                <a:latin typeface="Times New Roman" panose="02020603050405020304" pitchFamily="18" charset="0"/>
                <a:cs typeface="Times New Roman" panose="02020603050405020304" pitchFamily="18" charset="0"/>
              </a:rPr>
              <a:t> </a:t>
            </a:r>
            <a:r>
              <a:rPr lang="en-US" altLang="fi-FI" sz="2000" dirty="0" err="1">
                <a:latin typeface="Times New Roman" panose="02020603050405020304" pitchFamily="18" charset="0"/>
                <a:cs typeface="Times New Roman" panose="02020603050405020304" pitchFamily="18" charset="0"/>
              </a:rPr>
              <a:t>alkuvaiheen</a:t>
            </a:r>
            <a:endParaRPr lang="en-US" altLang="fi-FI" sz="2000" dirty="0">
              <a:latin typeface="Times New Roman" panose="02020603050405020304" pitchFamily="18" charset="0"/>
              <a:cs typeface="Times New Roman" panose="02020603050405020304" pitchFamily="18" charset="0"/>
            </a:endParaRPr>
          </a:p>
          <a:p>
            <a:pPr>
              <a:spcBef>
                <a:spcPct val="0"/>
              </a:spcBef>
              <a:buClrTx/>
              <a:buSzTx/>
              <a:buFontTx/>
              <a:buNone/>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kuntoutuksessa</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Sosiaali</a:t>
            </a:r>
            <a:r>
              <a:rPr lang="en-US" sz="2000" dirty="0">
                <a:solidFill>
                  <a:prstClr val="black"/>
                </a:solidFill>
                <a:latin typeface="Times New Roman" panose="02020603050405020304" pitchFamily="18" charset="0"/>
                <a:cs typeface="Times New Roman" panose="02020603050405020304" pitchFamily="18" charset="0"/>
              </a:rPr>
              <a:t>- ja </a:t>
            </a:r>
            <a:r>
              <a:rPr lang="en-US" sz="2000" dirty="0" err="1">
                <a:solidFill>
                  <a:prstClr val="black"/>
                </a:solidFill>
                <a:latin typeface="Times New Roman" panose="02020603050405020304" pitchFamily="18" charset="0"/>
                <a:cs typeface="Times New Roman" panose="02020603050405020304" pitchFamily="18" charset="0"/>
              </a:rPr>
              <a:t>terveysturvan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tutkimuksia</a:t>
            </a:r>
            <a:r>
              <a:rPr lang="en-US" sz="2000" dirty="0">
                <a:solidFill>
                  <a:prstClr val="black"/>
                </a:solidFill>
                <a:latin typeface="Times New Roman" panose="02020603050405020304" pitchFamily="18" charset="0"/>
                <a:cs typeface="Times New Roman" panose="02020603050405020304" pitchFamily="18" charset="0"/>
              </a:rPr>
              <a:t> 140. </a:t>
            </a:r>
            <a:r>
              <a:rPr lang="en-US" sz="2000" dirty="0" err="1">
                <a:solidFill>
                  <a:prstClr val="black"/>
                </a:solidFill>
                <a:latin typeface="Times New Roman" panose="02020603050405020304" pitchFamily="18" charset="0"/>
                <a:cs typeface="Times New Roman" panose="02020603050405020304" pitchFamily="18" charset="0"/>
              </a:rPr>
              <a:t>Juvenes</a:t>
            </a:r>
            <a:r>
              <a:rPr lang="en-US" sz="2000" dirty="0">
                <a:solidFill>
                  <a:prstClr val="black"/>
                </a:solidFill>
                <a:latin typeface="Times New Roman" panose="02020603050405020304" pitchFamily="18" charset="0"/>
                <a:cs typeface="Times New Roman" panose="02020603050405020304" pitchFamily="18" charset="0"/>
              </a:rPr>
              <a:t> Print, Tampere</a:t>
            </a: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Alatunnisteen paikkamerkki 3">
            <a:extLst>
              <a:ext uri="{FF2B5EF4-FFF2-40B4-BE49-F238E27FC236}">
                <a16:creationId xmlns:a16="http://schemas.microsoft.com/office/drawing/2014/main" id="{BF793CC0-946E-1790-8C8B-A9B3A79664DF}"/>
              </a:ext>
            </a:extLst>
          </p:cNvPr>
          <p:cNvSpPr>
            <a:spLocks noGrp="1"/>
          </p:cNvSpPr>
          <p:nvPr>
            <p:ph type="ftr" sz="quarter" idx="11"/>
          </p:nvPr>
        </p:nvSpPr>
        <p:spPr/>
        <p:txBody>
          <a:bodyPr/>
          <a:lstStyle/>
          <a:p>
            <a:r>
              <a:rPr lang="fi-FI"/>
              <a:t>CC-BY-SA Outi Pyöriä</a:t>
            </a:r>
          </a:p>
        </p:txBody>
      </p:sp>
    </p:spTree>
    <p:extLst>
      <p:ext uri="{BB962C8B-B14F-4D97-AF65-F5344CB8AC3E}">
        <p14:creationId xmlns:p14="http://schemas.microsoft.com/office/powerpoint/2010/main" val="48950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D446043F-8530-0453-7CA2-166952EBEB67}"/>
              </a:ext>
            </a:extLst>
          </p:cNvPr>
          <p:cNvSpPr>
            <a:spLocks noGrp="1"/>
          </p:cNvSpPr>
          <p:nvPr>
            <p:ph type="title" idx="4294967295"/>
          </p:nvPr>
        </p:nvSpPr>
        <p:spPr>
          <a:xfrm>
            <a:off x="838200" y="2660698"/>
            <a:ext cx="10515600" cy="1325563"/>
          </a:xfrm>
        </p:spPr>
        <p:txBody>
          <a:bodyPr>
            <a:normAutofit fontScale="90000"/>
          </a:bodyPr>
          <a:lstStyle/>
          <a:p>
            <a:pPr marL="0" marR="0" lvl="0" indent="0" defTabSz="914400" rtl="0" eaLnBrk="1" fontAlgn="auto" latinLnBrk="0" hangingPunct="1">
              <a:lnSpc>
                <a:spcPct val="100000"/>
              </a:lnSpc>
              <a:spcBef>
                <a:spcPct val="0"/>
              </a:spcBef>
              <a:spcAft>
                <a:spcPts val="0"/>
              </a:spcAft>
              <a:tabLst/>
              <a:defRPr/>
            </a:pPr>
            <a:r>
              <a:rPr kumimoji="0" lang="fi-FI" sz="3600" b="0" i="0" u="none" strike="noStrike" kern="1200" cap="none" spc="0" normalizeH="0" baseline="0" noProof="0" dirty="0">
                <a:ln>
                  <a:noFill/>
                </a:ln>
                <a:effectLst/>
                <a:uLnTx/>
                <a:uFillTx/>
                <a:latin typeface="Calibri" panose="020F0502020204030204"/>
                <a:ea typeface="+mn-ea"/>
                <a:cs typeface="+mn-cs"/>
              </a:rPr>
              <a:t>Aivojen kyky muotoutua uudelleen koko elämän ajan on toipumisen ja kuntoutuksen kannalta suuri mahdollisuus.</a:t>
            </a:r>
            <a:endParaRPr lang="fi-FI" dirty="0"/>
          </a:p>
        </p:txBody>
      </p:sp>
      <p:sp>
        <p:nvSpPr>
          <p:cNvPr id="3" name="Alatunnisteen paikkamerkki 2">
            <a:extLst>
              <a:ext uri="{FF2B5EF4-FFF2-40B4-BE49-F238E27FC236}">
                <a16:creationId xmlns:a16="http://schemas.microsoft.com/office/drawing/2014/main" id="{6B2D6726-B38C-39BB-4408-5D5C816E4433}"/>
              </a:ext>
            </a:extLst>
          </p:cNvPr>
          <p:cNvSpPr>
            <a:spLocks noGrp="1"/>
          </p:cNvSpPr>
          <p:nvPr>
            <p:ph type="ftr" sz="quarter" idx="11"/>
          </p:nvPr>
        </p:nvSpPr>
        <p:spPr/>
        <p:txBody>
          <a:bodyPr/>
          <a:lstStyle/>
          <a:p>
            <a:r>
              <a:rPr lang="fi-FI"/>
              <a:t>CC-BY-SA Outi Pyöriä</a:t>
            </a:r>
          </a:p>
        </p:txBody>
      </p:sp>
    </p:spTree>
    <p:custDataLst>
      <p:custData r:id="rId1"/>
      <p:tags r:id="rId2"/>
    </p:custDataLst>
    <p:extLst>
      <p:ext uri="{BB962C8B-B14F-4D97-AF65-F5344CB8AC3E}">
        <p14:creationId xmlns:p14="http://schemas.microsoft.com/office/powerpoint/2010/main" val="2132309450"/>
      </p:ext>
    </p:extLst>
  </p:cSld>
  <p:clrMapOvr>
    <a:masterClrMapping/>
  </p:clrMapOvr>
  <mc:AlternateContent xmlns:mc="http://schemas.openxmlformats.org/markup-compatibility/2006" xmlns:p14="http://schemas.microsoft.com/office/powerpoint/2010/main">
    <mc:Choice Requires="p14">
      <p:transition spd="slow" p14:dur="2000" advTm="33928"/>
    </mc:Choice>
    <mc:Fallback xmlns="">
      <p:transition spd="slow" advTm="3392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04F1654-75FE-D48F-52BA-3E97BE43F0F0}"/>
              </a:ext>
            </a:extLst>
          </p:cNvPr>
          <p:cNvSpPr>
            <a:spLocks noGrp="1"/>
          </p:cNvSpPr>
          <p:nvPr>
            <p:ph type="title" idx="4294967295"/>
          </p:nvPr>
        </p:nvSpPr>
        <p:spPr>
          <a:xfrm>
            <a:off x="1908038" y="808933"/>
            <a:ext cx="8077210" cy="1325563"/>
          </a:xfrm>
        </p:spPr>
        <p:txBody>
          <a:bodyPr>
            <a:noAutofit/>
          </a:bodyPr>
          <a:lstStyle/>
          <a:p>
            <a:r>
              <a:rPr lang="fi-FI" sz="3200" b="1" dirty="0">
                <a:solidFill>
                  <a:schemeClr val="bg1"/>
                </a:solidFill>
                <a:highlight>
                  <a:srgbClr val="000000"/>
                </a:highlight>
              </a:rPr>
              <a:t>Aivot muotoutuvat ihmisen koko elämän ajan</a:t>
            </a:r>
            <a:br>
              <a:rPr lang="fi-FI" sz="3200" b="1" dirty="0">
                <a:solidFill>
                  <a:schemeClr val="bg1"/>
                </a:solidFill>
                <a:highlight>
                  <a:srgbClr val="000000"/>
                </a:highlight>
              </a:rPr>
            </a:br>
            <a:r>
              <a:rPr lang="fi-FI" sz="3200" b="1" dirty="0">
                <a:solidFill>
                  <a:schemeClr val="bg1"/>
                </a:solidFill>
                <a:highlight>
                  <a:srgbClr val="000000"/>
                </a:highlight>
              </a:rPr>
              <a:t>Sen mukaan mitä hän oppii, tekee ja kokee</a:t>
            </a:r>
            <a:br>
              <a:rPr lang="fi-FI" sz="3200" b="1" dirty="0">
                <a:solidFill>
                  <a:schemeClr val="bg1"/>
                </a:solidFill>
                <a:highlight>
                  <a:srgbClr val="000000"/>
                </a:highlight>
              </a:rPr>
            </a:br>
            <a:endParaRPr lang="fi-FI" sz="3200" b="1" dirty="0">
              <a:highlight>
                <a:srgbClr val="000000"/>
              </a:highlight>
            </a:endParaRPr>
          </a:p>
        </p:txBody>
      </p:sp>
      <p:pic>
        <p:nvPicPr>
          <p:cNvPr id="3" name="Picture Placeholder 2" descr="Kuvassa on kolme lasipurkkia, joiden sisällä on mustavalkoisia valokuvia. Purkit on koristeltu pitsi- ja ruutukuvioisilla kansilla. Valokuvat esittävät eri tilanteita menneiltä ajoilta: lapsia leikkimässä, ihmisiä ulkona ja ryhmäkuvia. Taustalla on harmaasävyinen seinä, jossa on puiden siluetteja."/>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5498" b="5498"/>
          <a:stretch>
            <a:fillRect/>
          </a:stretch>
        </p:blipFill>
        <p:spPr/>
      </p:pic>
      <p:sp>
        <p:nvSpPr>
          <p:cNvPr id="5" name="Tekstiruutu 4">
            <a:extLst>
              <a:ext uri="{FF2B5EF4-FFF2-40B4-BE49-F238E27FC236}">
                <a16:creationId xmlns:a16="http://schemas.microsoft.com/office/drawing/2014/main" id="{CE93B417-8A0D-D81A-184C-3215D48147A8}"/>
              </a:ext>
            </a:extLst>
          </p:cNvPr>
          <p:cNvSpPr txBox="1"/>
          <p:nvPr/>
        </p:nvSpPr>
        <p:spPr>
          <a:xfrm>
            <a:off x="10337800" y="5594555"/>
            <a:ext cx="1542089" cy="369332"/>
          </a:xfrm>
          <a:prstGeom prst="rect">
            <a:avLst/>
          </a:prstGeom>
          <a:noFill/>
        </p:spPr>
        <p:txBody>
          <a:bodyPr wrap="none" rtlCol="0">
            <a:spAutoFit/>
          </a:bodyPr>
          <a:lstStyle/>
          <a:p>
            <a:r>
              <a:rPr lang="fi-FI" dirty="0">
                <a:solidFill>
                  <a:schemeClr val="bg1"/>
                </a:solidFill>
              </a:rPr>
              <a:t>Kuva: O Pyöriä</a:t>
            </a:r>
          </a:p>
        </p:txBody>
      </p:sp>
    </p:spTree>
    <p:custDataLst>
      <p:custData r:id="rId1"/>
      <p:tags r:id="rId2"/>
    </p:custDataLst>
    <p:extLst>
      <p:ext uri="{BB962C8B-B14F-4D97-AF65-F5344CB8AC3E}">
        <p14:creationId xmlns:p14="http://schemas.microsoft.com/office/powerpoint/2010/main" val="303965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Kuvassa näkyy rikkoutunut lasipurkki, jonka sirpaleet ovat levinneet tummalle laattalattialle. Purkin sisällä ollut valokuva on osittain näkyvissä ja kaartunut esiin sirpaleiden joukosta. Kuvan ympärillä on kosteita jälkiä. Taustalla erottuu pitsikoristeinen kansi, "/>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4714" b="14714"/>
          <a:stretch>
            <a:fillRect/>
          </a:stretch>
        </p:blipFill>
        <p:spPr>
          <a:xfrm>
            <a:off x="0" y="39328"/>
            <a:ext cx="12192000" cy="6453188"/>
          </a:xfrm>
        </p:spPr>
      </p:pic>
      <p:sp>
        <p:nvSpPr>
          <p:cNvPr id="2" name="Tekstiruutu 1">
            <a:extLst>
              <a:ext uri="{FF2B5EF4-FFF2-40B4-BE49-F238E27FC236}">
                <a16:creationId xmlns:a16="http://schemas.microsoft.com/office/drawing/2014/main" id="{41BCBF6E-3333-93D1-6352-37A5CDC1C0E3}"/>
              </a:ext>
            </a:extLst>
          </p:cNvPr>
          <p:cNvSpPr txBox="1"/>
          <p:nvPr/>
        </p:nvSpPr>
        <p:spPr>
          <a:xfrm>
            <a:off x="0" y="1222432"/>
            <a:ext cx="4023360" cy="4832092"/>
          </a:xfrm>
          <a:prstGeom prst="rect">
            <a:avLst/>
          </a:prstGeom>
          <a:noFill/>
        </p:spPr>
        <p:txBody>
          <a:bodyPr wrap="square" rtlCol="0">
            <a:spAutoFit/>
          </a:bodyPr>
          <a:lstStyle/>
          <a:p>
            <a:r>
              <a:rPr lang="fi-FI" sz="2800" dirty="0">
                <a:solidFill>
                  <a:schemeClr val="bg1"/>
                </a:solidFill>
                <a:highlight>
                  <a:srgbClr val="000000"/>
                </a:highlight>
              </a:rPr>
              <a:t>AVH-tapahtuma voi tuhota joko osittain tai kokonaan elämän aikana opittuja taitoja ja niitä voidaan opetella uudelleen ja saada kadotettu toiminta palautumaan joko kokonaan, osittain tai löytää uusia tapoja säilyttää toimintakykyä</a:t>
            </a:r>
          </a:p>
        </p:txBody>
      </p:sp>
      <p:sp>
        <p:nvSpPr>
          <p:cNvPr id="4" name="Tekstiruutu 3">
            <a:extLst>
              <a:ext uri="{FF2B5EF4-FFF2-40B4-BE49-F238E27FC236}">
                <a16:creationId xmlns:a16="http://schemas.microsoft.com/office/drawing/2014/main" id="{01C611A8-FF90-5F67-5994-0934193F3D2D}"/>
              </a:ext>
            </a:extLst>
          </p:cNvPr>
          <p:cNvSpPr txBox="1"/>
          <p:nvPr/>
        </p:nvSpPr>
        <p:spPr>
          <a:xfrm>
            <a:off x="9497961" y="5869858"/>
            <a:ext cx="1542089" cy="369332"/>
          </a:xfrm>
          <a:prstGeom prst="rect">
            <a:avLst/>
          </a:prstGeom>
          <a:noFill/>
        </p:spPr>
        <p:txBody>
          <a:bodyPr wrap="none" rtlCol="0">
            <a:spAutoFit/>
          </a:bodyPr>
          <a:lstStyle/>
          <a:p>
            <a:r>
              <a:rPr lang="fi-FI" dirty="0">
                <a:solidFill>
                  <a:schemeClr val="bg1"/>
                </a:solidFill>
              </a:rPr>
              <a:t>Kuva: O Pyöriä</a:t>
            </a:r>
          </a:p>
        </p:txBody>
      </p:sp>
    </p:spTree>
    <p:custDataLst>
      <p:custData r:id="rId1"/>
      <p:tags r:id="rId2"/>
    </p:custDataLst>
    <p:extLst>
      <p:ext uri="{BB962C8B-B14F-4D97-AF65-F5344CB8AC3E}">
        <p14:creationId xmlns:p14="http://schemas.microsoft.com/office/powerpoint/2010/main" val="133536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880330" y="2005111"/>
            <a:ext cx="9743440" cy="2092881"/>
          </a:xfrm>
          <a:prstGeom prst="rect">
            <a:avLst/>
          </a:prstGeom>
        </p:spPr>
        <p:txBody>
          <a:bodyPr wrap="square">
            <a:spAutoFit/>
          </a:bodyPr>
          <a:lstStyle/>
          <a:p>
            <a:r>
              <a:rPr lang="fi-FI" sz="2800" dirty="0">
                <a:solidFill>
                  <a:srgbClr val="221E1F"/>
                </a:solidFill>
                <a:latin typeface="Minion Pro" panose="02040503050306020203" pitchFamily="18" charset="0"/>
              </a:rPr>
              <a:t>Toimintakyvyn harjoittamisen pitäisi olla intensiivistä ja kokemus- ja kiinnostusmaailmaan kiinnittyvää toimintaa, jolloin muovautuville hermoverkoille annettaisiin mahdollisuus korjata tai ainakin osittain korvata vaurion myötä menetettyjä toimintoja. </a:t>
            </a:r>
          </a:p>
          <a:p>
            <a:r>
              <a:rPr lang="fi-FI" dirty="0">
                <a:solidFill>
                  <a:srgbClr val="221E1F"/>
                </a:solidFill>
                <a:latin typeface="Minion Pro" panose="02040503050306020203" pitchFamily="18" charset="0"/>
              </a:rPr>
              <a:t>(Castren 2008, 20–23.) </a:t>
            </a:r>
            <a:endParaRPr lang="fi-FI" dirty="0"/>
          </a:p>
        </p:txBody>
      </p:sp>
      <p:sp>
        <p:nvSpPr>
          <p:cNvPr id="2" name="Alatunnisteen paikkamerkki 6">
            <a:extLst>
              <a:ext uri="{FF2B5EF4-FFF2-40B4-BE49-F238E27FC236}">
                <a16:creationId xmlns:a16="http://schemas.microsoft.com/office/drawing/2014/main" id="{D8242794-8D27-BA17-CF8E-64B2454F140D}"/>
              </a:ext>
            </a:extLst>
          </p:cNvPr>
          <p:cNvSpPr txBox="1">
            <a:spLocks/>
          </p:cNvSpPr>
          <p:nvPr/>
        </p:nvSpPr>
        <p:spPr>
          <a:xfrm>
            <a:off x="5007864" y="6347578"/>
            <a:ext cx="4114800"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600" dirty="0">
                <a:solidFill>
                  <a:schemeClr val="bg2">
                    <a:lumMod val="50000"/>
                  </a:schemeClr>
                </a:solidFill>
              </a:rPr>
              <a:t>CC-BY-SA Outi Pyöriä</a:t>
            </a:r>
          </a:p>
        </p:txBody>
      </p:sp>
    </p:spTree>
    <p:custDataLst>
      <p:custData r:id="rId1"/>
      <p:tags r:id="rId2"/>
    </p:custDataLst>
    <p:extLst>
      <p:ext uri="{BB962C8B-B14F-4D97-AF65-F5344CB8AC3E}">
        <p14:creationId xmlns:p14="http://schemas.microsoft.com/office/powerpoint/2010/main" val="345576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D03D194-DB23-1915-4A44-48133C42ADEC}"/>
              </a:ext>
            </a:extLst>
          </p:cNvPr>
          <p:cNvSpPr txBox="1">
            <a:spLocks noGrp="1"/>
          </p:cNvSpPr>
          <p:nvPr>
            <p:ph type="title" idx="4294967295"/>
          </p:nvPr>
        </p:nvSpPr>
        <p:spPr>
          <a:xfrm>
            <a:off x="3148314" y="2951544"/>
            <a:ext cx="7665625" cy="95410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0" i="0" u="none" strike="noStrike" kern="1200" cap="none" spc="0" normalizeH="0" baseline="0" noProof="0" dirty="0">
                <a:ln>
                  <a:noFill/>
                </a:ln>
                <a:effectLst/>
                <a:uLnTx/>
                <a:uFillTx/>
                <a:latin typeface="+mn-lt"/>
                <a:ea typeface="+mn-ea"/>
                <a:cs typeface="+mn-cs"/>
              </a:rPr>
              <a:t>Miten aivojen kykyä muotoutua uudelleen voidaan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0" i="0" u="none" strike="noStrike" kern="1200" cap="none" spc="0" normalizeH="0" baseline="0" noProof="0" dirty="0">
                <a:ln>
                  <a:noFill/>
                </a:ln>
                <a:effectLst/>
                <a:uLnTx/>
                <a:uFillTx/>
                <a:latin typeface="+mn-lt"/>
                <a:ea typeface="+mn-ea"/>
                <a:cs typeface="+mn-cs"/>
              </a:rPr>
              <a:t>hyödyntää AVH-potilaiden arjessa?</a:t>
            </a:r>
          </a:p>
        </p:txBody>
      </p:sp>
      <p:pic>
        <p:nvPicPr>
          <p:cNvPr id="19" name="Picture 18" descr="Iäkäs nainen imuro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3289" y="286511"/>
            <a:ext cx="1714523" cy="2286030"/>
          </a:xfrm>
          <a:prstGeom prst="rect">
            <a:avLst/>
          </a:prstGeom>
        </p:spPr>
      </p:pic>
      <p:pic>
        <p:nvPicPr>
          <p:cNvPr id="3" name="Picture 2" descr="Henkilö seisoo kuntoutuslaitteen ääressä, joka koostuu säädettävästä pöytätasosta ja peilistä seinällä. Seinällä on numeroit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0167" y="230779"/>
            <a:ext cx="1746808" cy="2620213"/>
          </a:xfrm>
          <a:prstGeom prst="rect">
            <a:avLst/>
          </a:prstGeom>
        </p:spPr>
      </p:pic>
      <p:pic>
        <p:nvPicPr>
          <p:cNvPr id="8" name="Picture 7" descr="Henkilö seisoo kuntoutuslaitteessa, jossa on turvavaljaat ja tukikaiteet molemmin puolin. Edessä on suuri näyttö, jossa näkyy metsäinen polku. Oikealla puolella on toinen henkilö, joka käyttää ohjauspaneel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9644" y="4107936"/>
            <a:ext cx="2956656" cy="2217492"/>
          </a:xfrm>
          <a:prstGeom prst="rect">
            <a:avLst/>
          </a:prstGeom>
        </p:spPr>
      </p:pic>
      <p:pic>
        <p:nvPicPr>
          <p:cNvPr id="5" name="Kuva 4" descr="Nainen istuu sängyllä terapiapöydän ääressä, jolla on numeroita.">
            <a:extLst>
              <a:ext uri="{FF2B5EF4-FFF2-40B4-BE49-F238E27FC236}">
                <a16:creationId xmlns:a16="http://schemas.microsoft.com/office/drawing/2014/main" id="{BC345443-2F62-F8E6-8D0A-3971CBB63842}"/>
              </a:ext>
            </a:extLst>
          </p:cNvPr>
          <p:cNvPicPr>
            <a:picLocks noChangeAspect="1"/>
          </p:cNvPicPr>
          <p:nvPr/>
        </p:nvPicPr>
        <p:blipFill>
          <a:blip r:embed="rId8"/>
          <a:stretch>
            <a:fillRect/>
          </a:stretch>
        </p:blipFill>
        <p:spPr>
          <a:xfrm>
            <a:off x="2259193" y="4280933"/>
            <a:ext cx="1899224" cy="2471464"/>
          </a:xfrm>
          <a:prstGeom prst="rect">
            <a:avLst/>
          </a:prstGeom>
        </p:spPr>
      </p:pic>
      <p:pic>
        <p:nvPicPr>
          <p:cNvPr id="2" name="Picture 1" descr="Henkilö seisoo tasapainolaudalla, ja toinen henkilö seuraa vierestä huoneessa."/>
          <p:cNvPicPr>
            <a:picLocks noChangeAspect="1"/>
          </p:cNvPicPr>
          <p:nvPr/>
        </p:nvPicPr>
        <p:blipFill>
          <a:blip r:embed="rId9" cstate="print">
            <a:extLst>
              <a:ext uri="{28A0092B-C50C-407E-A947-70E740481C1C}">
                <a14:useLocalDpi xmlns:a14="http://schemas.microsoft.com/office/drawing/2010/main" val="0"/>
              </a:ext>
            </a:extLst>
          </a:blip>
          <a:srcRect r="16513"/>
          <a:stretch>
            <a:fillRect/>
          </a:stretch>
        </p:blipFill>
        <p:spPr>
          <a:xfrm>
            <a:off x="371310" y="2407441"/>
            <a:ext cx="2013502" cy="1607840"/>
          </a:xfrm>
          <a:prstGeom prst="rect">
            <a:avLst/>
          </a:prstGeom>
        </p:spPr>
      </p:pic>
      <p:sp>
        <p:nvSpPr>
          <p:cNvPr id="7" name="Alatunnisteen paikkamerkki 6">
            <a:extLst>
              <a:ext uri="{FF2B5EF4-FFF2-40B4-BE49-F238E27FC236}">
                <a16:creationId xmlns:a16="http://schemas.microsoft.com/office/drawing/2014/main" id="{2D318FAC-C0C5-46B5-39FE-08BFF46E9ECA}"/>
              </a:ext>
            </a:extLst>
          </p:cNvPr>
          <p:cNvSpPr>
            <a:spLocks noGrp="1"/>
          </p:cNvSpPr>
          <p:nvPr>
            <p:ph type="ftr" sz="quarter" idx="11"/>
          </p:nvPr>
        </p:nvSpPr>
        <p:spPr/>
        <p:txBody>
          <a:bodyPr/>
          <a:lstStyle/>
          <a:p>
            <a:r>
              <a:rPr lang="fi-FI" dirty="0"/>
              <a:t>CC-BY-SA Outi Pyöriä</a:t>
            </a:r>
          </a:p>
        </p:txBody>
      </p:sp>
      <p:sp>
        <p:nvSpPr>
          <p:cNvPr id="6" name="Tekstiruutu 5">
            <a:extLst>
              <a:ext uri="{FF2B5EF4-FFF2-40B4-BE49-F238E27FC236}">
                <a16:creationId xmlns:a16="http://schemas.microsoft.com/office/drawing/2014/main" id="{18094016-995A-EBC3-4589-9FED07D12360}"/>
              </a:ext>
            </a:extLst>
          </p:cNvPr>
          <p:cNvSpPr txBox="1"/>
          <p:nvPr/>
        </p:nvSpPr>
        <p:spPr>
          <a:xfrm>
            <a:off x="505608" y="6001562"/>
            <a:ext cx="1671227" cy="369332"/>
          </a:xfrm>
          <a:prstGeom prst="rect">
            <a:avLst/>
          </a:prstGeom>
          <a:noFill/>
        </p:spPr>
        <p:txBody>
          <a:bodyPr wrap="none" rtlCol="0">
            <a:spAutoFit/>
          </a:bodyPr>
          <a:lstStyle/>
          <a:p>
            <a:r>
              <a:rPr lang="fi-FI" dirty="0"/>
              <a:t>Kuvat: O. Pyöriä</a:t>
            </a:r>
          </a:p>
        </p:txBody>
      </p:sp>
    </p:spTree>
    <p:custDataLst>
      <p:custData r:id="rId1"/>
      <p:tags r:id="rId2"/>
    </p:custDataLst>
    <p:extLst>
      <p:ext uri="{BB962C8B-B14F-4D97-AF65-F5344CB8AC3E}">
        <p14:creationId xmlns:p14="http://schemas.microsoft.com/office/powerpoint/2010/main" val="253250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ssa on vaalea huone, jossa on korkea seisomapöytä valkotaulun edessä. Valkotaulun ympärillä on useita eläinaiheisia kuvia, kuten seeproja, elefantteja ja kirahveja. Taustalla näkyy suljettu ov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7163" y="981759"/>
            <a:ext cx="5632629" cy="4207087"/>
          </a:xfrm>
          <a:prstGeom prst="rect">
            <a:avLst/>
          </a:prstGeom>
        </p:spPr>
      </p:pic>
      <p:pic>
        <p:nvPicPr>
          <p:cNvPr id="4" name="Kuva 3" descr="Kuvassa henkilö istuu sairaalasängyn reunalla ja käyttää edessä olevaa puista pöytätasoa, jossa on metallinen runko. Pöydällä on sinisiä numerokortteja ja punainen viiva tehty teipillä.">
            <a:extLst>
              <a:ext uri="{FF2B5EF4-FFF2-40B4-BE49-F238E27FC236}">
                <a16:creationId xmlns:a16="http://schemas.microsoft.com/office/drawing/2014/main" id="{1F6DA88D-B1E5-1B32-FA3C-A0CEF4BE1644}"/>
              </a:ext>
            </a:extLst>
          </p:cNvPr>
          <p:cNvPicPr>
            <a:picLocks noChangeAspect="1"/>
          </p:cNvPicPr>
          <p:nvPr/>
        </p:nvPicPr>
        <p:blipFill>
          <a:blip r:embed="rId3"/>
          <a:stretch>
            <a:fillRect/>
          </a:stretch>
        </p:blipFill>
        <p:spPr>
          <a:xfrm>
            <a:off x="7479307" y="187985"/>
            <a:ext cx="3434079" cy="5723464"/>
          </a:xfrm>
          <a:prstGeom prst="rect">
            <a:avLst/>
          </a:prstGeom>
        </p:spPr>
      </p:pic>
      <p:sp>
        <p:nvSpPr>
          <p:cNvPr id="7" name="Tekstiruutu 6">
            <a:extLst>
              <a:ext uri="{FF2B5EF4-FFF2-40B4-BE49-F238E27FC236}">
                <a16:creationId xmlns:a16="http://schemas.microsoft.com/office/drawing/2014/main" id="{5F916BA8-B6E4-C16E-2F6C-C10DE57909AC}"/>
              </a:ext>
            </a:extLst>
          </p:cNvPr>
          <p:cNvSpPr txBox="1"/>
          <p:nvPr/>
        </p:nvSpPr>
        <p:spPr>
          <a:xfrm>
            <a:off x="505608" y="6001562"/>
            <a:ext cx="1671227" cy="369332"/>
          </a:xfrm>
          <a:prstGeom prst="rect">
            <a:avLst/>
          </a:prstGeom>
          <a:noFill/>
        </p:spPr>
        <p:txBody>
          <a:bodyPr wrap="none" rtlCol="0">
            <a:spAutoFit/>
          </a:bodyPr>
          <a:lstStyle/>
          <a:p>
            <a:r>
              <a:rPr lang="fi-FI" dirty="0"/>
              <a:t>Kuvat: O. Pyöriä</a:t>
            </a:r>
          </a:p>
        </p:txBody>
      </p:sp>
      <p:sp>
        <p:nvSpPr>
          <p:cNvPr id="5" name="Alatunnisteen paikkamerkki 4">
            <a:extLst>
              <a:ext uri="{FF2B5EF4-FFF2-40B4-BE49-F238E27FC236}">
                <a16:creationId xmlns:a16="http://schemas.microsoft.com/office/drawing/2014/main" id="{10143CDA-FC68-F76C-4F11-6B0FD189140F}"/>
              </a:ext>
            </a:extLst>
          </p:cNvPr>
          <p:cNvSpPr>
            <a:spLocks noGrp="1"/>
          </p:cNvSpPr>
          <p:nvPr>
            <p:ph type="ftr" sz="quarter" idx="11"/>
          </p:nvPr>
        </p:nvSpPr>
        <p:spPr/>
        <p:txBody>
          <a:bodyPr/>
          <a:lstStyle/>
          <a:p>
            <a:r>
              <a:rPr lang="fi-FI"/>
              <a:t>CC-BY-SA Outi Pyöriä</a:t>
            </a:r>
          </a:p>
        </p:txBody>
      </p:sp>
    </p:spTree>
    <p:extLst>
      <p:ext uri="{BB962C8B-B14F-4D97-AF65-F5344CB8AC3E}">
        <p14:creationId xmlns:p14="http://schemas.microsoft.com/office/powerpoint/2010/main" val="4232222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6C9806F-DE8E-56C3-8A01-2E92998FE6AC}"/>
              </a:ext>
            </a:extLst>
          </p:cNvPr>
          <p:cNvSpPr txBox="1">
            <a:spLocks noGrp="1"/>
          </p:cNvSpPr>
          <p:nvPr>
            <p:ph type="title" idx="4294967295"/>
          </p:nvPr>
        </p:nvSpPr>
        <p:spPr>
          <a:xfrm>
            <a:off x="1102468" y="337226"/>
            <a:ext cx="9499524"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chemeClr val="accent5">
                    <a:lumMod val="75000"/>
                  </a:schemeClr>
                </a:solidFill>
                <a:effectLst/>
                <a:uLnTx/>
                <a:uFillTx/>
                <a:latin typeface="AdvTTb903de27"/>
                <a:ea typeface="+mn-ea"/>
                <a:cs typeface="+mn-cs"/>
              </a:rPr>
              <a:t>Kokemusperäisen</a:t>
            </a:r>
            <a:r>
              <a:rPr kumimoji="0" lang="en-US" sz="3200" b="0" i="0" u="none" strike="noStrike" kern="1200" cap="none" spc="0" normalizeH="0" baseline="0" noProof="0" dirty="0">
                <a:ln>
                  <a:noFill/>
                </a:ln>
                <a:solidFill>
                  <a:schemeClr val="accent5">
                    <a:lumMod val="75000"/>
                  </a:schemeClr>
                </a:solidFill>
                <a:effectLst/>
                <a:uLnTx/>
                <a:uFillTx/>
                <a:latin typeface="AdvTTb903de27"/>
                <a:ea typeface="+mn-ea"/>
                <a:cs typeface="+mn-cs"/>
              </a:rPr>
              <a:t> </a:t>
            </a:r>
            <a:r>
              <a:rPr kumimoji="0" lang="en-US" sz="3200" b="0" i="0" u="none" strike="noStrike" kern="1200" cap="none" spc="0" normalizeH="0" baseline="0" noProof="0" dirty="0" err="1">
                <a:ln>
                  <a:noFill/>
                </a:ln>
                <a:solidFill>
                  <a:schemeClr val="accent5">
                    <a:lumMod val="75000"/>
                  </a:schemeClr>
                </a:solidFill>
                <a:effectLst/>
                <a:uLnTx/>
                <a:uFillTx/>
                <a:latin typeface="AdvTTb903de27"/>
                <a:ea typeface="+mn-ea"/>
                <a:cs typeface="+mn-cs"/>
              </a:rPr>
              <a:t>aivojen</a:t>
            </a:r>
            <a:r>
              <a:rPr kumimoji="0" lang="en-US" sz="3200" b="0" i="0" u="none" strike="noStrike" kern="1200" cap="none" spc="0" normalizeH="0" baseline="0" noProof="0" dirty="0">
                <a:ln>
                  <a:noFill/>
                </a:ln>
                <a:solidFill>
                  <a:schemeClr val="accent5">
                    <a:lumMod val="75000"/>
                  </a:schemeClr>
                </a:solidFill>
                <a:effectLst/>
                <a:uLnTx/>
                <a:uFillTx/>
                <a:latin typeface="AdvTTb903de27"/>
                <a:ea typeface="+mn-ea"/>
                <a:cs typeface="+mn-cs"/>
              </a:rPr>
              <a:t> </a:t>
            </a:r>
            <a:r>
              <a:rPr kumimoji="0" lang="en-US" sz="3200" b="0" i="0" u="none" strike="noStrike" kern="1200" cap="none" spc="0" normalizeH="0" baseline="0" noProof="0" dirty="0" err="1">
                <a:ln>
                  <a:noFill/>
                </a:ln>
                <a:solidFill>
                  <a:schemeClr val="accent5">
                    <a:lumMod val="75000"/>
                  </a:schemeClr>
                </a:solidFill>
                <a:effectLst/>
                <a:uLnTx/>
                <a:uFillTx/>
                <a:latin typeface="AdvTTb903de27"/>
                <a:ea typeface="+mn-ea"/>
                <a:cs typeface="+mn-cs"/>
              </a:rPr>
              <a:t>muotoutuvuuden</a:t>
            </a:r>
            <a:r>
              <a:rPr kumimoji="0" lang="en-US" sz="3200" b="0" i="0" u="none" strike="noStrike" kern="1200" cap="none" spc="0" normalizeH="0" baseline="0" noProof="0" dirty="0">
                <a:ln>
                  <a:noFill/>
                </a:ln>
                <a:solidFill>
                  <a:schemeClr val="accent5">
                    <a:lumMod val="75000"/>
                  </a:schemeClr>
                </a:solidFill>
                <a:effectLst/>
                <a:uLnTx/>
                <a:uFillTx/>
                <a:latin typeface="AdvTTb903de27"/>
                <a:ea typeface="+mn-ea"/>
                <a:cs typeface="+mn-cs"/>
              </a:rPr>
              <a:t> </a:t>
            </a:r>
            <a:r>
              <a:rPr kumimoji="0" lang="en-US" sz="3200" b="0" i="0" u="none" strike="noStrike" kern="1200" cap="none" spc="0" normalizeH="0" baseline="0" noProof="0" dirty="0" err="1">
                <a:ln>
                  <a:noFill/>
                </a:ln>
                <a:solidFill>
                  <a:schemeClr val="accent5">
                    <a:lumMod val="75000"/>
                  </a:schemeClr>
                </a:solidFill>
                <a:effectLst/>
                <a:uLnTx/>
                <a:uFillTx/>
                <a:latin typeface="AdvTTb903de27"/>
                <a:ea typeface="+mn-ea"/>
                <a:cs typeface="+mn-cs"/>
              </a:rPr>
              <a:t>periaatteet</a:t>
            </a:r>
            <a:endParaRPr kumimoji="0" lang="en-US" sz="3200" b="0" i="0" u="none" strike="noStrike" kern="1200" cap="none" spc="0" normalizeH="0" baseline="0" noProof="0" dirty="0">
              <a:ln>
                <a:noFill/>
              </a:ln>
              <a:solidFill>
                <a:schemeClr val="accent4"/>
              </a:solidFill>
              <a:effectLst/>
              <a:uLnTx/>
              <a:uFillTx/>
              <a:latin typeface="AdvTTb903de27"/>
              <a:ea typeface="+mn-ea"/>
              <a:cs typeface="+mn-cs"/>
            </a:endParaRPr>
          </a:p>
        </p:txBody>
      </p:sp>
      <p:sp>
        <p:nvSpPr>
          <p:cNvPr id="2" name="Suorakulmio 1"/>
          <p:cNvSpPr/>
          <p:nvPr/>
        </p:nvSpPr>
        <p:spPr>
          <a:xfrm>
            <a:off x="298315" y="684521"/>
            <a:ext cx="11893685" cy="5909310"/>
          </a:xfrm>
          <a:prstGeom prst="rect">
            <a:avLst/>
          </a:prstGeom>
        </p:spPr>
        <p:txBody>
          <a:bodyPr wrap="square">
            <a:spAutoFit/>
          </a:bodyPr>
          <a:lstStyle/>
          <a:p>
            <a:endParaRPr lang="en-US" dirty="0">
              <a:solidFill>
                <a:schemeClr val="accent4"/>
              </a:solidFill>
              <a:latin typeface="AdvTTb903de27"/>
            </a:endParaRPr>
          </a:p>
          <a:p>
            <a:r>
              <a:rPr lang="en-US" b="1" dirty="0">
                <a:latin typeface="AdvTTb903de27"/>
              </a:rPr>
              <a:t>1. </a:t>
            </a:r>
            <a:r>
              <a:rPr lang="en-US" b="1" dirty="0" err="1">
                <a:latin typeface="AdvTTb903de27"/>
              </a:rPr>
              <a:t>Käytä</a:t>
            </a:r>
            <a:r>
              <a:rPr lang="en-US" b="1" dirty="0">
                <a:latin typeface="AdvTTb903de27"/>
              </a:rPr>
              <a:t> tai Kadota </a:t>
            </a:r>
            <a:r>
              <a:rPr lang="en-US" dirty="0" err="1">
                <a:latin typeface="AdvTTb903de27"/>
              </a:rPr>
              <a:t>Määrättyjen</a:t>
            </a:r>
            <a:r>
              <a:rPr lang="en-US" dirty="0">
                <a:latin typeface="AdvTTb903de27"/>
              </a:rPr>
              <a:t> </a:t>
            </a:r>
            <a:r>
              <a:rPr lang="en-US" dirty="0" err="1">
                <a:latin typeface="AdvTTb903de27"/>
              </a:rPr>
              <a:t>aivoalueiden</a:t>
            </a:r>
            <a:r>
              <a:rPr lang="en-US" dirty="0">
                <a:latin typeface="AdvTTb903de27"/>
              </a:rPr>
              <a:t> </a:t>
            </a:r>
            <a:r>
              <a:rPr lang="en-US" dirty="0" err="1">
                <a:latin typeface="AdvTTb903de27"/>
              </a:rPr>
              <a:t>puutteellinen</a:t>
            </a:r>
            <a:r>
              <a:rPr lang="en-US" dirty="0">
                <a:latin typeface="AdvTTb903de27"/>
              </a:rPr>
              <a:t> </a:t>
            </a:r>
            <a:r>
              <a:rPr lang="en-US" dirty="0" err="1">
                <a:latin typeface="AdvTTb903de27"/>
              </a:rPr>
              <a:t>käyttö</a:t>
            </a:r>
            <a:r>
              <a:rPr lang="en-US" dirty="0">
                <a:latin typeface="AdvTTb903de27"/>
              </a:rPr>
              <a:t> </a:t>
            </a:r>
            <a:r>
              <a:rPr lang="en-US" dirty="0" err="1">
                <a:latin typeface="AdvTTb903de27"/>
              </a:rPr>
              <a:t>saattaa</a:t>
            </a:r>
            <a:r>
              <a:rPr lang="en-US" dirty="0">
                <a:latin typeface="AdvTTb903de27"/>
              </a:rPr>
              <a:t> </a:t>
            </a:r>
            <a:r>
              <a:rPr lang="en-US" dirty="0" err="1">
                <a:latin typeface="AdvTTb903de27"/>
              </a:rPr>
              <a:t>johtaa</a:t>
            </a:r>
            <a:r>
              <a:rPr lang="en-US" dirty="0">
                <a:latin typeface="AdvTTb903de27"/>
              </a:rPr>
              <a:t> </a:t>
            </a:r>
            <a:r>
              <a:rPr lang="en-US" dirty="0" err="1">
                <a:latin typeface="AdvTTb903de27"/>
              </a:rPr>
              <a:t>toiminnan</a:t>
            </a:r>
            <a:r>
              <a:rPr lang="en-US" dirty="0">
                <a:latin typeface="AdvTTb903de27"/>
              </a:rPr>
              <a:t> </a:t>
            </a:r>
            <a:r>
              <a:rPr lang="en-US" dirty="0" err="1">
                <a:latin typeface="AdvTTb903de27"/>
              </a:rPr>
              <a:t>rappeutumiseen</a:t>
            </a:r>
            <a:r>
              <a:rPr lang="en-US" dirty="0">
                <a:latin typeface="AdvTTb903de27"/>
              </a:rPr>
              <a:t>  </a:t>
            </a:r>
          </a:p>
          <a:p>
            <a:pPr marL="342900" indent="-342900">
              <a:buAutoNum type="arabicPeriod"/>
            </a:pPr>
            <a:endParaRPr lang="en-US" b="1" dirty="0">
              <a:solidFill>
                <a:schemeClr val="accent5">
                  <a:lumMod val="75000"/>
                </a:schemeClr>
              </a:solidFill>
              <a:latin typeface="AdvTTb903de27"/>
            </a:endParaRPr>
          </a:p>
          <a:p>
            <a:r>
              <a:rPr lang="en-US" b="1" dirty="0">
                <a:latin typeface="AdvTTb903de27"/>
              </a:rPr>
              <a:t>2. </a:t>
            </a:r>
            <a:r>
              <a:rPr lang="en-US" b="1" dirty="0" err="1">
                <a:latin typeface="AdvTTb903de27"/>
              </a:rPr>
              <a:t>Käytä</a:t>
            </a:r>
            <a:r>
              <a:rPr lang="en-US" b="1" dirty="0">
                <a:latin typeface="AdvTTb903de27"/>
              </a:rPr>
              <a:t> ja </a:t>
            </a:r>
            <a:r>
              <a:rPr lang="en-US" b="1" dirty="0" err="1">
                <a:latin typeface="AdvTTb903de27"/>
              </a:rPr>
              <a:t>paranna</a:t>
            </a:r>
            <a:r>
              <a:rPr lang="en-US" b="1" dirty="0">
                <a:latin typeface="AdvTTb903de27"/>
              </a:rPr>
              <a:t>  </a:t>
            </a:r>
            <a:r>
              <a:rPr lang="fi-FI" dirty="0">
                <a:latin typeface="AdvTTb903de27"/>
              </a:rPr>
              <a:t>Tekeminen, joka ohjaa tiettyä aivotoimintoa, voi johtaa kyseisen toiminnon paranemiseen.</a:t>
            </a:r>
          </a:p>
          <a:p>
            <a:endParaRPr lang="en-US" dirty="0">
              <a:latin typeface="AdvTTb903de27"/>
            </a:endParaRPr>
          </a:p>
          <a:p>
            <a:r>
              <a:rPr lang="en-US" dirty="0">
                <a:latin typeface="AdvTTb903de27"/>
              </a:rPr>
              <a:t>3. </a:t>
            </a:r>
            <a:r>
              <a:rPr lang="en-US" b="1" dirty="0" err="1">
                <a:latin typeface="AdvTTb903de27"/>
              </a:rPr>
              <a:t>Harjoittelun</a:t>
            </a:r>
            <a:r>
              <a:rPr lang="en-US" b="1" dirty="0">
                <a:latin typeface="AdvTTb903de27"/>
              </a:rPr>
              <a:t> </a:t>
            </a:r>
            <a:r>
              <a:rPr lang="en-US" b="1" dirty="0" err="1">
                <a:latin typeface="AdvTTb903de27"/>
              </a:rPr>
              <a:t>spesifiys</a:t>
            </a:r>
            <a:r>
              <a:rPr lang="en-US" dirty="0">
                <a:latin typeface="AdvTTb903de27"/>
              </a:rPr>
              <a:t>. </a:t>
            </a:r>
            <a:r>
              <a:rPr lang="fi-FI" dirty="0">
                <a:latin typeface="AdvTTb903de27"/>
              </a:rPr>
              <a:t>Harjoittelun luonne sanelee plastisuuden luonteen</a:t>
            </a:r>
          </a:p>
          <a:p>
            <a:endParaRPr lang="en-US" b="1" dirty="0">
              <a:latin typeface="AdvTTb903de27"/>
            </a:endParaRPr>
          </a:p>
          <a:p>
            <a:r>
              <a:rPr lang="en-US" dirty="0">
                <a:latin typeface="AdvTTb903de27"/>
              </a:rPr>
              <a:t>4. </a:t>
            </a:r>
            <a:r>
              <a:rPr lang="en-US" b="1" dirty="0" err="1">
                <a:latin typeface="AdvTTb903de27"/>
              </a:rPr>
              <a:t>Toistolla</a:t>
            </a:r>
            <a:r>
              <a:rPr lang="en-US" b="1" dirty="0">
                <a:latin typeface="AdvTTb903de27"/>
              </a:rPr>
              <a:t> on </a:t>
            </a:r>
            <a:r>
              <a:rPr lang="en-US" b="1" dirty="0" err="1">
                <a:latin typeface="AdvTTb903de27"/>
              </a:rPr>
              <a:t>väliä</a:t>
            </a:r>
            <a:r>
              <a:rPr lang="en-US" b="1" dirty="0">
                <a:latin typeface="AdvTTb903de27"/>
              </a:rPr>
              <a:t>  </a:t>
            </a:r>
            <a:r>
              <a:rPr lang="en-US" dirty="0">
                <a:latin typeface="AdvTTb903de27"/>
              </a:rPr>
              <a:t>Aivojen muotoutuminen on oppimisprosessi, joka vaatii riittävästi toistoja.</a:t>
            </a:r>
          </a:p>
          <a:p>
            <a:endParaRPr lang="en-US" dirty="0">
              <a:latin typeface="AdvTTb903de27"/>
            </a:endParaRPr>
          </a:p>
          <a:p>
            <a:r>
              <a:rPr lang="en-US" dirty="0">
                <a:latin typeface="AdvTTb903de27"/>
              </a:rPr>
              <a:t>5. </a:t>
            </a:r>
            <a:r>
              <a:rPr lang="en-US" b="1" dirty="0">
                <a:latin typeface="AdvTTb903de27"/>
              </a:rPr>
              <a:t>Anna </a:t>
            </a:r>
            <a:r>
              <a:rPr lang="en-US" b="1" dirty="0" err="1">
                <a:latin typeface="AdvTTb903de27"/>
              </a:rPr>
              <a:t>aikaa</a:t>
            </a:r>
            <a:r>
              <a:rPr lang="en-US" dirty="0">
                <a:latin typeface="AdvTTb903de27"/>
              </a:rPr>
              <a:t>. </a:t>
            </a:r>
            <a:r>
              <a:rPr lang="en-US" dirty="0" err="1">
                <a:latin typeface="AdvTTb903de27"/>
              </a:rPr>
              <a:t>Pysyvä</a:t>
            </a:r>
            <a:r>
              <a:rPr lang="en-US" dirty="0">
                <a:latin typeface="AdvTTb903de27"/>
              </a:rPr>
              <a:t> </a:t>
            </a:r>
            <a:r>
              <a:rPr lang="en-US" dirty="0" err="1">
                <a:latin typeface="AdvTTb903de27"/>
              </a:rPr>
              <a:t>oppiminen</a:t>
            </a:r>
            <a:r>
              <a:rPr lang="en-US" dirty="0">
                <a:latin typeface="AdvTTb903de27"/>
              </a:rPr>
              <a:t> vaatii </a:t>
            </a:r>
            <a:r>
              <a:rPr lang="en-US" dirty="0" err="1">
                <a:latin typeface="AdvTTb903de27"/>
              </a:rPr>
              <a:t>aikaa</a:t>
            </a:r>
            <a:r>
              <a:rPr lang="en-US" dirty="0">
                <a:latin typeface="AdvTTb903de27"/>
              </a:rPr>
              <a:t> ja AVH-</a:t>
            </a:r>
            <a:r>
              <a:rPr lang="en-US" dirty="0" err="1">
                <a:latin typeface="AdvTTb903de27"/>
              </a:rPr>
              <a:t>potilaiden</a:t>
            </a:r>
            <a:r>
              <a:rPr lang="en-US" dirty="0">
                <a:latin typeface="AdvTTb903de27"/>
              </a:rPr>
              <a:t> </a:t>
            </a:r>
            <a:r>
              <a:rPr lang="en-US" dirty="0" err="1">
                <a:latin typeface="AdvTTb903de27"/>
              </a:rPr>
              <a:t>tiedonkäsittely</a:t>
            </a:r>
            <a:r>
              <a:rPr lang="en-US" dirty="0">
                <a:latin typeface="AdvTTb903de27"/>
              </a:rPr>
              <a:t> vaatii  </a:t>
            </a:r>
            <a:r>
              <a:rPr lang="en-US" dirty="0" err="1">
                <a:latin typeface="AdvTTb903de27"/>
              </a:rPr>
              <a:t>myös</a:t>
            </a:r>
            <a:r>
              <a:rPr lang="en-US" dirty="0">
                <a:latin typeface="AdvTTb903de27"/>
              </a:rPr>
              <a:t> </a:t>
            </a:r>
            <a:r>
              <a:rPr lang="en-US" dirty="0" err="1">
                <a:latin typeface="AdvTTb903de27"/>
              </a:rPr>
              <a:t>aikaa</a:t>
            </a:r>
            <a:endParaRPr lang="en-US" dirty="0">
              <a:latin typeface="AdvTTb903de27"/>
            </a:endParaRPr>
          </a:p>
          <a:p>
            <a:endParaRPr lang="en-US" dirty="0">
              <a:latin typeface="AdvTTb903de27"/>
            </a:endParaRPr>
          </a:p>
          <a:p>
            <a:r>
              <a:rPr lang="en-US" dirty="0">
                <a:latin typeface="AdvTTb903de27"/>
              </a:rPr>
              <a:t>6. </a:t>
            </a:r>
            <a:r>
              <a:rPr lang="en-US" b="1" dirty="0" err="1">
                <a:latin typeface="AdvTTb903de27"/>
              </a:rPr>
              <a:t>Harjoittelun</a:t>
            </a:r>
            <a:r>
              <a:rPr lang="en-US" b="1" dirty="0">
                <a:latin typeface="AdvTTb903de27"/>
              </a:rPr>
              <a:t> </a:t>
            </a:r>
            <a:r>
              <a:rPr lang="en-US" b="1" dirty="0" err="1">
                <a:latin typeface="AdvTTb903de27"/>
              </a:rPr>
              <a:t>merkitsevyys</a:t>
            </a:r>
            <a:r>
              <a:rPr lang="en-US" b="1" dirty="0">
                <a:latin typeface="AdvTTb903de27"/>
              </a:rPr>
              <a:t> </a:t>
            </a:r>
            <a:r>
              <a:rPr lang="fi-FI" i="0" dirty="0">
                <a:solidFill>
                  <a:srgbClr val="111111"/>
                </a:solidFill>
                <a:effectLst/>
                <a:latin typeface="AdvTTb903de27"/>
                <a:cs typeface="Arial" panose="020B0604020202020204" pitchFamily="34" charset="0"/>
              </a:rPr>
              <a:t>Harjoituksen on oltava riittävän merkittävä plastisuuden aikaansaamiseksi. </a:t>
            </a:r>
            <a:br>
              <a:rPr lang="fi-FI" dirty="0">
                <a:latin typeface="AdvTTb903de27"/>
                <a:cs typeface="Arial" panose="020B0604020202020204" pitchFamily="34" charset="0"/>
              </a:rPr>
            </a:br>
            <a:endParaRPr lang="fi-FI" dirty="0">
              <a:solidFill>
                <a:srgbClr val="111111"/>
              </a:solidFill>
              <a:latin typeface="Roboto" panose="02000000000000000000" pitchFamily="2" charset="0"/>
              <a:cs typeface="Arial" panose="020B0604020202020204" pitchFamily="34" charset="0"/>
            </a:endParaRPr>
          </a:p>
          <a:p>
            <a:r>
              <a:rPr lang="en-US" dirty="0">
                <a:latin typeface="AdvTTb903de27"/>
              </a:rPr>
              <a:t>7. </a:t>
            </a:r>
            <a:r>
              <a:rPr lang="en-US" b="1" dirty="0" err="1">
                <a:latin typeface="AdvTTb903de27"/>
              </a:rPr>
              <a:t>Iällä</a:t>
            </a:r>
            <a:r>
              <a:rPr lang="en-US" b="1" dirty="0">
                <a:latin typeface="AdvTTb903de27"/>
              </a:rPr>
              <a:t> on </a:t>
            </a:r>
            <a:r>
              <a:rPr lang="en-US" b="1" dirty="0" err="1">
                <a:latin typeface="AdvTTb903de27"/>
              </a:rPr>
              <a:t>väliä</a:t>
            </a:r>
            <a:r>
              <a:rPr lang="en-US" dirty="0">
                <a:latin typeface="AdvTTb903de27"/>
              </a:rPr>
              <a:t>. </a:t>
            </a:r>
            <a:r>
              <a:rPr lang="en-US" dirty="0" err="1">
                <a:latin typeface="AdvTTb903de27"/>
              </a:rPr>
              <a:t>Mitä</a:t>
            </a:r>
            <a:r>
              <a:rPr lang="en-US" dirty="0">
                <a:latin typeface="AdvTTb903de27"/>
              </a:rPr>
              <a:t> </a:t>
            </a:r>
            <a:r>
              <a:rPr lang="en-US" dirty="0" err="1">
                <a:latin typeface="AdvTTb903de27"/>
              </a:rPr>
              <a:t>iäkkäämpi</a:t>
            </a:r>
            <a:r>
              <a:rPr lang="en-US" dirty="0">
                <a:latin typeface="AdvTTb903de27"/>
              </a:rPr>
              <a:t> </a:t>
            </a:r>
            <a:r>
              <a:rPr lang="en-US" dirty="0" err="1">
                <a:latin typeface="AdvTTb903de27"/>
              </a:rPr>
              <a:t>sitä</a:t>
            </a:r>
            <a:r>
              <a:rPr lang="en-US" dirty="0">
                <a:latin typeface="AdvTTb903de27"/>
              </a:rPr>
              <a:t> </a:t>
            </a:r>
            <a:r>
              <a:rPr lang="en-US" dirty="0" err="1">
                <a:latin typeface="AdvTTb903de27"/>
              </a:rPr>
              <a:t>hitaampi</a:t>
            </a:r>
            <a:r>
              <a:rPr lang="en-US" dirty="0">
                <a:latin typeface="AdvTTb903de27"/>
              </a:rPr>
              <a:t> oppimisprosessi</a:t>
            </a:r>
          </a:p>
          <a:p>
            <a:endParaRPr lang="en-US" dirty="0">
              <a:latin typeface="AdvTTb903de27"/>
            </a:endParaRPr>
          </a:p>
          <a:p>
            <a:r>
              <a:rPr lang="en-US" dirty="0">
                <a:latin typeface="AdvTTb903de27"/>
              </a:rPr>
              <a:t>9. </a:t>
            </a:r>
            <a:r>
              <a:rPr lang="en-US" b="1" dirty="0" err="1">
                <a:latin typeface="AdvTTb903de27"/>
              </a:rPr>
              <a:t>Harjoittelun</a:t>
            </a:r>
            <a:r>
              <a:rPr lang="en-US" b="1" dirty="0">
                <a:latin typeface="AdvTTb903de27"/>
              </a:rPr>
              <a:t> </a:t>
            </a:r>
            <a:r>
              <a:rPr lang="en-US" b="1" dirty="0" err="1">
                <a:latin typeface="AdvTTb903de27"/>
              </a:rPr>
              <a:t>siirtovaikutus</a:t>
            </a:r>
            <a:r>
              <a:rPr lang="en-US" b="1" dirty="0">
                <a:latin typeface="AdvTTb903de27"/>
              </a:rPr>
              <a:t>  </a:t>
            </a:r>
            <a:r>
              <a:rPr lang="en-US" dirty="0" err="1">
                <a:latin typeface="AdvTTb903de27"/>
              </a:rPr>
              <a:t>Opitun</a:t>
            </a:r>
            <a:r>
              <a:rPr lang="en-US" dirty="0">
                <a:latin typeface="AdvTTb903de27"/>
              </a:rPr>
              <a:t> </a:t>
            </a:r>
            <a:r>
              <a:rPr lang="en-US" dirty="0" err="1">
                <a:latin typeface="AdvTTb903de27"/>
              </a:rPr>
              <a:t>asian</a:t>
            </a:r>
            <a:r>
              <a:rPr lang="en-US" dirty="0">
                <a:latin typeface="AdvTTb903de27"/>
              </a:rPr>
              <a:t> </a:t>
            </a:r>
            <a:r>
              <a:rPr lang="en-US" dirty="0" err="1">
                <a:latin typeface="AdvTTb903de27"/>
              </a:rPr>
              <a:t>pystyy</a:t>
            </a:r>
            <a:r>
              <a:rPr lang="en-US" dirty="0">
                <a:latin typeface="AdvTTb903de27"/>
              </a:rPr>
              <a:t> </a:t>
            </a:r>
            <a:r>
              <a:rPr lang="en-US" dirty="0" err="1">
                <a:latin typeface="AdvTTb903de27"/>
              </a:rPr>
              <a:t>siirtämään</a:t>
            </a:r>
            <a:r>
              <a:rPr lang="en-US" dirty="0">
                <a:latin typeface="AdvTTb903de27"/>
              </a:rPr>
              <a:t> </a:t>
            </a:r>
            <a:r>
              <a:rPr lang="en-US" dirty="0" err="1">
                <a:latin typeface="AdvTTb903de27"/>
              </a:rPr>
              <a:t>toiseen</a:t>
            </a:r>
            <a:r>
              <a:rPr lang="en-US" dirty="0">
                <a:latin typeface="AdvTTb903de27"/>
              </a:rPr>
              <a:t> </a:t>
            </a:r>
            <a:r>
              <a:rPr lang="en-US" dirty="0" err="1">
                <a:latin typeface="AdvTTb903de27"/>
              </a:rPr>
              <a:t>ympäristöön</a:t>
            </a:r>
            <a:r>
              <a:rPr lang="en-US" dirty="0">
                <a:latin typeface="AdvTTb903de27"/>
              </a:rPr>
              <a:t> ja </a:t>
            </a:r>
            <a:r>
              <a:rPr lang="en-US" dirty="0" err="1">
                <a:latin typeface="AdvTTb903de27"/>
              </a:rPr>
              <a:t>tilanteisiin</a:t>
            </a:r>
            <a:endParaRPr lang="en-US" dirty="0">
              <a:latin typeface="AdvTTb903de27"/>
            </a:endParaRPr>
          </a:p>
          <a:p>
            <a:endParaRPr lang="en-US" b="1" dirty="0">
              <a:latin typeface="AdvTTb903de27"/>
            </a:endParaRPr>
          </a:p>
          <a:p>
            <a:r>
              <a:rPr lang="en-US" dirty="0">
                <a:latin typeface="AdvTTb903de27"/>
              </a:rPr>
              <a:t>10. </a:t>
            </a:r>
            <a:r>
              <a:rPr lang="en-US" b="1" dirty="0" err="1">
                <a:latin typeface="AdvTTb903de27"/>
              </a:rPr>
              <a:t>Häiriövaikutus</a:t>
            </a:r>
            <a:r>
              <a:rPr lang="en-US" b="1" dirty="0">
                <a:latin typeface="AdvTTb903de27"/>
              </a:rPr>
              <a:t>. </a:t>
            </a:r>
            <a:r>
              <a:rPr lang="en-US" dirty="0">
                <a:latin typeface="AdvTTb903de27"/>
              </a:rPr>
              <a:t> </a:t>
            </a:r>
            <a:r>
              <a:rPr lang="en-US" dirty="0" err="1">
                <a:latin typeface="AdvTTb903de27"/>
              </a:rPr>
              <a:t>Yhden</a:t>
            </a:r>
            <a:r>
              <a:rPr lang="en-US" dirty="0">
                <a:latin typeface="AdvTTb903de27"/>
              </a:rPr>
              <a:t> </a:t>
            </a:r>
            <a:r>
              <a:rPr lang="en-US" dirty="0" err="1">
                <a:latin typeface="AdvTTb903de27"/>
              </a:rPr>
              <a:t>taidon</a:t>
            </a:r>
            <a:r>
              <a:rPr lang="en-US" dirty="0">
                <a:latin typeface="AdvTTb903de27"/>
              </a:rPr>
              <a:t> oppimisprosessi </a:t>
            </a:r>
            <a:r>
              <a:rPr lang="en-US" dirty="0" err="1">
                <a:latin typeface="AdvTTb903de27"/>
              </a:rPr>
              <a:t>voi</a:t>
            </a:r>
            <a:r>
              <a:rPr lang="en-US" dirty="0">
                <a:latin typeface="AdvTTb903de27"/>
              </a:rPr>
              <a:t> </a:t>
            </a:r>
            <a:r>
              <a:rPr lang="en-US" dirty="0" err="1">
                <a:latin typeface="AdvTTb903de27"/>
              </a:rPr>
              <a:t>heikentää</a:t>
            </a:r>
            <a:r>
              <a:rPr lang="en-US" dirty="0">
                <a:latin typeface="AdvTTb903de27"/>
              </a:rPr>
              <a:t> </a:t>
            </a:r>
            <a:r>
              <a:rPr lang="en-US" dirty="0" err="1">
                <a:latin typeface="AdvTTb903de27"/>
              </a:rPr>
              <a:t>väliaikaisesti</a:t>
            </a:r>
            <a:r>
              <a:rPr lang="en-US" dirty="0">
                <a:latin typeface="AdvTTb903de27"/>
              </a:rPr>
              <a:t> </a:t>
            </a:r>
            <a:r>
              <a:rPr lang="en-US" dirty="0" err="1">
                <a:latin typeface="AdvTTb903de27"/>
              </a:rPr>
              <a:t>toisen</a:t>
            </a:r>
            <a:r>
              <a:rPr lang="en-US" dirty="0">
                <a:latin typeface="AdvTTb903de27"/>
              </a:rPr>
              <a:t> </a:t>
            </a:r>
            <a:r>
              <a:rPr lang="en-US" dirty="0" err="1">
                <a:latin typeface="AdvTTb903de27"/>
              </a:rPr>
              <a:t>taidon</a:t>
            </a:r>
            <a:r>
              <a:rPr lang="en-US" dirty="0">
                <a:latin typeface="AdvTTb903de27"/>
              </a:rPr>
              <a:t> </a:t>
            </a:r>
            <a:r>
              <a:rPr lang="en-US" dirty="0" err="1">
                <a:latin typeface="AdvTTb903de27"/>
              </a:rPr>
              <a:t>hallintaa</a:t>
            </a:r>
            <a:endParaRPr lang="en-US" dirty="0">
              <a:latin typeface="AdvTTb903de27"/>
            </a:endParaRPr>
          </a:p>
          <a:p>
            <a:endParaRPr lang="en-US" dirty="0">
              <a:solidFill>
                <a:srgbClr val="FF0000"/>
              </a:solidFill>
              <a:latin typeface="AdvTTb903de27"/>
            </a:endParaRPr>
          </a:p>
          <a:p>
            <a:r>
              <a:rPr lang="en-US" sz="1500" dirty="0"/>
              <a:t>Kleim &amp; Jones: Principles of Plasticity</a:t>
            </a:r>
          </a:p>
          <a:p>
            <a:r>
              <a:rPr lang="en-US" sz="1500" dirty="0"/>
              <a:t>Journal of Speech, Language, and Hearing Research • Vol. 51 • S225–S239 • February 2008</a:t>
            </a:r>
            <a:endParaRPr lang="fi-FI" sz="1500" dirty="0"/>
          </a:p>
        </p:txBody>
      </p:sp>
      <p:sp>
        <p:nvSpPr>
          <p:cNvPr id="3" name="Alatunnisteen paikkamerkki 2">
            <a:extLst>
              <a:ext uri="{FF2B5EF4-FFF2-40B4-BE49-F238E27FC236}">
                <a16:creationId xmlns:a16="http://schemas.microsoft.com/office/drawing/2014/main" id="{099D62D2-FAAA-9504-AE53-BB91CF37065E}"/>
              </a:ext>
            </a:extLst>
          </p:cNvPr>
          <p:cNvSpPr>
            <a:spLocks noGrp="1"/>
          </p:cNvSpPr>
          <p:nvPr>
            <p:ph type="ftr" sz="quarter" idx="11"/>
          </p:nvPr>
        </p:nvSpPr>
        <p:spPr/>
        <p:txBody>
          <a:bodyPr/>
          <a:lstStyle/>
          <a:p>
            <a:r>
              <a:rPr lang="fi-FI"/>
              <a:t>CC-BY-SA Outi Pyöriä</a:t>
            </a:r>
          </a:p>
        </p:txBody>
      </p:sp>
    </p:spTree>
    <p:custDataLst>
      <p:custData r:id="rId1"/>
      <p:tags r:id="rId2"/>
    </p:custDataLst>
    <p:extLst>
      <p:ext uri="{BB962C8B-B14F-4D97-AF65-F5344CB8AC3E}">
        <p14:creationId xmlns:p14="http://schemas.microsoft.com/office/powerpoint/2010/main" val="3353533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1918CF7-936D-FDD4-C689-464FAE5CAA32}"/>
              </a:ext>
            </a:extLst>
          </p:cNvPr>
          <p:cNvSpPr txBox="1">
            <a:spLocks noGrp="1"/>
          </p:cNvSpPr>
          <p:nvPr>
            <p:ph type="title" idx="4294967295"/>
          </p:nvPr>
        </p:nvSpPr>
        <p:spPr>
          <a:xfrm>
            <a:off x="2349660" y="520860"/>
            <a:ext cx="7731988"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AVH-potilaan avustamisen pääperiaatteet</a:t>
            </a:r>
          </a:p>
        </p:txBody>
      </p:sp>
      <p:sp>
        <p:nvSpPr>
          <p:cNvPr id="2" name="Alatunnisteen paikkamerkki 1">
            <a:extLst>
              <a:ext uri="{FF2B5EF4-FFF2-40B4-BE49-F238E27FC236}">
                <a16:creationId xmlns:a16="http://schemas.microsoft.com/office/drawing/2014/main" id="{441013DC-199A-9520-638C-89B723D8BF98}"/>
              </a:ext>
            </a:extLst>
          </p:cNvPr>
          <p:cNvSpPr>
            <a:spLocks noGrp="1"/>
          </p:cNvSpPr>
          <p:nvPr>
            <p:ph type="ftr" sz="quarter" idx="11"/>
          </p:nvPr>
        </p:nvSpPr>
        <p:spPr/>
        <p:txBody>
          <a:bodyPr/>
          <a:lstStyle/>
          <a:p>
            <a:r>
              <a:rPr lang="fi-FI"/>
              <a:t>CC-BY-SA Outi Pyöriä</a:t>
            </a:r>
          </a:p>
        </p:txBody>
      </p:sp>
      <p:sp>
        <p:nvSpPr>
          <p:cNvPr id="3" name="Tekstiruutu 2">
            <a:extLst>
              <a:ext uri="{FF2B5EF4-FFF2-40B4-BE49-F238E27FC236}">
                <a16:creationId xmlns:a16="http://schemas.microsoft.com/office/drawing/2014/main" id="{17B59471-83C9-F3DA-0CBA-B1D71F59988E}"/>
              </a:ext>
            </a:extLst>
          </p:cNvPr>
          <p:cNvSpPr txBox="1"/>
          <p:nvPr/>
        </p:nvSpPr>
        <p:spPr>
          <a:xfrm>
            <a:off x="422788" y="1425677"/>
            <a:ext cx="12053492" cy="4832092"/>
          </a:xfrm>
          <a:prstGeom prst="rect">
            <a:avLst/>
          </a:prstGeom>
          <a:noFill/>
        </p:spPr>
        <p:txBody>
          <a:bodyPr wrap="none" rtlCol="0">
            <a:spAutoFit/>
          </a:bodyPr>
          <a:lstStyle/>
          <a:p>
            <a:r>
              <a:rPr lang="fi-FI" sz="2400" b="1" dirty="0"/>
              <a:t>Halvaantuneen yläraajan huomioiminen</a:t>
            </a:r>
          </a:p>
          <a:p>
            <a:pPr marL="342900" indent="-342900">
              <a:buFont typeface="Wingdings" panose="05000000000000000000" pitchFamily="2" charset="2"/>
              <a:buChar char="§"/>
            </a:pPr>
            <a:r>
              <a:rPr lang="fi-FI" sz="2000" dirty="0"/>
              <a:t>Jos yläraajassa on halvausoireita, tuntopuutoksia tai </a:t>
            </a:r>
            <a:r>
              <a:rPr lang="fi-FI" sz="2000" dirty="0" err="1"/>
              <a:t>neglect</a:t>
            </a:r>
            <a:r>
              <a:rPr lang="fi-FI" sz="2000" dirty="0"/>
              <a:t>-oireistoa voi asiakas ”unohtaa” käden huonoon</a:t>
            </a:r>
          </a:p>
          <a:p>
            <a:r>
              <a:rPr lang="fi-FI" sz="2000" dirty="0"/>
              <a:t>      asentoon, joka tulee aina ohjata hyvään asentoon</a:t>
            </a:r>
          </a:p>
          <a:p>
            <a:pPr marL="342900" indent="-342900">
              <a:buFont typeface="Wingdings" panose="05000000000000000000" pitchFamily="2" charset="2"/>
              <a:buChar char="§"/>
            </a:pPr>
            <a:r>
              <a:rPr lang="fi-FI" sz="2000" dirty="0"/>
              <a:t>VARO avustamasta halvaantuneen yläraajan kainalosta, halvaantuneen olkapään </a:t>
            </a:r>
            <a:r>
              <a:rPr lang="fi-FI" sz="2000" dirty="0" err="1"/>
              <a:t>luksoitumisriski</a:t>
            </a:r>
            <a:r>
              <a:rPr lang="fi-FI" sz="2000" dirty="0"/>
              <a:t> on olemassa. </a:t>
            </a:r>
          </a:p>
          <a:p>
            <a:pPr marL="342900" indent="-342900">
              <a:buFont typeface="Wingdings" panose="05000000000000000000" pitchFamily="2" charset="2"/>
              <a:buChar char="§"/>
            </a:pPr>
            <a:r>
              <a:rPr lang="fi-FI" sz="2000" dirty="0"/>
              <a:t>Kipeytynyt olkapää heikentää yläraajan käyttöä ja saattaa olla pitkäaikainen vaiva</a:t>
            </a:r>
          </a:p>
          <a:p>
            <a:pPr marL="342900" indent="-342900">
              <a:buFont typeface="Wingdings" panose="05000000000000000000" pitchFamily="2" charset="2"/>
              <a:buChar char="§"/>
            </a:pPr>
            <a:r>
              <a:rPr lang="fi-FI" sz="2000" dirty="0"/>
              <a:t>VÄLTÄ myös halvaantuneesta yläraajasta vetämistä, joskin yläraajan ohjaamista voit tukea laajalla otteella </a:t>
            </a:r>
          </a:p>
          <a:p>
            <a:r>
              <a:rPr lang="fi-FI" sz="2000" dirty="0"/>
              <a:t>      halvaantuneen yläraajan alapuolelta, mutta vältä selkeää vetämistä</a:t>
            </a:r>
          </a:p>
          <a:p>
            <a:pPr marL="342900" indent="-342900">
              <a:buFont typeface="Wingdings" panose="05000000000000000000" pitchFamily="2" charset="2"/>
              <a:buChar char="§"/>
            </a:pPr>
            <a:r>
              <a:rPr lang="fi-FI" sz="2000" dirty="0"/>
              <a:t>Aseta yläraaja esim. pöydän päälle tuettuun asentoon niin, että potilas näkee oman käden</a:t>
            </a:r>
          </a:p>
          <a:p>
            <a:r>
              <a:rPr lang="fi-FI" sz="2400" b="1" dirty="0"/>
              <a:t>Siirtymisten avustaminen</a:t>
            </a:r>
          </a:p>
          <a:p>
            <a:pPr marL="342900" indent="-342900">
              <a:buFont typeface="Wingdings" panose="05000000000000000000" pitchFamily="2" charset="2"/>
              <a:buChar char="§"/>
            </a:pPr>
            <a:r>
              <a:rPr lang="fi-FI" sz="2000" dirty="0"/>
              <a:t>Avusta mieluummin painonsiirtoja siirtymisten yhteydessä joko lantiosta tai kyljestä</a:t>
            </a:r>
          </a:p>
          <a:p>
            <a:pPr marL="342900" indent="-342900">
              <a:buFont typeface="Wingdings" panose="05000000000000000000" pitchFamily="2" charset="2"/>
              <a:buChar char="§"/>
            </a:pPr>
            <a:r>
              <a:rPr lang="fi-FI" sz="2000" dirty="0"/>
              <a:t>Asettaudu avustamaan niin, ettet estä potilaan painonsiirtoa tai esim. istumasta seisomaan nousussa </a:t>
            </a:r>
          </a:p>
          <a:p>
            <a:r>
              <a:rPr lang="fi-FI" sz="2000" dirty="0"/>
              <a:t>      ylävartalon kallistusta eteen. Hyvä avustusasento on potilaan halvaantuneen puolen sivulta ja ote lantiosta tai</a:t>
            </a:r>
          </a:p>
          <a:p>
            <a:r>
              <a:rPr lang="fi-FI" sz="2000" dirty="0"/>
              <a:t>      kyljestä, jolloin voit omalla vartalolla ohjata liikkeen suuntaa esim. istumasta seisomaan noustessa.</a:t>
            </a:r>
          </a:p>
          <a:p>
            <a:pPr marL="342900" indent="-342900">
              <a:buFont typeface="Wingdings" panose="05000000000000000000" pitchFamily="2" charset="2"/>
              <a:buChar char="§"/>
            </a:pPr>
            <a:r>
              <a:rPr lang="fi-FI" sz="2000" dirty="0"/>
              <a:t>Ohjaa painonsiirtoja, jolloin vältät itsellesi riskialttiita nostamisia ja  painonsiirrot opastavat potilasta tunnista-</a:t>
            </a:r>
          </a:p>
          <a:p>
            <a:r>
              <a:rPr lang="fi-FI" sz="2000" dirty="0"/>
              <a:t>      maan paremmin siirtymisten oikeaa suoritustapaa.</a:t>
            </a:r>
          </a:p>
        </p:txBody>
      </p:sp>
    </p:spTree>
    <p:extLst>
      <p:ext uri="{BB962C8B-B14F-4D97-AF65-F5344CB8AC3E}">
        <p14:creationId xmlns:p14="http://schemas.microsoft.com/office/powerpoint/2010/main" val="38568964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THENA.CUSTOMXMLID" val="{E89F004C-653F-49AD-A17C-9202C87A0801}"/>
  <p:tag name="ATHENA.CUSTOMXMLCONTENT" val="&lt;?xml version=&quot;1.0&quot;?&gt;&lt;athena xmlns=&quot;http://schemas.microsoft.com/edu/athena&quot; version=&quot;0.1.3885.0&quot;&gt;&lt;timings duration=&quot;22000&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E1AA5E79-2D69-4FFA-B64B-AB82AC9C288F}"/>
  <p:tag name="ATHENA.CUSTOMXMLCONTENT" val="&lt;?xml version=&quot;1.0&quot;?&gt;&lt;athena xmlns=&quot;http://schemas.microsoft.com/edu/athena&quot; version=&quot;0.1.3885.0&quot;&gt;&lt;timings duration=&quot;3212&quot;&gt;&lt;event time=&quot;78&quot; type=&quot;OnNext&quot; clickIndex=&quot;0&quot; wacClickIndex=&quot;1&quot;/&gt;&lt;/timings&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B0CDD9F3-577B-4C97-95DF-1A879874343C}"/>
  <p:tag name="ATHENA.CUSTOMXMLCONTENT" val="&lt;?xml version=&quot;1.0&quot;?&gt;&lt;athena xmlns=&quot;http://schemas.microsoft.com/edu/athena&quot; version=&quot;0.1.3885.0&quot;&gt;&lt;timings duration=&quot;2161&quot;/&gt;&lt;/athena&gt;"/>
</p:tagLst>
</file>

<file path=ppt/tags/tag4.xml><?xml version="1.0" encoding="utf-8"?>
<p:tagLst xmlns:a="http://schemas.openxmlformats.org/drawingml/2006/main" xmlns:r="http://schemas.openxmlformats.org/officeDocument/2006/relationships" xmlns:p="http://schemas.openxmlformats.org/presentationml/2006/main">
  <p:tag name="ATHENA.CUSTOMXMLID" val="{B2B3CE77-331F-4E60-AEC9-AA4602B7798D}"/>
  <p:tag name="ATHENA.CUSTOMXMLCONTENT" val="&lt;?xml version=&quot;1.0&quot;?&gt;&lt;athena xmlns=&quot;http://schemas.microsoft.com/edu/athena&quot; version=&quot;0.1.3885.0&quot;&gt;&lt;timings duration=&quot;2058&quot;&gt;&lt;event time=&quot;61&quot; type=&quot;OnNext&quot; clickIndex=&quot;0&quot; wacClickIndex=&quot;1&quot;/&gt;&lt;/timings&gt;&lt;/athena&gt;"/>
</p:tagLst>
</file>

<file path=ppt/tags/tag5.xml><?xml version="1.0" encoding="utf-8"?>
<p:tagLst xmlns:a="http://schemas.openxmlformats.org/drawingml/2006/main" xmlns:r="http://schemas.openxmlformats.org/officeDocument/2006/relationships" xmlns:p="http://schemas.openxmlformats.org/presentationml/2006/main">
  <p:tag name="ATHENA.CUSTOMXMLID" val="{1E227A7D-7469-43DF-BE59-47E84E3B5D8D}"/>
  <p:tag name="ATHENA.CUSTOMXMLCONTENT" val="&lt;?xml version=&quot;1.0&quot;?&gt;&lt;athena xmlns=&quot;http://schemas.microsoft.com/edu/athena&quot; version=&quot;0.1.3885.0&quot;&gt;&lt;timings duration=&quot;3429&quot;&gt;&lt;event time=&quot;62&quot; type=&quot;OnNext&quot; clickIndex=&quot;0&quot; wacClickIndex=&quot;1&quot;/&gt;&lt;/timings&gt;&lt;/athena&gt;"/>
</p:tagLst>
</file>

<file path=ppt/tags/tag6.xml><?xml version="1.0" encoding="utf-8"?>
<p:tagLst xmlns:a="http://schemas.openxmlformats.org/drawingml/2006/main" xmlns:r="http://schemas.openxmlformats.org/officeDocument/2006/relationships" xmlns:p="http://schemas.openxmlformats.org/presentationml/2006/main">
  <p:tag name="ATHENA.CUSTOMXMLID" val="{C83AB208-8401-4141-98F6-3D95111ADEF9}"/>
  <p:tag name="ATHENA.CUSTOMXMLCONTENT" val="&lt;?xml version=&quot;1.0&quot;?&gt;&lt;athena xmlns=&quot;http://schemas.microsoft.com/edu/athena&quot; version=&quot;0.1.3885.0&quot;&gt;&lt;timings duration=&quot;2161&quot;/&gt;&lt;/athena&gt;"/>
</p:tagLst>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athena xmlns="http://schemas.microsoft.com/edu/athena" version="0.1.3885.0">
  <timings duration="22000"/>
</athena>
</file>

<file path=customXml/item2.xml><?xml version="1.0" encoding="utf-8"?>
<athena xmlns="http://schemas.microsoft.com/edu/athena" version="0.1.3885.0">
  <timings duration="3212">
    <event time="78" type="OnNext" clickIndex="0" wacClickIndex="1"/>
  </timings>
</athena>
</file>

<file path=customXml/item3.xml><?xml version="1.0" encoding="utf-8"?>
<athena xmlns="http://schemas.microsoft.com/edu/athena" version="0.1.3885.0">
  <timings duration="2161"/>
</athena>
</file>

<file path=customXml/item4.xml><?xml version="1.0" encoding="utf-8"?>
<athena xmlns="http://schemas.microsoft.com/edu/athena" version="0.1.3885.0">
  <timings duration="2058">
    <event time="61" type="OnNext" clickIndex="0" wacClickIndex="1"/>
  </timings>
</athena>
</file>

<file path=customXml/item5.xml><?xml version="1.0" encoding="utf-8"?>
<athena xmlns="http://schemas.microsoft.com/edu/athena" version="0.1.3885.0">
  <timings duration="3429">
    <event time="62" type="OnNext" clickIndex="0" wacClickIndex="1"/>
  </timings>
</athena>
</file>

<file path=customXml/item6.xml><?xml version="1.0" encoding="utf-8"?>
<athena xmlns="http://schemas.microsoft.com/edu/athena" version="0.1.3885.0">
  <timings duration="2161"/>
</athena>
</file>

<file path=customXml/itemProps1.xml><?xml version="1.0" encoding="utf-8"?>
<ds:datastoreItem xmlns:ds="http://schemas.openxmlformats.org/officeDocument/2006/customXml" ds:itemID="{28D7F37D-D36A-4151-930C-F62AD11D4E5E}">
  <ds:schemaRefs>
    <ds:schemaRef ds:uri="http://schemas.microsoft.com/edu/athena"/>
  </ds:schemaRefs>
</ds:datastoreItem>
</file>

<file path=customXml/itemProps2.xml><?xml version="1.0" encoding="utf-8"?>
<ds:datastoreItem xmlns:ds="http://schemas.openxmlformats.org/officeDocument/2006/customXml" ds:itemID="{7782EA2D-3A93-408D-A72B-7DF58FF8173A}">
  <ds:schemaRefs>
    <ds:schemaRef ds:uri="http://schemas.microsoft.com/edu/athena"/>
  </ds:schemaRefs>
</ds:datastoreItem>
</file>

<file path=customXml/itemProps3.xml><?xml version="1.0" encoding="utf-8"?>
<ds:datastoreItem xmlns:ds="http://schemas.openxmlformats.org/officeDocument/2006/customXml" ds:itemID="{1E2377F8-F0A9-421D-99BC-DB66104DDFED}">
  <ds:schemaRefs>
    <ds:schemaRef ds:uri="http://schemas.microsoft.com/edu/athena"/>
  </ds:schemaRefs>
</ds:datastoreItem>
</file>

<file path=customXml/itemProps4.xml><?xml version="1.0" encoding="utf-8"?>
<ds:datastoreItem xmlns:ds="http://schemas.openxmlformats.org/officeDocument/2006/customXml" ds:itemID="{21D539CC-D44B-44DA-9BDE-506FF90911D7}">
  <ds:schemaRefs>
    <ds:schemaRef ds:uri="http://schemas.microsoft.com/edu/athena"/>
  </ds:schemaRefs>
</ds:datastoreItem>
</file>

<file path=customXml/itemProps5.xml><?xml version="1.0" encoding="utf-8"?>
<ds:datastoreItem xmlns:ds="http://schemas.openxmlformats.org/officeDocument/2006/customXml" ds:itemID="{1E227A7D-7469-43DF-BE59-47E84E3B5D8D}">
  <ds:schemaRefs>
    <ds:schemaRef ds:uri="http://schemas.microsoft.com/edu/athena"/>
  </ds:schemaRefs>
</ds:datastoreItem>
</file>

<file path=customXml/itemProps6.xml><?xml version="1.0" encoding="utf-8"?>
<ds:datastoreItem xmlns:ds="http://schemas.openxmlformats.org/officeDocument/2006/customXml" ds:itemID="{C83AB208-8401-4141-98F6-3D95111ADEF9}">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4706</TotalTime>
  <Words>1648</Words>
  <Application>Microsoft Office PowerPoint</Application>
  <PresentationFormat>Laajakuva</PresentationFormat>
  <Paragraphs>178</Paragraphs>
  <Slides>18</Slides>
  <Notes>3</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18</vt:i4>
      </vt:variant>
    </vt:vector>
  </HeadingPairs>
  <TitlesOfParts>
    <vt:vector size="28" baseType="lpstr">
      <vt:lpstr>AdvTTb903de27</vt:lpstr>
      <vt:lpstr>Arial</vt:lpstr>
      <vt:lpstr>Calibri</vt:lpstr>
      <vt:lpstr>Calibri Light</vt:lpstr>
      <vt:lpstr>Minion Pro</vt:lpstr>
      <vt:lpstr>Montserrat</vt:lpstr>
      <vt:lpstr>Roboto</vt:lpstr>
      <vt:lpstr>Times New Roman</vt:lpstr>
      <vt:lpstr>Wingdings</vt:lpstr>
      <vt:lpstr>Office-teema</vt:lpstr>
      <vt:lpstr>AVH-potilaan tukeminen arjessa </vt:lpstr>
      <vt:lpstr>Aivojen kyky muotoutua uudelleen koko elämän ajan on toipumisen ja kuntoutuksen kannalta suuri mahdollisuus.</vt:lpstr>
      <vt:lpstr>Aivot muotoutuvat ihmisen koko elämän ajan Sen mukaan mitä hän oppii, tekee ja kokee </vt:lpstr>
      <vt:lpstr>PowerPoint-esitys</vt:lpstr>
      <vt:lpstr>PowerPoint-esitys</vt:lpstr>
      <vt:lpstr>Miten aivojen kykyä muotoutua uudelleen voidaan  hyödyntää AVH-potilaiden arjessa?</vt:lpstr>
      <vt:lpstr>PowerPoint-esitys</vt:lpstr>
      <vt:lpstr>Kokemusperäisen aivojen muotoutuvuuden periaatteet</vt:lpstr>
      <vt:lpstr>AVH-potilaan avustamisen pääperiaatteet</vt:lpstr>
      <vt:lpstr>Istumasta seisomaan nousun avustaminen</vt:lpstr>
      <vt:lpstr>On hyödyllistä harjoitella monenlaisilta tuoleilta ylösnousua</vt:lpstr>
      <vt:lpstr>Käytännön vinkkejä……..</vt:lpstr>
      <vt:lpstr>Turvallinen liikkuminen ja kaatumisten ehkäisy</vt:lpstr>
      <vt:lpstr>PowerPoint-esitys</vt:lpstr>
      <vt:lpstr>PowerPoint-esitys</vt:lpstr>
      <vt:lpstr>Ympäristön merkitys aktiivisen toimijan roolin tukemisessa</vt:lpstr>
      <vt:lpstr>Suositeltavia linkkejä AVH-kuntoutuksen arviointiin ja kuntoutuskäytänteihin</vt:lpstr>
      <vt:lpstr>Diaesityksissä käytetyt lähteet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Outi Pyöriä</dc:creator>
  <cp:lastModifiedBy>Juuti Noora</cp:lastModifiedBy>
  <cp:revision>3</cp:revision>
  <dcterms:created xsi:type="dcterms:W3CDTF">2025-02-13T16:25:58Z</dcterms:created>
  <dcterms:modified xsi:type="dcterms:W3CDTF">2026-01-30T16:25:58Z</dcterms:modified>
</cp:coreProperties>
</file>