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69" r:id="rId2"/>
    <p:sldMasterId id="2147483680" r:id="rId3"/>
    <p:sldMasterId id="2147483700" r:id="rId4"/>
  </p:sldMasterIdLst>
  <p:sldIdLst>
    <p:sldId id="256" r:id="rId5"/>
    <p:sldId id="260" r:id="rId6"/>
    <p:sldId id="296" r:id="rId7"/>
    <p:sldId id="297" r:id="rId8"/>
    <p:sldId id="298" r:id="rId9"/>
    <p:sldId id="299" r:id="rId10"/>
    <p:sldId id="300" r:id="rId11"/>
    <p:sldId id="263" r:id="rId12"/>
  </p:sldIdLst>
  <p:sldSz cx="12192000" cy="6858000"/>
  <p:notesSz cx="6858000" cy="9144000"/>
  <p:embeddedFontLst>
    <p:embeddedFont>
      <p:font typeface="Montserrat" panose="00000500000000000000" pitchFamily="2" charset="0"/>
      <p:regular r:id="rId13"/>
      <p:bold r:id="rId14"/>
      <p:italic r:id="rId15"/>
      <p:boldItalic r:id="rId16"/>
    </p:embeddedFont>
    <p:embeddedFont>
      <p:font typeface="Montserrat Medium" panose="00000600000000000000" pitchFamily="2" charset="0"/>
      <p:regular r:id="rId17"/>
      <p:italic r:id="rId18"/>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ulse yleispohjat" id="{EF2E7AF9-AFE3-EA48-9031-BCD769474E91}">
          <p14:sldIdLst>
            <p14:sldId id="256"/>
            <p14:sldId id="260"/>
            <p14:sldId id="296"/>
            <p14:sldId id="297"/>
            <p14:sldId id="298"/>
            <p14:sldId id="299"/>
            <p14:sldId id="300"/>
            <p14:sldId id="263"/>
          </p14:sldIdLst>
        </p14:section>
        <p14:section name="Pulse Avoin AMK pohjat" id="{4CE32687-D83D-5F45-AF84-2CEB8A0B649F}">
          <p14:sldIdLst/>
        </p14:section>
        <p14:section name="Pulse Microcourses pohjat" id="{1D2BC670-B177-7A45-9676-6207D4380252}">
          <p14:sldIdLst/>
        </p14:section>
        <p14:section name="Pulse täydennyskoulutus" id="{415E0312-5B74-0D45-8E70-4D9E01A6C9C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F2E5"/>
    <a:srgbClr val="6636FF"/>
    <a:srgbClr val="CCFAAD"/>
    <a:srgbClr val="001B2A"/>
    <a:srgbClr val="0E3139"/>
    <a:srgbClr val="1B3B52"/>
    <a:srgbClr val="F05346"/>
    <a:srgbClr val="ED0B6F"/>
    <a:srgbClr val="295A7F"/>
    <a:srgbClr val="0040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DCEF92-55A5-4C50-A8B4-5DF850CD286A}" v="1" dt="2026-01-30T13:54:58.8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44"/>
    <p:restoredTop sz="94569"/>
  </p:normalViewPr>
  <p:slideViewPr>
    <p:cSldViewPr snapToGrid="0" snapToObjects="1">
      <p:cViewPr varScale="1">
        <p:scale>
          <a:sx n="139" d="100"/>
          <a:sy n="139" d="100"/>
        </p:scale>
        <p:origin x="3570"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font" Target="fonts/font3.fntdata"/><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uti Noora" userId="465eae5f-8fa1-4dfc-9f99-5484827e7ebd" providerId="ADAL" clId="{9D2202CF-5012-4C69-B742-CF667A323BB4}"/>
    <pc:docChg chg="modSld">
      <pc:chgData name="Juuti Noora" userId="465eae5f-8fa1-4dfc-9f99-5484827e7ebd" providerId="ADAL" clId="{9D2202CF-5012-4C69-B742-CF667A323BB4}" dt="2026-01-30T13:54:58.832" v="0"/>
      <pc:docMkLst>
        <pc:docMk/>
      </pc:docMkLst>
      <pc:sldChg chg="modSp">
        <pc:chgData name="Juuti Noora" userId="465eae5f-8fa1-4dfc-9f99-5484827e7ebd" providerId="ADAL" clId="{9D2202CF-5012-4C69-B742-CF667A323BB4}" dt="2026-01-30T13:54:58.832" v="0"/>
        <pc:sldMkLst>
          <pc:docMk/>
          <pc:sldMk cId="430120112" sldId="256"/>
        </pc:sldMkLst>
        <pc:spChg chg="mod">
          <ac:chgData name="Juuti Noora" userId="465eae5f-8fa1-4dfc-9f99-5484827e7ebd" providerId="ADAL" clId="{9D2202CF-5012-4C69-B742-CF667A323BB4}" dt="2026-01-30T13:54:58.832" v="0"/>
          <ac:spMkLst>
            <pc:docMk/>
            <pc:sldMk cId="430120112" sldId="256"/>
            <ac:spMk id="3" creationId="{DBCE5815-86B7-1C49-9D28-B0A0C22F5AC0}"/>
          </ac:spMkLst>
        </pc:sp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kan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tsikko 1">
            <a:extLst>
              <a:ext uri="{FF2B5EF4-FFF2-40B4-BE49-F238E27FC236}">
                <a16:creationId xmlns:a16="http://schemas.microsoft.com/office/drawing/2014/main" id="{D81226F5-D291-FE40-ADFC-2FCD0A6AE135}"/>
              </a:ext>
            </a:extLst>
          </p:cNvPr>
          <p:cNvSpPr>
            <a:spLocks noGrp="1"/>
          </p:cNvSpPr>
          <p:nvPr>
            <p:ph type="ctrTitle" hasCustomPrompt="1"/>
          </p:nvPr>
        </p:nvSpPr>
        <p:spPr>
          <a:xfrm>
            <a:off x="1524000" y="1986911"/>
            <a:ext cx="6496800" cy="2081980"/>
          </a:xfrm>
        </p:spPr>
        <p:txBody>
          <a:bodyPr anchor="b" anchorCtr="0">
            <a:normAutofit/>
          </a:bodyPr>
          <a:lstStyle>
            <a:lvl1pPr>
              <a:defRPr sz="7000" baseline="0"/>
            </a:lvl1pPr>
          </a:lstStyle>
          <a:p>
            <a:pPr algn="l"/>
            <a:r>
              <a:rPr lang="fi-FI" dirty="0" err="1"/>
              <a:t>Pulse</a:t>
            </a:r>
            <a:r>
              <a:rPr lang="fi-FI" dirty="0"/>
              <a:t> </a:t>
            </a:r>
            <a:br>
              <a:rPr lang="fi-FI" dirty="0"/>
            </a:br>
            <a:r>
              <a:rPr lang="fi-FI" dirty="0" err="1"/>
              <a:t>headline</a:t>
            </a:r>
            <a:endParaRPr lang="fi-FI" dirty="0"/>
          </a:p>
        </p:txBody>
      </p:sp>
      <p:sp>
        <p:nvSpPr>
          <p:cNvPr id="8" name="Alaotsikko 2">
            <a:extLst>
              <a:ext uri="{FF2B5EF4-FFF2-40B4-BE49-F238E27FC236}">
                <a16:creationId xmlns:a16="http://schemas.microsoft.com/office/drawing/2014/main" id="{AB0CD567-36BF-D749-8392-90AB7D329E51}"/>
              </a:ext>
            </a:extLst>
          </p:cNvPr>
          <p:cNvSpPr>
            <a:spLocks noGrp="1"/>
          </p:cNvSpPr>
          <p:nvPr>
            <p:ph type="subTitle" idx="1"/>
          </p:nvPr>
        </p:nvSpPr>
        <p:spPr>
          <a:xfrm>
            <a:off x="1524000" y="4245388"/>
            <a:ext cx="6496800" cy="1449000"/>
          </a:xfrm>
        </p:spPr>
        <p:txBody>
          <a:bodyPr>
            <a:normAutofit/>
          </a:bodyPr>
          <a:lstStyle>
            <a:lvl1pPr marL="0" indent="0">
              <a:buNone/>
              <a:defRPr b="0" i="0">
                <a:latin typeface="Montserrat Medium" pitchFamily="2" charset="77"/>
              </a:defRPr>
            </a:lvl1pPr>
          </a:lstStyle>
          <a:p>
            <a:pPr algn="l"/>
            <a:endParaRPr lang="fi-FI" sz="2000" dirty="0"/>
          </a:p>
        </p:txBody>
      </p:sp>
      <p:pic>
        <p:nvPicPr>
          <p:cNvPr id="9" name="Kuva 8">
            <a:extLst>
              <a:ext uri="{FF2B5EF4-FFF2-40B4-BE49-F238E27FC236}">
                <a16:creationId xmlns:a16="http://schemas.microsoft.com/office/drawing/2014/main" id="{A674D427-9E57-8D4E-AC22-ABFD986A6D78}"/>
              </a:ext>
            </a:extLst>
          </p:cNvPr>
          <p:cNvPicPr>
            <a:picLocks noChangeAspect="1"/>
          </p:cNvPicPr>
          <p:nvPr userDrawn="1"/>
        </p:nvPicPr>
        <p:blipFill>
          <a:blip r:embed="rId3"/>
          <a:srcRect/>
          <a:stretch/>
        </p:blipFill>
        <p:spPr>
          <a:xfrm>
            <a:off x="9208801" y="2183171"/>
            <a:ext cx="1611871" cy="2491657"/>
          </a:xfrm>
          <a:prstGeom prst="rect">
            <a:avLst/>
          </a:prstGeom>
        </p:spPr>
      </p:pic>
    </p:spTree>
    <p:extLst>
      <p:ext uri="{BB962C8B-B14F-4D97-AF65-F5344CB8AC3E}">
        <p14:creationId xmlns:p14="http://schemas.microsoft.com/office/powerpoint/2010/main" val="33441203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1+#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Tyhj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1621CE29-B6E7-0C41-8E42-372BFB55B656}"/>
              </a:ext>
            </a:extLst>
          </p:cNvPr>
          <p:cNvPicPr>
            <a:picLocks noChangeAspect="1"/>
          </p:cNvPicPr>
          <p:nvPr userDrawn="1"/>
        </p:nvPicPr>
        <p:blipFill>
          <a:blip r:embed="rId3"/>
          <a:srcRect/>
          <a:stretch/>
        </p:blipFill>
        <p:spPr>
          <a:xfrm>
            <a:off x="4945916" y="1549381"/>
            <a:ext cx="2300168" cy="3555638"/>
          </a:xfrm>
          <a:prstGeom prst="rect">
            <a:avLst/>
          </a:prstGeom>
        </p:spPr>
      </p:pic>
    </p:spTree>
    <p:extLst>
      <p:ext uri="{BB962C8B-B14F-4D97-AF65-F5344CB8AC3E}">
        <p14:creationId xmlns:p14="http://schemas.microsoft.com/office/powerpoint/2010/main" val="7844197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dia, kansi">
    <p:bg>
      <p:bgPr>
        <a:solidFill>
          <a:srgbClr val="001B2A"/>
        </a:soli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BB179F5A-2888-FF47-8BD5-F455BF245AE6}"/>
              </a:ext>
              <a:ext uri="{C183D7F6-B498-43B3-948B-1728B52AA6E4}">
                <adec:decorative xmlns:adec="http://schemas.microsoft.com/office/drawing/2017/decorative" val="1"/>
              </a:ext>
            </a:extLst>
          </p:cNvPr>
          <p:cNvPicPr>
            <a:picLocks noChangeAspect="1"/>
          </p:cNvPicPr>
          <p:nvPr userDrawn="1"/>
        </p:nvPicPr>
        <p:blipFill rotWithShape="1">
          <a:blip r:embed="rId2"/>
          <a:srcRect l="2209" t="10826" r="17533"/>
          <a:stretch/>
        </p:blipFill>
        <p:spPr>
          <a:xfrm>
            <a:off x="-1" y="0"/>
            <a:ext cx="12192001" cy="6858000"/>
          </a:xfrm>
          <a:prstGeom prst="rect">
            <a:avLst/>
          </a:prstGeom>
        </p:spPr>
      </p:pic>
      <p:sp>
        <p:nvSpPr>
          <p:cNvPr id="7" name="Otsikko 1">
            <a:extLst>
              <a:ext uri="{FF2B5EF4-FFF2-40B4-BE49-F238E27FC236}">
                <a16:creationId xmlns:a16="http://schemas.microsoft.com/office/drawing/2014/main" id="{D81226F5-D291-FE40-ADFC-2FCD0A6AE135}"/>
              </a:ext>
            </a:extLst>
          </p:cNvPr>
          <p:cNvSpPr>
            <a:spLocks noGrp="1"/>
          </p:cNvSpPr>
          <p:nvPr>
            <p:ph type="ctrTitle" hasCustomPrompt="1"/>
          </p:nvPr>
        </p:nvSpPr>
        <p:spPr>
          <a:xfrm>
            <a:off x="6826508" y="1581174"/>
            <a:ext cx="4754880" cy="1827206"/>
          </a:xfrm>
        </p:spPr>
        <p:txBody>
          <a:bodyPr anchor="b" anchorCtr="0">
            <a:normAutofit/>
          </a:bodyPr>
          <a:lstStyle>
            <a:lvl1pPr>
              <a:defRPr sz="5000" baseline="0"/>
            </a:lvl1pPr>
          </a:lstStyle>
          <a:p>
            <a:pPr algn="l"/>
            <a:r>
              <a:rPr lang="fi-FI" dirty="0" err="1"/>
              <a:t>Pulse</a:t>
            </a:r>
            <a:r>
              <a:rPr lang="fi-FI" dirty="0"/>
              <a:t> </a:t>
            </a:r>
            <a:br>
              <a:rPr lang="fi-FI" dirty="0"/>
            </a:br>
            <a:r>
              <a:rPr lang="fi-FI" dirty="0" err="1"/>
              <a:t>headline</a:t>
            </a:r>
            <a:endParaRPr lang="fi-FI" dirty="0"/>
          </a:p>
        </p:txBody>
      </p:sp>
      <p:sp>
        <p:nvSpPr>
          <p:cNvPr id="8" name="Alaotsikko 2">
            <a:extLst>
              <a:ext uri="{FF2B5EF4-FFF2-40B4-BE49-F238E27FC236}">
                <a16:creationId xmlns:a16="http://schemas.microsoft.com/office/drawing/2014/main" id="{AB0CD567-36BF-D749-8392-90AB7D329E51}"/>
              </a:ext>
            </a:extLst>
          </p:cNvPr>
          <p:cNvSpPr>
            <a:spLocks noGrp="1"/>
          </p:cNvSpPr>
          <p:nvPr>
            <p:ph type="subTitle" idx="1"/>
          </p:nvPr>
        </p:nvSpPr>
        <p:spPr>
          <a:xfrm>
            <a:off x="6826508" y="3684190"/>
            <a:ext cx="4754880" cy="1449000"/>
          </a:xfrm>
        </p:spPr>
        <p:txBody>
          <a:bodyPr>
            <a:normAutofit/>
          </a:bodyPr>
          <a:lstStyle>
            <a:lvl1pPr marL="0" indent="0">
              <a:buNone/>
              <a:defRPr b="0" i="0">
                <a:latin typeface="Montserrat Medium" pitchFamily="2" charset="77"/>
              </a:defRPr>
            </a:lvl1pPr>
          </a:lstStyle>
          <a:p>
            <a:pPr algn="l"/>
            <a:endParaRPr lang="fi-FI" sz="2000" dirty="0"/>
          </a:p>
        </p:txBody>
      </p:sp>
      <p:pic>
        <p:nvPicPr>
          <p:cNvPr id="6" name="Kuva 5" descr="Kuva, joka sisältää kohteen piirtäminen, kello, lautanen&#10;&#10;Kuvaus luotu automaattisesti">
            <a:extLst>
              <a:ext uri="{FF2B5EF4-FFF2-40B4-BE49-F238E27FC236}">
                <a16:creationId xmlns:a16="http://schemas.microsoft.com/office/drawing/2014/main" id="{686C06EF-518A-AF4A-BEFC-0F15FEDC5317}"/>
              </a:ext>
            </a:extLst>
          </p:cNvPr>
          <p:cNvPicPr>
            <a:picLocks noChangeAspect="1"/>
          </p:cNvPicPr>
          <p:nvPr userDrawn="1"/>
        </p:nvPicPr>
        <p:blipFill>
          <a:blip r:embed="rId3"/>
          <a:stretch>
            <a:fillRect/>
          </a:stretch>
        </p:blipFill>
        <p:spPr>
          <a:xfrm>
            <a:off x="9984445" y="5873102"/>
            <a:ext cx="1598723" cy="458301"/>
          </a:xfrm>
          <a:prstGeom prst="rect">
            <a:avLst/>
          </a:prstGeom>
        </p:spPr>
      </p:pic>
    </p:spTree>
    <p:extLst>
      <p:ext uri="{BB962C8B-B14F-4D97-AF65-F5344CB8AC3E}">
        <p14:creationId xmlns:p14="http://schemas.microsoft.com/office/powerpoint/2010/main" val="19968310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älidia gradient">
    <p:bg>
      <p:bgPr>
        <a:gradFill>
          <a:gsLst>
            <a:gs pos="2000">
              <a:schemeClr val="accent6"/>
            </a:gs>
            <a:gs pos="61000">
              <a:srgbClr val="ED0B6F"/>
            </a:gs>
          </a:gsLst>
          <a:lin ang="6000000" scaled="0"/>
        </a:gra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F0509D-1156-624D-9F9C-34BA25D71EF7}"/>
              </a:ext>
            </a:extLst>
          </p:cNvPr>
          <p:cNvSpPr>
            <a:spLocks noGrp="1"/>
          </p:cNvSpPr>
          <p:nvPr>
            <p:ph type="ctrTitle" hasCustomPrompt="1"/>
          </p:nvPr>
        </p:nvSpPr>
        <p:spPr>
          <a:xfrm>
            <a:off x="833481" y="1944112"/>
            <a:ext cx="10932338" cy="2969776"/>
          </a:xfrm>
        </p:spPr>
        <p:txBody>
          <a:bodyPr anchor="ctr" anchorCtr="0">
            <a:normAutofit/>
          </a:bodyPr>
          <a:lstStyle>
            <a:lvl1pPr algn="ctr">
              <a:defRPr sz="8000">
                <a:solidFill>
                  <a:schemeClr val="tx1"/>
                </a:solidFill>
              </a:defRPr>
            </a:lvl1pPr>
          </a:lstStyle>
          <a:p>
            <a:r>
              <a:rPr lang="en-US" noProof="0" dirty="0"/>
              <a:t>Väliotsikko</a:t>
            </a:r>
          </a:p>
        </p:txBody>
      </p:sp>
    </p:spTree>
    <p:extLst>
      <p:ext uri="{BB962C8B-B14F-4D97-AF65-F5344CB8AC3E}">
        <p14:creationId xmlns:p14="http://schemas.microsoft.com/office/powerpoint/2010/main" val="21968881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älidia tumma">
    <p:bg>
      <p:bgPr>
        <a:solidFill>
          <a:schemeClr val="tx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F0509D-1156-624D-9F9C-34BA25D71EF7}"/>
              </a:ext>
            </a:extLst>
          </p:cNvPr>
          <p:cNvSpPr>
            <a:spLocks noGrp="1"/>
          </p:cNvSpPr>
          <p:nvPr>
            <p:ph type="ctrTitle" hasCustomPrompt="1"/>
          </p:nvPr>
        </p:nvSpPr>
        <p:spPr>
          <a:xfrm>
            <a:off x="833481" y="1944112"/>
            <a:ext cx="10932338" cy="2969776"/>
          </a:xfrm>
        </p:spPr>
        <p:txBody>
          <a:bodyPr anchor="ctr" anchorCtr="0">
            <a:normAutofit/>
          </a:bodyPr>
          <a:lstStyle>
            <a:lvl1pPr algn="ctr">
              <a:defRPr sz="8000">
                <a:gradFill>
                  <a:gsLst>
                    <a:gs pos="2000">
                      <a:schemeClr val="accent6"/>
                    </a:gs>
                    <a:gs pos="61000">
                      <a:srgbClr val="ED0B6F"/>
                    </a:gs>
                  </a:gsLst>
                  <a:lin ang="2700000" scaled="0"/>
                </a:gradFill>
              </a:defRPr>
            </a:lvl1pPr>
          </a:lstStyle>
          <a:p>
            <a:r>
              <a:rPr lang="en-US" noProof="0" dirty="0"/>
              <a:t>Väliotsikko</a:t>
            </a:r>
          </a:p>
        </p:txBody>
      </p:sp>
    </p:spTree>
    <p:extLst>
      <p:ext uri="{BB962C8B-B14F-4D97-AF65-F5344CB8AC3E}">
        <p14:creationId xmlns:p14="http://schemas.microsoft.com/office/powerpoint/2010/main" val="25814623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inosto / laina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F0509D-1156-624D-9F9C-34BA25D71EF7}"/>
              </a:ext>
            </a:extLst>
          </p:cNvPr>
          <p:cNvSpPr>
            <a:spLocks noGrp="1"/>
          </p:cNvSpPr>
          <p:nvPr>
            <p:ph type="ctrTitle" hasCustomPrompt="1"/>
          </p:nvPr>
        </p:nvSpPr>
        <p:spPr>
          <a:xfrm>
            <a:off x="1604921" y="1944112"/>
            <a:ext cx="8982158" cy="2969776"/>
          </a:xfrm>
        </p:spPr>
        <p:txBody>
          <a:bodyPr anchor="ctr" anchorCtr="0">
            <a:normAutofit/>
          </a:bodyPr>
          <a:lstStyle>
            <a:lvl1pPr algn="ctr">
              <a:defRPr sz="6000">
                <a:gradFill>
                  <a:gsLst>
                    <a:gs pos="1000">
                      <a:schemeClr val="accent6"/>
                    </a:gs>
                    <a:gs pos="61000">
                      <a:srgbClr val="ED0B6F"/>
                    </a:gs>
                  </a:gsLst>
                  <a:lin ang="2700000" scaled="0"/>
                </a:gradFill>
              </a:defRPr>
            </a:lvl1pPr>
          </a:lstStyle>
          <a:p>
            <a:r>
              <a:rPr lang="en-US" noProof="0" dirty="0"/>
              <a:t>“</a:t>
            </a:r>
            <a:r>
              <a:rPr lang="en-US" noProof="0" dirty="0" err="1"/>
              <a:t>tekstinosto</a:t>
            </a:r>
            <a:r>
              <a:rPr lang="en-US" noProof="0" dirty="0"/>
              <a:t>”</a:t>
            </a:r>
          </a:p>
        </p:txBody>
      </p:sp>
    </p:spTree>
    <p:extLst>
      <p:ext uri="{BB962C8B-B14F-4D97-AF65-F5344CB8AC3E}">
        <p14:creationId xmlns:p14="http://schemas.microsoft.com/office/powerpoint/2010/main" val="25364185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Otsikko ja sisältö, perussisalto tumm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08E55D-8238-8546-843F-D78AE68AE922}"/>
              </a:ext>
            </a:extLst>
          </p:cNvPr>
          <p:cNvSpPr>
            <a:spLocks noGrp="1"/>
          </p:cNvSpPr>
          <p:nvPr>
            <p:ph type="title" hasCustomPrompt="1"/>
          </p:nvPr>
        </p:nvSpPr>
        <p:spPr/>
        <p:txBody>
          <a:bodyPr>
            <a:noAutofit/>
          </a:bodyPr>
          <a:lstStyle>
            <a:lvl1pPr>
              <a:defRPr sz="5000"/>
            </a:lvl1pPr>
          </a:lstStyle>
          <a:p>
            <a:r>
              <a:rPr lang="en-US" noProof="0" dirty="0" err="1"/>
              <a:t>Muokkaa</a:t>
            </a:r>
            <a:r>
              <a:rPr lang="en-US" noProof="0" dirty="0"/>
              <a:t> </a:t>
            </a:r>
            <a:r>
              <a:rPr lang="en-US" noProof="0" dirty="0" err="1"/>
              <a:t>otsikkoa</a:t>
            </a:r>
            <a:r>
              <a:rPr lang="en-US" noProof="0" dirty="0"/>
              <a:t> </a:t>
            </a:r>
            <a:r>
              <a:rPr lang="en-US" noProof="0" dirty="0" err="1"/>
              <a:t>napsautt</a:t>
            </a:r>
            <a:r>
              <a:rPr lang="en-US" noProof="0" dirty="0"/>
              <a:t>.</a:t>
            </a:r>
          </a:p>
        </p:txBody>
      </p:sp>
      <p:sp>
        <p:nvSpPr>
          <p:cNvPr id="3" name="Sisällön paikkamerkki 2">
            <a:extLst>
              <a:ext uri="{FF2B5EF4-FFF2-40B4-BE49-F238E27FC236}">
                <a16:creationId xmlns:a16="http://schemas.microsoft.com/office/drawing/2014/main" id="{2B42C095-0A91-BC40-AB95-FD21EE9ACE6E}"/>
              </a:ext>
            </a:extLst>
          </p:cNvPr>
          <p:cNvSpPr>
            <a:spLocks noGrp="1"/>
          </p:cNvSpPr>
          <p:nvPr>
            <p:ph idx="1"/>
          </p:nvPr>
        </p:nvSpPr>
        <p:spPr>
          <a:xfrm>
            <a:off x="838200" y="1825625"/>
            <a:ext cx="10515600" cy="3896189"/>
          </a:xfrm>
        </p:spPr>
        <p:txBody>
          <a:bodyPr/>
          <a:lstStyle>
            <a:lvl1pPr marL="0" indent="0">
              <a:buNone/>
              <a:defRPr/>
            </a:lvl1pPr>
          </a:lstStyle>
          <a:p>
            <a:pPr lvl="0"/>
            <a:r>
              <a:rPr lang="en-US" noProof="0" dirty="0" err="1"/>
              <a:t>Muokkaa</a:t>
            </a:r>
            <a:r>
              <a:rPr lang="en-US" noProof="0" dirty="0"/>
              <a:t> </a:t>
            </a:r>
            <a:r>
              <a:rPr lang="en-US" noProof="0" dirty="0" err="1"/>
              <a:t>tekstin</a:t>
            </a:r>
            <a:r>
              <a:rPr lang="en-US" noProof="0" dirty="0"/>
              <a:t> </a:t>
            </a:r>
            <a:r>
              <a:rPr lang="en-US" noProof="0" dirty="0" err="1"/>
              <a:t>perustyylejä</a:t>
            </a:r>
            <a:r>
              <a:rPr lang="en-US" noProof="0" dirty="0"/>
              <a:t> </a:t>
            </a:r>
            <a:r>
              <a:rPr lang="en-US" noProof="0" dirty="0" err="1"/>
              <a:t>napsauttamalla</a:t>
            </a:r>
            <a:endParaRPr lang="en-US" noProof="0" dirty="0"/>
          </a:p>
          <a:p>
            <a:pPr lvl="1"/>
            <a:r>
              <a:rPr lang="en-US" noProof="0" dirty="0" err="1"/>
              <a:t>toinen</a:t>
            </a:r>
            <a:r>
              <a:rPr lang="en-US" noProof="0" dirty="0"/>
              <a:t> </a:t>
            </a:r>
            <a:r>
              <a:rPr lang="en-US" noProof="0" dirty="0" err="1"/>
              <a:t>taso</a:t>
            </a:r>
            <a:endParaRPr lang="en-US" noProof="0" dirty="0"/>
          </a:p>
          <a:p>
            <a:pPr lvl="2"/>
            <a:r>
              <a:rPr lang="en-US" noProof="0" dirty="0" err="1"/>
              <a:t>kolmas</a:t>
            </a:r>
            <a:r>
              <a:rPr lang="en-US" noProof="0" dirty="0"/>
              <a:t> </a:t>
            </a:r>
            <a:r>
              <a:rPr lang="en-US" noProof="0" dirty="0" err="1"/>
              <a:t>taso</a:t>
            </a:r>
            <a:endParaRPr lang="en-US" noProof="0" dirty="0"/>
          </a:p>
          <a:p>
            <a:pPr lvl="3"/>
            <a:r>
              <a:rPr lang="en-US" noProof="0" dirty="0" err="1"/>
              <a:t>neljäs</a:t>
            </a:r>
            <a:r>
              <a:rPr lang="en-US" noProof="0" dirty="0"/>
              <a:t> </a:t>
            </a:r>
            <a:r>
              <a:rPr lang="en-US" noProof="0" dirty="0" err="1"/>
              <a:t>taso</a:t>
            </a:r>
            <a:endParaRPr lang="en-US" noProof="0" dirty="0"/>
          </a:p>
          <a:p>
            <a:pPr lvl="4"/>
            <a:r>
              <a:rPr lang="en-US" noProof="0" dirty="0" err="1"/>
              <a:t>viides</a:t>
            </a:r>
            <a:r>
              <a:rPr lang="en-US" noProof="0" dirty="0"/>
              <a:t> </a:t>
            </a:r>
            <a:r>
              <a:rPr lang="en-US" noProof="0" dirty="0" err="1"/>
              <a:t>taso</a:t>
            </a:r>
            <a:endParaRPr lang="en-US" noProof="0" dirty="0"/>
          </a:p>
        </p:txBody>
      </p:sp>
      <p:cxnSp>
        <p:nvCxnSpPr>
          <p:cNvPr id="9" name="Suora yhdysviiva 8">
            <a:extLst>
              <a:ext uri="{FF2B5EF4-FFF2-40B4-BE49-F238E27FC236}">
                <a16:creationId xmlns:a16="http://schemas.microsoft.com/office/drawing/2014/main" id="{F01E54D4-79F8-1548-801A-37D9EC500EFB}"/>
              </a:ext>
            </a:extLst>
          </p:cNvPr>
          <p:cNvCxnSpPr/>
          <p:nvPr userDrawn="1"/>
        </p:nvCxnSpPr>
        <p:spPr>
          <a:xfrm flipH="1">
            <a:off x="838200" y="6094089"/>
            <a:ext cx="8872242" cy="0"/>
          </a:xfrm>
          <a:prstGeom prst="line">
            <a:avLst/>
          </a:prstGeom>
          <a:ln w="12700">
            <a:gradFill>
              <a:gsLst>
                <a:gs pos="83000">
                  <a:schemeClr val="accent6"/>
                </a:gs>
                <a:gs pos="30000">
                  <a:srgbClr val="ED0B6F"/>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Kuva 5" descr="Kuva, joka sisältää kohteen piirtäminen, kello, lautanen&#10;&#10;Kuvaus luotu automaattisesti">
            <a:extLst>
              <a:ext uri="{FF2B5EF4-FFF2-40B4-BE49-F238E27FC236}">
                <a16:creationId xmlns:a16="http://schemas.microsoft.com/office/drawing/2014/main" id="{CBF0DE02-DE28-514D-9700-B987765D2759}"/>
              </a:ext>
            </a:extLst>
          </p:cNvPr>
          <p:cNvPicPr>
            <a:picLocks noChangeAspect="1"/>
          </p:cNvPicPr>
          <p:nvPr userDrawn="1"/>
        </p:nvPicPr>
        <p:blipFill>
          <a:blip r:embed="rId2"/>
          <a:stretch>
            <a:fillRect/>
          </a:stretch>
        </p:blipFill>
        <p:spPr>
          <a:xfrm>
            <a:off x="9984445" y="5864915"/>
            <a:ext cx="1598723" cy="458301"/>
          </a:xfrm>
          <a:prstGeom prst="rect">
            <a:avLst/>
          </a:prstGeom>
        </p:spPr>
      </p:pic>
    </p:spTree>
    <p:extLst>
      <p:ext uri="{BB962C8B-B14F-4D97-AF65-F5344CB8AC3E}">
        <p14:creationId xmlns:p14="http://schemas.microsoft.com/office/powerpoint/2010/main" val="68402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Otsikko ja sisältö, perussisalto tumma">
    <p:spTree>
      <p:nvGrpSpPr>
        <p:cNvPr id="1" name=""/>
        <p:cNvGrpSpPr/>
        <p:nvPr/>
      </p:nvGrpSpPr>
      <p:grpSpPr>
        <a:xfrm>
          <a:off x="0" y="0"/>
          <a:ext cx="0" cy="0"/>
          <a:chOff x="0" y="0"/>
          <a:chExt cx="0" cy="0"/>
        </a:xfrm>
      </p:grpSpPr>
      <p:sp>
        <p:nvSpPr>
          <p:cNvPr id="6" name="Sisällön paikkamerkki 2">
            <a:extLst>
              <a:ext uri="{FF2B5EF4-FFF2-40B4-BE49-F238E27FC236}">
                <a16:creationId xmlns:a16="http://schemas.microsoft.com/office/drawing/2014/main" id="{AE986AC6-5147-6D4E-94F3-6283E9E835ED}"/>
              </a:ext>
            </a:extLst>
          </p:cNvPr>
          <p:cNvSpPr>
            <a:spLocks noGrp="1"/>
          </p:cNvSpPr>
          <p:nvPr>
            <p:ph sz="half" idx="1"/>
          </p:nvPr>
        </p:nvSpPr>
        <p:spPr>
          <a:xfrm>
            <a:off x="838200" y="1825625"/>
            <a:ext cx="5181600" cy="3869671"/>
          </a:xfrm>
        </p:spPr>
        <p:txBody>
          <a:bodyPr>
            <a:normAutofit/>
          </a:bodyPr>
          <a:lstStyle>
            <a:lvl1pPr>
              <a:defRPr sz="1800"/>
            </a:lvl1pPr>
            <a:lvl2pPr>
              <a:defRPr sz="1800"/>
            </a:lvl2pPr>
            <a:lvl3pPr>
              <a:defRPr sz="1800"/>
            </a:lvl3pPr>
            <a:lvl4pPr>
              <a:defRPr sz="1800"/>
            </a:lvl4pPr>
            <a:lvl5pPr>
              <a:defRPr sz="180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Sisällön paikkamerkki 3">
            <a:extLst>
              <a:ext uri="{FF2B5EF4-FFF2-40B4-BE49-F238E27FC236}">
                <a16:creationId xmlns:a16="http://schemas.microsoft.com/office/drawing/2014/main" id="{739BDB1F-E4E0-594F-A487-EC50CB9E0FF8}"/>
              </a:ext>
            </a:extLst>
          </p:cNvPr>
          <p:cNvSpPr>
            <a:spLocks noGrp="1"/>
          </p:cNvSpPr>
          <p:nvPr>
            <p:ph sz="half" idx="2"/>
          </p:nvPr>
        </p:nvSpPr>
        <p:spPr>
          <a:xfrm>
            <a:off x="6172200" y="1825625"/>
            <a:ext cx="5181600" cy="3869671"/>
          </a:xfrm>
        </p:spPr>
        <p:txBody>
          <a:bodyPr>
            <a:normAutofit/>
          </a:bodyPr>
          <a:lstStyle>
            <a:lvl1pPr>
              <a:defRPr sz="1800"/>
            </a:lvl1pPr>
            <a:lvl2pPr>
              <a:defRPr sz="1800"/>
            </a:lvl2pPr>
            <a:lvl3pPr>
              <a:defRPr sz="1800"/>
            </a:lvl3pPr>
            <a:lvl4pPr>
              <a:defRPr sz="1800"/>
            </a:lvl4pPr>
            <a:lvl5pPr>
              <a:defRPr sz="180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Otsikko 1">
            <a:extLst>
              <a:ext uri="{FF2B5EF4-FFF2-40B4-BE49-F238E27FC236}">
                <a16:creationId xmlns:a16="http://schemas.microsoft.com/office/drawing/2014/main" id="{F8C4E435-50D8-5B40-8E04-4050ED4BC4AD}"/>
              </a:ext>
            </a:extLst>
          </p:cNvPr>
          <p:cNvSpPr>
            <a:spLocks noGrp="1"/>
          </p:cNvSpPr>
          <p:nvPr>
            <p:ph type="title" hasCustomPrompt="1"/>
          </p:nvPr>
        </p:nvSpPr>
        <p:spPr>
          <a:xfrm>
            <a:off x="838200" y="365125"/>
            <a:ext cx="10515600" cy="1325563"/>
          </a:xfrm>
        </p:spPr>
        <p:txBody>
          <a:bodyPr>
            <a:noAutofit/>
          </a:bodyPr>
          <a:lstStyle>
            <a:lvl1pPr>
              <a:defRPr sz="5000"/>
            </a:lvl1pPr>
          </a:lstStyle>
          <a:p>
            <a:r>
              <a:rPr lang="en-US" noProof="0" dirty="0" err="1"/>
              <a:t>Muokkaa</a:t>
            </a:r>
            <a:r>
              <a:rPr lang="en-US" noProof="0" dirty="0"/>
              <a:t> </a:t>
            </a:r>
            <a:r>
              <a:rPr lang="en-US" noProof="0" dirty="0" err="1"/>
              <a:t>otsikkoa</a:t>
            </a:r>
            <a:r>
              <a:rPr lang="en-US" noProof="0" dirty="0"/>
              <a:t> </a:t>
            </a:r>
            <a:r>
              <a:rPr lang="en-US" noProof="0" dirty="0" err="1"/>
              <a:t>napsautt</a:t>
            </a:r>
            <a:r>
              <a:rPr lang="en-US" noProof="0" dirty="0"/>
              <a:t>.</a:t>
            </a:r>
          </a:p>
        </p:txBody>
      </p:sp>
      <p:cxnSp>
        <p:nvCxnSpPr>
          <p:cNvPr id="12" name="Suora yhdysviiva 11">
            <a:extLst>
              <a:ext uri="{FF2B5EF4-FFF2-40B4-BE49-F238E27FC236}">
                <a16:creationId xmlns:a16="http://schemas.microsoft.com/office/drawing/2014/main" id="{0A5A7999-768F-7442-BFD3-E11BAA38B7FB}"/>
              </a:ext>
            </a:extLst>
          </p:cNvPr>
          <p:cNvCxnSpPr/>
          <p:nvPr userDrawn="1"/>
        </p:nvCxnSpPr>
        <p:spPr>
          <a:xfrm flipH="1">
            <a:off x="838200" y="6094089"/>
            <a:ext cx="8872242" cy="0"/>
          </a:xfrm>
          <a:prstGeom prst="line">
            <a:avLst/>
          </a:prstGeom>
          <a:ln w="12700">
            <a:gradFill>
              <a:gsLst>
                <a:gs pos="83000">
                  <a:schemeClr val="accent6"/>
                </a:gs>
                <a:gs pos="30000">
                  <a:srgbClr val="ED0B6F"/>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7" name="Kuva 6" descr="Kuva, joka sisältää kohteen piirtäminen, kello, lautanen&#10;&#10;Kuvaus luotu automaattisesti">
            <a:extLst>
              <a:ext uri="{FF2B5EF4-FFF2-40B4-BE49-F238E27FC236}">
                <a16:creationId xmlns:a16="http://schemas.microsoft.com/office/drawing/2014/main" id="{AC99844B-A4D4-E544-9ED4-82A3F201C956}"/>
              </a:ext>
            </a:extLst>
          </p:cNvPr>
          <p:cNvPicPr>
            <a:picLocks noChangeAspect="1"/>
          </p:cNvPicPr>
          <p:nvPr userDrawn="1"/>
        </p:nvPicPr>
        <p:blipFill>
          <a:blip r:embed="rId2"/>
          <a:stretch>
            <a:fillRect/>
          </a:stretch>
        </p:blipFill>
        <p:spPr>
          <a:xfrm>
            <a:off x="9984445" y="5864915"/>
            <a:ext cx="1598723" cy="458301"/>
          </a:xfrm>
          <a:prstGeom prst="rect">
            <a:avLst/>
          </a:prstGeom>
        </p:spPr>
      </p:pic>
    </p:spTree>
    <p:extLst>
      <p:ext uri="{BB962C8B-B14F-4D97-AF65-F5344CB8AC3E}">
        <p14:creationId xmlns:p14="http://schemas.microsoft.com/office/powerpoint/2010/main" val="205758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Otsikko ja sisältö, perussisalto tumma">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E1479899-504A-2B40-88DD-5FBF444D09C3}"/>
              </a:ext>
            </a:extLst>
          </p:cNvPr>
          <p:cNvPicPr>
            <a:picLocks noChangeAspect="1"/>
          </p:cNvPicPr>
          <p:nvPr userDrawn="1"/>
        </p:nvPicPr>
        <p:blipFill>
          <a:blip r:embed="rId2"/>
          <a:stretch>
            <a:fillRect/>
          </a:stretch>
        </p:blipFill>
        <p:spPr>
          <a:xfrm>
            <a:off x="10056209" y="5838729"/>
            <a:ext cx="1765748" cy="797572"/>
          </a:xfrm>
          <a:prstGeom prst="rect">
            <a:avLst/>
          </a:prstGeom>
        </p:spPr>
      </p:pic>
      <p:sp>
        <p:nvSpPr>
          <p:cNvPr id="3" name="Sisällön paikkamerkki 2">
            <a:extLst>
              <a:ext uri="{FF2B5EF4-FFF2-40B4-BE49-F238E27FC236}">
                <a16:creationId xmlns:a16="http://schemas.microsoft.com/office/drawing/2014/main" id="{2B42C095-0A91-BC40-AB95-FD21EE9ACE6E}"/>
              </a:ext>
            </a:extLst>
          </p:cNvPr>
          <p:cNvSpPr>
            <a:spLocks noGrp="1"/>
          </p:cNvSpPr>
          <p:nvPr>
            <p:ph idx="1"/>
          </p:nvPr>
        </p:nvSpPr>
        <p:spPr>
          <a:xfrm>
            <a:off x="973068" y="2138290"/>
            <a:ext cx="10245865" cy="3574338"/>
          </a:xfrm>
        </p:spPr>
        <p:txBody>
          <a:bodyPr/>
          <a:lstStyle>
            <a:lvl1pPr marL="0" indent="0">
              <a:buNone/>
              <a:defRPr/>
            </a:lvl1pPr>
          </a:lstStyle>
          <a:p>
            <a:pPr lvl="0"/>
            <a:r>
              <a:rPr lang="en-US" noProof="0" dirty="0" err="1"/>
              <a:t>Muokkaa</a:t>
            </a:r>
            <a:r>
              <a:rPr lang="en-US" noProof="0" dirty="0"/>
              <a:t> </a:t>
            </a:r>
            <a:r>
              <a:rPr lang="en-US" noProof="0" dirty="0" err="1"/>
              <a:t>tekstin</a:t>
            </a:r>
            <a:r>
              <a:rPr lang="en-US" noProof="0" dirty="0"/>
              <a:t> </a:t>
            </a:r>
            <a:r>
              <a:rPr lang="en-US" noProof="0" dirty="0" err="1"/>
              <a:t>perustyylejä</a:t>
            </a:r>
            <a:r>
              <a:rPr lang="en-US" noProof="0" dirty="0"/>
              <a:t> </a:t>
            </a:r>
            <a:r>
              <a:rPr lang="en-US" noProof="0" dirty="0" err="1"/>
              <a:t>napsauttamalla</a:t>
            </a:r>
            <a:endParaRPr lang="en-US" noProof="0" dirty="0"/>
          </a:p>
          <a:p>
            <a:pPr lvl="1"/>
            <a:r>
              <a:rPr lang="en-US" noProof="0" dirty="0" err="1"/>
              <a:t>toinen</a:t>
            </a:r>
            <a:r>
              <a:rPr lang="en-US" noProof="0" dirty="0"/>
              <a:t> </a:t>
            </a:r>
            <a:r>
              <a:rPr lang="en-US" noProof="0" dirty="0" err="1"/>
              <a:t>taso</a:t>
            </a:r>
            <a:endParaRPr lang="en-US" noProof="0" dirty="0"/>
          </a:p>
          <a:p>
            <a:pPr lvl="2"/>
            <a:r>
              <a:rPr lang="en-US" noProof="0" dirty="0" err="1"/>
              <a:t>kolmas</a:t>
            </a:r>
            <a:r>
              <a:rPr lang="en-US" noProof="0" dirty="0"/>
              <a:t> </a:t>
            </a:r>
            <a:r>
              <a:rPr lang="en-US" noProof="0" dirty="0" err="1"/>
              <a:t>taso</a:t>
            </a:r>
            <a:endParaRPr lang="en-US" noProof="0" dirty="0"/>
          </a:p>
          <a:p>
            <a:pPr lvl="3"/>
            <a:r>
              <a:rPr lang="en-US" noProof="0" dirty="0" err="1"/>
              <a:t>neljäs</a:t>
            </a:r>
            <a:r>
              <a:rPr lang="en-US" noProof="0" dirty="0"/>
              <a:t> </a:t>
            </a:r>
            <a:r>
              <a:rPr lang="en-US" noProof="0" dirty="0" err="1"/>
              <a:t>taso</a:t>
            </a:r>
            <a:endParaRPr lang="en-US" noProof="0" dirty="0"/>
          </a:p>
          <a:p>
            <a:pPr lvl="4"/>
            <a:r>
              <a:rPr lang="en-US" noProof="0" dirty="0" err="1"/>
              <a:t>viides</a:t>
            </a:r>
            <a:r>
              <a:rPr lang="en-US" noProof="0" dirty="0"/>
              <a:t> </a:t>
            </a:r>
            <a:r>
              <a:rPr lang="en-US" noProof="0" dirty="0" err="1"/>
              <a:t>taso</a:t>
            </a:r>
            <a:endParaRPr lang="en-US" noProof="0" dirty="0"/>
          </a:p>
        </p:txBody>
      </p:sp>
      <p:sp>
        <p:nvSpPr>
          <p:cNvPr id="4" name="Vastakkaisista kulmista pyöristetty suorakulmio 3">
            <a:extLst>
              <a:ext uri="{FF2B5EF4-FFF2-40B4-BE49-F238E27FC236}">
                <a16:creationId xmlns:a16="http://schemas.microsoft.com/office/drawing/2014/main" id="{EBF5F239-318A-814D-BDC0-C2A8981062E3}"/>
              </a:ext>
            </a:extLst>
          </p:cNvPr>
          <p:cNvSpPr/>
          <p:nvPr userDrawn="1"/>
        </p:nvSpPr>
        <p:spPr>
          <a:xfrm flipV="1">
            <a:off x="390919" y="405190"/>
            <a:ext cx="11410161" cy="6047620"/>
          </a:xfrm>
          <a:prstGeom prst="round2DiagRect">
            <a:avLst>
              <a:gd name="adj1" fmla="val 7053"/>
              <a:gd name="adj2" fmla="val 0"/>
            </a:avLst>
          </a:prstGeom>
          <a:noFill/>
          <a:ln w="38100">
            <a:gradFill>
              <a:gsLst>
                <a:gs pos="0">
                  <a:schemeClr val="accent6"/>
                </a:gs>
                <a:gs pos="55000">
                  <a:srgbClr val="ED0B6F"/>
                </a:gs>
              </a:gsLst>
              <a:lin ang="81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orakulmio 4">
            <a:extLst>
              <a:ext uri="{FF2B5EF4-FFF2-40B4-BE49-F238E27FC236}">
                <a16:creationId xmlns:a16="http://schemas.microsoft.com/office/drawing/2014/main" id="{87420A8C-503D-8544-B3A1-A6434FE5FACC}"/>
              </a:ext>
            </a:extLst>
          </p:cNvPr>
          <p:cNvSpPr/>
          <p:nvPr userDrawn="1"/>
        </p:nvSpPr>
        <p:spPr>
          <a:xfrm>
            <a:off x="9945111" y="5736903"/>
            <a:ext cx="2055377" cy="915582"/>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tsikko 1">
            <a:extLst>
              <a:ext uri="{FF2B5EF4-FFF2-40B4-BE49-F238E27FC236}">
                <a16:creationId xmlns:a16="http://schemas.microsoft.com/office/drawing/2014/main" id="{0D0CC77F-6B9B-D943-A7CA-A3272001FF6E}"/>
              </a:ext>
            </a:extLst>
          </p:cNvPr>
          <p:cNvSpPr>
            <a:spLocks noGrp="1"/>
          </p:cNvSpPr>
          <p:nvPr>
            <p:ph type="title" hasCustomPrompt="1"/>
          </p:nvPr>
        </p:nvSpPr>
        <p:spPr>
          <a:xfrm>
            <a:off x="973068" y="644297"/>
            <a:ext cx="10245865" cy="1325563"/>
          </a:xfrm>
        </p:spPr>
        <p:txBody>
          <a:bodyPr>
            <a:noAutofit/>
          </a:bodyPr>
          <a:lstStyle>
            <a:lvl1pPr>
              <a:defRPr sz="5000"/>
            </a:lvl1pPr>
          </a:lstStyle>
          <a:p>
            <a:r>
              <a:rPr lang="en-US" noProof="0" dirty="0" err="1"/>
              <a:t>Muokkaa</a:t>
            </a:r>
            <a:r>
              <a:rPr lang="en-US" noProof="0" dirty="0"/>
              <a:t> </a:t>
            </a:r>
            <a:r>
              <a:rPr lang="en-US" noProof="0" dirty="0" err="1"/>
              <a:t>otsikkoa</a:t>
            </a:r>
            <a:r>
              <a:rPr lang="en-US" noProof="0" dirty="0"/>
              <a:t> </a:t>
            </a:r>
            <a:r>
              <a:rPr lang="en-US" noProof="0" dirty="0" err="1"/>
              <a:t>napsautt</a:t>
            </a:r>
            <a:r>
              <a:rPr lang="en-US" noProof="0" dirty="0"/>
              <a:t>.</a:t>
            </a:r>
          </a:p>
        </p:txBody>
      </p:sp>
      <p:pic>
        <p:nvPicPr>
          <p:cNvPr id="11" name="Kuva 10" descr="Kuva, joka sisältää kohteen piirtäminen, kello, lautanen&#10;&#10;Kuvaus luotu automaattisesti">
            <a:extLst>
              <a:ext uri="{FF2B5EF4-FFF2-40B4-BE49-F238E27FC236}">
                <a16:creationId xmlns:a16="http://schemas.microsoft.com/office/drawing/2014/main" id="{03EB0A4F-488E-2E4E-8929-9D1B5FDD5351}"/>
              </a:ext>
            </a:extLst>
          </p:cNvPr>
          <p:cNvPicPr>
            <a:picLocks noChangeAspect="1"/>
          </p:cNvPicPr>
          <p:nvPr userDrawn="1"/>
        </p:nvPicPr>
        <p:blipFill>
          <a:blip r:embed="rId3"/>
          <a:stretch>
            <a:fillRect/>
          </a:stretch>
        </p:blipFill>
        <p:spPr>
          <a:xfrm>
            <a:off x="10223234" y="6016785"/>
            <a:ext cx="1598723" cy="458301"/>
          </a:xfrm>
          <a:prstGeom prst="rect">
            <a:avLst/>
          </a:prstGeom>
        </p:spPr>
      </p:pic>
    </p:spTree>
    <p:extLst>
      <p:ext uri="{BB962C8B-B14F-4D97-AF65-F5344CB8AC3E}">
        <p14:creationId xmlns:p14="http://schemas.microsoft.com/office/powerpoint/2010/main" val="321155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2B42C095-0A91-BC40-AB95-FD21EE9ACE6E}"/>
              </a:ext>
            </a:extLst>
          </p:cNvPr>
          <p:cNvSpPr>
            <a:spLocks noGrp="1"/>
          </p:cNvSpPr>
          <p:nvPr>
            <p:ph idx="1"/>
          </p:nvPr>
        </p:nvSpPr>
        <p:spPr>
          <a:xfrm>
            <a:off x="1892693" y="1915752"/>
            <a:ext cx="8406614" cy="3546372"/>
          </a:xfrm>
        </p:spPr>
        <p:txBody>
          <a:bodyPr>
            <a:normAutofit/>
          </a:bodyPr>
          <a:lstStyle>
            <a:lvl1pPr marL="0" indent="0">
              <a:buNone/>
              <a:defRPr sz="1800"/>
            </a:lvl1pPr>
            <a:lvl2pPr>
              <a:defRPr sz="1800"/>
            </a:lvl2pPr>
            <a:lvl3pPr>
              <a:defRPr sz="1800"/>
            </a:lvl3pPr>
            <a:lvl4pPr>
              <a:defRPr sz="1800"/>
            </a:lvl4pPr>
            <a:lvl5pPr>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8" name="Suorakulmio 7">
            <a:extLst>
              <a:ext uri="{FF2B5EF4-FFF2-40B4-BE49-F238E27FC236}">
                <a16:creationId xmlns:a16="http://schemas.microsoft.com/office/drawing/2014/main" id="{DCEB0513-52EB-CC40-9571-410064C68CD5}"/>
              </a:ext>
            </a:extLst>
          </p:cNvPr>
          <p:cNvSpPr/>
          <p:nvPr/>
        </p:nvSpPr>
        <p:spPr>
          <a:xfrm>
            <a:off x="1338349" y="1190045"/>
            <a:ext cx="9559636" cy="4670428"/>
          </a:xfrm>
          <a:prstGeom prst="rect">
            <a:avLst/>
          </a:prstGeom>
          <a:noFill/>
          <a:ln w="38100">
            <a:gradFill flip="none" rotWithShape="1">
              <a:gsLst>
                <a:gs pos="0">
                  <a:schemeClr val="accent6"/>
                </a:gs>
                <a:gs pos="53000">
                  <a:srgbClr val="ED0B6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208E55D-8238-8546-843F-D78AE68AE922}"/>
              </a:ext>
            </a:extLst>
          </p:cNvPr>
          <p:cNvSpPr>
            <a:spLocks noGrp="1"/>
          </p:cNvSpPr>
          <p:nvPr>
            <p:ph type="title" hasCustomPrompt="1"/>
          </p:nvPr>
        </p:nvSpPr>
        <p:spPr>
          <a:xfrm>
            <a:off x="4851111" y="839179"/>
            <a:ext cx="2489785" cy="701731"/>
          </a:xfrm>
          <a:solidFill>
            <a:schemeClr val="tx1"/>
          </a:solidFill>
        </p:spPr>
        <p:txBody>
          <a:bodyPr wrap="none">
            <a:spAutoFit/>
          </a:bodyPr>
          <a:lstStyle>
            <a:lvl1pPr algn="ctr">
              <a:defRPr/>
            </a:lvl1pPr>
          </a:lstStyle>
          <a:p>
            <a:r>
              <a:rPr lang="fi-FI" noProof="0" dirty="0"/>
              <a:t>Otsikko</a:t>
            </a:r>
          </a:p>
        </p:txBody>
      </p:sp>
    </p:spTree>
    <p:extLst>
      <p:ext uri="{BB962C8B-B14F-4D97-AF65-F5344CB8AC3E}">
        <p14:creationId xmlns:p14="http://schemas.microsoft.com/office/powerpoint/2010/main" val="134934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Tyhjä">
    <p:bg>
      <p:bgPr>
        <a:solidFill>
          <a:srgbClr val="001B2A"/>
        </a:solidFill>
        <a:effectLst/>
      </p:bgPr>
    </p:bg>
    <p:spTree>
      <p:nvGrpSpPr>
        <p:cNvPr id="1" name=""/>
        <p:cNvGrpSpPr/>
        <p:nvPr/>
      </p:nvGrpSpPr>
      <p:grpSpPr>
        <a:xfrm>
          <a:off x="0" y="0"/>
          <a:ext cx="0" cy="0"/>
          <a:chOff x="0" y="0"/>
          <a:chExt cx="0" cy="0"/>
        </a:xfrm>
      </p:grpSpPr>
      <p:pic>
        <p:nvPicPr>
          <p:cNvPr id="4" name="Kuva 3" descr="Kuva, joka sisältää kohteen piirtäminen, merkki, kello&#10;&#10;Kuvaus luotu automaattisesti">
            <a:extLst>
              <a:ext uri="{FF2B5EF4-FFF2-40B4-BE49-F238E27FC236}">
                <a16:creationId xmlns:a16="http://schemas.microsoft.com/office/drawing/2014/main" id="{B9BA46A5-BF8E-A046-B4B9-E1EF2043AFCC}"/>
              </a:ext>
            </a:extLst>
          </p:cNvPr>
          <p:cNvPicPr>
            <a:picLocks noChangeAspect="1"/>
          </p:cNvPicPr>
          <p:nvPr userDrawn="1"/>
        </p:nvPicPr>
        <p:blipFill>
          <a:blip r:embed="rId2"/>
          <a:stretch>
            <a:fillRect/>
          </a:stretch>
        </p:blipFill>
        <p:spPr>
          <a:xfrm>
            <a:off x="4948387" y="1543050"/>
            <a:ext cx="2295225" cy="3566780"/>
          </a:xfrm>
          <a:prstGeom prst="rect">
            <a:avLst/>
          </a:prstGeom>
        </p:spPr>
      </p:pic>
    </p:spTree>
    <p:extLst>
      <p:ext uri="{BB962C8B-B14F-4D97-AF65-F5344CB8AC3E}">
        <p14:creationId xmlns:p14="http://schemas.microsoft.com/office/powerpoint/2010/main" val="14767221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älidia gradient">
    <p:bg>
      <p:bgPr>
        <a:gradFill>
          <a:gsLst>
            <a:gs pos="2000">
              <a:srgbClr val="F05346"/>
            </a:gs>
            <a:gs pos="61000">
              <a:srgbClr val="ED0B6F"/>
            </a:gs>
          </a:gsLst>
          <a:lin ang="6000000" scaled="0"/>
        </a:gra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F0509D-1156-624D-9F9C-34BA25D71EF7}"/>
              </a:ext>
            </a:extLst>
          </p:cNvPr>
          <p:cNvSpPr>
            <a:spLocks noGrp="1"/>
          </p:cNvSpPr>
          <p:nvPr>
            <p:ph type="ctrTitle" hasCustomPrompt="1"/>
          </p:nvPr>
        </p:nvSpPr>
        <p:spPr>
          <a:xfrm>
            <a:off x="833481" y="1944112"/>
            <a:ext cx="10932338" cy="2969776"/>
          </a:xfrm>
        </p:spPr>
        <p:txBody>
          <a:bodyPr anchor="ctr" anchorCtr="0">
            <a:normAutofit/>
          </a:bodyPr>
          <a:lstStyle>
            <a:lvl1pPr algn="ctr">
              <a:defRPr sz="8000">
                <a:solidFill>
                  <a:schemeClr val="tx1"/>
                </a:solidFill>
              </a:defRPr>
            </a:lvl1pPr>
          </a:lstStyle>
          <a:p>
            <a:r>
              <a:rPr lang="en-US" noProof="0" dirty="0"/>
              <a:t>Väliotsikko</a:t>
            </a:r>
          </a:p>
        </p:txBody>
      </p:sp>
    </p:spTree>
    <p:extLst>
      <p:ext uri="{BB962C8B-B14F-4D97-AF65-F5344CB8AC3E}">
        <p14:creationId xmlns:p14="http://schemas.microsoft.com/office/powerpoint/2010/main" val="26945169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tsikkodia, kansi">
    <p:bg>
      <p:bgPr>
        <a:solidFill>
          <a:srgbClr val="001B2A"/>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2B574458-6343-9A45-B887-3FB2B12F4B11}"/>
              </a:ext>
            </a:extLst>
          </p:cNvPr>
          <p:cNvPicPr>
            <a:picLocks noChangeAspect="1"/>
          </p:cNvPicPr>
          <p:nvPr userDrawn="1"/>
        </p:nvPicPr>
        <p:blipFill rotWithShape="1">
          <a:blip r:embed="rId2"/>
          <a:srcRect t="11255" r="20129"/>
          <a:stretch/>
        </p:blipFill>
        <p:spPr>
          <a:xfrm>
            <a:off x="1" y="0"/>
            <a:ext cx="12192000" cy="6858000"/>
          </a:xfrm>
          <a:prstGeom prst="rect">
            <a:avLst/>
          </a:prstGeom>
        </p:spPr>
      </p:pic>
      <p:sp>
        <p:nvSpPr>
          <p:cNvPr id="7" name="Otsikko 1">
            <a:extLst>
              <a:ext uri="{FF2B5EF4-FFF2-40B4-BE49-F238E27FC236}">
                <a16:creationId xmlns:a16="http://schemas.microsoft.com/office/drawing/2014/main" id="{D81226F5-D291-FE40-ADFC-2FCD0A6AE135}"/>
              </a:ext>
            </a:extLst>
          </p:cNvPr>
          <p:cNvSpPr>
            <a:spLocks noGrp="1"/>
          </p:cNvSpPr>
          <p:nvPr>
            <p:ph type="ctrTitle" hasCustomPrompt="1"/>
          </p:nvPr>
        </p:nvSpPr>
        <p:spPr>
          <a:xfrm>
            <a:off x="6400800" y="1517035"/>
            <a:ext cx="5180588" cy="1827206"/>
          </a:xfrm>
        </p:spPr>
        <p:txBody>
          <a:bodyPr anchor="b" anchorCtr="0">
            <a:normAutofit/>
          </a:bodyPr>
          <a:lstStyle>
            <a:lvl1pPr>
              <a:defRPr sz="5000" baseline="0"/>
            </a:lvl1pPr>
          </a:lstStyle>
          <a:p>
            <a:pPr algn="l"/>
            <a:r>
              <a:rPr lang="fi-FI" dirty="0" err="1"/>
              <a:t>Pulse</a:t>
            </a:r>
            <a:r>
              <a:rPr lang="fi-FI" dirty="0"/>
              <a:t> </a:t>
            </a:r>
            <a:br>
              <a:rPr lang="fi-FI" dirty="0"/>
            </a:br>
            <a:r>
              <a:rPr lang="fi-FI" dirty="0" err="1"/>
              <a:t>headline</a:t>
            </a:r>
            <a:endParaRPr lang="fi-FI" dirty="0"/>
          </a:p>
        </p:txBody>
      </p:sp>
      <p:sp>
        <p:nvSpPr>
          <p:cNvPr id="8" name="Alaotsikko 2">
            <a:extLst>
              <a:ext uri="{FF2B5EF4-FFF2-40B4-BE49-F238E27FC236}">
                <a16:creationId xmlns:a16="http://schemas.microsoft.com/office/drawing/2014/main" id="{AB0CD567-36BF-D749-8392-90AB7D329E51}"/>
              </a:ext>
            </a:extLst>
          </p:cNvPr>
          <p:cNvSpPr>
            <a:spLocks noGrp="1"/>
          </p:cNvSpPr>
          <p:nvPr>
            <p:ph type="subTitle" idx="1"/>
          </p:nvPr>
        </p:nvSpPr>
        <p:spPr>
          <a:xfrm>
            <a:off x="6400800" y="3694500"/>
            <a:ext cx="5180588" cy="1449000"/>
          </a:xfrm>
        </p:spPr>
        <p:txBody>
          <a:bodyPr>
            <a:normAutofit/>
          </a:bodyPr>
          <a:lstStyle>
            <a:lvl1pPr marL="0" indent="0">
              <a:buNone/>
              <a:defRPr b="0" i="0">
                <a:latin typeface="Montserrat Medium" pitchFamily="2" charset="77"/>
              </a:defRPr>
            </a:lvl1pPr>
          </a:lstStyle>
          <a:p>
            <a:pPr algn="l"/>
            <a:endParaRPr lang="fi-FI" sz="2000" dirty="0"/>
          </a:p>
        </p:txBody>
      </p:sp>
      <p:pic>
        <p:nvPicPr>
          <p:cNvPr id="10" name="Kuva 9">
            <a:extLst>
              <a:ext uri="{FF2B5EF4-FFF2-40B4-BE49-F238E27FC236}">
                <a16:creationId xmlns:a16="http://schemas.microsoft.com/office/drawing/2014/main" id="{9ACFFF22-5B81-C549-862D-16BEAE1855A2}"/>
              </a:ext>
            </a:extLst>
          </p:cNvPr>
          <p:cNvPicPr>
            <a:picLocks noChangeAspect="1"/>
          </p:cNvPicPr>
          <p:nvPr userDrawn="1"/>
        </p:nvPicPr>
        <p:blipFill>
          <a:blip r:embed="rId3"/>
          <a:srcRect/>
          <a:stretch/>
        </p:blipFill>
        <p:spPr>
          <a:xfrm>
            <a:off x="9984445" y="5873102"/>
            <a:ext cx="1598723" cy="458300"/>
          </a:xfrm>
          <a:prstGeom prst="rect">
            <a:avLst/>
          </a:prstGeom>
        </p:spPr>
      </p:pic>
    </p:spTree>
    <p:extLst>
      <p:ext uri="{BB962C8B-B14F-4D97-AF65-F5344CB8AC3E}">
        <p14:creationId xmlns:p14="http://schemas.microsoft.com/office/powerpoint/2010/main" val="23944323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älidia gradient">
    <p:bg>
      <p:bgPr>
        <a:gradFill>
          <a:gsLst>
            <a:gs pos="2000">
              <a:srgbClr val="CCFAAD"/>
            </a:gs>
            <a:gs pos="61000">
              <a:schemeClr val="accent5"/>
            </a:gs>
          </a:gsLst>
          <a:lin ang="6000000" scaled="0"/>
        </a:gra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F0509D-1156-624D-9F9C-34BA25D71EF7}"/>
              </a:ext>
            </a:extLst>
          </p:cNvPr>
          <p:cNvSpPr>
            <a:spLocks noGrp="1"/>
          </p:cNvSpPr>
          <p:nvPr>
            <p:ph type="ctrTitle" hasCustomPrompt="1"/>
          </p:nvPr>
        </p:nvSpPr>
        <p:spPr>
          <a:xfrm>
            <a:off x="833481" y="1944112"/>
            <a:ext cx="10932338" cy="2969776"/>
          </a:xfrm>
        </p:spPr>
        <p:txBody>
          <a:bodyPr anchor="ctr" anchorCtr="0">
            <a:normAutofit/>
          </a:bodyPr>
          <a:lstStyle>
            <a:lvl1pPr algn="ctr">
              <a:defRPr sz="8000">
                <a:solidFill>
                  <a:schemeClr val="tx1"/>
                </a:solidFill>
              </a:defRPr>
            </a:lvl1pPr>
          </a:lstStyle>
          <a:p>
            <a:r>
              <a:rPr lang="en-US" noProof="0" dirty="0"/>
              <a:t>Väliotsikko</a:t>
            </a:r>
          </a:p>
        </p:txBody>
      </p:sp>
    </p:spTree>
    <p:extLst>
      <p:ext uri="{BB962C8B-B14F-4D97-AF65-F5344CB8AC3E}">
        <p14:creationId xmlns:p14="http://schemas.microsoft.com/office/powerpoint/2010/main" val="20899591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älidia tumma">
    <p:bg>
      <p:bgPr>
        <a:solidFill>
          <a:schemeClr val="tx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F0509D-1156-624D-9F9C-34BA25D71EF7}"/>
              </a:ext>
            </a:extLst>
          </p:cNvPr>
          <p:cNvSpPr>
            <a:spLocks noGrp="1"/>
          </p:cNvSpPr>
          <p:nvPr>
            <p:ph type="ctrTitle" hasCustomPrompt="1"/>
          </p:nvPr>
        </p:nvSpPr>
        <p:spPr>
          <a:xfrm>
            <a:off x="833481" y="1944112"/>
            <a:ext cx="10932338" cy="2969776"/>
          </a:xfrm>
        </p:spPr>
        <p:txBody>
          <a:bodyPr anchor="ctr" anchorCtr="0">
            <a:normAutofit/>
          </a:bodyPr>
          <a:lstStyle>
            <a:lvl1pPr algn="ctr">
              <a:defRPr sz="8000">
                <a:gradFill>
                  <a:gsLst>
                    <a:gs pos="2000">
                      <a:srgbClr val="CCFAAD"/>
                    </a:gs>
                    <a:gs pos="61000">
                      <a:schemeClr val="accent5"/>
                    </a:gs>
                  </a:gsLst>
                  <a:lin ang="2700000" scaled="0"/>
                </a:gradFill>
              </a:defRPr>
            </a:lvl1pPr>
          </a:lstStyle>
          <a:p>
            <a:r>
              <a:rPr lang="en-US" noProof="0" dirty="0"/>
              <a:t>Väliotsikko</a:t>
            </a:r>
          </a:p>
        </p:txBody>
      </p:sp>
    </p:spTree>
    <p:extLst>
      <p:ext uri="{BB962C8B-B14F-4D97-AF65-F5344CB8AC3E}">
        <p14:creationId xmlns:p14="http://schemas.microsoft.com/office/powerpoint/2010/main" val="32611361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inosto / laina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F0509D-1156-624D-9F9C-34BA25D71EF7}"/>
              </a:ext>
            </a:extLst>
          </p:cNvPr>
          <p:cNvSpPr>
            <a:spLocks noGrp="1"/>
          </p:cNvSpPr>
          <p:nvPr>
            <p:ph type="ctrTitle" hasCustomPrompt="1"/>
          </p:nvPr>
        </p:nvSpPr>
        <p:spPr>
          <a:xfrm>
            <a:off x="1604921" y="1944112"/>
            <a:ext cx="8982158" cy="2969776"/>
          </a:xfrm>
        </p:spPr>
        <p:txBody>
          <a:bodyPr anchor="ctr" anchorCtr="0">
            <a:normAutofit/>
          </a:bodyPr>
          <a:lstStyle>
            <a:lvl1pPr algn="ctr">
              <a:defRPr sz="6000">
                <a:gradFill>
                  <a:gsLst>
                    <a:gs pos="1000">
                      <a:srgbClr val="CCFAAD"/>
                    </a:gs>
                    <a:gs pos="61000">
                      <a:schemeClr val="accent5"/>
                    </a:gs>
                  </a:gsLst>
                  <a:lin ang="2700000" scaled="0"/>
                </a:gradFill>
              </a:defRPr>
            </a:lvl1pPr>
          </a:lstStyle>
          <a:p>
            <a:r>
              <a:rPr lang="en-US" noProof="0" dirty="0"/>
              <a:t>“</a:t>
            </a:r>
            <a:r>
              <a:rPr lang="en-US" noProof="0" dirty="0" err="1"/>
              <a:t>tekstinosto</a:t>
            </a:r>
            <a:r>
              <a:rPr lang="en-US" noProof="0" dirty="0"/>
              <a:t>”</a:t>
            </a:r>
          </a:p>
        </p:txBody>
      </p:sp>
    </p:spTree>
    <p:extLst>
      <p:ext uri="{BB962C8B-B14F-4D97-AF65-F5344CB8AC3E}">
        <p14:creationId xmlns:p14="http://schemas.microsoft.com/office/powerpoint/2010/main" val="2784731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Otsikko ja sisältö, perussisalto tumm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08E55D-8238-8546-843F-D78AE68AE922}"/>
              </a:ext>
            </a:extLst>
          </p:cNvPr>
          <p:cNvSpPr>
            <a:spLocks noGrp="1"/>
          </p:cNvSpPr>
          <p:nvPr>
            <p:ph type="title" hasCustomPrompt="1"/>
          </p:nvPr>
        </p:nvSpPr>
        <p:spPr/>
        <p:txBody>
          <a:bodyPr>
            <a:noAutofit/>
          </a:bodyPr>
          <a:lstStyle>
            <a:lvl1pPr>
              <a:defRPr sz="5000"/>
            </a:lvl1pPr>
          </a:lstStyle>
          <a:p>
            <a:r>
              <a:rPr lang="en-US" noProof="0" dirty="0" err="1"/>
              <a:t>Muokkaa</a:t>
            </a:r>
            <a:r>
              <a:rPr lang="en-US" noProof="0" dirty="0"/>
              <a:t> </a:t>
            </a:r>
            <a:r>
              <a:rPr lang="en-US" noProof="0" dirty="0" err="1"/>
              <a:t>otsikkoa</a:t>
            </a:r>
            <a:r>
              <a:rPr lang="en-US" noProof="0" dirty="0"/>
              <a:t> </a:t>
            </a:r>
            <a:r>
              <a:rPr lang="en-US" noProof="0" dirty="0" err="1"/>
              <a:t>napsautt</a:t>
            </a:r>
            <a:r>
              <a:rPr lang="en-US" noProof="0" dirty="0"/>
              <a:t>.</a:t>
            </a:r>
          </a:p>
        </p:txBody>
      </p:sp>
      <p:sp>
        <p:nvSpPr>
          <p:cNvPr id="3" name="Sisällön paikkamerkki 2">
            <a:extLst>
              <a:ext uri="{FF2B5EF4-FFF2-40B4-BE49-F238E27FC236}">
                <a16:creationId xmlns:a16="http://schemas.microsoft.com/office/drawing/2014/main" id="{2B42C095-0A91-BC40-AB95-FD21EE9ACE6E}"/>
              </a:ext>
            </a:extLst>
          </p:cNvPr>
          <p:cNvSpPr>
            <a:spLocks noGrp="1"/>
          </p:cNvSpPr>
          <p:nvPr>
            <p:ph idx="1"/>
          </p:nvPr>
        </p:nvSpPr>
        <p:spPr>
          <a:xfrm>
            <a:off x="838200" y="1825625"/>
            <a:ext cx="10515600" cy="3896189"/>
          </a:xfrm>
        </p:spPr>
        <p:txBody>
          <a:bodyPr/>
          <a:lstStyle>
            <a:lvl1pPr marL="0" indent="0">
              <a:buNone/>
              <a:defRPr/>
            </a:lvl1pPr>
          </a:lstStyle>
          <a:p>
            <a:pPr lvl="0"/>
            <a:r>
              <a:rPr lang="en-US" noProof="0" dirty="0" err="1"/>
              <a:t>Muokkaa</a:t>
            </a:r>
            <a:r>
              <a:rPr lang="en-US" noProof="0" dirty="0"/>
              <a:t> </a:t>
            </a:r>
            <a:r>
              <a:rPr lang="en-US" noProof="0" dirty="0" err="1"/>
              <a:t>tekstin</a:t>
            </a:r>
            <a:r>
              <a:rPr lang="en-US" noProof="0" dirty="0"/>
              <a:t> </a:t>
            </a:r>
            <a:r>
              <a:rPr lang="en-US" noProof="0" dirty="0" err="1"/>
              <a:t>perustyylejä</a:t>
            </a:r>
            <a:r>
              <a:rPr lang="en-US" noProof="0" dirty="0"/>
              <a:t> </a:t>
            </a:r>
            <a:r>
              <a:rPr lang="en-US" noProof="0" dirty="0" err="1"/>
              <a:t>napsauttamalla</a:t>
            </a:r>
            <a:endParaRPr lang="en-US" noProof="0" dirty="0"/>
          </a:p>
          <a:p>
            <a:pPr lvl="1"/>
            <a:r>
              <a:rPr lang="en-US" noProof="0" dirty="0" err="1"/>
              <a:t>toinen</a:t>
            </a:r>
            <a:r>
              <a:rPr lang="en-US" noProof="0" dirty="0"/>
              <a:t> </a:t>
            </a:r>
            <a:r>
              <a:rPr lang="en-US" noProof="0" dirty="0" err="1"/>
              <a:t>taso</a:t>
            </a:r>
            <a:endParaRPr lang="en-US" noProof="0" dirty="0"/>
          </a:p>
          <a:p>
            <a:pPr lvl="2"/>
            <a:r>
              <a:rPr lang="en-US" noProof="0" dirty="0" err="1"/>
              <a:t>kolmas</a:t>
            </a:r>
            <a:r>
              <a:rPr lang="en-US" noProof="0" dirty="0"/>
              <a:t> </a:t>
            </a:r>
            <a:r>
              <a:rPr lang="en-US" noProof="0" dirty="0" err="1"/>
              <a:t>taso</a:t>
            </a:r>
            <a:endParaRPr lang="en-US" noProof="0" dirty="0"/>
          </a:p>
          <a:p>
            <a:pPr lvl="3"/>
            <a:r>
              <a:rPr lang="en-US" noProof="0" dirty="0" err="1"/>
              <a:t>neljäs</a:t>
            </a:r>
            <a:r>
              <a:rPr lang="en-US" noProof="0" dirty="0"/>
              <a:t> </a:t>
            </a:r>
            <a:r>
              <a:rPr lang="en-US" noProof="0" dirty="0" err="1"/>
              <a:t>taso</a:t>
            </a:r>
            <a:endParaRPr lang="en-US" noProof="0" dirty="0"/>
          </a:p>
          <a:p>
            <a:pPr lvl="4"/>
            <a:r>
              <a:rPr lang="en-US" noProof="0" dirty="0" err="1"/>
              <a:t>viides</a:t>
            </a:r>
            <a:r>
              <a:rPr lang="en-US" noProof="0" dirty="0"/>
              <a:t> </a:t>
            </a:r>
            <a:r>
              <a:rPr lang="en-US" noProof="0" dirty="0" err="1"/>
              <a:t>taso</a:t>
            </a:r>
            <a:endParaRPr lang="en-US" noProof="0" dirty="0"/>
          </a:p>
        </p:txBody>
      </p:sp>
      <p:cxnSp>
        <p:nvCxnSpPr>
          <p:cNvPr id="9" name="Suora yhdysviiva 8">
            <a:extLst>
              <a:ext uri="{FF2B5EF4-FFF2-40B4-BE49-F238E27FC236}">
                <a16:creationId xmlns:a16="http://schemas.microsoft.com/office/drawing/2014/main" id="{F01E54D4-79F8-1548-801A-37D9EC500EFB}"/>
              </a:ext>
            </a:extLst>
          </p:cNvPr>
          <p:cNvCxnSpPr/>
          <p:nvPr userDrawn="1"/>
        </p:nvCxnSpPr>
        <p:spPr>
          <a:xfrm flipH="1">
            <a:off x="838200" y="6094089"/>
            <a:ext cx="8872242" cy="0"/>
          </a:xfrm>
          <a:prstGeom prst="line">
            <a:avLst/>
          </a:prstGeom>
          <a:ln w="12700">
            <a:gradFill>
              <a:gsLst>
                <a:gs pos="83000">
                  <a:srgbClr val="CCFAAD"/>
                </a:gs>
                <a:gs pos="30000">
                  <a:schemeClr val="accent5"/>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Kuva 5">
            <a:extLst>
              <a:ext uri="{FF2B5EF4-FFF2-40B4-BE49-F238E27FC236}">
                <a16:creationId xmlns:a16="http://schemas.microsoft.com/office/drawing/2014/main" id="{C5F73DD6-B003-2144-962B-FEB861464954}"/>
              </a:ext>
            </a:extLst>
          </p:cNvPr>
          <p:cNvPicPr>
            <a:picLocks noChangeAspect="1"/>
          </p:cNvPicPr>
          <p:nvPr userDrawn="1"/>
        </p:nvPicPr>
        <p:blipFill>
          <a:blip r:embed="rId2"/>
          <a:srcRect/>
          <a:stretch/>
        </p:blipFill>
        <p:spPr>
          <a:xfrm>
            <a:off x="9984445" y="5864915"/>
            <a:ext cx="1598723" cy="458300"/>
          </a:xfrm>
          <a:prstGeom prst="rect">
            <a:avLst/>
          </a:prstGeom>
        </p:spPr>
      </p:pic>
    </p:spTree>
    <p:extLst>
      <p:ext uri="{BB962C8B-B14F-4D97-AF65-F5344CB8AC3E}">
        <p14:creationId xmlns:p14="http://schemas.microsoft.com/office/powerpoint/2010/main" val="349922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Otsikko ja sisältö, perussisalto tumma">
    <p:spTree>
      <p:nvGrpSpPr>
        <p:cNvPr id="1" name=""/>
        <p:cNvGrpSpPr/>
        <p:nvPr/>
      </p:nvGrpSpPr>
      <p:grpSpPr>
        <a:xfrm>
          <a:off x="0" y="0"/>
          <a:ext cx="0" cy="0"/>
          <a:chOff x="0" y="0"/>
          <a:chExt cx="0" cy="0"/>
        </a:xfrm>
      </p:grpSpPr>
      <p:sp>
        <p:nvSpPr>
          <p:cNvPr id="6" name="Sisällön paikkamerkki 2">
            <a:extLst>
              <a:ext uri="{FF2B5EF4-FFF2-40B4-BE49-F238E27FC236}">
                <a16:creationId xmlns:a16="http://schemas.microsoft.com/office/drawing/2014/main" id="{AE986AC6-5147-6D4E-94F3-6283E9E835ED}"/>
              </a:ext>
            </a:extLst>
          </p:cNvPr>
          <p:cNvSpPr>
            <a:spLocks noGrp="1"/>
          </p:cNvSpPr>
          <p:nvPr>
            <p:ph sz="half" idx="1"/>
          </p:nvPr>
        </p:nvSpPr>
        <p:spPr>
          <a:xfrm>
            <a:off x="838200" y="1825625"/>
            <a:ext cx="5181600" cy="3869671"/>
          </a:xfrm>
        </p:spPr>
        <p:txBody>
          <a:bodyPr>
            <a:normAutofit/>
          </a:bodyPr>
          <a:lstStyle>
            <a:lvl1pPr>
              <a:defRPr sz="1800"/>
            </a:lvl1pPr>
            <a:lvl2pPr>
              <a:defRPr sz="1800"/>
            </a:lvl2pPr>
            <a:lvl3pPr>
              <a:defRPr sz="1800"/>
            </a:lvl3pPr>
            <a:lvl4pPr>
              <a:defRPr sz="1800"/>
            </a:lvl4pPr>
            <a:lvl5pPr>
              <a:defRPr sz="180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Sisällön paikkamerkki 3">
            <a:extLst>
              <a:ext uri="{FF2B5EF4-FFF2-40B4-BE49-F238E27FC236}">
                <a16:creationId xmlns:a16="http://schemas.microsoft.com/office/drawing/2014/main" id="{739BDB1F-E4E0-594F-A487-EC50CB9E0FF8}"/>
              </a:ext>
            </a:extLst>
          </p:cNvPr>
          <p:cNvSpPr>
            <a:spLocks noGrp="1"/>
          </p:cNvSpPr>
          <p:nvPr>
            <p:ph sz="half" idx="2"/>
          </p:nvPr>
        </p:nvSpPr>
        <p:spPr>
          <a:xfrm>
            <a:off x="6172200" y="1825625"/>
            <a:ext cx="5181600" cy="3869671"/>
          </a:xfrm>
        </p:spPr>
        <p:txBody>
          <a:bodyPr>
            <a:normAutofit/>
          </a:bodyPr>
          <a:lstStyle>
            <a:lvl1pPr>
              <a:defRPr sz="1800"/>
            </a:lvl1pPr>
            <a:lvl2pPr>
              <a:defRPr sz="1800"/>
            </a:lvl2pPr>
            <a:lvl3pPr>
              <a:defRPr sz="1800"/>
            </a:lvl3pPr>
            <a:lvl4pPr>
              <a:defRPr sz="1800"/>
            </a:lvl4pPr>
            <a:lvl5pPr>
              <a:defRPr sz="180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Otsikko 1">
            <a:extLst>
              <a:ext uri="{FF2B5EF4-FFF2-40B4-BE49-F238E27FC236}">
                <a16:creationId xmlns:a16="http://schemas.microsoft.com/office/drawing/2014/main" id="{F8C4E435-50D8-5B40-8E04-4050ED4BC4AD}"/>
              </a:ext>
            </a:extLst>
          </p:cNvPr>
          <p:cNvSpPr>
            <a:spLocks noGrp="1"/>
          </p:cNvSpPr>
          <p:nvPr>
            <p:ph type="title" hasCustomPrompt="1"/>
          </p:nvPr>
        </p:nvSpPr>
        <p:spPr>
          <a:xfrm>
            <a:off x="838200" y="365125"/>
            <a:ext cx="10515600" cy="1325563"/>
          </a:xfrm>
        </p:spPr>
        <p:txBody>
          <a:bodyPr>
            <a:noAutofit/>
          </a:bodyPr>
          <a:lstStyle>
            <a:lvl1pPr>
              <a:defRPr sz="5000"/>
            </a:lvl1pPr>
          </a:lstStyle>
          <a:p>
            <a:r>
              <a:rPr lang="en-US" noProof="0" dirty="0" err="1"/>
              <a:t>Muokkaa</a:t>
            </a:r>
            <a:r>
              <a:rPr lang="en-US" noProof="0" dirty="0"/>
              <a:t> </a:t>
            </a:r>
            <a:r>
              <a:rPr lang="en-US" noProof="0" dirty="0" err="1"/>
              <a:t>otsikkoa</a:t>
            </a:r>
            <a:r>
              <a:rPr lang="en-US" noProof="0" dirty="0"/>
              <a:t> </a:t>
            </a:r>
            <a:r>
              <a:rPr lang="en-US" noProof="0" dirty="0" err="1"/>
              <a:t>napsautt</a:t>
            </a:r>
            <a:r>
              <a:rPr lang="en-US" noProof="0" dirty="0"/>
              <a:t>.</a:t>
            </a:r>
          </a:p>
        </p:txBody>
      </p:sp>
      <p:cxnSp>
        <p:nvCxnSpPr>
          <p:cNvPr id="12" name="Suora yhdysviiva 11">
            <a:extLst>
              <a:ext uri="{FF2B5EF4-FFF2-40B4-BE49-F238E27FC236}">
                <a16:creationId xmlns:a16="http://schemas.microsoft.com/office/drawing/2014/main" id="{354BDCA5-7071-984A-BE98-AABD4C246B8D}"/>
              </a:ext>
            </a:extLst>
          </p:cNvPr>
          <p:cNvCxnSpPr/>
          <p:nvPr userDrawn="1"/>
        </p:nvCxnSpPr>
        <p:spPr>
          <a:xfrm flipH="1">
            <a:off x="838200" y="6094089"/>
            <a:ext cx="8872242" cy="0"/>
          </a:xfrm>
          <a:prstGeom prst="line">
            <a:avLst/>
          </a:prstGeom>
          <a:ln w="12700">
            <a:gradFill>
              <a:gsLst>
                <a:gs pos="83000">
                  <a:srgbClr val="CCFAAD"/>
                </a:gs>
                <a:gs pos="30000">
                  <a:schemeClr val="accent5"/>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Kuva 8">
            <a:extLst>
              <a:ext uri="{FF2B5EF4-FFF2-40B4-BE49-F238E27FC236}">
                <a16:creationId xmlns:a16="http://schemas.microsoft.com/office/drawing/2014/main" id="{42DFB8DD-8132-D447-AF46-9329E46C4BB6}"/>
              </a:ext>
            </a:extLst>
          </p:cNvPr>
          <p:cNvPicPr>
            <a:picLocks noChangeAspect="1"/>
          </p:cNvPicPr>
          <p:nvPr userDrawn="1"/>
        </p:nvPicPr>
        <p:blipFill>
          <a:blip r:embed="rId2"/>
          <a:srcRect/>
          <a:stretch/>
        </p:blipFill>
        <p:spPr>
          <a:xfrm>
            <a:off x="9984445" y="5864915"/>
            <a:ext cx="1598723" cy="458300"/>
          </a:xfrm>
          <a:prstGeom prst="rect">
            <a:avLst/>
          </a:prstGeom>
        </p:spPr>
      </p:pic>
    </p:spTree>
    <p:extLst>
      <p:ext uri="{BB962C8B-B14F-4D97-AF65-F5344CB8AC3E}">
        <p14:creationId xmlns:p14="http://schemas.microsoft.com/office/powerpoint/2010/main" val="315129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Otsikko ja sisältö, perussisalto tumma">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E1479899-504A-2B40-88DD-5FBF444D09C3}"/>
              </a:ext>
            </a:extLst>
          </p:cNvPr>
          <p:cNvPicPr>
            <a:picLocks noChangeAspect="1"/>
          </p:cNvPicPr>
          <p:nvPr userDrawn="1"/>
        </p:nvPicPr>
        <p:blipFill>
          <a:blip r:embed="rId2"/>
          <a:stretch>
            <a:fillRect/>
          </a:stretch>
        </p:blipFill>
        <p:spPr>
          <a:xfrm>
            <a:off x="10056209" y="5838729"/>
            <a:ext cx="1765748" cy="797572"/>
          </a:xfrm>
          <a:prstGeom prst="rect">
            <a:avLst/>
          </a:prstGeom>
        </p:spPr>
      </p:pic>
      <p:sp>
        <p:nvSpPr>
          <p:cNvPr id="3" name="Sisällön paikkamerkki 2">
            <a:extLst>
              <a:ext uri="{FF2B5EF4-FFF2-40B4-BE49-F238E27FC236}">
                <a16:creationId xmlns:a16="http://schemas.microsoft.com/office/drawing/2014/main" id="{2B42C095-0A91-BC40-AB95-FD21EE9ACE6E}"/>
              </a:ext>
            </a:extLst>
          </p:cNvPr>
          <p:cNvSpPr>
            <a:spLocks noGrp="1"/>
          </p:cNvSpPr>
          <p:nvPr>
            <p:ph idx="1"/>
          </p:nvPr>
        </p:nvSpPr>
        <p:spPr>
          <a:xfrm>
            <a:off x="973068" y="2138290"/>
            <a:ext cx="10245865" cy="3574338"/>
          </a:xfrm>
        </p:spPr>
        <p:txBody>
          <a:bodyPr/>
          <a:lstStyle>
            <a:lvl1pPr marL="0" indent="0">
              <a:buNone/>
              <a:defRPr/>
            </a:lvl1pPr>
          </a:lstStyle>
          <a:p>
            <a:pPr lvl="0"/>
            <a:r>
              <a:rPr lang="en-US" noProof="0" dirty="0" err="1"/>
              <a:t>Muokkaa</a:t>
            </a:r>
            <a:r>
              <a:rPr lang="en-US" noProof="0" dirty="0"/>
              <a:t> </a:t>
            </a:r>
            <a:r>
              <a:rPr lang="en-US" noProof="0" dirty="0" err="1"/>
              <a:t>tekstin</a:t>
            </a:r>
            <a:r>
              <a:rPr lang="en-US" noProof="0" dirty="0"/>
              <a:t> </a:t>
            </a:r>
            <a:r>
              <a:rPr lang="en-US" noProof="0" dirty="0" err="1"/>
              <a:t>perustyylejä</a:t>
            </a:r>
            <a:r>
              <a:rPr lang="en-US" noProof="0" dirty="0"/>
              <a:t> </a:t>
            </a:r>
            <a:r>
              <a:rPr lang="en-US" noProof="0" dirty="0" err="1"/>
              <a:t>napsauttamalla</a:t>
            </a:r>
            <a:endParaRPr lang="en-US" noProof="0" dirty="0"/>
          </a:p>
          <a:p>
            <a:pPr lvl="1"/>
            <a:r>
              <a:rPr lang="en-US" noProof="0" dirty="0" err="1"/>
              <a:t>toinen</a:t>
            </a:r>
            <a:r>
              <a:rPr lang="en-US" noProof="0" dirty="0"/>
              <a:t> </a:t>
            </a:r>
            <a:r>
              <a:rPr lang="en-US" noProof="0" dirty="0" err="1"/>
              <a:t>taso</a:t>
            </a:r>
            <a:endParaRPr lang="en-US" noProof="0" dirty="0"/>
          </a:p>
          <a:p>
            <a:pPr lvl="2"/>
            <a:r>
              <a:rPr lang="en-US" noProof="0" dirty="0" err="1"/>
              <a:t>kolmas</a:t>
            </a:r>
            <a:r>
              <a:rPr lang="en-US" noProof="0" dirty="0"/>
              <a:t> </a:t>
            </a:r>
            <a:r>
              <a:rPr lang="en-US" noProof="0" dirty="0" err="1"/>
              <a:t>taso</a:t>
            </a:r>
            <a:endParaRPr lang="en-US" noProof="0" dirty="0"/>
          </a:p>
          <a:p>
            <a:pPr lvl="3"/>
            <a:r>
              <a:rPr lang="en-US" noProof="0" dirty="0" err="1"/>
              <a:t>neljäs</a:t>
            </a:r>
            <a:r>
              <a:rPr lang="en-US" noProof="0" dirty="0"/>
              <a:t> </a:t>
            </a:r>
            <a:r>
              <a:rPr lang="en-US" noProof="0" dirty="0" err="1"/>
              <a:t>taso</a:t>
            </a:r>
            <a:endParaRPr lang="en-US" noProof="0" dirty="0"/>
          </a:p>
          <a:p>
            <a:pPr lvl="4"/>
            <a:r>
              <a:rPr lang="en-US" noProof="0" dirty="0" err="1"/>
              <a:t>viides</a:t>
            </a:r>
            <a:r>
              <a:rPr lang="en-US" noProof="0" dirty="0"/>
              <a:t> </a:t>
            </a:r>
            <a:r>
              <a:rPr lang="en-US" noProof="0" dirty="0" err="1"/>
              <a:t>taso</a:t>
            </a:r>
            <a:endParaRPr lang="en-US" noProof="0" dirty="0"/>
          </a:p>
        </p:txBody>
      </p:sp>
      <p:sp>
        <p:nvSpPr>
          <p:cNvPr id="4" name="Vastakkaisista kulmista pyöristetty suorakulmio 3">
            <a:extLst>
              <a:ext uri="{FF2B5EF4-FFF2-40B4-BE49-F238E27FC236}">
                <a16:creationId xmlns:a16="http://schemas.microsoft.com/office/drawing/2014/main" id="{EBF5F239-318A-814D-BDC0-C2A8981062E3}"/>
              </a:ext>
            </a:extLst>
          </p:cNvPr>
          <p:cNvSpPr/>
          <p:nvPr userDrawn="1"/>
        </p:nvSpPr>
        <p:spPr>
          <a:xfrm flipV="1">
            <a:off x="390919" y="405190"/>
            <a:ext cx="11410161" cy="6047620"/>
          </a:xfrm>
          <a:prstGeom prst="round2DiagRect">
            <a:avLst>
              <a:gd name="adj1" fmla="val 7053"/>
              <a:gd name="adj2" fmla="val 0"/>
            </a:avLst>
          </a:prstGeom>
          <a:noFill/>
          <a:ln w="38100">
            <a:gradFill>
              <a:gsLst>
                <a:gs pos="0">
                  <a:srgbClr val="CCFAAD"/>
                </a:gs>
                <a:gs pos="55000">
                  <a:schemeClr val="accent5"/>
                </a:gs>
              </a:gsLst>
              <a:lin ang="81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orakulmio 4">
            <a:extLst>
              <a:ext uri="{FF2B5EF4-FFF2-40B4-BE49-F238E27FC236}">
                <a16:creationId xmlns:a16="http://schemas.microsoft.com/office/drawing/2014/main" id="{87420A8C-503D-8544-B3A1-A6434FE5FACC}"/>
              </a:ext>
            </a:extLst>
          </p:cNvPr>
          <p:cNvSpPr/>
          <p:nvPr userDrawn="1"/>
        </p:nvSpPr>
        <p:spPr>
          <a:xfrm>
            <a:off x="9945111" y="5736903"/>
            <a:ext cx="2055377" cy="915582"/>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tsikko 1">
            <a:extLst>
              <a:ext uri="{FF2B5EF4-FFF2-40B4-BE49-F238E27FC236}">
                <a16:creationId xmlns:a16="http://schemas.microsoft.com/office/drawing/2014/main" id="{0D0CC77F-6B9B-D943-A7CA-A3272001FF6E}"/>
              </a:ext>
            </a:extLst>
          </p:cNvPr>
          <p:cNvSpPr>
            <a:spLocks noGrp="1"/>
          </p:cNvSpPr>
          <p:nvPr>
            <p:ph type="title" hasCustomPrompt="1"/>
          </p:nvPr>
        </p:nvSpPr>
        <p:spPr>
          <a:xfrm>
            <a:off x="973068" y="644297"/>
            <a:ext cx="10245865" cy="1325563"/>
          </a:xfrm>
        </p:spPr>
        <p:txBody>
          <a:bodyPr>
            <a:noAutofit/>
          </a:bodyPr>
          <a:lstStyle>
            <a:lvl1pPr>
              <a:defRPr sz="5000"/>
            </a:lvl1pPr>
          </a:lstStyle>
          <a:p>
            <a:r>
              <a:rPr lang="en-US" noProof="0" dirty="0" err="1"/>
              <a:t>Muokkaa</a:t>
            </a:r>
            <a:r>
              <a:rPr lang="en-US" noProof="0" dirty="0"/>
              <a:t> </a:t>
            </a:r>
            <a:r>
              <a:rPr lang="en-US" noProof="0" dirty="0" err="1"/>
              <a:t>otsikkoa</a:t>
            </a:r>
            <a:r>
              <a:rPr lang="en-US" noProof="0" dirty="0"/>
              <a:t> </a:t>
            </a:r>
            <a:r>
              <a:rPr lang="en-US" noProof="0" dirty="0" err="1"/>
              <a:t>napsautt</a:t>
            </a:r>
            <a:r>
              <a:rPr lang="en-US" noProof="0" dirty="0"/>
              <a:t>.</a:t>
            </a:r>
          </a:p>
        </p:txBody>
      </p:sp>
      <p:pic>
        <p:nvPicPr>
          <p:cNvPr id="11" name="Kuva 10">
            <a:extLst>
              <a:ext uri="{FF2B5EF4-FFF2-40B4-BE49-F238E27FC236}">
                <a16:creationId xmlns:a16="http://schemas.microsoft.com/office/drawing/2014/main" id="{CA76836F-7E8B-424C-8F96-C8537AE0579B}"/>
              </a:ext>
            </a:extLst>
          </p:cNvPr>
          <p:cNvPicPr>
            <a:picLocks noChangeAspect="1"/>
          </p:cNvPicPr>
          <p:nvPr userDrawn="1"/>
        </p:nvPicPr>
        <p:blipFill>
          <a:blip r:embed="rId3"/>
          <a:srcRect/>
          <a:stretch/>
        </p:blipFill>
        <p:spPr>
          <a:xfrm>
            <a:off x="10223234" y="6016785"/>
            <a:ext cx="1598723" cy="458300"/>
          </a:xfrm>
          <a:prstGeom prst="rect">
            <a:avLst/>
          </a:prstGeom>
        </p:spPr>
      </p:pic>
    </p:spTree>
    <p:extLst>
      <p:ext uri="{BB962C8B-B14F-4D97-AF65-F5344CB8AC3E}">
        <p14:creationId xmlns:p14="http://schemas.microsoft.com/office/powerpoint/2010/main" val="31526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2B42C095-0A91-BC40-AB95-FD21EE9ACE6E}"/>
              </a:ext>
            </a:extLst>
          </p:cNvPr>
          <p:cNvSpPr>
            <a:spLocks noGrp="1"/>
          </p:cNvSpPr>
          <p:nvPr>
            <p:ph idx="1"/>
          </p:nvPr>
        </p:nvSpPr>
        <p:spPr>
          <a:xfrm>
            <a:off x="1892693" y="1915752"/>
            <a:ext cx="8406614" cy="3546372"/>
          </a:xfrm>
        </p:spPr>
        <p:txBody>
          <a:bodyPr>
            <a:normAutofit/>
          </a:bodyPr>
          <a:lstStyle>
            <a:lvl1pPr marL="0" indent="0">
              <a:buNone/>
              <a:defRPr sz="1800"/>
            </a:lvl1pPr>
            <a:lvl2pPr>
              <a:defRPr sz="1800"/>
            </a:lvl2pPr>
            <a:lvl3pPr>
              <a:defRPr sz="1800"/>
            </a:lvl3pPr>
            <a:lvl4pPr>
              <a:defRPr sz="1800"/>
            </a:lvl4pPr>
            <a:lvl5pPr>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8" name="Suorakulmio 7">
            <a:extLst>
              <a:ext uri="{FF2B5EF4-FFF2-40B4-BE49-F238E27FC236}">
                <a16:creationId xmlns:a16="http://schemas.microsoft.com/office/drawing/2014/main" id="{DCEB0513-52EB-CC40-9571-410064C68CD5}"/>
              </a:ext>
            </a:extLst>
          </p:cNvPr>
          <p:cNvSpPr/>
          <p:nvPr/>
        </p:nvSpPr>
        <p:spPr>
          <a:xfrm>
            <a:off x="1338349" y="1190045"/>
            <a:ext cx="9559636" cy="4670428"/>
          </a:xfrm>
          <a:prstGeom prst="rect">
            <a:avLst/>
          </a:prstGeom>
          <a:noFill/>
          <a:ln w="38100">
            <a:gradFill flip="none" rotWithShape="1">
              <a:gsLst>
                <a:gs pos="0">
                  <a:srgbClr val="CCFAAD"/>
                </a:gs>
                <a:gs pos="53000">
                  <a:schemeClr val="accent5"/>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208E55D-8238-8546-843F-D78AE68AE922}"/>
              </a:ext>
            </a:extLst>
          </p:cNvPr>
          <p:cNvSpPr>
            <a:spLocks noGrp="1"/>
          </p:cNvSpPr>
          <p:nvPr>
            <p:ph type="title" hasCustomPrompt="1"/>
          </p:nvPr>
        </p:nvSpPr>
        <p:spPr>
          <a:xfrm>
            <a:off x="4851111" y="839179"/>
            <a:ext cx="2489785" cy="701731"/>
          </a:xfrm>
          <a:solidFill>
            <a:schemeClr val="tx1"/>
          </a:solidFill>
        </p:spPr>
        <p:txBody>
          <a:bodyPr wrap="none">
            <a:spAutoFit/>
          </a:bodyPr>
          <a:lstStyle>
            <a:lvl1pPr algn="ctr">
              <a:defRPr/>
            </a:lvl1pPr>
          </a:lstStyle>
          <a:p>
            <a:r>
              <a:rPr lang="fi-FI" noProof="0" dirty="0"/>
              <a:t>Otsikko</a:t>
            </a:r>
          </a:p>
        </p:txBody>
      </p:sp>
    </p:spTree>
    <p:extLst>
      <p:ext uri="{BB962C8B-B14F-4D97-AF65-F5344CB8AC3E}">
        <p14:creationId xmlns:p14="http://schemas.microsoft.com/office/powerpoint/2010/main" val="291309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Tyhjä">
    <p:bg>
      <p:bgPr>
        <a:solidFill>
          <a:srgbClr val="001B2A"/>
        </a:soli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D522F9D6-0E29-334B-933A-14BEE1DBCF6E}"/>
              </a:ext>
            </a:extLst>
          </p:cNvPr>
          <p:cNvPicPr>
            <a:picLocks noChangeAspect="1"/>
          </p:cNvPicPr>
          <p:nvPr userDrawn="1"/>
        </p:nvPicPr>
        <p:blipFill>
          <a:blip r:embed="rId2"/>
          <a:srcRect/>
          <a:stretch/>
        </p:blipFill>
        <p:spPr>
          <a:xfrm>
            <a:off x="4948387" y="1543050"/>
            <a:ext cx="2295225" cy="3566779"/>
          </a:xfrm>
          <a:prstGeom prst="rect">
            <a:avLst/>
          </a:prstGeom>
        </p:spPr>
      </p:pic>
    </p:spTree>
    <p:extLst>
      <p:ext uri="{BB962C8B-B14F-4D97-AF65-F5344CB8AC3E}">
        <p14:creationId xmlns:p14="http://schemas.microsoft.com/office/powerpoint/2010/main" val="19321690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tsikkodia, kansi">
    <p:bg>
      <p:bgPr>
        <a:solidFill>
          <a:srgbClr val="001B2A"/>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9935C33D-76BB-9542-95B6-5B937A13D421}"/>
              </a:ext>
            </a:extLst>
          </p:cNvPr>
          <p:cNvPicPr>
            <a:picLocks noChangeAspect="1"/>
          </p:cNvPicPr>
          <p:nvPr userDrawn="1"/>
        </p:nvPicPr>
        <p:blipFill rotWithShape="1">
          <a:blip r:embed="rId2"/>
          <a:srcRect l="22104" t="14174" r="653" b="1"/>
          <a:stretch/>
        </p:blipFill>
        <p:spPr>
          <a:xfrm>
            <a:off x="0" y="0"/>
            <a:ext cx="12192000" cy="6857998"/>
          </a:xfrm>
          <a:prstGeom prst="rect">
            <a:avLst/>
          </a:prstGeom>
        </p:spPr>
      </p:pic>
      <p:sp>
        <p:nvSpPr>
          <p:cNvPr id="7" name="Otsikko 1">
            <a:extLst>
              <a:ext uri="{FF2B5EF4-FFF2-40B4-BE49-F238E27FC236}">
                <a16:creationId xmlns:a16="http://schemas.microsoft.com/office/drawing/2014/main" id="{D81226F5-D291-FE40-ADFC-2FCD0A6AE135}"/>
              </a:ext>
            </a:extLst>
          </p:cNvPr>
          <p:cNvSpPr>
            <a:spLocks noGrp="1"/>
          </p:cNvSpPr>
          <p:nvPr>
            <p:ph type="ctrTitle" hasCustomPrompt="1"/>
          </p:nvPr>
        </p:nvSpPr>
        <p:spPr>
          <a:xfrm>
            <a:off x="731157" y="1494499"/>
            <a:ext cx="4473575" cy="1827206"/>
          </a:xfrm>
        </p:spPr>
        <p:txBody>
          <a:bodyPr>
            <a:normAutofit/>
          </a:bodyPr>
          <a:lstStyle>
            <a:lvl1pPr>
              <a:defRPr sz="5000" baseline="0"/>
            </a:lvl1pPr>
          </a:lstStyle>
          <a:p>
            <a:pPr algn="l"/>
            <a:r>
              <a:rPr lang="fi-FI" dirty="0" err="1"/>
              <a:t>Pulse</a:t>
            </a:r>
            <a:r>
              <a:rPr lang="fi-FI" dirty="0"/>
              <a:t> </a:t>
            </a:r>
            <a:br>
              <a:rPr lang="fi-FI" dirty="0"/>
            </a:br>
            <a:r>
              <a:rPr lang="fi-FI" dirty="0" err="1"/>
              <a:t>headline</a:t>
            </a:r>
            <a:endParaRPr lang="fi-FI" dirty="0"/>
          </a:p>
        </p:txBody>
      </p:sp>
      <p:sp>
        <p:nvSpPr>
          <p:cNvPr id="8" name="Alaotsikko 2">
            <a:extLst>
              <a:ext uri="{FF2B5EF4-FFF2-40B4-BE49-F238E27FC236}">
                <a16:creationId xmlns:a16="http://schemas.microsoft.com/office/drawing/2014/main" id="{AB0CD567-36BF-D749-8392-90AB7D329E51}"/>
              </a:ext>
            </a:extLst>
          </p:cNvPr>
          <p:cNvSpPr>
            <a:spLocks noGrp="1"/>
          </p:cNvSpPr>
          <p:nvPr>
            <p:ph type="subTitle" idx="1"/>
          </p:nvPr>
        </p:nvSpPr>
        <p:spPr>
          <a:xfrm>
            <a:off x="731157" y="3742874"/>
            <a:ext cx="4473575" cy="1449000"/>
          </a:xfrm>
        </p:spPr>
        <p:txBody>
          <a:bodyPr>
            <a:normAutofit/>
          </a:bodyPr>
          <a:lstStyle>
            <a:lvl1pPr marL="0" indent="0">
              <a:buNone/>
              <a:defRPr b="0" i="0">
                <a:latin typeface="Montserrat Medium" pitchFamily="2" charset="77"/>
              </a:defRPr>
            </a:lvl1pPr>
          </a:lstStyle>
          <a:p>
            <a:pPr algn="l"/>
            <a:endParaRPr lang="fi-FI" sz="2000" dirty="0"/>
          </a:p>
        </p:txBody>
      </p:sp>
      <p:pic>
        <p:nvPicPr>
          <p:cNvPr id="10" name="Kuva 9">
            <a:extLst>
              <a:ext uri="{FF2B5EF4-FFF2-40B4-BE49-F238E27FC236}">
                <a16:creationId xmlns:a16="http://schemas.microsoft.com/office/drawing/2014/main" id="{DD040770-4B61-904A-AC60-1DED9E5C5174}"/>
              </a:ext>
            </a:extLst>
          </p:cNvPr>
          <p:cNvPicPr>
            <a:picLocks noChangeAspect="1"/>
          </p:cNvPicPr>
          <p:nvPr userDrawn="1"/>
        </p:nvPicPr>
        <p:blipFill>
          <a:blip r:embed="rId3"/>
          <a:srcRect/>
          <a:stretch/>
        </p:blipFill>
        <p:spPr>
          <a:xfrm>
            <a:off x="812800" y="5873102"/>
            <a:ext cx="1598723" cy="458300"/>
          </a:xfrm>
          <a:prstGeom prst="rect">
            <a:avLst/>
          </a:prstGeom>
        </p:spPr>
      </p:pic>
    </p:spTree>
    <p:extLst>
      <p:ext uri="{BB962C8B-B14F-4D97-AF65-F5344CB8AC3E}">
        <p14:creationId xmlns:p14="http://schemas.microsoft.com/office/powerpoint/2010/main" val="13329110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älidia tumma">
    <p:bg>
      <p:bgPr>
        <a:solidFill>
          <a:schemeClr val="tx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F0509D-1156-624D-9F9C-34BA25D71EF7}"/>
              </a:ext>
            </a:extLst>
          </p:cNvPr>
          <p:cNvSpPr>
            <a:spLocks noGrp="1"/>
          </p:cNvSpPr>
          <p:nvPr>
            <p:ph type="ctrTitle" hasCustomPrompt="1"/>
          </p:nvPr>
        </p:nvSpPr>
        <p:spPr>
          <a:xfrm>
            <a:off x="833481" y="1944112"/>
            <a:ext cx="10932338" cy="2969776"/>
          </a:xfrm>
        </p:spPr>
        <p:txBody>
          <a:bodyPr anchor="ctr" anchorCtr="0">
            <a:normAutofit/>
          </a:bodyPr>
          <a:lstStyle>
            <a:lvl1pPr algn="ctr">
              <a:defRPr sz="8000">
                <a:gradFill>
                  <a:gsLst>
                    <a:gs pos="2000">
                      <a:srgbClr val="F05346"/>
                    </a:gs>
                    <a:gs pos="61000">
                      <a:srgbClr val="ED0B6F"/>
                    </a:gs>
                  </a:gsLst>
                  <a:lin ang="2700000" scaled="0"/>
                </a:gradFill>
              </a:defRPr>
            </a:lvl1pPr>
          </a:lstStyle>
          <a:p>
            <a:r>
              <a:rPr lang="en-US" noProof="0" dirty="0"/>
              <a:t>Väliotsikko</a:t>
            </a:r>
          </a:p>
        </p:txBody>
      </p:sp>
    </p:spTree>
    <p:extLst>
      <p:ext uri="{BB962C8B-B14F-4D97-AF65-F5344CB8AC3E}">
        <p14:creationId xmlns:p14="http://schemas.microsoft.com/office/powerpoint/2010/main" val="11161451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älidia gradient">
    <p:bg>
      <p:bgPr>
        <a:gradFill>
          <a:gsLst>
            <a:gs pos="2000">
              <a:srgbClr val="05F2E5"/>
            </a:gs>
            <a:gs pos="61000">
              <a:schemeClr val="accent4"/>
            </a:gs>
          </a:gsLst>
          <a:lin ang="6000000" scaled="0"/>
        </a:gra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F0509D-1156-624D-9F9C-34BA25D71EF7}"/>
              </a:ext>
            </a:extLst>
          </p:cNvPr>
          <p:cNvSpPr>
            <a:spLocks noGrp="1"/>
          </p:cNvSpPr>
          <p:nvPr>
            <p:ph type="ctrTitle" hasCustomPrompt="1"/>
          </p:nvPr>
        </p:nvSpPr>
        <p:spPr>
          <a:xfrm>
            <a:off x="833481" y="1944112"/>
            <a:ext cx="10932338" cy="2969776"/>
          </a:xfrm>
        </p:spPr>
        <p:txBody>
          <a:bodyPr anchor="ctr" anchorCtr="0">
            <a:normAutofit/>
          </a:bodyPr>
          <a:lstStyle>
            <a:lvl1pPr algn="ctr">
              <a:defRPr sz="8000">
                <a:solidFill>
                  <a:schemeClr val="tx1"/>
                </a:solidFill>
              </a:defRPr>
            </a:lvl1pPr>
          </a:lstStyle>
          <a:p>
            <a:r>
              <a:rPr lang="en-US" noProof="0" dirty="0"/>
              <a:t>Väliotsikko</a:t>
            </a:r>
          </a:p>
        </p:txBody>
      </p:sp>
    </p:spTree>
    <p:extLst>
      <p:ext uri="{BB962C8B-B14F-4D97-AF65-F5344CB8AC3E}">
        <p14:creationId xmlns:p14="http://schemas.microsoft.com/office/powerpoint/2010/main" val="39204026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älidia tumma">
    <p:bg>
      <p:bgPr>
        <a:solidFill>
          <a:schemeClr val="tx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F0509D-1156-624D-9F9C-34BA25D71EF7}"/>
              </a:ext>
            </a:extLst>
          </p:cNvPr>
          <p:cNvSpPr>
            <a:spLocks noGrp="1"/>
          </p:cNvSpPr>
          <p:nvPr>
            <p:ph type="ctrTitle" hasCustomPrompt="1"/>
          </p:nvPr>
        </p:nvSpPr>
        <p:spPr>
          <a:xfrm>
            <a:off x="833481" y="1944112"/>
            <a:ext cx="10932338" cy="2969776"/>
          </a:xfrm>
        </p:spPr>
        <p:txBody>
          <a:bodyPr anchor="ctr" anchorCtr="0">
            <a:normAutofit/>
          </a:bodyPr>
          <a:lstStyle>
            <a:lvl1pPr algn="ctr">
              <a:defRPr sz="8000">
                <a:gradFill>
                  <a:gsLst>
                    <a:gs pos="2000">
                      <a:srgbClr val="05F2E5"/>
                    </a:gs>
                    <a:gs pos="61000">
                      <a:schemeClr val="accent4"/>
                    </a:gs>
                  </a:gsLst>
                  <a:lin ang="2700000" scaled="0"/>
                </a:gradFill>
              </a:defRPr>
            </a:lvl1pPr>
          </a:lstStyle>
          <a:p>
            <a:r>
              <a:rPr lang="en-US" noProof="0" dirty="0"/>
              <a:t>Väliotsikko</a:t>
            </a:r>
          </a:p>
        </p:txBody>
      </p:sp>
    </p:spTree>
    <p:extLst>
      <p:ext uri="{BB962C8B-B14F-4D97-AF65-F5344CB8AC3E}">
        <p14:creationId xmlns:p14="http://schemas.microsoft.com/office/powerpoint/2010/main" val="16290570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inosto / laina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F0509D-1156-624D-9F9C-34BA25D71EF7}"/>
              </a:ext>
            </a:extLst>
          </p:cNvPr>
          <p:cNvSpPr>
            <a:spLocks noGrp="1"/>
          </p:cNvSpPr>
          <p:nvPr>
            <p:ph type="ctrTitle" hasCustomPrompt="1"/>
          </p:nvPr>
        </p:nvSpPr>
        <p:spPr>
          <a:xfrm>
            <a:off x="1604921" y="1944112"/>
            <a:ext cx="8982158" cy="2969776"/>
          </a:xfrm>
        </p:spPr>
        <p:txBody>
          <a:bodyPr anchor="ctr" anchorCtr="0">
            <a:normAutofit/>
          </a:bodyPr>
          <a:lstStyle>
            <a:lvl1pPr algn="ctr">
              <a:defRPr sz="6000">
                <a:gradFill>
                  <a:gsLst>
                    <a:gs pos="1000">
                      <a:srgbClr val="05F2E5"/>
                    </a:gs>
                    <a:gs pos="61000">
                      <a:schemeClr val="accent4"/>
                    </a:gs>
                  </a:gsLst>
                  <a:lin ang="2700000" scaled="0"/>
                </a:gradFill>
              </a:defRPr>
            </a:lvl1pPr>
          </a:lstStyle>
          <a:p>
            <a:r>
              <a:rPr lang="en-US" noProof="0" dirty="0"/>
              <a:t>“</a:t>
            </a:r>
            <a:r>
              <a:rPr lang="en-US" noProof="0" dirty="0" err="1"/>
              <a:t>tekstinosto</a:t>
            </a:r>
            <a:r>
              <a:rPr lang="en-US" noProof="0" dirty="0"/>
              <a:t>”</a:t>
            </a:r>
          </a:p>
        </p:txBody>
      </p:sp>
    </p:spTree>
    <p:extLst>
      <p:ext uri="{BB962C8B-B14F-4D97-AF65-F5344CB8AC3E}">
        <p14:creationId xmlns:p14="http://schemas.microsoft.com/office/powerpoint/2010/main" val="30522136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Otsikko ja sisältö, perussisalto tumm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08E55D-8238-8546-843F-D78AE68AE922}"/>
              </a:ext>
            </a:extLst>
          </p:cNvPr>
          <p:cNvSpPr>
            <a:spLocks noGrp="1"/>
          </p:cNvSpPr>
          <p:nvPr>
            <p:ph type="title" hasCustomPrompt="1"/>
          </p:nvPr>
        </p:nvSpPr>
        <p:spPr/>
        <p:txBody>
          <a:bodyPr>
            <a:noAutofit/>
          </a:bodyPr>
          <a:lstStyle>
            <a:lvl1pPr>
              <a:defRPr sz="5000"/>
            </a:lvl1pPr>
          </a:lstStyle>
          <a:p>
            <a:r>
              <a:rPr lang="en-US" noProof="0" dirty="0" err="1"/>
              <a:t>Muokkaa</a:t>
            </a:r>
            <a:r>
              <a:rPr lang="en-US" noProof="0" dirty="0"/>
              <a:t> </a:t>
            </a:r>
            <a:r>
              <a:rPr lang="en-US" noProof="0" dirty="0" err="1"/>
              <a:t>otsikkoa</a:t>
            </a:r>
            <a:r>
              <a:rPr lang="en-US" noProof="0" dirty="0"/>
              <a:t> </a:t>
            </a:r>
            <a:r>
              <a:rPr lang="en-US" noProof="0" dirty="0" err="1"/>
              <a:t>napsautt</a:t>
            </a:r>
            <a:r>
              <a:rPr lang="en-US" noProof="0" dirty="0"/>
              <a:t>.</a:t>
            </a:r>
          </a:p>
        </p:txBody>
      </p:sp>
      <p:sp>
        <p:nvSpPr>
          <p:cNvPr id="3" name="Sisällön paikkamerkki 2">
            <a:extLst>
              <a:ext uri="{FF2B5EF4-FFF2-40B4-BE49-F238E27FC236}">
                <a16:creationId xmlns:a16="http://schemas.microsoft.com/office/drawing/2014/main" id="{2B42C095-0A91-BC40-AB95-FD21EE9ACE6E}"/>
              </a:ext>
            </a:extLst>
          </p:cNvPr>
          <p:cNvSpPr>
            <a:spLocks noGrp="1"/>
          </p:cNvSpPr>
          <p:nvPr>
            <p:ph idx="1"/>
          </p:nvPr>
        </p:nvSpPr>
        <p:spPr>
          <a:xfrm>
            <a:off x="838200" y="1825625"/>
            <a:ext cx="10515600" cy="3896189"/>
          </a:xfrm>
        </p:spPr>
        <p:txBody>
          <a:bodyPr/>
          <a:lstStyle>
            <a:lvl1pPr marL="0" indent="0">
              <a:buNone/>
              <a:defRPr/>
            </a:lvl1pPr>
          </a:lstStyle>
          <a:p>
            <a:pPr lvl="0"/>
            <a:r>
              <a:rPr lang="en-US" noProof="0" dirty="0" err="1"/>
              <a:t>Muokkaa</a:t>
            </a:r>
            <a:r>
              <a:rPr lang="en-US" noProof="0" dirty="0"/>
              <a:t> </a:t>
            </a:r>
            <a:r>
              <a:rPr lang="en-US" noProof="0" dirty="0" err="1"/>
              <a:t>tekstin</a:t>
            </a:r>
            <a:r>
              <a:rPr lang="en-US" noProof="0" dirty="0"/>
              <a:t> </a:t>
            </a:r>
            <a:r>
              <a:rPr lang="en-US" noProof="0" dirty="0" err="1"/>
              <a:t>perustyylejä</a:t>
            </a:r>
            <a:r>
              <a:rPr lang="en-US" noProof="0" dirty="0"/>
              <a:t> </a:t>
            </a:r>
            <a:r>
              <a:rPr lang="en-US" noProof="0" dirty="0" err="1"/>
              <a:t>napsauttamalla</a:t>
            </a:r>
            <a:endParaRPr lang="en-US" noProof="0" dirty="0"/>
          </a:p>
          <a:p>
            <a:pPr lvl="1"/>
            <a:r>
              <a:rPr lang="en-US" noProof="0" dirty="0" err="1"/>
              <a:t>toinen</a:t>
            </a:r>
            <a:r>
              <a:rPr lang="en-US" noProof="0" dirty="0"/>
              <a:t> </a:t>
            </a:r>
            <a:r>
              <a:rPr lang="en-US" noProof="0" dirty="0" err="1"/>
              <a:t>taso</a:t>
            </a:r>
            <a:endParaRPr lang="en-US" noProof="0" dirty="0"/>
          </a:p>
          <a:p>
            <a:pPr lvl="2"/>
            <a:r>
              <a:rPr lang="en-US" noProof="0" dirty="0" err="1"/>
              <a:t>kolmas</a:t>
            </a:r>
            <a:r>
              <a:rPr lang="en-US" noProof="0" dirty="0"/>
              <a:t> </a:t>
            </a:r>
            <a:r>
              <a:rPr lang="en-US" noProof="0" dirty="0" err="1"/>
              <a:t>taso</a:t>
            </a:r>
            <a:endParaRPr lang="en-US" noProof="0" dirty="0"/>
          </a:p>
          <a:p>
            <a:pPr lvl="3"/>
            <a:r>
              <a:rPr lang="en-US" noProof="0" dirty="0" err="1"/>
              <a:t>neljäs</a:t>
            </a:r>
            <a:r>
              <a:rPr lang="en-US" noProof="0" dirty="0"/>
              <a:t> </a:t>
            </a:r>
            <a:r>
              <a:rPr lang="en-US" noProof="0" dirty="0" err="1"/>
              <a:t>taso</a:t>
            </a:r>
            <a:endParaRPr lang="en-US" noProof="0" dirty="0"/>
          </a:p>
          <a:p>
            <a:pPr lvl="4"/>
            <a:r>
              <a:rPr lang="en-US" noProof="0" dirty="0" err="1"/>
              <a:t>viides</a:t>
            </a:r>
            <a:r>
              <a:rPr lang="en-US" noProof="0" dirty="0"/>
              <a:t> </a:t>
            </a:r>
            <a:r>
              <a:rPr lang="en-US" noProof="0" dirty="0" err="1"/>
              <a:t>taso</a:t>
            </a:r>
            <a:endParaRPr lang="en-US" noProof="0" dirty="0"/>
          </a:p>
        </p:txBody>
      </p:sp>
      <p:cxnSp>
        <p:nvCxnSpPr>
          <p:cNvPr id="9" name="Suora yhdysviiva 8">
            <a:extLst>
              <a:ext uri="{FF2B5EF4-FFF2-40B4-BE49-F238E27FC236}">
                <a16:creationId xmlns:a16="http://schemas.microsoft.com/office/drawing/2014/main" id="{F01E54D4-79F8-1548-801A-37D9EC500EFB}"/>
              </a:ext>
            </a:extLst>
          </p:cNvPr>
          <p:cNvCxnSpPr/>
          <p:nvPr userDrawn="1"/>
        </p:nvCxnSpPr>
        <p:spPr>
          <a:xfrm flipH="1">
            <a:off x="838200" y="6094089"/>
            <a:ext cx="8872242" cy="0"/>
          </a:xfrm>
          <a:prstGeom prst="line">
            <a:avLst/>
          </a:prstGeom>
          <a:ln w="12700">
            <a:gradFill>
              <a:gsLst>
                <a:gs pos="83000">
                  <a:schemeClr val="accent4"/>
                </a:gs>
                <a:gs pos="30000">
                  <a:srgbClr val="05F2E5"/>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Kuva 5">
            <a:extLst>
              <a:ext uri="{FF2B5EF4-FFF2-40B4-BE49-F238E27FC236}">
                <a16:creationId xmlns:a16="http://schemas.microsoft.com/office/drawing/2014/main" id="{ADA15414-6425-DD44-81F8-59663AD63A61}"/>
              </a:ext>
            </a:extLst>
          </p:cNvPr>
          <p:cNvPicPr>
            <a:picLocks noChangeAspect="1"/>
          </p:cNvPicPr>
          <p:nvPr userDrawn="1"/>
        </p:nvPicPr>
        <p:blipFill>
          <a:blip r:embed="rId2"/>
          <a:srcRect/>
          <a:stretch/>
        </p:blipFill>
        <p:spPr>
          <a:xfrm>
            <a:off x="9984446" y="5864915"/>
            <a:ext cx="1598720" cy="458300"/>
          </a:xfrm>
          <a:prstGeom prst="rect">
            <a:avLst/>
          </a:prstGeom>
        </p:spPr>
      </p:pic>
    </p:spTree>
    <p:extLst>
      <p:ext uri="{BB962C8B-B14F-4D97-AF65-F5344CB8AC3E}">
        <p14:creationId xmlns:p14="http://schemas.microsoft.com/office/powerpoint/2010/main" val="365039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Otsikko ja sisältö, perussisalto tumma">
    <p:spTree>
      <p:nvGrpSpPr>
        <p:cNvPr id="1" name=""/>
        <p:cNvGrpSpPr/>
        <p:nvPr/>
      </p:nvGrpSpPr>
      <p:grpSpPr>
        <a:xfrm>
          <a:off x="0" y="0"/>
          <a:ext cx="0" cy="0"/>
          <a:chOff x="0" y="0"/>
          <a:chExt cx="0" cy="0"/>
        </a:xfrm>
      </p:grpSpPr>
      <p:sp>
        <p:nvSpPr>
          <p:cNvPr id="6" name="Sisällön paikkamerkki 2">
            <a:extLst>
              <a:ext uri="{FF2B5EF4-FFF2-40B4-BE49-F238E27FC236}">
                <a16:creationId xmlns:a16="http://schemas.microsoft.com/office/drawing/2014/main" id="{AE986AC6-5147-6D4E-94F3-6283E9E835ED}"/>
              </a:ext>
            </a:extLst>
          </p:cNvPr>
          <p:cNvSpPr>
            <a:spLocks noGrp="1"/>
          </p:cNvSpPr>
          <p:nvPr>
            <p:ph sz="half" idx="1"/>
          </p:nvPr>
        </p:nvSpPr>
        <p:spPr>
          <a:xfrm>
            <a:off x="838200" y="1825625"/>
            <a:ext cx="5181600" cy="3869671"/>
          </a:xfrm>
        </p:spPr>
        <p:txBody>
          <a:bodyPr>
            <a:normAutofit/>
          </a:bodyPr>
          <a:lstStyle>
            <a:lvl1pPr>
              <a:defRPr sz="1800"/>
            </a:lvl1pPr>
            <a:lvl2pPr>
              <a:defRPr sz="1800"/>
            </a:lvl2pPr>
            <a:lvl3pPr>
              <a:defRPr sz="1800"/>
            </a:lvl3pPr>
            <a:lvl4pPr>
              <a:defRPr sz="1800"/>
            </a:lvl4pPr>
            <a:lvl5pPr>
              <a:defRPr sz="180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Sisällön paikkamerkki 3">
            <a:extLst>
              <a:ext uri="{FF2B5EF4-FFF2-40B4-BE49-F238E27FC236}">
                <a16:creationId xmlns:a16="http://schemas.microsoft.com/office/drawing/2014/main" id="{739BDB1F-E4E0-594F-A487-EC50CB9E0FF8}"/>
              </a:ext>
            </a:extLst>
          </p:cNvPr>
          <p:cNvSpPr>
            <a:spLocks noGrp="1"/>
          </p:cNvSpPr>
          <p:nvPr>
            <p:ph sz="half" idx="2"/>
          </p:nvPr>
        </p:nvSpPr>
        <p:spPr>
          <a:xfrm>
            <a:off x="6172200" y="1825625"/>
            <a:ext cx="5181600" cy="3869671"/>
          </a:xfrm>
        </p:spPr>
        <p:txBody>
          <a:bodyPr>
            <a:normAutofit/>
          </a:bodyPr>
          <a:lstStyle>
            <a:lvl1pPr>
              <a:defRPr sz="1800"/>
            </a:lvl1pPr>
            <a:lvl2pPr>
              <a:defRPr sz="1800"/>
            </a:lvl2pPr>
            <a:lvl3pPr>
              <a:defRPr sz="1800"/>
            </a:lvl3pPr>
            <a:lvl4pPr>
              <a:defRPr sz="1800"/>
            </a:lvl4pPr>
            <a:lvl5pPr>
              <a:defRPr sz="180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Otsikko 1">
            <a:extLst>
              <a:ext uri="{FF2B5EF4-FFF2-40B4-BE49-F238E27FC236}">
                <a16:creationId xmlns:a16="http://schemas.microsoft.com/office/drawing/2014/main" id="{F8C4E435-50D8-5B40-8E04-4050ED4BC4AD}"/>
              </a:ext>
            </a:extLst>
          </p:cNvPr>
          <p:cNvSpPr>
            <a:spLocks noGrp="1"/>
          </p:cNvSpPr>
          <p:nvPr>
            <p:ph type="title" hasCustomPrompt="1"/>
          </p:nvPr>
        </p:nvSpPr>
        <p:spPr>
          <a:xfrm>
            <a:off x="838200" y="365125"/>
            <a:ext cx="10515600" cy="1325563"/>
          </a:xfrm>
        </p:spPr>
        <p:txBody>
          <a:bodyPr>
            <a:noAutofit/>
          </a:bodyPr>
          <a:lstStyle>
            <a:lvl1pPr>
              <a:defRPr sz="5000"/>
            </a:lvl1pPr>
          </a:lstStyle>
          <a:p>
            <a:r>
              <a:rPr lang="en-US" noProof="0" dirty="0" err="1"/>
              <a:t>Muokkaa</a:t>
            </a:r>
            <a:r>
              <a:rPr lang="en-US" noProof="0" dirty="0"/>
              <a:t> </a:t>
            </a:r>
            <a:r>
              <a:rPr lang="en-US" noProof="0" dirty="0" err="1"/>
              <a:t>otsikkoa</a:t>
            </a:r>
            <a:r>
              <a:rPr lang="en-US" noProof="0" dirty="0"/>
              <a:t> </a:t>
            </a:r>
            <a:r>
              <a:rPr lang="en-US" noProof="0" dirty="0" err="1"/>
              <a:t>napsautt</a:t>
            </a:r>
            <a:r>
              <a:rPr lang="en-US" noProof="0" dirty="0"/>
              <a:t>.</a:t>
            </a:r>
          </a:p>
        </p:txBody>
      </p:sp>
      <p:cxnSp>
        <p:nvCxnSpPr>
          <p:cNvPr id="13" name="Suora yhdysviiva 12">
            <a:extLst>
              <a:ext uri="{FF2B5EF4-FFF2-40B4-BE49-F238E27FC236}">
                <a16:creationId xmlns:a16="http://schemas.microsoft.com/office/drawing/2014/main" id="{E11112F3-01DD-8840-BDEB-DB27B8E68DCD}"/>
              </a:ext>
            </a:extLst>
          </p:cNvPr>
          <p:cNvCxnSpPr/>
          <p:nvPr userDrawn="1"/>
        </p:nvCxnSpPr>
        <p:spPr>
          <a:xfrm flipH="1">
            <a:off x="838200" y="6094089"/>
            <a:ext cx="8872242" cy="0"/>
          </a:xfrm>
          <a:prstGeom prst="line">
            <a:avLst/>
          </a:prstGeom>
          <a:ln w="12700">
            <a:gradFill>
              <a:gsLst>
                <a:gs pos="83000">
                  <a:schemeClr val="accent4"/>
                </a:gs>
                <a:gs pos="30000">
                  <a:srgbClr val="05F2E5"/>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7" name="Kuva 6">
            <a:extLst>
              <a:ext uri="{FF2B5EF4-FFF2-40B4-BE49-F238E27FC236}">
                <a16:creationId xmlns:a16="http://schemas.microsoft.com/office/drawing/2014/main" id="{1ED6F329-0298-6347-BC23-11B292E434DE}"/>
              </a:ext>
            </a:extLst>
          </p:cNvPr>
          <p:cNvPicPr>
            <a:picLocks noChangeAspect="1"/>
          </p:cNvPicPr>
          <p:nvPr userDrawn="1"/>
        </p:nvPicPr>
        <p:blipFill>
          <a:blip r:embed="rId2"/>
          <a:srcRect/>
          <a:stretch/>
        </p:blipFill>
        <p:spPr>
          <a:xfrm>
            <a:off x="9984446" y="5864915"/>
            <a:ext cx="1598720" cy="458300"/>
          </a:xfrm>
          <a:prstGeom prst="rect">
            <a:avLst/>
          </a:prstGeom>
        </p:spPr>
      </p:pic>
    </p:spTree>
    <p:extLst>
      <p:ext uri="{BB962C8B-B14F-4D97-AF65-F5344CB8AC3E}">
        <p14:creationId xmlns:p14="http://schemas.microsoft.com/office/powerpoint/2010/main" val="173924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Otsikko ja sisältö, perussisalto tumma">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E1479899-504A-2B40-88DD-5FBF444D09C3}"/>
              </a:ext>
            </a:extLst>
          </p:cNvPr>
          <p:cNvPicPr>
            <a:picLocks noChangeAspect="1"/>
          </p:cNvPicPr>
          <p:nvPr userDrawn="1"/>
        </p:nvPicPr>
        <p:blipFill>
          <a:blip r:embed="rId2"/>
          <a:stretch>
            <a:fillRect/>
          </a:stretch>
        </p:blipFill>
        <p:spPr>
          <a:xfrm>
            <a:off x="10056209" y="5838729"/>
            <a:ext cx="1765748" cy="797572"/>
          </a:xfrm>
          <a:prstGeom prst="rect">
            <a:avLst/>
          </a:prstGeom>
        </p:spPr>
      </p:pic>
      <p:sp>
        <p:nvSpPr>
          <p:cNvPr id="3" name="Sisällön paikkamerkki 2">
            <a:extLst>
              <a:ext uri="{FF2B5EF4-FFF2-40B4-BE49-F238E27FC236}">
                <a16:creationId xmlns:a16="http://schemas.microsoft.com/office/drawing/2014/main" id="{2B42C095-0A91-BC40-AB95-FD21EE9ACE6E}"/>
              </a:ext>
            </a:extLst>
          </p:cNvPr>
          <p:cNvSpPr>
            <a:spLocks noGrp="1"/>
          </p:cNvSpPr>
          <p:nvPr>
            <p:ph idx="1"/>
          </p:nvPr>
        </p:nvSpPr>
        <p:spPr>
          <a:xfrm>
            <a:off x="973068" y="2138290"/>
            <a:ext cx="10245865" cy="3574338"/>
          </a:xfrm>
        </p:spPr>
        <p:txBody>
          <a:bodyPr/>
          <a:lstStyle>
            <a:lvl1pPr marL="0" indent="0">
              <a:buNone/>
              <a:defRPr/>
            </a:lvl1pPr>
          </a:lstStyle>
          <a:p>
            <a:pPr lvl="0"/>
            <a:r>
              <a:rPr lang="en-US" noProof="0" dirty="0" err="1"/>
              <a:t>Muokkaa</a:t>
            </a:r>
            <a:r>
              <a:rPr lang="en-US" noProof="0" dirty="0"/>
              <a:t> </a:t>
            </a:r>
            <a:r>
              <a:rPr lang="en-US" noProof="0" dirty="0" err="1"/>
              <a:t>tekstin</a:t>
            </a:r>
            <a:r>
              <a:rPr lang="en-US" noProof="0" dirty="0"/>
              <a:t> </a:t>
            </a:r>
            <a:r>
              <a:rPr lang="en-US" noProof="0" dirty="0" err="1"/>
              <a:t>perustyylejä</a:t>
            </a:r>
            <a:r>
              <a:rPr lang="en-US" noProof="0" dirty="0"/>
              <a:t> </a:t>
            </a:r>
            <a:r>
              <a:rPr lang="en-US" noProof="0" dirty="0" err="1"/>
              <a:t>napsauttamalla</a:t>
            </a:r>
            <a:endParaRPr lang="en-US" noProof="0" dirty="0"/>
          </a:p>
          <a:p>
            <a:pPr lvl="1"/>
            <a:r>
              <a:rPr lang="en-US" noProof="0" dirty="0" err="1"/>
              <a:t>toinen</a:t>
            </a:r>
            <a:r>
              <a:rPr lang="en-US" noProof="0" dirty="0"/>
              <a:t> </a:t>
            </a:r>
            <a:r>
              <a:rPr lang="en-US" noProof="0" dirty="0" err="1"/>
              <a:t>taso</a:t>
            </a:r>
            <a:endParaRPr lang="en-US" noProof="0" dirty="0"/>
          </a:p>
          <a:p>
            <a:pPr lvl="2"/>
            <a:r>
              <a:rPr lang="en-US" noProof="0" dirty="0" err="1"/>
              <a:t>kolmas</a:t>
            </a:r>
            <a:r>
              <a:rPr lang="en-US" noProof="0" dirty="0"/>
              <a:t> </a:t>
            </a:r>
            <a:r>
              <a:rPr lang="en-US" noProof="0" dirty="0" err="1"/>
              <a:t>taso</a:t>
            </a:r>
            <a:endParaRPr lang="en-US" noProof="0" dirty="0"/>
          </a:p>
          <a:p>
            <a:pPr lvl="3"/>
            <a:r>
              <a:rPr lang="en-US" noProof="0" dirty="0" err="1"/>
              <a:t>neljäs</a:t>
            </a:r>
            <a:r>
              <a:rPr lang="en-US" noProof="0" dirty="0"/>
              <a:t> </a:t>
            </a:r>
            <a:r>
              <a:rPr lang="en-US" noProof="0" dirty="0" err="1"/>
              <a:t>taso</a:t>
            </a:r>
            <a:endParaRPr lang="en-US" noProof="0" dirty="0"/>
          </a:p>
          <a:p>
            <a:pPr lvl="4"/>
            <a:r>
              <a:rPr lang="en-US" noProof="0" dirty="0" err="1"/>
              <a:t>viides</a:t>
            </a:r>
            <a:r>
              <a:rPr lang="en-US" noProof="0" dirty="0"/>
              <a:t> </a:t>
            </a:r>
            <a:r>
              <a:rPr lang="en-US" noProof="0" dirty="0" err="1"/>
              <a:t>taso</a:t>
            </a:r>
            <a:endParaRPr lang="en-US" noProof="0" dirty="0"/>
          </a:p>
        </p:txBody>
      </p:sp>
      <p:sp>
        <p:nvSpPr>
          <p:cNvPr id="4" name="Vastakkaisista kulmista pyöristetty suorakulmio 3">
            <a:extLst>
              <a:ext uri="{FF2B5EF4-FFF2-40B4-BE49-F238E27FC236}">
                <a16:creationId xmlns:a16="http://schemas.microsoft.com/office/drawing/2014/main" id="{EBF5F239-318A-814D-BDC0-C2A8981062E3}"/>
              </a:ext>
            </a:extLst>
          </p:cNvPr>
          <p:cNvSpPr/>
          <p:nvPr userDrawn="1"/>
        </p:nvSpPr>
        <p:spPr>
          <a:xfrm flipV="1">
            <a:off x="390919" y="405190"/>
            <a:ext cx="11410161" cy="6047620"/>
          </a:xfrm>
          <a:prstGeom prst="round2DiagRect">
            <a:avLst>
              <a:gd name="adj1" fmla="val 7053"/>
              <a:gd name="adj2" fmla="val 0"/>
            </a:avLst>
          </a:prstGeom>
          <a:noFill/>
          <a:ln w="38100">
            <a:gradFill>
              <a:gsLst>
                <a:gs pos="84000">
                  <a:srgbClr val="05F2E5"/>
                </a:gs>
                <a:gs pos="0">
                  <a:schemeClr val="accent4"/>
                </a:gs>
              </a:gsLst>
              <a:lin ang="81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orakulmio 4">
            <a:extLst>
              <a:ext uri="{FF2B5EF4-FFF2-40B4-BE49-F238E27FC236}">
                <a16:creationId xmlns:a16="http://schemas.microsoft.com/office/drawing/2014/main" id="{87420A8C-503D-8544-B3A1-A6434FE5FACC}"/>
              </a:ext>
            </a:extLst>
          </p:cNvPr>
          <p:cNvSpPr/>
          <p:nvPr userDrawn="1"/>
        </p:nvSpPr>
        <p:spPr>
          <a:xfrm>
            <a:off x="9945111" y="5736903"/>
            <a:ext cx="2055377" cy="915582"/>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tsikko 1">
            <a:extLst>
              <a:ext uri="{FF2B5EF4-FFF2-40B4-BE49-F238E27FC236}">
                <a16:creationId xmlns:a16="http://schemas.microsoft.com/office/drawing/2014/main" id="{0D0CC77F-6B9B-D943-A7CA-A3272001FF6E}"/>
              </a:ext>
            </a:extLst>
          </p:cNvPr>
          <p:cNvSpPr>
            <a:spLocks noGrp="1"/>
          </p:cNvSpPr>
          <p:nvPr>
            <p:ph type="title" hasCustomPrompt="1"/>
          </p:nvPr>
        </p:nvSpPr>
        <p:spPr>
          <a:xfrm>
            <a:off x="973068" y="644297"/>
            <a:ext cx="10245865" cy="1325563"/>
          </a:xfrm>
        </p:spPr>
        <p:txBody>
          <a:bodyPr>
            <a:noAutofit/>
          </a:bodyPr>
          <a:lstStyle>
            <a:lvl1pPr>
              <a:defRPr sz="5000"/>
            </a:lvl1pPr>
          </a:lstStyle>
          <a:p>
            <a:r>
              <a:rPr lang="en-US" noProof="0" dirty="0" err="1"/>
              <a:t>Muokkaa</a:t>
            </a:r>
            <a:r>
              <a:rPr lang="en-US" noProof="0" dirty="0"/>
              <a:t> </a:t>
            </a:r>
            <a:r>
              <a:rPr lang="en-US" noProof="0" dirty="0" err="1"/>
              <a:t>otsikkoa</a:t>
            </a:r>
            <a:r>
              <a:rPr lang="en-US" noProof="0" dirty="0"/>
              <a:t> </a:t>
            </a:r>
            <a:r>
              <a:rPr lang="en-US" noProof="0" dirty="0" err="1"/>
              <a:t>napsautt</a:t>
            </a:r>
            <a:r>
              <a:rPr lang="en-US" noProof="0" dirty="0"/>
              <a:t>.</a:t>
            </a:r>
          </a:p>
        </p:txBody>
      </p:sp>
      <p:pic>
        <p:nvPicPr>
          <p:cNvPr id="11" name="Kuva 10">
            <a:extLst>
              <a:ext uri="{FF2B5EF4-FFF2-40B4-BE49-F238E27FC236}">
                <a16:creationId xmlns:a16="http://schemas.microsoft.com/office/drawing/2014/main" id="{4AEA609E-44EF-1D4B-BA74-6B2903A77180}"/>
              </a:ext>
            </a:extLst>
          </p:cNvPr>
          <p:cNvPicPr>
            <a:picLocks noChangeAspect="1"/>
          </p:cNvPicPr>
          <p:nvPr userDrawn="1"/>
        </p:nvPicPr>
        <p:blipFill>
          <a:blip r:embed="rId3"/>
          <a:srcRect/>
          <a:stretch/>
        </p:blipFill>
        <p:spPr>
          <a:xfrm>
            <a:off x="10223235" y="6016785"/>
            <a:ext cx="1598720" cy="458300"/>
          </a:xfrm>
          <a:prstGeom prst="rect">
            <a:avLst/>
          </a:prstGeom>
        </p:spPr>
      </p:pic>
    </p:spTree>
    <p:extLst>
      <p:ext uri="{BB962C8B-B14F-4D97-AF65-F5344CB8AC3E}">
        <p14:creationId xmlns:p14="http://schemas.microsoft.com/office/powerpoint/2010/main" val="225819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2B42C095-0A91-BC40-AB95-FD21EE9ACE6E}"/>
              </a:ext>
            </a:extLst>
          </p:cNvPr>
          <p:cNvSpPr>
            <a:spLocks noGrp="1"/>
          </p:cNvSpPr>
          <p:nvPr>
            <p:ph idx="1"/>
          </p:nvPr>
        </p:nvSpPr>
        <p:spPr>
          <a:xfrm>
            <a:off x="1892693" y="1915752"/>
            <a:ext cx="8406614" cy="3546372"/>
          </a:xfrm>
        </p:spPr>
        <p:txBody>
          <a:bodyPr>
            <a:normAutofit/>
          </a:bodyPr>
          <a:lstStyle>
            <a:lvl1pPr marL="0" indent="0">
              <a:buNone/>
              <a:defRPr sz="1800"/>
            </a:lvl1pPr>
            <a:lvl2pPr>
              <a:defRPr sz="1800"/>
            </a:lvl2pPr>
            <a:lvl3pPr>
              <a:defRPr sz="1800"/>
            </a:lvl3pPr>
            <a:lvl4pPr>
              <a:defRPr sz="1800"/>
            </a:lvl4pPr>
            <a:lvl5pPr>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8" name="Suorakulmio 7">
            <a:extLst>
              <a:ext uri="{FF2B5EF4-FFF2-40B4-BE49-F238E27FC236}">
                <a16:creationId xmlns:a16="http://schemas.microsoft.com/office/drawing/2014/main" id="{DCEB0513-52EB-CC40-9571-410064C68CD5}"/>
              </a:ext>
            </a:extLst>
          </p:cNvPr>
          <p:cNvSpPr/>
          <p:nvPr/>
        </p:nvSpPr>
        <p:spPr>
          <a:xfrm>
            <a:off x="1338349" y="1190045"/>
            <a:ext cx="9559636" cy="4670428"/>
          </a:xfrm>
          <a:prstGeom prst="rect">
            <a:avLst/>
          </a:prstGeom>
          <a:noFill/>
          <a:ln w="38100">
            <a:gradFill flip="none" rotWithShape="1">
              <a:gsLst>
                <a:gs pos="0">
                  <a:srgbClr val="05F2E5"/>
                </a:gs>
                <a:gs pos="53000">
                  <a:schemeClr val="accent4"/>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208E55D-8238-8546-843F-D78AE68AE922}"/>
              </a:ext>
            </a:extLst>
          </p:cNvPr>
          <p:cNvSpPr>
            <a:spLocks noGrp="1"/>
          </p:cNvSpPr>
          <p:nvPr>
            <p:ph type="title" hasCustomPrompt="1"/>
          </p:nvPr>
        </p:nvSpPr>
        <p:spPr>
          <a:xfrm>
            <a:off x="4851111" y="839179"/>
            <a:ext cx="2489785" cy="701731"/>
          </a:xfrm>
          <a:solidFill>
            <a:schemeClr val="tx1"/>
          </a:solidFill>
        </p:spPr>
        <p:txBody>
          <a:bodyPr wrap="none">
            <a:spAutoFit/>
          </a:bodyPr>
          <a:lstStyle>
            <a:lvl1pPr algn="ctr">
              <a:defRPr/>
            </a:lvl1pPr>
          </a:lstStyle>
          <a:p>
            <a:r>
              <a:rPr lang="fi-FI" noProof="0" dirty="0"/>
              <a:t>Otsikko</a:t>
            </a:r>
          </a:p>
        </p:txBody>
      </p:sp>
    </p:spTree>
    <p:extLst>
      <p:ext uri="{BB962C8B-B14F-4D97-AF65-F5344CB8AC3E}">
        <p14:creationId xmlns:p14="http://schemas.microsoft.com/office/powerpoint/2010/main" val="78945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Tyhjä">
    <p:bg>
      <p:bgPr>
        <a:solidFill>
          <a:srgbClr val="001B2A"/>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762D0DEF-1C21-B642-86A9-CA3FBD8F0F7C}"/>
              </a:ext>
            </a:extLst>
          </p:cNvPr>
          <p:cNvPicPr>
            <a:picLocks noChangeAspect="1"/>
          </p:cNvPicPr>
          <p:nvPr userDrawn="1"/>
        </p:nvPicPr>
        <p:blipFill>
          <a:blip r:embed="rId2"/>
          <a:srcRect/>
          <a:stretch/>
        </p:blipFill>
        <p:spPr>
          <a:xfrm>
            <a:off x="4948387" y="1543050"/>
            <a:ext cx="2295224" cy="3566779"/>
          </a:xfrm>
          <a:prstGeom prst="rect">
            <a:avLst/>
          </a:prstGeom>
        </p:spPr>
      </p:pic>
    </p:spTree>
    <p:extLst>
      <p:ext uri="{BB962C8B-B14F-4D97-AF65-F5344CB8AC3E}">
        <p14:creationId xmlns:p14="http://schemas.microsoft.com/office/powerpoint/2010/main" val="22685639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inosto / laina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F0509D-1156-624D-9F9C-34BA25D71EF7}"/>
              </a:ext>
            </a:extLst>
          </p:cNvPr>
          <p:cNvSpPr>
            <a:spLocks noGrp="1"/>
          </p:cNvSpPr>
          <p:nvPr>
            <p:ph type="ctrTitle" hasCustomPrompt="1"/>
          </p:nvPr>
        </p:nvSpPr>
        <p:spPr>
          <a:xfrm>
            <a:off x="1604921" y="1944112"/>
            <a:ext cx="8982158" cy="2969776"/>
          </a:xfrm>
        </p:spPr>
        <p:txBody>
          <a:bodyPr anchor="ctr" anchorCtr="0">
            <a:normAutofit/>
          </a:bodyPr>
          <a:lstStyle>
            <a:lvl1pPr algn="ctr">
              <a:defRPr sz="6000">
                <a:gradFill>
                  <a:gsLst>
                    <a:gs pos="2000">
                      <a:srgbClr val="F05346"/>
                    </a:gs>
                    <a:gs pos="61000">
                      <a:srgbClr val="ED0B6F"/>
                    </a:gs>
                  </a:gsLst>
                  <a:lin ang="2700000" scaled="0"/>
                </a:gradFill>
              </a:defRPr>
            </a:lvl1pPr>
          </a:lstStyle>
          <a:p>
            <a:r>
              <a:rPr lang="en-US" noProof="0" dirty="0"/>
              <a:t>“</a:t>
            </a:r>
            <a:r>
              <a:rPr lang="en-US" noProof="0" dirty="0" err="1"/>
              <a:t>tekstinosto</a:t>
            </a:r>
            <a:r>
              <a:rPr lang="en-US" noProof="0" dirty="0"/>
              <a:t>”</a:t>
            </a:r>
          </a:p>
        </p:txBody>
      </p:sp>
    </p:spTree>
    <p:extLst>
      <p:ext uri="{BB962C8B-B14F-4D97-AF65-F5344CB8AC3E}">
        <p14:creationId xmlns:p14="http://schemas.microsoft.com/office/powerpoint/2010/main" val="7409734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Otsikko ja sisältö, perussisalto tumm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08E55D-8238-8546-843F-D78AE68AE922}"/>
              </a:ext>
            </a:extLst>
          </p:cNvPr>
          <p:cNvSpPr>
            <a:spLocks noGrp="1"/>
          </p:cNvSpPr>
          <p:nvPr>
            <p:ph type="title" hasCustomPrompt="1"/>
          </p:nvPr>
        </p:nvSpPr>
        <p:spPr/>
        <p:txBody>
          <a:bodyPr>
            <a:noAutofit/>
          </a:bodyPr>
          <a:lstStyle>
            <a:lvl1pPr>
              <a:defRPr sz="5000"/>
            </a:lvl1pPr>
          </a:lstStyle>
          <a:p>
            <a:r>
              <a:rPr lang="en-US" noProof="0" dirty="0" err="1"/>
              <a:t>Muokkaa</a:t>
            </a:r>
            <a:r>
              <a:rPr lang="en-US" noProof="0" dirty="0"/>
              <a:t> </a:t>
            </a:r>
            <a:r>
              <a:rPr lang="en-US" noProof="0" dirty="0" err="1"/>
              <a:t>otsikkoa</a:t>
            </a:r>
            <a:r>
              <a:rPr lang="en-US" noProof="0" dirty="0"/>
              <a:t> </a:t>
            </a:r>
            <a:r>
              <a:rPr lang="en-US" noProof="0" dirty="0" err="1"/>
              <a:t>napsautt</a:t>
            </a:r>
            <a:r>
              <a:rPr lang="en-US" noProof="0" dirty="0"/>
              <a:t>.</a:t>
            </a:r>
          </a:p>
        </p:txBody>
      </p:sp>
      <p:sp>
        <p:nvSpPr>
          <p:cNvPr id="3" name="Sisällön paikkamerkki 2">
            <a:extLst>
              <a:ext uri="{FF2B5EF4-FFF2-40B4-BE49-F238E27FC236}">
                <a16:creationId xmlns:a16="http://schemas.microsoft.com/office/drawing/2014/main" id="{2B42C095-0A91-BC40-AB95-FD21EE9ACE6E}"/>
              </a:ext>
            </a:extLst>
          </p:cNvPr>
          <p:cNvSpPr>
            <a:spLocks noGrp="1"/>
          </p:cNvSpPr>
          <p:nvPr>
            <p:ph idx="1"/>
          </p:nvPr>
        </p:nvSpPr>
        <p:spPr>
          <a:xfrm>
            <a:off x="838200" y="1825625"/>
            <a:ext cx="10515600" cy="3896189"/>
          </a:xfrm>
        </p:spPr>
        <p:txBody>
          <a:bodyPr/>
          <a:lstStyle>
            <a:lvl1pPr marL="0" indent="0">
              <a:buNone/>
              <a:defRPr sz="1800"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noProof="0" dirty="0" err="1"/>
              <a:t>Muokkaa</a:t>
            </a:r>
            <a:r>
              <a:rPr lang="en-US" noProof="0" dirty="0"/>
              <a:t> </a:t>
            </a:r>
            <a:r>
              <a:rPr lang="en-US" noProof="0" dirty="0" err="1"/>
              <a:t>tekstin</a:t>
            </a:r>
            <a:r>
              <a:rPr lang="en-US" noProof="0" dirty="0"/>
              <a:t> </a:t>
            </a:r>
            <a:r>
              <a:rPr lang="en-US" noProof="0" dirty="0" err="1"/>
              <a:t>perustyylejä</a:t>
            </a:r>
            <a:r>
              <a:rPr lang="en-US" noProof="0" dirty="0"/>
              <a:t> </a:t>
            </a:r>
            <a:r>
              <a:rPr lang="en-US" noProof="0" dirty="0" err="1"/>
              <a:t>napsauttamalla</a:t>
            </a:r>
            <a:endParaRPr lang="en-US" noProof="0" dirty="0"/>
          </a:p>
          <a:p>
            <a:pPr lvl="1"/>
            <a:r>
              <a:rPr lang="en-US" noProof="0" dirty="0" err="1"/>
              <a:t>toinen</a:t>
            </a:r>
            <a:r>
              <a:rPr lang="en-US" noProof="0" dirty="0"/>
              <a:t> </a:t>
            </a:r>
            <a:r>
              <a:rPr lang="en-US" noProof="0" dirty="0" err="1"/>
              <a:t>taso</a:t>
            </a:r>
            <a:endParaRPr lang="en-US" noProof="0" dirty="0"/>
          </a:p>
          <a:p>
            <a:pPr lvl="2"/>
            <a:r>
              <a:rPr lang="en-US" noProof="0" dirty="0" err="1"/>
              <a:t>kolmas</a:t>
            </a:r>
            <a:r>
              <a:rPr lang="en-US" noProof="0" dirty="0"/>
              <a:t> </a:t>
            </a:r>
            <a:r>
              <a:rPr lang="en-US" noProof="0" dirty="0" err="1"/>
              <a:t>taso</a:t>
            </a:r>
            <a:endParaRPr lang="en-US" noProof="0" dirty="0"/>
          </a:p>
          <a:p>
            <a:pPr lvl="3"/>
            <a:r>
              <a:rPr lang="en-US" noProof="0" dirty="0" err="1"/>
              <a:t>neljäs</a:t>
            </a:r>
            <a:r>
              <a:rPr lang="en-US" noProof="0" dirty="0"/>
              <a:t> </a:t>
            </a:r>
            <a:r>
              <a:rPr lang="en-US" noProof="0" dirty="0" err="1"/>
              <a:t>taso</a:t>
            </a:r>
            <a:endParaRPr lang="en-US" noProof="0" dirty="0"/>
          </a:p>
          <a:p>
            <a:pPr lvl="4"/>
            <a:r>
              <a:rPr lang="en-US" noProof="0" dirty="0" err="1"/>
              <a:t>viides</a:t>
            </a:r>
            <a:r>
              <a:rPr lang="en-US" noProof="0" dirty="0"/>
              <a:t> </a:t>
            </a:r>
            <a:r>
              <a:rPr lang="en-US" noProof="0" dirty="0" err="1"/>
              <a:t>taso</a:t>
            </a:r>
            <a:endParaRPr lang="en-US" noProof="0" dirty="0"/>
          </a:p>
        </p:txBody>
      </p:sp>
      <p:cxnSp>
        <p:nvCxnSpPr>
          <p:cNvPr id="9" name="Suora yhdysviiva 8">
            <a:extLst>
              <a:ext uri="{FF2B5EF4-FFF2-40B4-BE49-F238E27FC236}">
                <a16:creationId xmlns:a16="http://schemas.microsoft.com/office/drawing/2014/main" id="{F01E54D4-79F8-1548-801A-37D9EC500EFB}"/>
              </a:ext>
            </a:extLst>
          </p:cNvPr>
          <p:cNvCxnSpPr/>
          <p:nvPr userDrawn="1"/>
        </p:nvCxnSpPr>
        <p:spPr>
          <a:xfrm flipH="1">
            <a:off x="838200" y="6094089"/>
            <a:ext cx="8872242" cy="0"/>
          </a:xfrm>
          <a:prstGeom prst="line">
            <a:avLst/>
          </a:prstGeom>
          <a:ln w="12700">
            <a:gradFill>
              <a:gsLst>
                <a:gs pos="83000">
                  <a:srgbClr val="F05346"/>
                </a:gs>
                <a:gs pos="30000">
                  <a:srgbClr val="ED0B6F"/>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0" name="Kuva 9">
            <a:extLst>
              <a:ext uri="{FF2B5EF4-FFF2-40B4-BE49-F238E27FC236}">
                <a16:creationId xmlns:a16="http://schemas.microsoft.com/office/drawing/2014/main" id="{CE5BDCC1-D95A-E141-A399-568F71D25195}"/>
              </a:ext>
            </a:extLst>
          </p:cNvPr>
          <p:cNvPicPr>
            <a:picLocks noChangeAspect="1"/>
          </p:cNvPicPr>
          <p:nvPr userDrawn="1"/>
        </p:nvPicPr>
        <p:blipFill>
          <a:blip r:embed="rId2"/>
          <a:srcRect/>
          <a:stretch/>
        </p:blipFill>
        <p:spPr>
          <a:xfrm>
            <a:off x="9984445" y="5856751"/>
            <a:ext cx="1598723" cy="458300"/>
          </a:xfrm>
          <a:prstGeom prst="rect">
            <a:avLst/>
          </a:prstGeom>
        </p:spPr>
      </p:pic>
    </p:spTree>
    <p:extLst>
      <p:ext uri="{BB962C8B-B14F-4D97-AF65-F5344CB8AC3E}">
        <p14:creationId xmlns:p14="http://schemas.microsoft.com/office/powerpoint/2010/main" val="103293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Otsikko ja sisältö, perussisalto tumm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08E55D-8238-8546-843F-D78AE68AE922}"/>
              </a:ext>
            </a:extLst>
          </p:cNvPr>
          <p:cNvSpPr>
            <a:spLocks noGrp="1"/>
          </p:cNvSpPr>
          <p:nvPr>
            <p:ph type="title" hasCustomPrompt="1"/>
          </p:nvPr>
        </p:nvSpPr>
        <p:spPr/>
        <p:txBody>
          <a:bodyPr>
            <a:noAutofit/>
          </a:bodyPr>
          <a:lstStyle>
            <a:lvl1pPr>
              <a:defRPr sz="5000"/>
            </a:lvl1pPr>
          </a:lstStyle>
          <a:p>
            <a:r>
              <a:rPr lang="en-US" noProof="0" dirty="0" err="1"/>
              <a:t>Muokkaa</a:t>
            </a:r>
            <a:r>
              <a:rPr lang="en-US" noProof="0" dirty="0"/>
              <a:t> </a:t>
            </a:r>
            <a:r>
              <a:rPr lang="en-US" noProof="0" dirty="0" err="1"/>
              <a:t>otsikkoa</a:t>
            </a:r>
            <a:r>
              <a:rPr lang="en-US" noProof="0" dirty="0"/>
              <a:t> </a:t>
            </a:r>
            <a:r>
              <a:rPr lang="en-US" noProof="0" dirty="0" err="1"/>
              <a:t>napsautt</a:t>
            </a:r>
            <a:r>
              <a:rPr lang="en-US" noProof="0" dirty="0"/>
              <a:t>.</a:t>
            </a:r>
          </a:p>
        </p:txBody>
      </p:sp>
      <p:sp>
        <p:nvSpPr>
          <p:cNvPr id="3" name="Sisällön paikkamerkki 2">
            <a:extLst>
              <a:ext uri="{FF2B5EF4-FFF2-40B4-BE49-F238E27FC236}">
                <a16:creationId xmlns:a16="http://schemas.microsoft.com/office/drawing/2014/main" id="{2B42C095-0A91-BC40-AB95-FD21EE9ACE6E}"/>
              </a:ext>
            </a:extLst>
          </p:cNvPr>
          <p:cNvSpPr>
            <a:spLocks noGrp="1"/>
          </p:cNvSpPr>
          <p:nvPr>
            <p:ph idx="1"/>
          </p:nvPr>
        </p:nvSpPr>
        <p:spPr>
          <a:xfrm>
            <a:off x="838200" y="1825625"/>
            <a:ext cx="10515600" cy="3896189"/>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err="1"/>
              <a:t>Muokkaa</a:t>
            </a:r>
            <a:r>
              <a:rPr lang="en-US" noProof="0" dirty="0"/>
              <a:t> </a:t>
            </a:r>
            <a:r>
              <a:rPr lang="en-US" noProof="0" dirty="0" err="1"/>
              <a:t>tekstin</a:t>
            </a:r>
            <a:r>
              <a:rPr lang="en-US" noProof="0" dirty="0"/>
              <a:t> </a:t>
            </a:r>
            <a:r>
              <a:rPr lang="en-US" noProof="0" dirty="0" err="1"/>
              <a:t>perustyylejä</a:t>
            </a:r>
            <a:r>
              <a:rPr lang="en-US" noProof="0" dirty="0"/>
              <a:t> </a:t>
            </a:r>
            <a:r>
              <a:rPr lang="en-US" noProof="0" dirty="0" err="1"/>
              <a:t>napsauttamalla</a:t>
            </a:r>
            <a:endParaRPr lang="en-US" noProof="0" dirty="0"/>
          </a:p>
          <a:p>
            <a:pPr lvl="1"/>
            <a:r>
              <a:rPr lang="en-US" noProof="0" dirty="0" err="1"/>
              <a:t>toinen</a:t>
            </a:r>
            <a:r>
              <a:rPr lang="en-US" noProof="0" dirty="0"/>
              <a:t> </a:t>
            </a:r>
            <a:r>
              <a:rPr lang="en-US" noProof="0" dirty="0" err="1"/>
              <a:t>taso</a:t>
            </a:r>
            <a:endParaRPr lang="en-US" noProof="0" dirty="0"/>
          </a:p>
          <a:p>
            <a:pPr lvl="2"/>
            <a:r>
              <a:rPr lang="en-US" noProof="0" dirty="0" err="1"/>
              <a:t>kolmas</a:t>
            </a:r>
            <a:r>
              <a:rPr lang="en-US" noProof="0" dirty="0"/>
              <a:t> </a:t>
            </a:r>
            <a:r>
              <a:rPr lang="en-US" noProof="0" dirty="0" err="1"/>
              <a:t>taso</a:t>
            </a:r>
            <a:endParaRPr lang="en-US" noProof="0" dirty="0"/>
          </a:p>
          <a:p>
            <a:pPr lvl="3"/>
            <a:r>
              <a:rPr lang="en-US" noProof="0" dirty="0" err="1"/>
              <a:t>neljäs</a:t>
            </a:r>
            <a:r>
              <a:rPr lang="en-US" noProof="0" dirty="0"/>
              <a:t> </a:t>
            </a:r>
            <a:r>
              <a:rPr lang="en-US" noProof="0" dirty="0" err="1"/>
              <a:t>taso</a:t>
            </a:r>
            <a:endParaRPr lang="en-US" noProof="0" dirty="0"/>
          </a:p>
          <a:p>
            <a:pPr lvl="4"/>
            <a:r>
              <a:rPr lang="en-US" noProof="0" dirty="0" err="1"/>
              <a:t>viides</a:t>
            </a:r>
            <a:r>
              <a:rPr lang="en-US" noProof="0" dirty="0"/>
              <a:t> </a:t>
            </a:r>
            <a:r>
              <a:rPr lang="en-US" noProof="0" dirty="0" err="1"/>
              <a:t>taso</a:t>
            </a:r>
            <a:endParaRPr lang="en-US" noProof="0" dirty="0"/>
          </a:p>
        </p:txBody>
      </p:sp>
      <p:cxnSp>
        <p:nvCxnSpPr>
          <p:cNvPr id="8" name="Suora yhdysviiva 7">
            <a:extLst>
              <a:ext uri="{FF2B5EF4-FFF2-40B4-BE49-F238E27FC236}">
                <a16:creationId xmlns:a16="http://schemas.microsoft.com/office/drawing/2014/main" id="{955E75A4-25D2-2745-876C-CD4DC42ECD35}"/>
              </a:ext>
            </a:extLst>
          </p:cNvPr>
          <p:cNvCxnSpPr/>
          <p:nvPr userDrawn="1"/>
        </p:nvCxnSpPr>
        <p:spPr>
          <a:xfrm flipH="1">
            <a:off x="838200" y="6094089"/>
            <a:ext cx="8872242" cy="0"/>
          </a:xfrm>
          <a:prstGeom prst="line">
            <a:avLst/>
          </a:prstGeom>
          <a:ln w="12700">
            <a:gradFill>
              <a:gsLst>
                <a:gs pos="83000">
                  <a:srgbClr val="F05346"/>
                </a:gs>
                <a:gs pos="30000">
                  <a:srgbClr val="ED0B6F"/>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Kuva 5">
            <a:extLst>
              <a:ext uri="{FF2B5EF4-FFF2-40B4-BE49-F238E27FC236}">
                <a16:creationId xmlns:a16="http://schemas.microsoft.com/office/drawing/2014/main" id="{914D8EEA-8DA1-244C-92D2-0D340BDFF241}"/>
              </a:ext>
            </a:extLst>
          </p:cNvPr>
          <p:cNvPicPr>
            <a:picLocks noChangeAspect="1"/>
          </p:cNvPicPr>
          <p:nvPr userDrawn="1"/>
        </p:nvPicPr>
        <p:blipFill>
          <a:blip r:embed="rId2"/>
          <a:srcRect/>
          <a:stretch/>
        </p:blipFill>
        <p:spPr>
          <a:xfrm>
            <a:off x="9984445" y="5856751"/>
            <a:ext cx="1598723" cy="458300"/>
          </a:xfrm>
          <a:prstGeom prst="rect">
            <a:avLst/>
          </a:prstGeom>
        </p:spPr>
      </p:pic>
    </p:spTree>
    <p:extLst>
      <p:ext uri="{BB962C8B-B14F-4D97-AF65-F5344CB8AC3E}">
        <p14:creationId xmlns:p14="http://schemas.microsoft.com/office/powerpoint/2010/main" val="156493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Otsikko ja sisältö, perussisalto tumma">
    <p:spTree>
      <p:nvGrpSpPr>
        <p:cNvPr id="1" name=""/>
        <p:cNvGrpSpPr/>
        <p:nvPr/>
      </p:nvGrpSpPr>
      <p:grpSpPr>
        <a:xfrm>
          <a:off x="0" y="0"/>
          <a:ext cx="0" cy="0"/>
          <a:chOff x="0" y="0"/>
          <a:chExt cx="0" cy="0"/>
        </a:xfrm>
      </p:grpSpPr>
      <p:sp>
        <p:nvSpPr>
          <p:cNvPr id="6" name="Sisällön paikkamerkki 2">
            <a:extLst>
              <a:ext uri="{FF2B5EF4-FFF2-40B4-BE49-F238E27FC236}">
                <a16:creationId xmlns:a16="http://schemas.microsoft.com/office/drawing/2014/main" id="{AE986AC6-5147-6D4E-94F3-6283E9E835ED}"/>
              </a:ext>
            </a:extLst>
          </p:cNvPr>
          <p:cNvSpPr>
            <a:spLocks noGrp="1"/>
          </p:cNvSpPr>
          <p:nvPr>
            <p:ph sz="half" idx="1"/>
          </p:nvPr>
        </p:nvSpPr>
        <p:spPr>
          <a:xfrm>
            <a:off x="838200" y="1825625"/>
            <a:ext cx="5181600" cy="3869671"/>
          </a:xfrm>
        </p:spPr>
        <p:txBody>
          <a:bodyPr/>
          <a:lstStyle>
            <a:lvl1pPr>
              <a:defRPr sz="1800" b="0" i="0">
                <a:latin typeface="Montserrat" pitchFamily="2" charset="77"/>
              </a:defRPr>
            </a:lvl1pPr>
            <a:lvl2pPr>
              <a:defRPr sz="2000"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Sisällön paikkamerkki 3">
            <a:extLst>
              <a:ext uri="{FF2B5EF4-FFF2-40B4-BE49-F238E27FC236}">
                <a16:creationId xmlns:a16="http://schemas.microsoft.com/office/drawing/2014/main" id="{739BDB1F-E4E0-594F-A487-EC50CB9E0FF8}"/>
              </a:ext>
            </a:extLst>
          </p:cNvPr>
          <p:cNvSpPr>
            <a:spLocks noGrp="1"/>
          </p:cNvSpPr>
          <p:nvPr>
            <p:ph sz="half" idx="2"/>
          </p:nvPr>
        </p:nvSpPr>
        <p:spPr>
          <a:xfrm>
            <a:off x="6172200" y="1825625"/>
            <a:ext cx="5181600" cy="3869671"/>
          </a:xfrm>
        </p:spPr>
        <p:txBody>
          <a:bodyPr/>
          <a:lstStyle>
            <a:lvl1pPr>
              <a:defRPr sz="1800"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Otsikko 1">
            <a:extLst>
              <a:ext uri="{FF2B5EF4-FFF2-40B4-BE49-F238E27FC236}">
                <a16:creationId xmlns:a16="http://schemas.microsoft.com/office/drawing/2014/main" id="{F8C4E435-50D8-5B40-8E04-4050ED4BC4AD}"/>
              </a:ext>
            </a:extLst>
          </p:cNvPr>
          <p:cNvSpPr>
            <a:spLocks noGrp="1"/>
          </p:cNvSpPr>
          <p:nvPr>
            <p:ph type="title" hasCustomPrompt="1"/>
          </p:nvPr>
        </p:nvSpPr>
        <p:spPr>
          <a:xfrm>
            <a:off x="838200" y="365125"/>
            <a:ext cx="10515600" cy="1325563"/>
          </a:xfrm>
        </p:spPr>
        <p:txBody>
          <a:bodyPr>
            <a:noAutofit/>
          </a:bodyPr>
          <a:lstStyle>
            <a:lvl1pPr>
              <a:defRPr sz="5000"/>
            </a:lvl1pPr>
          </a:lstStyle>
          <a:p>
            <a:r>
              <a:rPr lang="en-US" noProof="0" dirty="0" err="1"/>
              <a:t>Muokkaa</a:t>
            </a:r>
            <a:r>
              <a:rPr lang="en-US" noProof="0" dirty="0"/>
              <a:t> </a:t>
            </a:r>
            <a:r>
              <a:rPr lang="en-US" noProof="0" dirty="0" err="1"/>
              <a:t>otsikkoa</a:t>
            </a:r>
            <a:r>
              <a:rPr lang="en-US" noProof="0" dirty="0"/>
              <a:t> </a:t>
            </a:r>
            <a:r>
              <a:rPr lang="en-US" noProof="0" dirty="0" err="1"/>
              <a:t>napsautt</a:t>
            </a:r>
            <a:r>
              <a:rPr lang="en-US" noProof="0" dirty="0"/>
              <a:t>.</a:t>
            </a:r>
          </a:p>
        </p:txBody>
      </p:sp>
      <p:cxnSp>
        <p:nvCxnSpPr>
          <p:cNvPr id="11" name="Suora yhdysviiva 10">
            <a:extLst>
              <a:ext uri="{FF2B5EF4-FFF2-40B4-BE49-F238E27FC236}">
                <a16:creationId xmlns:a16="http://schemas.microsoft.com/office/drawing/2014/main" id="{F1C504D9-F485-414A-8657-711636AD605B}"/>
              </a:ext>
            </a:extLst>
          </p:cNvPr>
          <p:cNvCxnSpPr/>
          <p:nvPr userDrawn="1"/>
        </p:nvCxnSpPr>
        <p:spPr>
          <a:xfrm flipH="1">
            <a:off x="838200" y="6094089"/>
            <a:ext cx="8872242" cy="0"/>
          </a:xfrm>
          <a:prstGeom prst="line">
            <a:avLst/>
          </a:prstGeom>
          <a:ln w="12700">
            <a:gradFill>
              <a:gsLst>
                <a:gs pos="83000">
                  <a:srgbClr val="F05346"/>
                </a:gs>
                <a:gs pos="30000">
                  <a:srgbClr val="ED0B6F"/>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2" name="Kuva 11">
            <a:extLst>
              <a:ext uri="{FF2B5EF4-FFF2-40B4-BE49-F238E27FC236}">
                <a16:creationId xmlns:a16="http://schemas.microsoft.com/office/drawing/2014/main" id="{7A980131-F965-D04D-8A94-FCCE7AA977B3}"/>
              </a:ext>
            </a:extLst>
          </p:cNvPr>
          <p:cNvPicPr>
            <a:picLocks noChangeAspect="1"/>
          </p:cNvPicPr>
          <p:nvPr userDrawn="1"/>
        </p:nvPicPr>
        <p:blipFill>
          <a:blip r:embed="rId2"/>
          <a:srcRect/>
          <a:stretch/>
        </p:blipFill>
        <p:spPr>
          <a:xfrm>
            <a:off x="9984445" y="5856751"/>
            <a:ext cx="1598723" cy="458300"/>
          </a:xfrm>
          <a:prstGeom prst="rect">
            <a:avLst/>
          </a:prstGeom>
        </p:spPr>
      </p:pic>
    </p:spTree>
    <p:extLst>
      <p:ext uri="{BB962C8B-B14F-4D97-AF65-F5344CB8AC3E}">
        <p14:creationId xmlns:p14="http://schemas.microsoft.com/office/powerpoint/2010/main" val="56482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tsikko ja sisältö, perussisalto tumm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2B42C095-0A91-BC40-AB95-FD21EE9ACE6E}"/>
              </a:ext>
            </a:extLst>
          </p:cNvPr>
          <p:cNvSpPr>
            <a:spLocks noGrp="1"/>
          </p:cNvSpPr>
          <p:nvPr>
            <p:ph idx="1"/>
          </p:nvPr>
        </p:nvSpPr>
        <p:spPr>
          <a:xfrm>
            <a:off x="973068" y="2138290"/>
            <a:ext cx="10245865" cy="3574338"/>
          </a:xfrm>
        </p:spPr>
        <p:txBody>
          <a:bodyPr/>
          <a:lstStyle>
            <a:lvl1pPr marL="0" indent="0">
              <a:buNone/>
              <a:defRPr/>
            </a:lvl1pPr>
          </a:lstStyle>
          <a:p>
            <a:pPr lvl="0"/>
            <a:r>
              <a:rPr lang="en-US" noProof="0" dirty="0" err="1"/>
              <a:t>Muokkaa</a:t>
            </a:r>
            <a:r>
              <a:rPr lang="en-US" noProof="0" dirty="0"/>
              <a:t> </a:t>
            </a:r>
            <a:r>
              <a:rPr lang="en-US" noProof="0" dirty="0" err="1"/>
              <a:t>tekstin</a:t>
            </a:r>
            <a:r>
              <a:rPr lang="en-US" noProof="0" dirty="0"/>
              <a:t> </a:t>
            </a:r>
            <a:r>
              <a:rPr lang="en-US" noProof="0" dirty="0" err="1"/>
              <a:t>perustyylejä</a:t>
            </a:r>
            <a:r>
              <a:rPr lang="en-US" noProof="0" dirty="0"/>
              <a:t> </a:t>
            </a:r>
            <a:r>
              <a:rPr lang="en-US" noProof="0" dirty="0" err="1"/>
              <a:t>napsauttamalla</a:t>
            </a:r>
            <a:endParaRPr lang="en-US" noProof="0" dirty="0"/>
          </a:p>
          <a:p>
            <a:pPr lvl="1"/>
            <a:r>
              <a:rPr lang="en-US" noProof="0" dirty="0" err="1"/>
              <a:t>toinen</a:t>
            </a:r>
            <a:r>
              <a:rPr lang="en-US" noProof="0" dirty="0"/>
              <a:t> </a:t>
            </a:r>
            <a:r>
              <a:rPr lang="en-US" noProof="0" dirty="0" err="1"/>
              <a:t>taso</a:t>
            </a:r>
            <a:endParaRPr lang="en-US" noProof="0" dirty="0"/>
          </a:p>
          <a:p>
            <a:pPr lvl="2"/>
            <a:r>
              <a:rPr lang="en-US" noProof="0" dirty="0" err="1"/>
              <a:t>kolmas</a:t>
            </a:r>
            <a:r>
              <a:rPr lang="en-US" noProof="0" dirty="0"/>
              <a:t> </a:t>
            </a:r>
            <a:r>
              <a:rPr lang="en-US" noProof="0" dirty="0" err="1"/>
              <a:t>taso</a:t>
            </a:r>
            <a:endParaRPr lang="en-US" noProof="0" dirty="0"/>
          </a:p>
          <a:p>
            <a:pPr lvl="3"/>
            <a:r>
              <a:rPr lang="en-US" noProof="0" dirty="0" err="1"/>
              <a:t>neljäs</a:t>
            </a:r>
            <a:r>
              <a:rPr lang="en-US" noProof="0" dirty="0"/>
              <a:t> </a:t>
            </a:r>
            <a:r>
              <a:rPr lang="en-US" noProof="0" dirty="0" err="1"/>
              <a:t>taso</a:t>
            </a:r>
            <a:endParaRPr lang="en-US" noProof="0" dirty="0"/>
          </a:p>
          <a:p>
            <a:pPr lvl="4"/>
            <a:r>
              <a:rPr lang="en-US" noProof="0" dirty="0" err="1"/>
              <a:t>viides</a:t>
            </a:r>
            <a:r>
              <a:rPr lang="en-US" noProof="0" dirty="0"/>
              <a:t> </a:t>
            </a:r>
            <a:r>
              <a:rPr lang="en-US" noProof="0" dirty="0" err="1"/>
              <a:t>taso</a:t>
            </a:r>
            <a:endParaRPr lang="en-US" noProof="0" dirty="0"/>
          </a:p>
        </p:txBody>
      </p:sp>
      <p:sp>
        <p:nvSpPr>
          <p:cNvPr id="4" name="Vastakkaisista kulmista pyöristetty suorakulmio 3">
            <a:extLst>
              <a:ext uri="{FF2B5EF4-FFF2-40B4-BE49-F238E27FC236}">
                <a16:creationId xmlns:a16="http://schemas.microsoft.com/office/drawing/2014/main" id="{EBF5F239-318A-814D-BDC0-C2A8981062E3}"/>
              </a:ext>
            </a:extLst>
          </p:cNvPr>
          <p:cNvSpPr/>
          <p:nvPr userDrawn="1"/>
        </p:nvSpPr>
        <p:spPr>
          <a:xfrm flipV="1">
            <a:off x="390919" y="405190"/>
            <a:ext cx="11410161" cy="6047620"/>
          </a:xfrm>
          <a:prstGeom prst="round2DiagRect">
            <a:avLst>
              <a:gd name="adj1" fmla="val 7053"/>
              <a:gd name="adj2" fmla="val 0"/>
            </a:avLst>
          </a:prstGeom>
          <a:noFill/>
          <a:ln w="38100">
            <a:gradFill>
              <a:gsLst>
                <a:gs pos="0">
                  <a:srgbClr val="F05346"/>
                </a:gs>
                <a:gs pos="55000">
                  <a:srgbClr val="ED0B6F"/>
                </a:gs>
              </a:gsLst>
              <a:lin ang="81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orakulmio 4">
            <a:extLst>
              <a:ext uri="{FF2B5EF4-FFF2-40B4-BE49-F238E27FC236}">
                <a16:creationId xmlns:a16="http://schemas.microsoft.com/office/drawing/2014/main" id="{87420A8C-503D-8544-B3A1-A6434FE5FACC}"/>
              </a:ext>
            </a:extLst>
          </p:cNvPr>
          <p:cNvSpPr/>
          <p:nvPr userDrawn="1"/>
        </p:nvSpPr>
        <p:spPr>
          <a:xfrm>
            <a:off x="9945111" y="5736903"/>
            <a:ext cx="2055377" cy="915582"/>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tsikko 1">
            <a:extLst>
              <a:ext uri="{FF2B5EF4-FFF2-40B4-BE49-F238E27FC236}">
                <a16:creationId xmlns:a16="http://schemas.microsoft.com/office/drawing/2014/main" id="{0D0CC77F-6B9B-D943-A7CA-A3272001FF6E}"/>
              </a:ext>
            </a:extLst>
          </p:cNvPr>
          <p:cNvSpPr>
            <a:spLocks noGrp="1"/>
          </p:cNvSpPr>
          <p:nvPr>
            <p:ph type="title" hasCustomPrompt="1"/>
          </p:nvPr>
        </p:nvSpPr>
        <p:spPr>
          <a:xfrm>
            <a:off x="973068" y="644297"/>
            <a:ext cx="10245865" cy="1325563"/>
          </a:xfrm>
        </p:spPr>
        <p:txBody>
          <a:bodyPr>
            <a:noAutofit/>
          </a:bodyPr>
          <a:lstStyle>
            <a:lvl1pPr>
              <a:defRPr sz="5000"/>
            </a:lvl1pPr>
          </a:lstStyle>
          <a:p>
            <a:r>
              <a:rPr lang="en-US" noProof="0" dirty="0" err="1"/>
              <a:t>Muokkaa</a:t>
            </a:r>
            <a:r>
              <a:rPr lang="en-US" noProof="0" dirty="0"/>
              <a:t> </a:t>
            </a:r>
            <a:r>
              <a:rPr lang="en-US" noProof="0" dirty="0" err="1"/>
              <a:t>otsikkoa</a:t>
            </a:r>
            <a:r>
              <a:rPr lang="en-US" noProof="0" dirty="0"/>
              <a:t> </a:t>
            </a:r>
            <a:r>
              <a:rPr lang="en-US" noProof="0" dirty="0" err="1"/>
              <a:t>napsautt</a:t>
            </a:r>
            <a:r>
              <a:rPr lang="en-US" noProof="0" dirty="0"/>
              <a:t>.</a:t>
            </a:r>
          </a:p>
        </p:txBody>
      </p:sp>
      <p:pic>
        <p:nvPicPr>
          <p:cNvPr id="9" name="Kuva 8">
            <a:extLst>
              <a:ext uri="{FF2B5EF4-FFF2-40B4-BE49-F238E27FC236}">
                <a16:creationId xmlns:a16="http://schemas.microsoft.com/office/drawing/2014/main" id="{0D6C2174-366C-FA40-98A3-5270B3CBCEE0}"/>
              </a:ext>
            </a:extLst>
          </p:cNvPr>
          <p:cNvPicPr>
            <a:picLocks noChangeAspect="1"/>
          </p:cNvPicPr>
          <p:nvPr userDrawn="1"/>
        </p:nvPicPr>
        <p:blipFill>
          <a:blip r:embed="rId2"/>
          <a:srcRect/>
          <a:stretch/>
        </p:blipFill>
        <p:spPr>
          <a:xfrm>
            <a:off x="10223234" y="6024949"/>
            <a:ext cx="1598723" cy="458300"/>
          </a:xfrm>
          <a:prstGeom prst="rect">
            <a:avLst/>
          </a:prstGeom>
        </p:spPr>
      </p:pic>
    </p:spTree>
    <p:extLst>
      <p:ext uri="{BB962C8B-B14F-4D97-AF65-F5344CB8AC3E}">
        <p14:creationId xmlns:p14="http://schemas.microsoft.com/office/powerpoint/2010/main" val="398966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2B42C095-0A91-BC40-AB95-FD21EE9ACE6E}"/>
              </a:ext>
            </a:extLst>
          </p:cNvPr>
          <p:cNvSpPr>
            <a:spLocks noGrp="1"/>
          </p:cNvSpPr>
          <p:nvPr>
            <p:ph idx="1"/>
          </p:nvPr>
        </p:nvSpPr>
        <p:spPr>
          <a:xfrm>
            <a:off x="1892693" y="1915752"/>
            <a:ext cx="8406614" cy="3546372"/>
          </a:xfrm>
        </p:spPr>
        <p:txBody>
          <a:bodyPr>
            <a:normAutofit/>
          </a:bodyPr>
          <a:lstStyle>
            <a:lvl1pPr marL="0" indent="0">
              <a:buNone/>
              <a:defRPr sz="1800"/>
            </a:lvl1pPr>
            <a:lvl2pPr>
              <a:defRPr sz="1800"/>
            </a:lvl2pPr>
            <a:lvl3pPr>
              <a:defRPr sz="1800"/>
            </a:lvl3pPr>
            <a:lvl4pPr>
              <a:defRPr sz="1800"/>
            </a:lvl4pPr>
            <a:lvl5pPr>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8" name="Suorakulmio 7">
            <a:extLst>
              <a:ext uri="{FF2B5EF4-FFF2-40B4-BE49-F238E27FC236}">
                <a16:creationId xmlns:a16="http://schemas.microsoft.com/office/drawing/2014/main" id="{DCEB0513-52EB-CC40-9571-410064C68CD5}"/>
              </a:ext>
            </a:extLst>
          </p:cNvPr>
          <p:cNvSpPr/>
          <p:nvPr/>
        </p:nvSpPr>
        <p:spPr>
          <a:xfrm>
            <a:off x="1338349" y="1190045"/>
            <a:ext cx="9559636" cy="4670428"/>
          </a:xfrm>
          <a:prstGeom prst="rect">
            <a:avLst/>
          </a:prstGeom>
          <a:noFill/>
          <a:ln w="38100">
            <a:gradFill flip="none" rotWithShape="1">
              <a:gsLst>
                <a:gs pos="0">
                  <a:srgbClr val="F05346"/>
                </a:gs>
                <a:gs pos="53000">
                  <a:srgbClr val="ED0B6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208E55D-8238-8546-843F-D78AE68AE922}"/>
              </a:ext>
            </a:extLst>
          </p:cNvPr>
          <p:cNvSpPr>
            <a:spLocks noGrp="1"/>
          </p:cNvSpPr>
          <p:nvPr>
            <p:ph type="title" hasCustomPrompt="1"/>
          </p:nvPr>
        </p:nvSpPr>
        <p:spPr>
          <a:xfrm>
            <a:off x="4851111" y="839179"/>
            <a:ext cx="2489785" cy="701731"/>
          </a:xfrm>
          <a:solidFill>
            <a:schemeClr val="tx1"/>
          </a:solidFill>
        </p:spPr>
        <p:txBody>
          <a:bodyPr wrap="none">
            <a:spAutoFit/>
          </a:bodyPr>
          <a:lstStyle>
            <a:lvl1pPr algn="ctr">
              <a:defRPr/>
            </a:lvl1pPr>
          </a:lstStyle>
          <a:p>
            <a:r>
              <a:rPr lang="fi-FI" noProof="0"/>
              <a:t>Otsikko</a:t>
            </a:r>
          </a:p>
        </p:txBody>
      </p:sp>
    </p:spTree>
    <p:extLst>
      <p:ext uri="{BB962C8B-B14F-4D97-AF65-F5344CB8AC3E}">
        <p14:creationId xmlns:p14="http://schemas.microsoft.com/office/powerpoint/2010/main" val="54994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1B2A"/>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75F8F25-417D-8B4D-A024-228ABBBDC8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noProof="0"/>
              <a:t>Muokkaa ots. perustyyl. napsautt.</a:t>
            </a:r>
          </a:p>
        </p:txBody>
      </p:sp>
      <p:sp>
        <p:nvSpPr>
          <p:cNvPr id="3" name="Tekstin paikkamerkki 2">
            <a:extLst>
              <a:ext uri="{FF2B5EF4-FFF2-40B4-BE49-F238E27FC236}">
                <a16:creationId xmlns:a16="http://schemas.microsoft.com/office/drawing/2014/main" id="{745AB073-D82D-624B-85AD-A44C26E157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noProof="0" dirty="0"/>
              <a:t>Muokkaa tekstin perustyylejä napsauttamalla</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p:txBody>
      </p:sp>
    </p:spTree>
    <p:extLst>
      <p:ext uri="{BB962C8B-B14F-4D97-AF65-F5344CB8AC3E}">
        <p14:creationId xmlns:p14="http://schemas.microsoft.com/office/powerpoint/2010/main" val="1233866309"/>
      </p:ext>
    </p:extLst>
  </p:cSld>
  <p:clrMap bg1="lt1" tx1="dk1" bg2="lt2" tx2="dk2" accent1="accent1" accent2="accent2" accent3="accent3" accent4="accent4" accent5="accent5" accent6="accent6" hlink="hlink" folHlink="folHlink"/>
  <p:sldLayoutIdLst>
    <p:sldLayoutId id="2147483662" r:id="rId1"/>
    <p:sldLayoutId id="2147483660" r:id="rId2"/>
    <p:sldLayoutId id="2147483661" r:id="rId3"/>
    <p:sldLayoutId id="2147483665" r:id="rId4"/>
    <p:sldLayoutId id="2147483650" r:id="rId5"/>
    <p:sldLayoutId id="2147483668" r:id="rId6"/>
    <p:sldLayoutId id="2147483667" r:id="rId7"/>
    <p:sldLayoutId id="2147483666" r:id="rId8"/>
    <p:sldLayoutId id="2147483664" r:id="rId9"/>
    <p:sldLayoutId id="2147483663" r:id="rId10"/>
  </p:sldLayoutIdLst>
  <p:txStyles>
    <p:titleStyle>
      <a:lvl1pPr algn="l" defTabSz="914400" rtl="0" eaLnBrk="1" latinLnBrk="0" hangingPunct="1">
        <a:lnSpc>
          <a:spcPct val="90000"/>
        </a:lnSpc>
        <a:spcBef>
          <a:spcPct val="0"/>
        </a:spcBef>
        <a:buNone/>
        <a:defRPr sz="4400" b="1" i="0" kern="1200">
          <a:gradFill>
            <a:gsLst>
              <a:gs pos="2000">
                <a:srgbClr val="F05346"/>
              </a:gs>
              <a:gs pos="61000">
                <a:srgbClr val="ED0B74"/>
              </a:gs>
            </a:gsLst>
            <a:lin ang="2700000" scaled="0"/>
          </a:gradFill>
          <a:latin typeface="Montserrat" pitchFamily="2" charset="77"/>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b="0" i="0" kern="1200">
          <a:solidFill>
            <a:schemeClr val="bg1"/>
          </a:solidFill>
          <a:latin typeface="Montserrat" pitchFamily="2" charset="77"/>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b="0" i="0" kern="1200">
          <a:solidFill>
            <a:schemeClr val="bg1"/>
          </a:solidFill>
          <a:latin typeface="Montserrat" pitchFamily="2" charset="77"/>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b="0" i="0" kern="1200">
          <a:solidFill>
            <a:schemeClr val="bg1"/>
          </a:solidFill>
          <a:latin typeface="Montserrat" pitchFamily="2" charset="77"/>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a:solidFill>
            <a:schemeClr val="bg1"/>
          </a:solidFill>
          <a:latin typeface="Montserrat" pitchFamily="2" charset="77"/>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1B2A"/>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75F8F25-417D-8B4D-A024-228ABBBDC8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noProof="0" dirty="0"/>
              <a:t>Muokkaa </a:t>
            </a:r>
            <a:r>
              <a:rPr lang="fi-FI" noProof="0" dirty="0" err="1"/>
              <a:t>ots</a:t>
            </a:r>
            <a:r>
              <a:rPr lang="fi-FI" noProof="0" dirty="0"/>
              <a:t>. </a:t>
            </a:r>
            <a:r>
              <a:rPr lang="fi-FI" noProof="0" dirty="0" err="1"/>
              <a:t>perustyyl</a:t>
            </a:r>
            <a:r>
              <a:rPr lang="fi-FI" noProof="0" dirty="0"/>
              <a:t>. </a:t>
            </a:r>
            <a:r>
              <a:rPr lang="fi-FI" noProof="0" dirty="0" err="1"/>
              <a:t>napsautt</a:t>
            </a:r>
            <a:r>
              <a:rPr lang="fi-FI" noProof="0" dirty="0"/>
              <a:t>.</a:t>
            </a:r>
          </a:p>
        </p:txBody>
      </p:sp>
      <p:sp>
        <p:nvSpPr>
          <p:cNvPr id="3" name="Tekstin paikkamerkki 2">
            <a:extLst>
              <a:ext uri="{FF2B5EF4-FFF2-40B4-BE49-F238E27FC236}">
                <a16:creationId xmlns:a16="http://schemas.microsoft.com/office/drawing/2014/main" id="{745AB073-D82D-624B-85AD-A44C26E157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noProof="0" dirty="0"/>
              <a:t>Muokkaa tekstin perustyylejä napsauttamalla</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p:txBody>
      </p:sp>
    </p:spTree>
    <p:extLst>
      <p:ext uri="{BB962C8B-B14F-4D97-AF65-F5344CB8AC3E}">
        <p14:creationId xmlns:p14="http://schemas.microsoft.com/office/powerpoint/2010/main" val="424332271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6" r:id="rId6"/>
    <p:sldLayoutId id="2147483677" r:id="rId7"/>
    <p:sldLayoutId id="2147483678" r:id="rId8"/>
    <p:sldLayoutId id="2147483679" r:id="rId9"/>
  </p:sldLayoutIdLst>
  <p:txStyles>
    <p:titleStyle>
      <a:lvl1pPr algn="l" defTabSz="914400" rtl="0" eaLnBrk="1" latinLnBrk="0" hangingPunct="1">
        <a:lnSpc>
          <a:spcPct val="90000"/>
        </a:lnSpc>
        <a:spcBef>
          <a:spcPct val="0"/>
        </a:spcBef>
        <a:buNone/>
        <a:defRPr sz="4400" b="1" i="0" kern="1200">
          <a:gradFill>
            <a:gsLst>
              <a:gs pos="2000">
                <a:schemeClr val="accent6"/>
              </a:gs>
              <a:gs pos="61000">
                <a:srgbClr val="ED0B74"/>
              </a:gs>
            </a:gsLst>
            <a:lin ang="2700000" scaled="0"/>
          </a:gradFill>
          <a:latin typeface="Montserrat" pitchFamily="2" charset="77"/>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b="0" i="0" kern="1200">
          <a:solidFill>
            <a:schemeClr val="bg1"/>
          </a:solidFill>
          <a:latin typeface="Montserrat" pitchFamily="2" charset="77"/>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b="0" i="0" kern="1200">
          <a:solidFill>
            <a:schemeClr val="bg1"/>
          </a:solidFill>
          <a:latin typeface="Montserrat" pitchFamily="2" charset="77"/>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b="0" i="0" kern="1200">
          <a:solidFill>
            <a:schemeClr val="bg1"/>
          </a:solidFill>
          <a:latin typeface="Montserrat" pitchFamily="2" charset="77"/>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a:solidFill>
            <a:schemeClr val="bg1"/>
          </a:solidFill>
          <a:latin typeface="Montserrat" pitchFamily="2" charset="77"/>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1B2A"/>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75F8F25-417D-8B4D-A024-228ABBBDC8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noProof="0" dirty="0"/>
              <a:t>Muokkaa </a:t>
            </a:r>
            <a:r>
              <a:rPr lang="fi-FI" noProof="0" dirty="0" err="1"/>
              <a:t>ots</a:t>
            </a:r>
            <a:r>
              <a:rPr lang="fi-FI" noProof="0" dirty="0"/>
              <a:t>. </a:t>
            </a:r>
            <a:r>
              <a:rPr lang="fi-FI" noProof="0" dirty="0" err="1"/>
              <a:t>perustyyl</a:t>
            </a:r>
            <a:r>
              <a:rPr lang="fi-FI" noProof="0" dirty="0"/>
              <a:t>. </a:t>
            </a:r>
            <a:r>
              <a:rPr lang="fi-FI" noProof="0" dirty="0" err="1"/>
              <a:t>napsautt</a:t>
            </a:r>
            <a:r>
              <a:rPr lang="fi-FI" noProof="0" dirty="0"/>
              <a:t>.</a:t>
            </a:r>
          </a:p>
        </p:txBody>
      </p:sp>
      <p:sp>
        <p:nvSpPr>
          <p:cNvPr id="3" name="Tekstin paikkamerkki 2">
            <a:extLst>
              <a:ext uri="{FF2B5EF4-FFF2-40B4-BE49-F238E27FC236}">
                <a16:creationId xmlns:a16="http://schemas.microsoft.com/office/drawing/2014/main" id="{745AB073-D82D-624B-85AD-A44C26E157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noProof="0" dirty="0"/>
              <a:t>Muokkaa tekstin perustyylejä napsauttamalla</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p:txBody>
      </p:sp>
    </p:spTree>
    <p:extLst>
      <p:ext uri="{BB962C8B-B14F-4D97-AF65-F5344CB8AC3E}">
        <p14:creationId xmlns:p14="http://schemas.microsoft.com/office/powerpoint/2010/main" val="332332058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xStyles>
    <p:titleStyle>
      <a:lvl1pPr algn="l" defTabSz="914400" rtl="0" eaLnBrk="1" latinLnBrk="0" hangingPunct="1">
        <a:lnSpc>
          <a:spcPct val="90000"/>
        </a:lnSpc>
        <a:spcBef>
          <a:spcPct val="0"/>
        </a:spcBef>
        <a:buNone/>
        <a:defRPr sz="4400" b="1" i="0" kern="1200">
          <a:gradFill>
            <a:gsLst>
              <a:gs pos="2000">
                <a:srgbClr val="CCFAAD"/>
              </a:gs>
              <a:gs pos="61000">
                <a:schemeClr val="accent5"/>
              </a:gs>
            </a:gsLst>
            <a:lin ang="2700000" scaled="0"/>
          </a:gradFill>
          <a:latin typeface="Montserrat" pitchFamily="2" charset="77"/>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b="0" i="0" kern="1200">
          <a:solidFill>
            <a:schemeClr val="bg1"/>
          </a:solidFill>
          <a:latin typeface="Montserrat" pitchFamily="2" charset="77"/>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b="0" i="0" kern="1200">
          <a:solidFill>
            <a:schemeClr val="bg1"/>
          </a:solidFill>
          <a:latin typeface="Montserrat" pitchFamily="2" charset="77"/>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b="0" i="0" kern="1200">
          <a:solidFill>
            <a:schemeClr val="bg1"/>
          </a:solidFill>
          <a:latin typeface="Montserrat" pitchFamily="2" charset="77"/>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a:solidFill>
            <a:schemeClr val="bg1"/>
          </a:solidFill>
          <a:latin typeface="Montserrat" pitchFamily="2" charset="77"/>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1B2A"/>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75F8F25-417D-8B4D-A024-228ABBBDC8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noProof="0" dirty="0"/>
              <a:t>Muokkaa </a:t>
            </a:r>
            <a:r>
              <a:rPr lang="fi-FI" noProof="0" dirty="0" err="1"/>
              <a:t>ots</a:t>
            </a:r>
            <a:r>
              <a:rPr lang="fi-FI" noProof="0" dirty="0"/>
              <a:t>. </a:t>
            </a:r>
            <a:r>
              <a:rPr lang="fi-FI" noProof="0" dirty="0" err="1"/>
              <a:t>perustyyl</a:t>
            </a:r>
            <a:r>
              <a:rPr lang="fi-FI" noProof="0" dirty="0"/>
              <a:t>. </a:t>
            </a:r>
            <a:r>
              <a:rPr lang="fi-FI" noProof="0" dirty="0" err="1"/>
              <a:t>napsautt</a:t>
            </a:r>
            <a:r>
              <a:rPr lang="fi-FI" noProof="0" dirty="0"/>
              <a:t>.</a:t>
            </a:r>
          </a:p>
        </p:txBody>
      </p:sp>
      <p:sp>
        <p:nvSpPr>
          <p:cNvPr id="3" name="Tekstin paikkamerkki 2">
            <a:extLst>
              <a:ext uri="{FF2B5EF4-FFF2-40B4-BE49-F238E27FC236}">
                <a16:creationId xmlns:a16="http://schemas.microsoft.com/office/drawing/2014/main" id="{745AB073-D82D-624B-85AD-A44C26E157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noProof="0" dirty="0"/>
              <a:t>Muokkaa tekstin perustyylejä napsauttamalla</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p:txBody>
      </p:sp>
    </p:spTree>
    <p:extLst>
      <p:ext uri="{BB962C8B-B14F-4D97-AF65-F5344CB8AC3E}">
        <p14:creationId xmlns:p14="http://schemas.microsoft.com/office/powerpoint/2010/main" val="316931702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Lst>
  <p:txStyles>
    <p:titleStyle>
      <a:lvl1pPr algn="l" defTabSz="914400" rtl="0" eaLnBrk="1" latinLnBrk="0" hangingPunct="1">
        <a:lnSpc>
          <a:spcPct val="90000"/>
        </a:lnSpc>
        <a:spcBef>
          <a:spcPct val="0"/>
        </a:spcBef>
        <a:buNone/>
        <a:defRPr sz="4400" b="1" i="0" kern="1200">
          <a:gradFill>
            <a:gsLst>
              <a:gs pos="2000">
                <a:srgbClr val="05F2E5"/>
              </a:gs>
              <a:gs pos="61000">
                <a:schemeClr val="accent4"/>
              </a:gs>
            </a:gsLst>
            <a:lin ang="2700000" scaled="0"/>
          </a:gradFill>
          <a:latin typeface="Montserrat" pitchFamily="2" charset="77"/>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b="0" i="0" kern="1200">
          <a:solidFill>
            <a:schemeClr val="bg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reativecommons.org/licenses/by-sa/4.0/deed.fi"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0EE267-F3D1-0C4A-9A1B-7D7D7D155809}"/>
              </a:ext>
            </a:extLst>
          </p:cNvPr>
          <p:cNvSpPr>
            <a:spLocks noGrp="1"/>
          </p:cNvSpPr>
          <p:nvPr>
            <p:ph type="ctrTitle"/>
          </p:nvPr>
        </p:nvSpPr>
        <p:spPr/>
        <p:txBody>
          <a:bodyPr>
            <a:normAutofit fontScale="90000"/>
          </a:bodyPr>
          <a:lstStyle/>
          <a:p>
            <a:r>
              <a:rPr lang="fi-FI" dirty="0"/>
              <a:t>Muistisairaan arvostava kohtaaminen hoitotyössä</a:t>
            </a:r>
          </a:p>
        </p:txBody>
      </p:sp>
      <p:sp>
        <p:nvSpPr>
          <p:cNvPr id="3" name="Alaotsikko 2">
            <a:extLst>
              <a:ext uri="{FF2B5EF4-FFF2-40B4-BE49-F238E27FC236}">
                <a16:creationId xmlns:a16="http://schemas.microsoft.com/office/drawing/2014/main" id="{DBCE5815-86B7-1C49-9D28-B0A0C22F5AC0}"/>
              </a:ext>
            </a:extLst>
          </p:cNvPr>
          <p:cNvSpPr>
            <a:spLocks noGrp="1"/>
          </p:cNvSpPr>
          <p:nvPr>
            <p:ph type="subTitle" idx="1"/>
          </p:nvPr>
        </p:nvSpPr>
        <p:spPr/>
        <p:txBody>
          <a:bodyPr/>
          <a:lstStyle/>
          <a:p>
            <a:r>
              <a:rPr lang="fi-FI" dirty="0"/>
              <a:t>Ja muistisairaan läheisen huomioiminen</a:t>
            </a:r>
          </a:p>
          <a:p>
            <a:r>
              <a:rPr lang="fi-FI" sz="1000"/>
              <a:t> </a:t>
            </a:r>
            <a:r>
              <a:rPr lang="fi-FI" sz="1000" spc="-1">
                <a:solidFill>
                  <a:srgbClr val="FFFFFF"/>
                </a:solidFill>
                <a:latin typeface="Montserrat" panose="00000500000000000000" pitchFamily="2" charset="0"/>
                <a:hlinkClick r:id="rId2"/>
              </a:rPr>
              <a:t>CC BY-SA 4.0</a:t>
            </a:r>
            <a:r>
              <a:rPr lang="fi-FI" sz="1000" spc="-1">
                <a:solidFill>
                  <a:srgbClr val="FFFFFF"/>
                </a:solidFill>
                <a:latin typeface="Montserrat" panose="00000500000000000000" pitchFamily="2" charset="0"/>
              </a:rPr>
              <a:t> </a:t>
            </a:r>
            <a:r>
              <a:rPr lang="fi-FI" sz="1000"/>
              <a:t>Riitta </a:t>
            </a:r>
            <a:r>
              <a:rPr lang="fi-FI" sz="1000" dirty="0"/>
              <a:t>Tenkanen-Salmela</a:t>
            </a:r>
          </a:p>
        </p:txBody>
      </p:sp>
    </p:spTree>
    <p:extLst>
      <p:ext uri="{BB962C8B-B14F-4D97-AF65-F5344CB8AC3E}">
        <p14:creationId xmlns:p14="http://schemas.microsoft.com/office/powerpoint/2010/main" val="4301201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ABA64F3E-7A67-4247-8DC8-216874BC0131}"/>
              </a:ext>
            </a:extLst>
          </p:cNvPr>
          <p:cNvSpPr>
            <a:spLocks noGrp="1"/>
          </p:cNvSpPr>
          <p:nvPr>
            <p:ph type="title"/>
          </p:nvPr>
        </p:nvSpPr>
        <p:spPr/>
        <p:txBody>
          <a:bodyPr/>
          <a:lstStyle/>
          <a:p>
            <a:r>
              <a:rPr lang="fi-FI" dirty="0"/>
              <a:t>Muistisairaan arvostava kohtaaminen</a:t>
            </a:r>
          </a:p>
        </p:txBody>
      </p:sp>
      <p:sp>
        <p:nvSpPr>
          <p:cNvPr id="4" name="Sisällön paikkamerkki 3">
            <a:extLst>
              <a:ext uri="{FF2B5EF4-FFF2-40B4-BE49-F238E27FC236}">
                <a16:creationId xmlns:a16="http://schemas.microsoft.com/office/drawing/2014/main" id="{89530A62-DE49-ED49-B99E-165D6AD53A0F}"/>
              </a:ext>
            </a:extLst>
          </p:cNvPr>
          <p:cNvSpPr>
            <a:spLocks noGrp="1"/>
          </p:cNvSpPr>
          <p:nvPr>
            <p:ph idx="1"/>
          </p:nvPr>
        </p:nvSpPr>
        <p:spPr>
          <a:xfrm>
            <a:off x="838200" y="2133600"/>
            <a:ext cx="10515600" cy="3588214"/>
          </a:xfrm>
        </p:spPr>
        <p:txBody>
          <a:bodyPr>
            <a:normAutofit fontScale="92500" lnSpcReduction="20000"/>
          </a:bodyPr>
          <a:lstStyle/>
          <a:p>
            <a:r>
              <a:rPr lang="fi-FI" dirty="0"/>
              <a:t>Ympäristöllä on suuri vaikutus muistisairaan käyttäytymiseen, kiire, levottomuus ym. ”tarttuu”.</a:t>
            </a:r>
          </a:p>
          <a:p>
            <a:r>
              <a:rPr lang="fi-FI" dirty="0"/>
              <a:t>Osaava kohtaaminen edistää muistisairaan hyvää arkea ja elämänlaatua, ehkäisee ja lievittää oireilua.</a:t>
            </a:r>
          </a:p>
          <a:p>
            <a:r>
              <a:rPr lang="fi-FI" dirty="0"/>
              <a:t>Ahdistus ja pelko kasvaa, kun orientoituminen aikaan ja paikkaan on hukassa - &gt;korostuu tarve, ottaa vastaan tunnetila, sanottaa ja keskustella -&gt; välittyy arvostuksen, hyväksynnän ja välittämisen kokemus.</a:t>
            </a:r>
          </a:p>
          <a:p>
            <a:r>
              <a:rPr lang="fi-FI" dirty="0"/>
              <a:t>Lempeä ja arvostava kohtaaminen, kuunteleminen ja kuuleminen rauhoittaa kaaoksessa olevaa mieltä.</a:t>
            </a:r>
          </a:p>
          <a:p>
            <a:r>
              <a:rPr lang="fi-FI" dirty="0"/>
              <a:t>Tunne, että ihmisestä pidetään huolta, on kohtaamisen ydin.</a:t>
            </a:r>
          </a:p>
          <a:p>
            <a:r>
              <a:rPr lang="fi-FI" dirty="0"/>
              <a:t>   ”sanot, että on ikävä olo, mutta mitäs tuumit, jos mennään yhdessä  juomaan päiväkahvit, se yleensä auttaa”,  ”lähdetäänkö yhdessä katsomaan, missä se sinun huone on”, muistellaan miellyttäviä asioita ja aikoja, ”mikä lapsuudessa oli kivointa”</a:t>
            </a:r>
          </a:p>
          <a:p>
            <a:endParaRPr lang="fi-FI" dirty="0"/>
          </a:p>
        </p:txBody>
      </p:sp>
    </p:spTree>
    <p:extLst>
      <p:ext uri="{BB962C8B-B14F-4D97-AF65-F5344CB8AC3E}">
        <p14:creationId xmlns:p14="http://schemas.microsoft.com/office/powerpoint/2010/main" val="162187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67C7096-0788-9EED-9902-A5932D3107D5}"/>
              </a:ext>
            </a:extLst>
          </p:cNvPr>
          <p:cNvSpPr>
            <a:spLocks noGrp="1"/>
          </p:cNvSpPr>
          <p:nvPr>
            <p:ph type="title"/>
          </p:nvPr>
        </p:nvSpPr>
        <p:spPr/>
        <p:txBody>
          <a:bodyPr/>
          <a:lstStyle/>
          <a:p>
            <a:r>
              <a:rPr lang="fi-FI" dirty="0"/>
              <a:t>Muistisairaan kohtaaminen arjessa</a:t>
            </a:r>
          </a:p>
        </p:txBody>
      </p:sp>
      <p:sp>
        <p:nvSpPr>
          <p:cNvPr id="3" name="Sisällön paikkamerkki 2">
            <a:extLst>
              <a:ext uri="{FF2B5EF4-FFF2-40B4-BE49-F238E27FC236}">
                <a16:creationId xmlns:a16="http://schemas.microsoft.com/office/drawing/2014/main" id="{3E3C2EDA-B480-4533-73BC-9A38C6B1A5C3}"/>
              </a:ext>
            </a:extLst>
          </p:cNvPr>
          <p:cNvSpPr>
            <a:spLocks noGrp="1"/>
          </p:cNvSpPr>
          <p:nvPr>
            <p:ph idx="1"/>
          </p:nvPr>
        </p:nvSpPr>
        <p:spPr/>
        <p:txBody>
          <a:bodyPr>
            <a:normAutofit fontScale="92500" lnSpcReduction="20000"/>
          </a:bodyPr>
          <a:lstStyle/>
          <a:p>
            <a:r>
              <a:rPr lang="fi-FI" dirty="0"/>
              <a:t>Vastuuhoitaja – tuttu ääni, kosketus ja olemus</a:t>
            </a:r>
          </a:p>
          <a:p>
            <a:r>
              <a:rPr lang="fi-FI" dirty="0"/>
              <a:t>Tutut keskustelun aiheet</a:t>
            </a:r>
          </a:p>
          <a:p>
            <a:r>
              <a:rPr lang="fi-FI" dirty="0"/>
              <a:t>Suostuminen, että vuorovaikutustilanteet eivät ole ennustettavia</a:t>
            </a:r>
          </a:p>
          <a:p>
            <a:r>
              <a:rPr lang="fi-FI" dirty="0"/>
              <a:t>Kohtaaminen kiireettömästi, oman työn organisointi</a:t>
            </a:r>
          </a:p>
          <a:p>
            <a:r>
              <a:rPr lang="fi-FI" dirty="0"/>
              <a:t>Läsnäolo näissä hetkissä, muistisairas on herkkä vaistoamaan toisen tunnetiloja, kiirettä, huonotuulisuutta</a:t>
            </a:r>
          </a:p>
          <a:p>
            <a:r>
              <a:rPr lang="fi-FI" dirty="0"/>
              <a:t>Sanallinen ja sanaton viestintä, kosketus</a:t>
            </a:r>
          </a:p>
          <a:p>
            <a:r>
              <a:rPr lang="fi-FI" dirty="0"/>
              <a:t>Tiedossa muistisairaan elämänhistoriaa ja mieltymyksiä</a:t>
            </a:r>
          </a:p>
          <a:p>
            <a:r>
              <a:rPr lang="fi-FI" dirty="0" err="1"/>
              <a:t>Validaatio</a:t>
            </a:r>
            <a:r>
              <a:rPr lang="fi-FI" dirty="0"/>
              <a:t> = muistisairaan sisäisen kokemusmaailman ja tunteiden kuulemista ja ymmärtämistä</a:t>
            </a:r>
          </a:p>
          <a:p>
            <a:r>
              <a:rPr lang="fi-FI" dirty="0"/>
              <a:t>Muistelu ja siihen liittyvät tunteet</a:t>
            </a:r>
          </a:p>
          <a:p>
            <a:endParaRPr lang="fi-FI" dirty="0"/>
          </a:p>
        </p:txBody>
      </p:sp>
    </p:spTree>
    <p:extLst>
      <p:ext uri="{BB962C8B-B14F-4D97-AF65-F5344CB8AC3E}">
        <p14:creationId xmlns:p14="http://schemas.microsoft.com/office/powerpoint/2010/main" val="27837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077202-AD5D-E487-E974-A197B0E55D1B}"/>
              </a:ext>
            </a:extLst>
          </p:cNvPr>
          <p:cNvSpPr>
            <a:spLocks noGrp="1"/>
          </p:cNvSpPr>
          <p:nvPr>
            <p:ph type="title"/>
          </p:nvPr>
        </p:nvSpPr>
        <p:spPr/>
        <p:txBody>
          <a:bodyPr/>
          <a:lstStyle/>
          <a:p>
            <a:r>
              <a:rPr lang="fi-FI" dirty="0"/>
              <a:t>Muistisairaan kohtaaminen arjessa</a:t>
            </a:r>
          </a:p>
        </p:txBody>
      </p:sp>
      <p:sp>
        <p:nvSpPr>
          <p:cNvPr id="3" name="Sisällön paikkamerkki 2">
            <a:extLst>
              <a:ext uri="{FF2B5EF4-FFF2-40B4-BE49-F238E27FC236}">
                <a16:creationId xmlns:a16="http://schemas.microsoft.com/office/drawing/2014/main" id="{D4E2D741-997B-F335-8E9E-1A515FA34FA0}"/>
              </a:ext>
            </a:extLst>
          </p:cNvPr>
          <p:cNvSpPr>
            <a:spLocks noGrp="1"/>
          </p:cNvSpPr>
          <p:nvPr>
            <p:ph idx="1"/>
          </p:nvPr>
        </p:nvSpPr>
        <p:spPr/>
        <p:txBody>
          <a:bodyPr/>
          <a:lstStyle/>
          <a:p>
            <a:r>
              <a:rPr lang="fi-FI" dirty="0"/>
              <a:t>Pienetkin juttuhetket ehkäisevät sanakatoa</a:t>
            </a:r>
          </a:p>
          <a:p>
            <a:r>
              <a:rPr lang="fi-FI" dirty="0"/>
              <a:t>Kaikilla meillä, myös muistisairailla on luonnollinen halu tulla kuulluksi ja tarve olla hyödyllinen ja rakastettu</a:t>
            </a:r>
          </a:p>
          <a:p>
            <a:r>
              <a:rPr lang="fi-FI" dirty="0"/>
              <a:t>Arkikuntoutusta</a:t>
            </a:r>
          </a:p>
          <a:p>
            <a:r>
              <a:rPr lang="fi-FI" dirty="0"/>
              <a:t>Virikkeitä ja toimintaa, tuolijumpat, levyraadit, Bingo, muistipelit, vapaaehtoiset ulkoilutus ym.</a:t>
            </a:r>
          </a:p>
          <a:p>
            <a:r>
              <a:rPr lang="fi-FI" dirty="0"/>
              <a:t>Musiikki yhteydessä liikkeeseen</a:t>
            </a:r>
          </a:p>
          <a:p>
            <a:r>
              <a:rPr lang="fi-FI" dirty="0"/>
              <a:t>Mahdollisuus tehdä jotain yhdessä, josta asukas nauttii esim. kahvit kauppahallissa syntymäpäivänä</a:t>
            </a:r>
          </a:p>
          <a:p>
            <a:r>
              <a:rPr lang="fi-FI" dirty="0"/>
              <a:t>Hoitaja tarpeen osallistamisen tukena ja mahdollistajana ja saattajana</a:t>
            </a:r>
          </a:p>
          <a:p>
            <a:endParaRPr lang="fi-FI" dirty="0"/>
          </a:p>
        </p:txBody>
      </p:sp>
    </p:spTree>
    <p:extLst>
      <p:ext uri="{BB962C8B-B14F-4D97-AF65-F5344CB8AC3E}">
        <p14:creationId xmlns:p14="http://schemas.microsoft.com/office/powerpoint/2010/main" val="221066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BB580E-FDD2-13D0-68B7-5DD473A61516}"/>
              </a:ext>
            </a:extLst>
          </p:cNvPr>
          <p:cNvSpPr>
            <a:spLocks noGrp="1"/>
          </p:cNvSpPr>
          <p:nvPr>
            <p:ph type="title"/>
          </p:nvPr>
        </p:nvSpPr>
        <p:spPr/>
        <p:txBody>
          <a:bodyPr/>
          <a:lstStyle/>
          <a:p>
            <a:r>
              <a:rPr lang="fi-FI" dirty="0"/>
              <a:t>Muistisairauteen sairastuneen läheinen tarvitsee tukea</a:t>
            </a:r>
          </a:p>
        </p:txBody>
      </p:sp>
      <p:sp>
        <p:nvSpPr>
          <p:cNvPr id="3" name="Sisällön paikkamerkki 2">
            <a:extLst>
              <a:ext uri="{FF2B5EF4-FFF2-40B4-BE49-F238E27FC236}">
                <a16:creationId xmlns:a16="http://schemas.microsoft.com/office/drawing/2014/main" id="{647AEBF8-F2A0-F8F9-96E1-2D939C2B3B7B}"/>
              </a:ext>
            </a:extLst>
          </p:cNvPr>
          <p:cNvSpPr>
            <a:spLocks noGrp="1"/>
          </p:cNvSpPr>
          <p:nvPr>
            <p:ph idx="1"/>
          </p:nvPr>
        </p:nvSpPr>
        <p:spPr>
          <a:xfrm>
            <a:off x="635726" y="2168434"/>
            <a:ext cx="10718074" cy="3553380"/>
          </a:xfrm>
        </p:spPr>
        <p:txBody>
          <a:bodyPr/>
          <a:lstStyle/>
          <a:p>
            <a:r>
              <a:rPr lang="fi-FI" dirty="0"/>
              <a:t>Läheisten huomioiminen tärkeää ! </a:t>
            </a:r>
          </a:p>
          <a:p>
            <a:r>
              <a:rPr lang="fi-FI" dirty="0"/>
              <a:t>Kerro oireista ja niiden lääkkeettömistä hoidoista</a:t>
            </a:r>
          </a:p>
          <a:p>
            <a:r>
              <a:rPr lang="fi-FI" dirty="0"/>
              <a:t>Tarjoa neuvontaa ja ohjausta (puhelimitse, omaisten tilaisuuksissa, kotikäynneillä ym.)</a:t>
            </a:r>
          </a:p>
          <a:p>
            <a:r>
              <a:rPr lang="fi-FI" dirty="0"/>
              <a:t>Kerro eri tukimuodoista esim. muistiyhdistykset, sopeutumisvalmennus kurssit, tukihenkilöt, perhetyö ym., omaishoito)</a:t>
            </a:r>
          </a:p>
          <a:p>
            <a:r>
              <a:rPr lang="fi-FI" dirty="0"/>
              <a:t>Kiitä – kehu – kuuntele  - kannusta</a:t>
            </a:r>
          </a:p>
          <a:p>
            <a:endParaRPr lang="fi-FI" dirty="0"/>
          </a:p>
        </p:txBody>
      </p:sp>
    </p:spTree>
    <p:extLst>
      <p:ext uri="{BB962C8B-B14F-4D97-AF65-F5344CB8AC3E}">
        <p14:creationId xmlns:p14="http://schemas.microsoft.com/office/powerpoint/2010/main" val="330128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1FA782-E290-FFCE-7201-DF7280023537}"/>
              </a:ext>
            </a:extLst>
          </p:cNvPr>
          <p:cNvSpPr>
            <a:spLocks noGrp="1"/>
          </p:cNvSpPr>
          <p:nvPr>
            <p:ph type="title"/>
          </p:nvPr>
        </p:nvSpPr>
        <p:spPr/>
        <p:txBody>
          <a:bodyPr/>
          <a:lstStyle/>
          <a:p>
            <a:r>
              <a:rPr lang="fi-FI" dirty="0"/>
              <a:t>Miten omaisena kohtaat muistisairaan läheisesi?</a:t>
            </a:r>
          </a:p>
        </p:txBody>
      </p:sp>
      <p:sp>
        <p:nvSpPr>
          <p:cNvPr id="3" name="Sisällön paikkamerkki 2">
            <a:extLst>
              <a:ext uri="{FF2B5EF4-FFF2-40B4-BE49-F238E27FC236}">
                <a16:creationId xmlns:a16="http://schemas.microsoft.com/office/drawing/2014/main" id="{10209E2A-E40C-9779-9B3D-4191D01EB485}"/>
              </a:ext>
            </a:extLst>
          </p:cNvPr>
          <p:cNvSpPr>
            <a:spLocks noGrp="1"/>
          </p:cNvSpPr>
          <p:nvPr>
            <p:ph idx="1"/>
          </p:nvPr>
        </p:nvSpPr>
        <p:spPr/>
        <p:txBody>
          <a:bodyPr/>
          <a:lstStyle/>
          <a:p>
            <a:r>
              <a:rPr lang="fi-FI" dirty="0"/>
              <a:t>Hanki tietoa</a:t>
            </a:r>
          </a:p>
          <a:p>
            <a:r>
              <a:rPr lang="fi-FI" dirty="0"/>
              <a:t>Varmista koti- ja lähiympäristön turvallisuus</a:t>
            </a:r>
          </a:p>
          <a:p>
            <a:r>
              <a:rPr lang="fi-FI" dirty="0"/>
              <a:t>Luo ja ylläpidä säännöllisiä rutiineja -&gt; luovat turvaa ja ennakoitavuutta muistisairaan arkeen</a:t>
            </a:r>
          </a:p>
          <a:p>
            <a:r>
              <a:rPr lang="fi-FI" dirty="0"/>
              <a:t>Tue ja kannusta säännölliseen liikuntaan; kävelyyn, puutarhan hoitoon ja jumppaan</a:t>
            </a:r>
          </a:p>
          <a:p>
            <a:r>
              <a:rPr lang="fi-FI" dirty="0"/>
              <a:t>Aktivoi ajattelua esim. sanaristikot, sudokut, palapelit, lautapelit, musiikki, yhdessä laulaminen, kotieläimet, käsityöt ym.</a:t>
            </a:r>
          </a:p>
          <a:p>
            <a:r>
              <a:rPr lang="fi-FI" dirty="0"/>
              <a:t>Edistä sosiaalista kanssakäymistä perheen, ystävien ja yhteisöjen kanssa</a:t>
            </a:r>
          </a:p>
          <a:p>
            <a:endParaRPr lang="fi-FI" dirty="0"/>
          </a:p>
        </p:txBody>
      </p:sp>
    </p:spTree>
    <p:extLst>
      <p:ext uri="{BB962C8B-B14F-4D97-AF65-F5344CB8AC3E}">
        <p14:creationId xmlns:p14="http://schemas.microsoft.com/office/powerpoint/2010/main" val="315156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3984A1-4D70-E4C8-C589-5E861DC21BDF}"/>
              </a:ext>
            </a:extLst>
          </p:cNvPr>
          <p:cNvSpPr>
            <a:spLocks noGrp="1"/>
          </p:cNvSpPr>
          <p:nvPr>
            <p:ph type="title"/>
          </p:nvPr>
        </p:nvSpPr>
        <p:spPr/>
        <p:txBody>
          <a:bodyPr/>
          <a:lstStyle/>
          <a:p>
            <a:r>
              <a:rPr lang="fi-FI" dirty="0"/>
              <a:t>Miten omaisena kohtaat muistisairaan läheisesi?</a:t>
            </a:r>
          </a:p>
        </p:txBody>
      </p:sp>
      <p:sp>
        <p:nvSpPr>
          <p:cNvPr id="3" name="Sisällön paikkamerkki 2">
            <a:extLst>
              <a:ext uri="{FF2B5EF4-FFF2-40B4-BE49-F238E27FC236}">
                <a16:creationId xmlns:a16="http://schemas.microsoft.com/office/drawing/2014/main" id="{4A74E58E-1F2A-7790-B85A-2EBEAB667415}"/>
              </a:ext>
            </a:extLst>
          </p:cNvPr>
          <p:cNvSpPr>
            <a:spLocks noGrp="1"/>
          </p:cNvSpPr>
          <p:nvPr>
            <p:ph idx="1"/>
          </p:nvPr>
        </p:nvSpPr>
        <p:spPr>
          <a:xfrm>
            <a:off x="905690" y="2203269"/>
            <a:ext cx="10448109" cy="3518545"/>
          </a:xfrm>
        </p:spPr>
        <p:txBody>
          <a:bodyPr/>
          <a:lstStyle/>
          <a:p>
            <a:r>
              <a:rPr lang="fi-FI" dirty="0"/>
              <a:t>Kuuntele ja ole aidosti läsnä, ole kärsivällinen.</a:t>
            </a:r>
          </a:p>
          <a:p>
            <a:r>
              <a:rPr lang="fi-FI" dirty="0"/>
              <a:t>Käytä  keskustelussa selkeitä lauseita, anna positiivista palautetta, anna aikaa ilmaista itseään.</a:t>
            </a:r>
          </a:p>
          <a:p>
            <a:r>
              <a:rPr lang="fi-FI" dirty="0" err="1"/>
              <a:t>Fysio</a:t>
            </a:r>
            <a:r>
              <a:rPr lang="fi-FI" dirty="0"/>
              <a:t>- ja toimintaterapia ylläpitää ja edistää toimintakykyä ja säilyttää itsenäisyyttä</a:t>
            </a:r>
          </a:p>
          <a:p>
            <a:r>
              <a:rPr lang="fi-FI" dirty="0"/>
              <a:t>Lepo- ja uni ja ravitsemus!</a:t>
            </a:r>
          </a:p>
          <a:p>
            <a:r>
              <a:rPr lang="fi-FI" dirty="0"/>
              <a:t>Läheisen ja omaisen hyvinvointi -&gt; vertaisryhmät ja ammattiapu</a:t>
            </a:r>
          </a:p>
          <a:p>
            <a:endParaRPr lang="fi-FI" dirty="0"/>
          </a:p>
        </p:txBody>
      </p:sp>
    </p:spTree>
    <p:extLst>
      <p:ext uri="{BB962C8B-B14F-4D97-AF65-F5344CB8AC3E}">
        <p14:creationId xmlns:p14="http://schemas.microsoft.com/office/powerpoint/2010/main" val="163267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4642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Pulse yleis">
  <a:themeElements>
    <a:clrScheme name="Xamk Pulse">
      <a:dk1>
        <a:srgbClr val="001B2A"/>
      </a:dk1>
      <a:lt1>
        <a:srgbClr val="FFFFFF"/>
      </a:lt1>
      <a:dk2>
        <a:srgbClr val="001B2A"/>
      </a:dk2>
      <a:lt2>
        <a:srgbClr val="E7E6E6"/>
      </a:lt2>
      <a:accent1>
        <a:srgbClr val="ED0B6F"/>
      </a:accent1>
      <a:accent2>
        <a:srgbClr val="FF4C3A"/>
      </a:accent2>
      <a:accent3>
        <a:srgbClr val="A33AFF"/>
      </a:accent3>
      <a:accent4>
        <a:srgbClr val="0ED9A3"/>
      </a:accent4>
      <a:accent5>
        <a:srgbClr val="FFF680"/>
      </a:accent5>
      <a:accent6>
        <a:srgbClr val="FE2F4F"/>
      </a:accent6>
      <a:hlink>
        <a:srgbClr val="ED0B6F"/>
      </a:hlink>
      <a:folHlink>
        <a:srgbClr val="FF4D3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ulse Avoin AMK">
  <a:themeElements>
    <a:clrScheme name="Xamk Pulse">
      <a:dk1>
        <a:srgbClr val="001B2A"/>
      </a:dk1>
      <a:lt1>
        <a:srgbClr val="FFFFFF"/>
      </a:lt1>
      <a:dk2>
        <a:srgbClr val="001B2A"/>
      </a:dk2>
      <a:lt2>
        <a:srgbClr val="E7E6E6"/>
      </a:lt2>
      <a:accent1>
        <a:srgbClr val="ED0B6F"/>
      </a:accent1>
      <a:accent2>
        <a:srgbClr val="FF4C3A"/>
      </a:accent2>
      <a:accent3>
        <a:srgbClr val="A33AFF"/>
      </a:accent3>
      <a:accent4>
        <a:srgbClr val="0ED9A3"/>
      </a:accent4>
      <a:accent5>
        <a:srgbClr val="FFF680"/>
      </a:accent5>
      <a:accent6>
        <a:srgbClr val="FE2F4F"/>
      </a:accent6>
      <a:hlink>
        <a:srgbClr val="ED0B6F"/>
      </a:hlink>
      <a:folHlink>
        <a:srgbClr val="FF4D3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ulse Microcourses">
  <a:themeElements>
    <a:clrScheme name="Xamk Pulse">
      <a:dk1>
        <a:srgbClr val="001B2A"/>
      </a:dk1>
      <a:lt1>
        <a:srgbClr val="FFFFFF"/>
      </a:lt1>
      <a:dk2>
        <a:srgbClr val="001B2A"/>
      </a:dk2>
      <a:lt2>
        <a:srgbClr val="E7E6E6"/>
      </a:lt2>
      <a:accent1>
        <a:srgbClr val="ED0B6F"/>
      </a:accent1>
      <a:accent2>
        <a:srgbClr val="FF4C3A"/>
      </a:accent2>
      <a:accent3>
        <a:srgbClr val="A33AFF"/>
      </a:accent3>
      <a:accent4>
        <a:srgbClr val="0ED9A3"/>
      </a:accent4>
      <a:accent5>
        <a:srgbClr val="FFF680"/>
      </a:accent5>
      <a:accent6>
        <a:srgbClr val="FE2F4F"/>
      </a:accent6>
      <a:hlink>
        <a:srgbClr val="ED0B6F"/>
      </a:hlink>
      <a:folHlink>
        <a:srgbClr val="FF4D3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ulse taydennyskoulutus organisaatioille">
  <a:themeElements>
    <a:clrScheme name="Xamk Pulse">
      <a:dk1>
        <a:srgbClr val="001B2A"/>
      </a:dk1>
      <a:lt1>
        <a:srgbClr val="FFFFFF"/>
      </a:lt1>
      <a:dk2>
        <a:srgbClr val="001B2A"/>
      </a:dk2>
      <a:lt2>
        <a:srgbClr val="E7E6E6"/>
      </a:lt2>
      <a:accent1>
        <a:srgbClr val="ED0B6F"/>
      </a:accent1>
      <a:accent2>
        <a:srgbClr val="FF4C3A"/>
      </a:accent2>
      <a:accent3>
        <a:srgbClr val="A33AFF"/>
      </a:accent3>
      <a:accent4>
        <a:srgbClr val="0ED9A3"/>
      </a:accent4>
      <a:accent5>
        <a:srgbClr val="FFF680"/>
      </a:accent5>
      <a:accent6>
        <a:srgbClr val="FE2F4F"/>
      </a:accent6>
      <a:hlink>
        <a:srgbClr val="ED0B6F"/>
      </a:hlink>
      <a:folHlink>
        <a:srgbClr val="FF4D3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2926</TotalTime>
  <Words>453</Words>
  <Application>Microsoft Office PowerPoint</Application>
  <PresentationFormat>Laajakuva</PresentationFormat>
  <Paragraphs>47</Paragraphs>
  <Slides>8</Slides>
  <Notes>0</Notes>
  <HiddenSlides>0</HiddenSlides>
  <MMClips>0</MMClips>
  <ScaleCrop>false</ScaleCrop>
  <HeadingPairs>
    <vt:vector size="6" baseType="variant">
      <vt:variant>
        <vt:lpstr>Käytetyt fontit</vt:lpstr>
      </vt:variant>
      <vt:variant>
        <vt:i4>3</vt:i4>
      </vt:variant>
      <vt:variant>
        <vt:lpstr>Teema</vt:lpstr>
      </vt:variant>
      <vt:variant>
        <vt:i4>4</vt:i4>
      </vt:variant>
      <vt:variant>
        <vt:lpstr>Dian otsikot</vt:lpstr>
      </vt:variant>
      <vt:variant>
        <vt:i4>8</vt:i4>
      </vt:variant>
    </vt:vector>
  </HeadingPairs>
  <TitlesOfParts>
    <vt:vector size="15" baseType="lpstr">
      <vt:lpstr>Montserrat</vt:lpstr>
      <vt:lpstr>Montserrat Medium</vt:lpstr>
      <vt:lpstr>Arial</vt:lpstr>
      <vt:lpstr>Pulse yleis</vt:lpstr>
      <vt:lpstr>Pulse Avoin AMK</vt:lpstr>
      <vt:lpstr>Pulse Microcourses</vt:lpstr>
      <vt:lpstr>Pulse taydennyskoulutus organisaatioille</vt:lpstr>
      <vt:lpstr>Muistisairaan arvostava kohtaaminen hoitotyössä</vt:lpstr>
      <vt:lpstr>Muistisairaan arvostava kohtaaminen</vt:lpstr>
      <vt:lpstr>Muistisairaan kohtaaminen arjessa</vt:lpstr>
      <vt:lpstr>Muistisairaan kohtaaminen arjessa</vt:lpstr>
      <vt:lpstr>Muistisairauteen sairastuneen läheinen tarvitsee tukea</vt:lpstr>
      <vt:lpstr>Miten omaisena kohtaat muistisairaan läheisesi?</vt:lpstr>
      <vt:lpstr>Miten omaisena kohtaat muistisairaan läheisesi?</vt:lpstr>
      <vt:lpstr>PowerPoint-esitys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XAMK Pulse</dc:title>
  <dc:subject/>
  <dc:creator>XAMK / Mainostoimisto Ilme</dc:creator>
  <cp:keywords/>
  <dc:description/>
  <cp:lastModifiedBy>Juuti Noora</cp:lastModifiedBy>
  <cp:revision>62</cp:revision>
  <dcterms:created xsi:type="dcterms:W3CDTF">2020-02-21T11:32:20Z</dcterms:created>
  <dcterms:modified xsi:type="dcterms:W3CDTF">2026-01-30T13:55:00Z</dcterms:modified>
  <cp:category/>
</cp:coreProperties>
</file>