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57" r:id="rId4"/>
    <p:sldId id="256" r:id="rId5"/>
    <p:sldId id="258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597B8-D3D1-4FB6-8C06-3D9C3392E241}" type="datetimeFigureOut">
              <a:rPr lang="fi-FI" smtClean="0"/>
              <a:pPr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2DA06-07D8-463A-9398-368322EE8B16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KoneDigi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1200" dirty="0"/>
              <a:t>Tekijät: Jaakko Ahoranta, Ville Salminen, Ari Haukijärvi, Kimmo Laaksonen, Ilkka Linnala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13"/>
            <a:ext cx="1261981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37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va 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08585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Kuva%20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3470949" y="3593949"/>
            <a:ext cx="2088231" cy="219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uorakulmio 9"/>
          <p:cNvSpPr/>
          <p:nvPr/>
        </p:nvSpPr>
        <p:spPr>
          <a:xfrm>
            <a:off x="1691680" y="404664"/>
            <a:ext cx="2088232" cy="2448272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2" name="Suora nuoliyhdysviiva 11"/>
          <p:cNvCxnSpPr/>
          <p:nvPr/>
        </p:nvCxnSpPr>
        <p:spPr>
          <a:xfrm>
            <a:off x="3131840" y="2852936"/>
            <a:ext cx="792088" cy="6480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ikehys 13"/>
          <p:cNvSpPr txBox="1"/>
          <p:nvPr/>
        </p:nvSpPr>
        <p:spPr>
          <a:xfrm>
            <a:off x="6012160" y="3717032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Leikkaamaton kappale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va 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08585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Kuva%200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4722144" y="2846808"/>
            <a:ext cx="2016223" cy="231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leik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3068960"/>
            <a:ext cx="2199121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uorakulmio 9"/>
          <p:cNvSpPr/>
          <p:nvPr/>
        </p:nvSpPr>
        <p:spPr>
          <a:xfrm>
            <a:off x="5076056" y="332656"/>
            <a:ext cx="1944216" cy="201622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1" name="Suora nuoliyhdysviiva 10"/>
          <p:cNvCxnSpPr>
            <a:endCxn id="1027" idx="3"/>
          </p:cNvCxnSpPr>
          <p:nvPr/>
        </p:nvCxnSpPr>
        <p:spPr>
          <a:xfrm rot="5400000">
            <a:off x="5511168" y="2567968"/>
            <a:ext cx="648072" cy="2098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ikehys 13"/>
          <p:cNvSpPr txBox="1"/>
          <p:nvPr/>
        </p:nvSpPr>
        <p:spPr>
          <a:xfrm>
            <a:off x="3347864" y="544522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Kokoleikkaus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va 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08585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Kuva%200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4736062" y="3336946"/>
            <a:ext cx="2304256" cy="2344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leik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3356992"/>
            <a:ext cx="254506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uora nuoliyhdysviiva 11"/>
          <p:cNvCxnSpPr/>
          <p:nvPr/>
        </p:nvCxnSpPr>
        <p:spPr>
          <a:xfrm rot="16200000" flipH="1">
            <a:off x="4535996" y="2600908"/>
            <a:ext cx="792088" cy="432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orakulmio 12"/>
          <p:cNvSpPr/>
          <p:nvPr/>
        </p:nvSpPr>
        <p:spPr>
          <a:xfrm>
            <a:off x="3635896" y="404664"/>
            <a:ext cx="1944216" cy="201622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Tekstikehys 14"/>
          <p:cNvSpPr txBox="1"/>
          <p:nvPr/>
        </p:nvSpPr>
        <p:spPr>
          <a:xfrm>
            <a:off x="3491880" y="587727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Puolileikkaus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va 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08585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Kuva 0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4695743" y="3017226"/>
            <a:ext cx="2308515" cy="2411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leik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3140968"/>
            <a:ext cx="249191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kstikehys 10"/>
          <p:cNvSpPr txBox="1"/>
          <p:nvPr/>
        </p:nvSpPr>
        <p:spPr>
          <a:xfrm>
            <a:off x="3347864" y="558924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Osaleikkaus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Leikkaukset_Korj</Template>
  <TotalTime>3</TotalTime>
  <Words>22</Words>
  <Application>Microsoft Office PowerPoint</Application>
  <PresentationFormat>Näytössä katseltava diaesitys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KoneDigi</vt:lpstr>
      <vt:lpstr>PowerPoint-esitys</vt:lpstr>
      <vt:lpstr>PowerPoint-esitys</vt:lpstr>
      <vt:lpstr>PowerPoint-esitys</vt:lpstr>
      <vt:lpstr>PowerPoint-esitys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KONEDIGI</dc:title>
  <dc:creator>Ville Salminen</dc:creator>
  <cp:lastModifiedBy>Ville Salminen</cp:lastModifiedBy>
  <cp:revision>3</cp:revision>
  <dcterms:created xsi:type="dcterms:W3CDTF">2020-01-23T12:30:21Z</dcterms:created>
  <dcterms:modified xsi:type="dcterms:W3CDTF">2020-03-27T06:13:48Z</dcterms:modified>
</cp:coreProperties>
</file>