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38"/>
  </p:notesMasterIdLst>
  <p:sldIdLst>
    <p:sldId id="256" r:id="rId2"/>
    <p:sldId id="293" r:id="rId3"/>
    <p:sldId id="294" r:id="rId4"/>
    <p:sldId id="289" r:id="rId5"/>
    <p:sldId id="292"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6" r:id="rId24"/>
    <p:sldId id="275" r:id="rId25"/>
    <p:sldId id="278" r:id="rId26"/>
    <p:sldId id="279" r:id="rId27"/>
    <p:sldId id="280" r:id="rId28"/>
    <p:sldId id="281" r:id="rId29"/>
    <p:sldId id="283" r:id="rId30"/>
    <p:sldId id="284" r:id="rId31"/>
    <p:sldId id="285" r:id="rId32"/>
    <p:sldId id="286" r:id="rId33"/>
    <p:sldId id="288" r:id="rId34"/>
    <p:sldId id="290" r:id="rId35"/>
    <p:sldId id="291" r:id="rId36"/>
    <p:sldId id="295" r:id="rId3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5C73B37-1094-44E0-81E0-E9B2A6EF42E6}" v="38" dt="2026-01-27T13:06:57.56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55" d="100"/>
          <a:sy n="155" d="100"/>
        </p:scale>
        <p:origin x="2706" y="15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microsoft.com/office/2016/11/relationships/changesInfo" Target="changesInfos/changesInfo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uuti Noora" userId="465eae5f-8fa1-4dfc-9f99-5484827e7ebd" providerId="ADAL" clId="{9D2202CF-5012-4C69-B742-CF667A323BB4}"/>
    <pc:docChg chg="custSel modSld">
      <pc:chgData name="Juuti Noora" userId="465eae5f-8fa1-4dfc-9f99-5484827e7ebd" providerId="ADAL" clId="{9D2202CF-5012-4C69-B742-CF667A323BB4}" dt="2026-01-27T13:07:04.806" v="57" actId="20577"/>
      <pc:docMkLst>
        <pc:docMk/>
      </pc:docMkLst>
      <pc:sldChg chg="addSp delSp modSp mod">
        <pc:chgData name="Juuti Noora" userId="465eae5f-8fa1-4dfc-9f99-5484827e7ebd" providerId="ADAL" clId="{9D2202CF-5012-4C69-B742-CF667A323BB4}" dt="2026-01-27T13:07:04.806" v="57" actId="20577"/>
        <pc:sldMkLst>
          <pc:docMk/>
          <pc:sldMk cId="3574255380" sldId="256"/>
        </pc:sldMkLst>
        <pc:spChg chg="add mod">
          <ac:chgData name="Juuti Noora" userId="465eae5f-8fa1-4dfc-9f99-5484827e7ebd" providerId="ADAL" clId="{9D2202CF-5012-4C69-B742-CF667A323BB4}" dt="2026-01-27T13:07:04.806" v="57" actId="20577"/>
          <ac:spMkLst>
            <pc:docMk/>
            <pc:sldMk cId="3574255380" sldId="256"/>
            <ac:spMk id="3" creationId="{D9036970-B840-C14F-6474-ADB35F6A8D30}"/>
          </ac:spMkLst>
        </pc:spChg>
        <pc:spChg chg="mod">
          <ac:chgData name="Juuti Noora" userId="465eae5f-8fa1-4dfc-9f99-5484827e7ebd" providerId="ADAL" clId="{9D2202CF-5012-4C69-B742-CF667A323BB4}" dt="2026-01-27T13:02:32.506" v="1"/>
          <ac:spMkLst>
            <pc:docMk/>
            <pc:sldMk cId="3574255380" sldId="256"/>
            <ac:spMk id="5" creationId="{8C3CC6FB-99AB-41F2-9CD0-4DB6C4D11B59}"/>
          </ac:spMkLst>
        </pc:spChg>
        <pc:picChg chg="del">
          <ac:chgData name="Juuti Noora" userId="465eae5f-8fa1-4dfc-9f99-5484827e7ebd" providerId="ADAL" clId="{9D2202CF-5012-4C69-B742-CF667A323BB4}" dt="2026-01-27T13:02:26.120" v="0" actId="478"/>
          <ac:picMkLst>
            <pc:docMk/>
            <pc:sldMk cId="3574255380" sldId="256"/>
            <ac:picMk id="4" creationId="{E71F2DFA-0AB3-4C16-9ED4-847ACEBDAA6A}"/>
          </ac:picMkLst>
        </pc:picChg>
      </pc:sldChg>
      <pc:sldChg chg="modSp">
        <pc:chgData name="Juuti Noora" userId="465eae5f-8fa1-4dfc-9f99-5484827e7ebd" providerId="ADAL" clId="{9D2202CF-5012-4C69-B742-CF667A323BB4}" dt="2026-01-27T13:03:23.242" v="8"/>
        <pc:sldMkLst>
          <pc:docMk/>
          <pc:sldMk cId="397140736" sldId="258"/>
        </pc:sldMkLst>
        <pc:spChg chg="mod">
          <ac:chgData name="Juuti Noora" userId="465eae5f-8fa1-4dfc-9f99-5484827e7ebd" providerId="ADAL" clId="{9D2202CF-5012-4C69-B742-CF667A323BB4}" dt="2026-01-27T13:03:23.242" v="8"/>
          <ac:spMkLst>
            <pc:docMk/>
            <pc:sldMk cId="397140736" sldId="258"/>
            <ac:spMk id="5" creationId="{3A951F6F-90E5-40DE-8527-7931773EA524}"/>
          </ac:spMkLst>
        </pc:spChg>
      </pc:sldChg>
      <pc:sldChg chg="modSp">
        <pc:chgData name="Juuti Noora" userId="465eae5f-8fa1-4dfc-9f99-5484827e7ebd" providerId="ADAL" clId="{9D2202CF-5012-4C69-B742-CF667A323BB4}" dt="2026-01-27T13:03:26.116" v="9"/>
        <pc:sldMkLst>
          <pc:docMk/>
          <pc:sldMk cId="114339231" sldId="259"/>
        </pc:sldMkLst>
        <pc:spChg chg="mod">
          <ac:chgData name="Juuti Noora" userId="465eae5f-8fa1-4dfc-9f99-5484827e7ebd" providerId="ADAL" clId="{9D2202CF-5012-4C69-B742-CF667A323BB4}" dt="2026-01-27T13:03:26.116" v="9"/>
          <ac:spMkLst>
            <pc:docMk/>
            <pc:sldMk cId="114339231" sldId="259"/>
            <ac:spMk id="5" creationId="{226E07CD-6231-47BE-870B-C8CC9ACD127F}"/>
          </ac:spMkLst>
        </pc:spChg>
      </pc:sldChg>
      <pc:sldChg chg="delSp modSp mod">
        <pc:chgData name="Juuti Noora" userId="465eae5f-8fa1-4dfc-9f99-5484827e7ebd" providerId="ADAL" clId="{9D2202CF-5012-4C69-B742-CF667A323BB4}" dt="2026-01-27T13:03:31.087" v="11"/>
        <pc:sldMkLst>
          <pc:docMk/>
          <pc:sldMk cId="1784487327" sldId="260"/>
        </pc:sldMkLst>
        <pc:spChg chg="mod">
          <ac:chgData name="Juuti Noora" userId="465eae5f-8fa1-4dfc-9f99-5484827e7ebd" providerId="ADAL" clId="{9D2202CF-5012-4C69-B742-CF667A323BB4}" dt="2026-01-27T13:03:31.087" v="11"/>
          <ac:spMkLst>
            <pc:docMk/>
            <pc:sldMk cId="1784487327" sldId="260"/>
            <ac:spMk id="6" creationId="{B7E2A150-E3DD-409D-9B80-FCE7BAB1DDE1}"/>
          </ac:spMkLst>
        </pc:spChg>
        <pc:picChg chg="del">
          <ac:chgData name="Juuti Noora" userId="465eae5f-8fa1-4dfc-9f99-5484827e7ebd" providerId="ADAL" clId="{9D2202CF-5012-4C69-B742-CF667A323BB4}" dt="2026-01-27T13:03:28.201" v="10" actId="478"/>
          <ac:picMkLst>
            <pc:docMk/>
            <pc:sldMk cId="1784487327" sldId="260"/>
            <ac:picMk id="4" creationId="{A6034C43-6C6D-46D1-AD98-037878984C9D}"/>
          </ac:picMkLst>
        </pc:picChg>
      </pc:sldChg>
      <pc:sldChg chg="modSp">
        <pc:chgData name="Juuti Noora" userId="465eae5f-8fa1-4dfc-9f99-5484827e7ebd" providerId="ADAL" clId="{9D2202CF-5012-4C69-B742-CF667A323BB4}" dt="2026-01-27T13:03:34.713" v="12"/>
        <pc:sldMkLst>
          <pc:docMk/>
          <pc:sldMk cId="1479715734" sldId="261"/>
        </pc:sldMkLst>
        <pc:spChg chg="mod">
          <ac:chgData name="Juuti Noora" userId="465eae5f-8fa1-4dfc-9f99-5484827e7ebd" providerId="ADAL" clId="{9D2202CF-5012-4C69-B742-CF667A323BB4}" dt="2026-01-27T13:03:34.713" v="12"/>
          <ac:spMkLst>
            <pc:docMk/>
            <pc:sldMk cId="1479715734" sldId="261"/>
            <ac:spMk id="5" creationId="{505E654C-7AAE-4731-8D47-0735941937A1}"/>
          </ac:spMkLst>
        </pc:spChg>
      </pc:sldChg>
      <pc:sldChg chg="modSp">
        <pc:chgData name="Juuti Noora" userId="465eae5f-8fa1-4dfc-9f99-5484827e7ebd" providerId="ADAL" clId="{9D2202CF-5012-4C69-B742-CF667A323BB4}" dt="2026-01-27T13:03:40.418" v="13"/>
        <pc:sldMkLst>
          <pc:docMk/>
          <pc:sldMk cId="262770737" sldId="262"/>
        </pc:sldMkLst>
        <pc:spChg chg="mod">
          <ac:chgData name="Juuti Noora" userId="465eae5f-8fa1-4dfc-9f99-5484827e7ebd" providerId="ADAL" clId="{9D2202CF-5012-4C69-B742-CF667A323BB4}" dt="2026-01-27T13:03:40.418" v="13"/>
          <ac:spMkLst>
            <pc:docMk/>
            <pc:sldMk cId="262770737" sldId="262"/>
            <ac:spMk id="5" creationId="{DB93DF34-9746-469B-BFE1-631580474A15}"/>
          </ac:spMkLst>
        </pc:spChg>
      </pc:sldChg>
      <pc:sldChg chg="modSp">
        <pc:chgData name="Juuti Noora" userId="465eae5f-8fa1-4dfc-9f99-5484827e7ebd" providerId="ADAL" clId="{9D2202CF-5012-4C69-B742-CF667A323BB4}" dt="2026-01-27T13:03:43.891" v="14"/>
        <pc:sldMkLst>
          <pc:docMk/>
          <pc:sldMk cId="3028376991" sldId="263"/>
        </pc:sldMkLst>
        <pc:spChg chg="mod">
          <ac:chgData name="Juuti Noora" userId="465eae5f-8fa1-4dfc-9f99-5484827e7ebd" providerId="ADAL" clId="{9D2202CF-5012-4C69-B742-CF667A323BB4}" dt="2026-01-27T13:03:43.891" v="14"/>
          <ac:spMkLst>
            <pc:docMk/>
            <pc:sldMk cId="3028376991" sldId="263"/>
            <ac:spMk id="5" creationId="{260E73F9-FE63-45E2-99DE-664F51815D88}"/>
          </ac:spMkLst>
        </pc:spChg>
      </pc:sldChg>
      <pc:sldChg chg="modSp">
        <pc:chgData name="Juuti Noora" userId="465eae5f-8fa1-4dfc-9f99-5484827e7ebd" providerId="ADAL" clId="{9D2202CF-5012-4C69-B742-CF667A323BB4}" dt="2026-01-27T13:03:49.917" v="15"/>
        <pc:sldMkLst>
          <pc:docMk/>
          <pc:sldMk cId="4034108177" sldId="264"/>
        </pc:sldMkLst>
        <pc:spChg chg="mod">
          <ac:chgData name="Juuti Noora" userId="465eae5f-8fa1-4dfc-9f99-5484827e7ebd" providerId="ADAL" clId="{9D2202CF-5012-4C69-B742-CF667A323BB4}" dt="2026-01-27T13:03:49.917" v="15"/>
          <ac:spMkLst>
            <pc:docMk/>
            <pc:sldMk cId="4034108177" sldId="264"/>
            <ac:spMk id="5" creationId="{A3F278CA-8BAA-4626-8764-F83207941986}"/>
          </ac:spMkLst>
        </pc:spChg>
      </pc:sldChg>
      <pc:sldChg chg="modSp">
        <pc:chgData name="Juuti Noora" userId="465eae5f-8fa1-4dfc-9f99-5484827e7ebd" providerId="ADAL" clId="{9D2202CF-5012-4C69-B742-CF667A323BB4}" dt="2026-01-27T13:03:52.854" v="16"/>
        <pc:sldMkLst>
          <pc:docMk/>
          <pc:sldMk cId="6041274" sldId="265"/>
        </pc:sldMkLst>
        <pc:spChg chg="mod">
          <ac:chgData name="Juuti Noora" userId="465eae5f-8fa1-4dfc-9f99-5484827e7ebd" providerId="ADAL" clId="{9D2202CF-5012-4C69-B742-CF667A323BB4}" dt="2026-01-27T13:03:52.854" v="16"/>
          <ac:spMkLst>
            <pc:docMk/>
            <pc:sldMk cId="6041274" sldId="265"/>
            <ac:spMk id="5" creationId="{8050DBAC-C531-49C8-96CC-8AA04A9D486E}"/>
          </ac:spMkLst>
        </pc:spChg>
      </pc:sldChg>
      <pc:sldChg chg="modSp">
        <pc:chgData name="Juuti Noora" userId="465eae5f-8fa1-4dfc-9f99-5484827e7ebd" providerId="ADAL" clId="{9D2202CF-5012-4C69-B742-CF667A323BB4}" dt="2026-01-27T13:03:56.572" v="17"/>
        <pc:sldMkLst>
          <pc:docMk/>
          <pc:sldMk cId="1910308967" sldId="266"/>
        </pc:sldMkLst>
        <pc:spChg chg="mod">
          <ac:chgData name="Juuti Noora" userId="465eae5f-8fa1-4dfc-9f99-5484827e7ebd" providerId="ADAL" clId="{9D2202CF-5012-4C69-B742-CF667A323BB4}" dt="2026-01-27T13:03:56.572" v="17"/>
          <ac:spMkLst>
            <pc:docMk/>
            <pc:sldMk cId="1910308967" sldId="266"/>
            <ac:spMk id="5" creationId="{7351722C-5F4F-4756-9051-DCB6EC831270}"/>
          </ac:spMkLst>
        </pc:spChg>
      </pc:sldChg>
      <pc:sldChg chg="modSp">
        <pc:chgData name="Juuti Noora" userId="465eae5f-8fa1-4dfc-9f99-5484827e7ebd" providerId="ADAL" clId="{9D2202CF-5012-4C69-B742-CF667A323BB4}" dt="2026-01-27T13:03:59.643" v="18"/>
        <pc:sldMkLst>
          <pc:docMk/>
          <pc:sldMk cId="233399876" sldId="267"/>
        </pc:sldMkLst>
        <pc:spChg chg="mod">
          <ac:chgData name="Juuti Noora" userId="465eae5f-8fa1-4dfc-9f99-5484827e7ebd" providerId="ADAL" clId="{9D2202CF-5012-4C69-B742-CF667A323BB4}" dt="2026-01-27T13:03:59.643" v="18"/>
          <ac:spMkLst>
            <pc:docMk/>
            <pc:sldMk cId="233399876" sldId="267"/>
            <ac:spMk id="5" creationId="{E8C35489-B9D7-4B26-B92C-E00F18A4F17F}"/>
          </ac:spMkLst>
        </pc:spChg>
      </pc:sldChg>
      <pc:sldChg chg="delSp modSp mod">
        <pc:chgData name="Juuti Noora" userId="465eae5f-8fa1-4dfc-9f99-5484827e7ebd" providerId="ADAL" clId="{9D2202CF-5012-4C69-B742-CF667A323BB4}" dt="2026-01-27T13:04:04.908" v="20"/>
        <pc:sldMkLst>
          <pc:docMk/>
          <pc:sldMk cId="1615781697" sldId="268"/>
        </pc:sldMkLst>
        <pc:spChg chg="mod">
          <ac:chgData name="Juuti Noora" userId="465eae5f-8fa1-4dfc-9f99-5484827e7ebd" providerId="ADAL" clId="{9D2202CF-5012-4C69-B742-CF667A323BB4}" dt="2026-01-27T13:04:04.908" v="20"/>
          <ac:spMkLst>
            <pc:docMk/>
            <pc:sldMk cId="1615781697" sldId="268"/>
            <ac:spMk id="6" creationId="{177F17E4-91CE-4199-A19F-9FD055EDE89E}"/>
          </ac:spMkLst>
        </pc:spChg>
        <pc:picChg chg="del">
          <ac:chgData name="Juuti Noora" userId="465eae5f-8fa1-4dfc-9f99-5484827e7ebd" providerId="ADAL" clId="{9D2202CF-5012-4C69-B742-CF667A323BB4}" dt="2026-01-27T13:04:01.777" v="19" actId="478"/>
          <ac:picMkLst>
            <pc:docMk/>
            <pc:sldMk cId="1615781697" sldId="268"/>
            <ac:picMk id="4" creationId="{F4B409B1-7CAA-4448-A4AD-5B17506128D2}"/>
          </ac:picMkLst>
        </pc:picChg>
      </pc:sldChg>
      <pc:sldChg chg="modSp">
        <pc:chgData name="Juuti Noora" userId="465eae5f-8fa1-4dfc-9f99-5484827e7ebd" providerId="ADAL" clId="{9D2202CF-5012-4C69-B742-CF667A323BB4}" dt="2026-01-27T13:04:08.560" v="21"/>
        <pc:sldMkLst>
          <pc:docMk/>
          <pc:sldMk cId="3304048020" sldId="269"/>
        </pc:sldMkLst>
        <pc:spChg chg="mod">
          <ac:chgData name="Juuti Noora" userId="465eae5f-8fa1-4dfc-9f99-5484827e7ebd" providerId="ADAL" clId="{9D2202CF-5012-4C69-B742-CF667A323BB4}" dt="2026-01-27T13:04:08.560" v="21"/>
          <ac:spMkLst>
            <pc:docMk/>
            <pc:sldMk cId="3304048020" sldId="269"/>
            <ac:spMk id="5" creationId="{DDBB0134-B5B1-47D5-AAA2-1B725ACF1AB6}"/>
          </ac:spMkLst>
        </pc:spChg>
      </pc:sldChg>
      <pc:sldChg chg="modSp">
        <pc:chgData name="Juuti Noora" userId="465eae5f-8fa1-4dfc-9f99-5484827e7ebd" providerId="ADAL" clId="{9D2202CF-5012-4C69-B742-CF667A323BB4}" dt="2026-01-27T13:04:12.493" v="22"/>
        <pc:sldMkLst>
          <pc:docMk/>
          <pc:sldMk cId="3247865160" sldId="270"/>
        </pc:sldMkLst>
        <pc:spChg chg="mod">
          <ac:chgData name="Juuti Noora" userId="465eae5f-8fa1-4dfc-9f99-5484827e7ebd" providerId="ADAL" clId="{9D2202CF-5012-4C69-B742-CF667A323BB4}" dt="2026-01-27T13:04:12.493" v="22"/>
          <ac:spMkLst>
            <pc:docMk/>
            <pc:sldMk cId="3247865160" sldId="270"/>
            <ac:spMk id="5" creationId="{F430D24E-83C4-456A-BAE5-427152322ED6}"/>
          </ac:spMkLst>
        </pc:spChg>
      </pc:sldChg>
      <pc:sldChg chg="modSp">
        <pc:chgData name="Juuti Noora" userId="465eae5f-8fa1-4dfc-9f99-5484827e7ebd" providerId="ADAL" clId="{9D2202CF-5012-4C69-B742-CF667A323BB4}" dt="2026-01-27T13:04:16.237" v="23"/>
        <pc:sldMkLst>
          <pc:docMk/>
          <pc:sldMk cId="3705851975" sldId="271"/>
        </pc:sldMkLst>
        <pc:spChg chg="mod">
          <ac:chgData name="Juuti Noora" userId="465eae5f-8fa1-4dfc-9f99-5484827e7ebd" providerId="ADAL" clId="{9D2202CF-5012-4C69-B742-CF667A323BB4}" dt="2026-01-27T13:04:16.237" v="23"/>
          <ac:spMkLst>
            <pc:docMk/>
            <pc:sldMk cId="3705851975" sldId="271"/>
            <ac:spMk id="5" creationId="{5822AFDD-D552-40AB-B83F-15AB4FA723CB}"/>
          </ac:spMkLst>
        </pc:spChg>
      </pc:sldChg>
      <pc:sldChg chg="delSp modSp mod">
        <pc:chgData name="Juuti Noora" userId="465eae5f-8fa1-4dfc-9f99-5484827e7ebd" providerId="ADAL" clId="{9D2202CF-5012-4C69-B742-CF667A323BB4}" dt="2026-01-27T13:04:21.769" v="25" actId="478"/>
        <pc:sldMkLst>
          <pc:docMk/>
          <pc:sldMk cId="109510886" sldId="272"/>
        </pc:sldMkLst>
        <pc:spChg chg="mod">
          <ac:chgData name="Juuti Noora" userId="465eae5f-8fa1-4dfc-9f99-5484827e7ebd" providerId="ADAL" clId="{9D2202CF-5012-4C69-B742-CF667A323BB4}" dt="2026-01-27T13:04:20.021" v="24"/>
          <ac:spMkLst>
            <pc:docMk/>
            <pc:sldMk cId="109510886" sldId="272"/>
            <ac:spMk id="6" creationId="{03DE2F57-45E9-4799-8557-F270F7991898}"/>
          </ac:spMkLst>
        </pc:spChg>
        <pc:picChg chg="del">
          <ac:chgData name="Juuti Noora" userId="465eae5f-8fa1-4dfc-9f99-5484827e7ebd" providerId="ADAL" clId="{9D2202CF-5012-4C69-B742-CF667A323BB4}" dt="2026-01-27T13:04:21.769" v="25" actId="478"/>
          <ac:picMkLst>
            <pc:docMk/>
            <pc:sldMk cId="109510886" sldId="272"/>
            <ac:picMk id="4" creationId="{4A5B1C2E-12BC-4CEB-94F3-2045122AB599}"/>
          </ac:picMkLst>
        </pc:picChg>
      </pc:sldChg>
      <pc:sldChg chg="modSp">
        <pc:chgData name="Juuti Noora" userId="465eae5f-8fa1-4dfc-9f99-5484827e7ebd" providerId="ADAL" clId="{9D2202CF-5012-4C69-B742-CF667A323BB4}" dt="2026-01-27T13:04:26.254" v="26"/>
        <pc:sldMkLst>
          <pc:docMk/>
          <pc:sldMk cId="1446890266" sldId="273"/>
        </pc:sldMkLst>
        <pc:spChg chg="mod">
          <ac:chgData name="Juuti Noora" userId="465eae5f-8fa1-4dfc-9f99-5484827e7ebd" providerId="ADAL" clId="{9D2202CF-5012-4C69-B742-CF667A323BB4}" dt="2026-01-27T13:04:26.254" v="26"/>
          <ac:spMkLst>
            <pc:docMk/>
            <pc:sldMk cId="1446890266" sldId="273"/>
            <ac:spMk id="5" creationId="{22F306E0-224E-41AD-A4EC-A56FE5029F40}"/>
          </ac:spMkLst>
        </pc:spChg>
      </pc:sldChg>
      <pc:sldChg chg="modSp">
        <pc:chgData name="Juuti Noora" userId="465eae5f-8fa1-4dfc-9f99-5484827e7ebd" providerId="ADAL" clId="{9D2202CF-5012-4C69-B742-CF667A323BB4}" dt="2026-01-27T13:04:29.286" v="27"/>
        <pc:sldMkLst>
          <pc:docMk/>
          <pc:sldMk cId="473419094" sldId="274"/>
        </pc:sldMkLst>
        <pc:spChg chg="mod">
          <ac:chgData name="Juuti Noora" userId="465eae5f-8fa1-4dfc-9f99-5484827e7ebd" providerId="ADAL" clId="{9D2202CF-5012-4C69-B742-CF667A323BB4}" dt="2026-01-27T13:04:29.286" v="27"/>
          <ac:spMkLst>
            <pc:docMk/>
            <pc:sldMk cId="473419094" sldId="274"/>
            <ac:spMk id="5" creationId="{87FF172B-63C7-469C-BE42-9C20F82A4584}"/>
          </ac:spMkLst>
        </pc:spChg>
      </pc:sldChg>
      <pc:sldChg chg="delSp modSp mod">
        <pc:chgData name="Juuti Noora" userId="465eae5f-8fa1-4dfc-9f99-5484827e7ebd" providerId="ADAL" clId="{9D2202CF-5012-4C69-B742-CF667A323BB4}" dt="2026-01-27T13:04:42.494" v="34"/>
        <pc:sldMkLst>
          <pc:docMk/>
          <pc:sldMk cId="1965547608" sldId="275"/>
        </pc:sldMkLst>
        <pc:spChg chg="mod">
          <ac:chgData name="Juuti Noora" userId="465eae5f-8fa1-4dfc-9f99-5484827e7ebd" providerId="ADAL" clId="{9D2202CF-5012-4C69-B742-CF667A323BB4}" dt="2026-01-27T13:04:42.494" v="34"/>
          <ac:spMkLst>
            <pc:docMk/>
            <pc:sldMk cId="1965547608" sldId="275"/>
            <ac:spMk id="5" creationId="{C6076DCB-F8CB-4822-973F-2A3D9C30E6DC}"/>
          </ac:spMkLst>
        </pc:spChg>
        <pc:picChg chg="del mod">
          <ac:chgData name="Juuti Noora" userId="465eae5f-8fa1-4dfc-9f99-5484827e7ebd" providerId="ADAL" clId="{9D2202CF-5012-4C69-B742-CF667A323BB4}" dt="2026-01-27T13:04:36.194" v="31" actId="478"/>
          <ac:picMkLst>
            <pc:docMk/>
            <pc:sldMk cId="1965547608" sldId="275"/>
            <ac:picMk id="4" creationId="{67EEB4FE-1386-4360-DCF0-7CC2D165B501}"/>
          </ac:picMkLst>
        </pc:picChg>
        <pc:picChg chg="del">
          <ac:chgData name="Juuti Noora" userId="465eae5f-8fa1-4dfc-9f99-5484827e7ebd" providerId="ADAL" clId="{9D2202CF-5012-4C69-B742-CF667A323BB4}" dt="2026-01-27T13:04:37.849" v="33" actId="478"/>
          <ac:picMkLst>
            <pc:docMk/>
            <pc:sldMk cId="1965547608" sldId="275"/>
            <ac:picMk id="7" creationId="{C5913150-73D0-03F5-1AB7-A56A62DE331D}"/>
          </ac:picMkLst>
        </pc:picChg>
        <pc:picChg chg="del">
          <ac:chgData name="Juuti Noora" userId="465eae5f-8fa1-4dfc-9f99-5484827e7ebd" providerId="ADAL" clId="{9D2202CF-5012-4C69-B742-CF667A323BB4}" dt="2026-01-27T13:04:35.529" v="29" actId="478"/>
          <ac:picMkLst>
            <pc:docMk/>
            <pc:sldMk cId="1965547608" sldId="275"/>
            <ac:picMk id="8" creationId="{773D2C53-FF40-BDF5-20D6-227E973E8CF7}"/>
          </ac:picMkLst>
        </pc:picChg>
        <pc:picChg chg="del">
          <ac:chgData name="Juuti Noora" userId="465eae5f-8fa1-4dfc-9f99-5484827e7ebd" providerId="ADAL" clId="{9D2202CF-5012-4C69-B742-CF667A323BB4}" dt="2026-01-27T13:04:36.921" v="32" actId="478"/>
          <ac:picMkLst>
            <pc:docMk/>
            <pc:sldMk cId="1965547608" sldId="275"/>
            <ac:picMk id="9" creationId="{37A6E29B-E3E3-8207-51DA-51E657EDAC09}"/>
          </ac:picMkLst>
        </pc:picChg>
      </pc:sldChg>
      <pc:sldChg chg="modSp">
        <pc:chgData name="Juuti Noora" userId="465eae5f-8fa1-4dfc-9f99-5484827e7ebd" providerId="ADAL" clId="{9D2202CF-5012-4C69-B742-CF667A323BB4}" dt="2026-01-27T13:04:32.572" v="28"/>
        <pc:sldMkLst>
          <pc:docMk/>
          <pc:sldMk cId="1950448572" sldId="276"/>
        </pc:sldMkLst>
        <pc:spChg chg="mod">
          <ac:chgData name="Juuti Noora" userId="465eae5f-8fa1-4dfc-9f99-5484827e7ebd" providerId="ADAL" clId="{9D2202CF-5012-4C69-B742-CF667A323BB4}" dt="2026-01-27T13:04:32.572" v="28"/>
          <ac:spMkLst>
            <pc:docMk/>
            <pc:sldMk cId="1950448572" sldId="276"/>
            <ac:spMk id="5" creationId="{14BD8F07-8798-4F4B-8F11-57BDAF4B2CBA}"/>
          </ac:spMkLst>
        </pc:spChg>
      </pc:sldChg>
      <pc:sldChg chg="delSp modSp mod">
        <pc:chgData name="Juuti Noora" userId="465eae5f-8fa1-4dfc-9f99-5484827e7ebd" providerId="ADAL" clId="{9D2202CF-5012-4C69-B742-CF667A323BB4}" dt="2026-01-27T13:04:50.645" v="38"/>
        <pc:sldMkLst>
          <pc:docMk/>
          <pc:sldMk cId="3709634077" sldId="278"/>
        </pc:sldMkLst>
        <pc:spChg chg="mod">
          <ac:chgData name="Juuti Noora" userId="465eae5f-8fa1-4dfc-9f99-5484827e7ebd" providerId="ADAL" clId="{9D2202CF-5012-4C69-B742-CF667A323BB4}" dt="2026-01-27T13:04:50.645" v="38"/>
          <ac:spMkLst>
            <pc:docMk/>
            <pc:sldMk cId="3709634077" sldId="278"/>
            <ac:spMk id="5" creationId="{60B68673-1453-49A4-9693-8EA3F049B602}"/>
          </ac:spMkLst>
        </pc:spChg>
        <pc:picChg chg="del">
          <ac:chgData name="Juuti Noora" userId="465eae5f-8fa1-4dfc-9f99-5484827e7ebd" providerId="ADAL" clId="{9D2202CF-5012-4C69-B742-CF667A323BB4}" dt="2026-01-27T13:04:47.009" v="35" actId="478"/>
          <ac:picMkLst>
            <pc:docMk/>
            <pc:sldMk cId="3709634077" sldId="278"/>
            <ac:picMk id="4" creationId="{24E83B1A-EDF0-B1B0-608B-9CF72FC92324}"/>
          </ac:picMkLst>
        </pc:picChg>
        <pc:picChg chg="del mod">
          <ac:chgData name="Juuti Noora" userId="465eae5f-8fa1-4dfc-9f99-5484827e7ebd" providerId="ADAL" clId="{9D2202CF-5012-4C69-B742-CF667A323BB4}" dt="2026-01-27T13:04:47.580" v="37" actId="478"/>
          <ac:picMkLst>
            <pc:docMk/>
            <pc:sldMk cId="3709634077" sldId="278"/>
            <ac:picMk id="7" creationId="{9D9AE462-282B-BD70-3D6E-FD6E5EF6100F}"/>
          </ac:picMkLst>
        </pc:picChg>
      </pc:sldChg>
      <pc:sldChg chg="delSp modSp mod">
        <pc:chgData name="Juuti Noora" userId="465eae5f-8fa1-4dfc-9f99-5484827e7ebd" providerId="ADAL" clId="{9D2202CF-5012-4C69-B742-CF667A323BB4}" dt="2026-01-27T13:04:55.618" v="40"/>
        <pc:sldMkLst>
          <pc:docMk/>
          <pc:sldMk cId="3345095995" sldId="279"/>
        </pc:sldMkLst>
        <pc:spChg chg="mod">
          <ac:chgData name="Juuti Noora" userId="465eae5f-8fa1-4dfc-9f99-5484827e7ebd" providerId="ADAL" clId="{9D2202CF-5012-4C69-B742-CF667A323BB4}" dt="2026-01-27T13:04:55.618" v="40"/>
          <ac:spMkLst>
            <pc:docMk/>
            <pc:sldMk cId="3345095995" sldId="279"/>
            <ac:spMk id="6" creationId="{2601BFED-D330-428F-88F4-9A9ACE491B7D}"/>
          </ac:spMkLst>
        </pc:spChg>
        <pc:picChg chg="del">
          <ac:chgData name="Juuti Noora" userId="465eae5f-8fa1-4dfc-9f99-5484827e7ebd" providerId="ADAL" clId="{9D2202CF-5012-4C69-B742-CF667A323BB4}" dt="2026-01-27T13:04:52.545" v="39" actId="478"/>
          <ac:picMkLst>
            <pc:docMk/>
            <pc:sldMk cId="3345095995" sldId="279"/>
            <ac:picMk id="4" creationId="{22D87BC7-E27F-40E9-BE9D-634FCF036687}"/>
          </ac:picMkLst>
        </pc:picChg>
      </pc:sldChg>
      <pc:sldChg chg="modSp">
        <pc:chgData name="Juuti Noora" userId="465eae5f-8fa1-4dfc-9f99-5484827e7ebd" providerId="ADAL" clId="{9D2202CF-5012-4C69-B742-CF667A323BB4}" dt="2026-01-27T13:05:00.177" v="41"/>
        <pc:sldMkLst>
          <pc:docMk/>
          <pc:sldMk cId="2913433689" sldId="280"/>
        </pc:sldMkLst>
        <pc:spChg chg="mod">
          <ac:chgData name="Juuti Noora" userId="465eae5f-8fa1-4dfc-9f99-5484827e7ebd" providerId="ADAL" clId="{9D2202CF-5012-4C69-B742-CF667A323BB4}" dt="2026-01-27T13:05:00.177" v="41"/>
          <ac:spMkLst>
            <pc:docMk/>
            <pc:sldMk cId="2913433689" sldId="280"/>
            <ac:spMk id="5" creationId="{75D963B1-8B1F-4BBC-ADA4-D8C959145BB9}"/>
          </ac:spMkLst>
        </pc:spChg>
      </pc:sldChg>
      <pc:sldChg chg="modSp">
        <pc:chgData name="Juuti Noora" userId="465eae5f-8fa1-4dfc-9f99-5484827e7ebd" providerId="ADAL" clId="{9D2202CF-5012-4C69-B742-CF667A323BB4}" dt="2026-01-27T13:05:02.963" v="42"/>
        <pc:sldMkLst>
          <pc:docMk/>
          <pc:sldMk cId="688078756" sldId="281"/>
        </pc:sldMkLst>
        <pc:spChg chg="mod">
          <ac:chgData name="Juuti Noora" userId="465eae5f-8fa1-4dfc-9f99-5484827e7ebd" providerId="ADAL" clId="{9D2202CF-5012-4C69-B742-CF667A323BB4}" dt="2026-01-27T13:05:02.963" v="42"/>
          <ac:spMkLst>
            <pc:docMk/>
            <pc:sldMk cId="688078756" sldId="281"/>
            <ac:spMk id="5" creationId="{38FE5552-4970-4D2D-BFB5-5EA7644465F5}"/>
          </ac:spMkLst>
        </pc:spChg>
      </pc:sldChg>
      <pc:sldChg chg="modSp">
        <pc:chgData name="Juuti Noora" userId="465eae5f-8fa1-4dfc-9f99-5484827e7ebd" providerId="ADAL" clId="{9D2202CF-5012-4C69-B742-CF667A323BB4}" dt="2026-01-27T13:05:06.455" v="43"/>
        <pc:sldMkLst>
          <pc:docMk/>
          <pc:sldMk cId="14177367" sldId="283"/>
        </pc:sldMkLst>
        <pc:spChg chg="mod">
          <ac:chgData name="Juuti Noora" userId="465eae5f-8fa1-4dfc-9f99-5484827e7ebd" providerId="ADAL" clId="{9D2202CF-5012-4C69-B742-CF667A323BB4}" dt="2026-01-27T13:05:06.455" v="43"/>
          <ac:spMkLst>
            <pc:docMk/>
            <pc:sldMk cId="14177367" sldId="283"/>
            <ac:spMk id="5" creationId="{7E774626-5899-4704-B775-6ED6C6B20D8D}"/>
          </ac:spMkLst>
        </pc:spChg>
      </pc:sldChg>
      <pc:sldChg chg="modSp">
        <pc:chgData name="Juuti Noora" userId="465eae5f-8fa1-4dfc-9f99-5484827e7ebd" providerId="ADAL" clId="{9D2202CF-5012-4C69-B742-CF667A323BB4}" dt="2026-01-27T13:05:09.684" v="44"/>
        <pc:sldMkLst>
          <pc:docMk/>
          <pc:sldMk cId="2727009807" sldId="284"/>
        </pc:sldMkLst>
        <pc:spChg chg="mod">
          <ac:chgData name="Juuti Noora" userId="465eae5f-8fa1-4dfc-9f99-5484827e7ebd" providerId="ADAL" clId="{9D2202CF-5012-4C69-B742-CF667A323BB4}" dt="2026-01-27T13:05:09.684" v="44"/>
          <ac:spMkLst>
            <pc:docMk/>
            <pc:sldMk cId="2727009807" sldId="284"/>
            <ac:spMk id="5" creationId="{1741A8FB-CFBD-488C-A0C4-7EB2267BF7AA}"/>
          </ac:spMkLst>
        </pc:spChg>
      </pc:sldChg>
      <pc:sldChg chg="modSp">
        <pc:chgData name="Juuti Noora" userId="465eae5f-8fa1-4dfc-9f99-5484827e7ebd" providerId="ADAL" clId="{9D2202CF-5012-4C69-B742-CF667A323BB4}" dt="2026-01-27T13:05:12.822" v="45"/>
        <pc:sldMkLst>
          <pc:docMk/>
          <pc:sldMk cId="3673412138" sldId="285"/>
        </pc:sldMkLst>
        <pc:spChg chg="mod">
          <ac:chgData name="Juuti Noora" userId="465eae5f-8fa1-4dfc-9f99-5484827e7ebd" providerId="ADAL" clId="{9D2202CF-5012-4C69-B742-CF667A323BB4}" dt="2026-01-27T13:05:12.822" v="45"/>
          <ac:spMkLst>
            <pc:docMk/>
            <pc:sldMk cId="3673412138" sldId="285"/>
            <ac:spMk id="5" creationId="{AC13AF68-C728-4CE6-9CEF-5104D0A13D22}"/>
          </ac:spMkLst>
        </pc:spChg>
      </pc:sldChg>
      <pc:sldChg chg="modSp">
        <pc:chgData name="Juuti Noora" userId="465eae5f-8fa1-4dfc-9f99-5484827e7ebd" providerId="ADAL" clId="{9D2202CF-5012-4C69-B742-CF667A323BB4}" dt="2026-01-27T13:05:15.849" v="46"/>
        <pc:sldMkLst>
          <pc:docMk/>
          <pc:sldMk cId="2116137615" sldId="286"/>
        </pc:sldMkLst>
        <pc:spChg chg="mod">
          <ac:chgData name="Juuti Noora" userId="465eae5f-8fa1-4dfc-9f99-5484827e7ebd" providerId="ADAL" clId="{9D2202CF-5012-4C69-B742-CF667A323BB4}" dt="2026-01-27T13:05:15.849" v="46"/>
          <ac:spMkLst>
            <pc:docMk/>
            <pc:sldMk cId="2116137615" sldId="286"/>
            <ac:spMk id="5" creationId="{2392EB80-207D-4595-9EC9-D48AEB0539FE}"/>
          </ac:spMkLst>
        </pc:spChg>
      </pc:sldChg>
      <pc:sldChg chg="delSp modSp mod">
        <pc:chgData name="Juuti Noora" userId="465eae5f-8fa1-4dfc-9f99-5484827e7ebd" providerId="ADAL" clId="{9D2202CF-5012-4C69-B742-CF667A323BB4}" dt="2026-01-27T13:05:20.523" v="48"/>
        <pc:sldMkLst>
          <pc:docMk/>
          <pc:sldMk cId="1996922663" sldId="288"/>
        </pc:sldMkLst>
        <pc:spChg chg="mod">
          <ac:chgData name="Juuti Noora" userId="465eae5f-8fa1-4dfc-9f99-5484827e7ebd" providerId="ADAL" clId="{9D2202CF-5012-4C69-B742-CF667A323BB4}" dt="2026-01-27T13:05:20.523" v="48"/>
          <ac:spMkLst>
            <pc:docMk/>
            <pc:sldMk cId="1996922663" sldId="288"/>
            <ac:spMk id="6" creationId="{A17B70D8-B2FF-44E4-AC5C-10C6B6B0DC83}"/>
          </ac:spMkLst>
        </pc:spChg>
        <pc:picChg chg="del">
          <ac:chgData name="Juuti Noora" userId="465eae5f-8fa1-4dfc-9f99-5484827e7ebd" providerId="ADAL" clId="{9D2202CF-5012-4C69-B742-CF667A323BB4}" dt="2026-01-27T13:05:17.842" v="47" actId="478"/>
          <ac:picMkLst>
            <pc:docMk/>
            <pc:sldMk cId="1996922663" sldId="288"/>
            <ac:picMk id="4" creationId="{E4DAE84B-0685-4E59-A2FD-73D0607EBCA4}"/>
          </ac:picMkLst>
        </pc:picChg>
      </pc:sldChg>
      <pc:sldChg chg="delSp modSp mod">
        <pc:chgData name="Juuti Noora" userId="465eae5f-8fa1-4dfc-9f99-5484827e7ebd" providerId="ADAL" clId="{9D2202CF-5012-4C69-B742-CF667A323BB4}" dt="2026-01-27T13:02:57.179" v="5"/>
        <pc:sldMkLst>
          <pc:docMk/>
          <pc:sldMk cId="3033225275" sldId="289"/>
        </pc:sldMkLst>
        <pc:spChg chg="mod">
          <ac:chgData name="Juuti Noora" userId="465eae5f-8fa1-4dfc-9f99-5484827e7ebd" providerId="ADAL" clId="{9D2202CF-5012-4C69-B742-CF667A323BB4}" dt="2026-01-27T13:02:57.179" v="5"/>
          <ac:spMkLst>
            <pc:docMk/>
            <pc:sldMk cId="3033225275" sldId="289"/>
            <ac:spMk id="6" creationId="{DB18B821-B723-4F68-AC4D-E1523B3B9EB1}"/>
          </ac:spMkLst>
        </pc:spChg>
        <pc:picChg chg="del">
          <ac:chgData name="Juuti Noora" userId="465eae5f-8fa1-4dfc-9f99-5484827e7ebd" providerId="ADAL" clId="{9D2202CF-5012-4C69-B742-CF667A323BB4}" dt="2026-01-27T13:02:53.136" v="4" actId="478"/>
          <ac:picMkLst>
            <pc:docMk/>
            <pc:sldMk cId="3033225275" sldId="289"/>
            <ac:picMk id="4" creationId="{BB4BE58D-A7F8-45EF-B032-9045C5034227}"/>
          </ac:picMkLst>
        </pc:picChg>
      </pc:sldChg>
      <pc:sldChg chg="modSp">
        <pc:chgData name="Juuti Noora" userId="465eae5f-8fa1-4dfc-9f99-5484827e7ebd" providerId="ADAL" clId="{9D2202CF-5012-4C69-B742-CF667A323BB4}" dt="2026-01-27T13:05:23.746" v="49"/>
        <pc:sldMkLst>
          <pc:docMk/>
          <pc:sldMk cId="43441576" sldId="290"/>
        </pc:sldMkLst>
        <pc:spChg chg="mod">
          <ac:chgData name="Juuti Noora" userId="465eae5f-8fa1-4dfc-9f99-5484827e7ebd" providerId="ADAL" clId="{9D2202CF-5012-4C69-B742-CF667A323BB4}" dt="2026-01-27T13:05:23.746" v="49"/>
          <ac:spMkLst>
            <pc:docMk/>
            <pc:sldMk cId="43441576" sldId="290"/>
            <ac:spMk id="5" creationId="{28C9C8CB-97BF-454C-921D-1EB216D7AE5F}"/>
          </ac:spMkLst>
        </pc:spChg>
      </pc:sldChg>
      <pc:sldChg chg="modSp">
        <pc:chgData name="Juuti Noora" userId="465eae5f-8fa1-4dfc-9f99-5484827e7ebd" providerId="ADAL" clId="{9D2202CF-5012-4C69-B742-CF667A323BB4}" dt="2026-01-27T13:05:26.603" v="50"/>
        <pc:sldMkLst>
          <pc:docMk/>
          <pc:sldMk cId="2265019708" sldId="291"/>
        </pc:sldMkLst>
        <pc:spChg chg="mod">
          <ac:chgData name="Juuti Noora" userId="465eae5f-8fa1-4dfc-9f99-5484827e7ebd" providerId="ADAL" clId="{9D2202CF-5012-4C69-B742-CF667A323BB4}" dt="2026-01-27T13:05:26.603" v="50"/>
          <ac:spMkLst>
            <pc:docMk/>
            <pc:sldMk cId="2265019708" sldId="291"/>
            <ac:spMk id="5" creationId="{9D92DADE-4E36-460A-9322-3113D8BCC703}"/>
          </ac:spMkLst>
        </pc:spChg>
      </pc:sldChg>
      <pc:sldChg chg="delSp modSp mod">
        <pc:chgData name="Juuti Noora" userId="465eae5f-8fa1-4dfc-9f99-5484827e7ebd" providerId="ADAL" clId="{9D2202CF-5012-4C69-B742-CF667A323BB4}" dt="2026-01-27T13:03:02.968" v="7" actId="478"/>
        <pc:sldMkLst>
          <pc:docMk/>
          <pc:sldMk cId="584130004" sldId="292"/>
        </pc:sldMkLst>
        <pc:spChg chg="mod">
          <ac:chgData name="Juuti Noora" userId="465eae5f-8fa1-4dfc-9f99-5484827e7ebd" providerId="ADAL" clId="{9D2202CF-5012-4C69-B742-CF667A323BB4}" dt="2026-01-27T13:03:01.530" v="6"/>
          <ac:spMkLst>
            <pc:docMk/>
            <pc:sldMk cId="584130004" sldId="292"/>
            <ac:spMk id="5" creationId="{00000000-0000-0000-0000-000000000000}"/>
          </ac:spMkLst>
        </pc:spChg>
        <pc:picChg chg="del">
          <ac:chgData name="Juuti Noora" userId="465eae5f-8fa1-4dfc-9f99-5484827e7ebd" providerId="ADAL" clId="{9D2202CF-5012-4C69-B742-CF667A323BB4}" dt="2026-01-27T13:03:02.968" v="7" actId="478"/>
          <ac:picMkLst>
            <pc:docMk/>
            <pc:sldMk cId="584130004" sldId="292"/>
            <ac:picMk id="7" creationId="{00000000-0000-0000-0000-000000000000}"/>
          </ac:picMkLst>
        </pc:picChg>
      </pc:sldChg>
      <pc:sldChg chg="modSp">
        <pc:chgData name="Juuti Noora" userId="465eae5f-8fa1-4dfc-9f99-5484827e7ebd" providerId="ADAL" clId="{9D2202CF-5012-4C69-B742-CF667A323BB4}" dt="2026-01-27T13:02:44.106" v="2"/>
        <pc:sldMkLst>
          <pc:docMk/>
          <pc:sldMk cId="588296752" sldId="293"/>
        </pc:sldMkLst>
        <pc:spChg chg="mod">
          <ac:chgData name="Juuti Noora" userId="465eae5f-8fa1-4dfc-9f99-5484827e7ebd" providerId="ADAL" clId="{9D2202CF-5012-4C69-B742-CF667A323BB4}" dt="2026-01-27T13:02:44.106" v="2"/>
          <ac:spMkLst>
            <pc:docMk/>
            <pc:sldMk cId="588296752" sldId="293"/>
            <ac:spMk id="3" creationId="{AC3E92D5-8C15-24E5-A3E0-5D3F0CF93913}"/>
          </ac:spMkLst>
        </pc:spChg>
      </pc:sldChg>
      <pc:sldChg chg="modSp">
        <pc:chgData name="Juuti Noora" userId="465eae5f-8fa1-4dfc-9f99-5484827e7ebd" providerId="ADAL" clId="{9D2202CF-5012-4C69-B742-CF667A323BB4}" dt="2026-01-27T13:02:50.296" v="3"/>
        <pc:sldMkLst>
          <pc:docMk/>
          <pc:sldMk cId="1634682640" sldId="294"/>
        </pc:sldMkLst>
        <pc:spChg chg="mod">
          <ac:chgData name="Juuti Noora" userId="465eae5f-8fa1-4dfc-9f99-5484827e7ebd" providerId="ADAL" clId="{9D2202CF-5012-4C69-B742-CF667A323BB4}" dt="2026-01-27T13:02:50.296" v="3"/>
          <ac:spMkLst>
            <pc:docMk/>
            <pc:sldMk cId="1634682640" sldId="294"/>
            <ac:spMk id="4" creationId="{A2770DEE-0A8A-87D5-5509-DDFD7148F2DD}"/>
          </ac:spMkLst>
        </pc:spChg>
      </pc:sldChg>
      <pc:sldChg chg="modSp">
        <pc:chgData name="Juuti Noora" userId="465eae5f-8fa1-4dfc-9f99-5484827e7ebd" providerId="ADAL" clId="{9D2202CF-5012-4C69-B742-CF667A323BB4}" dt="2026-01-27T13:05:29.126" v="51"/>
        <pc:sldMkLst>
          <pc:docMk/>
          <pc:sldMk cId="1414902961" sldId="295"/>
        </pc:sldMkLst>
        <pc:spChg chg="mod">
          <ac:chgData name="Juuti Noora" userId="465eae5f-8fa1-4dfc-9f99-5484827e7ebd" providerId="ADAL" clId="{9D2202CF-5012-4C69-B742-CF667A323BB4}" dt="2026-01-27T13:05:29.126" v="51"/>
          <ac:spMkLst>
            <pc:docMk/>
            <pc:sldMk cId="1414902961" sldId="295"/>
            <ac:spMk id="4" creationId="{201DA6DB-FBB8-F6DC-8A39-0DE8DD27EAFE}"/>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2520E7D-5F97-4A9F-BB06-F8319ED01A29}" type="datetimeFigureOut">
              <a:rPr lang="fi-FI" smtClean="0"/>
              <a:t>27.1.2026</a:t>
            </a:fld>
            <a:endParaRPr lang="fi-FI"/>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04776A2-A4DE-4632-8A12-EF94DB84B900}" type="slidenum">
              <a:rPr lang="fi-FI" smtClean="0"/>
              <a:t>‹#›</a:t>
            </a:fld>
            <a:endParaRPr lang="fi-FI"/>
          </a:p>
        </p:txBody>
      </p:sp>
    </p:spTree>
    <p:extLst>
      <p:ext uri="{BB962C8B-B14F-4D97-AF65-F5344CB8AC3E}">
        <p14:creationId xmlns:p14="http://schemas.microsoft.com/office/powerpoint/2010/main" val="1456692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fi-FI"/>
              <a:t>Muokkaa ots. perustyyl. napsautt.</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a:t>Muokkaa alaotsikon perustyyliä napsautt.</a:t>
            </a:r>
            <a:endParaRPr lang="en-US" dirty="0"/>
          </a:p>
        </p:txBody>
      </p:sp>
      <p:sp>
        <p:nvSpPr>
          <p:cNvPr id="4" name="Date Placeholder 3"/>
          <p:cNvSpPr>
            <a:spLocks noGrp="1"/>
          </p:cNvSpPr>
          <p:nvPr>
            <p:ph type="dt" sz="half" idx="10"/>
          </p:nvPr>
        </p:nvSpPr>
        <p:spPr/>
        <p:txBody>
          <a:bodyPr/>
          <a:lstStyle/>
          <a:p>
            <a:fld id="{30C50093-47B4-4375-AF8E-C6F2955FC41E}" type="datetime1">
              <a:rPr lang="fi-FI" smtClean="0"/>
              <a:t>27.1.2026</a:t>
            </a:fld>
            <a:endParaRPr lang="fi-FI"/>
          </a:p>
        </p:txBody>
      </p:sp>
      <p:sp>
        <p:nvSpPr>
          <p:cNvPr id="5" name="Footer Placeholder 4"/>
          <p:cNvSpPr>
            <a:spLocks noGrp="1"/>
          </p:cNvSpPr>
          <p:nvPr>
            <p:ph type="ftr" sz="quarter" idx="11"/>
          </p:nvPr>
        </p:nvSpPr>
        <p:spPr/>
        <p:txBody>
          <a:bodyPr/>
          <a:lstStyle/>
          <a:p>
            <a:r>
              <a:rPr lang="fi-FI"/>
              <a:t>CC BY-SA, Riitta Tenkanen-Salmela, psyk.sh, TtM </a:t>
            </a:r>
          </a:p>
        </p:txBody>
      </p:sp>
      <p:sp>
        <p:nvSpPr>
          <p:cNvPr id="6" name="Slide Number Placeholder 5"/>
          <p:cNvSpPr>
            <a:spLocks noGrp="1"/>
          </p:cNvSpPr>
          <p:nvPr>
            <p:ph type="sldNum" sz="quarter" idx="12"/>
          </p:nvPr>
        </p:nvSpPr>
        <p:spPr/>
        <p:txBody>
          <a:bodyPr/>
          <a:lstStyle/>
          <a:p>
            <a:fld id="{6B78AF78-9859-4628-A0A1-4813C9F92770}" type="slidenum">
              <a:rPr lang="fi-FI" smtClean="0"/>
              <a:t>‹#›</a:t>
            </a:fld>
            <a:endParaRPr lang="fi-FI"/>
          </a:p>
        </p:txBody>
      </p:sp>
    </p:spTree>
    <p:extLst>
      <p:ext uri="{BB962C8B-B14F-4D97-AF65-F5344CB8AC3E}">
        <p14:creationId xmlns:p14="http://schemas.microsoft.com/office/powerpoint/2010/main" val="35466183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amakuva ja kuvateksti">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fi-FI"/>
              <a:t>Muokkaa ots. perustyyl. napsautt.</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a:t>Lisää kuva napsauttamalla kuvaketta</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Date Placeholder 4"/>
          <p:cNvSpPr>
            <a:spLocks noGrp="1"/>
          </p:cNvSpPr>
          <p:nvPr>
            <p:ph type="dt" sz="half" idx="10"/>
          </p:nvPr>
        </p:nvSpPr>
        <p:spPr/>
        <p:txBody>
          <a:bodyPr/>
          <a:lstStyle/>
          <a:p>
            <a:fld id="{D03A6677-1031-496F-BD4D-9B688D9127B0}" type="datetime1">
              <a:rPr lang="fi-FI" smtClean="0"/>
              <a:t>27.1.2026</a:t>
            </a:fld>
            <a:endParaRPr lang="fi-FI"/>
          </a:p>
        </p:txBody>
      </p:sp>
      <p:sp>
        <p:nvSpPr>
          <p:cNvPr id="6" name="Footer Placeholder 5"/>
          <p:cNvSpPr>
            <a:spLocks noGrp="1"/>
          </p:cNvSpPr>
          <p:nvPr>
            <p:ph type="ftr" sz="quarter" idx="11"/>
          </p:nvPr>
        </p:nvSpPr>
        <p:spPr/>
        <p:txBody>
          <a:bodyPr/>
          <a:lstStyle/>
          <a:p>
            <a:r>
              <a:rPr lang="fi-FI"/>
              <a:t>CC BY-SA, Riitta Tenkanen-Salmela, psyk.sh, TtM </a:t>
            </a:r>
          </a:p>
        </p:txBody>
      </p:sp>
      <p:sp>
        <p:nvSpPr>
          <p:cNvPr id="7" name="Slide Number Placeholder 6"/>
          <p:cNvSpPr>
            <a:spLocks noGrp="1"/>
          </p:cNvSpPr>
          <p:nvPr>
            <p:ph type="sldNum" sz="quarter" idx="12"/>
          </p:nvPr>
        </p:nvSpPr>
        <p:spPr/>
        <p:txBody>
          <a:bodyPr/>
          <a:lstStyle/>
          <a:p>
            <a:fld id="{6B78AF78-9859-4628-A0A1-4813C9F92770}" type="slidenum">
              <a:rPr lang="fi-FI" smtClean="0"/>
              <a:t>‹#›</a:t>
            </a:fld>
            <a:endParaRPr lang="fi-FI"/>
          </a:p>
        </p:txBody>
      </p:sp>
    </p:spTree>
    <p:extLst>
      <p:ext uri="{BB962C8B-B14F-4D97-AF65-F5344CB8AC3E}">
        <p14:creationId xmlns:p14="http://schemas.microsoft.com/office/powerpoint/2010/main" val="19534193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Otsikko ja kuvateksti">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fi-FI"/>
              <a:t>Muokkaa ots. perustyyl. napsautt.</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B170CF98-DA80-4BC1-B24E-98AFDDA6C6B6}" type="datetime1">
              <a:rPr lang="fi-FI" smtClean="0"/>
              <a:t>27.1.2026</a:t>
            </a:fld>
            <a:endParaRPr lang="fi-FI"/>
          </a:p>
        </p:txBody>
      </p:sp>
      <p:sp>
        <p:nvSpPr>
          <p:cNvPr id="5" name="Footer Placeholder 4"/>
          <p:cNvSpPr>
            <a:spLocks noGrp="1"/>
          </p:cNvSpPr>
          <p:nvPr>
            <p:ph type="ftr" sz="quarter" idx="11"/>
          </p:nvPr>
        </p:nvSpPr>
        <p:spPr/>
        <p:txBody>
          <a:bodyPr/>
          <a:lstStyle/>
          <a:p>
            <a:r>
              <a:rPr lang="fi-FI"/>
              <a:t>CC BY-SA, Riitta Tenkanen-Salmela, psyk.sh, TtM </a:t>
            </a:r>
          </a:p>
        </p:txBody>
      </p:sp>
      <p:sp>
        <p:nvSpPr>
          <p:cNvPr id="6" name="Slide Number Placeholder 5"/>
          <p:cNvSpPr>
            <a:spLocks noGrp="1"/>
          </p:cNvSpPr>
          <p:nvPr>
            <p:ph type="sldNum" sz="quarter" idx="12"/>
          </p:nvPr>
        </p:nvSpPr>
        <p:spPr/>
        <p:txBody>
          <a:bodyPr/>
          <a:lstStyle/>
          <a:p>
            <a:fld id="{6B78AF78-9859-4628-A0A1-4813C9F92770}" type="slidenum">
              <a:rPr lang="fi-FI" smtClean="0"/>
              <a:t>‹#›</a:t>
            </a:fld>
            <a:endParaRPr lang="fi-FI"/>
          </a:p>
        </p:txBody>
      </p:sp>
    </p:spTree>
    <p:extLst>
      <p:ext uri="{BB962C8B-B14F-4D97-AF65-F5344CB8AC3E}">
        <p14:creationId xmlns:p14="http://schemas.microsoft.com/office/powerpoint/2010/main" val="33674590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Lainaus ja kuvateksti">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fi-FI"/>
              <a:t>Muokkaa ots. perustyyl. napsautt.</a:t>
            </a:r>
            <a:endParaRPr lang="en-US" dirty="0"/>
          </a:p>
        </p:txBody>
      </p:sp>
      <p:sp>
        <p:nvSpPr>
          <p:cNvPr id="14" name="Text Placeholder 3"/>
          <p:cNvSpPr>
            <a:spLocks noGrp="1"/>
          </p:cNvSpPr>
          <p:nvPr>
            <p:ph type="body" sz="half" idx="13"/>
          </p:nvPr>
        </p:nvSpPr>
        <p:spPr>
          <a:xfrm>
            <a:off x="1930400" y="3771174"/>
            <a:ext cx="7279649" cy="342174"/>
          </a:xfrm>
        </p:spPr>
        <p:txBody>
          <a:bodyPr anchor="t">
            <a:normAutofit/>
          </a:bodyPr>
          <a:lstStyle>
            <a:lvl1pPr marL="0" indent="0">
              <a:buNone/>
              <a:defRPr lang="en-US" sz="1400" b="0" i="0" kern="1200" cap="small" dirty="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BAA085EF-E000-46FA-9218-81555DA464A2}" type="datetime1">
              <a:rPr lang="fi-FI" smtClean="0"/>
              <a:t>27.1.2026</a:t>
            </a:fld>
            <a:endParaRPr lang="fi-FI"/>
          </a:p>
        </p:txBody>
      </p:sp>
      <p:sp>
        <p:nvSpPr>
          <p:cNvPr id="5" name="Footer Placeholder 4"/>
          <p:cNvSpPr>
            <a:spLocks noGrp="1"/>
          </p:cNvSpPr>
          <p:nvPr>
            <p:ph type="ftr" sz="quarter" idx="11"/>
          </p:nvPr>
        </p:nvSpPr>
        <p:spPr/>
        <p:txBody>
          <a:bodyPr/>
          <a:lstStyle/>
          <a:p>
            <a:r>
              <a:rPr lang="fi-FI"/>
              <a:t>CC BY-SA, Riitta Tenkanen-Salmela, psyk.sh, TtM </a:t>
            </a:r>
          </a:p>
        </p:txBody>
      </p:sp>
      <p:sp>
        <p:nvSpPr>
          <p:cNvPr id="6" name="Slide Number Placeholder 5"/>
          <p:cNvSpPr>
            <a:spLocks noGrp="1"/>
          </p:cNvSpPr>
          <p:nvPr>
            <p:ph type="sldNum" sz="quarter" idx="12"/>
          </p:nvPr>
        </p:nvSpPr>
        <p:spPr/>
        <p:txBody>
          <a:bodyPr/>
          <a:lstStyle/>
          <a:p>
            <a:fld id="{6B78AF78-9859-4628-A0A1-4813C9F92770}" type="slidenum">
              <a:rPr lang="fi-FI" smtClean="0"/>
              <a:t>‹#›</a:t>
            </a:fld>
            <a:endParaRPr lang="fi-FI"/>
          </a:p>
        </p:txBody>
      </p:sp>
      <p:sp>
        <p:nvSpPr>
          <p:cNvPr id="9" name="TextBox 8"/>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
        <p:nvSpPr>
          <p:cNvPr id="13" name="TextBox 12"/>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8028126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imikortti">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fi-FI"/>
              <a:t>Muokkaa ots. perustyyl. napsautt.</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747A3EC4-3E9F-46BF-A142-9329CC324E70}" type="datetime1">
              <a:rPr lang="fi-FI" smtClean="0"/>
              <a:t>27.1.2026</a:t>
            </a:fld>
            <a:endParaRPr lang="fi-FI"/>
          </a:p>
        </p:txBody>
      </p:sp>
      <p:sp>
        <p:nvSpPr>
          <p:cNvPr id="5" name="Footer Placeholder 4"/>
          <p:cNvSpPr>
            <a:spLocks noGrp="1"/>
          </p:cNvSpPr>
          <p:nvPr>
            <p:ph type="ftr" sz="quarter" idx="11"/>
          </p:nvPr>
        </p:nvSpPr>
        <p:spPr/>
        <p:txBody>
          <a:bodyPr/>
          <a:lstStyle/>
          <a:p>
            <a:r>
              <a:rPr lang="fi-FI"/>
              <a:t>CC BY-SA, Riitta Tenkanen-Salmela, psyk.sh, TtM </a:t>
            </a:r>
          </a:p>
        </p:txBody>
      </p:sp>
      <p:sp>
        <p:nvSpPr>
          <p:cNvPr id="6" name="Slide Number Placeholder 5"/>
          <p:cNvSpPr>
            <a:spLocks noGrp="1"/>
          </p:cNvSpPr>
          <p:nvPr>
            <p:ph type="sldNum" sz="quarter" idx="12"/>
          </p:nvPr>
        </p:nvSpPr>
        <p:spPr/>
        <p:txBody>
          <a:bodyPr/>
          <a:lstStyle/>
          <a:p>
            <a:fld id="{6B78AF78-9859-4628-A0A1-4813C9F92770}" type="slidenum">
              <a:rPr lang="fi-FI" smtClean="0"/>
              <a:t>‹#›</a:t>
            </a:fld>
            <a:endParaRPr lang="fi-FI"/>
          </a:p>
        </p:txBody>
      </p:sp>
    </p:spTree>
    <p:extLst>
      <p:ext uri="{BB962C8B-B14F-4D97-AF65-F5344CB8AC3E}">
        <p14:creationId xmlns:p14="http://schemas.microsoft.com/office/powerpoint/2010/main" val="365382951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arak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fi-FI"/>
              <a:t>Muokkaa ots. perustyyl. napsautt.</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110AB18B-B155-45E5-962F-46E461B6E3EE}" type="datetime1">
              <a:rPr lang="fi-FI" smtClean="0"/>
              <a:t>27.1.2026</a:t>
            </a:fld>
            <a:endParaRPr lang="fi-FI"/>
          </a:p>
        </p:txBody>
      </p:sp>
      <p:sp>
        <p:nvSpPr>
          <p:cNvPr id="4" name="Footer Placeholder 4"/>
          <p:cNvSpPr>
            <a:spLocks noGrp="1"/>
          </p:cNvSpPr>
          <p:nvPr>
            <p:ph type="ftr" sz="quarter" idx="11"/>
          </p:nvPr>
        </p:nvSpPr>
        <p:spPr/>
        <p:txBody>
          <a:bodyPr/>
          <a:lstStyle/>
          <a:p>
            <a:r>
              <a:rPr lang="fi-FI"/>
              <a:t>CC BY-SA, Riitta Tenkanen-Salmela, psyk.sh, TtM </a:t>
            </a:r>
          </a:p>
        </p:txBody>
      </p:sp>
      <p:sp>
        <p:nvSpPr>
          <p:cNvPr id="6" name="Slide Number Placeholder 5"/>
          <p:cNvSpPr>
            <a:spLocks noGrp="1"/>
          </p:cNvSpPr>
          <p:nvPr>
            <p:ph type="sldNum" sz="quarter" idx="12"/>
          </p:nvPr>
        </p:nvSpPr>
        <p:spPr/>
        <p:txBody>
          <a:bodyPr/>
          <a:lstStyle/>
          <a:p>
            <a:fld id="{6B78AF78-9859-4628-A0A1-4813C9F92770}" type="slidenum">
              <a:rPr lang="fi-FI" smtClean="0"/>
              <a:t>‹#›</a:t>
            </a:fld>
            <a:endParaRPr lang="fi-FI"/>
          </a:p>
        </p:txBody>
      </p:sp>
    </p:spTree>
    <p:extLst>
      <p:ext uri="{BB962C8B-B14F-4D97-AF65-F5344CB8AC3E}">
        <p14:creationId xmlns:p14="http://schemas.microsoft.com/office/powerpoint/2010/main" val="40509204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kuvan sarak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fi-FI"/>
              <a:t>Muokkaa ots. perustyyl. napsautt.</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a:t>Lisää kuva napsauttamalla kuvaketta</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a:t>Lisää kuva napsauttamalla kuvaketta</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a:t>Lisää kuva napsauttamalla kuvaketta</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1A6C7CB-4528-46B9-A404-B1277A4CCBE0}" type="datetime1">
              <a:rPr lang="fi-FI" smtClean="0"/>
              <a:t>27.1.2026</a:t>
            </a:fld>
            <a:endParaRPr lang="fi-FI"/>
          </a:p>
        </p:txBody>
      </p:sp>
      <p:sp>
        <p:nvSpPr>
          <p:cNvPr id="4" name="Footer Placeholder 4"/>
          <p:cNvSpPr>
            <a:spLocks noGrp="1"/>
          </p:cNvSpPr>
          <p:nvPr>
            <p:ph type="ftr" sz="quarter" idx="11"/>
          </p:nvPr>
        </p:nvSpPr>
        <p:spPr/>
        <p:txBody>
          <a:bodyPr/>
          <a:lstStyle/>
          <a:p>
            <a:r>
              <a:rPr lang="fi-FI"/>
              <a:t>CC BY-SA, Riitta Tenkanen-Salmela, psyk.sh, TtM </a:t>
            </a:r>
          </a:p>
        </p:txBody>
      </p:sp>
      <p:sp>
        <p:nvSpPr>
          <p:cNvPr id="6" name="Slide Number Placeholder 5"/>
          <p:cNvSpPr>
            <a:spLocks noGrp="1"/>
          </p:cNvSpPr>
          <p:nvPr>
            <p:ph type="sldNum" sz="quarter" idx="12"/>
          </p:nvPr>
        </p:nvSpPr>
        <p:spPr/>
        <p:txBody>
          <a:bodyPr/>
          <a:lstStyle/>
          <a:p>
            <a:fld id="{6B78AF78-9859-4628-A0A1-4813C9F92770}" type="slidenum">
              <a:rPr lang="fi-FI" smtClean="0"/>
              <a:t>‹#›</a:t>
            </a:fld>
            <a:endParaRPr lang="fi-FI"/>
          </a:p>
        </p:txBody>
      </p:sp>
    </p:spTree>
    <p:extLst>
      <p:ext uri="{BB962C8B-B14F-4D97-AF65-F5344CB8AC3E}">
        <p14:creationId xmlns:p14="http://schemas.microsoft.com/office/powerpoint/2010/main" val="4331122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Vertical Text Placeholder 2"/>
          <p:cNvSpPr>
            <a:spLocks noGrp="1"/>
          </p:cNvSpPr>
          <p:nvPr>
            <p:ph type="body" orient="vert" idx="1"/>
          </p:nvPr>
        </p:nvSpPr>
        <p:spPr/>
        <p:txBody>
          <a:bodyPr vert="eaVert" anchor="t" anchorCtr="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A7B5287C-1310-4308-A265-0C46C16E3D46}" type="datetime1">
              <a:rPr lang="fi-FI" smtClean="0"/>
              <a:t>27.1.2026</a:t>
            </a:fld>
            <a:endParaRPr lang="fi-FI"/>
          </a:p>
        </p:txBody>
      </p:sp>
      <p:sp>
        <p:nvSpPr>
          <p:cNvPr id="5" name="Footer Placeholder 4"/>
          <p:cNvSpPr>
            <a:spLocks noGrp="1"/>
          </p:cNvSpPr>
          <p:nvPr>
            <p:ph type="ftr" sz="quarter" idx="11"/>
          </p:nvPr>
        </p:nvSpPr>
        <p:spPr/>
        <p:txBody>
          <a:bodyPr/>
          <a:lstStyle/>
          <a:p>
            <a:r>
              <a:rPr lang="fi-FI"/>
              <a:t>CC BY-SA, Riitta Tenkanen-Salmela, psyk.sh, TtM </a:t>
            </a:r>
          </a:p>
        </p:txBody>
      </p:sp>
      <p:sp>
        <p:nvSpPr>
          <p:cNvPr id="6" name="Slide Number Placeholder 5"/>
          <p:cNvSpPr>
            <a:spLocks noGrp="1"/>
          </p:cNvSpPr>
          <p:nvPr>
            <p:ph type="sldNum" sz="quarter" idx="12"/>
          </p:nvPr>
        </p:nvSpPr>
        <p:spPr/>
        <p:txBody>
          <a:bodyPr/>
          <a:lstStyle/>
          <a:p>
            <a:fld id="{6B78AF78-9859-4628-A0A1-4813C9F92770}" type="slidenum">
              <a:rPr lang="fi-FI" smtClean="0"/>
              <a:t>‹#›</a:t>
            </a:fld>
            <a:endParaRPr lang="fi-FI"/>
          </a:p>
        </p:txBody>
      </p:sp>
    </p:spTree>
    <p:extLst>
      <p:ext uri="{BB962C8B-B14F-4D97-AF65-F5344CB8AC3E}">
        <p14:creationId xmlns:p14="http://schemas.microsoft.com/office/powerpoint/2010/main" val="420148923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fi-FI"/>
              <a:t>Muokkaa ots. perustyyl. napsautt.</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398367BB-9521-479A-98BA-4D1BF675A92D}" type="datetime1">
              <a:rPr lang="fi-FI" smtClean="0"/>
              <a:t>27.1.2026</a:t>
            </a:fld>
            <a:endParaRPr lang="fi-FI"/>
          </a:p>
        </p:txBody>
      </p:sp>
      <p:sp>
        <p:nvSpPr>
          <p:cNvPr id="5" name="Footer Placeholder 4"/>
          <p:cNvSpPr>
            <a:spLocks noGrp="1"/>
          </p:cNvSpPr>
          <p:nvPr>
            <p:ph type="ftr" sz="quarter" idx="11"/>
          </p:nvPr>
        </p:nvSpPr>
        <p:spPr/>
        <p:txBody>
          <a:bodyPr/>
          <a:lstStyle/>
          <a:p>
            <a:r>
              <a:rPr lang="fi-FI"/>
              <a:t>CC BY-SA, Riitta Tenkanen-Salmela, psyk.sh, TtM </a:t>
            </a:r>
          </a:p>
        </p:txBody>
      </p:sp>
      <p:sp>
        <p:nvSpPr>
          <p:cNvPr id="6" name="Slide Number Placeholder 5"/>
          <p:cNvSpPr>
            <a:spLocks noGrp="1"/>
          </p:cNvSpPr>
          <p:nvPr>
            <p:ph type="sldNum" sz="quarter" idx="12"/>
          </p:nvPr>
        </p:nvSpPr>
        <p:spPr/>
        <p:txBody>
          <a:bodyPr/>
          <a:lstStyle/>
          <a:p>
            <a:fld id="{6B78AF78-9859-4628-A0A1-4813C9F92770}" type="slidenum">
              <a:rPr lang="fi-FI" smtClean="0"/>
              <a:t>‹#›</a:t>
            </a:fld>
            <a:endParaRPr lang="fi-FI"/>
          </a:p>
        </p:txBody>
      </p:sp>
    </p:spTree>
    <p:extLst>
      <p:ext uri="{BB962C8B-B14F-4D97-AF65-F5344CB8AC3E}">
        <p14:creationId xmlns:p14="http://schemas.microsoft.com/office/powerpoint/2010/main" val="5984810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Content Placeholder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F3215F14-1402-47C1-B5EF-C9D97C884A96}" type="datetime1">
              <a:rPr lang="fi-FI" smtClean="0"/>
              <a:t>27.1.2026</a:t>
            </a:fld>
            <a:endParaRPr lang="fi-FI"/>
          </a:p>
        </p:txBody>
      </p:sp>
      <p:sp>
        <p:nvSpPr>
          <p:cNvPr id="5" name="Footer Placeholder 4"/>
          <p:cNvSpPr>
            <a:spLocks noGrp="1"/>
          </p:cNvSpPr>
          <p:nvPr>
            <p:ph type="ftr" sz="quarter" idx="11"/>
          </p:nvPr>
        </p:nvSpPr>
        <p:spPr/>
        <p:txBody>
          <a:bodyPr/>
          <a:lstStyle/>
          <a:p>
            <a:r>
              <a:rPr lang="fi-FI"/>
              <a:t>CC BY-SA, Riitta Tenkanen-Salmela, psyk.sh, TtM </a:t>
            </a:r>
          </a:p>
        </p:txBody>
      </p:sp>
      <p:sp>
        <p:nvSpPr>
          <p:cNvPr id="6" name="Slide Number Placeholder 5"/>
          <p:cNvSpPr>
            <a:spLocks noGrp="1"/>
          </p:cNvSpPr>
          <p:nvPr>
            <p:ph type="sldNum" sz="quarter" idx="12"/>
          </p:nvPr>
        </p:nvSpPr>
        <p:spPr/>
        <p:txBody>
          <a:bodyPr/>
          <a:lstStyle/>
          <a:p>
            <a:fld id="{6B78AF78-9859-4628-A0A1-4813C9F92770}" type="slidenum">
              <a:rPr lang="fi-FI" smtClean="0"/>
              <a:t>‹#›</a:t>
            </a:fld>
            <a:endParaRPr lang="fi-FI"/>
          </a:p>
        </p:txBody>
      </p:sp>
    </p:spTree>
    <p:extLst>
      <p:ext uri="{BB962C8B-B14F-4D97-AF65-F5344CB8AC3E}">
        <p14:creationId xmlns:p14="http://schemas.microsoft.com/office/powerpoint/2010/main" val="4721131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fi-FI"/>
              <a:t>Muokkaa ots. perustyyl. napsautt.</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CD1BED1C-3FAC-40C5-B5D0-2FFA2B9931A1}" type="datetime1">
              <a:rPr lang="fi-FI" smtClean="0"/>
              <a:t>27.1.2026</a:t>
            </a:fld>
            <a:endParaRPr lang="fi-FI"/>
          </a:p>
        </p:txBody>
      </p:sp>
      <p:sp>
        <p:nvSpPr>
          <p:cNvPr id="5" name="Footer Placeholder 4"/>
          <p:cNvSpPr>
            <a:spLocks noGrp="1"/>
          </p:cNvSpPr>
          <p:nvPr>
            <p:ph type="ftr" sz="quarter" idx="11"/>
          </p:nvPr>
        </p:nvSpPr>
        <p:spPr/>
        <p:txBody>
          <a:bodyPr/>
          <a:lstStyle/>
          <a:p>
            <a:r>
              <a:rPr lang="fi-FI"/>
              <a:t>CC BY-SA, Riitta Tenkanen-Salmela, psyk.sh, TtM </a:t>
            </a:r>
          </a:p>
        </p:txBody>
      </p:sp>
      <p:sp>
        <p:nvSpPr>
          <p:cNvPr id="6" name="Slide Number Placeholder 5"/>
          <p:cNvSpPr>
            <a:spLocks noGrp="1"/>
          </p:cNvSpPr>
          <p:nvPr>
            <p:ph type="sldNum" sz="quarter" idx="12"/>
          </p:nvPr>
        </p:nvSpPr>
        <p:spPr/>
        <p:txBody>
          <a:bodyPr/>
          <a:lstStyle/>
          <a:p>
            <a:fld id="{6B78AF78-9859-4628-A0A1-4813C9F92770}" type="slidenum">
              <a:rPr lang="fi-FI" smtClean="0"/>
              <a:t>‹#›</a:t>
            </a:fld>
            <a:endParaRPr lang="fi-FI"/>
          </a:p>
        </p:txBody>
      </p:sp>
    </p:spTree>
    <p:extLst>
      <p:ext uri="{BB962C8B-B14F-4D97-AF65-F5344CB8AC3E}">
        <p14:creationId xmlns:p14="http://schemas.microsoft.com/office/powerpoint/2010/main" val="42219092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Date Placeholder 4"/>
          <p:cNvSpPr>
            <a:spLocks noGrp="1"/>
          </p:cNvSpPr>
          <p:nvPr>
            <p:ph type="dt" sz="half" idx="10"/>
          </p:nvPr>
        </p:nvSpPr>
        <p:spPr/>
        <p:txBody>
          <a:bodyPr/>
          <a:lstStyle/>
          <a:p>
            <a:fld id="{3262DB0A-855F-4BB0-BD0D-4D33890AD736}" type="datetime1">
              <a:rPr lang="fi-FI" smtClean="0"/>
              <a:t>27.1.2026</a:t>
            </a:fld>
            <a:endParaRPr lang="fi-FI"/>
          </a:p>
        </p:txBody>
      </p:sp>
      <p:sp>
        <p:nvSpPr>
          <p:cNvPr id="6" name="Footer Placeholder 5"/>
          <p:cNvSpPr>
            <a:spLocks noGrp="1"/>
          </p:cNvSpPr>
          <p:nvPr>
            <p:ph type="ftr" sz="quarter" idx="11"/>
          </p:nvPr>
        </p:nvSpPr>
        <p:spPr/>
        <p:txBody>
          <a:bodyPr/>
          <a:lstStyle/>
          <a:p>
            <a:r>
              <a:rPr lang="fi-FI"/>
              <a:t>CC BY-SA, Riitta Tenkanen-Salmela, psyk.sh, TtM </a:t>
            </a:r>
          </a:p>
        </p:txBody>
      </p:sp>
      <p:sp>
        <p:nvSpPr>
          <p:cNvPr id="7" name="Slide Number Placeholder 6"/>
          <p:cNvSpPr>
            <a:spLocks noGrp="1"/>
          </p:cNvSpPr>
          <p:nvPr>
            <p:ph type="sldNum" sz="quarter" idx="12"/>
          </p:nvPr>
        </p:nvSpPr>
        <p:spPr/>
        <p:txBody>
          <a:bodyPr/>
          <a:lstStyle/>
          <a:p>
            <a:fld id="{6B78AF78-9859-4628-A0A1-4813C9F92770}" type="slidenum">
              <a:rPr lang="fi-FI" smtClean="0"/>
              <a:t>‹#›</a:t>
            </a:fld>
            <a:endParaRPr lang="fi-FI"/>
          </a:p>
        </p:txBody>
      </p:sp>
    </p:spTree>
    <p:extLst>
      <p:ext uri="{BB962C8B-B14F-4D97-AF65-F5344CB8AC3E}">
        <p14:creationId xmlns:p14="http://schemas.microsoft.com/office/powerpoint/2010/main" val="19365092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i-FI"/>
              <a:t>Muokkaa ots. perustyyl. napsautt.</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7" name="Date Placeholder 6"/>
          <p:cNvSpPr>
            <a:spLocks noGrp="1"/>
          </p:cNvSpPr>
          <p:nvPr>
            <p:ph type="dt" sz="half" idx="10"/>
          </p:nvPr>
        </p:nvSpPr>
        <p:spPr/>
        <p:txBody>
          <a:bodyPr/>
          <a:lstStyle/>
          <a:p>
            <a:fld id="{636F8D77-AFCB-4A02-ADF0-35F8AE020654}" type="datetime1">
              <a:rPr lang="fi-FI" smtClean="0"/>
              <a:t>27.1.2026</a:t>
            </a:fld>
            <a:endParaRPr lang="fi-FI"/>
          </a:p>
        </p:txBody>
      </p:sp>
      <p:sp>
        <p:nvSpPr>
          <p:cNvPr id="8" name="Footer Placeholder 7"/>
          <p:cNvSpPr>
            <a:spLocks noGrp="1"/>
          </p:cNvSpPr>
          <p:nvPr>
            <p:ph type="ftr" sz="quarter" idx="11"/>
          </p:nvPr>
        </p:nvSpPr>
        <p:spPr/>
        <p:txBody>
          <a:bodyPr/>
          <a:lstStyle/>
          <a:p>
            <a:r>
              <a:rPr lang="fi-FI"/>
              <a:t>CC BY-SA, Riitta Tenkanen-Salmela, psyk.sh, TtM </a:t>
            </a:r>
          </a:p>
        </p:txBody>
      </p:sp>
      <p:sp>
        <p:nvSpPr>
          <p:cNvPr id="9" name="Slide Number Placeholder 8"/>
          <p:cNvSpPr>
            <a:spLocks noGrp="1"/>
          </p:cNvSpPr>
          <p:nvPr>
            <p:ph type="sldNum" sz="quarter" idx="12"/>
          </p:nvPr>
        </p:nvSpPr>
        <p:spPr/>
        <p:txBody>
          <a:bodyPr/>
          <a:lstStyle/>
          <a:p>
            <a:fld id="{6B78AF78-9859-4628-A0A1-4813C9F92770}" type="slidenum">
              <a:rPr lang="fi-FI" smtClean="0"/>
              <a:t>‹#›</a:t>
            </a:fld>
            <a:endParaRPr lang="fi-FI"/>
          </a:p>
        </p:txBody>
      </p:sp>
    </p:spTree>
    <p:extLst>
      <p:ext uri="{BB962C8B-B14F-4D97-AF65-F5344CB8AC3E}">
        <p14:creationId xmlns:p14="http://schemas.microsoft.com/office/powerpoint/2010/main" val="40533839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7" name="Date Placeholder 2"/>
          <p:cNvSpPr>
            <a:spLocks noGrp="1"/>
          </p:cNvSpPr>
          <p:nvPr>
            <p:ph type="dt" sz="half" idx="10"/>
          </p:nvPr>
        </p:nvSpPr>
        <p:spPr/>
        <p:txBody>
          <a:bodyPr/>
          <a:lstStyle/>
          <a:p>
            <a:fld id="{9775FC06-8F4E-457D-9574-01B8B37288B1}" type="datetime1">
              <a:rPr lang="fi-FI" smtClean="0"/>
              <a:t>27.1.2026</a:t>
            </a:fld>
            <a:endParaRPr lang="fi-FI"/>
          </a:p>
        </p:txBody>
      </p:sp>
      <p:sp>
        <p:nvSpPr>
          <p:cNvPr id="5" name="Footer Placeholder 3"/>
          <p:cNvSpPr>
            <a:spLocks noGrp="1"/>
          </p:cNvSpPr>
          <p:nvPr>
            <p:ph type="ftr" sz="quarter" idx="11"/>
          </p:nvPr>
        </p:nvSpPr>
        <p:spPr/>
        <p:txBody>
          <a:bodyPr/>
          <a:lstStyle/>
          <a:p>
            <a:r>
              <a:rPr lang="fi-FI"/>
              <a:t>CC BY-SA, Riitta Tenkanen-Salmela, psyk.sh, TtM </a:t>
            </a:r>
          </a:p>
        </p:txBody>
      </p:sp>
      <p:sp>
        <p:nvSpPr>
          <p:cNvPr id="6" name="Slide Number Placeholder 4"/>
          <p:cNvSpPr>
            <a:spLocks noGrp="1"/>
          </p:cNvSpPr>
          <p:nvPr>
            <p:ph type="sldNum" sz="quarter" idx="12"/>
          </p:nvPr>
        </p:nvSpPr>
        <p:spPr/>
        <p:txBody>
          <a:bodyPr/>
          <a:lstStyle/>
          <a:p>
            <a:fld id="{6B78AF78-9859-4628-A0A1-4813C9F92770}" type="slidenum">
              <a:rPr lang="fi-FI" smtClean="0"/>
              <a:t>‹#›</a:t>
            </a:fld>
            <a:endParaRPr lang="fi-FI"/>
          </a:p>
        </p:txBody>
      </p:sp>
    </p:spTree>
    <p:extLst>
      <p:ext uri="{BB962C8B-B14F-4D97-AF65-F5344CB8AC3E}">
        <p14:creationId xmlns:p14="http://schemas.microsoft.com/office/powerpoint/2010/main" val="40329490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71A7671F-C894-46BE-BD41-AFF7023BCC25}" type="datetime1">
              <a:rPr lang="fi-FI" smtClean="0"/>
              <a:t>27.1.2026</a:t>
            </a:fld>
            <a:endParaRPr lang="fi-FI"/>
          </a:p>
        </p:txBody>
      </p:sp>
      <p:sp>
        <p:nvSpPr>
          <p:cNvPr id="5" name="Footer Placeholder 2"/>
          <p:cNvSpPr>
            <a:spLocks noGrp="1"/>
          </p:cNvSpPr>
          <p:nvPr>
            <p:ph type="ftr" sz="quarter" idx="11"/>
          </p:nvPr>
        </p:nvSpPr>
        <p:spPr/>
        <p:txBody>
          <a:bodyPr/>
          <a:lstStyle/>
          <a:p>
            <a:r>
              <a:rPr lang="fi-FI"/>
              <a:t>CC BY-SA, Riitta Tenkanen-Salmela, psyk.sh, TtM </a:t>
            </a:r>
          </a:p>
        </p:txBody>
      </p:sp>
      <p:sp>
        <p:nvSpPr>
          <p:cNvPr id="6" name="Slide Number Placeholder 3"/>
          <p:cNvSpPr>
            <a:spLocks noGrp="1"/>
          </p:cNvSpPr>
          <p:nvPr>
            <p:ph type="sldNum" sz="quarter" idx="12"/>
          </p:nvPr>
        </p:nvSpPr>
        <p:spPr/>
        <p:txBody>
          <a:bodyPr/>
          <a:lstStyle/>
          <a:p>
            <a:fld id="{6B78AF78-9859-4628-A0A1-4813C9F92770}" type="slidenum">
              <a:rPr lang="fi-FI" smtClean="0"/>
              <a:t>‹#›</a:t>
            </a:fld>
            <a:endParaRPr lang="fi-FI"/>
          </a:p>
        </p:txBody>
      </p:sp>
    </p:spTree>
    <p:extLst>
      <p:ext uri="{BB962C8B-B14F-4D97-AF65-F5344CB8AC3E}">
        <p14:creationId xmlns:p14="http://schemas.microsoft.com/office/powerpoint/2010/main" val="1996254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uvatekstillinen sisältö">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4" cy="1447800"/>
          </a:xfrm>
        </p:spPr>
        <p:txBody>
          <a:bodyPr anchor="b"/>
          <a:lstStyle>
            <a:lvl1pPr algn="l">
              <a:defRPr sz="2400" b="0"/>
            </a:lvl1pPr>
          </a:lstStyle>
          <a:p>
            <a:r>
              <a:rPr lang="fi-FI"/>
              <a:t>Muokkaa ots. perustyyl. napsautt.</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Text Placeholder 3"/>
          <p:cNvSpPr>
            <a:spLocks noGrp="1"/>
          </p:cNvSpPr>
          <p:nvPr>
            <p:ph type="body" sz="half" idx="2"/>
          </p:nvPr>
        </p:nvSpPr>
        <p:spPr>
          <a:xfrm>
            <a:off x="1154954"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7" name="Date Placeholder 4"/>
          <p:cNvSpPr>
            <a:spLocks noGrp="1"/>
          </p:cNvSpPr>
          <p:nvPr>
            <p:ph type="dt" sz="half" idx="10"/>
          </p:nvPr>
        </p:nvSpPr>
        <p:spPr/>
        <p:txBody>
          <a:bodyPr/>
          <a:lstStyle/>
          <a:p>
            <a:fld id="{C99C0B8B-BFAC-43EA-AA83-111066F2E23D}" type="datetime1">
              <a:rPr lang="fi-FI" smtClean="0"/>
              <a:t>27.1.2026</a:t>
            </a:fld>
            <a:endParaRPr lang="fi-FI"/>
          </a:p>
        </p:txBody>
      </p:sp>
      <p:sp>
        <p:nvSpPr>
          <p:cNvPr id="5" name="Footer Placeholder 5"/>
          <p:cNvSpPr>
            <a:spLocks noGrp="1"/>
          </p:cNvSpPr>
          <p:nvPr>
            <p:ph type="ftr" sz="quarter" idx="11"/>
          </p:nvPr>
        </p:nvSpPr>
        <p:spPr/>
        <p:txBody>
          <a:bodyPr/>
          <a:lstStyle/>
          <a:p>
            <a:r>
              <a:rPr lang="fi-FI"/>
              <a:t>CC BY-SA, Riitta Tenkanen-Salmela, psyk.sh, TtM </a:t>
            </a:r>
          </a:p>
        </p:txBody>
      </p:sp>
      <p:sp>
        <p:nvSpPr>
          <p:cNvPr id="6" name="Slide Number Placeholder 6"/>
          <p:cNvSpPr>
            <a:spLocks noGrp="1"/>
          </p:cNvSpPr>
          <p:nvPr>
            <p:ph type="sldNum" sz="quarter" idx="12"/>
          </p:nvPr>
        </p:nvSpPr>
        <p:spPr/>
        <p:txBody>
          <a:bodyPr/>
          <a:lstStyle/>
          <a:p>
            <a:fld id="{6B78AF78-9859-4628-A0A1-4813C9F92770}" type="slidenum">
              <a:rPr lang="fi-FI" smtClean="0"/>
              <a:t>‹#›</a:t>
            </a:fld>
            <a:endParaRPr lang="fi-FI"/>
          </a:p>
        </p:txBody>
      </p:sp>
    </p:spTree>
    <p:extLst>
      <p:ext uri="{BB962C8B-B14F-4D97-AF65-F5344CB8AC3E}">
        <p14:creationId xmlns:p14="http://schemas.microsoft.com/office/powerpoint/2010/main" val="40002401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uvatekstillinen kuva">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fi-FI"/>
              <a:t>Muokkaa ots. perustyyl. napsautt.</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a:t>Lisää kuva napsauttamalla kuvaketta</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Date Placeholder 4"/>
          <p:cNvSpPr>
            <a:spLocks noGrp="1"/>
          </p:cNvSpPr>
          <p:nvPr>
            <p:ph type="dt" sz="half" idx="10"/>
          </p:nvPr>
        </p:nvSpPr>
        <p:spPr/>
        <p:txBody>
          <a:bodyPr/>
          <a:lstStyle/>
          <a:p>
            <a:fld id="{F64D4599-DE12-43A7-80C6-C6CDF0672310}" type="datetime1">
              <a:rPr lang="fi-FI" smtClean="0"/>
              <a:t>27.1.2026</a:t>
            </a:fld>
            <a:endParaRPr lang="fi-FI"/>
          </a:p>
        </p:txBody>
      </p:sp>
      <p:sp>
        <p:nvSpPr>
          <p:cNvPr id="6" name="Footer Placeholder 5"/>
          <p:cNvSpPr>
            <a:spLocks noGrp="1"/>
          </p:cNvSpPr>
          <p:nvPr>
            <p:ph type="ftr" sz="quarter" idx="11"/>
          </p:nvPr>
        </p:nvSpPr>
        <p:spPr/>
        <p:txBody>
          <a:bodyPr/>
          <a:lstStyle/>
          <a:p>
            <a:r>
              <a:rPr lang="fi-FI"/>
              <a:t>CC BY-SA, Riitta Tenkanen-Salmela, psyk.sh, TtM </a:t>
            </a:r>
          </a:p>
        </p:txBody>
      </p:sp>
      <p:sp>
        <p:nvSpPr>
          <p:cNvPr id="7" name="Slide Number Placeholder 6"/>
          <p:cNvSpPr>
            <a:spLocks noGrp="1"/>
          </p:cNvSpPr>
          <p:nvPr>
            <p:ph type="sldNum" sz="quarter" idx="12"/>
          </p:nvPr>
        </p:nvSpPr>
        <p:spPr/>
        <p:txBody>
          <a:bodyPr/>
          <a:lstStyle/>
          <a:p>
            <a:fld id="{6B78AF78-9859-4628-A0A1-4813C9F92770}" type="slidenum">
              <a:rPr lang="fi-FI" smtClean="0"/>
              <a:t>‹#›</a:t>
            </a:fld>
            <a:endParaRPr lang="fi-FI"/>
          </a:p>
        </p:txBody>
      </p:sp>
    </p:spTree>
    <p:extLst>
      <p:ext uri="{BB962C8B-B14F-4D97-AF65-F5344CB8AC3E}">
        <p14:creationId xmlns:p14="http://schemas.microsoft.com/office/powerpoint/2010/main" val="5736511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fi-FI"/>
          </a:p>
        </p:txBody>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9012"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fi-FI"/>
          </a:p>
        </p:txBody>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fi-FI"/>
              <a:t>Muokkaa ots. perustyyl. napsautt.</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E8EE9FB5-CE45-45E9-AB98-A48CF65192E1}" type="datetime1">
              <a:rPr lang="fi-FI" smtClean="0"/>
              <a:t>27.1.2026</a:t>
            </a:fld>
            <a:endParaRPr lang="fi-FI"/>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r>
              <a:rPr lang="fi-FI"/>
              <a:t>CC BY-SA, Riitta Tenkanen-Salmela, psyk.sh, TtM </a:t>
            </a:r>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6B78AF78-9859-4628-A0A1-4813C9F92770}" type="slidenum">
              <a:rPr lang="fi-FI" smtClean="0"/>
              <a:t>‹#›</a:t>
            </a:fld>
            <a:endParaRPr lang="fi-FI"/>
          </a:p>
        </p:txBody>
      </p:sp>
    </p:spTree>
    <p:extLst>
      <p:ext uri="{BB962C8B-B14F-4D97-AF65-F5344CB8AC3E}">
        <p14:creationId xmlns:p14="http://schemas.microsoft.com/office/powerpoint/2010/main" val="267560271"/>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hf hd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creativecommons.org/licenses/by-sa/4.0/deed.fi" TargetMode="Externa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hyperlink" Target="https://creativecommons.org/licenses/by-sa/4.0/deed.fi"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sumut.fi/wp-content/uploads/2020/02/Geriatrinen-depressioasteikko-GDS.pdf" TargetMode="External"/><Relationship Id="rId7" Type="http://schemas.openxmlformats.org/officeDocument/2006/relationships/hyperlink" Target="https://creativecommons.org/licenses/by-sa/4.0/deed.fi" TargetMode="External"/><Relationship Id="rId2" Type="http://schemas.openxmlformats.org/officeDocument/2006/relationships/hyperlink" Target="https://cgatoolkit.ca/Uploads/ContentDocuments/cornell_scale_depression.pdf" TargetMode="External"/><Relationship Id="rId1" Type="http://schemas.openxmlformats.org/officeDocument/2006/relationships/slideLayout" Target="../slideLayouts/slideLayout2.xml"/><Relationship Id="rId6" Type="http://schemas.openxmlformats.org/officeDocument/2006/relationships/hyperlink" Target="https://dementiaresearch.org.au/wp-content/uploads/2016/01/NPI.pdf" TargetMode="External"/><Relationship Id="rId5" Type="http://schemas.openxmlformats.org/officeDocument/2006/relationships/hyperlink" Target="https://www.cerad.fi/fi/etusivu" TargetMode="External"/><Relationship Id="rId4" Type="http://schemas.openxmlformats.org/officeDocument/2006/relationships/hyperlink" Target="https://www.dementiaresearch.org.au/wp-content/uploads/2016/01/BEHAVE-AD.pdf" TargetMode="External"/></Relationships>
</file>

<file path=ppt/slides/_rels/slide12.xml.rels><?xml version="1.0" encoding="UTF-8" standalone="yes"?>
<Relationships xmlns="http://schemas.openxmlformats.org/package/2006/relationships"><Relationship Id="rId2" Type="http://schemas.openxmlformats.org/officeDocument/2006/relationships/hyperlink" Target="https://creativecommons.org/licenses/by-sa/4.0/deed.fi"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creativecommons.org/licenses/by-sa/4.0/deed.fi"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creativecommons.org/licenses/by-sa/4.0/deed.fi"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creativecommons.org/licenses/by-sa/4.0/deed.fi"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creativecommons.org/licenses/by-sa/4.0/deed.fi" TargetMode="External"/><Relationship Id="rId2" Type="http://schemas.openxmlformats.org/officeDocument/2006/relationships/hyperlink" Target="https://www.terveyskirjasto.fi/dlk00357"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creativecommons.org/licenses/by-sa/4.0/deed.fi"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creativecommons.org/licenses/by-sa/4.0/deed.fi"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creativecommons.org/licenses/by-sa/4.0/deed.fi"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creativecommons.org/licenses/by-sa/4.0/deed.fi"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creativecommons.org/licenses/by-sa/4.0/deed.fi"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s://creativecommons.org/licenses/by-sa/4.0/deed.fi"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s://creativecommons.org/licenses/by-sa/4.0/deed.fi"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s://creativecommons.org/licenses/by-sa/4.0/deed.fi"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s://creativecommons.org/licenses/by-sa/4.0/deed.fi"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s://creativecommons.org/licenses/by-sa/4.0/deed.fi"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s://creativecommons.org/licenses/by-sa/4.0/deed.fi"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s://creativecommons.org/licenses/by-sa/4.0/deed.fi"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https://creativecommons.org/licenses/by-sa/4.0/deed.fi"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https://creativecommons.org/licenses/by-sa/4.0/deed.fi"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creativecommons.org/licenses/by-sa/4.0/deed.fi"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https://creativecommons.org/licenses/by-sa/4.0/deed.fi"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hyperlink" Target="https://creativecommons.org/licenses/by-sa/4.0/deed.fi"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hyperlink" Target="https://creativecommons.org/licenses/by-sa/4.0/deed.fi"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hyperlink" Target="https://creativecommons.org/licenses/by-sa/4.0/deed.fi" TargetMode="Externa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hyperlink" Target="https://creativecommons.org/licenses/by-sa/4.0/deed.fi" TargetMode="Externa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hyperlink" Target="https://creativecommons.org/licenses/by-sa/4.0/deed.fi" TargetMode="Externa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hyperlink" Target="https://creativecommons.org/licenses/by-sa/4.0/deed.fi"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creativecommons.org/licenses/by-sa/4.0/deed.fi"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creativecommons.org/licenses/by-sa/4.0/deed.fi"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creativecommons.org/licenses/by-sa/4.0/deed.fi"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creativecommons.org/licenses/by-sa/4.0/deed.fi"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creativecommons.org/licenses/by-sa/4.0/deed.fi"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creativecommons.org/licenses/by-sa/4.0/deed.fi"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40DD3DA-0CAA-4E76-855A-CF546A8CE430}"/>
              </a:ext>
            </a:extLst>
          </p:cNvPr>
          <p:cNvSpPr>
            <a:spLocks noGrp="1"/>
          </p:cNvSpPr>
          <p:nvPr>
            <p:ph type="title"/>
          </p:nvPr>
        </p:nvSpPr>
        <p:spPr/>
        <p:txBody>
          <a:bodyPr>
            <a:normAutofit fontScale="90000"/>
          </a:bodyPr>
          <a:lstStyle/>
          <a:p>
            <a:r>
              <a:rPr lang="fi-FI" dirty="0"/>
              <a:t>Muistisairaan potilaan haasteellisen käyttäytymisen – neuropsykiatristen oireiden -  lääkkeetön hoito</a:t>
            </a:r>
          </a:p>
        </p:txBody>
      </p:sp>
      <p:sp>
        <p:nvSpPr>
          <p:cNvPr id="5" name="Alatunnisteen paikkamerkki 4">
            <a:extLst>
              <a:ext uri="{FF2B5EF4-FFF2-40B4-BE49-F238E27FC236}">
                <a16:creationId xmlns:a16="http://schemas.microsoft.com/office/drawing/2014/main" id="{8C3CC6FB-99AB-41F2-9CD0-4DB6C4D11B59}"/>
              </a:ext>
            </a:extLst>
          </p:cNvPr>
          <p:cNvSpPr>
            <a:spLocks noGrp="1"/>
          </p:cNvSpPr>
          <p:nvPr>
            <p:ph type="ftr" sz="quarter" idx="11"/>
          </p:nvPr>
        </p:nvSpPr>
        <p:spPr/>
        <p:txBody>
          <a:bodyPr/>
          <a:lstStyle/>
          <a:p>
            <a:r>
              <a:rPr lang="fi-FI" dirty="0"/>
              <a:t> </a:t>
            </a:r>
            <a:r>
              <a:rPr lang="fi-FI" spc="-1" dirty="0">
                <a:solidFill>
                  <a:srgbClr val="FFFFFF"/>
                </a:solidFill>
                <a:latin typeface="Montserrat" panose="00000500000000000000" pitchFamily="2" charset="0"/>
                <a:hlinkClick r:id="rId2"/>
              </a:rPr>
              <a:t>CC BY-SA 4.0</a:t>
            </a:r>
            <a:r>
              <a:rPr lang="fi-FI" spc="-1" dirty="0">
                <a:solidFill>
                  <a:srgbClr val="FFFFFF"/>
                </a:solidFill>
                <a:latin typeface="Montserrat" panose="00000500000000000000" pitchFamily="2" charset="0"/>
              </a:rPr>
              <a:t> </a:t>
            </a:r>
            <a:r>
              <a:rPr lang="fi-FI" dirty="0"/>
              <a:t>, Riitta Tenkanen-Salmela, psyk.sh, </a:t>
            </a:r>
            <a:r>
              <a:rPr lang="fi-FI" dirty="0" err="1"/>
              <a:t>TtM</a:t>
            </a:r>
            <a:r>
              <a:rPr lang="fi-FI" dirty="0"/>
              <a:t> </a:t>
            </a:r>
          </a:p>
        </p:txBody>
      </p:sp>
      <p:sp>
        <p:nvSpPr>
          <p:cNvPr id="6" name="Dian numeron paikkamerkki 5">
            <a:extLst>
              <a:ext uri="{FF2B5EF4-FFF2-40B4-BE49-F238E27FC236}">
                <a16:creationId xmlns:a16="http://schemas.microsoft.com/office/drawing/2014/main" id="{EC1B2176-7A07-400B-A8D7-E12A23A64C67}"/>
              </a:ext>
            </a:extLst>
          </p:cNvPr>
          <p:cNvSpPr>
            <a:spLocks noGrp="1"/>
          </p:cNvSpPr>
          <p:nvPr>
            <p:ph type="sldNum" sz="quarter" idx="12"/>
          </p:nvPr>
        </p:nvSpPr>
        <p:spPr/>
        <p:txBody>
          <a:bodyPr/>
          <a:lstStyle/>
          <a:p>
            <a:fld id="{6B78AF78-9859-4628-A0A1-4813C9F92770}" type="slidenum">
              <a:rPr lang="fi-FI" smtClean="0"/>
              <a:t>1</a:t>
            </a:fld>
            <a:endParaRPr lang="fi-FI"/>
          </a:p>
        </p:txBody>
      </p:sp>
      <p:sp>
        <p:nvSpPr>
          <p:cNvPr id="3" name="Tekstiruutu 2">
            <a:extLst>
              <a:ext uri="{FF2B5EF4-FFF2-40B4-BE49-F238E27FC236}">
                <a16:creationId xmlns:a16="http://schemas.microsoft.com/office/drawing/2014/main" id="{D9036970-B840-C14F-6474-ADB35F6A8D30}"/>
              </a:ext>
            </a:extLst>
          </p:cNvPr>
          <p:cNvSpPr txBox="1"/>
          <p:nvPr/>
        </p:nvSpPr>
        <p:spPr>
          <a:xfrm>
            <a:off x="1019432" y="3645243"/>
            <a:ext cx="5863282" cy="923330"/>
          </a:xfrm>
          <a:prstGeom prst="rect">
            <a:avLst/>
          </a:prstGeom>
          <a:noFill/>
        </p:spPr>
        <p:txBody>
          <a:bodyPr wrap="square" rtlCol="0">
            <a:spAutoFit/>
          </a:bodyPr>
          <a:lstStyle/>
          <a:p>
            <a:r>
              <a:rPr lang="fi-FI" dirty="0"/>
              <a:t> </a:t>
            </a:r>
            <a:r>
              <a:rPr lang="fi-FI" spc="-1" dirty="0">
                <a:solidFill>
                  <a:srgbClr val="FFFFFF"/>
                </a:solidFill>
                <a:latin typeface="Montserrat" panose="00000500000000000000" pitchFamily="2" charset="0"/>
                <a:hlinkClick r:id="rId2"/>
              </a:rPr>
              <a:t>CC </a:t>
            </a:r>
            <a:r>
              <a:rPr lang="fi-FI" spc="-1">
                <a:solidFill>
                  <a:srgbClr val="FFFFFF"/>
                </a:solidFill>
                <a:latin typeface="Montserrat" panose="00000500000000000000" pitchFamily="2" charset="0"/>
                <a:hlinkClick r:id="rId2"/>
              </a:rPr>
              <a:t>BY-SA 4.0</a:t>
            </a:r>
            <a:endParaRPr lang="fi-FI" spc="-1">
              <a:solidFill>
                <a:srgbClr val="FFFFFF"/>
              </a:solidFill>
              <a:latin typeface="Montserrat" panose="00000500000000000000" pitchFamily="2" charset="0"/>
            </a:endParaRPr>
          </a:p>
          <a:p>
            <a:r>
              <a:rPr lang="fi-FI"/>
              <a:t>Riitta </a:t>
            </a:r>
            <a:r>
              <a:rPr lang="fi-FI" dirty="0"/>
              <a:t>Tenkanen-Salmela, psyk.sh, </a:t>
            </a:r>
            <a:r>
              <a:rPr lang="fi-FI" dirty="0" err="1"/>
              <a:t>TtM</a:t>
            </a:r>
            <a:r>
              <a:rPr lang="fi-FI" dirty="0"/>
              <a:t> </a:t>
            </a:r>
          </a:p>
          <a:p>
            <a:endParaRPr lang="fi-FI" dirty="0"/>
          </a:p>
        </p:txBody>
      </p:sp>
    </p:spTree>
    <p:extLst>
      <p:ext uri="{BB962C8B-B14F-4D97-AF65-F5344CB8AC3E}">
        <p14:creationId xmlns:p14="http://schemas.microsoft.com/office/powerpoint/2010/main" val="35742553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DEF7E11-3FF8-420F-8B47-6676628DC419}"/>
              </a:ext>
            </a:extLst>
          </p:cNvPr>
          <p:cNvSpPr>
            <a:spLocks noGrp="1"/>
          </p:cNvSpPr>
          <p:nvPr>
            <p:ph type="title"/>
          </p:nvPr>
        </p:nvSpPr>
        <p:spPr/>
        <p:txBody>
          <a:bodyPr/>
          <a:lstStyle/>
          <a:p>
            <a:r>
              <a:rPr lang="fi-FI" dirty="0"/>
              <a:t>Oireiden selvittäminen</a:t>
            </a:r>
          </a:p>
        </p:txBody>
      </p:sp>
      <p:sp>
        <p:nvSpPr>
          <p:cNvPr id="3" name="Sisällön paikkamerkki 2">
            <a:extLst>
              <a:ext uri="{FF2B5EF4-FFF2-40B4-BE49-F238E27FC236}">
                <a16:creationId xmlns:a16="http://schemas.microsoft.com/office/drawing/2014/main" id="{674DAE0C-DFDD-4A61-830A-AECB15BF68B1}"/>
              </a:ext>
            </a:extLst>
          </p:cNvPr>
          <p:cNvSpPr>
            <a:spLocks noGrp="1"/>
          </p:cNvSpPr>
          <p:nvPr>
            <p:ph idx="1"/>
          </p:nvPr>
        </p:nvSpPr>
        <p:spPr/>
        <p:txBody>
          <a:bodyPr/>
          <a:lstStyle/>
          <a:p>
            <a:pPr marL="0" indent="0">
              <a:buNone/>
            </a:pPr>
            <a:r>
              <a:rPr lang="fi-FI" dirty="0"/>
              <a:t>2. Haasteellisen käyttäytymisen esiintyminen</a:t>
            </a:r>
          </a:p>
          <a:p>
            <a:r>
              <a:rPr lang="fi-FI" dirty="0"/>
              <a:t>Havainnoi, erittele ja mieti missä tilanteessa oire esiintyy?</a:t>
            </a:r>
          </a:p>
          <a:p>
            <a:r>
              <a:rPr lang="fi-FI" dirty="0"/>
              <a:t>Miten oire esiintyy?</a:t>
            </a:r>
          </a:p>
          <a:p>
            <a:r>
              <a:rPr lang="fi-FI" dirty="0"/>
              <a:t>Miltä kyseinen ihminen silloin vaikuttaa?</a:t>
            </a:r>
          </a:p>
          <a:p>
            <a:r>
              <a:rPr lang="fi-FI" dirty="0"/>
              <a:t>Mitä hän sanoo? Mitä tekee?</a:t>
            </a:r>
          </a:p>
          <a:p>
            <a:r>
              <a:rPr lang="fi-FI" dirty="0"/>
              <a:t>Koeta selvittää, miltä hänestä tuntuu?</a:t>
            </a:r>
          </a:p>
        </p:txBody>
      </p:sp>
      <p:sp>
        <p:nvSpPr>
          <p:cNvPr id="5" name="Alatunnisteen paikkamerkki 4">
            <a:extLst>
              <a:ext uri="{FF2B5EF4-FFF2-40B4-BE49-F238E27FC236}">
                <a16:creationId xmlns:a16="http://schemas.microsoft.com/office/drawing/2014/main" id="{DB93DF34-9746-469B-BFE1-631580474A15}"/>
              </a:ext>
            </a:extLst>
          </p:cNvPr>
          <p:cNvSpPr>
            <a:spLocks noGrp="1"/>
          </p:cNvSpPr>
          <p:nvPr>
            <p:ph type="ftr" sz="quarter" idx="11"/>
          </p:nvPr>
        </p:nvSpPr>
        <p:spPr/>
        <p:txBody>
          <a:bodyPr/>
          <a:lstStyle/>
          <a:p>
            <a:r>
              <a:rPr lang="fi-FI" dirty="0"/>
              <a:t> </a:t>
            </a:r>
            <a:r>
              <a:rPr lang="fi-FI" spc="-1" dirty="0">
                <a:solidFill>
                  <a:srgbClr val="FFFFFF"/>
                </a:solidFill>
                <a:latin typeface="Montserrat" panose="00000500000000000000" pitchFamily="2" charset="0"/>
                <a:hlinkClick r:id="rId2"/>
              </a:rPr>
              <a:t>CC BY-SA 4.0</a:t>
            </a:r>
            <a:r>
              <a:rPr lang="fi-FI" spc="-1" dirty="0">
                <a:solidFill>
                  <a:srgbClr val="FFFFFF"/>
                </a:solidFill>
                <a:latin typeface="Montserrat" panose="00000500000000000000" pitchFamily="2" charset="0"/>
              </a:rPr>
              <a:t> </a:t>
            </a:r>
            <a:r>
              <a:rPr lang="fi-FI" dirty="0"/>
              <a:t>, Riitta Tenkanen-Salmela, psyk.sh, </a:t>
            </a:r>
            <a:r>
              <a:rPr lang="fi-FI" dirty="0" err="1"/>
              <a:t>TtM</a:t>
            </a:r>
            <a:r>
              <a:rPr lang="fi-FI" dirty="0"/>
              <a:t> </a:t>
            </a:r>
          </a:p>
        </p:txBody>
      </p:sp>
      <p:sp>
        <p:nvSpPr>
          <p:cNvPr id="6" name="Dian numeron paikkamerkki 5">
            <a:extLst>
              <a:ext uri="{FF2B5EF4-FFF2-40B4-BE49-F238E27FC236}">
                <a16:creationId xmlns:a16="http://schemas.microsoft.com/office/drawing/2014/main" id="{0235B45F-D28C-4899-8566-BB3328004BAA}"/>
              </a:ext>
            </a:extLst>
          </p:cNvPr>
          <p:cNvSpPr>
            <a:spLocks noGrp="1"/>
          </p:cNvSpPr>
          <p:nvPr>
            <p:ph type="sldNum" sz="quarter" idx="12"/>
          </p:nvPr>
        </p:nvSpPr>
        <p:spPr/>
        <p:txBody>
          <a:bodyPr/>
          <a:lstStyle/>
          <a:p>
            <a:fld id="{6B78AF78-9859-4628-A0A1-4813C9F92770}" type="slidenum">
              <a:rPr lang="fi-FI" smtClean="0"/>
              <a:t>10</a:t>
            </a:fld>
            <a:endParaRPr lang="fi-FI"/>
          </a:p>
        </p:txBody>
      </p:sp>
    </p:spTree>
    <p:extLst>
      <p:ext uri="{BB962C8B-B14F-4D97-AF65-F5344CB8AC3E}">
        <p14:creationId xmlns:p14="http://schemas.microsoft.com/office/powerpoint/2010/main" val="2627707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4ECDC3C-7C6E-4127-97D7-9A9AEA69237A}"/>
              </a:ext>
            </a:extLst>
          </p:cNvPr>
          <p:cNvSpPr>
            <a:spLocks noGrp="1"/>
          </p:cNvSpPr>
          <p:nvPr>
            <p:ph type="title"/>
          </p:nvPr>
        </p:nvSpPr>
        <p:spPr/>
        <p:txBody>
          <a:bodyPr/>
          <a:lstStyle/>
          <a:p>
            <a:r>
              <a:rPr lang="fi-FI" dirty="0"/>
              <a:t>Oireiden selvittäminen</a:t>
            </a:r>
          </a:p>
        </p:txBody>
      </p:sp>
      <p:sp>
        <p:nvSpPr>
          <p:cNvPr id="3" name="Sisällön paikkamerkki 2">
            <a:extLst>
              <a:ext uri="{FF2B5EF4-FFF2-40B4-BE49-F238E27FC236}">
                <a16:creationId xmlns:a16="http://schemas.microsoft.com/office/drawing/2014/main" id="{8592EB5B-EFC3-47FB-A95C-9C16C8EFF6FF}"/>
              </a:ext>
            </a:extLst>
          </p:cNvPr>
          <p:cNvSpPr>
            <a:spLocks noGrp="1"/>
          </p:cNvSpPr>
          <p:nvPr>
            <p:ph idx="1"/>
          </p:nvPr>
        </p:nvSpPr>
        <p:spPr>
          <a:xfrm>
            <a:off x="1158129" y="1447800"/>
            <a:ext cx="8891724" cy="4800599"/>
          </a:xfrm>
        </p:spPr>
        <p:txBody>
          <a:bodyPr>
            <a:normAutofit fontScale="85000" lnSpcReduction="20000"/>
          </a:bodyPr>
          <a:lstStyle/>
          <a:p>
            <a:pPr marL="0" indent="0">
              <a:buNone/>
            </a:pPr>
            <a:r>
              <a:rPr lang="fi-FI" dirty="0"/>
              <a:t>3. Ympäristötekijöiden selvittely</a:t>
            </a:r>
          </a:p>
          <a:p>
            <a:r>
              <a:rPr lang="fi-FI" dirty="0"/>
              <a:t>Meluisuus, turvallisuus, valaistus, henkilökunnan asenteet ja osaaminen</a:t>
            </a:r>
          </a:p>
          <a:p>
            <a:r>
              <a:rPr lang="fi-FI" dirty="0"/>
              <a:t>Muistisairas kokee hoitajat pelottavana jos henkilökunnalla on huono yhteishenki, työyksikössä on ristiriitoja tai kiireinen ilmapiiri - nämä vaistotaan tunteen tasolla</a:t>
            </a:r>
          </a:p>
          <a:p>
            <a:endParaRPr lang="fi-FI" dirty="0"/>
          </a:p>
          <a:p>
            <a:pPr marL="0" indent="0">
              <a:buNone/>
            </a:pPr>
            <a:r>
              <a:rPr lang="fi-FI" dirty="0"/>
              <a:t>4. Haasteellisen käyttäytymisen testejä (esim.)</a:t>
            </a:r>
          </a:p>
          <a:p>
            <a:r>
              <a:rPr lang="fi-FI" dirty="0" err="1"/>
              <a:t>Cornell</a:t>
            </a:r>
            <a:r>
              <a:rPr lang="fi-FI" dirty="0"/>
              <a:t> </a:t>
            </a:r>
            <a:r>
              <a:rPr lang="fi-FI" dirty="0" err="1"/>
              <a:t>Scale</a:t>
            </a:r>
            <a:r>
              <a:rPr lang="fi-FI" dirty="0"/>
              <a:t> for Depression in Dementia </a:t>
            </a:r>
            <a:r>
              <a:rPr lang="fi-FI" dirty="0">
                <a:hlinkClick r:id="rId2"/>
              </a:rPr>
              <a:t>https://cgatoolkit.ca/Uploads/ContentDocuments/cornell_scale_depression.pdf</a:t>
            </a:r>
            <a:r>
              <a:rPr lang="fi-FI" dirty="0"/>
              <a:t> </a:t>
            </a:r>
          </a:p>
          <a:p>
            <a:r>
              <a:rPr lang="fi-FI" dirty="0" err="1"/>
              <a:t>Geriatric</a:t>
            </a:r>
            <a:r>
              <a:rPr lang="fi-FI" dirty="0"/>
              <a:t> Depression </a:t>
            </a:r>
            <a:r>
              <a:rPr lang="fi-FI" dirty="0" err="1"/>
              <a:t>Scale</a:t>
            </a:r>
            <a:r>
              <a:rPr lang="fi-FI" dirty="0"/>
              <a:t> (GDS) </a:t>
            </a:r>
            <a:r>
              <a:rPr lang="fi-FI" dirty="0">
                <a:hlinkClick r:id="rId3"/>
              </a:rPr>
              <a:t>https://sumut.fi/wp-content/uploads/2020/02/Geriatrinen-depressioasteikko-GDS.pdf</a:t>
            </a:r>
            <a:r>
              <a:rPr lang="fi-FI" dirty="0"/>
              <a:t> </a:t>
            </a:r>
          </a:p>
          <a:p>
            <a:r>
              <a:rPr lang="fi-FI" dirty="0" err="1"/>
              <a:t>Behave</a:t>
            </a:r>
            <a:r>
              <a:rPr lang="fi-FI" dirty="0"/>
              <a:t> AD </a:t>
            </a:r>
            <a:r>
              <a:rPr lang="fi-FI" dirty="0">
                <a:hlinkClick r:id="rId4"/>
              </a:rPr>
              <a:t>https://www.dementiaresearch.org.au/wp-content/uploads/2016/01/BEHAVE-AD.pdf</a:t>
            </a:r>
            <a:r>
              <a:rPr lang="fi-FI" dirty="0"/>
              <a:t> </a:t>
            </a:r>
          </a:p>
          <a:p>
            <a:r>
              <a:rPr lang="fi-FI" dirty="0"/>
              <a:t>CERAD </a:t>
            </a:r>
            <a:r>
              <a:rPr lang="fi-FI" dirty="0" err="1"/>
              <a:t>Behavioral</a:t>
            </a:r>
            <a:r>
              <a:rPr lang="fi-FI" dirty="0"/>
              <a:t> Rating </a:t>
            </a:r>
            <a:r>
              <a:rPr lang="fi-FI" dirty="0" err="1"/>
              <a:t>Scale</a:t>
            </a:r>
            <a:r>
              <a:rPr lang="fi-FI" dirty="0"/>
              <a:t>  </a:t>
            </a:r>
            <a:r>
              <a:rPr lang="fi-FI" dirty="0">
                <a:hlinkClick r:id="rId5"/>
              </a:rPr>
              <a:t>https://www.cerad.fi/fi/etusivu</a:t>
            </a:r>
            <a:endParaRPr lang="fi-FI" dirty="0"/>
          </a:p>
          <a:p>
            <a:r>
              <a:rPr lang="fi-FI" dirty="0" err="1"/>
              <a:t>Neuropsychiatric</a:t>
            </a:r>
            <a:r>
              <a:rPr lang="fi-FI" dirty="0"/>
              <a:t> Inventory (NPI) </a:t>
            </a:r>
            <a:r>
              <a:rPr lang="fi-FI" dirty="0">
                <a:hlinkClick r:id="rId6"/>
              </a:rPr>
              <a:t>https://dementiaresearch.org.au/wp-content/uploads/2016/01/NPI.pdf</a:t>
            </a:r>
            <a:r>
              <a:rPr lang="fi-FI" dirty="0"/>
              <a:t> </a:t>
            </a:r>
          </a:p>
        </p:txBody>
      </p:sp>
      <p:sp>
        <p:nvSpPr>
          <p:cNvPr id="5" name="Alatunnisteen paikkamerkki 4">
            <a:extLst>
              <a:ext uri="{FF2B5EF4-FFF2-40B4-BE49-F238E27FC236}">
                <a16:creationId xmlns:a16="http://schemas.microsoft.com/office/drawing/2014/main" id="{260E73F9-FE63-45E2-99DE-664F51815D88}"/>
              </a:ext>
            </a:extLst>
          </p:cNvPr>
          <p:cNvSpPr>
            <a:spLocks noGrp="1"/>
          </p:cNvSpPr>
          <p:nvPr>
            <p:ph type="ftr" sz="quarter" idx="11"/>
          </p:nvPr>
        </p:nvSpPr>
        <p:spPr/>
        <p:txBody>
          <a:bodyPr/>
          <a:lstStyle/>
          <a:p>
            <a:r>
              <a:rPr lang="fi-FI" dirty="0"/>
              <a:t> </a:t>
            </a:r>
            <a:r>
              <a:rPr lang="fi-FI" spc="-1" dirty="0">
                <a:solidFill>
                  <a:srgbClr val="FFFFFF"/>
                </a:solidFill>
                <a:latin typeface="Montserrat" panose="00000500000000000000" pitchFamily="2" charset="0"/>
                <a:hlinkClick r:id="rId7"/>
              </a:rPr>
              <a:t>CC BY-SA 4.0</a:t>
            </a:r>
            <a:r>
              <a:rPr lang="fi-FI" spc="-1" dirty="0">
                <a:solidFill>
                  <a:srgbClr val="FFFFFF"/>
                </a:solidFill>
                <a:latin typeface="Montserrat" panose="00000500000000000000" pitchFamily="2" charset="0"/>
              </a:rPr>
              <a:t> </a:t>
            </a:r>
            <a:r>
              <a:rPr lang="fi-FI" dirty="0"/>
              <a:t>, Riitta Tenkanen-Salmela, psyk.sh, </a:t>
            </a:r>
            <a:r>
              <a:rPr lang="fi-FI" dirty="0" err="1"/>
              <a:t>TtM</a:t>
            </a:r>
            <a:r>
              <a:rPr lang="fi-FI" dirty="0"/>
              <a:t> </a:t>
            </a:r>
          </a:p>
        </p:txBody>
      </p:sp>
      <p:sp>
        <p:nvSpPr>
          <p:cNvPr id="6" name="Dian numeron paikkamerkki 5">
            <a:extLst>
              <a:ext uri="{FF2B5EF4-FFF2-40B4-BE49-F238E27FC236}">
                <a16:creationId xmlns:a16="http://schemas.microsoft.com/office/drawing/2014/main" id="{BF5A15AE-0C54-47B4-88E2-B35DF2FB287E}"/>
              </a:ext>
            </a:extLst>
          </p:cNvPr>
          <p:cNvSpPr>
            <a:spLocks noGrp="1"/>
          </p:cNvSpPr>
          <p:nvPr>
            <p:ph type="sldNum" sz="quarter" idx="12"/>
          </p:nvPr>
        </p:nvSpPr>
        <p:spPr/>
        <p:txBody>
          <a:bodyPr/>
          <a:lstStyle/>
          <a:p>
            <a:fld id="{6B78AF78-9859-4628-A0A1-4813C9F92770}" type="slidenum">
              <a:rPr lang="fi-FI" smtClean="0"/>
              <a:t>11</a:t>
            </a:fld>
            <a:endParaRPr lang="fi-FI"/>
          </a:p>
        </p:txBody>
      </p:sp>
    </p:spTree>
    <p:extLst>
      <p:ext uri="{BB962C8B-B14F-4D97-AF65-F5344CB8AC3E}">
        <p14:creationId xmlns:p14="http://schemas.microsoft.com/office/powerpoint/2010/main" val="30283769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38FC70D-6981-49F8-AB66-21EFC371D749}"/>
              </a:ext>
            </a:extLst>
          </p:cNvPr>
          <p:cNvSpPr>
            <a:spLocks noGrp="1"/>
          </p:cNvSpPr>
          <p:nvPr>
            <p:ph type="title"/>
          </p:nvPr>
        </p:nvSpPr>
        <p:spPr/>
        <p:txBody>
          <a:bodyPr/>
          <a:lstStyle/>
          <a:p>
            <a:r>
              <a:rPr lang="fi-FI" dirty="0"/>
              <a:t>Oireiden takana olevia tekijöitä</a:t>
            </a:r>
          </a:p>
        </p:txBody>
      </p:sp>
      <p:sp>
        <p:nvSpPr>
          <p:cNvPr id="3" name="Sisällön paikkamerkki 2">
            <a:extLst>
              <a:ext uri="{FF2B5EF4-FFF2-40B4-BE49-F238E27FC236}">
                <a16:creationId xmlns:a16="http://schemas.microsoft.com/office/drawing/2014/main" id="{98A029A3-0C53-4690-B530-480AFECED225}"/>
              </a:ext>
            </a:extLst>
          </p:cNvPr>
          <p:cNvSpPr>
            <a:spLocks noGrp="1"/>
          </p:cNvSpPr>
          <p:nvPr>
            <p:ph idx="1"/>
          </p:nvPr>
        </p:nvSpPr>
        <p:spPr/>
        <p:txBody>
          <a:bodyPr>
            <a:normAutofit/>
          </a:bodyPr>
          <a:lstStyle/>
          <a:p>
            <a:r>
              <a:rPr lang="fi-FI" dirty="0"/>
              <a:t>Dementoiva sairaus</a:t>
            </a:r>
          </a:p>
          <a:p>
            <a:pPr lvl="1"/>
            <a:r>
              <a:rPr lang="fi-FI" dirty="0"/>
              <a:t>Neurokemialliset tekijät</a:t>
            </a:r>
          </a:p>
          <a:p>
            <a:pPr lvl="1"/>
            <a:r>
              <a:rPr lang="fi-FI" dirty="0"/>
              <a:t>Neuropatologiset tekijät</a:t>
            </a:r>
          </a:p>
          <a:p>
            <a:r>
              <a:rPr lang="fi-FI" dirty="0"/>
              <a:t>Dementiaoireet, tilannehallinnan menetys</a:t>
            </a:r>
          </a:p>
          <a:p>
            <a:pPr lvl="1"/>
            <a:r>
              <a:rPr lang="fi-FI" dirty="0"/>
              <a:t>Kun muistisairas tajuaa oman tilanteensa, reagoi hän helposti aggressiivisesti, jos hänen mielestään häntä kohdellaan huonosti - kohdeltava aina asiallisesti ja kunnioittavasti</a:t>
            </a:r>
          </a:p>
          <a:p>
            <a:pPr lvl="1"/>
            <a:r>
              <a:rPr lang="fi-FI" dirty="0"/>
              <a:t>Muistisairauden hoitoon liittyvät hoitajan tunteet, epäröinti, epäonnistuminen, joka on hyväksyttävä, kaikkea ei vain voi hoitaa antamalla rauhoittava lääkitys</a:t>
            </a:r>
          </a:p>
        </p:txBody>
      </p:sp>
      <p:sp>
        <p:nvSpPr>
          <p:cNvPr id="5" name="Alatunnisteen paikkamerkki 4">
            <a:extLst>
              <a:ext uri="{FF2B5EF4-FFF2-40B4-BE49-F238E27FC236}">
                <a16:creationId xmlns:a16="http://schemas.microsoft.com/office/drawing/2014/main" id="{A3F278CA-8BAA-4626-8764-F83207941986}"/>
              </a:ext>
            </a:extLst>
          </p:cNvPr>
          <p:cNvSpPr>
            <a:spLocks noGrp="1"/>
          </p:cNvSpPr>
          <p:nvPr>
            <p:ph type="ftr" sz="quarter" idx="11"/>
          </p:nvPr>
        </p:nvSpPr>
        <p:spPr/>
        <p:txBody>
          <a:bodyPr/>
          <a:lstStyle/>
          <a:p>
            <a:r>
              <a:rPr lang="fi-FI" dirty="0"/>
              <a:t> </a:t>
            </a:r>
            <a:r>
              <a:rPr lang="fi-FI" spc="-1" dirty="0">
                <a:solidFill>
                  <a:srgbClr val="FFFFFF"/>
                </a:solidFill>
                <a:latin typeface="Montserrat" panose="00000500000000000000" pitchFamily="2" charset="0"/>
                <a:hlinkClick r:id="rId2"/>
              </a:rPr>
              <a:t>CC BY-SA 4.0</a:t>
            </a:r>
            <a:r>
              <a:rPr lang="fi-FI" spc="-1" dirty="0">
                <a:solidFill>
                  <a:srgbClr val="FFFFFF"/>
                </a:solidFill>
                <a:latin typeface="Montserrat" panose="00000500000000000000" pitchFamily="2" charset="0"/>
              </a:rPr>
              <a:t> </a:t>
            </a:r>
            <a:r>
              <a:rPr lang="fi-FI" dirty="0"/>
              <a:t>, Riitta Tenkanen-Salmela, psyk.sh, </a:t>
            </a:r>
            <a:r>
              <a:rPr lang="fi-FI" dirty="0" err="1"/>
              <a:t>TtM</a:t>
            </a:r>
            <a:r>
              <a:rPr lang="fi-FI" dirty="0"/>
              <a:t> </a:t>
            </a:r>
          </a:p>
        </p:txBody>
      </p:sp>
      <p:sp>
        <p:nvSpPr>
          <p:cNvPr id="6" name="Dian numeron paikkamerkki 5">
            <a:extLst>
              <a:ext uri="{FF2B5EF4-FFF2-40B4-BE49-F238E27FC236}">
                <a16:creationId xmlns:a16="http://schemas.microsoft.com/office/drawing/2014/main" id="{2B2339F4-B7F0-41C3-85FA-8F5F1764DEFD}"/>
              </a:ext>
            </a:extLst>
          </p:cNvPr>
          <p:cNvSpPr>
            <a:spLocks noGrp="1"/>
          </p:cNvSpPr>
          <p:nvPr>
            <p:ph type="sldNum" sz="quarter" idx="12"/>
          </p:nvPr>
        </p:nvSpPr>
        <p:spPr/>
        <p:txBody>
          <a:bodyPr/>
          <a:lstStyle/>
          <a:p>
            <a:fld id="{6B78AF78-9859-4628-A0A1-4813C9F92770}" type="slidenum">
              <a:rPr lang="fi-FI" smtClean="0"/>
              <a:t>12</a:t>
            </a:fld>
            <a:endParaRPr lang="fi-FI"/>
          </a:p>
        </p:txBody>
      </p:sp>
    </p:spTree>
    <p:extLst>
      <p:ext uri="{BB962C8B-B14F-4D97-AF65-F5344CB8AC3E}">
        <p14:creationId xmlns:p14="http://schemas.microsoft.com/office/powerpoint/2010/main" val="40341081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A156DBD-B39A-4B88-9A47-2A8A8C58F43B}"/>
              </a:ext>
            </a:extLst>
          </p:cNvPr>
          <p:cNvSpPr>
            <a:spLocks noGrp="1"/>
          </p:cNvSpPr>
          <p:nvPr>
            <p:ph type="title"/>
          </p:nvPr>
        </p:nvSpPr>
        <p:spPr/>
        <p:txBody>
          <a:bodyPr/>
          <a:lstStyle/>
          <a:p>
            <a:r>
              <a:rPr lang="fi-FI" dirty="0"/>
              <a:t>Muistisairauden oireet</a:t>
            </a:r>
          </a:p>
        </p:txBody>
      </p:sp>
      <p:sp>
        <p:nvSpPr>
          <p:cNvPr id="3" name="Sisällön paikkamerkki 2">
            <a:extLst>
              <a:ext uri="{FF2B5EF4-FFF2-40B4-BE49-F238E27FC236}">
                <a16:creationId xmlns:a16="http://schemas.microsoft.com/office/drawing/2014/main" id="{8F315445-1EA2-4B49-A122-4378AAD4E894}"/>
              </a:ext>
            </a:extLst>
          </p:cNvPr>
          <p:cNvSpPr>
            <a:spLocks noGrp="1"/>
          </p:cNvSpPr>
          <p:nvPr>
            <p:ph idx="1"/>
          </p:nvPr>
        </p:nvSpPr>
        <p:spPr/>
        <p:txBody>
          <a:bodyPr>
            <a:normAutofit/>
          </a:bodyPr>
          <a:lstStyle/>
          <a:p>
            <a:r>
              <a:rPr lang="fi-FI" dirty="0"/>
              <a:t>Muistin huononeminen (tunnemuisti säilyy pitkään)</a:t>
            </a:r>
          </a:p>
          <a:p>
            <a:r>
              <a:rPr lang="fi-FI" dirty="0"/>
              <a:t>Vaikeudet tuloksiin tähtäävässä toiminnassa ja oman toiminnan ohjannassa</a:t>
            </a:r>
          </a:p>
          <a:p>
            <a:r>
              <a:rPr lang="fi-FI" dirty="0"/>
              <a:t>Afasia (kielellinen häiriö)</a:t>
            </a:r>
          </a:p>
          <a:p>
            <a:r>
              <a:rPr lang="fi-FI" dirty="0" err="1"/>
              <a:t>Apraksia</a:t>
            </a:r>
            <a:r>
              <a:rPr lang="fi-FI" dirty="0"/>
              <a:t> (tahdonalaisten liikkeiden koordinaatiohäiriö, kätevyyden häiriö)</a:t>
            </a:r>
          </a:p>
          <a:p>
            <a:pPr lvl="1"/>
            <a:r>
              <a:rPr lang="fi-FI" dirty="0"/>
              <a:t>Potilasta ei saa pakottaa toimintaan, koska silloin tulee vastaliike. Esim. vessaan meno, ylös nousu, käveleminen, wc-pöntölle istuminen</a:t>
            </a:r>
          </a:p>
          <a:p>
            <a:r>
              <a:rPr lang="fi-FI" dirty="0"/>
              <a:t>Agnosia (kyvyttömyys tunnistaa tuttuja kasvoja ja esineitä, hahmottamisen häiriö)</a:t>
            </a:r>
          </a:p>
          <a:p>
            <a:pPr lvl="1"/>
            <a:r>
              <a:rPr lang="fi-FI" dirty="0"/>
              <a:t>Huomioitava värikontrastit, selkeys ympäristössä tärkeää</a:t>
            </a:r>
          </a:p>
        </p:txBody>
      </p:sp>
      <p:sp>
        <p:nvSpPr>
          <p:cNvPr id="5" name="Alatunnisteen paikkamerkki 4">
            <a:extLst>
              <a:ext uri="{FF2B5EF4-FFF2-40B4-BE49-F238E27FC236}">
                <a16:creationId xmlns:a16="http://schemas.microsoft.com/office/drawing/2014/main" id="{8050DBAC-C531-49C8-96CC-8AA04A9D486E}"/>
              </a:ext>
            </a:extLst>
          </p:cNvPr>
          <p:cNvSpPr>
            <a:spLocks noGrp="1"/>
          </p:cNvSpPr>
          <p:nvPr>
            <p:ph type="ftr" sz="quarter" idx="11"/>
          </p:nvPr>
        </p:nvSpPr>
        <p:spPr/>
        <p:txBody>
          <a:bodyPr/>
          <a:lstStyle/>
          <a:p>
            <a:r>
              <a:rPr lang="fi-FI" dirty="0"/>
              <a:t> </a:t>
            </a:r>
            <a:r>
              <a:rPr lang="fi-FI" spc="-1" dirty="0">
                <a:solidFill>
                  <a:srgbClr val="FFFFFF"/>
                </a:solidFill>
                <a:latin typeface="Montserrat" panose="00000500000000000000" pitchFamily="2" charset="0"/>
                <a:hlinkClick r:id="rId2"/>
              </a:rPr>
              <a:t>CC BY-SA 4.0</a:t>
            </a:r>
            <a:r>
              <a:rPr lang="fi-FI" spc="-1" dirty="0">
                <a:solidFill>
                  <a:srgbClr val="FFFFFF"/>
                </a:solidFill>
                <a:latin typeface="Montserrat" panose="00000500000000000000" pitchFamily="2" charset="0"/>
              </a:rPr>
              <a:t> </a:t>
            </a:r>
            <a:r>
              <a:rPr lang="fi-FI" dirty="0"/>
              <a:t>, Riitta Tenkanen-Salmela, psyk.sh, </a:t>
            </a:r>
            <a:r>
              <a:rPr lang="fi-FI" dirty="0" err="1"/>
              <a:t>TtM</a:t>
            </a:r>
            <a:r>
              <a:rPr lang="fi-FI" dirty="0"/>
              <a:t> </a:t>
            </a:r>
          </a:p>
        </p:txBody>
      </p:sp>
      <p:sp>
        <p:nvSpPr>
          <p:cNvPr id="6" name="Dian numeron paikkamerkki 5">
            <a:extLst>
              <a:ext uri="{FF2B5EF4-FFF2-40B4-BE49-F238E27FC236}">
                <a16:creationId xmlns:a16="http://schemas.microsoft.com/office/drawing/2014/main" id="{52DB5A6D-C47E-42A3-99F6-9AB6FB239C8A}"/>
              </a:ext>
            </a:extLst>
          </p:cNvPr>
          <p:cNvSpPr>
            <a:spLocks noGrp="1"/>
          </p:cNvSpPr>
          <p:nvPr>
            <p:ph type="sldNum" sz="quarter" idx="12"/>
          </p:nvPr>
        </p:nvSpPr>
        <p:spPr/>
        <p:txBody>
          <a:bodyPr/>
          <a:lstStyle/>
          <a:p>
            <a:fld id="{6B78AF78-9859-4628-A0A1-4813C9F92770}" type="slidenum">
              <a:rPr lang="fi-FI" smtClean="0"/>
              <a:t>13</a:t>
            </a:fld>
            <a:endParaRPr lang="fi-FI"/>
          </a:p>
        </p:txBody>
      </p:sp>
    </p:spTree>
    <p:extLst>
      <p:ext uri="{BB962C8B-B14F-4D97-AF65-F5344CB8AC3E}">
        <p14:creationId xmlns:p14="http://schemas.microsoft.com/office/powerpoint/2010/main" val="60412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AE9165E-5555-4461-8D51-003A1F66D31D}"/>
              </a:ext>
            </a:extLst>
          </p:cNvPr>
          <p:cNvSpPr>
            <a:spLocks noGrp="1"/>
          </p:cNvSpPr>
          <p:nvPr>
            <p:ph type="title"/>
          </p:nvPr>
        </p:nvSpPr>
        <p:spPr/>
        <p:txBody>
          <a:bodyPr/>
          <a:lstStyle/>
          <a:p>
            <a:r>
              <a:rPr lang="fi-FI" dirty="0"/>
              <a:t>Tilannehallinnan menetystä aiheuttavat</a:t>
            </a:r>
          </a:p>
        </p:txBody>
      </p:sp>
      <p:sp>
        <p:nvSpPr>
          <p:cNvPr id="3" name="Sisällön paikkamerkki 2">
            <a:extLst>
              <a:ext uri="{FF2B5EF4-FFF2-40B4-BE49-F238E27FC236}">
                <a16:creationId xmlns:a16="http://schemas.microsoft.com/office/drawing/2014/main" id="{6730303D-822D-47D3-98AB-B87ED330654D}"/>
              </a:ext>
            </a:extLst>
          </p:cNvPr>
          <p:cNvSpPr>
            <a:spLocks noGrp="1"/>
          </p:cNvSpPr>
          <p:nvPr>
            <p:ph idx="1"/>
          </p:nvPr>
        </p:nvSpPr>
        <p:spPr/>
        <p:txBody>
          <a:bodyPr>
            <a:normAutofit fontScale="92500" lnSpcReduction="10000"/>
          </a:bodyPr>
          <a:lstStyle/>
          <a:p>
            <a:r>
              <a:rPr lang="fi-FI" dirty="0"/>
              <a:t>Muistin ja orientaation vaikeudet</a:t>
            </a:r>
          </a:p>
          <a:p>
            <a:r>
              <a:rPr lang="fi-FI" dirty="0"/>
              <a:t>Suunnitelmallisen ajattelun vaikeus</a:t>
            </a:r>
          </a:p>
          <a:p>
            <a:r>
              <a:rPr lang="fi-FI" dirty="0"/>
              <a:t>Herkkyys aistia tunnelmia</a:t>
            </a:r>
          </a:p>
          <a:p>
            <a:r>
              <a:rPr lang="fi-FI" dirty="0"/>
              <a:t>Tunnemuisti säilyy pitkään</a:t>
            </a:r>
          </a:p>
          <a:p>
            <a:pPr lvl="1"/>
            <a:r>
              <a:rPr lang="fi-FI" dirty="0"/>
              <a:t>Kun muistisairas kaipaa jotakin, on hänellä tunne kaipauksesta, tunne näkyy käytöksestä, tunne nousee menneisyydestä, tilanne herättää tunteen, mutta ei tiedä mihin se liittyy (esim. omainen vierailee, potilas ei tunne häntä, mutta saa tunteen negat./</a:t>
            </a:r>
            <a:r>
              <a:rPr lang="fi-FI" dirty="0" err="1"/>
              <a:t>posit</a:t>
            </a:r>
            <a:r>
              <a:rPr lang="fi-FI" dirty="0"/>
              <a:t>. Ja reagoi siihen)</a:t>
            </a:r>
          </a:p>
          <a:p>
            <a:pPr lvl="1"/>
            <a:r>
              <a:rPr lang="fi-FI" dirty="0"/>
              <a:t>Tunteet jäävät myös muistiin, eikä niitä osata purkaa oikein tai tulee tunteita, joita vastaan ei pysty puolustautumaan</a:t>
            </a:r>
          </a:p>
          <a:p>
            <a:pPr lvl="1"/>
            <a:r>
              <a:rPr lang="fi-FI" dirty="0"/>
              <a:t>Esimerkki: suihkutilanne sujuu huonosti, menee väärään potilashuoneeseen, syö toisen lautaselta. Saa koko ajan negatiivista palautetta hoitajilta ja muilta potilailta -&gt; aggressio</a:t>
            </a:r>
          </a:p>
        </p:txBody>
      </p:sp>
      <p:sp>
        <p:nvSpPr>
          <p:cNvPr id="5" name="Alatunnisteen paikkamerkki 4">
            <a:extLst>
              <a:ext uri="{FF2B5EF4-FFF2-40B4-BE49-F238E27FC236}">
                <a16:creationId xmlns:a16="http://schemas.microsoft.com/office/drawing/2014/main" id="{7351722C-5F4F-4756-9051-DCB6EC831270}"/>
              </a:ext>
            </a:extLst>
          </p:cNvPr>
          <p:cNvSpPr>
            <a:spLocks noGrp="1"/>
          </p:cNvSpPr>
          <p:nvPr>
            <p:ph type="ftr" sz="quarter" idx="11"/>
          </p:nvPr>
        </p:nvSpPr>
        <p:spPr/>
        <p:txBody>
          <a:bodyPr/>
          <a:lstStyle/>
          <a:p>
            <a:r>
              <a:rPr lang="fi-FI" dirty="0"/>
              <a:t> </a:t>
            </a:r>
            <a:r>
              <a:rPr lang="fi-FI" spc="-1" dirty="0">
                <a:solidFill>
                  <a:srgbClr val="FFFFFF"/>
                </a:solidFill>
                <a:latin typeface="Montserrat" panose="00000500000000000000" pitchFamily="2" charset="0"/>
                <a:hlinkClick r:id="rId2"/>
              </a:rPr>
              <a:t>CC BY-SA 4.0</a:t>
            </a:r>
            <a:r>
              <a:rPr lang="fi-FI" spc="-1" dirty="0">
                <a:solidFill>
                  <a:srgbClr val="FFFFFF"/>
                </a:solidFill>
                <a:latin typeface="Montserrat" panose="00000500000000000000" pitchFamily="2" charset="0"/>
              </a:rPr>
              <a:t> </a:t>
            </a:r>
            <a:r>
              <a:rPr lang="fi-FI" dirty="0"/>
              <a:t>, Riitta Tenkanen-Salmela, psyk.sh, </a:t>
            </a:r>
            <a:r>
              <a:rPr lang="fi-FI" dirty="0" err="1"/>
              <a:t>TtM</a:t>
            </a:r>
            <a:r>
              <a:rPr lang="fi-FI" dirty="0"/>
              <a:t> </a:t>
            </a:r>
          </a:p>
        </p:txBody>
      </p:sp>
      <p:sp>
        <p:nvSpPr>
          <p:cNvPr id="6" name="Dian numeron paikkamerkki 5">
            <a:extLst>
              <a:ext uri="{FF2B5EF4-FFF2-40B4-BE49-F238E27FC236}">
                <a16:creationId xmlns:a16="http://schemas.microsoft.com/office/drawing/2014/main" id="{1DD6D3F6-310E-4B91-9075-D094209B0D76}"/>
              </a:ext>
            </a:extLst>
          </p:cNvPr>
          <p:cNvSpPr>
            <a:spLocks noGrp="1"/>
          </p:cNvSpPr>
          <p:nvPr>
            <p:ph type="sldNum" sz="quarter" idx="12"/>
          </p:nvPr>
        </p:nvSpPr>
        <p:spPr/>
        <p:txBody>
          <a:bodyPr/>
          <a:lstStyle/>
          <a:p>
            <a:fld id="{6B78AF78-9859-4628-A0A1-4813C9F92770}" type="slidenum">
              <a:rPr lang="fi-FI" smtClean="0"/>
              <a:t>14</a:t>
            </a:fld>
            <a:endParaRPr lang="fi-FI"/>
          </a:p>
        </p:txBody>
      </p:sp>
    </p:spTree>
    <p:extLst>
      <p:ext uri="{BB962C8B-B14F-4D97-AF65-F5344CB8AC3E}">
        <p14:creationId xmlns:p14="http://schemas.microsoft.com/office/powerpoint/2010/main" val="19103089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B18395C-6C67-4BE0-8A61-4683B726662E}"/>
              </a:ext>
            </a:extLst>
          </p:cNvPr>
          <p:cNvSpPr>
            <a:spLocks noGrp="1"/>
          </p:cNvSpPr>
          <p:nvPr>
            <p:ph type="title"/>
          </p:nvPr>
        </p:nvSpPr>
        <p:spPr/>
        <p:txBody>
          <a:bodyPr/>
          <a:lstStyle/>
          <a:p>
            <a:r>
              <a:rPr lang="fi-FI" dirty="0"/>
              <a:t>Tilannehallinnan menetystä aiheuttavat</a:t>
            </a:r>
          </a:p>
        </p:txBody>
      </p:sp>
      <p:sp>
        <p:nvSpPr>
          <p:cNvPr id="3" name="Sisällön paikkamerkki 2">
            <a:extLst>
              <a:ext uri="{FF2B5EF4-FFF2-40B4-BE49-F238E27FC236}">
                <a16:creationId xmlns:a16="http://schemas.microsoft.com/office/drawing/2014/main" id="{D1D18A17-4D38-469E-82F4-DF442AA3FE67}"/>
              </a:ext>
            </a:extLst>
          </p:cNvPr>
          <p:cNvSpPr>
            <a:spLocks noGrp="1"/>
          </p:cNvSpPr>
          <p:nvPr>
            <p:ph idx="1"/>
          </p:nvPr>
        </p:nvSpPr>
        <p:spPr/>
        <p:txBody>
          <a:bodyPr/>
          <a:lstStyle/>
          <a:p>
            <a:r>
              <a:rPr lang="fi-FI" dirty="0"/>
              <a:t>Heikentyneet puolustusmekanismit</a:t>
            </a:r>
          </a:p>
          <a:p>
            <a:r>
              <a:rPr lang="fi-FI" dirty="0"/>
              <a:t>Opittujen käyttäytymisnormien katoaminen</a:t>
            </a:r>
          </a:p>
          <a:p>
            <a:r>
              <a:rPr lang="fi-FI" dirty="0"/>
              <a:t>Pahentavia tekijöitä:</a:t>
            </a:r>
          </a:p>
          <a:p>
            <a:pPr lvl="1"/>
            <a:r>
              <a:rPr lang="fi-FI" dirty="0"/>
              <a:t>Muut kognitiiviset oireet</a:t>
            </a:r>
          </a:p>
          <a:p>
            <a:pPr lvl="1"/>
            <a:r>
              <a:rPr lang="fi-FI" dirty="0"/>
              <a:t>Ruumiilliset vaivat (kipu, alhainen verenpaine, ummetus)</a:t>
            </a:r>
          </a:p>
          <a:p>
            <a:pPr lvl="1"/>
            <a:r>
              <a:rPr lang="fi-FI" dirty="0"/>
              <a:t>Soveltumaton lääkitys (yhteisvaikutukset, sivuvaikutukset)</a:t>
            </a:r>
          </a:p>
        </p:txBody>
      </p:sp>
      <p:sp>
        <p:nvSpPr>
          <p:cNvPr id="5" name="Alatunnisteen paikkamerkki 4">
            <a:extLst>
              <a:ext uri="{FF2B5EF4-FFF2-40B4-BE49-F238E27FC236}">
                <a16:creationId xmlns:a16="http://schemas.microsoft.com/office/drawing/2014/main" id="{E8C35489-B9D7-4B26-B92C-E00F18A4F17F}"/>
              </a:ext>
            </a:extLst>
          </p:cNvPr>
          <p:cNvSpPr>
            <a:spLocks noGrp="1"/>
          </p:cNvSpPr>
          <p:nvPr>
            <p:ph type="ftr" sz="quarter" idx="11"/>
          </p:nvPr>
        </p:nvSpPr>
        <p:spPr/>
        <p:txBody>
          <a:bodyPr/>
          <a:lstStyle/>
          <a:p>
            <a:r>
              <a:rPr lang="fi-FI" dirty="0"/>
              <a:t> </a:t>
            </a:r>
            <a:r>
              <a:rPr lang="fi-FI" spc="-1" dirty="0">
                <a:solidFill>
                  <a:srgbClr val="FFFFFF"/>
                </a:solidFill>
                <a:latin typeface="Montserrat" panose="00000500000000000000" pitchFamily="2" charset="0"/>
                <a:hlinkClick r:id="rId2"/>
              </a:rPr>
              <a:t>CC BY-SA 4.0</a:t>
            </a:r>
            <a:r>
              <a:rPr lang="fi-FI" spc="-1" dirty="0">
                <a:solidFill>
                  <a:srgbClr val="FFFFFF"/>
                </a:solidFill>
                <a:latin typeface="Montserrat" panose="00000500000000000000" pitchFamily="2" charset="0"/>
              </a:rPr>
              <a:t> </a:t>
            </a:r>
            <a:r>
              <a:rPr lang="fi-FI" dirty="0"/>
              <a:t>, Riitta Tenkanen-Salmela, psyk.sh, </a:t>
            </a:r>
            <a:r>
              <a:rPr lang="fi-FI" dirty="0" err="1"/>
              <a:t>TtM</a:t>
            </a:r>
            <a:r>
              <a:rPr lang="fi-FI" dirty="0"/>
              <a:t> </a:t>
            </a:r>
          </a:p>
        </p:txBody>
      </p:sp>
      <p:sp>
        <p:nvSpPr>
          <p:cNvPr id="6" name="Dian numeron paikkamerkki 5">
            <a:extLst>
              <a:ext uri="{FF2B5EF4-FFF2-40B4-BE49-F238E27FC236}">
                <a16:creationId xmlns:a16="http://schemas.microsoft.com/office/drawing/2014/main" id="{7771EA12-77D5-49B6-B02D-7D75FED919E3}"/>
              </a:ext>
            </a:extLst>
          </p:cNvPr>
          <p:cNvSpPr>
            <a:spLocks noGrp="1"/>
          </p:cNvSpPr>
          <p:nvPr>
            <p:ph type="sldNum" sz="quarter" idx="12"/>
          </p:nvPr>
        </p:nvSpPr>
        <p:spPr/>
        <p:txBody>
          <a:bodyPr/>
          <a:lstStyle/>
          <a:p>
            <a:fld id="{6B78AF78-9859-4628-A0A1-4813C9F92770}" type="slidenum">
              <a:rPr lang="fi-FI" smtClean="0"/>
              <a:t>15</a:t>
            </a:fld>
            <a:endParaRPr lang="fi-FI"/>
          </a:p>
        </p:txBody>
      </p:sp>
    </p:spTree>
    <p:extLst>
      <p:ext uri="{BB962C8B-B14F-4D97-AF65-F5344CB8AC3E}">
        <p14:creationId xmlns:p14="http://schemas.microsoft.com/office/powerpoint/2010/main" val="2333998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4EB277D-9AF7-483A-87E2-94A929738C91}"/>
              </a:ext>
            </a:extLst>
          </p:cNvPr>
          <p:cNvSpPr>
            <a:spLocks noGrp="1"/>
          </p:cNvSpPr>
          <p:nvPr>
            <p:ph type="title"/>
          </p:nvPr>
        </p:nvSpPr>
        <p:spPr/>
        <p:txBody>
          <a:bodyPr/>
          <a:lstStyle/>
          <a:p>
            <a:r>
              <a:rPr lang="fi-FI" dirty="0"/>
              <a:t>Oireiden takana olevia tekijöitä</a:t>
            </a:r>
          </a:p>
        </p:txBody>
      </p:sp>
      <p:sp>
        <p:nvSpPr>
          <p:cNvPr id="3" name="Sisällön paikkamerkki 2">
            <a:extLst>
              <a:ext uri="{FF2B5EF4-FFF2-40B4-BE49-F238E27FC236}">
                <a16:creationId xmlns:a16="http://schemas.microsoft.com/office/drawing/2014/main" id="{A60B346D-0B51-4A46-AC0B-C7A7EFA2BAB5}"/>
              </a:ext>
            </a:extLst>
          </p:cNvPr>
          <p:cNvSpPr>
            <a:spLocks noGrp="1"/>
          </p:cNvSpPr>
          <p:nvPr>
            <p:ph idx="1"/>
          </p:nvPr>
        </p:nvSpPr>
        <p:spPr/>
        <p:txBody>
          <a:bodyPr>
            <a:normAutofit lnSpcReduction="10000"/>
          </a:bodyPr>
          <a:lstStyle/>
          <a:p>
            <a:r>
              <a:rPr lang="fi-FI" dirty="0"/>
              <a:t>Muut fyysiset syyt</a:t>
            </a:r>
          </a:p>
          <a:p>
            <a:pPr lvl="1"/>
            <a:r>
              <a:rPr lang="fi-FI" dirty="0"/>
              <a:t>Infektiot </a:t>
            </a:r>
          </a:p>
          <a:p>
            <a:pPr lvl="1"/>
            <a:r>
              <a:rPr lang="fi-FI" dirty="0"/>
              <a:t>Depressio, muut sairaudet</a:t>
            </a:r>
          </a:p>
          <a:p>
            <a:pPr lvl="1"/>
            <a:r>
              <a:rPr lang="fi-FI" dirty="0"/>
              <a:t>Kipu (kivun arviointimittari: PAINAD)</a:t>
            </a:r>
          </a:p>
          <a:p>
            <a:pPr lvl="1"/>
            <a:r>
              <a:rPr lang="fi-FI" dirty="0"/>
              <a:t>Matala verenpaine</a:t>
            </a:r>
          </a:p>
          <a:p>
            <a:pPr lvl="2"/>
            <a:r>
              <a:rPr lang="fi-FI" dirty="0"/>
              <a:t>Levottomuus, etenkin öisin (anna jotakin suolaista tai lämmintä juotavaa)</a:t>
            </a:r>
          </a:p>
          <a:p>
            <a:pPr lvl="1"/>
            <a:r>
              <a:rPr lang="fi-FI" dirty="0"/>
              <a:t>Väsymys (huolehdi päiväunista)</a:t>
            </a:r>
          </a:p>
          <a:p>
            <a:pPr lvl="1"/>
            <a:r>
              <a:rPr lang="fi-FI" dirty="0"/>
              <a:t>Ummetus (huolehdi säännöllisestä vatsantoiminnasta)</a:t>
            </a:r>
          </a:p>
          <a:p>
            <a:pPr lvl="1"/>
            <a:r>
              <a:rPr lang="fi-FI" dirty="0"/>
              <a:t>Soveltumaton lääkitys (lääkityksen kokonaisarviointi LKA)</a:t>
            </a:r>
          </a:p>
          <a:p>
            <a:pPr lvl="1"/>
            <a:r>
              <a:rPr lang="fi-FI" dirty="0"/>
              <a:t>Leikkausten jälkitilat (vaarana äkillinen sekavuus, delirium </a:t>
            </a:r>
            <a:r>
              <a:rPr lang="fi-FI" dirty="0">
                <a:hlinkClick r:id="rId2"/>
              </a:rPr>
              <a:t>https://www.terveyskirjasto.fi/dlk00357</a:t>
            </a:r>
            <a:r>
              <a:rPr lang="fi-FI" dirty="0"/>
              <a:t> )</a:t>
            </a:r>
          </a:p>
        </p:txBody>
      </p:sp>
      <p:sp>
        <p:nvSpPr>
          <p:cNvPr id="6" name="Alatunnisteen paikkamerkki 5">
            <a:extLst>
              <a:ext uri="{FF2B5EF4-FFF2-40B4-BE49-F238E27FC236}">
                <a16:creationId xmlns:a16="http://schemas.microsoft.com/office/drawing/2014/main" id="{177F17E4-91CE-4199-A19F-9FD055EDE89E}"/>
              </a:ext>
            </a:extLst>
          </p:cNvPr>
          <p:cNvSpPr>
            <a:spLocks noGrp="1"/>
          </p:cNvSpPr>
          <p:nvPr>
            <p:ph type="ftr" sz="quarter" idx="11"/>
          </p:nvPr>
        </p:nvSpPr>
        <p:spPr/>
        <p:txBody>
          <a:bodyPr/>
          <a:lstStyle/>
          <a:p>
            <a:r>
              <a:rPr lang="fi-FI" dirty="0"/>
              <a:t> </a:t>
            </a:r>
            <a:r>
              <a:rPr lang="fi-FI" spc="-1" dirty="0">
                <a:solidFill>
                  <a:srgbClr val="FFFFFF"/>
                </a:solidFill>
                <a:latin typeface="Montserrat" panose="00000500000000000000" pitchFamily="2" charset="0"/>
                <a:hlinkClick r:id="rId3"/>
              </a:rPr>
              <a:t>CC BY-SA 4.0</a:t>
            </a:r>
            <a:r>
              <a:rPr lang="fi-FI" spc="-1" dirty="0">
                <a:solidFill>
                  <a:srgbClr val="FFFFFF"/>
                </a:solidFill>
                <a:latin typeface="Montserrat" panose="00000500000000000000" pitchFamily="2" charset="0"/>
              </a:rPr>
              <a:t> </a:t>
            </a:r>
            <a:r>
              <a:rPr lang="fi-FI" dirty="0"/>
              <a:t>, Riitta Tenkanen-Salmela, psyk.sh, </a:t>
            </a:r>
            <a:r>
              <a:rPr lang="fi-FI" dirty="0" err="1"/>
              <a:t>TtM</a:t>
            </a:r>
            <a:r>
              <a:rPr lang="fi-FI" dirty="0"/>
              <a:t> </a:t>
            </a:r>
          </a:p>
        </p:txBody>
      </p:sp>
      <p:sp>
        <p:nvSpPr>
          <p:cNvPr id="7" name="Dian numeron paikkamerkki 6">
            <a:extLst>
              <a:ext uri="{FF2B5EF4-FFF2-40B4-BE49-F238E27FC236}">
                <a16:creationId xmlns:a16="http://schemas.microsoft.com/office/drawing/2014/main" id="{3AB54A5F-2558-438A-8DB6-2101AB1368F8}"/>
              </a:ext>
            </a:extLst>
          </p:cNvPr>
          <p:cNvSpPr>
            <a:spLocks noGrp="1"/>
          </p:cNvSpPr>
          <p:nvPr>
            <p:ph type="sldNum" sz="quarter" idx="12"/>
          </p:nvPr>
        </p:nvSpPr>
        <p:spPr/>
        <p:txBody>
          <a:bodyPr/>
          <a:lstStyle/>
          <a:p>
            <a:fld id="{6B78AF78-9859-4628-A0A1-4813C9F92770}" type="slidenum">
              <a:rPr lang="fi-FI" smtClean="0"/>
              <a:t>16</a:t>
            </a:fld>
            <a:endParaRPr lang="fi-FI"/>
          </a:p>
        </p:txBody>
      </p:sp>
    </p:spTree>
    <p:extLst>
      <p:ext uri="{BB962C8B-B14F-4D97-AF65-F5344CB8AC3E}">
        <p14:creationId xmlns:p14="http://schemas.microsoft.com/office/powerpoint/2010/main" val="16157816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7A717E8-67FB-4C77-8692-2586B49BA6C2}"/>
              </a:ext>
            </a:extLst>
          </p:cNvPr>
          <p:cNvSpPr>
            <a:spLocks noGrp="1"/>
          </p:cNvSpPr>
          <p:nvPr>
            <p:ph type="title"/>
          </p:nvPr>
        </p:nvSpPr>
        <p:spPr/>
        <p:txBody>
          <a:bodyPr/>
          <a:lstStyle/>
          <a:p>
            <a:r>
              <a:rPr lang="fi-FI" dirty="0"/>
              <a:t>Oireiden takana olevia tekijöitä</a:t>
            </a:r>
          </a:p>
        </p:txBody>
      </p:sp>
      <p:sp>
        <p:nvSpPr>
          <p:cNvPr id="3" name="Sisällön paikkamerkki 2">
            <a:extLst>
              <a:ext uri="{FF2B5EF4-FFF2-40B4-BE49-F238E27FC236}">
                <a16:creationId xmlns:a16="http://schemas.microsoft.com/office/drawing/2014/main" id="{38D83F29-729B-43B0-BE48-23FC5422850C}"/>
              </a:ext>
            </a:extLst>
          </p:cNvPr>
          <p:cNvSpPr>
            <a:spLocks noGrp="1"/>
          </p:cNvSpPr>
          <p:nvPr>
            <p:ph idx="1"/>
          </p:nvPr>
        </p:nvSpPr>
        <p:spPr/>
        <p:txBody>
          <a:bodyPr/>
          <a:lstStyle/>
          <a:p>
            <a:r>
              <a:rPr lang="fi-FI" dirty="0"/>
              <a:t>Ympäristöstä johtuvat syyt</a:t>
            </a:r>
          </a:p>
          <a:p>
            <a:pPr lvl="1"/>
            <a:r>
              <a:rPr lang="fi-FI" dirty="0"/>
              <a:t>Melu, ympäristön rauhattomuus</a:t>
            </a:r>
          </a:p>
          <a:p>
            <a:pPr lvl="1"/>
            <a:r>
              <a:rPr lang="fi-FI" dirty="0"/>
              <a:t>Epäarvostavat asenteet</a:t>
            </a:r>
          </a:p>
          <a:p>
            <a:pPr lvl="1"/>
            <a:r>
              <a:rPr lang="fi-FI" dirty="0"/>
              <a:t>Epäluotettava ilmapiiri</a:t>
            </a:r>
          </a:p>
          <a:p>
            <a:pPr lvl="1"/>
            <a:r>
              <a:rPr lang="fi-FI" dirty="0"/>
              <a:t>Vaikeasti hahmotettava ympäristö</a:t>
            </a:r>
          </a:p>
          <a:p>
            <a:r>
              <a:rPr lang="fi-FI" dirty="0"/>
              <a:t>Persoonallisuuden piirteet ja elämänhistoriaan liittyvät syyt</a:t>
            </a:r>
          </a:p>
        </p:txBody>
      </p:sp>
      <p:sp>
        <p:nvSpPr>
          <p:cNvPr id="5" name="Alatunnisteen paikkamerkki 4">
            <a:extLst>
              <a:ext uri="{FF2B5EF4-FFF2-40B4-BE49-F238E27FC236}">
                <a16:creationId xmlns:a16="http://schemas.microsoft.com/office/drawing/2014/main" id="{DDBB0134-B5B1-47D5-AAA2-1B725ACF1AB6}"/>
              </a:ext>
            </a:extLst>
          </p:cNvPr>
          <p:cNvSpPr>
            <a:spLocks noGrp="1"/>
          </p:cNvSpPr>
          <p:nvPr>
            <p:ph type="ftr" sz="quarter" idx="11"/>
          </p:nvPr>
        </p:nvSpPr>
        <p:spPr/>
        <p:txBody>
          <a:bodyPr/>
          <a:lstStyle/>
          <a:p>
            <a:r>
              <a:rPr lang="fi-FI" dirty="0"/>
              <a:t> </a:t>
            </a:r>
            <a:r>
              <a:rPr lang="fi-FI" spc="-1" dirty="0">
                <a:solidFill>
                  <a:srgbClr val="FFFFFF"/>
                </a:solidFill>
                <a:latin typeface="Montserrat" panose="00000500000000000000" pitchFamily="2" charset="0"/>
                <a:hlinkClick r:id="rId2"/>
              </a:rPr>
              <a:t>CC BY-SA 4.0</a:t>
            </a:r>
            <a:r>
              <a:rPr lang="fi-FI" spc="-1" dirty="0">
                <a:solidFill>
                  <a:srgbClr val="FFFFFF"/>
                </a:solidFill>
                <a:latin typeface="Montserrat" panose="00000500000000000000" pitchFamily="2" charset="0"/>
              </a:rPr>
              <a:t> </a:t>
            </a:r>
            <a:r>
              <a:rPr lang="fi-FI" dirty="0"/>
              <a:t>, Riitta Tenkanen-Salmela, psyk.sh, </a:t>
            </a:r>
            <a:r>
              <a:rPr lang="fi-FI" dirty="0" err="1"/>
              <a:t>TtM</a:t>
            </a:r>
            <a:r>
              <a:rPr lang="fi-FI" dirty="0"/>
              <a:t> </a:t>
            </a:r>
          </a:p>
        </p:txBody>
      </p:sp>
      <p:sp>
        <p:nvSpPr>
          <p:cNvPr id="6" name="Dian numeron paikkamerkki 5">
            <a:extLst>
              <a:ext uri="{FF2B5EF4-FFF2-40B4-BE49-F238E27FC236}">
                <a16:creationId xmlns:a16="http://schemas.microsoft.com/office/drawing/2014/main" id="{14CF5D53-81E9-49D0-9AA1-430F57428B90}"/>
              </a:ext>
            </a:extLst>
          </p:cNvPr>
          <p:cNvSpPr>
            <a:spLocks noGrp="1"/>
          </p:cNvSpPr>
          <p:nvPr>
            <p:ph type="sldNum" sz="quarter" idx="12"/>
          </p:nvPr>
        </p:nvSpPr>
        <p:spPr/>
        <p:txBody>
          <a:bodyPr/>
          <a:lstStyle/>
          <a:p>
            <a:fld id="{6B78AF78-9859-4628-A0A1-4813C9F92770}" type="slidenum">
              <a:rPr lang="fi-FI" smtClean="0"/>
              <a:t>17</a:t>
            </a:fld>
            <a:endParaRPr lang="fi-FI"/>
          </a:p>
        </p:txBody>
      </p:sp>
    </p:spTree>
    <p:extLst>
      <p:ext uri="{BB962C8B-B14F-4D97-AF65-F5344CB8AC3E}">
        <p14:creationId xmlns:p14="http://schemas.microsoft.com/office/powerpoint/2010/main" val="33040480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F9264A5-F04D-44EB-984A-55B5D5744EBF}"/>
              </a:ext>
            </a:extLst>
          </p:cNvPr>
          <p:cNvSpPr>
            <a:spLocks noGrp="1"/>
          </p:cNvSpPr>
          <p:nvPr>
            <p:ph type="title"/>
          </p:nvPr>
        </p:nvSpPr>
        <p:spPr/>
        <p:txBody>
          <a:bodyPr/>
          <a:lstStyle/>
          <a:p>
            <a:r>
              <a:rPr lang="fi-FI" dirty="0"/>
              <a:t>Oireiden takana olevia tekijöitä</a:t>
            </a:r>
          </a:p>
        </p:txBody>
      </p:sp>
      <p:sp>
        <p:nvSpPr>
          <p:cNvPr id="3" name="Sisällön paikkamerkki 2">
            <a:extLst>
              <a:ext uri="{FF2B5EF4-FFF2-40B4-BE49-F238E27FC236}">
                <a16:creationId xmlns:a16="http://schemas.microsoft.com/office/drawing/2014/main" id="{F9B050CC-347F-46F5-AA13-6570CA3E34E4}"/>
              </a:ext>
            </a:extLst>
          </p:cNvPr>
          <p:cNvSpPr>
            <a:spLocks noGrp="1"/>
          </p:cNvSpPr>
          <p:nvPr>
            <p:ph idx="1"/>
          </p:nvPr>
        </p:nvSpPr>
        <p:spPr/>
        <p:txBody>
          <a:bodyPr/>
          <a:lstStyle/>
          <a:p>
            <a:r>
              <a:rPr lang="fi-FI" dirty="0"/>
              <a:t>Muistisairaan potilaan ja hoitajan välisen vuorovaikutuksen ongelmat</a:t>
            </a:r>
          </a:p>
          <a:p>
            <a:pPr lvl="1"/>
            <a:r>
              <a:rPr lang="fi-FI" dirty="0"/>
              <a:t>Hoitajan asenteet ja odotukset</a:t>
            </a:r>
          </a:p>
          <a:p>
            <a:pPr lvl="1"/>
            <a:r>
              <a:rPr lang="fi-FI" dirty="0"/>
              <a:t>Määräävä tapa herättää aggression, anna tilaa, arvosta selkeästi</a:t>
            </a:r>
          </a:p>
          <a:p>
            <a:r>
              <a:rPr lang="fi-FI" dirty="0"/>
              <a:t>Hoitajan oireet</a:t>
            </a:r>
          </a:p>
          <a:p>
            <a:pPr lvl="1"/>
            <a:r>
              <a:rPr lang="fi-FI" dirty="0"/>
              <a:t>Väsymys, turhautuminen</a:t>
            </a:r>
          </a:p>
        </p:txBody>
      </p:sp>
      <p:sp>
        <p:nvSpPr>
          <p:cNvPr id="5" name="Alatunnisteen paikkamerkki 4">
            <a:extLst>
              <a:ext uri="{FF2B5EF4-FFF2-40B4-BE49-F238E27FC236}">
                <a16:creationId xmlns:a16="http://schemas.microsoft.com/office/drawing/2014/main" id="{F430D24E-83C4-456A-BAE5-427152322ED6}"/>
              </a:ext>
            </a:extLst>
          </p:cNvPr>
          <p:cNvSpPr>
            <a:spLocks noGrp="1"/>
          </p:cNvSpPr>
          <p:nvPr>
            <p:ph type="ftr" sz="quarter" idx="11"/>
          </p:nvPr>
        </p:nvSpPr>
        <p:spPr/>
        <p:txBody>
          <a:bodyPr/>
          <a:lstStyle/>
          <a:p>
            <a:r>
              <a:rPr lang="fi-FI" dirty="0"/>
              <a:t> </a:t>
            </a:r>
            <a:r>
              <a:rPr lang="fi-FI" spc="-1" dirty="0">
                <a:solidFill>
                  <a:srgbClr val="FFFFFF"/>
                </a:solidFill>
                <a:latin typeface="Montserrat" panose="00000500000000000000" pitchFamily="2" charset="0"/>
                <a:hlinkClick r:id="rId2"/>
              </a:rPr>
              <a:t>CC BY-SA 4.0</a:t>
            </a:r>
            <a:r>
              <a:rPr lang="fi-FI" spc="-1" dirty="0">
                <a:solidFill>
                  <a:srgbClr val="FFFFFF"/>
                </a:solidFill>
                <a:latin typeface="Montserrat" panose="00000500000000000000" pitchFamily="2" charset="0"/>
              </a:rPr>
              <a:t> </a:t>
            </a:r>
            <a:r>
              <a:rPr lang="fi-FI" dirty="0"/>
              <a:t>, Riitta Tenkanen-Salmela, psyk.sh, </a:t>
            </a:r>
            <a:r>
              <a:rPr lang="fi-FI" dirty="0" err="1"/>
              <a:t>TtM</a:t>
            </a:r>
            <a:r>
              <a:rPr lang="fi-FI" dirty="0"/>
              <a:t> </a:t>
            </a:r>
          </a:p>
        </p:txBody>
      </p:sp>
      <p:sp>
        <p:nvSpPr>
          <p:cNvPr id="6" name="Dian numeron paikkamerkki 5">
            <a:extLst>
              <a:ext uri="{FF2B5EF4-FFF2-40B4-BE49-F238E27FC236}">
                <a16:creationId xmlns:a16="http://schemas.microsoft.com/office/drawing/2014/main" id="{0164AFDA-5342-4931-8ACB-B5B6B02DB11F}"/>
              </a:ext>
            </a:extLst>
          </p:cNvPr>
          <p:cNvSpPr>
            <a:spLocks noGrp="1"/>
          </p:cNvSpPr>
          <p:nvPr>
            <p:ph type="sldNum" sz="quarter" idx="12"/>
          </p:nvPr>
        </p:nvSpPr>
        <p:spPr/>
        <p:txBody>
          <a:bodyPr/>
          <a:lstStyle/>
          <a:p>
            <a:fld id="{6B78AF78-9859-4628-A0A1-4813C9F92770}" type="slidenum">
              <a:rPr lang="fi-FI" smtClean="0"/>
              <a:t>18</a:t>
            </a:fld>
            <a:endParaRPr lang="fi-FI"/>
          </a:p>
        </p:txBody>
      </p:sp>
    </p:spTree>
    <p:extLst>
      <p:ext uri="{BB962C8B-B14F-4D97-AF65-F5344CB8AC3E}">
        <p14:creationId xmlns:p14="http://schemas.microsoft.com/office/powerpoint/2010/main" val="32478651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94F6758-A6D7-4007-820D-07749EE9F11A}"/>
              </a:ext>
            </a:extLst>
          </p:cNvPr>
          <p:cNvSpPr>
            <a:spLocks noGrp="1"/>
          </p:cNvSpPr>
          <p:nvPr>
            <p:ph type="title"/>
          </p:nvPr>
        </p:nvSpPr>
        <p:spPr/>
        <p:txBody>
          <a:bodyPr/>
          <a:lstStyle/>
          <a:p>
            <a:r>
              <a:rPr lang="fi-FI" dirty="0"/>
              <a:t>Haasteellisten tilanteiden hoito vaatii</a:t>
            </a:r>
          </a:p>
        </p:txBody>
      </p:sp>
      <p:sp>
        <p:nvSpPr>
          <p:cNvPr id="3" name="Sisällön paikkamerkki 2">
            <a:extLst>
              <a:ext uri="{FF2B5EF4-FFF2-40B4-BE49-F238E27FC236}">
                <a16:creationId xmlns:a16="http://schemas.microsoft.com/office/drawing/2014/main" id="{84DF73CC-B213-43F6-83F2-B88E700051AB}"/>
              </a:ext>
            </a:extLst>
          </p:cNvPr>
          <p:cNvSpPr>
            <a:spLocks noGrp="1"/>
          </p:cNvSpPr>
          <p:nvPr>
            <p:ph idx="1"/>
          </p:nvPr>
        </p:nvSpPr>
        <p:spPr/>
        <p:txBody>
          <a:bodyPr>
            <a:normAutofit lnSpcReduction="10000"/>
          </a:bodyPr>
          <a:lstStyle/>
          <a:p>
            <a:r>
              <a:rPr lang="fi-FI" dirty="0"/>
              <a:t>Monialaista ammatillista yhteistyötä (hoitaja – lääkäri – fysioterapeutti – farmaseutti..)</a:t>
            </a:r>
          </a:p>
          <a:p>
            <a:r>
              <a:rPr lang="fi-FI" dirty="0"/>
              <a:t>Työntekijöitä, jolla on</a:t>
            </a:r>
          </a:p>
          <a:p>
            <a:pPr lvl="1"/>
            <a:r>
              <a:rPr lang="fi-FI" dirty="0"/>
              <a:t>Dementoivista sairauksista tietoa ja taitoa</a:t>
            </a:r>
          </a:p>
          <a:p>
            <a:pPr lvl="1"/>
            <a:r>
              <a:rPr lang="fi-FI" dirty="0"/>
              <a:t>Kykyä:</a:t>
            </a:r>
          </a:p>
          <a:p>
            <a:pPr lvl="2"/>
            <a:r>
              <a:rPr lang="fi-FI" dirty="0"/>
              <a:t>Yhdistää ammatillista osaamista</a:t>
            </a:r>
          </a:p>
          <a:p>
            <a:pPr lvl="2"/>
            <a:r>
              <a:rPr lang="fi-FI" dirty="0"/>
              <a:t>Liikkua monella tasolla eläytyen ja havainnoiden</a:t>
            </a:r>
          </a:p>
          <a:p>
            <a:pPr lvl="2"/>
            <a:r>
              <a:rPr lang="fi-FI" dirty="0"/>
              <a:t>Tunnistaa ja nimetä ongelman taustalla olevia syitä</a:t>
            </a:r>
          </a:p>
          <a:p>
            <a:pPr lvl="2"/>
            <a:r>
              <a:rPr lang="fi-FI" dirty="0"/>
              <a:t>Työskennellä pitkäaikaisesti sovittujen keinojen mukaan</a:t>
            </a:r>
          </a:p>
          <a:p>
            <a:pPr lvl="2"/>
            <a:r>
              <a:rPr lang="fi-FI" dirty="0"/>
              <a:t>Arvioida käytettyjen keinojen vaikuttavuutta</a:t>
            </a:r>
          </a:p>
          <a:p>
            <a:pPr lvl="2"/>
            <a:r>
              <a:rPr lang="fi-FI" dirty="0"/>
              <a:t>Jatkaa tarvittaessa sinnikkäästi tilanteen ratkaisuyrityksiä uudelleen arvioinnin pohjalta</a:t>
            </a:r>
          </a:p>
        </p:txBody>
      </p:sp>
      <p:sp>
        <p:nvSpPr>
          <p:cNvPr id="5" name="Alatunnisteen paikkamerkki 4">
            <a:extLst>
              <a:ext uri="{FF2B5EF4-FFF2-40B4-BE49-F238E27FC236}">
                <a16:creationId xmlns:a16="http://schemas.microsoft.com/office/drawing/2014/main" id="{5822AFDD-D552-40AB-B83F-15AB4FA723CB}"/>
              </a:ext>
            </a:extLst>
          </p:cNvPr>
          <p:cNvSpPr>
            <a:spLocks noGrp="1"/>
          </p:cNvSpPr>
          <p:nvPr>
            <p:ph type="ftr" sz="quarter" idx="11"/>
          </p:nvPr>
        </p:nvSpPr>
        <p:spPr/>
        <p:txBody>
          <a:bodyPr/>
          <a:lstStyle/>
          <a:p>
            <a:r>
              <a:rPr lang="fi-FI" dirty="0"/>
              <a:t> </a:t>
            </a:r>
            <a:r>
              <a:rPr lang="fi-FI" spc="-1" dirty="0">
                <a:solidFill>
                  <a:srgbClr val="FFFFFF"/>
                </a:solidFill>
                <a:latin typeface="Montserrat" panose="00000500000000000000" pitchFamily="2" charset="0"/>
                <a:hlinkClick r:id="rId2"/>
              </a:rPr>
              <a:t>CC BY-SA 4.0</a:t>
            </a:r>
            <a:r>
              <a:rPr lang="fi-FI" spc="-1" dirty="0">
                <a:solidFill>
                  <a:srgbClr val="FFFFFF"/>
                </a:solidFill>
                <a:latin typeface="Montserrat" panose="00000500000000000000" pitchFamily="2" charset="0"/>
              </a:rPr>
              <a:t> </a:t>
            </a:r>
            <a:r>
              <a:rPr lang="fi-FI" dirty="0"/>
              <a:t>, Riitta Tenkanen-Salmela, psyk.sh, </a:t>
            </a:r>
            <a:r>
              <a:rPr lang="fi-FI" dirty="0" err="1"/>
              <a:t>TtM</a:t>
            </a:r>
            <a:r>
              <a:rPr lang="fi-FI" dirty="0"/>
              <a:t> </a:t>
            </a:r>
          </a:p>
        </p:txBody>
      </p:sp>
      <p:sp>
        <p:nvSpPr>
          <p:cNvPr id="6" name="Dian numeron paikkamerkki 5">
            <a:extLst>
              <a:ext uri="{FF2B5EF4-FFF2-40B4-BE49-F238E27FC236}">
                <a16:creationId xmlns:a16="http://schemas.microsoft.com/office/drawing/2014/main" id="{E983BAC6-7FEE-429B-8842-68FD118E2457}"/>
              </a:ext>
            </a:extLst>
          </p:cNvPr>
          <p:cNvSpPr>
            <a:spLocks noGrp="1"/>
          </p:cNvSpPr>
          <p:nvPr>
            <p:ph type="sldNum" sz="quarter" idx="12"/>
          </p:nvPr>
        </p:nvSpPr>
        <p:spPr/>
        <p:txBody>
          <a:bodyPr/>
          <a:lstStyle/>
          <a:p>
            <a:fld id="{6B78AF78-9859-4628-A0A1-4813C9F92770}" type="slidenum">
              <a:rPr lang="fi-FI" smtClean="0"/>
              <a:t>19</a:t>
            </a:fld>
            <a:endParaRPr lang="fi-FI"/>
          </a:p>
        </p:txBody>
      </p:sp>
    </p:spTree>
    <p:extLst>
      <p:ext uri="{BB962C8B-B14F-4D97-AF65-F5344CB8AC3E}">
        <p14:creationId xmlns:p14="http://schemas.microsoft.com/office/powerpoint/2010/main" val="37058519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0D08311-3378-AA23-B074-F6037F6F1BD7}"/>
              </a:ext>
            </a:extLst>
          </p:cNvPr>
          <p:cNvSpPr>
            <a:spLocks noGrp="1"/>
          </p:cNvSpPr>
          <p:nvPr>
            <p:ph type="title"/>
          </p:nvPr>
        </p:nvSpPr>
        <p:spPr/>
        <p:txBody>
          <a:bodyPr/>
          <a:lstStyle/>
          <a:p>
            <a:r>
              <a:rPr lang="fi-FI" dirty="0"/>
              <a:t>Esiintyvyys  </a:t>
            </a:r>
          </a:p>
        </p:txBody>
      </p:sp>
      <p:sp>
        <p:nvSpPr>
          <p:cNvPr id="5" name="Sisällön paikkamerkki 4">
            <a:extLst>
              <a:ext uri="{FF2B5EF4-FFF2-40B4-BE49-F238E27FC236}">
                <a16:creationId xmlns:a16="http://schemas.microsoft.com/office/drawing/2014/main" id="{A8EFA55E-EC2E-988F-0B94-A4D02826CFD4}"/>
              </a:ext>
            </a:extLst>
          </p:cNvPr>
          <p:cNvSpPr>
            <a:spLocks noGrp="1"/>
          </p:cNvSpPr>
          <p:nvPr>
            <p:ph idx="1"/>
          </p:nvPr>
        </p:nvSpPr>
        <p:spPr/>
        <p:txBody>
          <a:bodyPr/>
          <a:lstStyle/>
          <a:p>
            <a:r>
              <a:rPr lang="fi-FI" dirty="0"/>
              <a:t>Erilaisia muistisairauksiin liittyviä neuropsykiatrisia oireita esiintyy jopa 90 %:lla potilaista.</a:t>
            </a:r>
          </a:p>
          <a:p>
            <a:r>
              <a:rPr lang="fi-FI" dirty="0"/>
              <a:t>Neuropsykiatriset oireet vaikuttavat potilaan ja hänen läheistensä elämänlaatuun ja lisäävät sosiaali- ja terveydenhuollon palvelujen käyttöä sekä laitoshoidon tarvetta.</a:t>
            </a:r>
          </a:p>
        </p:txBody>
      </p:sp>
      <p:sp>
        <p:nvSpPr>
          <p:cNvPr id="3" name="Alatunnisteen paikkamerkki 2">
            <a:extLst>
              <a:ext uri="{FF2B5EF4-FFF2-40B4-BE49-F238E27FC236}">
                <a16:creationId xmlns:a16="http://schemas.microsoft.com/office/drawing/2014/main" id="{AC3E92D5-8C15-24E5-A3E0-5D3F0CF93913}"/>
              </a:ext>
            </a:extLst>
          </p:cNvPr>
          <p:cNvSpPr>
            <a:spLocks noGrp="1"/>
          </p:cNvSpPr>
          <p:nvPr>
            <p:ph type="ftr" sz="quarter" idx="11"/>
          </p:nvPr>
        </p:nvSpPr>
        <p:spPr/>
        <p:txBody>
          <a:bodyPr/>
          <a:lstStyle/>
          <a:p>
            <a:r>
              <a:rPr lang="fi-FI" dirty="0"/>
              <a:t> </a:t>
            </a:r>
            <a:r>
              <a:rPr lang="fi-FI" spc="-1" dirty="0">
                <a:solidFill>
                  <a:srgbClr val="FFFFFF"/>
                </a:solidFill>
                <a:latin typeface="Montserrat" panose="00000500000000000000" pitchFamily="2" charset="0"/>
                <a:hlinkClick r:id="rId2"/>
              </a:rPr>
              <a:t>CC BY-SA 4.0</a:t>
            </a:r>
            <a:r>
              <a:rPr lang="fi-FI" spc="-1" dirty="0">
                <a:solidFill>
                  <a:srgbClr val="FFFFFF"/>
                </a:solidFill>
                <a:latin typeface="Montserrat" panose="00000500000000000000" pitchFamily="2" charset="0"/>
              </a:rPr>
              <a:t> </a:t>
            </a:r>
            <a:r>
              <a:rPr lang="fi-FI" dirty="0"/>
              <a:t>, Riitta Tenkanen-Salmela, psyk.sh, </a:t>
            </a:r>
            <a:r>
              <a:rPr lang="fi-FI" dirty="0" err="1"/>
              <a:t>TtM</a:t>
            </a:r>
            <a:r>
              <a:rPr lang="fi-FI" dirty="0"/>
              <a:t> </a:t>
            </a:r>
          </a:p>
        </p:txBody>
      </p:sp>
      <p:sp>
        <p:nvSpPr>
          <p:cNvPr id="4" name="Dian numeron paikkamerkki 3">
            <a:extLst>
              <a:ext uri="{FF2B5EF4-FFF2-40B4-BE49-F238E27FC236}">
                <a16:creationId xmlns:a16="http://schemas.microsoft.com/office/drawing/2014/main" id="{8C71946D-727B-9318-9202-9FFA57D10C1B}"/>
              </a:ext>
            </a:extLst>
          </p:cNvPr>
          <p:cNvSpPr>
            <a:spLocks noGrp="1"/>
          </p:cNvSpPr>
          <p:nvPr>
            <p:ph type="sldNum" sz="quarter" idx="12"/>
          </p:nvPr>
        </p:nvSpPr>
        <p:spPr/>
        <p:txBody>
          <a:bodyPr/>
          <a:lstStyle/>
          <a:p>
            <a:fld id="{6B78AF78-9859-4628-A0A1-4813C9F92770}" type="slidenum">
              <a:rPr lang="fi-FI" smtClean="0"/>
              <a:t>2</a:t>
            </a:fld>
            <a:endParaRPr lang="fi-FI"/>
          </a:p>
        </p:txBody>
      </p:sp>
    </p:spTree>
    <p:extLst>
      <p:ext uri="{BB962C8B-B14F-4D97-AF65-F5344CB8AC3E}">
        <p14:creationId xmlns:p14="http://schemas.microsoft.com/office/powerpoint/2010/main" val="5882967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7C52CE3-221C-4F64-A9E4-9E38E57C1B64}"/>
              </a:ext>
            </a:extLst>
          </p:cNvPr>
          <p:cNvSpPr>
            <a:spLocks noGrp="1"/>
          </p:cNvSpPr>
          <p:nvPr>
            <p:ph type="title"/>
          </p:nvPr>
        </p:nvSpPr>
        <p:spPr/>
        <p:txBody>
          <a:bodyPr/>
          <a:lstStyle/>
          <a:p>
            <a:r>
              <a:rPr lang="fi-FI" dirty="0"/>
              <a:t>Haasteellisten tilanteiden hoito vaatii</a:t>
            </a:r>
          </a:p>
        </p:txBody>
      </p:sp>
      <p:sp>
        <p:nvSpPr>
          <p:cNvPr id="3" name="Sisällön paikkamerkki 2">
            <a:extLst>
              <a:ext uri="{FF2B5EF4-FFF2-40B4-BE49-F238E27FC236}">
                <a16:creationId xmlns:a16="http://schemas.microsoft.com/office/drawing/2014/main" id="{BF25FE45-B691-4CAC-BB40-2BE491FA8173}"/>
              </a:ext>
            </a:extLst>
          </p:cNvPr>
          <p:cNvSpPr>
            <a:spLocks noGrp="1"/>
          </p:cNvSpPr>
          <p:nvPr>
            <p:ph idx="1"/>
          </p:nvPr>
        </p:nvSpPr>
        <p:spPr/>
        <p:txBody>
          <a:bodyPr/>
          <a:lstStyle/>
          <a:p>
            <a:r>
              <a:rPr lang="fi-FI" dirty="0"/>
              <a:t>Hoitohenkilöstön ohjaamista ja jaksamisen tukemista</a:t>
            </a:r>
          </a:p>
          <a:p>
            <a:r>
              <a:rPr lang="fi-FI" dirty="0"/>
              <a:t>Omaisten tukemista ja neuvontaa</a:t>
            </a:r>
          </a:p>
          <a:p>
            <a:r>
              <a:rPr lang="fi-FI" dirty="0"/>
              <a:t>Muistisairaiden hoitoyksikön toiminnan kehittämistä näiden  potilaiden hoitoon</a:t>
            </a:r>
          </a:p>
        </p:txBody>
      </p:sp>
      <p:sp>
        <p:nvSpPr>
          <p:cNvPr id="6" name="Alatunnisteen paikkamerkki 5">
            <a:extLst>
              <a:ext uri="{FF2B5EF4-FFF2-40B4-BE49-F238E27FC236}">
                <a16:creationId xmlns:a16="http://schemas.microsoft.com/office/drawing/2014/main" id="{03DE2F57-45E9-4799-8557-F270F7991898}"/>
              </a:ext>
            </a:extLst>
          </p:cNvPr>
          <p:cNvSpPr>
            <a:spLocks noGrp="1"/>
          </p:cNvSpPr>
          <p:nvPr>
            <p:ph type="ftr" sz="quarter" idx="11"/>
          </p:nvPr>
        </p:nvSpPr>
        <p:spPr/>
        <p:txBody>
          <a:bodyPr/>
          <a:lstStyle/>
          <a:p>
            <a:r>
              <a:rPr lang="fi-FI" dirty="0"/>
              <a:t> </a:t>
            </a:r>
            <a:r>
              <a:rPr lang="fi-FI" spc="-1" dirty="0">
                <a:solidFill>
                  <a:srgbClr val="FFFFFF"/>
                </a:solidFill>
                <a:latin typeface="Montserrat" panose="00000500000000000000" pitchFamily="2" charset="0"/>
                <a:hlinkClick r:id="rId2"/>
              </a:rPr>
              <a:t>CC BY-SA 4.0</a:t>
            </a:r>
            <a:r>
              <a:rPr lang="fi-FI" spc="-1" dirty="0">
                <a:solidFill>
                  <a:srgbClr val="FFFFFF"/>
                </a:solidFill>
                <a:latin typeface="Montserrat" panose="00000500000000000000" pitchFamily="2" charset="0"/>
              </a:rPr>
              <a:t> </a:t>
            </a:r>
            <a:r>
              <a:rPr lang="fi-FI" dirty="0"/>
              <a:t>, Riitta Tenkanen-Salmela, psyk.sh, </a:t>
            </a:r>
            <a:r>
              <a:rPr lang="fi-FI" dirty="0" err="1"/>
              <a:t>TtM</a:t>
            </a:r>
            <a:r>
              <a:rPr lang="fi-FI" dirty="0"/>
              <a:t> </a:t>
            </a:r>
          </a:p>
        </p:txBody>
      </p:sp>
      <p:sp>
        <p:nvSpPr>
          <p:cNvPr id="7" name="Dian numeron paikkamerkki 6">
            <a:extLst>
              <a:ext uri="{FF2B5EF4-FFF2-40B4-BE49-F238E27FC236}">
                <a16:creationId xmlns:a16="http://schemas.microsoft.com/office/drawing/2014/main" id="{2B48344D-9BA1-4D4E-A987-F4617BA9A2F1}"/>
              </a:ext>
            </a:extLst>
          </p:cNvPr>
          <p:cNvSpPr>
            <a:spLocks noGrp="1"/>
          </p:cNvSpPr>
          <p:nvPr>
            <p:ph type="sldNum" sz="quarter" idx="12"/>
          </p:nvPr>
        </p:nvSpPr>
        <p:spPr/>
        <p:txBody>
          <a:bodyPr/>
          <a:lstStyle/>
          <a:p>
            <a:fld id="{6B78AF78-9859-4628-A0A1-4813C9F92770}" type="slidenum">
              <a:rPr lang="fi-FI" smtClean="0"/>
              <a:t>20</a:t>
            </a:fld>
            <a:endParaRPr lang="fi-FI"/>
          </a:p>
        </p:txBody>
      </p:sp>
    </p:spTree>
    <p:extLst>
      <p:ext uri="{BB962C8B-B14F-4D97-AF65-F5344CB8AC3E}">
        <p14:creationId xmlns:p14="http://schemas.microsoft.com/office/powerpoint/2010/main" val="1095108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307DAB9-1292-4791-AFEA-F9FBFEFA528B}"/>
              </a:ext>
            </a:extLst>
          </p:cNvPr>
          <p:cNvSpPr>
            <a:spLocks noGrp="1"/>
          </p:cNvSpPr>
          <p:nvPr>
            <p:ph type="title"/>
          </p:nvPr>
        </p:nvSpPr>
        <p:spPr/>
        <p:txBody>
          <a:bodyPr/>
          <a:lstStyle/>
          <a:p>
            <a:r>
              <a:rPr lang="fi-FI" dirty="0"/>
              <a:t>Esimerkkejä oireiden hoidosta</a:t>
            </a:r>
          </a:p>
        </p:txBody>
      </p:sp>
      <p:sp>
        <p:nvSpPr>
          <p:cNvPr id="3" name="Sisällön paikkamerkki 2">
            <a:extLst>
              <a:ext uri="{FF2B5EF4-FFF2-40B4-BE49-F238E27FC236}">
                <a16:creationId xmlns:a16="http://schemas.microsoft.com/office/drawing/2014/main" id="{0AB8291C-DD69-4CC0-938A-FB08659A366D}"/>
              </a:ext>
            </a:extLst>
          </p:cNvPr>
          <p:cNvSpPr>
            <a:spLocks noGrp="1"/>
          </p:cNvSpPr>
          <p:nvPr>
            <p:ph idx="1"/>
          </p:nvPr>
        </p:nvSpPr>
        <p:spPr/>
        <p:txBody>
          <a:bodyPr/>
          <a:lstStyle/>
          <a:p>
            <a:r>
              <a:rPr lang="fi-FI" dirty="0">
                <a:solidFill>
                  <a:schemeClr val="accent1"/>
                </a:solidFill>
              </a:rPr>
              <a:t>Levottomuus</a:t>
            </a:r>
            <a:r>
              <a:rPr lang="fi-FI" dirty="0"/>
              <a:t>, sen syitä ja syynmukainen hoito</a:t>
            </a:r>
          </a:p>
          <a:p>
            <a:r>
              <a:rPr lang="fi-FI" dirty="0">
                <a:solidFill>
                  <a:schemeClr val="accent1"/>
                </a:solidFill>
              </a:rPr>
              <a:t>Aggressiot</a:t>
            </a:r>
            <a:r>
              <a:rPr lang="fi-FI" dirty="0"/>
              <a:t>, niiden syitä ja syynmukainen hoito</a:t>
            </a:r>
          </a:p>
        </p:txBody>
      </p:sp>
      <p:sp>
        <p:nvSpPr>
          <p:cNvPr id="5" name="Alatunnisteen paikkamerkki 4">
            <a:extLst>
              <a:ext uri="{FF2B5EF4-FFF2-40B4-BE49-F238E27FC236}">
                <a16:creationId xmlns:a16="http://schemas.microsoft.com/office/drawing/2014/main" id="{22F306E0-224E-41AD-A4EC-A56FE5029F40}"/>
              </a:ext>
            </a:extLst>
          </p:cNvPr>
          <p:cNvSpPr>
            <a:spLocks noGrp="1"/>
          </p:cNvSpPr>
          <p:nvPr>
            <p:ph type="ftr" sz="quarter" idx="11"/>
          </p:nvPr>
        </p:nvSpPr>
        <p:spPr/>
        <p:txBody>
          <a:bodyPr/>
          <a:lstStyle/>
          <a:p>
            <a:r>
              <a:rPr lang="fi-FI" dirty="0"/>
              <a:t> </a:t>
            </a:r>
            <a:r>
              <a:rPr lang="fi-FI" spc="-1" dirty="0">
                <a:solidFill>
                  <a:srgbClr val="FFFFFF"/>
                </a:solidFill>
                <a:latin typeface="Montserrat" panose="00000500000000000000" pitchFamily="2" charset="0"/>
                <a:hlinkClick r:id="rId2"/>
              </a:rPr>
              <a:t>CC BY-SA 4.0</a:t>
            </a:r>
            <a:r>
              <a:rPr lang="fi-FI" spc="-1" dirty="0">
                <a:solidFill>
                  <a:srgbClr val="FFFFFF"/>
                </a:solidFill>
                <a:latin typeface="Montserrat" panose="00000500000000000000" pitchFamily="2" charset="0"/>
              </a:rPr>
              <a:t> </a:t>
            </a:r>
            <a:r>
              <a:rPr lang="fi-FI" dirty="0"/>
              <a:t>, Riitta Tenkanen-Salmela, psyk.sh, </a:t>
            </a:r>
            <a:r>
              <a:rPr lang="fi-FI" dirty="0" err="1"/>
              <a:t>TtM</a:t>
            </a:r>
            <a:r>
              <a:rPr lang="fi-FI" dirty="0"/>
              <a:t> </a:t>
            </a:r>
          </a:p>
        </p:txBody>
      </p:sp>
      <p:sp>
        <p:nvSpPr>
          <p:cNvPr id="6" name="Dian numeron paikkamerkki 5">
            <a:extLst>
              <a:ext uri="{FF2B5EF4-FFF2-40B4-BE49-F238E27FC236}">
                <a16:creationId xmlns:a16="http://schemas.microsoft.com/office/drawing/2014/main" id="{F3FA70A9-81BF-4640-A15C-C1F4BB345ED2}"/>
              </a:ext>
            </a:extLst>
          </p:cNvPr>
          <p:cNvSpPr>
            <a:spLocks noGrp="1"/>
          </p:cNvSpPr>
          <p:nvPr>
            <p:ph type="sldNum" sz="quarter" idx="12"/>
          </p:nvPr>
        </p:nvSpPr>
        <p:spPr/>
        <p:txBody>
          <a:bodyPr/>
          <a:lstStyle/>
          <a:p>
            <a:fld id="{6B78AF78-9859-4628-A0A1-4813C9F92770}" type="slidenum">
              <a:rPr lang="fi-FI" smtClean="0"/>
              <a:t>21</a:t>
            </a:fld>
            <a:endParaRPr lang="fi-FI"/>
          </a:p>
        </p:txBody>
      </p:sp>
    </p:spTree>
    <p:extLst>
      <p:ext uri="{BB962C8B-B14F-4D97-AF65-F5344CB8AC3E}">
        <p14:creationId xmlns:p14="http://schemas.microsoft.com/office/powerpoint/2010/main" val="144689026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8BE49DB-4DD5-44EB-AC77-275DD09D46D8}"/>
              </a:ext>
            </a:extLst>
          </p:cNvPr>
          <p:cNvSpPr>
            <a:spLocks noGrp="1"/>
          </p:cNvSpPr>
          <p:nvPr>
            <p:ph type="title"/>
          </p:nvPr>
        </p:nvSpPr>
        <p:spPr/>
        <p:txBody>
          <a:bodyPr/>
          <a:lstStyle/>
          <a:p>
            <a:r>
              <a:rPr lang="fi-FI" dirty="0">
                <a:solidFill>
                  <a:schemeClr val="accent1"/>
                </a:solidFill>
              </a:rPr>
              <a:t>Levottomuus</a:t>
            </a:r>
          </a:p>
        </p:txBody>
      </p:sp>
      <p:sp>
        <p:nvSpPr>
          <p:cNvPr id="3" name="Sisällön paikkamerkki 2">
            <a:extLst>
              <a:ext uri="{FF2B5EF4-FFF2-40B4-BE49-F238E27FC236}">
                <a16:creationId xmlns:a16="http://schemas.microsoft.com/office/drawing/2014/main" id="{BC6D381C-9DA7-4D56-A8FF-4F8BB3C0774E}"/>
              </a:ext>
            </a:extLst>
          </p:cNvPr>
          <p:cNvSpPr>
            <a:spLocks noGrp="1"/>
          </p:cNvSpPr>
          <p:nvPr>
            <p:ph idx="1"/>
          </p:nvPr>
        </p:nvSpPr>
        <p:spPr/>
        <p:txBody>
          <a:bodyPr/>
          <a:lstStyle/>
          <a:p>
            <a:r>
              <a:rPr lang="fi-FI" dirty="0"/>
              <a:t>Kävely tai muu kehon liike, jos kävely ei ole mahdollista</a:t>
            </a:r>
          </a:p>
          <a:p>
            <a:r>
              <a:rPr lang="fi-FI" dirty="0"/>
              <a:t>Toistuva kyseleminen tai saman asian hokeminen</a:t>
            </a:r>
          </a:p>
          <a:p>
            <a:r>
              <a:rPr lang="fi-FI" dirty="0"/>
              <a:t>Jatkuva puhuminen</a:t>
            </a:r>
          </a:p>
          <a:p>
            <a:r>
              <a:rPr lang="fi-FI" dirty="0"/>
              <a:t>Vaeltelu</a:t>
            </a:r>
          </a:p>
          <a:p>
            <a:r>
              <a:rPr lang="fi-FI" dirty="0"/>
              <a:t>Touhuilu</a:t>
            </a:r>
          </a:p>
          <a:p>
            <a:r>
              <a:rPr lang="fi-FI" dirty="0"/>
              <a:t>Hoitajaan takertuminen esim. perässä kulkeminen tai toistuva luokse kutsuminen</a:t>
            </a:r>
          </a:p>
        </p:txBody>
      </p:sp>
      <p:sp>
        <p:nvSpPr>
          <p:cNvPr id="5" name="Alatunnisteen paikkamerkki 4">
            <a:extLst>
              <a:ext uri="{FF2B5EF4-FFF2-40B4-BE49-F238E27FC236}">
                <a16:creationId xmlns:a16="http://schemas.microsoft.com/office/drawing/2014/main" id="{87FF172B-63C7-469C-BE42-9C20F82A4584}"/>
              </a:ext>
            </a:extLst>
          </p:cNvPr>
          <p:cNvSpPr>
            <a:spLocks noGrp="1"/>
          </p:cNvSpPr>
          <p:nvPr>
            <p:ph type="ftr" sz="quarter" idx="11"/>
          </p:nvPr>
        </p:nvSpPr>
        <p:spPr/>
        <p:txBody>
          <a:bodyPr/>
          <a:lstStyle/>
          <a:p>
            <a:r>
              <a:rPr lang="fi-FI" dirty="0"/>
              <a:t> </a:t>
            </a:r>
            <a:r>
              <a:rPr lang="fi-FI" spc="-1" dirty="0">
                <a:solidFill>
                  <a:srgbClr val="FFFFFF"/>
                </a:solidFill>
                <a:latin typeface="Montserrat" panose="00000500000000000000" pitchFamily="2" charset="0"/>
                <a:hlinkClick r:id="rId2"/>
              </a:rPr>
              <a:t>CC BY-SA 4.0</a:t>
            </a:r>
            <a:r>
              <a:rPr lang="fi-FI" spc="-1" dirty="0">
                <a:solidFill>
                  <a:srgbClr val="FFFFFF"/>
                </a:solidFill>
                <a:latin typeface="Montserrat" panose="00000500000000000000" pitchFamily="2" charset="0"/>
              </a:rPr>
              <a:t> </a:t>
            </a:r>
            <a:r>
              <a:rPr lang="fi-FI" dirty="0"/>
              <a:t>, Riitta Tenkanen-Salmela, psyk.sh, </a:t>
            </a:r>
            <a:r>
              <a:rPr lang="fi-FI" dirty="0" err="1"/>
              <a:t>TtM</a:t>
            </a:r>
            <a:r>
              <a:rPr lang="fi-FI" dirty="0"/>
              <a:t> </a:t>
            </a:r>
          </a:p>
        </p:txBody>
      </p:sp>
      <p:sp>
        <p:nvSpPr>
          <p:cNvPr id="6" name="Dian numeron paikkamerkki 5">
            <a:extLst>
              <a:ext uri="{FF2B5EF4-FFF2-40B4-BE49-F238E27FC236}">
                <a16:creationId xmlns:a16="http://schemas.microsoft.com/office/drawing/2014/main" id="{4753346D-DEC8-426D-A5EF-A20F6C8FB6F3}"/>
              </a:ext>
            </a:extLst>
          </p:cNvPr>
          <p:cNvSpPr>
            <a:spLocks noGrp="1"/>
          </p:cNvSpPr>
          <p:nvPr>
            <p:ph type="sldNum" sz="quarter" idx="12"/>
          </p:nvPr>
        </p:nvSpPr>
        <p:spPr/>
        <p:txBody>
          <a:bodyPr/>
          <a:lstStyle/>
          <a:p>
            <a:fld id="{6B78AF78-9859-4628-A0A1-4813C9F92770}" type="slidenum">
              <a:rPr lang="fi-FI" smtClean="0"/>
              <a:t>22</a:t>
            </a:fld>
            <a:endParaRPr lang="fi-FI"/>
          </a:p>
        </p:txBody>
      </p:sp>
    </p:spTree>
    <p:extLst>
      <p:ext uri="{BB962C8B-B14F-4D97-AF65-F5344CB8AC3E}">
        <p14:creationId xmlns:p14="http://schemas.microsoft.com/office/powerpoint/2010/main" val="47341909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60C412E-E323-4E95-93DC-CC5EEEBEBE20}"/>
              </a:ext>
            </a:extLst>
          </p:cNvPr>
          <p:cNvSpPr>
            <a:spLocks noGrp="1"/>
          </p:cNvSpPr>
          <p:nvPr>
            <p:ph type="title"/>
          </p:nvPr>
        </p:nvSpPr>
        <p:spPr/>
        <p:txBody>
          <a:bodyPr/>
          <a:lstStyle/>
          <a:p>
            <a:r>
              <a:rPr lang="fi-FI" dirty="0"/>
              <a:t>Levottomuuden syitä ja syynmukainen hoito</a:t>
            </a:r>
          </a:p>
        </p:txBody>
      </p:sp>
      <p:sp>
        <p:nvSpPr>
          <p:cNvPr id="3" name="Sisällön paikkamerkki 2">
            <a:extLst>
              <a:ext uri="{FF2B5EF4-FFF2-40B4-BE49-F238E27FC236}">
                <a16:creationId xmlns:a16="http://schemas.microsoft.com/office/drawing/2014/main" id="{D35CA262-E311-4353-83BA-814FE97A2DDB}"/>
              </a:ext>
            </a:extLst>
          </p:cNvPr>
          <p:cNvSpPr>
            <a:spLocks noGrp="1"/>
          </p:cNvSpPr>
          <p:nvPr>
            <p:ph idx="1"/>
          </p:nvPr>
        </p:nvSpPr>
        <p:spPr>
          <a:xfrm>
            <a:off x="789710" y="2003368"/>
            <a:ext cx="9260144" cy="4245032"/>
          </a:xfrm>
        </p:spPr>
        <p:txBody>
          <a:bodyPr>
            <a:normAutofit fontScale="92500" lnSpcReduction="20000"/>
          </a:bodyPr>
          <a:lstStyle/>
          <a:p>
            <a:r>
              <a:rPr lang="fi-FI" dirty="0"/>
              <a:t>Somaattiset vaivat</a:t>
            </a:r>
          </a:p>
          <a:p>
            <a:pPr lvl="1"/>
            <a:r>
              <a:rPr lang="fi-FI" dirty="0"/>
              <a:t>Kipu -&gt; Kivun lääkkeetön hoito ja lääkehoito</a:t>
            </a:r>
          </a:p>
          <a:p>
            <a:pPr lvl="1"/>
            <a:r>
              <a:rPr lang="fi-FI" dirty="0"/>
              <a:t>Matala verenpaine -&gt; Matalan verenpaineen hoito (neste, suola, lääkehoito)</a:t>
            </a:r>
          </a:p>
          <a:p>
            <a:pPr lvl="1"/>
            <a:r>
              <a:rPr lang="fi-FI" dirty="0"/>
              <a:t>Muusta syystä johtuvan huonovointisuuden hoito</a:t>
            </a:r>
          </a:p>
          <a:p>
            <a:endParaRPr lang="fi-FI" dirty="0"/>
          </a:p>
          <a:p>
            <a:r>
              <a:rPr lang="fi-FI" dirty="0"/>
              <a:t>Turvattomuuden ja kaaoksen tunne</a:t>
            </a:r>
          </a:p>
          <a:p>
            <a:pPr lvl="1"/>
            <a:r>
              <a:rPr lang="fi-FI" dirty="0"/>
              <a:t>Turvallinen ja rauhallinen kanssakäyminen ja ympäristö</a:t>
            </a:r>
          </a:p>
          <a:p>
            <a:pPr lvl="1"/>
            <a:r>
              <a:rPr lang="fi-FI" dirty="0"/>
              <a:t>Yksilölliset turvallisuutta luovat arkielämän rutiinit</a:t>
            </a:r>
          </a:p>
          <a:p>
            <a:pPr lvl="1"/>
            <a:r>
              <a:rPr lang="fi-FI" dirty="0"/>
              <a:t>Todellista välittämistä viestivä kanssakäyminen</a:t>
            </a:r>
          </a:p>
          <a:p>
            <a:pPr lvl="1"/>
            <a:r>
              <a:rPr lang="fi-FI" dirty="0"/>
              <a:t>Viestitä tilannehallintaa ”kaikki kunnossa”-tunnelmaa</a:t>
            </a:r>
          </a:p>
          <a:p>
            <a:pPr lvl="1"/>
            <a:r>
              <a:rPr lang="fi-FI" dirty="0"/>
              <a:t>Aito kohtaaminen, välittäminen, rohkeutta kohdata ahdistus</a:t>
            </a:r>
          </a:p>
          <a:p>
            <a:pPr lvl="1"/>
            <a:r>
              <a:rPr lang="fi-FI" dirty="0"/>
              <a:t>Ei ole pilleriä tai yhtä lausetta joka laukaisee tilanteen</a:t>
            </a:r>
          </a:p>
          <a:p>
            <a:endParaRPr lang="fi-FI" dirty="0"/>
          </a:p>
        </p:txBody>
      </p:sp>
      <p:sp>
        <p:nvSpPr>
          <p:cNvPr id="5" name="Alatunnisteen paikkamerkki 4">
            <a:extLst>
              <a:ext uri="{FF2B5EF4-FFF2-40B4-BE49-F238E27FC236}">
                <a16:creationId xmlns:a16="http://schemas.microsoft.com/office/drawing/2014/main" id="{14BD8F07-8798-4F4B-8F11-57BDAF4B2CBA}"/>
              </a:ext>
            </a:extLst>
          </p:cNvPr>
          <p:cNvSpPr>
            <a:spLocks noGrp="1"/>
          </p:cNvSpPr>
          <p:nvPr>
            <p:ph type="ftr" sz="quarter" idx="11"/>
          </p:nvPr>
        </p:nvSpPr>
        <p:spPr/>
        <p:txBody>
          <a:bodyPr/>
          <a:lstStyle/>
          <a:p>
            <a:r>
              <a:rPr lang="fi-FI" dirty="0"/>
              <a:t> </a:t>
            </a:r>
            <a:r>
              <a:rPr lang="fi-FI" spc="-1" dirty="0">
                <a:solidFill>
                  <a:srgbClr val="FFFFFF"/>
                </a:solidFill>
                <a:latin typeface="Montserrat" panose="00000500000000000000" pitchFamily="2" charset="0"/>
                <a:hlinkClick r:id="rId2"/>
              </a:rPr>
              <a:t>CC BY-SA 4.0</a:t>
            </a:r>
            <a:r>
              <a:rPr lang="fi-FI" spc="-1" dirty="0">
                <a:solidFill>
                  <a:srgbClr val="FFFFFF"/>
                </a:solidFill>
                <a:latin typeface="Montserrat" panose="00000500000000000000" pitchFamily="2" charset="0"/>
              </a:rPr>
              <a:t> </a:t>
            </a:r>
            <a:r>
              <a:rPr lang="fi-FI" dirty="0"/>
              <a:t>, Riitta Tenkanen-Salmela, psyk.sh, </a:t>
            </a:r>
            <a:r>
              <a:rPr lang="fi-FI" dirty="0" err="1"/>
              <a:t>TtM</a:t>
            </a:r>
            <a:r>
              <a:rPr lang="fi-FI" dirty="0"/>
              <a:t> </a:t>
            </a:r>
          </a:p>
        </p:txBody>
      </p:sp>
      <p:sp>
        <p:nvSpPr>
          <p:cNvPr id="6" name="Dian numeron paikkamerkki 5">
            <a:extLst>
              <a:ext uri="{FF2B5EF4-FFF2-40B4-BE49-F238E27FC236}">
                <a16:creationId xmlns:a16="http://schemas.microsoft.com/office/drawing/2014/main" id="{CF30828F-9CAE-4499-91F0-A205D0CCB9AC}"/>
              </a:ext>
            </a:extLst>
          </p:cNvPr>
          <p:cNvSpPr>
            <a:spLocks noGrp="1"/>
          </p:cNvSpPr>
          <p:nvPr>
            <p:ph type="sldNum" sz="quarter" idx="12"/>
          </p:nvPr>
        </p:nvSpPr>
        <p:spPr/>
        <p:txBody>
          <a:bodyPr/>
          <a:lstStyle/>
          <a:p>
            <a:fld id="{6B78AF78-9859-4628-A0A1-4813C9F92770}" type="slidenum">
              <a:rPr lang="fi-FI" smtClean="0"/>
              <a:t>23</a:t>
            </a:fld>
            <a:endParaRPr lang="fi-FI"/>
          </a:p>
        </p:txBody>
      </p:sp>
    </p:spTree>
    <p:extLst>
      <p:ext uri="{BB962C8B-B14F-4D97-AF65-F5344CB8AC3E}">
        <p14:creationId xmlns:p14="http://schemas.microsoft.com/office/powerpoint/2010/main" val="195044857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B305A26-DE6E-4BBD-94CF-98D444126347}"/>
              </a:ext>
            </a:extLst>
          </p:cNvPr>
          <p:cNvSpPr>
            <a:spLocks noGrp="1"/>
          </p:cNvSpPr>
          <p:nvPr>
            <p:ph type="title"/>
          </p:nvPr>
        </p:nvSpPr>
        <p:spPr/>
        <p:txBody>
          <a:bodyPr/>
          <a:lstStyle/>
          <a:p>
            <a:r>
              <a:rPr lang="fi-FI" dirty="0"/>
              <a:t>Levottomuuden syitä ja syynmukainen hoito</a:t>
            </a:r>
          </a:p>
        </p:txBody>
      </p:sp>
      <p:sp>
        <p:nvSpPr>
          <p:cNvPr id="3" name="Sisällön paikkamerkki 2">
            <a:extLst>
              <a:ext uri="{FF2B5EF4-FFF2-40B4-BE49-F238E27FC236}">
                <a16:creationId xmlns:a16="http://schemas.microsoft.com/office/drawing/2014/main" id="{9850A509-6C45-4FEE-B28E-9402F654A484}"/>
              </a:ext>
            </a:extLst>
          </p:cNvPr>
          <p:cNvSpPr>
            <a:spLocks noGrp="1"/>
          </p:cNvSpPr>
          <p:nvPr>
            <p:ph idx="1"/>
          </p:nvPr>
        </p:nvSpPr>
        <p:spPr/>
        <p:txBody>
          <a:bodyPr>
            <a:normAutofit/>
          </a:bodyPr>
          <a:lstStyle/>
          <a:p>
            <a:r>
              <a:rPr lang="fi-FI" dirty="0"/>
              <a:t>Stressi</a:t>
            </a:r>
          </a:p>
          <a:p>
            <a:pPr lvl="1"/>
            <a:r>
              <a:rPr lang="fi-FI" dirty="0"/>
              <a:t>Liikkumisen ja touhuilun salliminen</a:t>
            </a:r>
          </a:p>
          <a:p>
            <a:r>
              <a:rPr lang="fi-FI" dirty="0"/>
              <a:t>Yleinen ahdistuneisuus</a:t>
            </a:r>
          </a:p>
          <a:p>
            <a:pPr lvl="1"/>
            <a:r>
              <a:rPr lang="fi-FI" dirty="0"/>
              <a:t>Ahdistuneisuuden syyn hoitaminen</a:t>
            </a:r>
          </a:p>
          <a:p>
            <a:r>
              <a:rPr lang="fi-FI" dirty="0"/>
              <a:t>Elämän virikkeettömyys</a:t>
            </a:r>
          </a:p>
          <a:p>
            <a:pPr lvl="1"/>
            <a:r>
              <a:rPr lang="fi-FI" dirty="0"/>
              <a:t>Erilaiset muistisairaita miellyttävät aktiviteetit</a:t>
            </a:r>
          </a:p>
          <a:p>
            <a:pPr lvl="1"/>
            <a:r>
              <a:rPr lang="fi-FI" dirty="0"/>
              <a:t>Muistisairaan oman toiminnan salliminen</a:t>
            </a:r>
          </a:p>
          <a:p>
            <a:endParaRPr lang="fi-FI" dirty="0"/>
          </a:p>
        </p:txBody>
      </p:sp>
      <p:sp>
        <p:nvSpPr>
          <p:cNvPr id="5" name="Alatunnisteen paikkamerkki 4">
            <a:extLst>
              <a:ext uri="{FF2B5EF4-FFF2-40B4-BE49-F238E27FC236}">
                <a16:creationId xmlns:a16="http://schemas.microsoft.com/office/drawing/2014/main" id="{C6076DCB-F8CB-4822-973F-2A3D9C30E6DC}"/>
              </a:ext>
            </a:extLst>
          </p:cNvPr>
          <p:cNvSpPr>
            <a:spLocks noGrp="1"/>
          </p:cNvSpPr>
          <p:nvPr>
            <p:ph type="ftr" sz="quarter" idx="11"/>
          </p:nvPr>
        </p:nvSpPr>
        <p:spPr/>
        <p:txBody>
          <a:bodyPr/>
          <a:lstStyle/>
          <a:p>
            <a:r>
              <a:rPr lang="fi-FI" dirty="0"/>
              <a:t> </a:t>
            </a:r>
            <a:r>
              <a:rPr lang="fi-FI" spc="-1" dirty="0">
                <a:solidFill>
                  <a:srgbClr val="FFFFFF"/>
                </a:solidFill>
                <a:latin typeface="Montserrat" panose="00000500000000000000" pitchFamily="2" charset="0"/>
                <a:hlinkClick r:id="rId2"/>
              </a:rPr>
              <a:t>CC BY-SA 4.0</a:t>
            </a:r>
            <a:r>
              <a:rPr lang="fi-FI" spc="-1" dirty="0">
                <a:solidFill>
                  <a:srgbClr val="FFFFFF"/>
                </a:solidFill>
                <a:latin typeface="Montserrat" panose="00000500000000000000" pitchFamily="2" charset="0"/>
              </a:rPr>
              <a:t> </a:t>
            </a:r>
            <a:r>
              <a:rPr lang="fi-FI" dirty="0"/>
              <a:t>, Riitta Tenkanen-Salmela, psyk.sh, </a:t>
            </a:r>
            <a:r>
              <a:rPr lang="fi-FI" dirty="0" err="1"/>
              <a:t>TtM</a:t>
            </a:r>
            <a:r>
              <a:rPr lang="fi-FI" dirty="0"/>
              <a:t> </a:t>
            </a:r>
          </a:p>
        </p:txBody>
      </p:sp>
      <p:sp>
        <p:nvSpPr>
          <p:cNvPr id="6" name="Dian numeron paikkamerkki 5">
            <a:extLst>
              <a:ext uri="{FF2B5EF4-FFF2-40B4-BE49-F238E27FC236}">
                <a16:creationId xmlns:a16="http://schemas.microsoft.com/office/drawing/2014/main" id="{C3F05D6D-DAB7-4DD3-AC60-BD1BB67FCB70}"/>
              </a:ext>
            </a:extLst>
          </p:cNvPr>
          <p:cNvSpPr>
            <a:spLocks noGrp="1"/>
          </p:cNvSpPr>
          <p:nvPr>
            <p:ph type="sldNum" sz="quarter" idx="12"/>
          </p:nvPr>
        </p:nvSpPr>
        <p:spPr/>
        <p:txBody>
          <a:bodyPr/>
          <a:lstStyle/>
          <a:p>
            <a:fld id="{6B78AF78-9859-4628-A0A1-4813C9F92770}" type="slidenum">
              <a:rPr lang="fi-FI" smtClean="0"/>
              <a:t>24</a:t>
            </a:fld>
            <a:endParaRPr lang="fi-FI"/>
          </a:p>
        </p:txBody>
      </p:sp>
    </p:spTree>
    <p:extLst>
      <p:ext uri="{BB962C8B-B14F-4D97-AF65-F5344CB8AC3E}">
        <p14:creationId xmlns:p14="http://schemas.microsoft.com/office/powerpoint/2010/main" val="196554760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2C1033C-7083-4159-96D9-55038093C0E0}"/>
              </a:ext>
            </a:extLst>
          </p:cNvPr>
          <p:cNvSpPr>
            <a:spLocks noGrp="1"/>
          </p:cNvSpPr>
          <p:nvPr>
            <p:ph type="title"/>
          </p:nvPr>
        </p:nvSpPr>
        <p:spPr/>
        <p:txBody>
          <a:bodyPr/>
          <a:lstStyle/>
          <a:p>
            <a:r>
              <a:rPr lang="fi-FI" dirty="0"/>
              <a:t>Levottomuuden syitä ja syynmukainen hoito</a:t>
            </a:r>
          </a:p>
        </p:txBody>
      </p:sp>
      <p:sp>
        <p:nvSpPr>
          <p:cNvPr id="3" name="Sisällön paikkamerkki 2">
            <a:extLst>
              <a:ext uri="{FF2B5EF4-FFF2-40B4-BE49-F238E27FC236}">
                <a16:creationId xmlns:a16="http://schemas.microsoft.com/office/drawing/2014/main" id="{910BD746-47A2-4599-9DB8-9A42F31E419C}"/>
              </a:ext>
            </a:extLst>
          </p:cNvPr>
          <p:cNvSpPr>
            <a:spLocks noGrp="1"/>
          </p:cNvSpPr>
          <p:nvPr>
            <p:ph idx="1"/>
          </p:nvPr>
        </p:nvSpPr>
        <p:spPr/>
        <p:txBody>
          <a:bodyPr/>
          <a:lstStyle/>
          <a:p>
            <a:r>
              <a:rPr lang="fi-FI" dirty="0"/>
              <a:t>Ympäristön hahmottamisen vaikeus</a:t>
            </a:r>
          </a:p>
          <a:p>
            <a:pPr lvl="1"/>
            <a:r>
              <a:rPr lang="fi-FI" dirty="0"/>
              <a:t>Hyvä valaistus vähentää levottomuutta</a:t>
            </a:r>
          </a:p>
          <a:p>
            <a:pPr lvl="1"/>
            <a:r>
              <a:rPr lang="fi-FI" dirty="0"/>
              <a:t>Ympäristön selkeys ja ratkaisujen tuttuus</a:t>
            </a:r>
            <a:r>
              <a:rPr lang="fi-FI" sz="1000" dirty="0"/>
              <a:t> (ohessa kuva hoivakodista ennen ja jälkeen: Aslan A., Hannukainen H., Hellberg P., </a:t>
            </a:r>
            <a:r>
              <a:rPr lang="fi-FI" sz="1000" dirty="0" err="1"/>
              <a:t>Ketala</a:t>
            </a:r>
            <a:r>
              <a:rPr lang="fi-FI" sz="1000" dirty="0"/>
              <a:t> J., Stenroos L., Tupala R. &amp; Teeri S.2019. Aistiesteettömien muutoskohteiden esittelyä. Teoksessa Hannukainen, H., Hellberg, P., Tupala, R. &amp; Teeri, S. (toim.) 2019. Aistiesteettömät asumisratkaisut - koti, jossa on hyvä olla. Satakunnan ammattikorkeakoulun julkaisusarja.</a:t>
            </a:r>
          </a:p>
          <a:p>
            <a:r>
              <a:rPr lang="fi-FI" dirty="0"/>
              <a:t>Sairauteen sopeutumattomuus</a:t>
            </a:r>
          </a:p>
          <a:p>
            <a:pPr lvl="1"/>
            <a:r>
              <a:rPr lang="fi-FI" dirty="0"/>
              <a:t>Puhutaan avoimesti sairaudesta, muistisairaan tarpeiden mukaan</a:t>
            </a:r>
          </a:p>
        </p:txBody>
      </p:sp>
      <p:sp>
        <p:nvSpPr>
          <p:cNvPr id="5" name="Alatunnisteen paikkamerkki 4">
            <a:extLst>
              <a:ext uri="{FF2B5EF4-FFF2-40B4-BE49-F238E27FC236}">
                <a16:creationId xmlns:a16="http://schemas.microsoft.com/office/drawing/2014/main" id="{60B68673-1453-49A4-9693-8EA3F049B602}"/>
              </a:ext>
            </a:extLst>
          </p:cNvPr>
          <p:cNvSpPr>
            <a:spLocks noGrp="1"/>
          </p:cNvSpPr>
          <p:nvPr>
            <p:ph type="ftr" sz="quarter" idx="11"/>
          </p:nvPr>
        </p:nvSpPr>
        <p:spPr/>
        <p:txBody>
          <a:bodyPr/>
          <a:lstStyle/>
          <a:p>
            <a:r>
              <a:rPr lang="fi-FI" dirty="0"/>
              <a:t> </a:t>
            </a:r>
            <a:r>
              <a:rPr lang="fi-FI" spc="-1" dirty="0">
                <a:solidFill>
                  <a:srgbClr val="FFFFFF"/>
                </a:solidFill>
                <a:latin typeface="Montserrat" panose="00000500000000000000" pitchFamily="2" charset="0"/>
                <a:hlinkClick r:id="rId2"/>
              </a:rPr>
              <a:t>CC BY-SA 4.0</a:t>
            </a:r>
            <a:r>
              <a:rPr lang="fi-FI" spc="-1" dirty="0">
                <a:solidFill>
                  <a:srgbClr val="FFFFFF"/>
                </a:solidFill>
                <a:latin typeface="Montserrat" panose="00000500000000000000" pitchFamily="2" charset="0"/>
              </a:rPr>
              <a:t> </a:t>
            </a:r>
            <a:r>
              <a:rPr lang="fi-FI" dirty="0"/>
              <a:t>, Riitta Tenkanen-Salmela, psyk.sh, </a:t>
            </a:r>
            <a:r>
              <a:rPr lang="fi-FI" dirty="0" err="1"/>
              <a:t>TtM</a:t>
            </a:r>
            <a:r>
              <a:rPr lang="fi-FI" dirty="0"/>
              <a:t> </a:t>
            </a:r>
          </a:p>
        </p:txBody>
      </p:sp>
      <p:sp>
        <p:nvSpPr>
          <p:cNvPr id="6" name="Dian numeron paikkamerkki 5">
            <a:extLst>
              <a:ext uri="{FF2B5EF4-FFF2-40B4-BE49-F238E27FC236}">
                <a16:creationId xmlns:a16="http://schemas.microsoft.com/office/drawing/2014/main" id="{EA78F416-E526-480D-869C-1F49EA003B0E}"/>
              </a:ext>
            </a:extLst>
          </p:cNvPr>
          <p:cNvSpPr>
            <a:spLocks noGrp="1"/>
          </p:cNvSpPr>
          <p:nvPr>
            <p:ph type="sldNum" sz="quarter" idx="12"/>
          </p:nvPr>
        </p:nvSpPr>
        <p:spPr/>
        <p:txBody>
          <a:bodyPr/>
          <a:lstStyle/>
          <a:p>
            <a:fld id="{6B78AF78-9859-4628-A0A1-4813C9F92770}" type="slidenum">
              <a:rPr lang="fi-FI" smtClean="0"/>
              <a:t>25</a:t>
            </a:fld>
            <a:endParaRPr lang="fi-FI"/>
          </a:p>
        </p:txBody>
      </p:sp>
    </p:spTree>
    <p:extLst>
      <p:ext uri="{BB962C8B-B14F-4D97-AF65-F5344CB8AC3E}">
        <p14:creationId xmlns:p14="http://schemas.microsoft.com/office/powerpoint/2010/main" val="370963407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CA1CB4E-E7BC-4216-AEF8-A22D574E5A74}"/>
              </a:ext>
            </a:extLst>
          </p:cNvPr>
          <p:cNvSpPr>
            <a:spLocks noGrp="1"/>
          </p:cNvSpPr>
          <p:nvPr>
            <p:ph type="title"/>
          </p:nvPr>
        </p:nvSpPr>
        <p:spPr/>
        <p:txBody>
          <a:bodyPr/>
          <a:lstStyle/>
          <a:p>
            <a:r>
              <a:rPr lang="fi-FI" dirty="0">
                <a:solidFill>
                  <a:schemeClr val="accent1"/>
                </a:solidFill>
              </a:rPr>
              <a:t>Aggressiot</a:t>
            </a:r>
            <a:r>
              <a:rPr lang="fi-FI" dirty="0"/>
              <a:t> </a:t>
            </a:r>
          </a:p>
        </p:txBody>
      </p:sp>
      <p:sp>
        <p:nvSpPr>
          <p:cNvPr id="3" name="Sisällön paikkamerkki 2">
            <a:extLst>
              <a:ext uri="{FF2B5EF4-FFF2-40B4-BE49-F238E27FC236}">
                <a16:creationId xmlns:a16="http://schemas.microsoft.com/office/drawing/2014/main" id="{160E5596-EB39-4919-A0AF-996D8A32A91C}"/>
              </a:ext>
            </a:extLst>
          </p:cNvPr>
          <p:cNvSpPr>
            <a:spLocks noGrp="1"/>
          </p:cNvSpPr>
          <p:nvPr>
            <p:ph idx="1"/>
          </p:nvPr>
        </p:nvSpPr>
        <p:spPr/>
        <p:txBody>
          <a:bodyPr/>
          <a:lstStyle/>
          <a:p>
            <a:r>
              <a:rPr lang="fi-FI" dirty="0"/>
              <a:t>Fyysinen hyökkäävyys</a:t>
            </a:r>
          </a:p>
          <a:p>
            <a:r>
              <a:rPr lang="fi-FI" dirty="0"/>
              <a:t>Huutaminen</a:t>
            </a:r>
          </a:p>
          <a:p>
            <a:r>
              <a:rPr lang="fi-FI" dirty="0"/>
              <a:t>Ilkeily </a:t>
            </a:r>
          </a:p>
          <a:p>
            <a:r>
              <a:rPr lang="fi-FI" dirty="0"/>
              <a:t>Kiroilu</a:t>
            </a:r>
          </a:p>
          <a:p>
            <a:r>
              <a:rPr lang="fi-FI" dirty="0"/>
              <a:t>Yhteistyöstä kieltäytyminen</a:t>
            </a:r>
          </a:p>
        </p:txBody>
      </p:sp>
      <p:sp>
        <p:nvSpPr>
          <p:cNvPr id="6" name="Alatunnisteen paikkamerkki 5">
            <a:extLst>
              <a:ext uri="{FF2B5EF4-FFF2-40B4-BE49-F238E27FC236}">
                <a16:creationId xmlns:a16="http://schemas.microsoft.com/office/drawing/2014/main" id="{2601BFED-D330-428F-88F4-9A9ACE491B7D}"/>
              </a:ext>
            </a:extLst>
          </p:cNvPr>
          <p:cNvSpPr>
            <a:spLocks noGrp="1"/>
          </p:cNvSpPr>
          <p:nvPr>
            <p:ph type="ftr" sz="quarter" idx="11"/>
          </p:nvPr>
        </p:nvSpPr>
        <p:spPr/>
        <p:txBody>
          <a:bodyPr/>
          <a:lstStyle/>
          <a:p>
            <a:r>
              <a:rPr lang="fi-FI" dirty="0"/>
              <a:t> </a:t>
            </a:r>
            <a:r>
              <a:rPr lang="fi-FI" spc="-1" dirty="0">
                <a:solidFill>
                  <a:srgbClr val="FFFFFF"/>
                </a:solidFill>
                <a:latin typeface="Montserrat" panose="00000500000000000000" pitchFamily="2" charset="0"/>
                <a:hlinkClick r:id="rId2"/>
              </a:rPr>
              <a:t>CC BY-SA 4.0</a:t>
            </a:r>
            <a:r>
              <a:rPr lang="fi-FI" spc="-1" dirty="0">
                <a:solidFill>
                  <a:srgbClr val="FFFFFF"/>
                </a:solidFill>
                <a:latin typeface="Montserrat" panose="00000500000000000000" pitchFamily="2" charset="0"/>
              </a:rPr>
              <a:t> </a:t>
            </a:r>
            <a:r>
              <a:rPr lang="fi-FI" dirty="0"/>
              <a:t>, Riitta Tenkanen-Salmela, psyk.sh, </a:t>
            </a:r>
            <a:r>
              <a:rPr lang="fi-FI" dirty="0" err="1"/>
              <a:t>TtM</a:t>
            </a:r>
            <a:r>
              <a:rPr lang="fi-FI" dirty="0"/>
              <a:t> </a:t>
            </a:r>
          </a:p>
        </p:txBody>
      </p:sp>
      <p:sp>
        <p:nvSpPr>
          <p:cNvPr id="7" name="Dian numeron paikkamerkki 6">
            <a:extLst>
              <a:ext uri="{FF2B5EF4-FFF2-40B4-BE49-F238E27FC236}">
                <a16:creationId xmlns:a16="http://schemas.microsoft.com/office/drawing/2014/main" id="{645CDDA0-8AA9-4CDC-A3DF-D2DC232A5555}"/>
              </a:ext>
            </a:extLst>
          </p:cNvPr>
          <p:cNvSpPr>
            <a:spLocks noGrp="1"/>
          </p:cNvSpPr>
          <p:nvPr>
            <p:ph type="sldNum" sz="quarter" idx="12"/>
          </p:nvPr>
        </p:nvSpPr>
        <p:spPr/>
        <p:txBody>
          <a:bodyPr/>
          <a:lstStyle/>
          <a:p>
            <a:fld id="{6B78AF78-9859-4628-A0A1-4813C9F92770}" type="slidenum">
              <a:rPr lang="fi-FI" smtClean="0"/>
              <a:t>26</a:t>
            </a:fld>
            <a:endParaRPr lang="fi-FI"/>
          </a:p>
        </p:txBody>
      </p:sp>
    </p:spTree>
    <p:extLst>
      <p:ext uri="{BB962C8B-B14F-4D97-AF65-F5344CB8AC3E}">
        <p14:creationId xmlns:p14="http://schemas.microsoft.com/office/powerpoint/2010/main" val="334509599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D7ED8ED-9CF6-49E9-9B62-FB402422D9E1}"/>
              </a:ext>
            </a:extLst>
          </p:cNvPr>
          <p:cNvSpPr>
            <a:spLocks noGrp="1"/>
          </p:cNvSpPr>
          <p:nvPr>
            <p:ph type="title"/>
          </p:nvPr>
        </p:nvSpPr>
        <p:spPr/>
        <p:txBody>
          <a:bodyPr/>
          <a:lstStyle/>
          <a:p>
            <a:r>
              <a:rPr lang="fi-FI" dirty="0"/>
              <a:t>Tilanteeseen liittyviä aggression syitä ja syynmukaisia hoitoja</a:t>
            </a:r>
          </a:p>
        </p:txBody>
      </p:sp>
      <p:sp>
        <p:nvSpPr>
          <p:cNvPr id="3" name="Sisällön paikkamerkki 2">
            <a:extLst>
              <a:ext uri="{FF2B5EF4-FFF2-40B4-BE49-F238E27FC236}">
                <a16:creationId xmlns:a16="http://schemas.microsoft.com/office/drawing/2014/main" id="{11EAF45E-6083-4A89-B5DC-2CC68F8D535C}"/>
              </a:ext>
            </a:extLst>
          </p:cNvPr>
          <p:cNvSpPr>
            <a:spLocks noGrp="1"/>
          </p:cNvSpPr>
          <p:nvPr>
            <p:ph idx="1"/>
          </p:nvPr>
        </p:nvSpPr>
        <p:spPr/>
        <p:txBody>
          <a:bodyPr/>
          <a:lstStyle/>
          <a:p>
            <a:r>
              <a:rPr lang="fi-FI" dirty="0"/>
              <a:t>Fyysisen tai henkisen reviirin puolustaminen</a:t>
            </a:r>
          </a:p>
          <a:p>
            <a:pPr lvl="1"/>
            <a:r>
              <a:rPr lang="fi-FI" dirty="0"/>
              <a:t>Älä pakota</a:t>
            </a:r>
          </a:p>
          <a:p>
            <a:pPr lvl="1"/>
            <a:r>
              <a:rPr lang="fi-FI" dirty="0"/>
              <a:t>Viestitä tilanteen, ei ihmisen hallintaa</a:t>
            </a:r>
          </a:p>
          <a:p>
            <a:r>
              <a:rPr lang="fi-FI" dirty="0"/>
              <a:t>Turhautuminen, kun ei tule ymmärretyksi</a:t>
            </a:r>
          </a:p>
          <a:p>
            <a:pPr lvl="1"/>
            <a:r>
              <a:rPr lang="fi-FI" dirty="0"/>
              <a:t>Viestitä kiinnostusta ja halua ymmärtää</a:t>
            </a:r>
          </a:p>
        </p:txBody>
      </p:sp>
      <p:sp>
        <p:nvSpPr>
          <p:cNvPr id="5" name="Alatunnisteen paikkamerkki 4">
            <a:extLst>
              <a:ext uri="{FF2B5EF4-FFF2-40B4-BE49-F238E27FC236}">
                <a16:creationId xmlns:a16="http://schemas.microsoft.com/office/drawing/2014/main" id="{75D963B1-8B1F-4BBC-ADA4-D8C959145BB9}"/>
              </a:ext>
            </a:extLst>
          </p:cNvPr>
          <p:cNvSpPr>
            <a:spLocks noGrp="1"/>
          </p:cNvSpPr>
          <p:nvPr>
            <p:ph type="ftr" sz="quarter" idx="11"/>
          </p:nvPr>
        </p:nvSpPr>
        <p:spPr/>
        <p:txBody>
          <a:bodyPr/>
          <a:lstStyle/>
          <a:p>
            <a:r>
              <a:rPr lang="fi-FI" dirty="0"/>
              <a:t> </a:t>
            </a:r>
            <a:r>
              <a:rPr lang="fi-FI" spc="-1" dirty="0">
                <a:solidFill>
                  <a:srgbClr val="FFFFFF"/>
                </a:solidFill>
                <a:latin typeface="Montserrat" panose="00000500000000000000" pitchFamily="2" charset="0"/>
                <a:hlinkClick r:id="rId2"/>
              </a:rPr>
              <a:t>CC BY-SA 4.0</a:t>
            </a:r>
            <a:r>
              <a:rPr lang="fi-FI" spc="-1" dirty="0">
                <a:solidFill>
                  <a:srgbClr val="FFFFFF"/>
                </a:solidFill>
                <a:latin typeface="Montserrat" panose="00000500000000000000" pitchFamily="2" charset="0"/>
              </a:rPr>
              <a:t> </a:t>
            </a:r>
            <a:r>
              <a:rPr lang="fi-FI" dirty="0"/>
              <a:t>, Riitta Tenkanen-Salmela, psyk.sh, </a:t>
            </a:r>
            <a:r>
              <a:rPr lang="fi-FI" dirty="0" err="1"/>
              <a:t>TtM</a:t>
            </a:r>
            <a:r>
              <a:rPr lang="fi-FI" dirty="0"/>
              <a:t> </a:t>
            </a:r>
          </a:p>
        </p:txBody>
      </p:sp>
      <p:sp>
        <p:nvSpPr>
          <p:cNvPr id="6" name="Dian numeron paikkamerkki 5">
            <a:extLst>
              <a:ext uri="{FF2B5EF4-FFF2-40B4-BE49-F238E27FC236}">
                <a16:creationId xmlns:a16="http://schemas.microsoft.com/office/drawing/2014/main" id="{B5B22678-D4A6-40A0-839E-C822774F6C3B}"/>
              </a:ext>
            </a:extLst>
          </p:cNvPr>
          <p:cNvSpPr>
            <a:spLocks noGrp="1"/>
          </p:cNvSpPr>
          <p:nvPr>
            <p:ph type="sldNum" sz="quarter" idx="12"/>
          </p:nvPr>
        </p:nvSpPr>
        <p:spPr/>
        <p:txBody>
          <a:bodyPr/>
          <a:lstStyle/>
          <a:p>
            <a:fld id="{6B78AF78-9859-4628-A0A1-4813C9F92770}" type="slidenum">
              <a:rPr lang="fi-FI" smtClean="0"/>
              <a:t>27</a:t>
            </a:fld>
            <a:endParaRPr lang="fi-FI"/>
          </a:p>
        </p:txBody>
      </p:sp>
    </p:spTree>
    <p:extLst>
      <p:ext uri="{BB962C8B-B14F-4D97-AF65-F5344CB8AC3E}">
        <p14:creationId xmlns:p14="http://schemas.microsoft.com/office/powerpoint/2010/main" val="291343368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305E0A8-4509-4413-A1A9-FB2CCCD7FF75}"/>
              </a:ext>
            </a:extLst>
          </p:cNvPr>
          <p:cNvSpPr>
            <a:spLocks noGrp="1"/>
          </p:cNvSpPr>
          <p:nvPr>
            <p:ph type="title"/>
          </p:nvPr>
        </p:nvSpPr>
        <p:spPr/>
        <p:txBody>
          <a:bodyPr/>
          <a:lstStyle/>
          <a:p>
            <a:r>
              <a:rPr lang="fi-FI" dirty="0"/>
              <a:t>Tilanteeseen liittyviä aggression syitä ja syynmukaisia hoitoja</a:t>
            </a:r>
          </a:p>
        </p:txBody>
      </p:sp>
      <p:sp>
        <p:nvSpPr>
          <p:cNvPr id="3" name="Sisällön paikkamerkki 2">
            <a:extLst>
              <a:ext uri="{FF2B5EF4-FFF2-40B4-BE49-F238E27FC236}">
                <a16:creationId xmlns:a16="http://schemas.microsoft.com/office/drawing/2014/main" id="{48B5FC4D-5362-4BFB-8A9F-518DC75137FC}"/>
              </a:ext>
            </a:extLst>
          </p:cNvPr>
          <p:cNvSpPr>
            <a:spLocks noGrp="1"/>
          </p:cNvSpPr>
          <p:nvPr>
            <p:ph idx="1"/>
          </p:nvPr>
        </p:nvSpPr>
        <p:spPr/>
        <p:txBody>
          <a:bodyPr>
            <a:normAutofit/>
          </a:bodyPr>
          <a:lstStyle/>
          <a:p>
            <a:r>
              <a:rPr lang="fi-FI" dirty="0"/>
              <a:t>Ahdistus, kun joutuu liian vaikeaan tilanteeseen</a:t>
            </a:r>
          </a:p>
          <a:p>
            <a:pPr lvl="1"/>
            <a:r>
              <a:rPr lang="fi-FI" dirty="0"/>
              <a:t>Tule vastaan ja paikkaa muistisairaan kyvyttömyyttä</a:t>
            </a:r>
          </a:p>
          <a:p>
            <a:pPr lvl="1"/>
            <a:r>
              <a:rPr lang="fi-FI" dirty="0"/>
              <a:t>Huumorista voi olla hyötyä</a:t>
            </a:r>
          </a:p>
          <a:p>
            <a:endParaRPr lang="fi-FI" dirty="0"/>
          </a:p>
          <a:p>
            <a:r>
              <a:rPr lang="fi-FI" dirty="0"/>
              <a:t>Pelko, kun ei ymmärrä mitä odotetaan tai mitä tapahtuu auttamistilanteessa </a:t>
            </a:r>
          </a:p>
          <a:p>
            <a:pPr lvl="1"/>
            <a:r>
              <a:rPr lang="fi-FI" dirty="0"/>
              <a:t>Muista että sanattomat viestit ovat tärkeimpiä</a:t>
            </a:r>
          </a:p>
          <a:p>
            <a:pPr lvl="1"/>
            <a:r>
              <a:rPr lang="fi-FI" dirty="0"/>
              <a:t>Vältä monimutkaisia selityksiä ja ohjeita</a:t>
            </a:r>
          </a:p>
          <a:p>
            <a:r>
              <a:rPr lang="fi-FI" dirty="0"/>
              <a:t>Kontaktin tai huomion tarve</a:t>
            </a:r>
          </a:p>
          <a:p>
            <a:pPr lvl="1"/>
            <a:r>
              <a:rPr lang="fi-FI" dirty="0"/>
              <a:t>Huomioi muistisairas luontevasti</a:t>
            </a:r>
          </a:p>
          <a:p>
            <a:endParaRPr lang="fi-FI" dirty="0"/>
          </a:p>
        </p:txBody>
      </p:sp>
      <p:sp>
        <p:nvSpPr>
          <p:cNvPr id="5" name="Alatunnisteen paikkamerkki 4">
            <a:extLst>
              <a:ext uri="{FF2B5EF4-FFF2-40B4-BE49-F238E27FC236}">
                <a16:creationId xmlns:a16="http://schemas.microsoft.com/office/drawing/2014/main" id="{38FE5552-4970-4D2D-BFB5-5EA7644465F5}"/>
              </a:ext>
            </a:extLst>
          </p:cNvPr>
          <p:cNvSpPr>
            <a:spLocks noGrp="1"/>
          </p:cNvSpPr>
          <p:nvPr>
            <p:ph type="ftr" sz="quarter" idx="11"/>
          </p:nvPr>
        </p:nvSpPr>
        <p:spPr/>
        <p:txBody>
          <a:bodyPr/>
          <a:lstStyle/>
          <a:p>
            <a:r>
              <a:rPr lang="fi-FI" dirty="0"/>
              <a:t> </a:t>
            </a:r>
            <a:r>
              <a:rPr lang="fi-FI" spc="-1" dirty="0">
                <a:solidFill>
                  <a:srgbClr val="FFFFFF"/>
                </a:solidFill>
                <a:latin typeface="Montserrat" panose="00000500000000000000" pitchFamily="2" charset="0"/>
                <a:hlinkClick r:id="rId2"/>
              </a:rPr>
              <a:t>CC BY-SA 4.0</a:t>
            </a:r>
            <a:r>
              <a:rPr lang="fi-FI" spc="-1" dirty="0">
                <a:solidFill>
                  <a:srgbClr val="FFFFFF"/>
                </a:solidFill>
                <a:latin typeface="Montserrat" panose="00000500000000000000" pitchFamily="2" charset="0"/>
              </a:rPr>
              <a:t> </a:t>
            </a:r>
            <a:r>
              <a:rPr lang="fi-FI" dirty="0"/>
              <a:t>, Riitta Tenkanen-Salmela, psyk.sh, </a:t>
            </a:r>
            <a:r>
              <a:rPr lang="fi-FI" dirty="0" err="1"/>
              <a:t>TtM</a:t>
            </a:r>
            <a:r>
              <a:rPr lang="fi-FI" dirty="0"/>
              <a:t> </a:t>
            </a:r>
          </a:p>
        </p:txBody>
      </p:sp>
      <p:sp>
        <p:nvSpPr>
          <p:cNvPr id="6" name="Dian numeron paikkamerkki 5">
            <a:extLst>
              <a:ext uri="{FF2B5EF4-FFF2-40B4-BE49-F238E27FC236}">
                <a16:creationId xmlns:a16="http://schemas.microsoft.com/office/drawing/2014/main" id="{30A7D80D-B53C-4D23-A559-8DE485B7D1EB}"/>
              </a:ext>
            </a:extLst>
          </p:cNvPr>
          <p:cNvSpPr>
            <a:spLocks noGrp="1"/>
          </p:cNvSpPr>
          <p:nvPr>
            <p:ph type="sldNum" sz="quarter" idx="12"/>
          </p:nvPr>
        </p:nvSpPr>
        <p:spPr/>
        <p:txBody>
          <a:bodyPr/>
          <a:lstStyle/>
          <a:p>
            <a:fld id="{6B78AF78-9859-4628-A0A1-4813C9F92770}" type="slidenum">
              <a:rPr lang="fi-FI" smtClean="0"/>
              <a:t>28</a:t>
            </a:fld>
            <a:endParaRPr lang="fi-FI"/>
          </a:p>
        </p:txBody>
      </p:sp>
    </p:spTree>
    <p:extLst>
      <p:ext uri="{BB962C8B-B14F-4D97-AF65-F5344CB8AC3E}">
        <p14:creationId xmlns:p14="http://schemas.microsoft.com/office/powerpoint/2010/main" val="68807875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B5B52AE-E383-4291-9549-902B763F82C2}"/>
              </a:ext>
            </a:extLst>
          </p:cNvPr>
          <p:cNvSpPr>
            <a:spLocks noGrp="1"/>
          </p:cNvSpPr>
          <p:nvPr>
            <p:ph type="title"/>
          </p:nvPr>
        </p:nvSpPr>
        <p:spPr/>
        <p:txBody>
          <a:bodyPr/>
          <a:lstStyle/>
          <a:p>
            <a:r>
              <a:rPr lang="fi-FI" dirty="0"/>
              <a:t>Tilanteeseen liittyviä aggression syitä ja syynmukaisia hoitoja</a:t>
            </a:r>
          </a:p>
        </p:txBody>
      </p:sp>
      <p:sp>
        <p:nvSpPr>
          <p:cNvPr id="3" name="Sisällön paikkamerkki 2">
            <a:extLst>
              <a:ext uri="{FF2B5EF4-FFF2-40B4-BE49-F238E27FC236}">
                <a16:creationId xmlns:a16="http://schemas.microsoft.com/office/drawing/2014/main" id="{69C2EC52-61D5-47F9-8E19-988A538C8808}"/>
              </a:ext>
            </a:extLst>
          </p:cNvPr>
          <p:cNvSpPr>
            <a:spLocks noGrp="1"/>
          </p:cNvSpPr>
          <p:nvPr>
            <p:ph idx="1"/>
          </p:nvPr>
        </p:nvSpPr>
        <p:spPr/>
        <p:txBody>
          <a:bodyPr/>
          <a:lstStyle/>
          <a:p>
            <a:r>
              <a:rPr lang="fi-FI" dirty="0"/>
              <a:t>Pukeutumis- tai suihkutilanteeseen liittyvän palelun aiheuttama suuttumus</a:t>
            </a:r>
          </a:p>
          <a:p>
            <a:pPr lvl="1"/>
            <a:r>
              <a:rPr lang="fi-FI" dirty="0"/>
              <a:t>Tarkista, että syynä ei ole matala verenpaine</a:t>
            </a:r>
          </a:p>
          <a:p>
            <a:pPr lvl="1"/>
            <a:r>
              <a:rPr lang="fi-FI" dirty="0"/>
              <a:t>Juoksuta kuumaa vettä suihkuhuoneessa etukäteen tilan lämmittämiseksi</a:t>
            </a:r>
          </a:p>
          <a:p>
            <a:pPr lvl="1"/>
            <a:r>
              <a:rPr lang="fi-FI" dirty="0"/>
              <a:t>Riisu potilas suihkuhuoneessa, vältä vetoa</a:t>
            </a:r>
          </a:p>
          <a:p>
            <a:pPr lvl="1"/>
            <a:r>
              <a:rPr lang="fi-FI" dirty="0"/>
              <a:t>Suihkuhuoneen selkeys ja valaistus helpottavat tilannetta</a:t>
            </a:r>
          </a:p>
        </p:txBody>
      </p:sp>
      <p:sp>
        <p:nvSpPr>
          <p:cNvPr id="5" name="Alatunnisteen paikkamerkki 4">
            <a:extLst>
              <a:ext uri="{FF2B5EF4-FFF2-40B4-BE49-F238E27FC236}">
                <a16:creationId xmlns:a16="http://schemas.microsoft.com/office/drawing/2014/main" id="{7E774626-5899-4704-B775-6ED6C6B20D8D}"/>
              </a:ext>
            </a:extLst>
          </p:cNvPr>
          <p:cNvSpPr>
            <a:spLocks noGrp="1"/>
          </p:cNvSpPr>
          <p:nvPr>
            <p:ph type="ftr" sz="quarter" idx="11"/>
          </p:nvPr>
        </p:nvSpPr>
        <p:spPr/>
        <p:txBody>
          <a:bodyPr/>
          <a:lstStyle/>
          <a:p>
            <a:r>
              <a:rPr lang="fi-FI" dirty="0"/>
              <a:t> </a:t>
            </a:r>
            <a:r>
              <a:rPr lang="fi-FI" spc="-1" dirty="0">
                <a:solidFill>
                  <a:srgbClr val="FFFFFF"/>
                </a:solidFill>
                <a:latin typeface="Montserrat" panose="00000500000000000000" pitchFamily="2" charset="0"/>
                <a:hlinkClick r:id="rId2"/>
              </a:rPr>
              <a:t>CC BY-SA 4.0</a:t>
            </a:r>
            <a:r>
              <a:rPr lang="fi-FI" spc="-1" dirty="0">
                <a:solidFill>
                  <a:srgbClr val="FFFFFF"/>
                </a:solidFill>
                <a:latin typeface="Montserrat" panose="00000500000000000000" pitchFamily="2" charset="0"/>
              </a:rPr>
              <a:t> </a:t>
            </a:r>
            <a:r>
              <a:rPr lang="fi-FI" dirty="0"/>
              <a:t>, Riitta Tenkanen-Salmela, psyk.sh, </a:t>
            </a:r>
            <a:r>
              <a:rPr lang="fi-FI" dirty="0" err="1"/>
              <a:t>TtM</a:t>
            </a:r>
            <a:r>
              <a:rPr lang="fi-FI" dirty="0"/>
              <a:t> </a:t>
            </a:r>
          </a:p>
        </p:txBody>
      </p:sp>
      <p:sp>
        <p:nvSpPr>
          <p:cNvPr id="6" name="Dian numeron paikkamerkki 5">
            <a:extLst>
              <a:ext uri="{FF2B5EF4-FFF2-40B4-BE49-F238E27FC236}">
                <a16:creationId xmlns:a16="http://schemas.microsoft.com/office/drawing/2014/main" id="{6EEFDDE8-2982-40E3-BC4C-45C9E5F355FE}"/>
              </a:ext>
            </a:extLst>
          </p:cNvPr>
          <p:cNvSpPr>
            <a:spLocks noGrp="1"/>
          </p:cNvSpPr>
          <p:nvPr>
            <p:ph type="sldNum" sz="quarter" idx="12"/>
          </p:nvPr>
        </p:nvSpPr>
        <p:spPr/>
        <p:txBody>
          <a:bodyPr/>
          <a:lstStyle/>
          <a:p>
            <a:fld id="{6B78AF78-9859-4628-A0A1-4813C9F92770}" type="slidenum">
              <a:rPr lang="fi-FI" smtClean="0"/>
              <a:t>29</a:t>
            </a:fld>
            <a:endParaRPr lang="fi-FI"/>
          </a:p>
        </p:txBody>
      </p:sp>
    </p:spTree>
    <p:extLst>
      <p:ext uri="{BB962C8B-B14F-4D97-AF65-F5344CB8AC3E}">
        <p14:creationId xmlns:p14="http://schemas.microsoft.com/office/powerpoint/2010/main" val="141773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994103C-6E86-333D-3DC8-BD4E36339C12}"/>
              </a:ext>
            </a:extLst>
          </p:cNvPr>
          <p:cNvSpPr>
            <a:spLocks noGrp="1"/>
          </p:cNvSpPr>
          <p:nvPr>
            <p:ph type="title"/>
          </p:nvPr>
        </p:nvSpPr>
        <p:spPr/>
        <p:txBody>
          <a:bodyPr/>
          <a:lstStyle/>
          <a:p>
            <a:r>
              <a:rPr lang="fi-FI" dirty="0"/>
              <a:t>Neuropsykiatristen oireiden hoito on aiheellista, kun</a:t>
            </a:r>
          </a:p>
        </p:txBody>
      </p:sp>
      <p:sp>
        <p:nvSpPr>
          <p:cNvPr id="3" name="Sisällön paikkamerkki 2">
            <a:extLst>
              <a:ext uri="{FF2B5EF4-FFF2-40B4-BE49-F238E27FC236}">
                <a16:creationId xmlns:a16="http://schemas.microsoft.com/office/drawing/2014/main" id="{5D6B8CF2-9775-42D7-7D51-FB111C4BD7DA}"/>
              </a:ext>
            </a:extLst>
          </p:cNvPr>
          <p:cNvSpPr>
            <a:spLocks noGrp="1"/>
          </p:cNvSpPr>
          <p:nvPr>
            <p:ph idx="1"/>
          </p:nvPr>
        </p:nvSpPr>
        <p:spPr/>
        <p:txBody>
          <a:bodyPr/>
          <a:lstStyle/>
          <a:p>
            <a:r>
              <a:rPr lang="fi-FI" dirty="0"/>
              <a:t>ne rasittavat potilasta </a:t>
            </a:r>
          </a:p>
          <a:p>
            <a:r>
              <a:rPr lang="fi-FI" dirty="0"/>
              <a:t>heikentävät kykyä huolehtia itsestä, sosiaalista vuorovaikutusta tai toimintakykyä</a:t>
            </a:r>
          </a:p>
          <a:p>
            <a:r>
              <a:rPr lang="fi-FI" dirty="0"/>
              <a:t>oireet aiheuttavat vaaratilanteita potilaalle itselleen tai muille</a:t>
            </a:r>
          </a:p>
          <a:p>
            <a:r>
              <a:rPr lang="fi-FI" dirty="0"/>
              <a:t>oireet vaikuttavat hoitopaikkaratkaisuun </a:t>
            </a:r>
          </a:p>
          <a:p>
            <a:r>
              <a:rPr lang="fi-FI" dirty="0"/>
              <a:t>omaiset eivät enää niiden vuoksi jaksa hoitaa potilasta</a:t>
            </a:r>
          </a:p>
        </p:txBody>
      </p:sp>
      <p:sp>
        <p:nvSpPr>
          <p:cNvPr id="4" name="Alatunnisteen paikkamerkki 3">
            <a:extLst>
              <a:ext uri="{FF2B5EF4-FFF2-40B4-BE49-F238E27FC236}">
                <a16:creationId xmlns:a16="http://schemas.microsoft.com/office/drawing/2014/main" id="{A2770DEE-0A8A-87D5-5509-DDFD7148F2DD}"/>
              </a:ext>
            </a:extLst>
          </p:cNvPr>
          <p:cNvSpPr>
            <a:spLocks noGrp="1"/>
          </p:cNvSpPr>
          <p:nvPr>
            <p:ph type="ftr" sz="quarter" idx="11"/>
          </p:nvPr>
        </p:nvSpPr>
        <p:spPr/>
        <p:txBody>
          <a:bodyPr/>
          <a:lstStyle/>
          <a:p>
            <a:r>
              <a:rPr lang="fi-FI" dirty="0"/>
              <a:t> </a:t>
            </a:r>
            <a:r>
              <a:rPr lang="fi-FI" spc="-1" dirty="0">
                <a:solidFill>
                  <a:srgbClr val="FFFFFF"/>
                </a:solidFill>
                <a:latin typeface="Montserrat" panose="00000500000000000000" pitchFamily="2" charset="0"/>
                <a:hlinkClick r:id="rId2"/>
              </a:rPr>
              <a:t>CC BY-SA 4.0</a:t>
            </a:r>
            <a:r>
              <a:rPr lang="fi-FI" spc="-1" dirty="0">
                <a:solidFill>
                  <a:srgbClr val="FFFFFF"/>
                </a:solidFill>
                <a:latin typeface="Montserrat" panose="00000500000000000000" pitchFamily="2" charset="0"/>
              </a:rPr>
              <a:t> </a:t>
            </a:r>
            <a:r>
              <a:rPr lang="fi-FI" dirty="0"/>
              <a:t>, Riitta Tenkanen-Salmela, psyk.sh, </a:t>
            </a:r>
            <a:r>
              <a:rPr lang="fi-FI" dirty="0" err="1"/>
              <a:t>TtM</a:t>
            </a:r>
            <a:r>
              <a:rPr lang="fi-FI" dirty="0"/>
              <a:t> </a:t>
            </a:r>
          </a:p>
        </p:txBody>
      </p:sp>
      <p:sp>
        <p:nvSpPr>
          <p:cNvPr id="5" name="Dian numeron paikkamerkki 4">
            <a:extLst>
              <a:ext uri="{FF2B5EF4-FFF2-40B4-BE49-F238E27FC236}">
                <a16:creationId xmlns:a16="http://schemas.microsoft.com/office/drawing/2014/main" id="{8A455DA7-7915-17EE-F14D-51B47301A43E}"/>
              </a:ext>
            </a:extLst>
          </p:cNvPr>
          <p:cNvSpPr>
            <a:spLocks noGrp="1"/>
          </p:cNvSpPr>
          <p:nvPr>
            <p:ph type="sldNum" sz="quarter" idx="12"/>
          </p:nvPr>
        </p:nvSpPr>
        <p:spPr/>
        <p:txBody>
          <a:bodyPr/>
          <a:lstStyle/>
          <a:p>
            <a:fld id="{6B78AF78-9859-4628-A0A1-4813C9F92770}" type="slidenum">
              <a:rPr lang="fi-FI" smtClean="0"/>
              <a:t>3</a:t>
            </a:fld>
            <a:endParaRPr lang="fi-FI"/>
          </a:p>
        </p:txBody>
      </p:sp>
    </p:spTree>
    <p:extLst>
      <p:ext uri="{BB962C8B-B14F-4D97-AF65-F5344CB8AC3E}">
        <p14:creationId xmlns:p14="http://schemas.microsoft.com/office/powerpoint/2010/main" val="163468264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867619B-F50C-4A7F-84F3-F08907E4D1FC}"/>
              </a:ext>
            </a:extLst>
          </p:cNvPr>
          <p:cNvSpPr>
            <a:spLocks noGrp="1"/>
          </p:cNvSpPr>
          <p:nvPr>
            <p:ph type="title"/>
          </p:nvPr>
        </p:nvSpPr>
        <p:spPr/>
        <p:txBody>
          <a:bodyPr/>
          <a:lstStyle/>
          <a:p>
            <a:r>
              <a:rPr lang="fi-FI" dirty="0"/>
              <a:t>Tilanteeseen liittymättömän aggression syitä ja syynmukaisia hoitoja</a:t>
            </a:r>
          </a:p>
        </p:txBody>
      </p:sp>
      <p:sp>
        <p:nvSpPr>
          <p:cNvPr id="3" name="Sisällön paikkamerkki 2">
            <a:extLst>
              <a:ext uri="{FF2B5EF4-FFF2-40B4-BE49-F238E27FC236}">
                <a16:creationId xmlns:a16="http://schemas.microsoft.com/office/drawing/2014/main" id="{5E2CE0AE-E419-4AF3-AD6D-03D99AF601C8}"/>
              </a:ext>
            </a:extLst>
          </p:cNvPr>
          <p:cNvSpPr>
            <a:spLocks noGrp="1"/>
          </p:cNvSpPr>
          <p:nvPr>
            <p:ph idx="1"/>
          </p:nvPr>
        </p:nvSpPr>
        <p:spPr>
          <a:xfrm>
            <a:off x="1296140" y="2583402"/>
            <a:ext cx="8753713" cy="3664997"/>
          </a:xfrm>
        </p:spPr>
        <p:txBody>
          <a:bodyPr/>
          <a:lstStyle/>
          <a:p>
            <a:r>
              <a:rPr lang="fi-FI" dirty="0"/>
              <a:t>Kipu</a:t>
            </a:r>
          </a:p>
          <a:p>
            <a:pPr lvl="1"/>
            <a:r>
              <a:rPr lang="fi-FI" dirty="0"/>
              <a:t>Muista lääkkeetön hoito, esim. fysikaalinen hoito, kylmägeeli ym. lihaskivuissa</a:t>
            </a:r>
          </a:p>
          <a:p>
            <a:r>
              <a:rPr lang="fi-FI" dirty="0"/>
              <a:t>Matala verenpaine</a:t>
            </a:r>
          </a:p>
          <a:p>
            <a:pPr lvl="1"/>
            <a:r>
              <a:rPr lang="fi-FI" dirty="0"/>
              <a:t>Tarkista lääkitys</a:t>
            </a:r>
          </a:p>
          <a:p>
            <a:pPr lvl="1"/>
            <a:r>
              <a:rPr lang="fi-FI" dirty="0"/>
              <a:t>Suolan käytön lisääminen, jos siihen ei ole kontraindikaatiota</a:t>
            </a:r>
          </a:p>
          <a:p>
            <a:r>
              <a:rPr lang="fi-FI" dirty="0"/>
              <a:t>Huonovointisuus (nälkä,  ylensyönti, ummetus..)</a:t>
            </a:r>
          </a:p>
          <a:p>
            <a:pPr lvl="1"/>
            <a:r>
              <a:rPr lang="fi-FI" dirty="0"/>
              <a:t>Hoida syy</a:t>
            </a:r>
          </a:p>
          <a:p>
            <a:pPr lvl="1"/>
            <a:r>
              <a:rPr lang="fi-FI" dirty="0"/>
              <a:t>Anna levätä, jätä rauhaan, yritä uudelleen toisella kerralla</a:t>
            </a:r>
          </a:p>
        </p:txBody>
      </p:sp>
      <p:sp>
        <p:nvSpPr>
          <p:cNvPr id="5" name="Alatunnisteen paikkamerkki 4">
            <a:extLst>
              <a:ext uri="{FF2B5EF4-FFF2-40B4-BE49-F238E27FC236}">
                <a16:creationId xmlns:a16="http://schemas.microsoft.com/office/drawing/2014/main" id="{1741A8FB-CFBD-488C-A0C4-7EB2267BF7AA}"/>
              </a:ext>
            </a:extLst>
          </p:cNvPr>
          <p:cNvSpPr>
            <a:spLocks noGrp="1"/>
          </p:cNvSpPr>
          <p:nvPr>
            <p:ph type="ftr" sz="quarter" idx="11"/>
          </p:nvPr>
        </p:nvSpPr>
        <p:spPr/>
        <p:txBody>
          <a:bodyPr/>
          <a:lstStyle/>
          <a:p>
            <a:r>
              <a:rPr lang="fi-FI" dirty="0"/>
              <a:t> </a:t>
            </a:r>
            <a:r>
              <a:rPr lang="fi-FI" spc="-1" dirty="0">
                <a:solidFill>
                  <a:srgbClr val="FFFFFF"/>
                </a:solidFill>
                <a:latin typeface="Montserrat" panose="00000500000000000000" pitchFamily="2" charset="0"/>
                <a:hlinkClick r:id="rId2"/>
              </a:rPr>
              <a:t>CC BY-SA 4.0</a:t>
            </a:r>
            <a:r>
              <a:rPr lang="fi-FI" spc="-1" dirty="0">
                <a:solidFill>
                  <a:srgbClr val="FFFFFF"/>
                </a:solidFill>
                <a:latin typeface="Montserrat" panose="00000500000000000000" pitchFamily="2" charset="0"/>
              </a:rPr>
              <a:t> </a:t>
            </a:r>
            <a:r>
              <a:rPr lang="fi-FI" dirty="0"/>
              <a:t>, Riitta Tenkanen-Salmela, psyk.sh, </a:t>
            </a:r>
            <a:r>
              <a:rPr lang="fi-FI" dirty="0" err="1"/>
              <a:t>TtM</a:t>
            </a:r>
            <a:r>
              <a:rPr lang="fi-FI" dirty="0"/>
              <a:t> </a:t>
            </a:r>
          </a:p>
        </p:txBody>
      </p:sp>
      <p:sp>
        <p:nvSpPr>
          <p:cNvPr id="6" name="Dian numeron paikkamerkki 5">
            <a:extLst>
              <a:ext uri="{FF2B5EF4-FFF2-40B4-BE49-F238E27FC236}">
                <a16:creationId xmlns:a16="http://schemas.microsoft.com/office/drawing/2014/main" id="{09D86114-7393-468A-A799-0984C713AE8D}"/>
              </a:ext>
            </a:extLst>
          </p:cNvPr>
          <p:cNvSpPr>
            <a:spLocks noGrp="1"/>
          </p:cNvSpPr>
          <p:nvPr>
            <p:ph type="sldNum" sz="quarter" idx="12"/>
          </p:nvPr>
        </p:nvSpPr>
        <p:spPr/>
        <p:txBody>
          <a:bodyPr/>
          <a:lstStyle/>
          <a:p>
            <a:fld id="{6B78AF78-9859-4628-A0A1-4813C9F92770}" type="slidenum">
              <a:rPr lang="fi-FI" smtClean="0"/>
              <a:t>30</a:t>
            </a:fld>
            <a:endParaRPr lang="fi-FI"/>
          </a:p>
        </p:txBody>
      </p:sp>
    </p:spTree>
    <p:extLst>
      <p:ext uri="{BB962C8B-B14F-4D97-AF65-F5344CB8AC3E}">
        <p14:creationId xmlns:p14="http://schemas.microsoft.com/office/powerpoint/2010/main" val="272700980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F7B46F5-6DFE-43E0-BEEB-0FB01E92E035}"/>
              </a:ext>
            </a:extLst>
          </p:cNvPr>
          <p:cNvSpPr>
            <a:spLocks noGrp="1"/>
          </p:cNvSpPr>
          <p:nvPr>
            <p:ph type="title"/>
          </p:nvPr>
        </p:nvSpPr>
        <p:spPr/>
        <p:txBody>
          <a:bodyPr/>
          <a:lstStyle/>
          <a:p>
            <a:r>
              <a:rPr lang="fi-FI" dirty="0"/>
              <a:t>Tilanteeseen liittymättömän aggression syitä ja syynmukaisia hoitoja</a:t>
            </a:r>
          </a:p>
        </p:txBody>
      </p:sp>
      <p:sp>
        <p:nvSpPr>
          <p:cNvPr id="3" name="Sisällön paikkamerkki 2">
            <a:extLst>
              <a:ext uri="{FF2B5EF4-FFF2-40B4-BE49-F238E27FC236}">
                <a16:creationId xmlns:a16="http://schemas.microsoft.com/office/drawing/2014/main" id="{1FA6F0C2-67C0-4818-BCDB-045B6E32D324}"/>
              </a:ext>
            </a:extLst>
          </p:cNvPr>
          <p:cNvSpPr>
            <a:spLocks noGrp="1"/>
          </p:cNvSpPr>
          <p:nvPr>
            <p:ph idx="1"/>
          </p:nvPr>
        </p:nvSpPr>
        <p:spPr>
          <a:xfrm>
            <a:off x="1358283" y="2476870"/>
            <a:ext cx="8691570" cy="3771529"/>
          </a:xfrm>
        </p:spPr>
        <p:txBody>
          <a:bodyPr>
            <a:normAutofit/>
          </a:bodyPr>
          <a:lstStyle/>
          <a:p>
            <a:r>
              <a:rPr lang="fi-FI" dirty="0"/>
              <a:t>Suuri sisäinen ahdistus ja tuska</a:t>
            </a:r>
          </a:p>
          <a:p>
            <a:pPr lvl="1"/>
            <a:r>
              <a:rPr lang="fi-FI" dirty="0"/>
              <a:t>Perehdy elämänhistoriaan</a:t>
            </a:r>
          </a:p>
          <a:p>
            <a:pPr lvl="1"/>
            <a:r>
              <a:rPr lang="fi-FI" dirty="0"/>
              <a:t>Ole turvallinen</a:t>
            </a:r>
          </a:p>
          <a:p>
            <a:pPr lvl="1"/>
            <a:r>
              <a:rPr lang="fi-FI" dirty="0"/>
              <a:t>Ole rauhallinen, hetkeen keskittyvä</a:t>
            </a:r>
          </a:p>
          <a:p>
            <a:pPr lvl="1"/>
            <a:r>
              <a:rPr lang="fi-FI" dirty="0"/>
              <a:t>Ole aito ja rooliton ihminen</a:t>
            </a:r>
          </a:p>
          <a:p>
            <a:pPr lvl="1"/>
            <a:r>
              <a:rPr lang="fi-FI" dirty="0"/>
              <a:t>Ole rehellinen siinä mitä ilmaiset</a:t>
            </a:r>
          </a:p>
          <a:p>
            <a:pPr lvl="1"/>
            <a:r>
              <a:rPr lang="fi-FI" dirty="0"/>
              <a:t>Viestitä väittämistä</a:t>
            </a:r>
          </a:p>
          <a:p>
            <a:pPr lvl="1"/>
            <a:r>
              <a:rPr lang="fi-FI" dirty="0"/>
              <a:t>Ole ”hyvää tarkoittava ihminen”</a:t>
            </a:r>
          </a:p>
          <a:p>
            <a:pPr lvl="1"/>
            <a:r>
              <a:rPr lang="fi-FI" dirty="0"/>
              <a:t>Viestitä tilannehallintaa</a:t>
            </a:r>
          </a:p>
        </p:txBody>
      </p:sp>
      <p:sp>
        <p:nvSpPr>
          <p:cNvPr id="5" name="Alatunnisteen paikkamerkki 4">
            <a:extLst>
              <a:ext uri="{FF2B5EF4-FFF2-40B4-BE49-F238E27FC236}">
                <a16:creationId xmlns:a16="http://schemas.microsoft.com/office/drawing/2014/main" id="{AC13AF68-C728-4CE6-9CEF-5104D0A13D22}"/>
              </a:ext>
            </a:extLst>
          </p:cNvPr>
          <p:cNvSpPr>
            <a:spLocks noGrp="1"/>
          </p:cNvSpPr>
          <p:nvPr>
            <p:ph type="ftr" sz="quarter" idx="11"/>
          </p:nvPr>
        </p:nvSpPr>
        <p:spPr/>
        <p:txBody>
          <a:bodyPr/>
          <a:lstStyle/>
          <a:p>
            <a:r>
              <a:rPr lang="fi-FI" dirty="0"/>
              <a:t> </a:t>
            </a:r>
            <a:r>
              <a:rPr lang="fi-FI" spc="-1" dirty="0">
                <a:solidFill>
                  <a:srgbClr val="FFFFFF"/>
                </a:solidFill>
                <a:latin typeface="Montserrat" panose="00000500000000000000" pitchFamily="2" charset="0"/>
                <a:hlinkClick r:id="rId2"/>
              </a:rPr>
              <a:t>CC BY-SA 4.0</a:t>
            </a:r>
            <a:r>
              <a:rPr lang="fi-FI" spc="-1" dirty="0">
                <a:solidFill>
                  <a:srgbClr val="FFFFFF"/>
                </a:solidFill>
                <a:latin typeface="Montserrat" panose="00000500000000000000" pitchFamily="2" charset="0"/>
              </a:rPr>
              <a:t> </a:t>
            </a:r>
            <a:r>
              <a:rPr lang="fi-FI" dirty="0"/>
              <a:t>, Riitta Tenkanen-Salmela, psyk.sh, </a:t>
            </a:r>
            <a:r>
              <a:rPr lang="fi-FI" dirty="0" err="1"/>
              <a:t>TtM</a:t>
            </a:r>
            <a:r>
              <a:rPr lang="fi-FI" dirty="0"/>
              <a:t> </a:t>
            </a:r>
          </a:p>
        </p:txBody>
      </p:sp>
      <p:sp>
        <p:nvSpPr>
          <p:cNvPr id="6" name="Dian numeron paikkamerkki 5">
            <a:extLst>
              <a:ext uri="{FF2B5EF4-FFF2-40B4-BE49-F238E27FC236}">
                <a16:creationId xmlns:a16="http://schemas.microsoft.com/office/drawing/2014/main" id="{74763C67-95B5-4150-9550-2107B8B701D7}"/>
              </a:ext>
            </a:extLst>
          </p:cNvPr>
          <p:cNvSpPr>
            <a:spLocks noGrp="1"/>
          </p:cNvSpPr>
          <p:nvPr>
            <p:ph type="sldNum" sz="quarter" idx="12"/>
          </p:nvPr>
        </p:nvSpPr>
        <p:spPr/>
        <p:txBody>
          <a:bodyPr/>
          <a:lstStyle/>
          <a:p>
            <a:fld id="{6B78AF78-9859-4628-A0A1-4813C9F92770}" type="slidenum">
              <a:rPr lang="fi-FI" smtClean="0"/>
              <a:t>31</a:t>
            </a:fld>
            <a:endParaRPr lang="fi-FI"/>
          </a:p>
        </p:txBody>
      </p:sp>
    </p:spTree>
    <p:extLst>
      <p:ext uri="{BB962C8B-B14F-4D97-AF65-F5344CB8AC3E}">
        <p14:creationId xmlns:p14="http://schemas.microsoft.com/office/powerpoint/2010/main" val="367341213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3796196-12C1-4A37-BB3E-681491CDCD78}"/>
              </a:ext>
            </a:extLst>
          </p:cNvPr>
          <p:cNvSpPr>
            <a:spLocks noGrp="1"/>
          </p:cNvSpPr>
          <p:nvPr>
            <p:ph type="title"/>
          </p:nvPr>
        </p:nvSpPr>
        <p:spPr/>
        <p:txBody>
          <a:bodyPr/>
          <a:lstStyle/>
          <a:p>
            <a:r>
              <a:rPr lang="fi-FI" dirty="0"/>
              <a:t>Tilanteeseen liittymättömän aggression syitä ja syynmukaisia hoitoja</a:t>
            </a:r>
          </a:p>
        </p:txBody>
      </p:sp>
      <p:sp>
        <p:nvSpPr>
          <p:cNvPr id="3" name="Sisällön paikkamerkki 2">
            <a:extLst>
              <a:ext uri="{FF2B5EF4-FFF2-40B4-BE49-F238E27FC236}">
                <a16:creationId xmlns:a16="http://schemas.microsoft.com/office/drawing/2014/main" id="{3E397A7A-6EEA-4E5D-990F-4B0CB29E8A73}"/>
              </a:ext>
            </a:extLst>
          </p:cNvPr>
          <p:cNvSpPr>
            <a:spLocks noGrp="1"/>
          </p:cNvSpPr>
          <p:nvPr>
            <p:ph idx="1"/>
          </p:nvPr>
        </p:nvSpPr>
        <p:spPr>
          <a:xfrm>
            <a:off x="1358283" y="2396971"/>
            <a:ext cx="8691570" cy="3851428"/>
          </a:xfrm>
        </p:spPr>
        <p:txBody>
          <a:bodyPr/>
          <a:lstStyle/>
          <a:p>
            <a:r>
              <a:rPr lang="fi-FI" dirty="0"/>
              <a:t>Sairauteen sopeutumattomuuden aiheuttama ahdistus</a:t>
            </a:r>
          </a:p>
          <a:p>
            <a:pPr lvl="1"/>
            <a:r>
              <a:rPr lang="fi-FI" dirty="0"/>
              <a:t>Puhu avoimesti muistisairaan kyvyt huomioiden, kun hän tuo asian esille</a:t>
            </a:r>
          </a:p>
          <a:p>
            <a:pPr lvl="1"/>
            <a:r>
              <a:rPr lang="fi-FI" dirty="0"/>
              <a:t>Älä pelkää, älä epäröi puhua muistisairaudesta sairastuneen kanssa</a:t>
            </a:r>
          </a:p>
          <a:p>
            <a:r>
              <a:rPr lang="fi-FI" dirty="0"/>
              <a:t>Vaikeasti hahmotettavan ympäristön ja melun tuottamat virhetulkinnat</a:t>
            </a:r>
          </a:p>
          <a:p>
            <a:pPr lvl="1"/>
            <a:r>
              <a:rPr lang="fi-FI" dirty="0"/>
              <a:t>Runsas valaistus</a:t>
            </a:r>
          </a:p>
          <a:p>
            <a:pPr lvl="1"/>
            <a:r>
              <a:rPr lang="fi-FI" dirty="0"/>
              <a:t>Ympäristön selkeyteen panostaminen</a:t>
            </a:r>
          </a:p>
          <a:p>
            <a:pPr lvl="1"/>
            <a:r>
              <a:rPr lang="fi-FI" dirty="0"/>
              <a:t>Irralliset esineet kaappeihin </a:t>
            </a:r>
          </a:p>
        </p:txBody>
      </p:sp>
      <p:sp>
        <p:nvSpPr>
          <p:cNvPr id="5" name="Alatunnisteen paikkamerkki 4">
            <a:extLst>
              <a:ext uri="{FF2B5EF4-FFF2-40B4-BE49-F238E27FC236}">
                <a16:creationId xmlns:a16="http://schemas.microsoft.com/office/drawing/2014/main" id="{2392EB80-207D-4595-9EC9-D48AEB0539FE}"/>
              </a:ext>
            </a:extLst>
          </p:cNvPr>
          <p:cNvSpPr>
            <a:spLocks noGrp="1"/>
          </p:cNvSpPr>
          <p:nvPr>
            <p:ph type="ftr" sz="quarter" idx="11"/>
          </p:nvPr>
        </p:nvSpPr>
        <p:spPr/>
        <p:txBody>
          <a:bodyPr/>
          <a:lstStyle/>
          <a:p>
            <a:r>
              <a:rPr lang="fi-FI" dirty="0"/>
              <a:t> </a:t>
            </a:r>
            <a:r>
              <a:rPr lang="fi-FI" spc="-1" dirty="0">
                <a:solidFill>
                  <a:srgbClr val="FFFFFF"/>
                </a:solidFill>
                <a:latin typeface="Montserrat" panose="00000500000000000000" pitchFamily="2" charset="0"/>
                <a:hlinkClick r:id="rId2"/>
              </a:rPr>
              <a:t>CC BY-SA 4.0</a:t>
            </a:r>
            <a:r>
              <a:rPr lang="fi-FI" spc="-1" dirty="0">
                <a:solidFill>
                  <a:srgbClr val="FFFFFF"/>
                </a:solidFill>
                <a:latin typeface="Montserrat" panose="00000500000000000000" pitchFamily="2" charset="0"/>
              </a:rPr>
              <a:t> </a:t>
            </a:r>
            <a:r>
              <a:rPr lang="fi-FI" dirty="0"/>
              <a:t>, Riitta Tenkanen-Salmela, psyk.sh, </a:t>
            </a:r>
            <a:r>
              <a:rPr lang="fi-FI" dirty="0" err="1"/>
              <a:t>TtM</a:t>
            </a:r>
            <a:r>
              <a:rPr lang="fi-FI" dirty="0"/>
              <a:t> </a:t>
            </a:r>
          </a:p>
        </p:txBody>
      </p:sp>
      <p:sp>
        <p:nvSpPr>
          <p:cNvPr id="6" name="Dian numeron paikkamerkki 5">
            <a:extLst>
              <a:ext uri="{FF2B5EF4-FFF2-40B4-BE49-F238E27FC236}">
                <a16:creationId xmlns:a16="http://schemas.microsoft.com/office/drawing/2014/main" id="{CF3A711D-CEED-4D26-B2E9-C4AA3A37FC8C}"/>
              </a:ext>
            </a:extLst>
          </p:cNvPr>
          <p:cNvSpPr>
            <a:spLocks noGrp="1"/>
          </p:cNvSpPr>
          <p:nvPr>
            <p:ph type="sldNum" sz="quarter" idx="12"/>
          </p:nvPr>
        </p:nvSpPr>
        <p:spPr/>
        <p:txBody>
          <a:bodyPr/>
          <a:lstStyle/>
          <a:p>
            <a:fld id="{6B78AF78-9859-4628-A0A1-4813C9F92770}" type="slidenum">
              <a:rPr lang="fi-FI" smtClean="0"/>
              <a:t>32</a:t>
            </a:fld>
            <a:endParaRPr lang="fi-FI"/>
          </a:p>
        </p:txBody>
      </p:sp>
    </p:spTree>
    <p:extLst>
      <p:ext uri="{BB962C8B-B14F-4D97-AF65-F5344CB8AC3E}">
        <p14:creationId xmlns:p14="http://schemas.microsoft.com/office/powerpoint/2010/main" val="211613761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500C85A-3704-41AF-B8E0-83D734BE4514}"/>
              </a:ext>
            </a:extLst>
          </p:cNvPr>
          <p:cNvSpPr>
            <a:spLocks noGrp="1"/>
          </p:cNvSpPr>
          <p:nvPr>
            <p:ph type="title"/>
          </p:nvPr>
        </p:nvSpPr>
        <p:spPr/>
        <p:txBody>
          <a:bodyPr/>
          <a:lstStyle/>
          <a:p>
            <a:r>
              <a:rPr lang="fi-FI" dirty="0"/>
              <a:t>Yleisesti muistisairaan potilaan hoidossa</a:t>
            </a:r>
          </a:p>
        </p:txBody>
      </p:sp>
      <p:sp>
        <p:nvSpPr>
          <p:cNvPr id="3" name="Sisällön paikkamerkki 2">
            <a:extLst>
              <a:ext uri="{FF2B5EF4-FFF2-40B4-BE49-F238E27FC236}">
                <a16:creationId xmlns:a16="http://schemas.microsoft.com/office/drawing/2014/main" id="{01ED09C2-251D-45F8-A031-63F7B2179C16}"/>
              </a:ext>
            </a:extLst>
          </p:cNvPr>
          <p:cNvSpPr>
            <a:spLocks noGrp="1"/>
          </p:cNvSpPr>
          <p:nvPr>
            <p:ph idx="1"/>
          </p:nvPr>
        </p:nvSpPr>
        <p:spPr/>
        <p:txBody>
          <a:bodyPr/>
          <a:lstStyle/>
          <a:p>
            <a:r>
              <a:rPr lang="fi-FI" dirty="0"/>
              <a:t>Muistisairautta sairastava potilas on aikuinen ihminen, jolla on</a:t>
            </a:r>
          </a:p>
          <a:p>
            <a:pPr lvl="1"/>
            <a:r>
              <a:rPr lang="fi-FI" dirty="0"/>
              <a:t>Ihmisarvo</a:t>
            </a:r>
          </a:p>
          <a:p>
            <a:pPr lvl="1"/>
            <a:r>
              <a:rPr lang="fi-FI" dirty="0"/>
              <a:t>Tunteet, jotka enemmän pinnalla kuin terveillä</a:t>
            </a:r>
          </a:p>
          <a:p>
            <a:pPr lvl="1"/>
            <a:r>
              <a:rPr lang="fi-FI" dirty="0"/>
              <a:t>Herkkyys</a:t>
            </a:r>
          </a:p>
          <a:p>
            <a:pPr lvl="1"/>
            <a:r>
              <a:rPr lang="fi-FI" dirty="0"/>
              <a:t>Oma tahto</a:t>
            </a:r>
          </a:p>
          <a:p>
            <a:pPr lvl="1"/>
            <a:r>
              <a:rPr lang="fi-FI" dirty="0"/>
              <a:t>Persoonallisuus</a:t>
            </a:r>
          </a:p>
          <a:p>
            <a:pPr lvl="1"/>
            <a:r>
              <a:rPr lang="fi-FI" dirty="0"/>
              <a:t>Elämänhistoria</a:t>
            </a:r>
          </a:p>
        </p:txBody>
      </p:sp>
      <p:sp>
        <p:nvSpPr>
          <p:cNvPr id="6" name="Alatunnisteen paikkamerkki 5">
            <a:extLst>
              <a:ext uri="{FF2B5EF4-FFF2-40B4-BE49-F238E27FC236}">
                <a16:creationId xmlns:a16="http://schemas.microsoft.com/office/drawing/2014/main" id="{A17B70D8-B2FF-44E4-AC5C-10C6B6B0DC83}"/>
              </a:ext>
            </a:extLst>
          </p:cNvPr>
          <p:cNvSpPr>
            <a:spLocks noGrp="1"/>
          </p:cNvSpPr>
          <p:nvPr>
            <p:ph type="ftr" sz="quarter" idx="11"/>
          </p:nvPr>
        </p:nvSpPr>
        <p:spPr/>
        <p:txBody>
          <a:bodyPr/>
          <a:lstStyle/>
          <a:p>
            <a:r>
              <a:rPr lang="fi-FI" dirty="0"/>
              <a:t> </a:t>
            </a:r>
            <a:r>
              <a:rPr lang="fi-FI" spc="-1" dirty="0">
                <a:solidFill>
                  <a:srgbClr val="FFFFFF"/>
                </a:solidFill>
                <a:latin typeface="Montserrat" panose="00000500000000000000" pitchFamily="2" charset="0"/>
                <a:hlinkClick r:id="rId2"/>
              </a:rPr>
              <a:t>CC BY-SA 4.0</a:t>
            </a:r>
            <a:r>
              <a:rPr lang="fi-FI" spc="-1" dirty="0">
                <a:solidFill>
                  <a:srgbClr val="FFFFFF"/>
                </a:solidFill>
                <a:latin typeface="Montserrat" panose="00000500000000000000" pitchFamily="2" charset="0"/>
              </a:rPr>
              <a:t> </a:t>
            </a:r>
            <a:r>
              <a:rPr lang="fi-FI" dirty="0"/>
              <a:t>, Riitta Tenkanen-Salmela, psyk.sh, </a:t>
            </a:r>
            <a:r>
              <a:rPr lang="fi-FI" dirty="0" err="1"/>
              <a:t>TtM</a:t>
            </a:r>
            <a:r>
              <a:rPr lang="fi-FI" dirty="0"/>
              <a:t> </a:t>
            </a:r>
          </a:p>
        </p:txBody>
      </p:sp>
      <p:sp>
        <p:nvSpPr>
          <p:cNvPr id="7" name="Dian numeron paikkamerkki 6">
            <a:extLst>
              <a:ext uri="{FF2B5EF4-FFF2-40B4-BE49-F238E27FC236}">
                <a16:creationId xmlns:a16="http://schemas.microsoft.com/office/drawing/2014/main" id="{BC8853C0-F9F6-432C-A119-B851111B5B0E}"/>
              </a:ext>
            </a:extLst>
          </p:cNvPr>
          <p:cNvSpPr>
            <a:spLocks noGrp="1"/>
          </p:cNvSpPr>
          <p:nvPr>
            <p:ph type="sldNum" sz="quarter" idx="12"/>
          </p:nvPr>
        </p:nvSpPr>
        <p:spPr/>
        <p:txBody>
          <a:bodyPr/>
          <a:lstStyle/>
          <a:p>
            <a:fld id="{6B78AF78-9859-4628-A0A1-4813C9F92770}" type="slidenum">
              <a:rPr lang="fi-FI" smtClean="0"/>
              <a:t>33</a:t>
            </a:fld>
            <a:endParaRPr lang="fi-FI"/>
          </a:p>
        </p:txBody>
      </p:sp>
    </p:spTree>
    <p:extLst>
      <p:ext uri="{BB962C8B-B14F-4D97-AF65-F5344CB8AC3E}">
        <p14:creationId xmlns:p14="http://schemas.microsoft.com/office/powerpoint/2010/main" val="199692266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83ECB8C-F148-4BDA-B359-AD459EEF9C90}"/>
              </a:ext>
            </a:extLst>
          </p:cNvPr>
          <p:cNvSpPr>
            <a:spLocks noGrp="1"/>
          </p:cNvSpPr>
          <p:nvPr>
            <p:ph type="title"/>
          </p:nvPr>
        </p:nvSpPr>
        <p:spPr/>
        <p:txBody>
          <a:bodyPr/>
          <a:lstStyle/>
          <a:p>
            <a:r>
              <a:rPr lang="fi-FI" dirty="0"/>
              <a:t>Kommunikaatiotilanteessa </a:t>
            </a:r>
          </a:p>
        </p:txBody>
      </p:sp>
      <p:sp>
        <p:nvSpPr>
          <p:cNvPr id="3" name="Sisällön paikkamerkki 2">
            <a:extLst>
              <a:ext uri="{FF2B5EF4-FFF2-40B4-BE49-F238E27FC236}">
                <a16:creationId xmlns:a16="http://schemas.microsoft.com/office/drawing/2014/main" id="{81F215AF-83D5-427A-8772-D8D86D1D3D07}"/>
              </a:ext>
            </a:extLst>
          </p:cNvPr>
          <p:cNvSpPr>
            <a:spLocks noGrp="1"/>
          </p:cNvSpPr>
          <p:nvPr>
            <p:ph idx="1"/>
          </p:nvPr>
        </p:nvSpPr>
        <p:spPr/>
        <p:txBody>
          <a:bodyPr>
            <a:normAutofit lnSpcReduction="10000"/>
          </a:bodyPr>
          <a:lstStyle/>
          <a:p>
            <a:r>
              <a:rPr lang="fi-FI" dirty="0"/>
              <a:t>Käytä nimeä, identiteetti säilyy</a:t>
            </a:r>
          </a:p>
          <a:p>
            <a:r>
              <a:rPr lang="fi-FI" dirty="0"/>
              <a:t>Luo katsekontakti. Muuten on vaikea kohdata muistisairasta ihmistä sillä hänellä elämä on kapeutunutta, ei hahmota tapahtumia sivuilta</a:t>
            </a:r>
          </a:p>
          <a:p>
            <a:r>
              <a:rPr lang="fi-FI" dirty="0"/>
              <a:t>Käytä eleitä sanojen tukena. Esim. ”tule tänne” ja näytä samalla paikkaa</a:t>
            </a:r>
          </a:p>
          <a:p>
            <a:r>
              <a:rPr lang="fi-FI" dirty="0"/>
              <a:t>Rauhoita viestintätilanne</a:t>
            </a:r>
          </a:p>
          <a:p>
            <a:r>
              <a:rPr lang="fi-FI" dirty="0"/>
              <a:t>Korkeat puheäänet voidaan kokea hälynä, madalla ääntä. Tv ja radio kiinni - ennen elettiin enemmän hiljaisuudessa.</a:t>
            </a:r>
          </a:p>
          <a:p>
            <a:r>
              <a:rPr lang="fi-FI" dirty="0"/>
              <a:t>Tee suljettuja kysymyksiä, lyhyet, yksinkertaiset lauseet</a:t>
            </a:r>
          </a:p>
          <a:p>
            <a:r>
              <a:rPr lang="fi-FI" dirty="0"/>
              <a:t>Toista, toista, toista</a:t>
            </a:r>
          </a:p>
          <a:p>
            <a:r>
              <a:rPr lang="fi-FI" dirty="0"/>
              <a:t>Puhu tutuista asioista</a:t>
            </a:r>
          </a:p>
        </p:txBody>
      </p:sp>
      <p:sp>
        <p:nvSpPr>
          <p:cNvPr id="5" name="Alatunnisteen paikkamerkki 4">
            <a:extLst>
              <a:ext uri="{FF2B5EF4-FFF2-40B4-BE49-F238E27FC236}">
                <a16:creationId xmlns:a16="http://schemas.microsoft.com/office/drawing/2014/main" id="{28C9C8CB-97BF-454C-921D-1EB216D7AE5F}"/>
              </a:ext>
            </a:extLst>
          </p:cNvPr>
          <p:cNvSpPr>
            <a:spLocks noGrp="1"/>
          </p:cNvSpPr>
          <p:nvPr>
            <p:ph type="ftr" sz="quarter" idx="11"/>
          </p:nvPr>
        </p:nvSpPr>
        <p:spPr/>
        <p:txBody>
          <a:bodyPr/>
          <a:lstStyle/>
          <a:p>
            <a:r>
              <a:rPr lang="fi-FI" dirty="0"/>
              <a:t> </a:t>
            </a:r>
            <a:r>
              <a:rPr lang="fi-FI" spc="-1" dirty="0">
                <a:solidFill>
                  <a:srgbClr val="FFFFFF"/>
                </a:solidFill>
                <a:latin typeface="Montserrat" panose="00000500000000000000" pitchFamily="2" charset="0"/>
                <a:hlinkClick r:id="rId2"/>
              </a:rPr>
              <a:t>CC BY-SA 4.0</a:t>
            </a:r>
            <a:r>
              <a:rPr lang="fi-FI" spc="-1" dirty="0">
                <a:solidFill>
                  <a:srgbClr val="FFFFFF"/>
                </a:solidFill>
                <a:latin typeface="Montserrat" panose="00000500000000000000" pitchFamily="2" charset="0"/>
              </a:rPr>
              <a:t> </a:t>
            </a:r>
            <a:r>
              <a:rPr lang="fi-FI" dirty="0"/>
              <a:t>, Riitta Tenkanen-Salmela, psyk.sh, </a:t>
            </a:r>
            <a:r>
              <a:rPr lang="fi-FI" dirty="0" err="1"/>
              <a:t>TtM</a:t>
            </a:r>
            <a:r>
              <a:rPr lang="fi-FI" dirty="0"/>
              <a:t> </a:t>
            </a:r>
          </a:p>
        </p:txBody>
      </p:sp>
      <p:sp>
        <p:nvSpPr>
          <p:cNvPr id="6" name="Dian numeron paikkamerkki 5">
            <a:extLst>
              <a:ext uri="{FF2B5EF4-FFF2-40B4-BE49-F238E27FC236}">
                <a16:creationId xmlns:a16="http://schemas.microsoft.com/office/drawing/2014/main" id="{2B85C021-CBE6-42CA-A711-BF22C81C6974}"/>
              </a:ext>
            </a:extLst>
          </p:cNvPr>
          <p:cNvSpPr>
            <a:spLocks noGrp="1"/>
          </p:cNvSpPr>
          <p:nvPr>
            <p:ph type="sldNum" sz="quarter" idx="12"/>
          </p:nvPr>
        </p:nvSpPr>
        <p:spPr/>
        <p:txBody>
          <a:bodyPr/>
          <a:lstStyle/>
          <a:p>
            <a:fld id="{6B78AF78-9859-4628-A0A1-4813C9F92770}" type="slidenum">
              <a:rPr lang="fi-FI" smtClean="0"/>
              <a:t>34</a:t>
            </a:fld>
            <a:endParaRPr lang="fi-FI"/>
          </a:p>
        </p:txBody>
      </p:sp>
    </p:spTree>
    <p:extLst>
      <p:ext uri="{BB962C8B-B14F-4D97-AF65-F5344CB8AC3E}">
        <p14:creationId xmlns:p14="http://schemas.microsoft.com/office/powerpoint/2010/main" val="4344157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A746D84-3A0C-4F75-8179-3FE6571D144F}"/>
              </a:ext>
            </a:extLst>
          </p:cNvPr>
          <p:cNvSpPr>
            <a:spLocks noGrp="1"/>
          </p:cNvSpPr>
          <p:nvPr>
            <p:ph type="title"/>
          </p:nvPr>
        </p:nvSpPr>
        <p:spPr/>
        <p:txBody>
          <a:bodyPr/>
          <a:lstStyle/>
          <a:p>
            <a:r>
              <a:rPr lang="fi-FI" dirty="0"/>
              <a:t>Kommunikaatiotilanteessa</a:t>
            </a:r>
          </a:p>
        </p:txBody>
      </p:sp>
      <p:sp>
        <p:nvSpPr>
          <p:cNvPr id="3" name="Sisällön paikkamerkki 2">
            <a:extLst>
              <a:ext uri="{FF2B5EF4-FFF2-40B4-BE49-F238E27FC236}">
                <a16:creationId xmlns:a16="http://schemas.microsoft.com/office/drawing/2014/main" id="{91305DAC-DF5C-444F-AE95-99E2B26BA009}"/>
              </a:ext>
            </a:extLst>
          </p:cNvPr>
          <p:cNvSpPr>
            <a:spLocks noGrp="1"/>
          </p:cNvSpPr>
          <p:nvPr>
            <p:ph idx="1"/>
          </p:nvPr>
        </p:nvSpPr>
        <p:spPr/>
        <p:txBody>
          <a:bodyPr/>
          <a:lstStyle/>
          <a:p>
            <a:r>
              <a:rPr lang="fi-FI" dirty="0"/>
              <a:t>Käytä useita aisteja</a:t>
            </a:r>
          </a:p>
          <a:p>
            <a:r>
              <a:rPr lang="fi-FI" dirty="0"/>
              <a:t>Puhu, laula, kosketa</a:t>
            </a:r>
          </a:p>
          <a:p>
            <a:r>
              <a:rPr lang="fi-FI" dirty="0"/>
              <a:t>Älä koskaan nolaa</a:t>
            </a:r>
          </a:p>
          <a:p>
            <a:r>
              <a:rPr lang="fi-FI" dirty="0"/>
              <a:t>Käytä huumoria, se on lyhyin tie ihmisten välillä</a:t>
            </a:r>
          </a:p>
          <a:p>
            <a:r>
              <a:rPr lang="fi-FI" dirty="0"/>
              <a:t>Jos potilas ei ymmärrä, näytä esimerkkiä</a:t>
            </a:r>
          </a:p>
          <a:p>
            <a:r>
              <a:rPr lang="fi-FI" dirty="0"/>
              <a:t>Älä huuda</a:t>
            </a:r>
          </a:p>
          <a:p>
            <a:r>
              <a:rPr lang="fi-FI" dirty="0"/>
              <a:t>Ole lempeästi luja ja turvallinen</a:t>
            </a:r>
          </a:p>
          <a:p>
            <a:r>
              <a:rPr lang="fi-FI" dirty="0"/>
              <a:t>Anna aikaa</a:t>
            </a:r>
          </a:p>
          <a:p>
            <a:endParaRPr lang="fi-FI" dirty="0"/>
          </a:p>
        </p:txBody>
      </p:sp>
      <p:sp>
        <p:nvSpPr>
          <p:cNvPr id="5" name="Alatunnisteen paikkamerkki 4">
            <a:extLst>
              <a:ext uri="{FF2B5EF4-FFF2-40B4-BE49-F238E27FC236}">
                <a16:creationId xmlns:a16="http://schemas.microsoft.com/office/drawing/2014/main" id="{9D92DADE-4E36-460A-9322-3113D8BCC703}"/>
              </a:ext>
            </a:extLst>
          </p:cNvPr>
          <p:cNvSpPr>
            <a:spLocks noGrp="1"/>
          </p:cNvSpPr>
          <p:nvPr>
            <p:ph type="ftr" sz="quarter" idx="11"/>
          </p:nvPr>
        </p:nvSpPr>
        <p:spPr/>
        <p:txBody>
          <a:bodyPr/>
          <a:lstStyle/>
          <a:p>
            <a:r>
              <a:rPr lang="fi-FI" dirty="0"/>
              <a:t> </a:t>
            </a:r>
            <a:r>
              <a:rPr lang="fi-FI" spc="-1" dirty="0">
                <a:solidFill>
                  <a:srgbClr val="FFFFFF"/>
                </a:solidFill>
                <a:latin typeface="Montserrat" panose="00000500000000000000" pitchFamily="2" charset="0"/>
                <a:hlinkClick r:id="rId2"/>
              </a:rPr>
              <a:t>CC BY-SA 4.0</a:t>
            </a:r>
            <a:r>
              <a:rPr lang="fi-FI" spc="-1" dirty="0">
                <a:solidFill>
                  <a:srgbClr val="FFFFFF"/>
                </a:solidFill>
                <a:latin typeface="Montserrat" panose="00000500000000000000" pitchFamily="2" charset="0"/>
              </a:rPr>
              <a:t> </a:t>
            </a:r>
            <a:r>
              <a:rPr lang="fi-FI" dirty="0"/>
              <a:t>, Riitta Tenkanen-Salmela, psyk.sh, </a:t>
            </a:r>
            <a:r>
              <a:rPr lang="fi-FI" dirty="0" err="1"/>
              <a:t>TtM</a:t>
            </a:r>
            <a:r>
              <a:rPr lang="fi-FI" dirty="0"/>
              <a:t> </a:t>
            </a:r>
          </a:p>
        </p:txBody>
      </p:sp>
      <p:sp>
        <p:nvSpPr>
          <p:cNvPr id="6" name="Dian numeron paikkamerkki 5">
            <a:extLst>
              <a:ext uri="{FF2B5EF4-FFF2-40B4-BE49-F238E27FC236}">
                <a16:creationId xmlns:a16="http://schemas.microsoft.com/office/drawing/2014/main" id="{BE4440FF-B5C5-4E68-A2D4-4A01B52BCD52}"/>
              </a:ext>
            </a:extLst>
          </p:cNvPr>
          <p:cNvSpPr>
            <a:spLocks noGrp="1"/>
          </p:cNvSpPr>
          <p:nvPr>
            <p:ph type="sldNum" sz="quarter" idx="12"/>
          </p:nvPr>
        </p:nvSpPr>
        <p:spPr/>
        <p:txBody>
          <a:bodyPr/>
          <a:lstStyle/>
          <a:p>
            <a:fld id="{6B78AF78-9859-4628-A0A1-4813C9F92770}" type="slidenum">
              <a:rPr lang="fi-FI" smtClean="0"/>
              <a:t>35</a:t>
            </a:fld>
            <a:endParaRPr lang="fi-FI"/>
          </a:p>
        </p:txBody>
      </p:sp>
    </p:spTree>
    <p:extLst>
      <p:ext uri="{BB962C8B-B14F-4D97-AF65-F5344CB8AC3E}">
        <p14:creationId xmlns:p14="http://schemas.microsoft.com/office/powerpoint/2010/main" val="226501970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F73284D-55BA-C6BC-C5C7-0DD425D2E631}"/>
              </a:ext>
            </a:extLst>
          </p:cNvPr>
          <p:cNvSpPr>
            <a:spLocks noGrp="1"/>
          </p:cNvSpPr>
          <p:nvPr>
            <p:ph type="title"/>
          </p:nvPr>
        </p:nvSpPr>
        <p:spPr/>
        <p:txBody>
          <a:bodyPr/>
          <a:lstStyle/>
          <a:p>
            <a:r>
              <a:rPr lang="fi-FI" dirty="0"/>
              <a:t>Lähteitä </a:t>
            </a:r>
          </a:p>
        </p:txBody>
      </p:sp>
      <p:sp>
        <p:nvSpPr>
          <p:cNvPr id="3" name="Sisällön paikkamerkki 2">
            <a:extLst>
              <a:ext uri="{FF2B5EF4-FFF2-40B4-BE49-F238E27FC236}">
                <a16:creationId xmlns:a16="http://schemas.microsoft.com/office/drawing/2014/main" id="{DABF7FC8-3272-59CD-1FEC-90BAD0065209}"/>
              </a:ext>
            </a:extLst>
          </p:cNvPr>
          <p:cNvSpPr>
            <a:spLocks noGrp="1"/>
          </p:cNvSpPr>
          <p:nvPr>
            <p:ph idx="1"/>
          </p:nvPr>
        </p:nvSpPr>
        <p:spPr/>
        <p:txBody>
          <a:bodyPr/>
          <a:lstStyle/>
          <a:p>
            <a:r>
              <a:rPr lang="fi-FI" dirty="0"/>
              <a:t>Liukkonen Anja, Muistisairaan hoidon opas</a:t>
            </a:r>
          </a:p>
          <a:p>
            <a:r>
              <a:rPr lang="fi-FI" dirty="0"/>
              <a:t>Muistisairaan hoidon Käypä hoito –suositus</a:t>
            </a:r>
          </a:p>
          <a:p>
            <a:r>
              <a:rPr lang="fi-FI" dirty="0"/>
              <a:t>Muistisairaan henkilön päivittäistoiminnoista  suoriutumisen tukeminen –  Lääkkeettömät menetelmät hoitotyössä (Hoitosuositus)</a:t>
            </a:r>
          </a:p>
          <a:p>
            <a:r>
              <a:rPr lang="fi-FI" dirty="0"/>
              <a:t>Hillervo Pohjavirta (toim.) Onko tänään eilen? </a:t>
            </a:r>
            <a:r>
              <a:rPr lang="fi-FI" dirty="0" err="1"/>
              <a:t>TunteVa</a:t>
            </a:r>
            <a:r>
              <a:rPr lang="fi-FI" dirty="0"/>
              <a:t>-Opas muistisairaita hoitaville</a:t>
            </a:r>
          </a:p>
          <a:p>
            <a:r>
              <a:rPr lang="fi-FI" dirty="0"/>
              <a:t>Hallikainen, Immonen, Jämsä, Kotisaari, Mönkäre, </a:t>
            </a:r>
            <a:r>
              <a:rPr lang="fi-FI" dirty="0" err="1"/>
              <a:t>Pihlakari</a:t>
            </a:r>
            <a:r>
              <a:rPr lang="fi-FI" dirty="0"/>
              <a:t> (toim.) 2025. Muistisairaan hoidon hyvät käytännöt. (Duodecim)</a:t>
            </a:r>
          </a:p>
        </p:txBody>
      </p:sp>
      <p:sp>
        <p:nvSpPr>
          <p:cNvPr id="4" name="Alatunnisteen paikkamerkki 3">
            <a:extLst>
              <a:ext uri="{FF2B5EF4-FFF2-40B4-BE49-F238E27FC236}">
                <a16:creationId xmlns:a16="http://schemas.microsoft.com/office/drawing/2014/main" id="{201DA6DB-FBB8-F6DC-8A39-0DE8DD27EAFE}"/>
              </a:ext>
            </a:extLst>
          </p:cNvPr>
          <p:cNvSpPr>
            <a:spLocks noGrp="1"/>
          </p:cNvSpPr>
          <p:nvPr>
            <p:ph type="ftr" sz="quarter" idx="11"/>
          </p:nvPr>
        </p:nvSpPr>
        <p:spPr/>
        <p:txBody>
          <a:bodyPr/>
          <a:lstStyle/>
          <a:p>
            <a:r>
              <a:rPr lang="fi-FI" dirty="0"/>
              <a:t> </a:t>
            </a:r>
            <a:r>
              <a:rPr lang="fi-FI" spc="-1" dirty="0">
                <a:solidFill>
                  <a:srgbClr val="FFFFFF"/>
                </a:solidFill>
                <a:latin typeface="Montserrat" panose="00000500000000000000" pitchFamily="2" charset="0"/>
                <a:hlinkClick r:id="rId2"/>
              </a:rPr>
              <a:t>CC BY-SA 4.0</a:t>
            </a:r>
            <a:r>
              <a:rPr lang="fi-FI" spc="-1" dirty="0">
                <a:solidFill>
                  <a:srgbClr val="FFFFFF"/>
                </a:solidFill>
                <a:latin typeface="Montserrat" panose="00000500000000000000" pitchFamily="2" charset="0"/>
              </a:rPr>
              <a:t> </a:t>
            </a:r>
            <a:r>
              <a:rPr lang="fi-FI" dirty="0"/>
              <a:t>, Riitta Tenkanen-Salmela, psyk.sh, </a:t>
            </a:r>
            <a:r>
              <a:rPr lang="fi-FI" dirty="0" err="1"/>
              <a:t>TtM</a:t>
            </a:r>
            <a:r>
              <a:rPr lang="fi-FI" dirty="0"/>
              <a:t> </a:t>
            </a:r>
          </a:p>
        </p:txBody>
      </p:sp>
      <p:sp>
        <p:nvSpPr>
          <p:cNvPr id="5" name="Dian numeron paikkamerkki 4">
            <a:extLst>
              <a:ext uri="{FF2B5EF4-FFF2-40B4-BE49-F238E27FC236}">
                <a16:creationId xmlns:a16="http://schemas.microsoft.com/office/drawing/2014/main" id="{C5647AEF-976E-DD47-4852-9FA164DB587B}"/>
              </a:ext>
            </a:extLst>
          </p:cNvPr>
          <p:cNvSpPr>
            <a:spLocks noGrp="1"/>
          </p:cNvSpPr>
          <p:nvPr>
            <p:ph type="sldNum" sz="quarter" idx="12"/>
          </p:nvPr>
        </p:nvSpPr>
        <p:spPr/>
        <p:txBody>
          <a:bodyPr/>
          <a:lstStyle/>
          <a:p>
            <a:fld id="{6B78AF78-9859-4628-A0A1-4813C9F92770}" type="slidenum">
              <a:rPr lang="fi-FI" smtClean="0"/>
              <a:t>36</a:t>
            </a:fld>
            <a:endParaRPr lang="fi-FI"/>
          </a:p>
        </p:txBody>
      </p:sp>
    </p:spTree>
    <p:extLst>
      <p:ext uri="{BB962C8B-B14F-4D97-AF65-F5344CB8AC3E}">
        <p14:creationId xmlns:p14="http://schemas.microsoft.com/office/powerpoint/2010/main" val="14149029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59C7956-1B41-40BA-A1BE-C835AEEE7D3E}"/>
              </a:ext>
            </a:extLst>
          </p:cNvPr>
          <p:cNvSpPr>
            <a:spLocks noGrp="1"/>
          </p:cNvSpPr>
          <p:nvPr>
            <p:ph type="title"/>
          </p:nvPr>
        </p:nvSpPr>
        <p:spPr/>
        <p:txBody>
          <a:bodyPr/>
          <a:lstStyle/>
          <a:p>
            <a:r>
              <a:rPr lang="fi-FI" dirty="0"/>
              <a:t>Haasteellinen käyttäytyminen</a:t>
            </a:r>
          </a:p>
        </p:txBody>
      </p:sp>
      <p:sp>
        <p:nvSpPr>
          <p:cNvPr id="3" name="Sisällön paikkamerkki 2">
            <a:extLst>
              <a:ext uri="{FF2B5EF4-FFF2-40B4-BE49-F238E27FC236}">
                <a16:creationId xmlns:a16="http://schemas.microsoft.com/office/drawing/2014/main" id="{407C92B9-90EA-400E-979F-87AAF0F08DE0}"/>
              </a:ext>
            </a:extLst>
          </p:cNvPr>
          <p:cNvSpPr>
            <a:spLocks noGrp="1"/>
          </p:cNvSpPr>
          <p:nvPr>
            <p:ph idx="1"/>
          </p:nvPr>
        </p:nvSpPr>
        <p:spPr/>
        <p:txBody>
          <a:bodyPr>
            <a:normAutofit/>
          </a:bodyPr>
          <a:lstStyle/>
          <a:p>
            <a:r>
              <a:rPr lang="fi-FI" dirty="0"/>
              <a:t>Masentuneisuus</a:t>
            </a:r>
          </a:p>
          <a:p>
            <a:r>
              <a:rPr lang="fi-FI" dirty="0"/>
              <a:t>Apatia</a:t>
            </a:r>
          </a:p>
          <a:p>
            <a:r>
              <a:rPr lang="fi-FI" dirty="0"/>
              <a:t>Levottomuus, ahdistuneisuus, aggressiivisuus</a:t>
            </a:r>
          </a:p>
          <a:p>
            <a:r>
              <a:rPr lang="fi-FI" dirty="0"/>
              <a:t>Psykoottiset oireet (aistiharhat, harhaluulot)</a:t>
            </a:r>
          </a:p>
          <a:p>
            <a:r>
              <a:rPr lang="fi-FI" dirty="0"/>
              <a:t>Seksuaaliset oireet</a:t>
            </a:r>
          </a:p>
          <a:p>
            <a:r>
              <a:rPr lang="fi-FI" dirty="0"/>
              <a:t>Unihäiriöt</a:t>
            </a:r>
          </a:p>
          <a:p>
            <a:r>
              <a:rPr lang="fi-FI" dirty="0"/>
              <a:t>Syömishäiriöt</a:t>
            </a:r>
          </a:p>
          <a:p>
            <a:r>
              <a:rPr lang="fi-FI" dirty="0"/>
              <a:t>Persoonallisuuden muutos</a:t>
            </a:r>
          </a:p>
        </p:txBody>
      </p:sp>
      <p:sp>
        <p:nvSpPr>
          <p:cNvPr id="6" name="Alatunnisteen paikkamerkki 5">
            <a:extLst>
              <a:ext uri="{FF2B5EF4-FFF2-40B4-BE49-F238E27FC236}">
                <a16:creationId xmlns:a16="http://schemas.microsoft.com/office/drawing/2014/main" id="{DB18B821-B723-4F68-AC4D-E1523B3B9EB1}"/>
              </a:ext>
            </a:extLst>
          </p:cNvPr>
          <p:cNvSpPr>
            <a:spLocks noGrp="1"/>
          </p:cNvSpPr>
          <p:nvPr>
            <p:ph type="ftr" sz="quarter" idx="11"/>
          </p:nvPr>
        </p:nvSpPr>
        <p:spPr/>
        <p:txBody>
          <a:bodyPr/>
          <a:lstStyle/>
          <a:p>
            <a:r>
              <a:rPr lang="fi-FI" dirty="0"/>
              <a:t> </a:t>
            </a:r>
            <a:r>
              <a:rPr lang="fi-FI" spc="-1" dirty="0">
                <a:solidFill>
                  <a:srgbClr val="FFFFFF"/>
                </a:solidFill>
                <a:latin typeface="Montserrat" panose="00000500000000000000" pitchFamily="2" charset="0"/>
                <a:hlinkClick r:id="rId2"/>
              </a:rPr>
              <a:t>CC BY-SA 4.0</a:t>
            </a:r>
            <a:r>
              <a:rPr lang="fi-FI" spc="-1" dirty="0">
                <a:solidFill>
                  <a:srgbClr val="FFFFFF"/>
                </a:solidFill>
                <a:latin typeface="Montserrat" panose="00000500000000000000" pitchFamily="2" charset="0"/>
              </a:rPr>
              <a:t> </a:t>
            </a:r>
            <a:r>
              <a:rPr lang="fi-FI" dirty="0"/>
              <a:t>, Riitta Tenkanen-Salmela, psyk.sh, </a:t>
            </a:r>
            <a:r>
              <a:rPr lang="fi-FI" dirty="0" err="1"/>
              <a:t>TtM</a:t>
            </a:r>
            <a:r>
              <a:rPr lang="fi-FI" dirty="0"/>
              <a:t> </a:t>
            </a:r>
          </a:p>
        </p:txBody>
      </p:sp>
      <p:sp>
        <p:nvSpPr>
          <p:cNvPr id="7" name="Dian numeron paikkamerkki 6">
            <a:extLst>
              <a:ext uri="{FF2B5EF4-FFF2-40B4-BE49-F238E27FC236}">
                <a16:creationId xmlns:a16="http://schemas.microsoft.com/office/drawing/2014/main" id="{F0D4BBC4-F3E6-4184-8D21-072C04EAD253}"/>
              </a:ext>
            </a:extLst>
          </p:cNvPr>
          <p:cNvSpPr>
            <a:spLocks noGrp="1"/>
          </p:cNvSpPr>
          <p:nvPr>
            <p:ph type="sldNum" sz="quarter" idx="12"/>
          </p:nvPr>
        </p:nvSpPr>
        <p:spPr/>
        <p:txBody>
          <a:bodyPr/>
          <a:lstStyle/>
          <a:p>
            <a:fld id="{6B78AF78-9859-4628-A0A1-4813C9F92770}" type="slidenum">
              <a:rPr lang="fi-FI" smtClean="0"/>
              <a:t>4</a:t>
            </a:fld>
            <a:endParaRPr lang="fi-FI"/>
          </a:p>
        </p:txBody>
      </p:sp>
    </p:spTree>
    <p:extLst>
      <p:ext uri="{BB962C8B-B14F-4D97-AF65-F5344CB8AC3E}">
        <p14:creationId xmlns:p14="http://schemas.microsoft.com/office/powerpoint/2010/main" val="30332252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Haasteellinen käyttäytyminen</a:t>
            </a:r>
          </a:p>
        </p:txBody>
      </p:sp>
      <p:sp>
        <p:nvSpPr>
          <p:cNvPr id="3" name="Sisällön paikkamerkki 2"/>
          <p:cNvSpPr>
            <a:spLocks noGrp="1"/>
          </p:cNvSpPr>
          <p:nvPr>
            <p:ph idx="1"/>
          </p:nvPr>
        </p:nvSpPr>
        <p:spPr/>
        <p:txBody>
          <a:bodyPr/>
          <a:lstStyle/>
          <a:p>
            <a:r>
              <a:rPr lang="fi-FI" dirty="0"/>
              <a:t>Levottomuus ja kuljeskelu</a:t>
            </a:r>
          </a:p>
          <a:p>
            <a:r>
              <a:rPr lang="fi-FI" dirty="0"/>
              <a:t>Fyysinen aggressiivisuus</a:t>
            </a:r>
          </a:p>
          <a:p>
            <a:r>
              <a:rPr lang="fi-FI" dirty="0"/>
              <a:t>Huutelu</a:t>
            </a:r>
          </a:p>
          <a:p>
            <a:r>
              <a:rPr lang="fi-FI" dirty="0"/>
              <a:t>Pakko- ja toisto-oireet</a:t>
            </a:r>
          </a:p>
          <a:p>
            <a:r>
              <a:rPr lang="fi-FI" dirty="0"/>
              <a:t>Estoton käyttäytyminen</a:t>
            </a:r>
          </a:p>
          <a:p>
            <a:r>
              <a:rPr lang="fi-FI" dirty="0"/>
              <a:t>Tavaroiden keräily ja kätkeminen</a:t>
            </a:r>
          </a:p>
          <a:p>
            <a:r>
              <a:rPr lang="fi-FI" dirty="0"/>
              <a:t>Katastrofireaktiot eli odottamattomat tilanteeseen nähden liian voimakkaat reaktiot</a:t>
            </a:r>
          </a:p>
          <a:p>
            <a:r>
              <a:rPr lang="fi-FI" dirty="0" err="1"/>
              <a:t>Sundowning</a:t>
            </a:r>
            <a:r>
              <a:rPr lang="fi-FI" dirty="0"/>
              <a:t> eli iltaa kohden lisääntyvä levottomuus</a:t>
            </a:r>
          </a:p>
        </p:txBody>
      </p:sp>
      <p:sp>
        <p:nvSpPr>
          <p:cNvPr id="5" name="Alatunnisteen paikkamerkki 4"/>
          <p:cNvSpPr>
            <a:spLocks noGrp="1"/>
          </p:cNvSpPr>
          <p:nvPr>
            <p:ph type="ftr" sz="quarter" idx="11"/>
          </p:nvPr>
        </p:nvSpPr>
        <p:spPr/>
        <p:txBody>
          <a:bodyPr/>
          <a:lstStyle/>
          <a:p>
            <a:r>
              <a:rPr lang="fi-FI" dirty="0"/>
              <a:t> </a:t>
            </a:r>
            <a:r>
              <a:rPr lang="fi-FI" spc="-1" dirty="0">
                <a:solidFill>
                  <a:srgbClr val="FFFFFF"/>
                </a:solidFill>
                <a:latin typeface="Montserrat" panose="00000500000000000000" pitchFamily="2" charset="0"/>
                <a:hlinkClick r:id="rId2"/>
              </a:rPr>
              <a:t>CC BY-SA 4.0</a:t>
            </a:r>
            <a:r>
              <a:rPr lang="fi-FI" spc="-1" dirty="0">
                <a:solidFill>
                  <a:srgbClr val="FFFFFF"/>
                </a:solidFill>
                <a:latin typeface="Montserrat" panose="00000500000000000000" pitchFamily="2" charset="0"/>
              </a:rPr>
              <a:t> </a:t>
            </a:r>
            <a:r>
              <a:rPr lang="fi-FI" dirty="0"/>
              <a:t>, Riitta Tenkanen-Salmela, psyk.sh, </a:t>
            </a:r>
            <a:r>
              <a:rPr lang="fi-FI" dirty="0" err="1"/>
              <a:t>TtM</a:t>
            </a:r>
            <a:r>
              <a:rPr lang="fi-FI" dirty="0"/>
              <a:t> </a:t>
            </a:r>
          </a:p>
        </p:txBody>
      </p:sp>
      <p:sp>
        <p:nvSpPr>
          <p:cNvPr id="6" name="Dian numeron paikkamerkki 5"/>
          <p:cNvSpPr>
            <a:spLocks noGrp="1"/>
          </p:cNvSpPr>
          <p:nvPr>
            <p:ph type="sldNum" sz="quarter" idx="12"/>
          </p:nvPr>
        </p:nvSpPr>
        <p:spPr/>
        <p:txBody>
          <a:bodyPr/>
          <a:lstStyle/>
          <a:p>
            <a:fld id="{6B78AF78-9859-4628-A0A1-4813C9F92770}" type="slidenum">
              <a:rPr lang="fi-FI" smtClean="0"/>
              <a:t>5</a:t>
            </a:fld>
            <a:endParaRPr lang="fi-FI"/>
          </a:p>
        </p:txBody>
      </p:sp>
    </p:spTree>
    <p:extLst>
      <p:ext uri="{BB962C8B-B14F-4D97-AF65-F5344CB8AC3E}">
        <p14:creationId xmlns:p14="http://schemas.microsoft.com/office/powerpoint/2010/main" val="5841300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DAB7E68-C486-4438-9888-CF2FB68C9E58}"/>
              </a:ext>
            </a:extLst>
          </p:cNvPr>
          <p:cNvSpPr>
            <a:spLocks noGrp="1"/>
          </p:cNvSpPr>
          <p:nvPr>
            <p:ph type="title"/>
          </p:nvPr>
        </p:nvSpPr>
        <p:spPr/>
        <p:txBody>
          <a:bodyPr/>
          <a:lstStyle/>
          <a:p>
            <a:r>
              <a:rPr lang="fi-FI" dirty="0"/>
              <a:t>Nämä oireet </a:t>
            </a:r>
          </a:p>
        </p:txBody>
      </p:sp>
      <p:sp>
        <p:nvSpPr>
          <p:cNvPr id="3" name="Sisällön paikkamerkki 2">
            <a:extLst>
              <a:ext uri="{FF2B5EF4-FFF2-40B4-BE49-F238E27FC236}">
                <a16:creationId xmlns:a16="http://schemas.microsoft.com/office/drawing/2014/main" id="{0B9A182B-85AC-4C24-B860-7AE0D958AA73}"/>
              </a:ext>
            </a:extLst>
          </p:cNvPr>
          <p:cNvSpPr>
            <a:spLocks noGrp="1"/>
          </p:cNvSpPr>
          <p:nvPr>
            <p:ph idx="1"/>
          </p:nvPr>
        </p:nvSpPr>
        <p:spPr/>
        <p:txBody>
          <a:bodyPr/>
          <a:lstStyle/>
          <a:p>
            <a:r>
              <a:rPr lang="fi-FI" dirty="0"/>
              <a:t>Heikentävät potilaan elämänlaatua</a:t>
            </a:r>
          </a:p>
          <a:p>
            <a:r>
              <a:rPr lang="fi-FI" dirty="0"/>
              <a:t>Uuvuttavat omaishoitajia</a:t>
            </a:r>
          </a:p>
          <a:p>
            <a:r>
              <a:rPr lang="fi-FI" dirty="0"/>
              <a:t>Rasittavat hoitoyhteisöä</a:t>
            </a:r>
          </a:p>
          <a:p>
            <a:r>
              <a:rPr lang="fi-FI" dirty="0"/>
              <a:t>Lisäävät kustannuksia</a:t>
            </a:r>
          </a:p>
          <a:p>
            <a:r>
              <a:rPr lang="fi-FI" dirty="0"/>
              <a:t>Tärkein kotihoidon päättymisen ennustekijä</a:t>
            </a:r>
          </a:p>
          <a:p>
            <a:r>
              <a:rPr lang="fi-FI" dirty="0"/>
              <a:t>Lisäävät psykiatrisen erikoissairaanhoidon käyttöä</a:t>
            </a:r>
          </a:p>
        </p:txBody>
      </p:sp>
      <p:sp>
        <p:nvSpPr>
          <p:cNvPr id="5" name="Alatunnisteen paikkamerkki 4">
            <a:extLst>
              <a:ext uri="{FF2B5EF4-FFF2-40B4-BE49-F238E27FC236}">
                <a16:creationId xmlns:a16="http://schemas.microsoft.com/office/drawing/2014/main" id="{3A951F6F-90E5-40DE-8527-7931773EA524}"/>
              </a:ext>
            </a:extLst>
          </p:cNvPr>
          <p:cNvSpPr>
            <a:spLocks noGrp="1"/>
          </p:cNvSpPr>
          <p:nvPr>
            <p:ph type="ftr" sz="quarter" idx="11"/>
          </p:nvPr>
        </p:nvSpPr>
        <p:spPr/>
        <p:txBody>
          <a:bodyPr/>
          <a:lstStyle/>
          <a:p>
            <a:r>
              <a:rPr lang="fi-FI" dirty="0"/>
              <a:t> </a:t>
            </a:r>
            <a:r>
              <a:rPr lang="fi-FI" spc="-1" dirty="0">
                <a:solidFill>
                  <a:srgbClr val="FFFFFF"/>
                </a:solidFill>
                <a:latin typeface="Montserrat" panose="00000500000000000000" pitchFamily="2" charset="0"/>
                <a:hlinkClick r:id="rId2"/>
              </a:rPr>
              <a:t>CC BY-SA 4.0</a:t>
            </a:r>
            <a:r>
              <a:rPr lang="fi-FI" spc="-1" dirty="0">
                <a:solidFill>
                  <a:srgbClr val="FFFFFF"/>
                </a:solidFill>
                <a:latin typeface="Montserrat" panose="00000500000000000000" pitchFamily="2" charset="0"/>
              </a:rPr>
              <a:t> </a:t>
            </a:r>
            <a:r>
              <a:rPr lang="fi-FI" dirty="0"/>
              <a:t>, Riitta Tenkanen-Salmela, psyk.sh, </a:t>
            </a:r>
            <a:r>
              <a:rPr lang="fi-FI" dirty="0" err="1"/>
              <a:t>TtM</a:t>
            </a:r>
            <a:r>
              <a:rPr lang="fi-FI" dirty="0"/>
              <a:t> </a:t>
            </a:r>
          </a:p>
        </p:txBody>
      </p:sp>
      <p:sp>
        <p:nvSpPr>
          <p:cNvPr id="6" name="Dian numeron paikkamerkki 5">
            <a:extLst>
              <a:ext uri="{FF2B5EF4-FFF2-40B4-BE49-F238E27FC236}">
                <a16:creationId xmlns:a16="http://schemas.microsoft.com/office/drawing/2014/main" id="{9FA496D3-3C11-4AA3-AFA7-C58AC01080B9}"/>
              </a:ext>
            </a:extLst>
          </p:cNvPr>
          <p:cNvSpPr>
            <a:spLocks noGrp="1"/>
          </p:cNvSpPr>
          <p:nvPr>
            <p:ph type="sldNum" sz="quarter" idx="12"/>
          </p:nvPr>
        </p:nvSpPr>
        <p:spPr/>
        <p:txBody>
          <a:bodyPr/>
          <a:lstStyle/>
          <a:p>
            <a:fld id="{6B78AF78-9859-4628-A0A1-4813C9F92770}" type="slidenum">
              <a:rPr lang="fi-FI" smtClean="0"/>
              <a:t>6</a:t>
            </a:fld>
            <a:endParaRPr lang="fi-FI"/>
          </a:p>
        </p:txBody>
      </p:sp>
    </p:spTree>
    <p:extLst>
      <p:ext uri="{BB962C8B-B14F-4D97-AF65-F5344CB8AC3E}">
        <p14:creationId xmlns:p14="http://schemas.microsoft.com/office/powerpoint/2010/main" val="3971407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1FCA066-6114-45BC-9E03-4355AC5FD1DD}"/>
              </a:ext>
            </a:extLst>
          </p:cNvPr>
          <p:cNvSpPr>
            <a:spLocks noGrp="1"/>
          </p:cNvSpPr>
          <p:nvPr>
            <p:ph type="title"/>
          </p:nvPr>
        </p:nvSpPr>
        <p:spPr/>
        <p:txBody>
          <a:bodyPr/>
          <a:lstStyle/>
          <a:p>
            <a:r>
              <a:rPr lang="fi-FI" dirty="0"/>
              <a:t>Haasteellinen käyttäytyminen </a:t>
            </a:r>
          </a:p>
        </p:txBody>
      </p:sp>
      <p:sp>
        <p:nvSpPr>
          <p:cNvPr id="3" name="Sisällön paikkamerkki 2">
            <a:extLst>
              <a:ext uri="{FF2B5EF4-FFF2-40B4-BE49-F238E27FC236}">
                <a16:creationId xmlns:a16="http://schemas.microsoft.com/office/drawing/2014/main" id="{3E844D71-0836-4078-9F8F-C9A1A2215ADA}"/>
              </a:ext>
            </a:extLst>
          </p:cNvPr>
          <p:cNvSpPr>
            <a:spLocks noGrp="1"/>
          </p:cNvSpPr>
          <p:nvPr>
            <p:ph idx="1"/>
          </p:nvPr>
        </p:nvSpPr>
        <p:spPr/>
        <p:txBody>
          <a:bodyPr/>
          <a:lstStyle/>
          <a:p>
            <a:r>
              <a:rPr lang="fi-FI"/>
              <a:t>Tukitoimet erittäin suuressa asemassa, jotta omaiset jaksaisivat hoitaa kotona mahdollisimman kauan</a:t>
            </a:r>
          </a:p>
          <a:p>
            <a:r>
              <a:rPr lang="fi-FI"/>
              <a:t>Lääkkeetön hoito on lähtökohta</a:t>
            </a:r>
          </a:p>
          <a:p>
            <a:r>
              <a:rPr lang="fi-FI"/>
              <a:t>Lääke ei saa viedä ihmisyyttä eikä tunteita, lääke ei saa jäädä ”päälle”</a:t>
            </a:r>
          </a:p>
          <a:p>
            <a:r>
              <a:rPr lang="fi-FI"/>
              <a:t>Oireet hankalia kaikkien kannalta, etenkin potilaan</a:t>
            </a:r>
          </a:p>
          <a:p>
            <a:r>
              <a:rPr lang="fi-FI"/>
              <a:t>Hoitopaikka ei saa olla ”säilö” vaan pyritään kuntouttavaan hoitoon, syiden ja seurausten selvittämiseen</a:t>
            </a:r>
          </a:p>
          <a:p>
            <a:r>
              <a:rPr lang="fi-FI"/>
              <a:t>Muistisairaiden hoitajilla tulee olla asiantuntijuutta hoitaa haasteellisesti käyttäytyvät eikä lähettää heitä psykiatriseen hoitolaitokseen</a:t>
            </a:r>
            <a:endParaRPr lang="fi-FI" dirty="0"/>
          </a:p>
        </p:txBody>
      </p:sp>
      <p:sp>
        <p:nvSpPr>
          <p:cNvPr id="5" name="Alatunnisteen paikkamerkki 4">
            <a:extLst>
              <a:ext uri="{FF2B5EF4-FFF2-40B4-BE49-F238E27FC236}">
                <a16:creationId xmlns:a16="http://schemas.microsoft.com/office/drawing/2014/main" id="{226E07CD-6231-47BE-870B-C8CC9ACD127F}"/>
              </a:ext>
            </a:extLst>
          </p:cNvPr>
          <p:cNvSpPr>
            <a:spLocks noGrp="1"/>
          </p:cNvSpPr>
          <p:nvPr>
            <p:ph type="ftr" sz="quarter" idx="11"/>
          </p:nvPr>
        </p:nvSpPr>
        <p:spPr/>
        <p:txBody>
          <a:bodyPr/>
          <a:lstStyle/>
          <a:p>
            <a:r>
              <a:rPr lang="fi-FI" dirty="0"/>
              <a:t> </a:t>
            </a:r>
            <a:r>
              <a:rPr lang="fi-FI" spc="-1" dirty="0">
                <a:solidFill>
                  <a:srgbClr val="FFFFFF"/>
                </a:solidFill>
                <a:latin typeface="Montserrat" panose="00000500000000000000" pitchFamily="2" charset="0"/>
                <a:hlinkClick r:id="rId2"/>
              </a:rPr>
              <a:t>CC BY-SA 4.0</a:t>
            </a:r>
            <a:r>
              <a:rPr lang="fi-FI" spc="-1" dirty="0">
                <a:solidFill>
                  <a:srgbClr val="FFFFFF"/>
                </a:solidFill>
                <a:latin typeface="Montserrat" panose="00000500000000000000" pitchFamily="2" charset="0"/>
              </a:rPr>
              <a:t> </a:t>
            </a:r>
            <a:r>
              <a:rPr lang="fi-FI" dirty="0"/>
              <a:t>, Riitta Tenkanen-Salmela, psyk.sh, </a:t>
            </a:r>
            <a:r>
              <a:rPr lang="fi-FI" dirty="0" err="1"/>
              <a:t>TtM</a:t>
            </a:r>
            <a:r>
              <a:rPr lang="fi-FI" dirty="0"/>
              <a:t> </a:t>
            </a:r>
          </a:p>
        </p:txBody>
      </p:sp>
      <p:sp>
        <p:nvSpPr>
          <p:cNvPr id="6" name="Dian numeron paikkamerkki 5">
            <a:extLst>
              <a:ext uri="{FF2B5EF4-FFF2-40B4-BE49-F238E27FC236}">
                <a16:creationId xmlns:a16="http://schemas.microsoft.com/office/drawing/2014/main" id="{11E8068C-A434-4337-8EFB-8CD5805E61D7}"/>
              </a:ext>
            </a:extLst>
          </p:cNvPr>
          <p:cNvSpPr>
            <a:spLocks noGrp="1"/>
          </p:cNvSpPr>
          <p:nvPr>
            <p:ph type="sldNum" sz="quarter" idx="12"/>
          </p:nvPr>
        </p:nvSpPr>
        <p:spPr/>
        <p:txBody>
          <a:bodyPr/>
          <a:lstStyle/>
          <a:p>
            <a:fld id="{6B78AF78-9859-4628-A0A1-4813C9F92770}" type="slidenum">
              <a:rPr lang="fi-FI" smtClean="0"/>
              <a:t>7</a:t>
            </a:fld>
            <a:endParaRPr lang="fi-FI"/>
          </a:p>
        </p:txBody>
      </p:sp>
    </p:spTree>
    <p:extLst>
      <p:ext uri="{BB962C8B-B14F-4D97-AF65-F5344CB8AC3E}">
        <p14:creationId xmlns:p14="http://schemas.microsoft.com/office/powerpoint/2010/main" val="1143392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74833F2-3926-424B-889F-E4A3183592B0}"/>
              </a:ext>
            </a:extLst>
          </p:cNvPr>
          <p:cNvSpPr>
            <a:spLocks noGrp="1"/>
          </p:cNvSpPr>
          <p:nvPr>
            <p:ph type="title"/>
          </p:nvPr>
        </p:nvSpPr>
        <p:spPr/>
        <p:txBody>
          <a:bodyPr/>
          <a:lstStyle/>
          <a:p>
            <a:r>
              <a:rPr lang="fi-FI" dirty="0"/>
              <a:t>Haasteellisten oireiden hoidon vaiheet</a:t>
            </a:r>
          </a:p>
        </p:txBody>
      </p:sp>
      <p:sp>
        <p:nvSpPr>
          <p:cNvPr id="3" name="Sisällön paikkamerkki 2">
            <a:extLst>
              <a:ext uri="{FF2B5EF4-FFF2-40B4-BE49-F238E27FC236}">
                <a16:creationId xmlns:a16="http://schemas.microsoft.com/office/drawing/2014/main" id="{09C11774-ED72-4135-A9E2-C9D3F6EBDDEE}"/>
              </a:ext>
            </a:extLst>
          </p:cNvPr>
          <p:cNvSpPr>
            <a:spLocks noGrp="1"/>
          </p:cNvSpPr>
          <p:nvPr>
            <p:ph idx="1"/>
          </p:nvPr>
        </p:nvSpPr>
        <p:spPr/>
        <p:txBody>
          <a:bodyPr/>
          <a:lstStyle/>
          <a:p>
            <a:r>
              <a:rPr lang="fi-FI" dirty="0"/>
              <a:t>Arviointi ja mittaaminen</a:t>
            </a:r>
          </a:p>
          <a:p>
            <a:r>
              <a:rPr lang="fi-FI" dirty="0"/>
              <a:t>Tehtyjen havaintojen kirjaaminen ja raportointi muulle työryhmälle</a:t>
            </a:r>
          </a:p>
          <a:p>
            <a:r>
              <a:rPr lang="fi-FI" dirty="0"/>
              <a:t>Oireiden syiden selvittäminen ja nimeäminen</a:t>
            </a:r>
          </a:p>
          <a:p>
            <a:r>
              <a:rPr lang="fi-FI" dirty="0"/>
              <a:t>Päätös käytettävistä hoito- ja kuntoutuskeinoista</a:t>
            </a:r>
          </a:p>
          <a:p>
            <a:r>
              <a:rPr lang="fi-FI" dirty="0"/>
              <a:t>Tehtyjen hoito- ja </a:t>
            </a:r>
            <a:r>
              <a:rPr lang="fi-FI" dirty="0" err="1"/>
              <a:t>kuntoutuskeinojen</a:t>
            </a:r>
            <a:r>
              <a:rPr lang="fi-FI" dirty="0"/>
              <a:t> kirjaaminen</a:t>
            </a:r>
          </a:p>
          <a:p>
            <a:r>
              <a:rPr lang="fi-FI" dirty="0"/>
              <a:t>Vaikutusten arviointi, seuranta-arviot</a:t>
            </a:r>
          </a:p>
          <a:p>
            <a:r>
              <a:rPr lang="fi-FI" dirty="0"/>
              <a:t>Hoito- ja kuntoutustoimien muokkaaminen</a:t>
            </a:r>
          </a:p>
        </p:txBody>
      </p:sp>
      <p:sp>
        <p:nvSpPr>
          <p:cNvPr id="6" name="Alatunnisteen paikkamerkki 5">
            <a:extLst>
              <a:ext uri="{FF2B5EF4-FFF2-40B4-BE49-F238E27FC236}">
                <a16:creationId xmlns:a16="http://schemas.microsoft.com/office/drawing/2014/main" id="{B7E2A150-E3DD-409D-9B80-FCE7BAB1DDE1}"/>
              </a:ext>
            </a:extLst>
          </p:cNvPr>
          <p:cNvSpPr>
            <a:spLocks noGrp="1"/>
          </p:cNvSpPr>
          <p:nvPr>
            <p:ph type="ftr" sz="quarter" idx="11"/>
          </p:nvPr>
        </p:nvSpPr>
        <p:spPr/>
        <p:txBody>
          <a:bodyPr/>
          <a:lstStyle/>
          <a:p>
            <a:r>
              <a:rPr lang="fi-FI" dirty="0"/>
              <a:t> </a:t>
            </a:r>
            <a:r>
              <a:rPr lang="fi-FI" spc="-1" dirty="0">
                <a:solidFill>
                  <a:srgbClr val="FFFFFF"/>
                </a:solidFill>
                <a:latin typeface="Montserrat" panose="00000500000000000000" pitchFamily="2" charset="0"/>
                <a:hlinkClick r:id="rId2"/>
              </a:rPr>
              <a:t>CC BY-SA 4.0</a:t>
            </a:r>
            <a:r>
              <a:rPr lang="fi-FI" spc="-1" dirty="0">
                <a:solidFill>
                  <a:srgbClr val="FFFFFF"/>
                </a:solidFill>
                <a:latin typeface="Montserrat" panose="00000500000000000000" pitchFamily="2" charset="0"/>
              </a:rPr>
              <a:t> </a:t>
            </a:r>
            <a:r>
              <a:rPr lang="fi-FI" dirty="0"/>
              <a:t>, Riitta Tenkanen-Salmela, psyk.sh, </a:t>
            </a:r>
            <a:r>
              <a:rPr lang="fi-FI" dirty="0" err="1"/>
              <a:t>TtM</a:t>
            </a:r>
            <a:r>
              <a:rPr lang="fi-FI" dirty="0"/>
              <a:t> </a:t>
            </a:r>
          </a:p>
        </p:txBody>
      </p:sp>
      <p:sp>
        <p:nvSpPr>
          <p:cNvPr id="7" name="Dian numeron paikkamerkki 6">
            <a:extLst>
              <a:ext uri="{FF2B5EF4-FFF2-40B4-BE49-F238E27FC236}">
                <a16:creationId xmlns:a16="http://schemas.microsoft.com/office/drawing/2014/main" id="{93905005-E099-48CF-9F44-64D45EF73787}"/>
              </a:ext>
            </a:extLst>
          </p:cNvPr>
          <p:cNvSpPr>
            <a:spLocks noGrp="1"/>
          </p:cNvSpPr>
          <p:nvPr>
            <p:ph type="sldNum" sz="quarter" idx="12"/>
          </p:nvPr>
        </p:nvSpPr>
        <p:spPr/>
        <p:txBody>
          <a:bodyPr/>
          <a:lstStyle/>
          <a:p>
            <a:fld id="{6B78AF78-9859-4628-A0A1-4813C9F92770}" type="slidenum">
              <a:rPr lang="fi-FI" smtClean="0"/>
              <a:t>8</a:t>
            </a:fld>
            <a:endParaRPr lang="fi-FI"/>
          </a:p>
        </p:txBody>
      </p:sp>
    </p:spTree>
    <p:extLst>
      <p:ext uri="{BB962C8B-B14F-4D97-AF65-F5344CB8AC3E}">
        <p14:creationId xmlns:p14="http://schemas.microsoft.com/office/powerpoint/2010/main" val="17844873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A1F4F88-DC80-418A-A634-4513B848C985}"/>
              </a:ext>
            </a:extLst>
          </p:cNvPr>
          <p:cNvSpPr>
            <a:spLocks noGrp="1"/>
          </p:cNvSpPr>
          <p:nvPr>
            <p:ph type="title"/>
          </p:nvPr>
        </p:nvSpPr>
        <p:spPr/>
        <p:txBody>
          <a:bodyPr/>
          <a:lstStyle/>
          <a:p>
            <a:r>
              <a:rPr lang="fi-FI" dirty="0"/>
              <a:t>Aloitetaan selvittämällä tilanne</a:t>
            </a:r>
          </a:p>
        </p:txBody>
      </p:sp>
      <p:sp>
        <p:nvSpPr>
          <p:cNvPr id="3" name="Sisällön paikkamerkki 2">
            <a:extLst>
              <a:ext uri="{FF2B5EF4-FFF2-40B4-BE49-F238E27FC236}">
                <a16:creationId xmlns:a16="http://schemas.microsoft.com/office/drawing/2014/main" id="{D68DDA1A-34D0-47DD-9421-8FE96F5B12A5}"/>
              </a:ext>
            </a:extLst>
          </p:cNvPr>
          <p:cNvSpPr>
            <a:spLocks noGrp="1"/>
          </p:cNvSpPr>
          <p:nvPr>
            <p:ph idx="1"/>
          </p:nvPr>
        </p:nvSpPr>
        <p:spPr/>
        <p:txBody>
          <a:bodyPr>
            <a:normAutofit fontScale="92500" lnSpcReduction="20000"/>
          </a:bodyPr>
          <a:lstStyle/>
          <a:p>
            <a:pPr marL="0" indent="0">
              <a:buNone/>
            </a:pPr>
            <a:r>
              <a:rPr lang="fi-FI" dirty="0"/>
              <a:t>1. Muistisairaan henkilön tilanne</a:t>
            </a:r>
          </a:p>
          <a:p>
            <a:r>
              <a:rPr lang="fi-FI" dirty="0"/>
              <a:t>Ihminen yksilönä, voimavarat</a:t>
            </a:r>
          </a:p>
          <a:p>
            <a:r>
              <a:rPr lang="fi-FI" dirty="0"/>
              <a:t>Elämänhistoria ja nykyelämä</a:t>
            </a:r>
          </a:p>
          <a:p>
            <a:pPr lvl="1"/>
            <a:r>
              <a:rPr lang="fi-FI" dirty="0"/>
              <a:t>Elämänhistoria on tärkeää, ymmärretään mitä tarkoittaa kun potilas kaipaa lapsiaan, pitkälle edennyttä muistisairautta sairastava elää tässä ja nyt</a:t>
            </a:r>
          </a:p>
          <a:p>
            <a:r>
              <a:rPr lang="fi-FI" dirty="0"/>
              <a:t>Kokonaistoimintakyky</a:t>
            </a:r>
          </a:p>
          <a:p>
            <a:r>
              <a:rPr lang="fi-FI" dirty="0"/>
              <a:t>Dementoiva sairaus ja sen vaikeusaste</a:t>
            </a:r>
          </a:p>
          <a:p>
            <a:r>
              <a:rPr lang="fi-FI" dirty="0"/>
              <a:t>Dementiaoireet</a:t>
            </a:r>
          </a:p>
          <a:p>
            <a:r>
              <a:rPr lang="fi-FI" dirty="0"/>
              <a:t>Muut sairaudet ja oireet (onko esimerkiksi: kipua, vatsan toiminnan häiriöitä, verenpaineen heittelyä, verensokerin vaihtelua)</a:t>
            </a:r>
          </a:p>
          <a:p>
            <a:r>
              <a:rPr lang="fi-FI" dirty="0"/>
              <a:t>Lääkitys (yhteisvaikutukset, yhteensopimattomuudet)</a:t>
            </a:r>
          </a:p>
          <a:p>
            <a:r>
              <a:rPr lang="fi-FI" dirty="0"/>
              <a:t>Laboratoriokokeet tarvittaessa</a:t>
            </a:r>
          </a:p>
        </p:txBody>
      </p:sp>
      <p:sp>
        <p:nvSpPr>
          <p:cNvPr id="5" name="Alatunnisteen paikkamerkki 4">
            <a:extLst>
              <a:ext uri="{FF2B5EF4-FFF2-40B4-BE49-F238E27FC236}">
                <a16:creationId xmlns:a16="http://schemas.microsoft.com/office/drawing/2014/main" id="{505E654C-7AAE-4731-8D47-0735941937A1}"/>
              </a:ext>
            </a:extLst>
          </p:cNvPr>
          <p:cNvSpPr>
            <a:spLocks noGrp="1"/>
          </p:cNvSpPr>
          <p:nvPr>
            <p:ph type="ftr" sz="quarter" idx="11"/>
          </p:nvPr>
        </p:nvSpPr>
        <p:spPr/>
        <p:txBody>
          <a:bodyPr/>
          <a:lstStyle/>
          <a:p>
            <a:r>
              <a:rPr lang="fi-FI" dirty="0"/>
              <a:t> </a:t>
            </a:r>
            <a:r>
              <a:rPr lang="fi-FI" spc="-1" dirty="0">
                <a:solidFill>
                  <a:srgbClr val="FFFFFF"/>
                </a:solidFill>
                <a:latin typeface="Montserrat" panose="00000500000000000000" pitchFamily="2" charset="0"/>
                <a:hlinkClick r:id="rId2"/>
              </a:rPr>
              <a:t>CC BY-SA 4.0</a:t>
            </a:r>
            <a:r>
              <a:rPr lang="fi-FI" spc="-1" dirty="0">
                <a:solidFill>
                  <a:srgbClr val="FFFFFF"/>
                </a:solidFill>
                <a:latin typeface="Montserrat" panose="00000500000000000000" pitchFamily="2" charset="0"/>
              </a:rPr>
              <a:t> </a:t>
            </a:r>
            <a:r>
              <a:rPr lang="fi-FI" dirty="0"/>
              <a:t>, Riitta Tenkanen-Salmela, psyk.sh, </a:t>
            </a:r>
            <a:r>
              <a:rPr lang="fi-FI" dirty="0" err="1"/>
              <a:t>TtM</a:t>
            </a:r>
            <a:r>
              <a:rPr lang="fi-FI" dirty="0"/>
              <a:t> </a:t>
            </a:r>
          </a:p>
        </p:txBody>
      </p:sp>
      <p:sp>
        <p:nvSpPr>
          <p:cNvPr id="6" name="Dian numeron paikkamerkki 5">
            <a:extLst>
              <a:ext uri="{FF2B5EF4-FFF2-40B4-BE49-F238E27FC236}">
                <a16:creationId xmlns:a16="http://schemas.microsoft.com/office/drawing/2014/main" id="{C401A4DA-975E-4C41-BDC0-2D79AC8F3F3A}"/>
              </a:ext>
            </a:extLst>
          </p:cNvPr>
          <p:cNvSpPr>
            <a:spLocks noGrp="1"/>
          </p:cNvSpPr>
          <p:nvPr>
            <p:ph type="sldNum" sz="quarter" idx="12"/>
          </p:nvPr>
        </p:nvSpPr>
        <p:spPr/>
        <p:txBody>
          <a:bodyPr/>
          <a:lstStyle/>
          <a:p>
            <a:fld id="{6B78AF78-9859-4628-A0A1-4813C9F92770}" type="slidenum">
              <a:rPr lang="fi-FI" smtClean="0"/>
              <a:t>9</a:t>
            </a:fld>
            <a:endParaRPr lang="fi-FI"/>
          </a:p>
        </p:txBody>
      </p:sp>
    </p:spTree>
    <p:extLst>
      <p:ext uri="{BB962C8B-B14F-4D97-AF65-F5344CB8AC3E}">
        <p14:creationId xmlns:p14="http://schemas.microsoft.com/office/powerpoint/2010/main" val="147971573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i">
  <a:themeElements>
    <a:clrScheme name="Ioni">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Ioni">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i">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BACC050B-8757-4460-95D8-E37B46A6B421}"/>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283</TotalTime>
  <Words>2229</Words>
  <Application>Microsoft Office PowerPoint</Application>
  <PresentationFormat>Laajakuva</PresentationFormat>
  <Paragraphs>346</Paragraphs>
  <Slides>36</Slides>
  <Notes>0</Notes>
  <HiddenSlides>0</HiddenSlides>
  <MMClips>0</MMClips>
  <ScaleCrop>false</ScaleCrop>
  <HeadingPairs>
    <vt:vector size="6" baseType="variant">
      <vt:variant>
        <vt:lpstr>Käytetyt fontit</vt:lpstr>
      </vt:variant>
      <vt:variant>
        <vt:i4>5</vt:i4>
      </vt:variant>
      <vt:variant>
        <vt:lpstr>Teema</vt:lpstr>
      </vt:variant>
      <vt:variant>
        <vt:i4>1</vt:i4>
      </vt:variant>
      <vt:variant>
        <vt:lpstr>Dian otsikot</vt:lpstr>
      </vt:variant>
      <vt:variant>
        <vt:i4>36</vt:i4>
      </vt:variant>
    </vt:vector>
  </HeadingPairs>
  <TitlesOfParts>
    <vt:vector size="42" baseType="lpstr">
      <vt:lpstr>Arial</vt:lpstr>
      <vt:lpstr>Calibri</vt:lpstr>
      <vt:lpstr>Century Gothic</vt:lpstr>
      <vt:lpstr>Montserrat</vt:lpstr>
      <vt:lpstr>Wingdings 3</vt:lpstr>
      <vt:lpstr>Ioni</vt:lpstr>
      <vt:lpstr>Muistisairaan potilaan haasteellisen käyttäytymisen – neuropsykiatristen oireiden -  lääkkeetön hoito</vt:lpstr>
      <vt:lpstr>Esiintyvyys  </vt:lpstr>
      <vt:lpstr>Neuropsykiatristen oireiden hoito on aiheellista, kun</vt:lpstr>
      <vt:lpstr>Haasteellinen käyttäytyminen</vt:lpstr>
      <vt:lpstr>Haasteellinen käyttäytyminen</vt:lpstr>
      <vt:lpstr>Nämä oireet </vt:lpstr>
      <vt:lpstr>Haasteellinen käyttäytyminen </vt:lpstr>
      <vt:lpstr>Haasteellisten oireiden hoidon vaiheet</vt:lpstr>
      <vt:lpstr>Aloitetaan selvittämällä tilanne</vt:lpstr>
      <vt:lpstr>Oireiden selvittäminen</vt:lpstr>
      <vt:lpstr>Oireiden selvittäminen</vt:lpstr>
      <vt:lpstr>Oireiden takana olevia tekijöitä</vt:lpstr>
      <vt:lpstr>Muistisairauden oireet</vt:lpstr>
      <vt:lpstr>Tilannehallinnan menetystä aiheuttavat</vt:lpstr>
      <vt:lpstr>Tilannehallinnan menetystä aiheuttavat</vt:lpstr>
      <vt:lpstr>Oireiden takana olevia tekijöitä</vt:lpstr>
      <vt:lpstr>Oireiden takana olevia tekijöitä</vt:lpstr>
      <vt:lpstr>Oireiden takana olevia tekijöitä</vt:lpstr>
      <vt:lpstr>Haasteellisten tilanteiden hoito vaatii</vt:lpstr>
      <vt:lpstr>Haasteellisten tilanteiden hoito vaatii</vt:lpstr>
      <vt:lpstr>Esimerkkejä oireiden hoidosta</vt:lpstr>
      <vt:lpstr>Levottomuus</vt:lpstr>
      <vt:lpstr>Levottomuuden syitä ja syynmukainen hoito</vt:lpstr>
      <vt:lpstr>Levottomuuden syitä ja syynmukainen hoito</vt:lpstr>
      <vt:lpstr>Levottomuuden syitä ja syynmukainen hoito</vt:lpstr>
      <vt:lpstr>Aggressiot </vt:lpstr>
      <vt:lpstr>Tilanteeseen liittyviä aggression syitä ja syynmukaisia hoitoja</vt:lpstr>
      <vt:lpstr>Tilanteeseen liittyviä aggression syitä ja syynmukaisia hoitoja</vt:lpstr>
      <vt:lpstr>Tilanteeseen liittyviä aggression syitä ja syynmukaisia hoitoja</vt:lpstr>
      <vt:lpstr>Tilanteeseen liittymättömän aggression syitä ja syynmukaisia hoitoja</vt:lpstr>
      <vt:lpstr>Tilanteeseen liittymättömän aggression syitä ja syynmukaisia hoitoja</vt:lpstr>
      <vt:lpstr>Tilanteeseen liittymättömän aggression syitä ja syynmukaisia hoitoja</vt:lpstr>
      <vt:lpstr>Yleisesti muistisairaan potilaan hoidossa</vt:lpstr>
      <vt:lpstr>Kommunikaatiotilanteessa </vt:lpstr>
      <vt:lpstr>Kommunikaatiotilanteessa</vt:lpstr>
      <vt:lpstr>Lähteitä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Muistisairaan potilaan käytösoireiden lääkkeetön hoito</dc:title>
  <dc:creator>Riitta Tenkanen-Salmela</dc:creator>
  <cp:lastModifiedBy>Juuti Noora</cp:lastModifiedBy>
  <cp:revision>35</cp:revision>
  <dcterms:created xsi:type="dcterms:W3CDTF">2018-09-09T06:34:46Z</dcterms:created>
  <dcterms:modified xsi:type="dcterms:W3CDTF">2026-01-27T13:07:05Z</dcterms:modified>
</cp:coreProperties>
</file>