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70" r:id="rId4"/>
    <p:sldId id="271" r:id="rId5"/>
    <p:sldId id="272" r:id="rId6"/>
    <p:sldId id="285" r:id="rId7"/>
    <p:sldId id="276" r:id="rId8"/>
    <p:sldId id="277" r:id="rId9"/>
    <p:sldId id="281" r:id="rId10"/>
    <p:sldId id="282" r:id="rId11"/>
    <p:sldId id="283" r:id="rId12"/>
    <p:sldId id="27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91" d="100"/>
          <a:sy n="91" d="100"/>
        </p:scale>
        <p:origin x="9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26717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76481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67578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5350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89113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6360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34954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9347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25387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19242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4823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2F06-0C82-4577-815F-4DAB5C39435B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3FB6-EBE4-4FBC-ABE3-6309401BA9E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8123-3D82-4068-8247-5ED2BEFCA865}" type="datetimeFigureOut">
              <a:rPr lang="fi-FI" smtClean="0"/>
              <a:pPr/>
              <a:t>5.2.2020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D357-B442-46BC-AAD3-6E23D1D89FA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35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>
            <a:normAutofit/>
          </a:bodyPr>
          <a:lstStyle/>
          <a:p>
            <a:r>
              <a:rPr lang="fi-FI" sz="1200" dirty="0" smtClean="0"/>
              <a:t>Tekijät: Ville Salminen, Jaakko </a:t>
            </a:r>
            <a:r>
              <a:rPr lang="fi-FI" sz="1200" dirty="0" smtClean="0"/>
              <a:t>Ahoranta, Ari Haukijärvi, Kimmo Laaksonen, Ilkka Linnala, Jari Honkanen</a:t>
            </a:r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4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796588" y="390692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6</a:t>
            </a:r>
            <a:r>
              <a:rPr lang="fi-FI" dirty="0" smtClean="0"/>
              <a:t>xxx -</a:t>
            </a:r>
            <a:r>
              <a:rPr lang="fi-FI" b="1" dirty="0" smtClean="0"/>
              <a:t>sarja</a:t>
            </a:r>
            <a:endParaRPr lang="fi-FI" dirty="0" smtClean="0"/>
          </a:p>
          <a:p>
            <a:r>
              <a:rPr lang="fi-FI" dirty="0" smtClean="0"/>
              <a:t>Pääseosaineina on pii (</a:t>
            </a:r>
            <a:r>
              <a:rPr lang="fi-FI" dirty="0" err="1" smtClean="0"/>
              <a:t>Si</a:t>
            </a:r>
            <a:r>
              <a:rPr lang="fi-FI" dirty="0" smtClean="0"/>
              <a:t>) ja magnesium (Mg). Erinomaisen </a:t>
            </a:r>
            <a:r>
              <a:rPr lang="fi-FI" dirty="0" err="1" smtClean="0"/>
              <a:t>korroosionkestävyy-tensä</a:t>
            </a:r>
            <a:r>
              <a:rPr lang="fi-FI" dirty="0" smtClean="0"/>
              <a:t> ja kohtuullisten lujuusominaisuuksiensa vuoksi 6xxx-sarjan seoksia </a:t>
            </a:r>
            <a:r>
              <a:rPr lang="fi-FI" dirty="0" err="1" smtClean="0"/>
              <a:t>käyte-tään</a:t>
            </a:r>
            <a:r>
              <a:rPr lang="fi-FI" dirty="0" smtClean="0"/>
              <a:t> karkaistuina muotovalmisteina. Yli 80% kaikista pursotetuista tuotteista </a:t>
            </a:r>
            <a:r>
              <a:rPr lang="fi-FI" dirty="0" err="1" smtClean="0"/>
              <a:t>val-mistetaan</a:t>
            </a:r>
            <a:r>
              <a:rPr lang="fi-FI" dirty="0" smtClean="0"/>
              <a:t> 6000 –sarjasta. Niiden ominaisuuksia ovat hyvä muokattavuus, hyvä pinnanlaatu ja kohtalainen lujuus.  </a:t>
            </a:r>
            <a:endParaRPr lang="fi-FI" dirty="0"/>
          </a:p>
        </p:txBody>
      </p:sp>
      <p:pic>
        <p:nvPicPr>
          <p:cNvPr id="6" name="Picture 3" descr="ka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212976"/>
            <a:ext cx="3888432" cy="5589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Kuva 6" descr="Bust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8310" y="677198"/>
            <a:ext cx="3694353" cy="2343849"/>
          </a:xfrm>
          <a:prstGeom prst="rect">
            <a:avLst/>
          </a:prstGeom>
          <a:ln>
            <a:noFill/>
          </a:ln>
        </p:spPr>
      </p:pic>
      <p:sp>
        <p:nvSpPr>
          <p:cNvPr id="8" name="Suorakulmio 7"/>
          <p:cNvSpPr/>
          <p:nvPr/>
        </p:nvSpPr>
        <p:spPr>
          <a:xfrm>
            <a:off x="2771800" y="620688"/>
            <a:ext cx="3816424" cy="244827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96588" y="390692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7</a:t>
            </a:r>
            <a:r>
              <a:rPr lang="fi-FI" dirty="0" smtClean="0"/>
              <a:t>xxx -</a:t>
            </a:r>
            <a:r>
              <a:rPr lang="fi-FI" b="1" dirty="0" smtClean="0"/>
              <a:t>sarja</a:t>
            </a:r>
            <a:endParaRPr lang="fi-FI" dirty="0" smtClean="0"/>
          </a:p>
          <a:p>
            <a:r>
              <a:rPr lang="fi-FI" dirty="0" smtClean="0"/>
              <a:t>Tämän sarjan pääseosaineena on sinkki  (</a:t>
            </a:r>
            <a:r>
              <a:rPr lang="fi-FI" dirty="0" err="1" smtClean="0"/>
              <a:t>Zn</a:t>
            </a:r>
            <a:r>
              <a:rPr lang="fi-FI" dirty="0" smtClean="0"/>
              <a:t>). Alumiiniseoksista parhaisiin lujuus-ominaisuuksiin päästään seoksilla, joihin sinkin ohella on seostettu magnesiumia ja usein muitakin aineita.  Erinomaisten lujuusominaisuuksien ansiosta 7xxx-sar-jan seoksia käytetään lentokoneiden rakenneosissa ja muissa liikennevälineissä </a:t>
            </a:r>
          </a:p>
          <a:p>
            <a:r>
              <a:rPr lang="fi-FI" dirty="0" smtClean="0"/>
              <a:t>sekä työkaluissa.</a:t>
            </a:r>
            <a:endParaRPr lang="fi-FI" dirty="0"/>
          </a:p>
        </p:txBody>
      </p:sp>
      <p:pic>
        <p:nvPicPr>
          <p:cNvPr id="5" name="Picture 3" descr="ka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212976"/>
            <a:ext cx="3888432" cy="5589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 descr="alu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332656"/>
            <a:ext cx="1803673" cy="273630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Suorakulmi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rmAutofit fontScale="90000"/>
          </a:bodyPr>
          <a:lstStyle/>
          <a:p>
            <a:pPr algn="l"/>
            <a:r>
              <a:rPr lang="fi-FI" sz="2400" b="1" dirty="0" smtClean="0"/>
              <a:t/>
            </a:r>
            <a:br>
              <a:rPr lang="fi-FI" sz="2400" b="1" dirty="0" smtClean="0"/>
            </a:br>
            <a:r>
              <a:rPr lang="fi-FI" sz="2400" b="1" dirty="0" smtClean="0"/>
              <a:t>       Kokonaiskuvan muodostaminen alumiineista</a:t>
            </a:r>
            <a:br>
              <a:rPr lang="fi-FI" sz="2400" b="1" dirty="0" smtClean="0"/>
            </a:br>
            <a:endParaRPr lang="fi-FI" sz="2400" b="1" dirty="0"/>
          </a:p>
        </p:txBody>
      </p:sp>
      <p:pic>
        <p:nvPicPr>
          <p:cNvPr id="8194" name="Picture 2" descr="alu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1"/>
            <a:ext cx="2736304" cy="214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alu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21698" y="332656"/>
            <a:ext cx="2129863" cy="20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alu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212976"/>
            <a:ext cx="3240360" cy="159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lu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1268760"/>
            <a:ext cx="19616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alu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2225211"/>
            <a:ext cx="2117597" cy="271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alu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4869160"/>
            <a:ext cx="265984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alu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76056" y="1268760"/>
            <a:ext cx="13990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alu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3212976"/>
            <a:ext cx="23776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alu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35896" y="4797152"/>
            <a:ext cx="2283338" cy="183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alu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4" y="5157192"/>
            <a:ext cx="29731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ikehys 12"/>
          <p:cNvSpPr txBox="1"/>
          <p:nvPr/>
        </p:nvSpPr>
        <p:spPr>
          <a:xfrm>
            <a:off x="6804248" y="1916832"/>
            <a:ext cx="12961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VALETTUJA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925106" y="2420888"/>
            <a:ext cx="15121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MUOVATTUJA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6876256" y="3284984"/>
            <a:ext cx="129614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PUHTAITA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6" name="Tekstikehys 15"/>
          <p:cNvSpPr txBox="1"/>
          <p:nvPr/>
        </p:nvSpPr>
        <p:spPr>
          <a:xfrm>
            <a:off x="4644008" y="4437112"/>
            <a:ext cx="151216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SEOSTETTUJA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Tekstikehys 16"/>
          <p:cNvSpPr txBox="1"/>
          <p:nvPr/>
        </p:nvSpPr>
        <p:spPr>
          <a:xfrm>
            <a:off x="3491880" y="2852936"/>
            <a:ext cx="151216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KARKENEVIA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Tekstikehys 17"/>
          <p:cNvSpPr txBox="1"/>
          <p:nvPr/>
        </p:nvSpPr>
        <p:spPr>
          <a:xfrm>
            <a:off x="755576" y="4941168"/>
            <a:ext cx="223224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KARKENEMATTOMIA</a:t>
            </a:r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fi-FI" sz="2400" b="1" dirty="0" smtClean="0"/>
              <a:t/>
            </a:r>
            <a:br>
              <a:rPr lang="fi-FI" sz="2400" b="1" dirty="0" smtClean="0"/>
            </a:br>
            <a:r>
              <a:rPr lang="fi-FI" sz="2400" b="1" dirty="0" smtClean="0"/>
              <a:t>Alumiinien etuja ja haittoja</a:t>
            </a:r>
            <a:br>
              <a:rPr lang="fi-FI" sz="2400" b="1" dirty="0" smtClean="0"/>
            </a:br>
            <a:endParaRPr lang="fi-FI" sz="2400" b="1" dirty="0"/>
          </a:p>
        </p:txBody>
      </p:sp>
      <p:sp>
        <p:nvSpPr>
          <p:cNvPr id="58" name="Tekstikehys 57"/>
          <p:cNvSpPr txBox="1"/>
          <p:nvPr/>
        </p:nvSpPr>
        <p:spPr>
          <a:xfrm>
            <a:off x="971600" y="980728"/>
            <a:ext cx="477105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fi-FI" sz="2000" b="1" dirty="0" smtClean="0"/>
              <a:t>Alumiinin etuja: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Keveys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Seostettuna lujaa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Hyvä korroosionkestävyys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Hyvin muokattavaa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Suuri sitkeys alhaisissakin lämpötiloissa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Ei ole magneettista</a:t>
            </a:r>
          </a:p>
          <a:p>
            <a:pPr marL="457200" indent="-457200"/>
            <a:r>
              <a:rPr lang="fi-FI" sz="2000" b="1" dirty="0" smtClean="0"/>
              <a:t>Alumiinin haittapuolia: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Pieni lujuus korkeissa lämpötiloissa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Matala sulamispiste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Pieni kovuus, pieni kulumiskestävyys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Pieni </a:t>
            </a:r>
            <a:r>
              <a:rPr lang="fi-FI" dirty="0" err="1" smtClean="0"/>
              <a:t>kimmokerroin</a:t>
            </a:r>
            <a:endParaRPr lang="fi-FI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Suuri lämpölaajeneminen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Pieni virumislujuus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i-FI" dirty="0" smtClean="0"/>
              <a:t>Huono väsymisen kesto</a:t>
            </a:r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5436096" y="3068960"/>
            <a:ext cx="3384376" cy="3024336"/>
          </a:xfrm>
          <a:prstGeom prst="ellips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FFFF00"/>
                </a:solidFill>
              </a:rPr>
              <a:t>Mutta: Alumiiniseoksilla on hyvät dynaamiset ominaisuudet. Ne sopivat kohteisiin, joissa altistutaan väsyttävälle kuormitukselle.</a:t>
            </a:r>
            <a:endParaRPr lang="fi-FI" dirty="0">
              <a:solidFill>
                <a:srgbClr val="FFFF00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rot="10800000" flipV="1">
            <a:off x="4211960" y="4869160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yöristetty suorakulmio 18"/>
          <p:cNvSpPr/>
          <p:nvPr/>
        </p:nvSpPr>
        <p:spPr>
          <a:xfrm>
            <a:off x="1259632" y="5517232"/>
            <a:ext cx="4464496" cy="720080"/>
          </a:xfrm>
          <a:prstGeom prst="roundRect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FFFF00"/>
                </a:solidFill>
              </a:rPr>
              <a:t>Karkenevilla materiaaleilla on parempi väsymisen kestävyys kuin ei-karkenevilla.</a:t>
            </a:r>
            <a:endParaRPr lang="fi-FI" dirty="0">
              <a:solidFill>
                <a:srgbClr val="FFFF00"/>
              </a:solidFill>
            </a:endParaRPr>
          </a:p>
        </p:txBody>
      </p:sp>
      <p:cxnSp>
        <p:nvCxnSpPr>
          <p:cNvPr id="21" name="Suora nuoliyhdysviiva 20"/>
          <p:cNvCxnSpPr/>
          <p:nvPr/>
        </p:nvCxnSpPr>
        <p:spPr>
          <a:xfrm rot="16200000" flipV="1">
            <a:off x="3491880" y="5301209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perhe.ahoranta\Local Settings\Temporary Internet Files\Content.IE5\SALH8RDS\MP900401919[1]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i-FI" sz="2400" b="1" dirty="0" smtClean="0"/>
              <a:t/>
            </a:r>
            <a:br>
              <a:rPr lang="fi-FI" sz="2400" b="1" dirty="0" smtClean="0"/>
            </a:br>
            <a:r>
              <a:rPr lang="fi-FI" sz="2400" b="1" dirty="0" smtClean="0"/>
              <a:t>Alumiinien ryhmittely</a:t>
            </a:r>
            <a:br>
              <a:rPr lang="fi-FI" sz="2400" b="1" dirty="0" smtClean="0"/>
            </a:br>
            <a:endParaRPr lang="fi-FI" sz="2400" b="1" dirty="0"/>
          </a:p>
        </p:txBody>
      </p:sp>
      <p:sp>
        <p:nvSpPr>
          <p:cNvPr id="9" name="Tekstikehys 8"/>
          <p:cNvSpPr txBox="1"/>
          <p:nvPr/>
        </p:nvSpPr>
        <p:spPr>
          <a:xfrm>
            <a:off x="1303064" y="2613099"/>
            <a:ext cx="6653312" cy="26161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i-FI" dirty="0"/>
              <a:t>Osa alumiiniseoksista on </a:t>
            </a:r>
            <a:r>
              <a:rPr lang="fi-FI" b="1" dirty="0"/>
              <a:t>karkenemattomia</a:t>
            </a:r>
            <a:r>
              <a:rPr lang="fi-FI" dirty="0"/>
              <a:t> ja osa </a:t>
            </a:r>
            <a:r>
              <a:rPr lang="fi-FI" b="1" dirty="0"/>
              <a:t>karkenevia</a:t>
            </a:r>
            <a:r>
              <a:rPr lang="fi-FI" dirty="0"/>
              <a:t>.  </a:t>
            </a:r>
            <a:r>
              <a:rPr lang="fi-FI" dirty="0" err="1" smtClean="0"/>
              <a:t>Alu-miinista</a:t>
            </a:r>
            <a:r>
              <a:rPr lang="fi-FI" dirty="0" smtClean="0"/>
              <a:t> valmistettujen </a:t>
            </a:r>
            <a:r>
              <a:rPr lang="fi-FI" dirty="0"/>
              <a:t>valuseoksien valikoima on laaja. Alumiineilla on kaksi </a:t>
            </a:r>
            <a:r>
              <a:rPr lang="fi-FI" dirty="0" smtClean="0"/>
              <a:t>merkintäjärjestelmää</a:t>
            </a:r>
            <a:r>
              <a:rPr lang="fi-FI" dirty="0"/>
              <a:t>: numeerinen nimikejärjestelmä ja </a:t>
            </a:r>
            <a:r>
              <a:rPr lang="fi-FI" dirty="0" err="1" smtClean="0"/>
              <a:t>ke-mialliseen</a:t>
            </a:r>
            <a:r>
              <a:rPr lang="fi-FI" dirty="0" smtClean="0"/>
              <a:t> </a:t>
            </a:r>
            <a:r>
              <a:rPr lang="fi-FI" dirty="0"/>
              <a:t>koostumukseen perustuva järjestelmä. </a:t>
            </a:r>
            <a:endParaRPr lang="fi-FI" dirty="0" smtClean="0"/>
          </a:p>
          <a:p>
            <a:pPr algn="just"/>
            <a:endParaRPr lang="fi-FI" dirty="0" smtClean="0"/>
          </a:p>
          <a:p>
            <a:pPr algn="just"/>
            <a:r>
              <a:rPr lang="fi-FI" dirty="0" smtClean="0"/>
              <a:t>Numeerinen </a:t>
            </a:r>
            <a:r>
              <a:rPr lang="fi-FI" dirty="0"/>
              <a:t>merkintä esim. </a:t>
            </a:r>
            <a:r>
              <a:rPr lang="fi-FI" sz="2000" b="1" dirty="0"/>
              <a:t>EN AW-5083 </a:t>
            </a:r>
            <a:r>
              <a:rPr lang="fi-FI" dirty="0"/>
              <a:t>tarkoittaa, että alumiini (</a:t>
            </a:r>
            <a:r>
              <a:rPr lang="fi-FI" b="1" dirty="0"/>
              <a:t>A</a:t>
            </a:r>
            <a:r>
              <a:rPr lang="fi-FI" dirty="0"/>
              <a:t>) on muovattava seos (</a:t>
            </a:r>
            <a:r>
              <a:rPr lang="fi-FI" b="1" dirty="0"/>
              <a:t>W</a:t>
            </a:r>
            <a:r>
              <a:rPr lang="fi-FI" dirty="0"/>
              <a:t>). Jos merkinnän alussa olisi AC, olisi </a:t>
            </a:r>
            <a:r>
              <a:rPr lang="fi-FI" dirty="0" err="1" smtClean="0"/>
              <a:t>ky-seessä</a:t>
            </a:r>
            <a:r>
              <a:rPr lang="fi-FI" dirty="0" smtClean="0"/>
              <a:t> </a:t>
            </a:r>
            <a:r>
              <a:rPr lang="fi-FI" dirty="0"/>
              <a:t>alumiininen valuseos (</a:t>
            </a:r>
            <a:r>
              <a:rPr lang="fi-FI" b="1" dirty="0"/>
              <a:t>C</a:t>
            </a:r>
            <a:r>
              <a:rPr lang="fi-FI" dirty="0"/>
              <a:t>). Numero-osan ensimmäisestä </a:t>
            </a:r>
            <a:r>
              <a:rPr lang="fi-FI" dirty="0" err="1" smtClean="0"/>
              <a:t>nu-merosta</a:t>
            </a:r>
            <a:r>
              <a:rPr lang="fi-FI" dirty="0" smtClean="0"/>
              <a:t> </a:t>
            </a:r>
            <a:r>
              <a:rPr lang="fi-FI" dirty="0"/>
              <a:t>voidaan </a:t>
            </a:r>
            <a:r>
              <a:rPr lang="fi-FI" dirty="0" smtClean="0"/>
              <a:t>päätellä pääasiallinen </a:t>
            </a:r>
            <a:r>
              <a:rPr lang="fi-FI" dirty="0"/>
              <a:t>seosaine.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kehys 8"/>
          <p:cNvSpPr txBox="1"/>
          <p:nvPr/>
        </p:nvSpPr>
        <p:spPr>
          <a:xfrm>
            <a:off x="727000" y="405093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1</a:t>
            </a:r>
            <a:r>
              <a:rPr lang="fi-FI" dirty="0" smtClean="0"/>
              <a:t>xxx </a:t>
            </a:r>
            <a:r>
              <a:rPr lang="fi-FI" dirty="0"/>
              <a:t>-</a:t>
            </a:r>
            <a:r>
              <a:rPr lang="fi-FI" b="1" dirty="0"/>
              <a:t>sarja</a:t>
            </a:r>
            <a:endParaRPr lang="fi-FI" dirty="0"/>
          </a:p>
          <a:p>
            <a:r>
              <a:rPr lang="fi-FI" dirty="0"/>
              <a:t>Seostamaton (puhdas) alumiini. Sarjan alumiineilla on erinomainen </a:t>
            </a:r>
            <a:r>
              <a:rPr lang="fi-FI" dirty="0" smtClean="0"/>
              <a:t>korroosion-kestävyys</a:t>
            </a:r>
            <a:r>
              <a:rPr lang="fi-FI" dirty="0"/>
              <a:t>, hyvät lämmön- ja sähkönjohtamisominaisuudet ja niitä on helppo muovata. Toisaalta seostamattoman alumiinin </a:t>
            </a:r>
            <a:r>
              <a:rPr lang="fi-FI" dirty="0" smtClean="0"/>
              <a:t>mekaaniset </a:t>
            </a:r>
            <a:r>
              <a:rPr lang="fi-FI" dirty="0"/>
              <a:t>ominaisuudet (esim. lujuus) ovat heikot. </a:t>
            </a:r>
            <a:r>
              <a:rPr lang="fi-FI" dirty="0" smtClean="0"/>
              <a:t>Mekaanisia </a:t>
            </a:r>
            <a:r>
              <a:rPr lang="fi-FI" dirty="0"/>
              <a:t>ominaisuuksia voidaan jonkin verran </a:t>
            </a:r>
            <a:r>
              <a:rPr lang="fi-FI" dirty="0" smtClean="0"/>
              <a:t>parantaa </a:t>
            </a:r>
            <a:r>
              <a:rPr lang="fi-FI" dirty="0"/>
              <a:t>kylmämuokkauksella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9218" name="Picture 2" descr="ka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4587" y="3212976"/>
            <a:ext cx="3822725" cy="576064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6" descr="alu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2390" y="332656"/>
            <a:ext cx="2117597" cy="2715957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212976"/>
            <a:ext cx="3888432" cy="5589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Suorakulmio 4"/>
          <p:cNvSpPr/>
          <p:nvPr/>
        </p:nvSpPr>
        <p:spPr>
          <a:xfrm>
            <a:off x="796588" y="390692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2</a:t>
            </a:r>
            <a:r>
              <a:rPr lang="fi-FI" dirty="0" smtClean="0"/>
              <a:t>xxx -</a:t>
            </a:r>
            <a:r>
              <a:rPr lang="fi-FI" b="1" dirty="0" smtClean="0"/>
              <a:t>sarja</a:t>
            </a:r>
            <a:endParaRPr lang="fi-FI" dirty="0" smtClean="0"/>
          </a:p>
          <a:p>
            <a:r>
              <a:rPr lang="fi-FI" dirty="0" smtClean="0"/>
              <a:t>Sarjan pääseosaineena on kupari (</a:t>
            </a:r>
            <a:r>
              <a:rPr lang="fi-FI" dirty="0" err="1" smtClean="0"/>
              <a:t>Cu</a:t>
            </a:r>
            <a:r>
              <a:rPr lang="fi-FI" dirty="0" smtClean="0"/>
              <a:t>). Seosta, jossa on kuparin lisäksi mangaania ja magnesiumia tietyssä suhteessa, kutsutaan duralumiiniksi. Niiden hyvä lujuus ja muut mekaaniset ominaisuudet ovat niukkahiilisten terästen veroisia.</a:t>
            </a:r>
          </a:p>
        </p:txBody>
      </p:sp>
      <p:pic>
        <p:nvPicPr>
          <p:cNvPr id="6" name="Picture 3" descr="alu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50868" y="476672"/>
            <a:ext cx="2664514" cy="2512039"/>
          </a:xfrm>
          <a:prstGeom prst="rect">
            <a:avLst/>
          </a:prstGeom>
          <a:noFill/>
          <a:ln w="31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796588" y="390692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3</a:t>
            </a:r>
            <a:r>
              <a:rPr lang="fi-FI" dirty="0" smtClean="0"/>
              <a:t>xxx -</a:t>
            </a:r>
            <a:r>
              <a:rPr lang="fi-FI" b="1" dirty="0" smtClean="0"/>
              <a:t>sarja</a:t>
            </a:r>
            <a:r>
              <a:rPr lang="fi-FI" dirty="0" smtClean="0"/>
              <a:t> </a:t>
            </a:r>
          </a:p>
          <a:p>
            <a:r>
              <a:rPr lang="fi-FI" dirty="0" smtClean="0"/>
              <a:t>Tämän sarjan pääseosaine on mangaani (</a:t>
            </a:r>
            <a:r>
              <a:rPr lang="fi-FI" dirty="0" err="1" smtClean="0"/>
              <a:t>Mn</a:t>
            </a:r>
            <a:r>
              <a:rPr lang="fi-FI" dirty="0" smtClean="0"/>
              <a:t>). Nämä seokset ovat lujempia kuin </a:t>
            </a:r>
          </a:p>
          <a:p>
            <a:r>
              <a:rPr lang="fi-FI" dirty="0" smtClean="0"/>
              <a:t>1xxx-sarjan seokset ja niiden korroosionkestävyys on hyvä. Niitä käytetään silloin, kun vaaditaan hyvää muovattavuutta ja kohtalaista lujuutta sekä </a:t>
            </a:r>
            <a:r>
              <a:rPr lang="fi-FI" dirty="0" err="1" smtClean="0"/>
              <a:t>korroosionkes-tävyyttä</a:t>
            </a:r>
            <a:r>
              <a:rPr lang="fi-FI" dirty="0" smtClean="0"/>
              <a:t>.</a:t>
            </a:r>
          </a:p>
        </p:txBody>
      </p:sp>
      <p:pic>
        <p:nvPicPr>
          <p:cNvPr id="4" name="Picture 2" descr="ka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4587" y="3212976"/>
            <a:ext cx="3822725" cy="576064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6" name="Picture 2" descr="http://t1.gstatic.com/images?q=tbn:ANd9GcTj1iunHZIUmblORd0RIaec1havj7tkF4rZiOGeLZxd3rScPKuRh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692696"/>
            <a:ext cx="2808312" cy="2289509"/>
          </a:xfrm>
          <a:prstGeom prst="rect">
            <a:avLst/>
          </a:prstGeom>
          <a:noFill/>
        </p:spPr>
      </p:pic>
      <p:cxnSp>
        <p:nvCxnSpPr>
          <p:cNvPr id="8" name="Suora nuoliyhdysviiva 7"/>
          <p:cNvCxnSpPr/>
          <p:nvPr/>
        </p:nvCxnSpPr>
        <p:spPr>
          <a:xfrm>
            <a:off x="3347864" y="908720"/>
            <a:ext cx="360040" cy="36004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H="1">
            <a:off x="5148064" y="908720"/>
            <a:ext cx="288032" cy="28803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/>
          <p:cNvSpPr/>
          <p:nvPr/>
        </p:nvSpPr>
        <p:spPr>
          <a:xfrm>
            <a:off x="3059832" y="620688"/>
            <a:ext cx="2952328" cy="2448272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796588" y="390692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4</a:t>
            </a:r>
            <a:r>
              <a:rPr lang="fi-FI" dirty="0" smtClean="0"/>
              <a:t>xxx -</a:t>
            </a:r>
            <a:r>
              <a:rPr lang="fi-FI" b="1" dirty="0" smtClean="0"/>
              <a:t>sarja</a:t>
            </a:r>
            <a:endParaRPr lang="fi-FI" dirty="0" smtClean="0"/>
          </a:p>
          <a:p>
            <a:r>
              <a:rPr lang="fi-FI" dirty="0" smtClean="0"/>
              <a:t>Pääseosaineena on pii (</a:t>
            </a:r>
            <a:r>
              <a:rPr lang="fi-FI" dirty="0" err="1" smtClean="0"/>
              <a:t>Si</a:t>
            </a:r>
            <a:r>
              <a:rPr lang="fi-FI" dirty="0" smtClean="0"/>
              <a:t>). </a:t>
            </a:r>
            <a:r>
              <a:rPr lang="fi-FI" dirty="0" err="1" smtClean="0"/>
              <a:t>AI-Si-seoksia</a:t>
            </a:r>
            <a:r>
              <a:rPr lang="fi-FI" dirty="0" smtClean="0"/>
              <a:t> on hyvä valaa, mutta niitä ei voi </a:t>
            </a:r>
            <a:r>
              <a:rPr lang="fi-FI" dirty="0" err="1" smtClean="0"/>
              <a:t>lämpökä-sitellä</a:t>
            </a:r>
            <a:r>
              <a:rPr lang="fi-FI" dirty="0" smtClean="0"/>
              <a:t>. Valuseoksia nimitetään </a:t>
            </a:r>
            <a:r>
              <a:rPr lang="fi-FI" dirty="0" err="1" smtClean="0"/>
              <a:t>silumiineiksi</a:t>
            </a:r>
            <a:r>
              <a:rPr lang="fi-FI" dirty="0" smtClean="0"/>
              <a:t>.</a:t>
            </a:r>
          </a:p>
        </p:txBody>
      </p:sp>
      <p:pic>
        <p:nvPicPr>
          <p:cNvPr id="4" name="Picture 2" descr="ka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4587" y="3212976"/>
            <a:ext cx="3822725" cy="576064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 descr="http://t0.gstatic.com/images?q=tbn:ANd9GcSYi2M6cKHBUpSqOP45AxEUp7KwMRID6yPmes8BMWytXZB7efpJ0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692696"/>
            <a:ext cx="2926724" cy="2232248"/>
          </a:xfrm>
          <a:prstGeom prst="rect">
            <a:avLst/>
          </a:prstGeom>
          <a:noFill/>
        </p:spPr>
      </p:pic>
      <p:sp>
        <p:nvSpPr>
          <p:cNvPr id="7" name="Suorakulmio 6"/>
          <p:cNvSpPr/>
          <p:nvPr/>
        </p:nvSpPr>
        <p:spPr>
          <a:xfrm>
            <a:off x="3059832" y="548680"/>
            <a:ext cx="3096344" cy="2520280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796588" y="390692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5</a:t>
            </a:r>
            <a:r>
              <a:rPr lang="fi-FI" dirty="0" smtClean="0"/>
              <a:t>xxx –</a:t>
            </a:r>
            <a:r>
              <a:rPr lang="fi-FI" b="1" dirty="0" smtClean="0"/>
              <a:t>sarja</a:t>
            </a:r>
            <a:endParaRPr lang="fi-FI" dirty="0" smtClean="0"/>
          </a:p>
          <a:p>
            <a:r>
              <a:rPr lang="fi-FI" dirty="0" smtClean="0"/>
              <a:t>Pääseosaineena on magnesium (Mg). </a:t>
            </a:r>
            <a:r>
              <a:rPr lang="fi-FI" dirty="0" err="1" smtClean="0"/>
              <a:t>AI-Mg-seoksia</a:t>
            </a:r>
            <a:r>
              <a:rPr lang="fi-FI" dirty="0" smtClean="0"/>
              <a:t>  käytetään  kohteissa,  joissa vaaditaan  kohtuullista  lujuutta ja hyviä korroosio-ominaisuuksia erityisesti </a:t>
            </a:r>
            <a:r>
              <a:rPr lang="fi-FI" dirty="0" err="1" smtClean="0"/>
              <a:t>suo-laisessa</a:t>
            </a:r>
            <a:r>
              <a:rPr lang="fi-FI" dirty="0" smtClean="0"/>
              <a:t> vedessä. </a:t>
            </a:r>
          </a:p>
        </p:txBody>
      </p:sp>
      <p:pic>
        <p:nvPicPr>
          <p:cNvPr id="4" name="Picture 2" descr="ka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4587" y="3212976"/>
            <a:ext cx="3822725" cy="576064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4" name="AutoShape 2" descr="data:image/jpg;base64,/9j/4AAQSkZJRgABAQAAAQABAAD/2wCEAAkGBhQSERQUExQWFRUWFBUUFxQYFxgcGhcUFBQVFBUXFRYZICYeFxkkGRQUHy8gJCcpLCwsFR4xNTAqNSYrLCkBCQoKDgwOGg8PGi8kHBwpLCkpLCwqLCwpLCksKSksLCwpLCwsLCwpLCkpLC0sLCksLCwpLCwsLCkpLCwsLCksLP/AABEIALcBEwMBIgACEQEDEQH/xAAbAAABBQEBAAAAAAAAAAAAAAAAAQIDBAUGB//EAEgQAAEDAQMJBAYHBwIGAwEAAAEAAhEDBBIhBTFBUWFxgZGhE7HB0QYiMkJSkhQVYnKC4fAjM0OissLxB9IWU2Nzg5NEo+I0/8QAGQEAAwEBAQAAAAAAAAAAAAAAAAECAwQF/8QAKREAAgIBBQEAAAUFAQAAAAAAAAECERIDEyExQVEEMmGRoSIjUnGxFP/aAAwDAQACEQMRAD8A6tCSULuOYVKklCQCoQhAAlSIQAqEIQAIQhAgQiUIAEIQgAQhCABIlQgBEIQgBEJUiABCEiAFlIhCBAhCRACpEITAEISIEKhIhADRVGsc0r6oGcgbyFy9PJjtJB4hJUsbtMzt80cF8nSfT6fxt5hTtfOYrlmZKedI+YJ/1e9pz8j35lDnFelqEn4dRKJXKWm0VGZ3HH7RT6GV7uPauM6AfOUs0GB1EoXKfWzy7B79xKkGXn/Fm1geSFMTidOllcw30ieBiQfw+Sc70mf8LU8hNHSyhYLPSU+8zkdCnb6SUtN4HVE9UWgo10Ss6nl2iTF6N4PergtDSJvNjXITESolRfSmfE3mE4VAcxB4piHolJKEhiolIhACoSIQAISEoQAqEkpJQA5IklEoAVCSUIAEJJQmAqEiECoVCRCQUc+61OOeDvDvNAtGxvUJ/wBFOioUBpHvA8AfzXTwc1saLV+g9PFq1XuBBQR9kclH2ZP8McDjwEYpUhptDn1p0u4jyKkZWbpP8k96Y+zNYYc15PvFsQDpAw9YjSZAmd6LXY7j4EubDSDBBIc0OEjGDjiNamoviispLmxz2USMbn/rjqMUgsdI4XqYB1g98T1UNyDmdvSS34uYS24huSLIyBRd/Ept/FU8WlXcl+hlFzv2lpa1s5g5t4jYSIHJZRoj4m8kGkRpH8wSekvGUtV/Dcyn6K2Rma0l2GYBjjzBA6LEfkigffcN4BnqIStpu28HHxQS4aXfMFK0UvSnrv4NOQ6RxDnTox/IqQ5Khvqvadh/woxVOs8mlOvH9N8lW1XTFu32is9jmnN4hFwxOMblZFU7P5gl7XaODj4rSjOyCllJwzOPOVco5fcBBDDtMzxghRCqdvNvklbWcM0jcPIiUnFMFJosjLbpmGxqxjvnqnDLhn2WxqBI6klU+1I0c2nzQ+0k6QPmHcocPhan9LbssknAQNWfrgnVMtj4d8nuVWnbI0NO898hWqGVw2f2bNWcfks5Ka6RtGUH2/4Koy81p/dEE/rSpW+kbZxY4bcFeb6QC7d7BhGogO7yqjrRTBJFIN1BoMcRBlZ/3P8AEr+3/kMd6Qj4SeIS/wDEAwlpHFRVXUnmT6p0epAG/ABQOsjCf3kE7BHCSAllL4VivpoHL1Ma80zhHerNXLFOKYBmWX5EEQ4mMQdQCyrP6I16xPZvpNa3F1RwJaBOkNcDJ1A4puUMiVi/1RLA1rQROZjQ2S3F2MExjnzoz57Fg/Eav1pT+LoUDKdOYvDrHNc+3JFcH924jXHgceicMlV5/dux/WlD1EvUC05fDofp7PiCd9KZ8TeYWAcl14Ms3Q5vmqlWyVxnpujge4pbq+oWEvjOtFUaxzSh64N9oqtOLXDfI5YKxTtxGIJ3g49E4amYpLE7WULizll3xO5lCe4hGoaWto3yR4JnYCcxH4574ThTOhw6nxUrXkAzoGiZ4DTzXachCBqd/SeiuNqGm0HG+4ergPVaffMaTjHE6ll2X0nsz33JcS3O14LBIj1SGh9TPn9QdVoC0sfeJdLoBJml6xwHqMe+m8bAW7pwCyc0+DZaUqsZZ7znNaMJIb7wzmNSltNe89zgcCTGJzZh0hDcoUqQLnOfTgODe0pV6cuLSB6z6fZjPPt6ElgNOqDcq0XkaBWpkkaxBnhnVX6LblRWLcc8dymDz9k8f8q/VyMYcbohri2SS0GBJLS8QWwc8qi6wPkXWg7Guou5AOvJ5xfpGMkNnW1p4x3BL2QOdg4R/lSusD4xpO4tI8CFW7N04su8R3QE7QqFNBoPskHWJ8Co7uOd/MeIUrGgmPWHAx80QpHWfb3lAiDe7mAO7yTxv6t8wl+iuzXuRjwTKtlLRnB45+iOAoswTgM+7yKfaLEW3w6o2+ymyo5haQ4X3QQWnGG4S6MJGuVRs73OIiAG4l4zCPhOl32sw6otVLt3vf6zrxmXkEvj2S5xGYRE6RojA5Sk/DeMFXJM2xPLbwDXtgk3YkAYkubF5o2kAKu5p1YfrSFWbba1EHtGOaCIc9hvMIkOxwvMxAzg5lcbbL1MvaO0HxB4z6r+g/fT3MfzE7WX5SMzOYcynXj9rg7wJUlltAeJ9djoxY+AR+Kbh3yNyV7gDiDO0CesLRST6M3FrsZ2mu/yB8EQPi5tCdTa06eMeIcVOaeGcframIrXRrbyA8UnZ/d4GPFTuYBnLeMeIS/RwRgBwhFiKzpEk3gM5MmOaLFbKL3hr61wHC97UE5iRgYWflH0ipUS6mGF7szny2GtzlrcMSTnOobSrFF9FtyrUoXiDIpvu+s6ARMTgMCeWCxlqrlI2jpvhs6DK2VmXBZ7PPZMMuMNmq/S94JBGwRo3Rj8D8h/tKjyZVoudUcWHtHNJBERec4XnOIOqYwzkKcUdp/W9PTqhal2IKhGZxHGqPFSNtzxmqH5z/cFG6kdJ6f/AJKa0nX0/wAK8YvwjKS9LDMp1Bme752nvTK1re/O94OtpGO+M6juY+yDtg/ml7D7I7lL0oPwpas16yMuqf8AOrcQ0/2lRlrpxqA/fosPUNCkLRPs46gcepSujS144qdnT+Fb+p9K5sjTiW0Dt7J3g5Cmu/f6JUbEPgb8/v8AwsCuNYKC7SIHMeKqtAIzR8wT2kj3Hd/ULYyM/LOQ+0cK1BzWWhvvXoFRvwPzSIwn9C96NU6FpaQ8NZUBLXMIuua8ZwS2DuM4yisSB+7PXy71WoGiagdUZXaYINSk6HEaAR7LwDrI755NfQyWUezp0dbF1Lo3G+j1Bh9R1Wk7NLHx1Mujiq1s9Fi/PUZV/wC9RY44a6j77uQCdTswDmilbWEu9mlXik92b2b+D8+hxVq1i0UR+0okAaRIHA4jquBT1IendUWYzPRaozFjLmb9xaKtM4bXvDf5IRVslpb7T7VH22UrS2B9tzWADbK1LPlwHOHDr3StOjbGOHtCc+P5rVfitRd8k7cWcrZ8ovmL1meRoNOvTdx7K9THMLfsVvr1G9mKbvavX6VspvMEAQWEtMYZjCsWqjeHrC8PtesOTpCioejzH4XRmwAJaPlaQOir/wBN9onaXhNlDLNOmwMffpvEAmvZhDsTeMsY50mREHRxVGzZSovJn6ODMC5XLC7aGvJ7gpaeRXswp1q1PYH+r8rQJGwlVbd6PV3ZzQqf9ygwH52C/wDzBVHW0/1RMtJsu2mzi6XBtaBEQ1lQGcMLpBjbgsK32+gDcdUuObg8VA9l+cQPZLWNGq8ZwlVLV6O1aPrfRnNn3rPXczpU7Q9w2KhXt72CHV7VTH/Wote3V+8c4E/JwW6lGXUv3M9uvDcNoD2NMsLIJa2m9j5ukiXXSYF4RGw5yIENhtTg6qXkAECJdEuaDmBxgiOq59+UXOgk2SuACATepugYwDVDWtxMwM+Km+muAl1nrtb8VJ7qjMM+LTcV4zu+xOKqjrcl1u0a04gk3dA9YZwARmmYx/Po8iZDqAm4xtNrpvVC1oM7A2C4zrXl1HLNBxgVy06nsaeZu/3Ldyfl60ZqNqDtMBzzgNYD3josdRTaqS4NtJx03lHv+DoPSX0fFka1/aNuXg2bpa5pecDAJaRJxJgwqRtdSnTa03X0w4mI94wDe+XAjbjis+35XtNYBlUioGuDovszjWCxpjZKiZlF4dL6bjiSZbMggiPUccBM5tA1BKLSVE6jc5ZM1bU9sNcAC12ac4IiWnDOJG8EHSq1Qt0tbwu9xTcn5UZJY43WvOYtcLrsbrheiYk4TiCRnV222N9MS9pAm7ejCc+c7II3rphNNHHODTKgoUzmaRuAHWEtbJYNNzmuDDN1pdnnTAwmBjn0hFm/aOiWgAFzje9lozkyP1IU77YHkXcABdaJBw2kTiTidpVv4iVxyc9k30KqOrN9ZlQXgSATLjPqtIzYugHHNK0LbYnMre0yoGHCSQHkGXHHQTPCF0gmz2eRPa1pu4eyzMXbyJaPvO1KtkKz3qzS4+owGq/P7FMTGeMTdHFcy048vw3epK0vTPqWGpTqP7Y3KriCWggwCAQJM6CNqa6mfjHFoPiFbtTnVaj3uOLnFxxwxMxBGbQkFE6BywW8FikjGbylZXDvtsnVh3GUvbEHM3mPIKY0Tp8PFN7D73SOhVWiKY01NY6eSQVBmAJ2fkUjmAaT/MOibcGfA9T1QFEl7YRw8kROk8ACkdU1eHikZVg5u7wCYDuJ5ITTaTqKVIDO+s2DBzmDe4eBU9O0z7Lw4by7xWNXrUdc7mn/AGqNrWRIeRvLfEDkqA3/AKSdAbxCHunQBr0Bc0WhxjtZ4eRTjksg4weY70AatuLHtuPYHA6J6zAIO1ZdG2WuwibPXqNp6g6WjY+k6WcYjcnss7hg26NxnzUrGvb7TidkA+Sw1dFT5XZrp6rj30S2b/UYu/8A6bJRrfbpzRqbyWy1x4NW3k70pydU/jVrMfhr077Nv7SnIja6Fx1osNN3syx33fVPASW8JGxZFspOpe00gHMdB3HMV504OLqSO+E1JWmeyU8kdq29Z30q7RjeoVGnmGlNPaUs95hHxDzGPNeKUbU28CCWuHvA3XDiMQugsX+otvoYNtJqM+Cu0VRzd6/JyzxReR6r9YYyQ0niPNWm5QaW3S0znzT3SV51Q/1Zpuj6TYhtqWaoW/8A1PkaveW9k/0qsFoH7O1Gmfgr0y0je9stA2kqXB+FKSOurVqdSnAcJjNMdDiuUtlAtcdHRbtjsZey9Scys34qT21G/wApKzLdk6MYLdYxHQYIXHYnz0c9asnU3n1mMcdZa2fmieqpVPRWjMtDmO1tc4H+YkDkto0DOfmAe6EsO1A7j4HzWyddGZg1Mh1D/wDIe7ZWa2sM0fxMOiMlWGrZqwqilZ6hAI9QvpugiDh+6HLktc1djhwn+mU3tBrE6sx5HFarUnVWTSIaOVGsBD6NpaLlwCGVmsl96WCmSREuiROYZgFJSyxZnPY01aTJbdeHB1FwcJ9cA4GcPVJEa9CaXFLUqAiCARqObklmwLtKyz2cPBvOeLzXtht0+qRpMjHA4LpKeWBX7OnUpFrqTx2riyO0aHOaQAc940w4gkiCCuCfk2gTPZNB1sFw86d0qWnTcwzTtFZn4w8a81Vrj1VZAbz3g3mwxzDUum6CzFt71ZNQybwzAROjMqhsdLs2vc2qL1Rzbhu+yxrSTN0RLnETj7Jzws8V7SJipRfMTfo3TgSfbpnA4nENGc61BlepWrUezdZgYqmqHUq4bBdeJi+2Ri4nMVpHU57ozemjf9IZNeQWuEXBdcQAaJ7NzWj4QQPm2pllrPJdRpx2lRggPJi617ZvRjGIO26uJ7WtSj17bSgyLzBWaDpMksbqzNXW+jWV7PWLnurUxUYGimXOuECGmoC0MYHglp9kOIvAScFrOSUOHZK0/wCq2W8p+hVqpFjqtrbBBcW02hgAbEw458SBxWAzLTqNQ33uqMGEeqTvnA9V11qrVXvNVlSkAxwDL1Zh9g4m40l2LpwiYCyMqemVpZINaiToAoP73NaNKiMpMcopeFuhbBUaHNmCJBxiDmQSdR4R4pnotTvWWkY0EcnELXqWH9FXkZOBi1amv+k+CjvtOYmdhcOhWrVyYDp6nzUByVGkdVWZGBSDAc97+UpzqRwjmQ38lr2XJojNxwUr8mxq6I3B7ZjCidn64IV82c60IzFgebutLDnBO4x3goFppR7HN3k1FWzXc9F45lROY0jBrp3+F3xWlsjgc2swnFrTsv8AmrNKrR0y3c+ekrIqUHaiN5/JOZQ1hx4jyUZP4VijdvUdFbDUT5pwrUowqRueO4GFgmx085vDgD3FDLKz7fyz4p5S+CxR0hbSc0TUBH3h3BNZYafuQQdAqNIO9rs/FYIso0T8v5qelZ9sb24dxVfm4aF10yzbPQ2nUxANN2wgfy4jlCw7V6JV2mWua8cjyOHVbzbG8eyWdPGElR9pGapw/ZlZS/DxfRpHWkuzj6zHtwcMdUFUS8zIzjV4al3otdYj1mh2005PQQqVssDKmegydd1wPIDwWL/DPxmq116jmrPliq1wcD64zOMh+v8AesIePmXS2D/VO10xBr1SB7tYU7Q3nUAqDg8rItOQWj3XN3Ex18lRfkc+6TuIWb0pLw0WpF+noNk/1Qa/97Qs79tKo6i75KwcCY0By1KXpVYXCXi0UNr6Rez56Rf3BeSvyNV0NvDYfDQom0arDgHt3SO5ZuFdo0U7Pb7La7JVH7G1UH6m9o1rsfsPh08FPaMlVGjFhLTpjDmV4a/K1TAPIeNVRjXdSL3VWbH6Rupmac0jro1atPoCQoxKyPWqmTQPdjaMO5UBZXE4E4ce8LkLF/qHaBANoqn/ALrKVYfM8B3Vblm/1FcT67LLUGsdrSd1vsR/Ug4L7qLxq6+fgmtvfDyPnCs2T0lo1c9CqNtN9KsOjmnotOhUszs1YMOqoHMM7bwAHNLJhSMlk6QRwPgrLHzmcN0rd+ppxbDhraQe5QVMlHT1CWQ8TNM/mqOVLM19JzXtBkRJGInS06CIzrY+pjOGG7DuTbTkgmBJ14nTmTTsKOX+uz2jqbWuIb8QaCHR64HrOvCSSHGJnMFfY5xECpUAiLt5wAGqAQIWhZ/RwNrOfGJE+BW7kvJYL8RgMTjyELoTM2ib0cyeadnY1wg+sY2FxI71plqttpJRZVVk0Zb2ShlnK1PoSlZZYRkLEpUrNARVp7Fo9jgmGypWVRkGns6IWr9BCE8hYnlX0ds4NeNoL/BPNEDPe449DipHUxpdidZM8DKb9BBzVHfNPeu+zz6E7Cm7O3mz8lG7JNI52gbgUj7E/RUqc56T3JG2SqDhUqfrYSVm50aKNjX2BjMRdjfHSJTTSPuhp3T1wVkWeoc7z8g8E76Odu+7CylrNdGkdFPsp1ajmiQwO+6W+JCaK7zmY0HUYnjdcQrzb2OOOsJt0HEx+tpWL/ETNFoRMavbKjTDqInWHUceDiipba0erZ4+04QOFypBWw9x2kRnLWEfzYqOnVaM0DY3DHbGCje1Gi9qBzzstVx7VnDYzkUy7o4ggcVE70oqY/sWuA/6bh0wjmuuIJwJcd+IHRL2DhmMTqx7woWtq/StqBxdX0qdAJp0wToDjPy3pB3hRD0wED1SDqhpb1krrrTQLgQ9snQYAPcCsmrkzEgid4nwWi1NX6ZvTgUmZfa5s1KRjQWiOZiFF/xHQcY7BzvxU+mKnq5Ipj+G0HTAhRuyU2Mx4PPjnVb2oLagRVbTRIxstYDZdI6FZVQ2Nxxp12nYGzyMLWGTIOBfuvHuxBSV7CT77hsIb3ELN6kvUv2LUF4zDqZMs8erUrt2Oo/7XKs6yR7NZp2FtQHkWx1W9SscZy7hh3YKa6DgRO9K2/B9emBRNRpmWnaHNnlM81qWfLVVmMvHE92ZWmWdmoD9bD3qX6OyNI4KXGXwakvpPY/SmuTgC7bcnqBK6PJ3pvXwaWvgZ8553wVz9BjPdcG7TI6wrdN13MWu7uBEKXa7RaZ6DY/SZjwJaQdOHdHktGjaKTznx1f5XnlCodDZw0PjvB71Yp5RczOyoNOaUIdno5sLSMFJZ7GG5lxWTfSEgxecBqLD5ldLZMtSBjPPxVpiNpoUgVRlrBVilXCoRKCnAphKQSgCSUXk2UoQA6UiVIgDxv6Zn9Qx9mPF0Jgygwfw3/Kwf3BVfqugfZLeZ8Ch2RmH4DuJ75XpcnmFs5SpnMHDgD1BwUlnyg3SXEfdP9qz3ZCboY07ifNVxkRgOMA7/wBdyho0TOhGUAfi5O8klR4zkuHPxCw3ZEjNMbHnyURyU5pwbzM98KNtFbj9Nupaqfxn+bxwSMtbTheI2zPgsY0aoz3e5MvvHus6+araiLdkbxcP+Yd90HpdCVlvpges4TrLD/aVzrn1dAaN36KZ2tUfENxI/JQ9KI1qyOjOUWHM+mR95w6EJptRObsjsLge8Ln77j77mna0d6befOL2H7wHl4oWlFeBuyfp0b6zw3MyNh8GhZddxz3WjiVEy01Bma126O5ONrq/d2GnKtQSJc2xpB0NndPkm9sBnBR9KqtxuB34f0UhyrrYRwnvhMViF7DmJHGO9OY3VjsLkx2UhPujZcPmnNt7DobzI5SI6o4Dkfc1jrPgkNnnMCeCR1tA/hmNciOYCj+mtPuzsFTwIlLGPweT+kjmMHtAjb+sEFlL4vCfBIy1j/lVOBJ6HBS06wJzVG72f7Z7k1GPgnJkQs7DmPVs+CWpYhoJ5A9ytuscjGBtMDwUIszfibOyPCFL00NTZT+iQDjyb3q1Zb4AipuwcCO5SihOAc12zCehlNdYHT7LJ1E/mpwiVky9SyjUaf3snUcetwwtCh6Qv2E7JHi2eS599jf/AMuN0+Cgqsc3O2oNpc4DrHentRDckdrQ9KKuqRokjxJKvs9JK4/hMn7x/ILzdtoIzOcN5DvGe9TNtrh/E6E9CBCl6SfQ1rNdno//ABjaR/AYeJ786mPp3VHtWaOfQ4jnC87pZeeM1R/UdFOPSF+mo4bmtPUyo2f1L3jta3+oD9FIDeHHuTqHp473qU7j5lclT9IzpLXbLpvdCB0KloZUa7O3gW4cMUtpj3Uej0PSNrmglkTovBIvOTlRwzNZH/k/2oU7Mi92JiiuBmc7i8kf1J4ymdAB24z0lWPoJnAO3z3jBK6yTn7y3uK7zhI6WVyM45YnrCf9aOOYO4tA8I6ppsJ+Ecye8JhsrvhPAO/3eCKAkdlA6akcWjuKUZS+3e3hvSIVV4I90cXEdAmBrjhhulx6khKkFs0/rhkYid7Y64qJ+UmEfu52z5DwVI2Z/wAOH3W98ym9kdMA6i69/KliismXG2xo/hM/9l09Wp9S20vhj8bj1afBUBUeMzuDYb0OKHWyppLuIA6mZ5ICy3TtFImJcPxP/uEKZ1FhGBO92I5tJWX9IPwk7he7oCeAZkYHaY/whCslqZPpOPqnH7LxB4Ak9E36nb8PEnHmFGalQnHNq9Y88CldadmI1ADvSAVuR27RtDipW2AAYPdxcY7lCKzpm6N9z+4BO+kv0xzPjgmgFdYn6qbh+tIhQ/VJ+GNzv8qdrn5744ls90Ka9U1tO3DwhP8A2BmmwFuI7QbQAe6FG6p8TgfvUvIStkVH6mxx706dccwe+Ck18CzDNKkdMbg7ucouxbofOzELoO0b+p/PvSvYwjMT+HzBRigs5t1AaRz/AMpOxafdaVtPs7BjdA/D5NStbTPvtadwx4EBTgh5GQ2iIi7hqlTsDc14j8XnKvGzsn2/5B4BPFlacz2bzTTpILZTF7MHT/5Gz3AqUWl7Ri523AEcxipzk5pOL6fytKnbZmtzlk67oafFNEspjKoGDiHfMRxBJ5JzMoMP8OmTscWHhIjqrLrCHZn/ANJ/qCi+qzP7wbrrfBPkLJm16Z9qm8cWuHdjzU1IWUiHF7dhY6OQcVA3I20j7pjuClZkkkG7UeY0SHc5QxpllllshwD2bjI7wCnuyRR0E8C49CDKzjYKgOFRw3t8j4J7rC8D2z+F729CIU4js1W5BpR7Q6eaFgGyVPjrfNPWEJYsLXwefSDH2R835QlGW2u9oCN3kqgsEH2uo7oUps32ncg7wV0xWjQp5Vp6Ok+WCe230tJ6s8Ssw2cjNLtwAPIhNNNw0PH4R4EIoLNoVqehw6eCO3brasQNcM175Y6yZT+3qaL44/4SodmwCDm7x5pPo4IzLGDqut/Bzh5oa+p8bvxEnqjkODWNkOp3AHDknHJ2knhd7yR4rNpvPxgcT3IuOJ9oHcD4J0xcF52TsMYO4nrKr1MmtGsDY6P7lULXzmPzO7lC+zu1gcXeKOQ4LpsYGdwja9IaQ+y4bBPe5UBZHDEEnaMe4KN1E6ZP4SlYUaQptGYNbt9k/rimObOAqxsvjxjvWeKEbDuB70kxnkbLpA6DwRYUazbO7TLt35Jj2N0gjdM9BhzVCm+Pddw84VpmUo0v4kxzBTsKB1Nk/wAQd3DEp93D1SI2g+afTyqNIHOfBP8ArhukDhMIEVjUd8I4T3TKhIM+0Rz8J7lq08qNPuuG4DxTzaKWc59rSD3IAxrs4Xwd48QEjrBtngT3lbguuzEHZPgmCzgZ2AfrglwHJjGk8YGOg5yEyN42g/nC3hUaDpjVHkoHVqYPvidN1xHPEdEDMtjjodzP+VIbQYiD+Eq+aTHe9O8DxCjqUaY18GnyhOhFJ1pnPe3HHonmqIxzai3uz9ysGzNI9UndHmAijYW6S3l5ORQEH01wzOuj8OI4hOGUSPZqFu5re/GFbdkwbeF4DkSlp5IYTIbjuH+UqAZZsrGfbneA3+kiVdbllwEe1sIJHNIzJDTgQN0+BwT25EYPdaOA8fBHA+SP67Gmzjk7/ahSfVLPhp/ypUqQ7ZObMdYTHUY0hCErZVIUWY8OCe2hv5oQplJlKKIqlBurw7lGWM1n9cEITUmKUUL9GboJSmybSeDfJCEZMMFQ36v2A748AFG+xn4GcZPLFCFWTJcUQVLK4/CBuMf1eCcLEYwDf6e6UIQmJog+jO38Qf6gFGZ0jh+YchCpiXIrKN7PG5xJ7we9Wfq3US3dm5IQiwoYbGdJB4Ge9Pp2QnORy80qEmwSHOycw4aePmgZMAzY7/zKEJ2DQ36qbpjgI54wpGZP1HgZQhAUO+qG/CCePilp2W6cC5v62HFCEmxpEt0e9ddtLYPMJ5sgOhCEg7In2MDMOOB71G+xYSCd+HhHihCqyaK1WyVBiHzsdJUVQOHtuE7BPeEIQFDRXJwBa6dbG/kkdaCzOOIiOQIQhIB7La7S4jeXeZ8FNTygSYvk7p8R4oQmIcWzjLuaEITCj//Z"/>
          <p:cNvSpPr>
            <a:spLocks noChangeAspect="1" noChangeArrowheads="1"/>
          </p:cNvSpPr>
          <p:nvPr/>
        </p:nvSpPr>
        <p:spPr bwMode="auto">
          <a:xfrm>
            <a:off x="63500" y="-812800"/>
            <a:ext cx="24955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76" name="AutoShape 4" descr="data:image/jpg;base64,/9j/4AAQSkZJRgABAQAAAQABAAD/2wCEAAkGBhQSERQUExQWFRUWFBUUFxQYFxgcGhcUFBQVFBUXFRYZICYeFxkkGRQUHy8gJCcpLCwsFR4xNTAqNSYrLCkBCQoKDgwOGg8PGi8kHBwpLCkpLCwqLCwpLCksKSksLCwpLCwsLCwpLCkpLC0sLCksLCwpLCwsLCkpLCwsLCksLP/AABEIALcBEwMBIgACEQEDEQH/xAAbAAABBQEBAAAAAAAAAAAAAAAAAQIDBAUGB//EAEgQAAEDAQMJBAYHBwIGAwEAAAEAAhEDBBIhBTFBUWFxgZGhE7HB0QYiMkJSkhQVYnKC4fAjM0OissLxB9IWU2Nzg5NEo+I0/8QAGQEAAwEBAQAAAAAAAAAAAAAAAAECAwQF/8QAKREAAgIBBQEAAAUFAQAAAAAAAAECERIDEyExQVEEMmGRoSIjUnGxFP/aAAwDAQACEQMRAD8A6tCSULuOYVKklCQCoQhAAlSIQAqEIQAIQhAgQiUIAEIQgAQhCABIlQgBEIQgBEJUiABCEiAFlIhCBAhCRACpEITAEISIEKhIhADRVGsc0r6oGcgbyFy9PJjtJB4hJUsbtMzt80cF8nSfT6fxt5hTtfOYrlmZKedI+YJ/1e9pz8j35lDnFelqEn4dRKJXKWm0VGZ3HH7RT6GV7uPauM6AfOUs0GB1EoXKfWzy7B79xKkGXn/Fm1geSFMTidOllcw30ieBiQfw+Sc70mf8LU8hNHSyhYLPSU+8zkdCnb6SUtN4HVE9UWgo10Ss6nl2iTF6N4PergtDSJvNjXITESolRfSmfE3mE4VAcxB4piHolJKEhiolIhACoSIQAISEoQAqEkpJQA5IklEoAVCSUIAEJJQmAqEiECoVCRCQUc+61OOeDvDvNAtGxvUJ/wBFOioUBpHvA8AfzXTwc1saLV+g9PFq1XuBBQR9kclH2ZP8McDjwEYpUhptDn1p0u4jyKkZWbpP8k96Y+zNYYc15PvFsQDpAw9YjSZAmd6LXY7j4EubDSDBBIc0OEjGDjiNamoviispLmxz2USMbn/rjqMUgsdI4XqYB1g98T1UNyDmdvSS34uYS24huSLIyBRd/Ept/FU8WlXcl+hlFzv2lpa1s5g5t4jYSIHJZRoj4m8kGkRpH8wSekvGUtV/Dcyn6K2Rma0l2GYBjjzBA6LEfkigffcN4BnqIStpu28HHxQS4aXfMFK0UvSnrv4NOQ6RxDnTox/IqQ5Khvqvadh/woxVOs8mlOvH9N8lW1XTFu32is9jmnN4hFwxOMblZFU7P5gl7XaODj4rSjOyCllJwzOPOVco5fcBBDDtMzxghRCqdvNvklbWcM0jcPIiUnFMFJosjLbpmGxqxjvnqnDLhn2WxqBI6klU+1I0c2nzQ+0k6QPmHcocPhan9LbssknAQNWfrgnVMtj4d8nuVWnbI0NO898hWqGVw2f2bNWcfks5Ka6RtGUH2/4Koy81p/dEE/rSpW+kbZxY4bcFeb6QC7d7BhGogO7yqjrRTBJFIN1BoMcRBlZ/3P8AEr+3/kMd6Qj4SeIS/wDEAwlpHFRVXUnmT6p0epAG/ABQOsjCf3kE7BHCSAllL4VivpoHL1Ma80zhHerNXLFOKYBmWX5EEQ4mMQdQCyrP6I16xPZvpNa3F1RwJaBOkNcDJ1A4puUMiVi/1RLA1rQROZjQ2S3F2MExjnzoz57Fg/Eav1pT+LoUDKdOYvDrHNc+3JFcH924jXHgceicMlV5/dux/WlD1EvUC05fDofp7PiCd9KZ8TeYWAcl14Ms3Q5vmqlWyVxnpujge4pbq+oWEvjOtFUaxzSh64N9oqtOLXDfI5YKxTtxGIJ3g49E4amYpLE7WULizll3xO5lCe4hGoaWto3yR4JnYCcxH4574ThTOhw6nxUrXkAzoGiZ4DTzXachCBqd/SeiuNqGm0HG+4ergPVaffMaTjHE6ll2X0nsz33JcS3O14LBIj1SGh9TPn9QdVoC0sfeJdLoBJml6xwHqMe+m8bAW7pwCyc0+DZaUqsZZ7znNaMJIb7wzmNSltNe89zgcCTGJzZh0hDcoUqQLnOfTgODe0pV6cuLSB6z6fZjPPt6ElgNOqDcq0XkaBWpkkaxBnhnVX6LblRWLcc8dymDz9k8f8q/VyMYcbohri2SS0GBJLS8QWwc8qi6wPkXWg7Guou5AOvJ5xfpGMkNnW1p4x3BL2QOdg4R/lSusD4xpO4tI8CFW7N04su8R3QE7QqFNBoPskHWJ8Co7uOd/MeIUrGgmPWHAx80QpHWfb3lAiDe7mAO7yTxv6t8wl+iuzXuRjwTKtlLRnB45+iOAoswTgM+7yKfaLEW3w6o2+ymyo5haQ4X3QQWnGG4S6MJGuVRs73OIiAG4l4zCPhOl32sw6otVLt3vf6zrxmXkEvj2S5xGYRE6RojA5Sk/DeMFXJM2xPLbwDXtgk3YkAYkubF5o2kAKu5p1YfrSFWbba1EHtGOaCIc9hvMIkOxwvMxAzg5lcbbL1MvaO0HxB4z6r+g/fT3MfzE7WX5SMzOYcynXj9rg7wJUlltAeJ9djoxY+AR+Kbh3yNyV7gDiDO0CesLRST6M3FrsZ2mu/yB8EQPi5tCdTa06eMeIcVOaeGcframIrXRrbyA8UnZ/d4GPFTuYBnLeMeIS/RwRgBwhFiKzpEk3gM5MmOaLFbKL3hr61wHC97UE5iRgYWflH0ipUS6mGF7szny2GtzlrcMSTnOobSrFF9FtyrUoXiDIpvu+s6ARMTgMCeWCxlqrlI2jpvhs6DK2VmXBZ7PPZMMuMNmq/S94JBGwRo3Rj8D8h/tKjyZVoudUcWHtHNJBERec4XnOIOqYwzkKcUdp/W9PTqhal2IKhGZxHGqPFSNtzxmqH5z/cFG6kdJ6f/AJKa0nX0/wAK8YvwjKS9LDMp1Bme752nvTK1re/O94OtpGO+M6juY+yDtg/ml7D7I7lL0oPwpas16yMuqf8AOrcQ0/2lRlrpxqA/fosPUNCkLRPs46gcepSujS144qdnT+Fb+p9K5sjTiW0Dt7J3g5Cmu/f6JUbEPgb8/v8AwsCuNYKC7SIHMeKqtAIzR8wT2kj3Hd/ULYyM/LOQ+0cK1BzWWhvvXoFRvwPzSIwn9C96NU6FpaQ8NZUBLXMIuua8ZwS2DuM4yisSB+7PXy71WoGiagdUZXaYINSk6HEaAR7LwDrI755NfQyWUezp0dbF1Lo3G+j1Bh9R1Wk7NLHx1Mujiq1s9Fi/PUZV/wC9RY44a6j77uQCdTswDmilbWEu9mlXik92b2b+D8+hxVq1i0UR+0okAaRIHA4jquBT1IendUWYzPRaozFjLmb9xaKtM4bXvDf5IRVslpb7T7VH22UrS2B9tzWADbK1LPlwHOHDr3StOjbGOHtCc+P5rVfitRd8k7cWcrZ8ovmL1meRoNOvTdx7K9THMLfsVvr1G9mKbvavX6VspvMEAQWEtMYZjCsWqjeHrC8PtesOTpCioejzH4XRmwAJaPlaQOir/wBN9onaXhNlDLNOmwMffpvEAmvZhDsTeMsY50mREHRxVGzZSovJn6ODMC5XLC7aGvJ7gpaeRXswp1q1PYH+r8rQJGwlVbd6PV3ZzQqf9ygwH52C/wDzBVHW0/1RMtJsu2mzi6XBtaBEQ1lQGcMLpBjbgsK32+gDcdUuObg8VA9l+cQPZLWNGq8ZwlVLV6O1aPrfRnNn3rPXczpU7Q9w2KhXt72CHV7VTH/Wote3V+8c4E/JwW6lGXUv3M9uvDcNoD2NMsLIJa2m9j5ukiXXSYF4RGw5yIENhtTg6qXkAECJdEuaDmBxgiOq59+UXOgk2SuACATepugYwDVDWtxMwM+Km+muAl1nrtb8VJ7qjMM+LTcV4zu+xOKqjrcl1u0a04gk3dA9YZwARmmYx/Po8iZDqAm4xtNrpvVC1oM7A2C4zrXl1HLNBxgVy06nsaeZu/3Ldyfl60ZqNqDtMBzzgNYD3josdRTaqS4NtJx03lHv+DoPSX0fFka1/aNuXg2bpa5pecDAJaRJxJgwqRtdSnTa03X0w4mI94wDe+XAjbjis+35XtNYBlUioGuDovszjWCxpjZKiZlF4dL6bjiSZbMggiPUccBM5tA1BKLSVE6jc5ZM1bU9sNcAC12ac4IiWnDOJG8EHSq1Qt0tbwu9xTcn5UZJY43WvOYtcLrsbrheiYk4TiCRnV222N9MS9pAm7ejCc+c7II3rphNNHHODTKgoUzmaRuAHWEtbJYNNzmuDDN1pdnnTAwmBjn0hFm/aOiWgAFzje9lozkyP1IU77YHkXcABdaJBw2kTiTidpVv4iVxyc9k30KqOrN9ZlQXgSATLjPqtIzYugHHNK0LbYnMre0yoGHCSQHkGXHHQTPCF0gmz2eRPa1pu4eyzMXbyJaPvO1KtkKz3qzS4+owGq/P7FMTGeMTdHFcy048vw3epK0vTPqWGpTqP7Y3KriCWggwCAQJM6CNqa6mfjHFoPiFbtTnVaj3uOLnFxxwxMxBGbQkFE6BywW8FikjGbylZXDvtsnVh3GUvbEHM3mPIKY0Tp8PFN7D73SOhVWiKY01NY6eSQVBmAJ2fkUjmAaT/MOibcGfA9T1QFEl7YRw8kROk8ACkdU1eHikZVg5u7wCYDuJ5ITTaTqKVIDO+s2DBzmDe4eBU9O0z7Lw4by7xWNXrUdc7mn/AGqNrWRIeRvLfEDkqA3/AKSdAbxCHunQBr0Bc0WhxjtZ4eRTjksg4weY70AatuLHtuPYHA6J6zAIO1ZdG2WuwibPXqNp6g6WjY+k6WcYjcnss7hg26NxnzUrGvb7TidkA+Sw1dFT5XZrp6rj30S2b/UYu/8A6bJRrfbpzRqbyWy1x4NW3k70pydU/jVrMfhr077Nv7SnIja6Fx1osNN3syx33fVPASW8JGxZFspOpe00gHMdB3HMV504OLqSO+E1JWmeyU8kdq29Z30q7RjeoVGnmGlNPaUs95hHxDzGPNeKUbU28CCWuHvA3XDiMQugsX+otvoYNtJqM+Cu0VRzd6/JyzxReR6r9YYyQ0niPNWm5QaW3S0znzT3SV51Q/1Zpuj6TYhtqWaoW/8A1PkaveW9k/0qsFoH7O1Gmfgr0y0je9stA2kqXB+FKSOurVqdSnAcJjNMdDiuUtlAtcdHRbtjsZey9Scys34qT21G/wApKzLdk6MYLdYxHQYIXHYnz0c9asnU3n1mMcdZa2fmieqpVPRWjMtDmO1tc4H+YkDkto0DOfmAe6EsO1A7j4HzWyddGZg1Mh1D/wDIe7ZWa2sM0fxMOiMlWGrZqwqilZ6hAI9QvpugiDh+6HLktc1djhwn+mU3tBrE6sx5HFarUnVWTSIaOVGsBD6NpaLlwCGVmsl96WCmSREuiROYZgFJSyxZnPY01aTJbdeHB1FwcJ9cA4GcPVJEa9CaXFLUqAiCARqObklmwLtKyz2cPBvOeLzXtht0+qRpMjHA4LpKeWBX7OnUpFrqTx2riyO0aHOaQAc940w4gkiCCuCfk2gTPZNB1sFw86d0qWnTcwzTtFZn4w8a81Vrj1VZAbz3g3mwxzDUum6CzFt71ZNQybwzAROjMqhsdLs2vc2qL1Rzbhu+yxrSTN0RLnETj7Jzws8V7SJipRfMTfo3TgSfbpnA4nENGc61BlepWrUezdZgYqmqHUq4bBdeJi+2Ri4nMVpHU57ozemjf9IZNeQWuEXBdcQAaJ7NzWj4QQPm2pllrPJdRpx2lRggPJi617ZvRjGIO26uJ7WtSj17bSgyLzBWaDpMksbqzNXW+jWV7PWLnurUxUYGimXOuECGmoC0MYHglp9kOIvAScFrOSUOHZK0/wCq2W8p+hVqpFjqtrbBBcW02hgAbEw458SBxWAzLTqNQ33uqMGEeqTvnA9V11qrVXvNVlSkAxwDL1Zh9g4m40l2LpwiYCyMqemVpZINaiToAoP73NaNKiMpMcopeFuhbBUaHNmCJBxiDmQSdR4R4pnotTvWWkY0EcnELXqWH9FXkZOBi1amv+k+CjvtOYmdhcOhWrVyYDp6nzUByVGkdVWZGBSDAc97+UpzqRwjmQ38lr2XJojNxwUr8mxq6I3B7ZjCidn64IV82c60IzFgebutLDnBO4x3goFppR7HN3k1FWzXc9F45lROY0jBrp3+F3xWlsjgc2swnFrTsv8AmrNKrR0y3c+ekrIqUHaiN5/JOZQ1hx4jyUZP4VijdvUdFbDUT5pwrUowqRueO4GFgmx085vDgD3FDLKz7fyz4p5S+CxR0hbSc0TUBH3h3BNZYafuQQdAqNIO9rs/FYIso0T8v5qelZ9sb24dxVfm4aF10yzbPQ2nUxANN2wgfy4jlCw7V6JV2mWua8cjyOHVbzbG8eyWdPGElR9pGapw/ZlZS/DxfRpHWkuzj6zHtwcMdUFUS8zIzjV4al3otdYj1mh2005PQQqVssDKmegydd1wPIDwWL/DPxmq116jmrPliq1wcD64zOMh+v8AesIePmXS2D/VO10xBr1SB7tYU7Q3nUAqDg8rItOQWj3XN3Ex18lRfkc+6TuIWb0pLw0WpF+noNk/1Qa/97Qs79tKo6i75KwcCY0By1KXpVYXCXi0UNr6Rez56Rf3BeSvyNV0NvDYfDQom0arDgHt3SO5ZuFdo0U7Pb7La7JVH7G1UH6m9o1rsfsPh08FPaMlVGjFhLTpjDmV4a/K1TAPIeNVRjXdSL3VWbH6Rupmac0jro1atPoCQoxKyPWqmTQPdjaMO5UBZXE4E4ce8LkLF/qHaBANoqn/ALrKVYfM8B3Vblm/1FcT67LLUGsdrSd1vsR/Ug4L7qLxq6+fgmtvfDyPnCs2T0lo1c9CqNtN9KsOjmnotOhUszs1YMOqoHMM7bwAHNLJhSMlk6QRwPgrLHzmcN0rd+ppxbDhraQe5QVMlHT1CWQ8TNM/mqOVLM19JzXtBkRJGInS06CIzrY+pjOGG7DuTbTkgmBJ14nTmTTsKOX+uz2jqbWuIb8QaCHR64HrOvCSSHGJnMFfY5xECpUAiLt5wAGqAQIWhZ/RwNrOfGJE+BW7kvJYL8RgMTjyELoTM2ib0cyeadnY1wg+sY2FxI71plqttpJRZVVk0Zb2ShlnK1PoSlZZYRkLEpUrNARVp7Fo9jgmGypWVRkGns6IWr9BCE8hYnlX0ds4NeNoL/BPNEDPe449DipHUxpdidZM8DKb9BBzVHfNPeu+zz6E7Cm7O3mz8lG7JNI52gbgUj7E/RUqc56T3JG2SqDhUqfrYSVm50aKNjX2BjMRdjfHSJTTSPuhp3T1wVkWeoc7z8g8E76Odu+7CylrNdGkdFPsp1ajmiQwO+6W+JCaK7zmY0HUYnjdcQrzb2OOOsJt0HEx+tpWL/ETNFoRMavbKjTDqInWHUceDiipba0erZ4+04QOFypBWw9x2kRnLWEfzYqOnVaM0DY3DHbGCje1Gi9qBzzstVx7VnDYzkUy7o4ggcVE70oqY/sWuA/6bh0wjmuuIJwJcd+IHRL2DhmMTqx7woWtq/StqBxdX0qdAJp0wToDjPy3pB3hRD0wED1SDqhpb1krrrTQLgQ9snQYAPcCsmrkzEgid4nwWi1NX6ZvTgUmZfa5s1KRjQWiOZiFF/xHQcY7BzvxU+mKnq5Ipj+G0HTAhRuyU2Mx4PPjnVb2oLagRVbTRIxstYDZdI6FZVQ2Nxxp12nYGzyMLWGTIOBfuvHuxBSV7CT77hsIb3ELN6kvUv2LUF4zDqZMs8erUrt2Oo/7XKs6yR7NZp2FtQHkWx1W9SscZy7hh3YKa6DgRO9K2/B9emBRNRpmWnaHNnlM81qWfLVVmMvHE92ZWmWdmoD9bD3qX6OyNI4KXGXwakvpPY/SmuTgC7bcnqBK6PJ3pvXwaWvgZ8553wVz9BjPdcG7TI6wrdN13MWu7uBEKXa7RaZ6DY/SZjwJaQdOHdHktGjaKTznx1f5XnlCodDZw0PjvB71Yp5RczOyoNOaUIdno5sLSMFJZ7GG5lxWTfSEgxecBqLD5ldLZMtSBjPPxVpiNpoUgVRlrBVilXCoRKCnAphKQSgCSUXk2UoQA6UiVIgDxv6Zn9Qx9mPF0Jgygwfw3/Kwf3BVfqugfZLeZ8Ch2RmH4DuJ75XpcnmFs5SpnMHDgD1BwUlnyg3SXEfdP9qz3ZCboY07ifNVxkRgOMA7/wBdyho0TOhGUAfi5O8klR4zkuHPxCw3ZEjNMbHnyURyU5pwbzM98KNtFbj9Nupaqfxn+bxwSMtbTheI2zPgsY0aoz3e5MvvHus6+araiLdkbxcP+Yd90HpdCVlvpges4TrLD/aVzrn1dAaN36KZ2tUfENxI/JQ9KI1qyOjOUWHM+mR95w6EJptRObsjsLge8Ln77j77mna0d6befOL2H7wHl4oWlFeBuyfp0b6zw3MyNh8GhZddxz3WjiVEy01Bma126O5ONrq/d2GnKtQSJc2xpB0NndPkm9sBnBR9KqtxuB34f0UhyrrYRwnvhMViF7DmJHGO9OY3VjsLkx2UhPujZcPmnNt7DobzI5SI6o4Dkfc1jrPgkNnnMCeCR1tA/hmNciOYCj+mtPuzsFTwIlLGPweT+kjmMHtAjb+sEFlL4vCfBIy1j/lVOBJ6HBS06wJzVG72f7Z7k1GPgnJkQs7DmPVs+CWpYhoJ5A9ytuscjGBtMDwUIszfibOyPCFL00NTZT+iQDjyb3q1Zb4AipuwcCO5SihOAc12zCehlNdYHT7LJ1E/mpwiVky9SyjUaf3snUcetwwtCh6Qv2E7JHi2eS599jf/AMuN0+Cgqsc3O2oNpc4DrHentRDckdrQ9KKuqRokjxJKvs9JK4/hMn7x/ILzdtoIzOcN5DvGe9TNtrh/E6E9CBCl6SfQ1rNdno//ABjaR/AYeJ786mPp3VHtWaOfQ4jnC87pZeeM1R/UdFOPSF+mo4bmtPUyo2f1L3jta3+oD9FIDeHHuTqHp473qU7j5lclT9IzpLXbLpvdCB0KloZUa7O3gW4cMUtpj3Uej0PSNrmglkTovBIvOTlRwzNZH/k/2oU7Mi92JiiuBmc7i8kf1J4ymdAB24z0lWPoJnAO3z3jBK6yTn7y3uK7zhI6WVyM45YnrCf9aOOYO4tA8I6ppsJ+Ecye8JhsrvhPAO/3eCKAkdlA6akcWjuKUZS+3e3hvSIVV4I90cXEdAmBrjhhulx6khKkFs0/rhkYid7Y64qJ+UmEfu52z5DwVI2Z/wAOH3W98ym9kdMA6i69/KliismXG2xo/hM/9l09Wp9S20vhj8bj1afBUBUeMzuDYb0OKHWyppLuIA6mZ5ICy3TtFImJcPxP/uEKZ1FhGBO92I5tJWX9IPwk7he7oCeAZkYHaY/whCslqZPpOPqnH7LxB4Ak9E36nb8PEnHmFGalQnHNq9Y88CldadmI1ADvSAVuR27RtDipW2AAYPdxcY7lCKzpm6N9z+4BO+kv0xzPjgmgFdYn6qbh+tIhQ/VJ+GNzv8qdrn5744ls90Ka9U1tO3DwhP8A2BmmwFuI7QbQAe6FG6p8TgfvUvIStkVH6mxx706dccwe+Ck18CzDNKkdMbg7ucouxbofOzELoO0b+p/PvSvYwjMT+HzBRigs5t1AaRz/AMpOxafdaVtPs7BjdA/D5NStbTPvtadwx4EBTgh5GQ2iIi7hqlTsDc14j8XnKvGzsn2/5B4BPFlacz2bzTTpILZTF7MHT/5Gz3AqUWl7Ri523AEcxipzk5pOL6fytKnbZmtzlk67oafFNEspjKoGDiHfMRxBJ5JzMoMP8OmTscWHhIjqrLrCHZn/ANJ/qCi+qzP7wbrrfBPkLJm16Z9qm8cWuHdjzU1IWUiHF7dhY6OQcVA3I20j7pjuClZkkkG7UeY0SHc5QxpllllshwD2bjI7wCnuyRR0E8C49CDKzjYKgOFRw3t8j4J7rC8D2z+F729CIU4js1W5BpR7Q6eaFgGyVPjrfNPWEJYsLXwefSDH2R835QlGW2u9oCN3kqgsEH2uo7oUps32ncg7wV0xWjQp5Vp6Ok+WCe230tJ6s8Ssw2cjNLtwAPIhNNNw0PH4R4EIoLNoVqehw6eCO3brasQNcM175Y6yZT+3qaL44/4SodmwCDm7x5pPo4IzLGDqut/Bzh5oa+p8bvxEnqjkODWNkOp3AHDknHJ2knhd7yR4rNpvPxgcT3IuOJ9oHcD4J0xcF52TsMYO4nrKr1MmtGsDY6P7lULXzmPzO7lC+zu1gcXeKOQ4LpsYGdwja9IaQ+y4bBPe5UBZHDEEnaMe4KN1E6ZP4SlYUaQptGYNbt9k/rimObOAqxsvjxjvWeKEbDuB70kxnkbLpA6DwRYUazbO7TLt35Jj2N0gjdM9BhzVCm+Pddw84VpmUo0v4kxzBTsKB1Nk/wAQd3DEp93D1SI2g+afTyqNIHOfBP8ArhukDhMIEVjUd8I4T3TKhIM+0Rz8J7lq08qNPuuG4DxTzaKWc59rSD3IAxrs4Xwd48QEjrBtngT3lbguuzEHZPgmCzgZ2AfrglwHJjGk8YGOg5yEyN42g/nC3hUaDpjVHkoHVqYPvidN1xHPEdEDMtjjodzP+VIbQYiD+Eq+aTHe9O8DxCjqUaY18GnyhOhFJ1pnPe3HHonmqIxzai3uz9ysGzNI9UndHmAijYW6S3l5ORQEH01wzOuj8OI4hOGUSPZqFu5re/GFbdkwbeF4DkSlp5IYTIbjuH+UqAZZsrGfbneA3+kiVdbllwEe1sIJHNIzJDTgQN0+BwT25EYPdaOA8fBHA+SP67Gmzjk7/ahSfVLPhp/ypUqQ7ZObMdYTHUY0hCErZVIUWY8OCe2hv5oQplJlKKIqlBurw7lGWM1n9cEITUmKUUL9GboJSmybSeDfJCEZMMFQ36v2A748AFG+xn4GcZPLFCFWTJcUQVLK4/CBuMf1eCcLEYwDf6e6UIQmJog+jO38Qf6gFGZ0jh+YchCpiXIrKN7PG5xJ7we9Wfq3US3dm5IQiwoYbGdJB4Ge9Pp2QnORy80qEmwSHOycw4aePmgZMAzY7/zKEJ2DQ36qbpjgI54wpGZP1HgZQhAUO+qG/CCePilp2W6cC5v62HFCEmxpEt0e9ddtLYPMJ5sgOhCEg7In2MDMOOB71G+xYSCd+HhHihCqyaK1WyVBiHzsdJUVQOHtuE7BPeEIQFDRXJwBa6dbG/kkdaCzOOIiOQIQhIB7La7S4jeXeZ8FNTygSYvk7p8R4oQmIcWzjLuaEITCj//Z"/>
          <p:cNvSpPr>
            <a:spLocks noChangeAspect="1" noChangeArrowheads="1"/>
          </p:cNvSpPr>
          <p:nvPr/>
        </p:nvSpPr>
        <p:spPr bwMode="auto">
          <a:xfrm>
            <a:off x="63500" y="-812800"/>
            <a:ext cx="24955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78" name="AutoShape 6" descr="data:image/jpg;base64,/9j/4AAQSkZJRgABAQAAAQABAAD/2wCEAAkGBhQSERQUExQWFRUWFBUUFxQYFxgcGhcUFBQVFBUXFRYZICYeFxkkGRQUHy8gJCcpLCwsFR4xNTAqNSYrLCkBCQoKDgwOGg8PGi8kHBwpLCkpLCwqLCwpLCksKSksLCwpLCwsLCwpLCkpLC0sLCksLCwpLCwsLCkpLCwsLCksLP/AABEIALcBEwMBIgACEQEDEQH/xAAbAAABBQEBAAAAAAAAAAAAAAAAAQIDBAUGB//EAEgQAAEDAQMJBAYHBwIGAwEAAAEAAhEDBBIhBTFBUWFxgZGhE7HB0QYiMkJSkhQVYnKC4fAjM0OissLxB9IWU2Nzg5NEo+I0/8QAGQEAAwEBAQAAAAAAAAAAAAAAAAECAwQF/8QAKREAAgIBBQEAAAUFAQAAAAAAAAECERIDEyExQVEEMmGRoSIjUnGxFP/aAAwDAQACEQMRAD8A6tCSULuOYVKklCQCoQhAAlSIQAqEIQAIQhAgQiUIAEIQgAQhCABIlQgBEIQgBEJUiABCEiAFlIhCBAhCRACpEITAEISIEKhIhADRVGsc0r6oGcgbyFy9PJjtJB4hJUsbtMzt80cF8nSfT6fxt5hTtfOYrlmZKedI+YJ/1e9pz8j35lDnFelqEn4dRKJXKWm0VGZ3HH7RT6GV7uPauM6AfOUs0GB1EoXKfWzy7B79xKkGXn/Fm1geSFMTidOllcw30ieBiQfw+Sc70mf8LU8hNHSyhYLPSU+8zkdCnb6SUtN4HVE9UWgo10Ss6nl2iTF6N4PergtDSJvNjXITESolRfSmfE3mE4VAcxB4piHolJKEhiolIhACoSIQAISEoQAqEkpJQA5IklEoAVCSUIAEJJQmAqEiECoVCRCQUc+61OOeDvDvNAtGxvUJ/wBFOioUBpHvA8AfzXTwc1saLV+g9PFq1XuBBQR9kclH2ZP8McDjwEYpUhptDn1p0u4jyKkZWbpP8k96Y+zNYYc15PvFsQDpAw9YjSZAmd6LXY7j4EubDSDBBIc0OEjGDjiNamoviispLmxz2USMbn/rjqMUgsdI4XqYB1g98T1UNyDmdvSS34uYS24huSLIyBRd/Ept/FU8WlXcl+hlFzv2lpa1s5g5t4jYSIHJZRoj4m8kGkRpH8wSekvGUtV/Dcyn6K2Rma0l2GYBjjzBA6LEfkigffcN4BnqIStpu28HHxQS4aXfMFK0UvSnrv4NOQ6RxDnTox/IqQ5Khvqvadh/woxVOs8mlOvH9N8lW1XTFu32is9jmnN4hFwxOMblZFU7P5gl7XaODj4rSjOyCllJwzOPOVco5fcBBDDtMzxghRCqdvNvklbWcM0jcPIiUnFMFJosjLbpmGxqxjvnqnDLhn2WxqBI6klU+1I0c2nzQ+0k6QPmHcocPhan9LbssknAQNWfrgnVMtj4d8nuVWnbI0NO898hWqGVw2f2bNWcfks5Ka6RtGUH2/4Koy81p/dEE/rSpW+kbZxY4bcFeb6QC7d7BhGogO7yqjrRTBJFIN1BoMcRBlZ/3P8AEr+3/kMd6Qj4SeIS/wDEAwlpHFRVXUnmT6p0epAG/ABQOsjCf3kE7BHCSAllL4VivpoHL1Ma80zhHerNXLFOKYBmWX5EEQ4mMQdQCyrP6I16xPZvpNa3F1RwJaBOkNcDJ1A4puUMiVi/1RLA1rQROZjQ2S3F2MExjnzoz57Fg/Eav1pT+LoUDKdOYvDrHNc+3JFcH924jXHgceicMlV5/dux/WlD1EvUC05fDofp7PiCd9KZ8TeYWAcl14Ms3Q5vmqlWyVxnpujge4pbq+oWEvjOtFUaxzSh64N9oqtOLXDfI5YKxTtxGIJ3g49E4amYpLE7WULizll3xO5lCe4hGoaWto3yR4JnYCcxH4574ThTOhw6nxUrXkAzoGiZ4DTzXachCBqd/SeiuNqGm0HG+4ergPVaffMaTjHE6ll2X0nsz33JcS3O14LBIj1SGh9TPn9QdVoC0sfeJdLoBJml6xwHqMe+m8bAW7pwCyc0+DZaUqsZZ7znNaMJIb7wzmNSltNe89zgcCTGJzZh0hDcoUqQLnOfTgODe0pV6cuLSB6z6fZjPPt6ElgNOqDcq0XkaBWpkkaxBnhnVX6LblRWLcc8dymDz9k8f8q/VyMYcbohri2SS0GBJLS8QWwc8qi6wPkXWg7Guou5AOvJ5xfpGMkNnW1p4x3BL2QOdg4R/lSusD4xpO4tI8CFW7N04su8R3QE7QqFNBoPskHWJ8Co7uOd/MeIUrGgmPWHAx80QpHWfb3lAiDe7mAO7yTxv6t8wl+iuzXuRjwTKtlLRnB45+iOAoswTgM+7yKfaLEW3w6o2+ymyo5haQ4X3QQWnGG4S6MJGuVRs73OIiAG4l4zCPhOl32sw6otVLt3vf6zrxmXkEvj2S5xGYRE6RojA5Sk/DeMFXJM2xPLbwDXtgk3YkAYkubF5o2kAKu5p1YfrSFWbba1EHtGOaCIc9hvMIkOxwvMxAzg5lcbbL1MvaO0HxB4z6r+g/fT3MfzE7WX5SMzOYcynXj9rg7wJUlltAeJ9djoxY+AR+Kbh3yNyV7gDiDO0CesLRST6M3FrsZ2mu/yB8EQPi5tCdTa06eMeIcVOaeGcframIrXRrbyA8UnZ/d4GPFTuYBnLeMeIS/RwRgBwhFiKzpEk3gM5MmOaLFbKL3hr61wHC97UE5iRgYWflH0ipUS6mGF7szny2GtzlrcMSTnOobSrFF9FtyrUoXiDIpvu+s6ARMTgMCeWCxlqrlI2jpvhs6DK2VmXBZ7PPZMMuMNmq/S94JBGwRo3Rj8D8h/tKjyZVoudUcWHtHNJBERec4XnOIOqYwzkKcUdp/W9PTqhal2IKhGZxHGqPFSNtzxmqH5z/cFG6kdJ6f/AJKa0nX0/wAK8YvwjKS9LDMp1Bme752nvTK1re/O94OtpGO+M6juY+yDtg/ml7D7I7lL0oPwpas16yMuqf8AOrcQ0/2lRlrpxqA/fosPUNCkLRPs46gcepSujS144qdnT+Fb+p9K5sjTiW0Dt7J3g5Cmu/f6JUbEPgb8/v8AwsCuNYKC7SIHMeKqtAIzR8wT2kj3Hd/ULYyM/LOQ+0cK1BzWWhvvXoFRvwPzSIwn9C96NU6FpaQ8NZUBLXMIuua8ZwS2DuM4yisSB+7PXy71WoGiagdUZXaYINSk6HEaAR7LwDrI755NfQyWUezp0dbF1Lo3G+j1Bh9R1Wk7NLHx1Mujiq1s9Fi/PUZV/wC9RY44a6j77uQCdTswDmilbWEu9mlXik92b2b+D8+hxVq1i0UR+0okAaRIHA4jquBT1IendUWYzPRaozFjLmb9xaKtM4bXvDf5IRVslpb7T7VH22UrS2B9tzWADbK1LPlwHOHDr3StOjbGOHtCc+P5rVfitRd8k7cWcrZ8ovmL1meRoNOvTdx7K9THMLfsVvr1G9mKbvavX6VspvMEAQWEtMYZjCsWqjeHrC8PtesOTpCioejzH4XRmwAJaPlaQOir/wBN9onaXhNlDLNOmwMffpvEAmvZhDsTeMsY50mREHRxVGzZSovJn6ODMC5XLC7aGvJ7gpaeRXswp1q1PYH+r8rQJGwlVbd6PV3ZzQqf9ygwH52C/wDzBVHW0/1RMtJsu2mzi6XBtaBEQ1lQGcMLpBjbgsK32+gDcdUuObg8VA9l+cQPZLWNGq8ZwlVLV6O1aPrfRnNn3rPXczpU7Q9w2KhXt72CHV7VTH/Wote3V+8c4E/JwW6lGXUv3M9uvDcNoD2NMsLIJa2m9j5ukiXXSYF4RGw5yIENhtTg6qXkAECJdEuaDmBxgiOq59+UXOgk2SuACATepugYwDVDWtxMwM+Km+muAl1nrtb8VJ7qjMM+LTcV4zu+xOKqjrcl1u0a04gk3dA9YZwARmmYx/Po8iZDqAm4xtNrpvVC1oM7A2C4zrXl1HLNBxgVy06nsaeZu/3Ldyfl60ZqNqDtMBzzgNYD3josdRTaqS4NtJx03lHv+DoPSX0fFka1/aNuXg2bpa5pecDAJaRJxJgwqRtdSnTa03X0w4mI94wDe+XAjbjis+35XtNYBlUioGuDovszjWCxpjZKiZlF4dL6bjiSZbMggiPUccBM5tA1BKLSVE6jc5ZM1bU9sNcAC12ac4IiWnDOJG8EHSq1Qt0tbwu9xTcn5UZJY43WvOYtcLrsbrheiYk4TiCRnV222N9MS9pAm7ejCc+c7II3rphNNHHODTKgoUzmaRuAHWEtbJYNNzmuDDN1pdnnTAwmBjn0hFm/aOiWgAFzje9lozkyP1IU77YHkXcABdaJBw2kTiTidpVv4iVxyc9k30KqOrN9ZlQXgSATLjPqtIzYugHHNK0LbYnMre0yoGHCSQHkGXHHQTPCF0gmz2eRPa1pu4eyzMXbyJaPvO1KtkKz3qzS4+owGq/P7FMTGeMTdHFcy048vw3epK0vTPqWGpTqP7Y3KriCWggwCAQJM6CNqa6mfjHFoPiFbtTnVaj3uOLnFxxwxMxBGbQkFE6BywW8FikjGbylZXDvtsnVh3GUvbEHM3mPIKY0Tp8PFN7D73SOhVWiKY01NY6eSQVBmAJ2fkUjmAaT/MOibcGfA9T1QFEl7YRw8kROk8ACkdU1eHikZVg5u7wCYDuJ5ITTaTqKVIDO+s2DBzmDe4eBU9O0z7Lw4by7xWNXrUdc7mn/AGqNrWRIeRvLfEDkqA3/AKSdAbxCHunQBr0Bc0WhxjtZ4eRTjksg4weY70AatuLHtuPYHA6J6zAIO1ZdG2WuwibPXqNp6g6WjY+k6WcYjcnss7hg26NxnzUrGvb7TidkA+Sw1dFT5XZrp6rj30S2b/UYu/8A6bJRrfbpzRqbyWy1x4NW3k70pydU/jVrMfhr077Nv7SnIja6Fx1osNN3syx33fVPASW8JGxZFspOpe00gHMdB3HMV504OLqSO+E1JWmeyU8kdq29Z30q7RjeoVGnmGlNPaUs95hHxDzGPNeKUbU28CCWuHvA3XDiMQugsX+otvoYNtJqM+Cu0VRzd6/JyzxReR6r9YYyQ0niPNWm5QaW3S0znzT3SV51Q/1Zpuj6TYhtqWaoW/8A1PkaveW9k/0qsFoH7O1Gmfgr0y0je9stA2kqXB+FKSOurVqdSnAcJjNMdDiuUtlAtcdHRbtjsZey9Scys34qT21G/wApKzLdk6MYLdYxHQYIXHYnz0c9asnU3n1mMcdZa2fmieqpVPRWjMtDmO1tc4H+YkDkto0DOfmAe6EsO1A7j4HzWyddGZg1Mh1D/wDIe7ZWa2sM0fxMOiMlWGrZqwqilZ6hAI9QvpugiDh+6HLktc1djhwn+mU3tBrE6sx5HFarUnVWTSIaOVGsBD6NpaLlwCGVmsl96WCmSREuiROYZgFJSyxZnPY01aTJbdeHB1FwcJ9cA4GcPVJEa9CaXFLUqAiCARqObklmwLtKyz2cPBvOeLzXtht0+qRpMjHA4LpKeWBX7OnUpFrqTx2riyO0aHOaQAc940w4gkiCCuCfk2gTPZNB1sFw86d0qWnTcwzTtFZn4w8a81Vrj1VZAbz3g3mwxzDUum6CzFt71ZNQybwzAROjMqhsdLs2vc2qL1Rzbhu+yxrSTN0RLnETj7Jzws8V7SJipRfMTfo3TgSfbpnA4nENGc61BlepWrUezdZgYqmqHUq4bBdeJi+2Ri4nMVpHU57ozemjf9IZNeQWuEXBdcQAaJ7NzWj4QQPm2pllrPJdRpx2lRggPJi617ZvRjGIO26uJ7WtSj17bSgyLzBWaDpMksbqzNXW+jWV7PWLnurUxUYGimXOuECGmoC0MYHglp9kOIvAScFrOSUOHZK0/wCq2W8p+hVqpFjqtrbBBcW02hgAbEw458SBxWAzLTqNQ33uqMGEeqTvnA9V11qrVXvNVlSkAxwDL1Zh9g4m40l2LpwiYCyMqemVpZINaiToAoP73NaNKiMpMcopeFuhbBUaHNmCJBxiDmQSdR4R4pnotTvWWkY0EcnELXqWH9FXkZOBi1amv+k+CjvtOYmdhcOhWrVyYDp6nzUByVGkdVWZGBSDAc97+UpzqRwjmQ38lr2XJojNxwUr8mxq6I3B7ZjCidn64IV82c60IzFgebutLDnBO4x3goFppR7HN3k1FWzXc9F45lROY0jBrp3+F3xWlsjgc2swnFrTsv8AmrNKrR0y3c+ekrIqUHaiN5/JOZQ1hx4jyUZP4VijdvUdFbDUT5pwrUowqRueO4GFgmx085vDgD3FDLKz7fyz4p5S+CxR0hbSc0TUBH3h3BNZYafuQQdAqNIO9rs/FYIso0T8v5qelZ9sb24dxVfm4aF10yzbPQ2nUxANN2wgfy4jlCw7V6JV2mWua8cjyOHVbzbG8eyWdPGElR9pGapw/ZlZS/DxfRpHWkuzj6zHtwcMdUFUS8zIzjV4al3otdYj1mh2005PQQqVssDKmegydd1wPIDwWL/DPxmq116jmrPliq1wcD64zOMh+v8AesIePmXS2D/VO10xBr1SB7tYU7Q3nUAqDg8rItOQWj3XN3Ex18lRfkc+6TuIWb0pLw0WpF+noNk/1Qa/97Qs79tKo6i75KwcCY0By1KXpVYXCXi0UNr6Rez56Rf3BeSvyNV0NvDYfDQom0arDgHt3SO5ZuFdo0U7Pb7La7JVH7G1UH6m9o1rsfsPh08FPaMlVGjFhLTpjDmV4a/K1TAPIeNVRjXdSL3VWbH6Rupmac0jro1atPoCQoxKyPWqmTQPdjaMO5UBZXE4E4ce8LkLF/qHaBANoqn/ALrKVYfM8B3Vblm/1FcT67LLUGsdrSd1vsR/Ug4L7qLxq6+fgmtvfDyPnCs2T0lo1c9CqNtN9KsOjmnotOhUszs1YMOqoHMM7bwAHNLJhSMlk6QRwPgrLHzmcN0rd+ppxbDhraQe5QVMlHT1CWQ8TNM/mqOVLM19JzXtBkRJGInS06CIzrY+pjOGG7DuTbTkgmBJ14nTmTTsKOX+uz2jqbWuIb8QaCHR64HrOvCSSHGJnMFfY5xECpUAiLt5wAGqAQIWhZ/RwNrOfGJE+BW7kvJYL8RgMTjyELoTM2ib0cyeadnY1wg+sY2FxI71plqttpJRZVVk0Zb2ShlnK1PoSlZZYRkLEpUrNARVp7Fo9jgmGypWVRkGns6IWr9BCE8hYnlX0ds4NeNoL/BPNEDPe449DipHUxpdidZM8DKb9BBzVHfNPeu+zz6E7Cm7O3mz8lG7JNI52gbgUj7E/RUqc56T3JG2SqDhUqfrYSVm50aKNjX2BjMRdjfHSJTTSPuhp3T1wVkWeoc7z8g8E76Odu+7CylrNdGkdFPsp1ajmiQwO+6W+JCaK7zmY0HUYnjdcQrzb2OOOsJt0HEx+tpWL/ETNFoRMavbKjTDqInWHUceDiipba0erZ4+04QOFypBWw9x2kRnLWEfzYqOnVaM0DY3DHbGCje1Gi9qBzzstVx7VnDYzkUy7o4ggcVE70oqY/sWuA/6bh0wjmuuIJwJcd+IHRL2DhmMTqx7woWtq/StqBxdX0qdAJp0wToDjPy3pB3hRD0wED1SDqhpb1krrrTQLgQ9snQYAPcCsmrkzEgid4nwWi1NX6ZvTgUmZfa5s1KRjQWiOZiFF/xHQcY7BzvxU+mKnq5Ipj+G0HTAhRuyU2Mx4PPjnVb2oLagRVbTRIxstYDZdI6FZVQ2Nxxp12nYGzyMLWGTIOBfuvHuxBSV7CT77hsIb3ELN6kvUv2LUF4zDqZMs8erUrt2Oo/7XKs6yR7NZp2FtQHkWx1W9SscZy7hh3YKa6DgRO9K2/B9emBRNRpmWnaHNnlM81qWfLVVmMvHE92ZWmWdmoD9bD3qX6OyNI4KXGXwakvpPY/SmuTgC7bcnqBK6PJ3pvXwaWvgZ8553wVz9BjPdcG7TI6wrdN13MWu7uBEKXa7RaZ6DY/SZjwJaQdOHdHktGjaKTznx1f5XnlCodDZw0PjvB71Yp5RczOyoNOaUIdno5sLSMFJZ7GG5lxWTfSEgxecBqLD5ldLZMtSBjPPxVpiNpoUgVRlrBVilXCoRKCnAphKQSgCSUXk2UoQA6UiVIgDxv6Zn9Qx9mPF0Jgygwfw3/Kwf3BVfqugfZLeZ8Ch2RmH4DuJ75XpcnmFs5SpnMHDgD1BwUlnyg3SXEfdP9qz3ZCboY07ifNVxkRgOMA7/wBdyho0TOhGUAfi5O8klR4zkuHPxCw3ZEjNMbHnyURyU5pwbzM98KNtFbj9Nupaqfxn+bxwSMtbTheI2zPgsY0aoz3e5MvvHus6+araiLdkbxcP+Yd90HpdCVlvpges4TrLD/aVzrn1dAaN36KZ2tUfENxI/JQ9KI1qyOjOUWHM+mR95w6EJptRObsjsLge8Ln77j77mna0d6befOL2H7wHl4oWlFeBuyfp0b6zw3MyNh8GhZddxz3WjiVEy01Bma126O5ONrq/d2GnKtQSJc2xpB0NndPkm9sBnBR9KqtxuB34f0UhyrrYRwnvhMViF7DmJHGO9OY3VjsLkx2UhPujZcPmnNt7DobzI5SI6o4Dkfc1jrPgkNnnMCeCR1tA/hmNciOYCj+mtPuzsFTwIlLGPweT+kjmMHtAjb+sEFlL4vCfBIy1j/lVOBJ6HBS06wJzVG72f7Z7k1GPgnJkQs7DmPVs+CWpYhoJ5A9ytuscjGBtMDwUIszfibOyPCFL00NTZT+iQDjyb3q1Zb4AipuwcCO5SihOAc12zCehlNdYHT7LJ1E/mpwiVky9SyjUaf3snUcetwwtCh6Qv2E7JHi2eS599jf/AMuN0+Cgqsc3O2oNpc4DrHentRDckdrQ9KKuqRokjxJKvs9JK4/hMn7x/ILzdtoIzOcN5DvGe9TNtrh/E6E9CBCl6SfQ1rNdno//ABjaR/AYeJ786mPp3VHtWaOfQ4jnC87pZeeM1R/UdFOPSF+mo4bmtPUyo2f1L3jta3+oD9FIDeHHuTqHp473qU7j5lclT9IzpLXbLpvdCB0KloZUa7O3gW4cMUtpj3Uej0PSNrmglkTovBIvOTlRwzNZH/k/2oU7Mi92JiiuBmc7i8kf1J4ymdAB24z0lWPoJnAO3z3jBK6yTn7y3uK7zhI6WVyM45YnrCf9aOOYO4tA8I6ppsJ+Ecye8JhsrvhPAO/3eCKAkdlA6akcWjuKUZS+3e3hvSIVV4I90cXEdAmBrjhhulx6khKkFs0/rhkYid7Y64qJ+UmEfu52z5DwVI2Z/wAOH3W98ym9kdMA6i69/KliismXG2xo/hM/9l09Wp9S20vhj8bj1afBUBUeMzuDYb0OKHWyppLuIA6mZ5ICy3TtFImJcPxP/uEKZ1FhGBO92I5tJWX9IPwk7he7oCeAZkYHaY/whCslqZPpOPqnH7LxB4Ak9E36nb8PEnHmFGalQnHNq9Y88CldadmI1ADvSAVuR27RtDipW2AAYPdxcY7lCKzpm6N9z+4BO+kv0xzPjgmgFdYn6qbh+tIhQ/VJ+GNzv8qdrn5744ls90Ka9U1tO3DwhP8A2BmmwFuI7QbQAe6FG6p8TgfvUvIStkVH6mxx706dccwe+Ck18CzDNKkdMbg7ucouxbofOzELoO0b+p/PvSvYwjMT+HzBRigs5t1AaRz/AMpOxafdaVtPs7BjdA/D5NStbTPvtadwx4EBTgh5GQ2iIi7hqlTsDc14j8XnKvGzsn2/5B4BPFlacz2bzTTpILZTF7MHT/5Gz3AqUWl7Ri523AEcxipzk5pOL6fytKnbZmtzlk67oafFNEspjKoGDiHfMRxBJ5JzMoMP8OmTscWHhIjqrLrCHZn/ANJ/qCi+qzP7wbrrfBPkLJm16Z9qm8cWuHdjzU1IWUiHF7dhY6OQcVA3I20j7pjuClZkkkG7UeY0SHc5QxpllllshwD2bjI7wCnuyRR0E8C49CDKzjYKgOFRw3t8j4J7rC8D2z+F729CIU4js1W5BpR7Q6eaFgGyVPjrfNPWEJYsLXwefSDH2R835QlGW2u9oCN3kqgsEH2uo7oUps32ncg7wV0xWjQp5Vp6Ok+WCe230tJ6s8Ssw2cjNLtwAPIhNNNw0PH4R4EIoLNoVqehw6eCO3brasQNcM175Y6yZT+3qaL44/4SodmwCDm7x5pPo4IzLGDqut/Bzh5oa+p8bvxEnqjkODWNkOp3AHDknHJ2knhd7yR4rNpvPxgcT3IuOJ9oHcD4J0xcF52TsMYO4nrKr1MmtGsDY6P7lULXzmPzO7lC+zu1gcXeKOQ4LpsYGdwja9IaQ+y4bBPe5UBZHDEEnaMe4KN1E6ZP4SlYUaQptGYNbt9k/rimObOAqxsvjxjvWeKEbDuB70kxnkbLpA6DwRYUazbO7TLt35Jj2N0gjdM9BhzVCm+Pddw84VpmUo0v4kxzBTsKB1Nk/wAQd3DEp93D1SI2g+afTyqNIHOfBP8ArhukDhMIEVjUd8I4T3TKhIM+0Rz8J7lq08qNPuuG4DxTzaKWc59rSD3IAxrs4Xwd48QEjrBtngT3lbguuzEHZPgmCzgZ2AfrglwHJjGk8YGOg5yEyN42g/nC3hUaDpjVHkoHVqYPvidN1xHPEdEDMtjjodzP+VIbQYiD+Eq+aTHe9O8DxCjqUaY18GnyhOhFJ1pnPe3HHonmqIxzai3uz9ysGzNI9UndHmAijYW6S3l5ORQEH01wzOuj8OI4hOGUSPZqFu5re/GFbdkwbeF4DkSlp5IYTIbjuH+UqAZZsrGfbneA3+kiVdbllwEe1sIJHNIzJDTgQN0+BwT25EYPdaOA8fBHA+SP67Gmzjk7/ahSfVLPhp/ypUqQ7ZObMdYTHUY0hCErZVIUWY8OCe2hv5oQplJlKKIqlBurw7lGWM1n9cEITUmKUUL9GboJSmybSeDfJCEZMMFQ36v2A748AFG+xn4GcZPLFCFWTJcUQVLK4/CBuMf1eCcLEYwDf6e6UIQmJog+jO38Qf6gFGZ0jh+YchCpiXIrKN7PG5xJ7we9Wfq3US3dm5IQiwoYbGdJB4Ge9Pp2QnORy80qEmwSHOycw4aePmgZMAzY7/zKEJ2DQ36qbpjgI54wpGZP1HgZQhAUO+qG/CCePilp2W6cC5v62HFCEmxpEt0e9ddtLYPMJ5sgOhCEg7In2MDMOOB71G+xYSCd+HhHihCqyaK1WyVBiHzsdJUVQOHtuE7BPeEIQFDRXJwBa6dbG/kkdaCzOOIiOQIQhIB7La7S4jeXeZ8FNTygSYvk7p8R4oQmIcWzjLuaEITCj//Z"/>
          <p:cNvSpPr>
            <a:spLocks noChangeAspect="1" noChangeArrowheads="1"/>
          </p:cNvSpPr>
          <p:nvPr/>
        </p:nvSpPr>
        <p:spPr bwMode="auto">
          <a:xfrm>
            <a:off x="63500" y="-812800"/>
            <a:ext cx="24955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80" name="AutoShape 8" descr="data:image/jpg;base64,/9j/4AAQSkZJRgABAQAAAQABAAD/2wCEAAkGBhQSERQUExQWFRUWFBUUFxQYFxgcGhcUFBQVFBUXFRYZICYeFxkkGRQUHy8gJCcpLCwsFR4xNTAqNSYrLCkBCQoKDgwOGg8PGi8kHBwpLCkpLCwqLCwpLCksKSksLCwpLCwsLCwpLCkpLC0sLCksLCwpLCwsLCkpLCwsLCksLP/AABEIALcBEwMBIgACEQEDEQH/xAAbAAABBQEBAAAAAAAAAAAAAAAAAQIDBAUGB//EAEgQAAEDAQMJBAYHBwIGAwEAAAEAAhEDBBIhBTFBUWFxgZGhE7HB0QYiMkJSkhQVYnKC4fAjM0OissLxB9IWU2Nzg5NEo+I0/8QAGQEAAwEBAQAAAAAAAAAAAAAAAAECAwQF/8QAKREAAgIBBQEAAAUFAQAAAAAAAAECERIDEyExQVEEMmGRoSIjUnGxFP/aAAwDAQACEQMRAD8A6tCSULuOYVKklCQCoQhAAlSIQAqEIQAIQhAgQiUIAEIQgAQhCABIlQgBEIQgBEJUiABCEiAFlIhCBAhCRACpEITAEISIEKhIhADRVGsc0r6oGcgbyFy9PJjtJB4hJUsbtMzt80cF8nSfT6fxt5hTtfOYrlmZKedI+YJ/1e9pz8j35lDnFelqEn4dRKJXKWm0VGZ3HH7RT6GV7uPauM6AfOUs0GB1EoXKfWzy7B79xKkGXn/Fm1geSFMTidOllcw30ieBiQfw+Sc70mf8LU8hNHSyhYLPSU+8zkdCnb6SUtN4HVE9UWgo10Ss6nl2iTF6N4PergtDSJvNjXITESolRfSmfE3mE4VAcxB4piHolJKEhiolIhACoSIQAISEoQAqEkpJQA5IklEoAVCSUIAEJJQmAqEiECoVCRCQUc+61OOeDvDvNAtGxvUJ/wBFOioUBpHvA8AfzXTwc1saLV+g9PFq1XuBBQR9kclH2ZP8McDjwEYpUhptDn1p0u4jyKkZWbpP8k96Y+zNYYc15PvFsQDpAw9YjSZAmd6LXY7j4EubDSDBBIc0OEjGDjiNamoviispLmxz2USMbn/rjqMUgsdI4XqYB1g98T1UNyDmdvSS34uYS24huSLIyBRd/Ept/FU8WlXcl+hlFzv2lpa1s5g5t4jYSIHJZRoj4m8kGkRpH8wSekvGUtV/Dcyn6K2Rma0l2GYBjjzBA6LEfkigffcN4BnqIStpu28HHxQS4aXfMFK0UvSnrv4NOQ6RxDnTox/IqQ5Khvqvadh/woxVOs8mlOvH9N8lW1XTFu32is9jmnN4hFwxOMblZFU7P5gl7XaODj4rSjOyCllJwzOPOVco5fcBBDDtMzxghRCqdvNvklbWcM0jcPIiUnFMFJosjLbpmGxqxjvnqnDLhn2WxqBI6klU+1I0c2nzQ+0k6QPmHcocPhan9LbssknAQNWfrgnVMtj4d8nuVWnbI0NO898hWqGVw2f2bNWcfks5Ka6RtGUH2/4Koy81p/dEE/rSpW+kbZxY4bcFeb6QC7d7BhGogO7yqjrRTBJFIN1BoMcRBlZ/3P8AEr+3/kMd6Qj4SeIS/wDEAwlpHFRVXUnmT6p0epAG/ABQOsjCf3kE7BHCSAllL4VivpoHL1Ma80zhHerNXLFOKYBmWX5EEQ4mMQdQCyrP6I16xPZvpNa3F1RwJaBOkNcDJ1A4puUMiVi/1RLA1rQROZjQ2S3F2MExjnzoz57Fg/Eav1pT+LoUDKdOYvDrHNc+3JFcH924jXHgceicMlV5/dux/WlD1EvUC05fDofp7PiCd9KZ8TeYWAcl14Ms3Q5vmqlWyVxnpujge4pbq+oWEvjOtFUaxzSh64N9oqtOLXDfI5YKxTtxGIJ3g49E4amYpLE7WULizll3xO5lCe4hGoaWto3yR4JnYCcxH4574ThTOhw6nxUrXkAzoGiZ4DTzXachCBqd/SeiuNqGm0HG+4ergPVaffMaTjHE6ll2X0nsz33JcS3O14LBIj1SGh9TPn9QdVoC0sfeJdLoBJml6xwHqMe+m8bAW7pwCyc0+DZaUqsZZ7znNaMJIb7wzmNSltNe89zgcCTGJzZh0hDcoUqQLnOfTgODe0pV6cuLSB6z6fZjPPt6ElgNOqDcq0XkaBWpkkaxBnhnVX6LblRWLcc8dymDz9k8f8q/VyMYcbohri2SS0GBJLS8QWwc8qi6wPkXWg7Guou5AOvJ5xfpGMkNnW1p4x3BL2QOdg4R/lSusD4xpO4tI8CFW7N04su8R3QE7QqFNBoPskHWJ8Co7uOd/MeIUrGgmPWHAx80QpHWfb3lAiDe7mAO7yTxv6t8wl+iuzXuRjwTKtlLRnB45+iOAoswTgM+7yKfaLEW3w6o2+ymyo5haQ4X3QQWnGG4S6MJGuVRs73OIiAG4l4zCPhOl32sw6otVLt3vf6zrxmXkEvj2S5xGYRE6RojA5Sk/DeMFXJM2xPLbwDXtgk3YkAYkubF5o2kAKu5p1YfrSFWbba1EHtGOaCIc9hvMIkOxwvMxAzg5lcbbL1MvaO0HxB4z6r+g/fT3MfzE7WX5SMzOYcynXj9rg7wJUlltAeJ9djoxY+AR+Kbh3yNyV7gDiDO0CesLRST6M3FrsZ2mu/yB8EQPi5tCdTa06eMeIcVOaeGcframIrXRrbyA8UnZ/d4GPFTuYBnLeMeIS/RwRgBwhFiKzpEk3gM5MmOaLFbKL3hr61wHC97UE5iRgYWflH0ipUS6mGF7szny2GtzlrcMSTnOobSrFF9FtyrUoXiDIpvu+s6ARMTgMCeWCxlqrlI2jpvhs6DK2VmXBZ7PPZMMuMNmq/S94JBGwRo3Rj8D8h/tKjyZVoudUcWHtHNJBERec4XnOIOqYwzkKcUdp/W9PTqhal2IKhGZxHGqPFSNtzxmqH5z/cFG6kdJ6f/AJKa0nX0/wAK8YvwjKS9LDMp1Bme752nvTK1re/O94OtpGO+M6juY+yDtg/ml7D7I7lL0oPwpas16yMuqf8AOrcQ0/2lRlrpxqA/fosPUNCkLRPs46gcepSujS144qdnT+Fb+p9K5sjTiW0Dt7J3g5Cmu/f6JUbEPgb8/v8AwsCuNYKC7SIHMeKqtAIzR8wT2kj3Hd/ULYyM/LOQ+0cK1BzWWhvvXoFRvwPzSIwn9C96NU6FpaQ8NZUBLXMIuua8ZwS2DuM4yisSB+7PXy71WoGiagdUZXaYINSk6HEaAR7LwDrI755NfQyWUezp0dbF1Lo3G+j1Bh9R1Wk7NLHx1Mujiq1s9Fi/PUZV/wC9RY44a6j77uQCdTswDmilbWEu9mlXik92b2b+D8+hxVq1i0UR+0okAaRIHA4jquBT1IendUWYzPRaozFjLmb9xaKtM4bXvDf5IRVslpb7T7VH22UrS2B9tzWADbK1LPlwHOHDr3StOjbGOHtCc+P5rVfitRd8k7cWcrZ8ovmL1meRoNOvTdx7K9THMLfsVvr1G9mKbvavX6VspvMEAQWEtMYZjCsWqjeHrC8PtesOTpCioejzH4XRmwAJaPlaQOir/wBN9onaXhNlDLNOmwMffpvEAmvZhDsTeMsY50mREHRxVGzZSovJn6ODMC5XLC7aGvJ7gpaeRXswp1q1PYH+r8rQJGwlVbd6PV3ZzQqf9ygwH52C/wDzBVHW0/1RMtJsu2mzi6XBtaBEQ1lQGcMLpBjbgsK32+gDcdUuObg8VA9l+cQPZLWNGq8ZwlVLV6O1aPrfRnNn3rPXczpU7Q9w2KhXt72CHV7VTH/Wote3V+8c4E/JwW6lGXUv3M9uvDcNoD2NMsLIJa2m9j5ukiXXSYF4RGw5yIENhtTg6qXkAECJdEuaDmBxgiOq59+UXOgk2SuACATepugYwDVDWtxMwM+Km+muAl1nrtb8VJ7qjMM+LTcV4zu+xOKqjrcl1u0a04gk3dA9YZwARmmYx/Po8iZDqAm4xtNrpvVC1oM7A2C4zrXl1HLNBxgVy06nsaeZu/3Ldyfl60ZqNqDtMBzzgNYD3josdRTaqS4NtJx03lHv+DoPSX0fFka1/aNuXg2bpa5pecDAJaRJxJgwqRtdSnTa03X0w4mI94wDe+XAjbjis+35XtNYBlUioGuDovszjWCxpjZKiZlF4dL6bjiSZbMggiPUccBM5tA1BKLSVE6jc5ZM1bU9sNcAC12ac4IiWnDOJG8EHSq1Qt0tbwu9xTcn5UZJY43WvOYtcLrsbrheiYk4TiCRnV222N9MS9pAm7ejCc+c7II3rphNNHHODTKgoUzmaRuAHWEtbJYNNzmuDDN1pdnnTAwmBjn0hFm/aOiWgAFzje9lozkyP1IU77YHkXcABdaJBw2kTiTidpVv4iVxyc9k30KqOrN9ZlQXgSATLjPqtIzYugHHNK0LbYnMre0yoGHCSQHkGXHHQTPCF0gmz2eRPa1pu4eyzMXbyJaPvO1KtkKz3qzS4+owGq/P7FMTGeMTdHFcy048vw3epK0vTPqWGpTqP7Y3KriCWggwCAQJM6CNqa6mfjHFoPiFbtTnVaj3uOLnFxxwxMxBGbQkFE6BywW8FikjGbylZXDvtsnVh3GUvbEHM3mPIKY0Tp8PFN7D73SOhVWiKY01NY6eSQVBmAJ2fkUjmAaT/MOibcGfA9T1QFEl7YRw8kROk8ACkdU1eHikZVg5u7wCYDuJ5ITTaTqKVIDO+s2DBzmDe4eBU9O0z7Lw4by7xWNXrUdc7mn/AGqNrWRIeRvLfEDkqA3/AKSdAbxCHunQBr0Bc0WhxjtZ4eRTjksg4weY70AatuLHtuPYHA6J6zAIO1ZdG2WuwibPXqNp6g6WjY+k6WcYjcnss7hg26NxnzUrGvb7TidkA+Sw1dFT5XZrp6rj30S2b/UYu/8A6bJRrfbpzRqbyWy1x4NW3k70pydU/jVrMfhr077Nv7SnIja6Fx1osNN3syx33fVPASW8JGxZFspOpe00gHMdB3HMV504OLqSO+E1JWmeyU8kdq29Z30q7RjeoVGnmGlNPaUs95hHxDzGPNeKUbU28CCWuHvA3XDiMQugsX+otvoYNtJqM+Cu0VRzd6/JyzxReR6r9YYyQ0niPNWm5QaW3S0znzT3SV51Q/1Zpuj6TYhtqWaoW/8A1PkaveW9k/0qsFoH7O1Gmfgr0y0je9stA2kqXB+FKSOurVqdSnAcJjNMdDiuUtlAtcdHRbtjsZey9Scys34qT21G/wApKzLdk6MYLdYxHQYIXHYnz0c9asnU3n1mMcdZa2fmieqpVPRWjMtDmO1tc4H+YkDkto0DOfmAe6EsO1A7j4HzWyddGZg1Mh1D/wDIe7ZWa2sM0fxMOiMlWGrZqwqilZ6hAI9QvpugiDh+6HLktc1djhwn+mU3tBrE6sx5HFarUnVWTSIaOVGsBD6NpaLlwCGVmsl96WCmSREuiROYZgFJSyxZnPY01aTJbdeHB1FwcJ9cA4GcPVJEa9CaXFLUqAiCARqObklmwLtKyz2cPBvOeLzXtht0+qRpMjHA4LpKeWBX7OnUpFrqTx2riyO0aHOaQAc940w4gkiCCuCfk2gTPZNB1sFw86d0qWnTcwzTtFZn4w8a81Vrj1VZAbz3g3mwxzDUum6CzFt71ZNQybwzAROjMqhsdLs2vc2qL1Rzbhu+yxrSTN0RLnETj7Jzws8V7SJipRfMTfo3TgSfbpnA4nENGc61BlepWrUezdZgYqmqHUq4bBdeJi+2Ri4nMVpHU57ozemjf9IZNeQWuEXBdcQAaJ7NzWj4QQPm2pllrPJdRpx2lRggPJi617ZvRjGIO26uJ7WtSj17bSgyLzBWaDpMksbqzNXW+jWV7PWLnurUxUYGimXOuECGmoC0MYHglp9kOIvAScFrOSUOHZK0/wCq2W8p+hVqpFjqtrbBBcW02hgAbEw458SBxWAzLTqNQ33uqMGEeqTvnA9V11qrVXvNVlSkAxwDL1Zh9g4m40l2LpwiYCyMqemVpZINaiToAoP73NaNKiMpMcopeFuhbBUaHNmCJBxiDmQSdR4R4pnotTvWWkY0EcnELXqWH9FXkZOBi1amv+k+CjvtOYmdhcOhWrVyYDp6nzUByVGkdVWZGBSDAc97+UpzqRwjmQ38lr2XJojNxwUr8mxq6I3B7ZjCidn64IV82c60IzFgebutLDnBO4x3goFppR7HN3k1FWzXc9F45lROY0jBrp3+F3xWlsjgc2swnFrTsv8AmrNKrR0y3c+ekrIqUHaiN5/JOZQ1hx4jyUZP4VijdvUdFbDUT5pwrUowqRueO4GFgmx085vDgD3FDLKz7fyz4p5S+CxR0hbSc0TUBH3h3BNZYafuQQdAqNIO9rs/FYIso0T8v5qelZ9sb24dxVfm4aF10yzbPQ2nUxANN2wgfy4jlCw7V6JV2mWua8cjyOHVbzbG8eyWdPGElR9pGapw/ZlZS/DxfRpHWkuzj6zHtwcMdUFUS8zIzjV4al3otdYj1mh2005PQQqVssDKmegydd1wPIDwWL/DPxmq116jmrPliq1wcD64zOMh+v8AesIePmXS2D/VO10xBr1SB7tYU7Q3nUAqDg8rItOQWj3XN3Ex18lRfkc+6TuIWb0pLw0WpF+noNk/1Qa/97Qs79tKo6i75KwcCY0By1KXpVYXCXi0UNr6Rez56Rf3BeSvyNV0NvDYfDQom0arDgHt3SO5ZuFdo0U7Pb7La7JVH7G1UH6m9o1rsfsPh08FPaMlVGjFhLTpjDmV4a/K1TAPIeNVRjXdSL3VWbH6Rupmac0jro1atPoCQoxKyPWqmTQPdjaMO5UBZXE4E4ce8LkLF/qHaBANoqn/ALrKVYfM8B3Vblm/1FcT67LLUGsdrSd1vsR/Ug4L7qLxq6+fgmtvfDyPnCs2T0lo1c9CqNtN9KsOjmnotOhUszs1YMOqoHMM7bwAHNLJhSMlk6QRwPgrLHzmcN0rd+ppxbDhraQe5QVMlHT1CWQ8TNM/mqOVLM19JzXtBkRJGInS06CIzrY+pjOGG7DuTbTkgmBJ14nTmTTsKOX+uz2jqbWuIb8QaCHR64HrOvCSSHGJnMFfY5xECpUAiLt5wAGqAQIWhZ/RwNrOfGJE+BW7kvJYL8RgMTjyELoTM2ib0cyeadnY1wg+sY2FxI71plqttpJRZVVk0Zb2ShlnK1PoSlZZYRkLEpUrNARVp7Fo9jgmGypWVRkGns6IWr9BCE8hYnlX0ds4NeNoL/BPNEDPe449DipHUxpdidZM8DKb9BBzVHfNPeu+zz6E7Cm7O3mz8lG7JNI52gbgUj7E/RUqc56T3JG2SqDhUqfrYSVm50aKNjX2BjMRdjfHSJTTSPuhp3T1wVkWeoc7z8g8E76Odu+7CylrNdGkdFPsp1ajmiQwO+6W+JCaK7zmY0HUYnjdcQrzb2OOOsJt0HEx+tpWL/ETNFoRMavbKjTDqInWHUceDiipba0erZ4+04QOFypBWw9x2kRnLWEfzYqOnVaM0DY3DHbGCje1Gi9qBzzstVx7VnDYzkUy7o4ggcVE70oqY/sWuA/6bh0wjmuuIJwJcd+IHRL2DhmMTqx7woWtq/StqBxdX0qdAJp0wToDjPy3pB3hRD0wED1SDqhpb1krrrTQLgQ9snQYAPcCsmrkzEgid4nwWi1NX6ZvTgUmZfa5s1KRjQWiOZiFF/xHQcY7BzvxU+mKnq5Ipj+G0HTAhRuyU2Mx4PPjnVb2oLagRVbTRIxstYDZdI6FZVQ2Nxxp12nYGzyMLWGTIOBfuvHuxBSV7CT77hsIb3ELN6kvUv2LUF4zDqZMs8erUrt2Oo/7XKs6yR7NZp2FtQHkWx1W9SscZy7hh3YKa6DgRO9K2/B9emBRNRpmWnaHNnlM81qWfLVVmMvHE92ZWmWdmoD9bD3qX6OyNI4KXGXwakvpPY/SmuTgC7bcnqBK6PJ3pvXwaWvgZ8553wVz9BjPdcG7TI6wrdN13MWu7uBEKXa7RaZ6DY/SZjwJaQdOHdHktGjaKTznx1f5XnlCodDZw0PjvB71Yp5RczOyoNOaUIdno5sLSMFJZ7GG5lxWTfSEgxecBqLD5ldLZMtSBjPPxVpiNpoUgVRlrBVilXCoRKCnAphKQSgCSUXk2UoQA6UiVIgDxv6Zn9Qx9mPF0Jgygwfw3/Kwf3BVfqugfZLeZ8Ch2RmH4DuJ75XpcnmFs5SpnMHDgD1BwUlnyg3SXEfdP9qz3ZCboY07ifNVxkRgOMA7/wBdyho0TOhGUAfi5O8klR4zkuHPxCw3ZEjNMbHnyURyU5pwbzM98KNtFbj9Nupaqfxn+bxwSMtbTheI2zPgsY0aoz3e5MvvHus6+araiLdkbxcP+Yd90HpdCVlvpges4TrLD/aVzrn1dAaN36KZ2tUfENxI/JQ9KI1qyOjOUWHM+mR95w6EJptRObsjsLge8Ln77j77mna0d6befOL2H7wHl4oWlFeBuyfp0b6zw3MyNh8GhZddxz3WjiVEy01Bma126O5ONrq/d2GnKtQSJc2xpB0NndPkm9sBnBR9KqtxuB34f0UhyrrYRwnvhMViF7DmJHGO9OY3VjsLkx2UhPujZcPmnNt7DobzI5SI6o4Dkfc1jrPgkNnnMCeCR1tA/hmNciOYCj+mtPuzsFTwIlLGPweT+kjmMHtAjb+sEFlL4vCfBIy1j/lVOBJ6HBS06wJzVG72f7Z7k1GPgnJkQs7DmPVs+CWpYhoJ5A9ytuscjGBtMDwUIszfibOyPCFL00NTZT+iQDjyb3q1Zb4AipuwcCO5SihOAc12zCehlNdYHT7LJ1E/mpwiVky9SyjUaf3snUcetwwtCh6Qv2E7JHi2eS599jf/AMuN0+Cgqsc3O2oNpc4DrHentRDckdrQ9KKuqRokjxJKvs9JK4/hMn7x/ILzdtoIzOcN5DvGe9TNtrh/E6E9CBCl6SfQ1rNdno//ABjaR/AYeJ786mPp3VHtWaOfQ4jnC87pZeeM1R/UdFOPSF+mo4bmtPUyo2f1L3jta3+oD9FIDeHHuTqHp473qU7j5lclT9IzpLXbLpvdCB0KloZUa7O3gW4cMUtpj3Uej0PSNrmglkTovBIvOTlRwzNZH/k/2oU7Mi92JiiuBmc7i8kf1J4ymdAB24z0lWPoJnAO3z3jBK6yTn7y3uK7zhI6WVyM45YnrCf9aOOYO4tA8I6ppsJ+Ecye8JhsrvhPAO/3eCKAkdlA6akcWjuKUZS+3e3hvSIVV4I90cXEdAmBrjhhulx6khKkFs0/rhkYid7Y64qJ+UmEfu52z5DwVI2Z/wAOH3W98ym9kdMA6i69/KliismXG2xo/hM/9l09Wp9S20vhj8bj1afBUBUeMzuDYb0OKHWyppLuIA6mZ5ICy3TtFImJcPxP/uEKZ1FhGBO92I5tJWX9IPwk7he7oCeAZkYHaY/whCslqZPpOPqnH7LxB4Ak9E36nb8PEnHmFGalQnHNq9Y88CldadmI1ADvSAVuR27RtDipW2AAYPdxcY7lCKzpm6N9z+4BO+kv0xzPjgmgFdYn6qbh+tIhQ/VJ+GNzv8qdrn5744ls90Ka9U1tO3DwhP8A2BmmwFuI7QbQAe6FG6p8TgfvUvIStkVH6mxx706dccwe+Ck18CzDNKkdMbg7ucouxbofOzELoO0b+p/PvSvYwjMT+HzBRigs5t1AaRz/AMpOxafdaVtPs7BjdA/D5NStbTPvtadwx4EBTgh5GQ2iIi7hqlTsDc14j8XnKvGzsn2/5B4BPFlacz2bzTTpILZTF7MHT/5Gz3AqUWl7Ri523AEcxipzk5pOL6fytKnbZmtzlk67oafFNEspjKoGDiHfMRxBJ5JzMoMP8OmTscWHhIjqrLrCHZn/ANJ/qCi+qzP7wbrrfBPkLJm16Z9qm8cWuHdjzU1IWUiHF7dhY6OQcVA3I20j7pjuClZkkkG7UeY0SHc5QxpllllshwD2bjI7wCnuyRR0E8C49CDKzjYKgOFRw3t8j4J7rC8D2z+F729CIU4js1W5BpR7Q6eaFgGyVPjrfNPWEJYsLXwefSDH2R835QlGW2u9oCN3kqgsEH2uo7oUps32ncg7wV0xWjQp5Vp6Ok+WCe230tJ6s8Ssw2cjNLtwAPIhNNNw0PH4R4EIoLNoVqehw6eCO3brasQNcM175Y6yZT+3qaL44/4SodmwCDm7x5pPo4IzLGDqut/Bzh5oa+p8bvxEnqjkODWNkOp3AHDknHJ2knhd7yR4rNpvPxgcT3IuOJ9oHcD4J0xcF52TsMYO4nrKr1MmtGsDY6P7lULXzmPzO7lC+zu1gcXeKOQ4LpsYGdwja9IaQ+y4bBPe5UBZHDEEnaMe4KN1E6ZP4SlYUaQptGYNbt9k/rimObOAqxsvjxjvWeKEbDuB70kxnkbLpA6DwRYUazbO7TLt35Jj2N0gjdM9BhzVCm+Pddw84VpmUo0v4kxzBTsKB1Nk/wAQd3DEp93D1SI2g+afTyqNIHOfBP8ArhukDhMIEVjUd8I4T3TKhIM+0Rz8J7lq08qNPuuG4DxTzaKWc59rSD3IAxrs4Xwd48QEjrBtngT3lbguuzEHZPgmCzgZ2AfrglwHJjGk8YGOg5yEyN42g/nC3hUaDpjVHkoHVqYPvidN1xHPEdEDMtjjodzP+VIbQYiD+Eq+aTHe9O8DxCjqUaY18GnyhOhFJ1pnPe3HHonmqIxzai3uz9ysGzNI9UndHmAijYW6S3l5ORQEH01wzOuj8OI4hOGUSPZqFu5re/GFbdkwbeF4DkSlp5IYTIbjuH+UqAZZsrGfbneA3+kiVdbllwEe1sIJHNIzJDTgQN0+BwT25EYPdaOA8fBHA+SP67Gmzjk7/ahSfVLPhp/ypUqQ7ZObMdYTHUY0hCErZVIUWY8OCe2hv5oQplJlKKIqlBurw7lGWM1n9cEITUmKUUL9GboJSmybSeDfJCEZMMFQ36v2A748AFG+xn4GcZPLFCFWTJcUQVLK4/CBuMf1eCcLEYwDf6e6UIQmJog+jO38Qf6gFGZ0jh+YchCpiXIrKN7PG5xJ7we9Wfq3US3dm5IQiwoYbGdJB4Ge9Pp2QnORy80qEmwSHOycw4aePmgZMAzY7/zKEJ2DQ36qbpjgI54wpGZP1HgZQhAUO+qG/CCePilp2W6cC5v62HFCEmxpEt0e9ddtLYPMJ5sgOhCEg7In2MDMOOB71G+xYSCd+HhHihCqyaK1WyVBiHzsdJUVQOHtuE7BPeEIQFDRXJwBa6dbG/kkdaCzOOIiOQIQhIB7La7S4jeXeZ8FNTygSYvk7p8R4oQmIcWzjLuaEITCj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82" name="AutoShape 10" descr="data:image/jpg;base64,/9j/4AAQSkZJRgABAQAAAQABAAD/2wCEAAkGBhQSERQUExQWFRUWFBUUFxQYFxgcGhcUFBQVFBUXFRYZICYeFxkkGRQUHy8gJCcpLCwsFR4xNTAqNSYrLCkBCQoKDgwOGg8PGi8kHBwpLCkpLCwqLCwpLCksKSksLCwpLCwsLCwpLCkpLC0sLCksLCwpLCwsLCkpLCwsLCksLP/AABEIALcBEwMBIgACEQEDEQH/xAAbAAABBQEBAAAAAAAAAAAAAAAAAQIDBAUGB//EAEgQAAEDAQMJBAYHBwIGAwEAAAEAAhEDBBIhBTFBUWFxgZGhE7HB0QYiMkJSkhQVYnKC4fAjM0OissLxB9IWU2Nzg5NEo+I0/8QAGQEAAwEBAQAAAAAAAAAAAAAAAAECAwQF/8QAKREAAgIBBQEAAAUFAQAAAAAAAAECERIDEyExQVEEMmGRoSIjUnGxFP/aAAwDAQACEQMRAD8A6tCSULuOYVKklCQCoQhAAlSIQAqEIQAIQhAgQiUIAEIQgAQhCABIlQgBEIQgBEJUiABCEiAFlIhCBAhCRACpEITAEISIEKhIhADRVGsc0r6oGcgbyFy9PJjtJB4hJUsbtMzt80cF8nSfT6fxt5hTtfOYrlmZKedI+YJ/1e9pz8j35lDnFelqEn4dRKJXKWm0VGZ3HH7RT6GV7uPauM6AfOUs0GB1EoXKfWzy7B79xKkGXn/Fm1geSFMTidOllcw30ieBiQfw+Sc70mf8LU8hNHSyhYLPSU+8zkdCnb6SUtN4HVE9UWgo10Ss6nl2iTF6N4PergtDSJvNjXITESolRfSmfE3mE4VAcxB4piHolJKEhiolIhACoSIQAISEoQAqEkpJQA5IklEoAVCSUIAEJJQmAqEiECoVCRCQUc+61OOeDvDvNAtGxvUJ/wBFOioUBpHvA8AfzXTwc1saLV+g9PFq1XuBBQR9kclH2ZP8McDjwEYpUhptDn1p0u4jyKkZWbpP8k96Y+zNYYc15PvFsQDpAw9YjSZAmd6LXY7j4EubDSDBBIc0OEjGDjiNamoviispLmxz2USMbn/rjqMUgsdI4XqYB1g98T1UNyDmdvSS34uYS24huSLIyBRd/Ept/FU8WlXcl+hlFzv2lpa1s5g5t4jYSIHJZRoj4m8kGkRpH8wSekvGUtV/Dcyn6K2Rma0l2GYBjjzBA6LEfkigffcN4BnqIStpu28HHxQS4aXfMFK0UvSnrv4NOQ6RxDnTox/IqQ5Khvqvadh/woxVOs8mlOvH9N8lW1XTFu32is9jmnN4hFwxOMblZFU7P5gl7XaODj4rSjOyCllJwzOPOVco5fcBBDDtMzxghRCqdvNvklbWcM0jcPIiUnFMFJosjLbpmGxqxjvnqnDLhn2WxqBI6klU+1I0c2nzQ+0k6QPmHcocPhan9LbssknAQNWfrgnVMtj4d8nuVWnbI0NO898hWqGVw2f2bNWcfks5Ka6RtGUH2/4Koy81p/dEE/rSpW+kbZxY4bcFeb6QC7d7BhGogO7yqjrRTBJFIN1BoMcRBlZ/3P8AEr+3/kMd6Qj4SeIS/wDEAwlpHFRVXUnmT6p0epAG/ABQOsjCf3kE7BHCSAllL4VivpoHL1Ma80zhHerNXLFOKYBmWX5EEQ4mMQdQCyrP6I16xPZvpNa3F1RwJaBOkNcDJ1A4puUMiVi/1RLA1rQROZjQ2S3F2MExjnzoz57Fg/Eav1pT+LoUDKdOYvDrHNc+3JFcH924jXHgceicMlV5/dux/WlD1EvUC05fDofp7PiCd9KZ8TeYWAcl14Ms3Q5vmqlWyVxnpujge4pbq+oWEvjOtFUaxzSh64N9oqtOLXDfI5YKxTtxGIJ3g49E4amYpLE7WULizll3xO5lCe4hGoaWto3yR4JnYCcxH4574ThTOhw6nxUrXkAzoGiZ4DTzXachCBqd/SeiuNqGm0HG+4ergPVaffMaTjHE6ll2X0nsz33JcS3O14LBIj1SGh9TPn9QdVoC0sfeJdLoBJml6xwHqMe+m8bAW7pwCyc0+DZaUqsZZ7znNaMJIb7wzmNSltNe89zgcCTGJzZh0hDcoUqQLnOfTgODe0pV6cuLSB6z6fZjPPt6ElgNOqDcq0XkaBWpkkaxBnhnVX6LblRWLcc8dymDz9k8f8q/VyMYcbohri2SS0GBJLS8QWwc8qi6wPkXWg7Guou5AOvJ5xfpGMkNnW1p4x3BL2QOdg4R/lSusD4xpO4tI8CFW7N04su8R3QE7QqFNBoPskHWJ8Co7uOd/MeIUrGgmPWHAx80QpHWfb3lAiDe7mAO7yTxv6t8wl+iuzXuRjwTKtlLRnB45+iOAoswTgM+7yKfaLEW3w6o2+ymyo5haQ4X3QQWnGG4S6MJGuVRs73OIiAG4l4zCPhOl32sw6otVLt3vf6zrxmXkEvj2S5xGYRE6RojA5Sk/DeMFXJM2xPLbwDXtgk3YkAYkubF5o2kAKu5p1YfrSFWbba1EHtGOaCIc9hvMIkOxwvMxAzg5lcbbL1MvaO0HxB4z6r+g/fT3MfzE7WX5SMzOYcynXj9rg7wJUlltAeJ9djoxY+AR+Kbh3yNyV7gDiDO0CesLRST6M3FrsZ2mu/yB8EQPi5tCdTa06eMeIcVOaeGcframIrXRrbyA8UnZ/d4GPFTuYBnLeMeIS/RwRgBwhFiKzpEk3gM5MmOaLFbKL3hr61wHC97UE5iRgYWflH0ipUS6mGF7szny2GtzlrcMSTnOobSrFF9FtyrUoXiDIpvu+s6ARMTgMCeWCxlqrlI2jpvhs6DK2VmXBZ7PPZMMuMNmq/S94JBGwRo3Rj8D8h/tKjyZVoudUcWHtHNJBERec4XnOIOqYwzkKcUdp/W9PTqhal2IKhGZxHGqPFSNtzxmqH5z/cFG6kdJ6f/AJKa0nX0/wAK8YvwjKS9LDMp1Bme752nvTK1re/O94OtpGO+M6juY+yDtg/ml7D7I7lL0oPwpas16yMuqf8AOrcQ0/2lRlrpxqA/fosPUNCkLRPs46gcepSujS144qdnT+Fb+p9K5sjTiW0Dt7J3g5Cmu/f6JUbEPgb8/v8AwsCuNYKC7SIHMeKqtAIzR8wT2kj3Hd/ULYyM/LOQ+0cK1BzWWhvvXoFRvwPzSIwn9C96NU6FpaQ8NZUBLXMIuua8ZwS2DuM4yisSB+7PXy71WoGiagdUZXaYINSk6HEaAR7LwDrI755NfQyWUezp0dbF1Lo3G+j1Bh9R1Wk7NLHx1Mujiq1s9Fi/PUZV/wC9RY44a6j77uQCdTswDmilbWEu9mlXik92b2b+D8+hxVq1i0UR+0okAaRIHA4jquBT1IendUWYzPRaozFjLmb9xaKtM4bXvDf5IRVslpb7T7VH22UrS2B9tzWADbK1LPlwHOHDr3StOjbGOHtCc+P5rVfitRd8k7cWcrZ8ovmL1meRoNOvTdx7K9THMLfsVvr1G9mKbvavX6VspvMEAQWEtMYZjCsWqjeHrC8PtesOTpCioejzH4XRmwAJaPlaQOir/wBN9onaXhNlDLNOmwMffpvEAmvZhDsTeMsY50mREHRxVGzZSovJn6ODMC5XLC7aGvJ7gpaeRXswp1q1PYH+r8rQJGwlVbd6PV3ZzQqf9ygwH52C/wDzBVHW0/1RMtJsu2mzi6XBtaBEQ1lQGcMLpBjbgsK32+gDcdUuObg8VA9l+cQPZLWNGq8ZwlVLV6O1aPrfRnNn3rPXczpU7Q9w2KhXt72CHV7VTH/Wote3V+8c4E/JwW6lGXUv3M9uvDcNoD2NMsLIJa2m9j5ukiXXSYF4RGw5yIENhtTg6qXkAECJdEuaDmBxgiOq59+UXOgk2SuACATepugYwDVDWtxMwM+Km+muAl1nrtb8VJ7qjMM+LTcV4zu+xOKqjrcl1u0a04gk3dA9YZwARmmYx/Po8iZDqAm4xtNrpvVC1oM7A2C4zrXl1HLNBxgVy06nsaeZu/3Ldyfl60ZqNqDtMBzzgNYD3josdRTaqS4NtJx03lHv+DoPSX0fFka1/aNuXg2bpa5pecDAJaRJxJgwqRtdSnTa03X0w4mI94wDe+XAjbjis+35XtNYBlUioGuDovszjWCxpjZKiZlF4dL6bjiSZbMggiPUccBM5tA1BKLSVE6jc5ZM1bU9sNcAC12ac4IiWnDOJG8EHSq1Qt0tbwu9xTcn5UZJY43WvOYtcLrsbrheiYk4TiCRnV222N9MS9pAm7ejCc+c7II3rphNNHHODTKgoUzmaRuAHWEtbJYNNzmuDDN1pdnnTAwmBjn0hFm/aOiWgAFzje9lozkyP1IU77YHkXcABdaJBw2kTiTidpVv4iVxyc9k30KqOrN9ZlQXgSATLjPqtIzYugHHNK0LbYnMre0yoGHCSQHkGXHHQTPCF0gmz2eRPa1pu4eyzMXbyJaPvO1KtkKz3qzS4+owGq/P7FMTGeMTdHFcy048vw3epK0vTPqWGpTqP7Y3KriCWggwCAQJM6CNqa6mfjHFoPiFbtTnVaj3uOLnFxxwxMxBGbQkFE6BywW8FikjGbylZXDvtsnVh3GUvbEHM3mPIKY0Tp8PFN7D73SOhVWiKY01NY6eSQVBmAJ2fkUjmAaT/MOibcGfA9T1QFEl7YRw8kROk8ACkdU1eHikZVg5u7wCYDuJ5ITTaTqKVIDO+s2DBzmDe4eBU9O0z7Lw4by7xWNXrUdc7mn/AGqNrWRIeRvLfEDkqA3/AKSdAbxCHunQBr0Bc0WhxjtZ4eRTjksg4weY70AatuLHtuPYHA6J6zAIO1ZdG2WuwibPXqNp6g6WjY+k6WcYjcnss7hg26NxnzUrGvb7TidkA+Sw1dFT5XZrp6rj30S2b/UYu/8A6bJRrfbpzRqbyWy1x4NW3k70pydU/jVrMfhr077Nv7SnIja6Fx1osNN3syx33fVPASW8JGxZFspOpe00gHMdB3HMV504OLqSO+E1JWmeyU8kdq29Z30q7RjeoVGnmGlNPaUs95hHxDzGPNeKUbU28CCWuHvA3XDiMQugsX+otvoYNtJqM+Cu0VRzd6/JyzxReR6r9YYyQ0niPNWm5QaW3S0znzT3SV51Q/1Zpuj6TYhtqWaoW/8A1PkaveW9k/0qsFoH7O1Gmfgr0y0je9stA2kqXB+FKSOurVqdSnAcJjNMdDiuUtlAtcdHRbtjsZey9Scys34qT21G/wApKzLdk6MYLdYxHQYIXHYnz0c9asnU3n1mMcdZa2fmieqpVPRWjMtDmO1tc4H+YkDkto0DOfmAe6EsO1A7j4HzWyddGZg1Mh1D/wDIe7ZWa2sM0fxMOiMlWGrZqwqilZ6hAI9QvpugiDh+6HLktc1djhwn+mU3tBrE6sx5HFarUnVWTSIaOVGsBD6NpaLlwCGVmsl96WCmSREuiROYZgFJSyxZnPY01aTJbdeHB1FwcJ9cA4GcPVJEa9CaXFLUqAiCARqObklmwLtKyz2cPBvOeLzXtht0+qRpMjHA4LpKeWBX7OnUpFrqTx2riyO0aHOaQAc940w4gkiCCuCfk2gTPZNB1sFw86d0qWnTcwzTtFZn4w8a81Vrj1VZAbz3g3mwxzDUum6CzFt71ZNQybwzAROjMqhsdLs2vc2qL1Rzbhu+yxrSTN0RLnETj7Jzws8V7SJipRfMTfo3TgSfbpnA4nENGc61BlepWrUezdZgYqmqHUq4bBdeJi+2Ri4nMVpHU57ozemjf9IZNeQWuEXBdcQAaJ7NzWj4QQPm2pllrPJdRpx2lRggPJi617ZvRjGIO26uJ7WtSj17bSgyLzBWaDpMksbqzNXW+jWV7PWLnurUxUYGimXOuECGmoC0MYHglp9kOIvAScFrOSUOHZK0/wCq2W8p+hVqpFjqtrbBBcW02hgAbEw458SBxWAzLTqNQ33uqMGEeqTvnA9V11qrVXvNVlSkAxwDL1Zh9g4m40l2LpwiYCyMqemVpZINaiToAoP73NaNKiMpMcopeFuhbBUaHNmCJBxiDmQSdR4R4pnotTvWWkY0EcnELXqWH9FXkZOBi1amv+k+CjvtOYmdhcOhWrVyYDp6nzUByVGkdVWZGBSDAc97+UpzqRwjmQ38lr2XJojNxwUr8mxq6I3B7ZjCidn64IV82c60IzFgebutLDnBO4x3goFppR7HN3k1FWzXc9F45lROY0jBrp3+F3xWlsjgc2swnFrTsv8AmrNKrR0y3c+ekrIqUHaiN5/JOZQ1hx4jyUZP4VijdvUdFbDUT5pwrUowqRueO4GFgmx085vDgD3FDLKz7fyz4p5S+CxR0hbSc0TUBH3h3BNZYafuQQdAqNIO9rs/FYIso0T8v5qelZ9sb24dxVfm4aF10yzbPQ2nUxANN2wgfy4jlCw7V6JV2mWua8cjyOHVbzbG8eyWdPGElR9pGapw/ZlZS/DxfRpHWkuzj6zHtwcMdUFUS8zIzjV4al3otdYj1mh2005PQQqVssDKmegydd1wPIDwWL/DPxmq116jmrPliq1wcD64zOMh+v8AesIePmXS2D/VO10xBr1SB7tYU7Q3nUAqDg8rItOQWj3XN3Ex18lRfkc+6TuIWb0pLw0WpF+noNk/1Qa/97Qs79tKo6i75KwcCY0By1KXpVYXCXi0UNr6Rez56Rf3BeSvyNV0NvDYfDQom0arDgHt3SO5ZuFdo0U7Pb7La7JVH7G1UH6m9o1rsfsPh08FPaMlVGjFhLTpjDmV4a/K1TAPIeNVRjXdSL3VWbH6Rupmac0jro1atPoCQoxKyPWqmTQPdjaMO5UBZXE4E4ce8LkLF/qHaBANoqn/ALrKVYfM8B3Vblm/1FcT67LLUGsdrSd1vsR/Ug4L7qLxq6+fgmtvfDyPnCs2T0lo1c9CqNtN9KsOjmnotOhUszs1YMOqoHMM7bwAHNLJhSMlk6QRwPgrLHzmcN0rd+ppxbDhraQe5QVMlHT1CWQ8TNM/mqOVLM19JzXtBkRJGInS06CIzrY+pjOGG7DuTbTkgmBJ14nTmTTsKOX+uz2jqbWuIb8QaCHR64HrOvCSSHGJnMFfY5xECpUAiLt5wAGqAQIWhZ/RwNrOfGJE+BW7kvJYL8RgMTjyELoTM2ib0cyeadnY1wg+sY2FxI71plqttpJRZVVk0Zb2ShlnK1PoSlZZYRkLEpUrNARVp7Fo9jgmGypWVRkGns6IWr9BCE8hYnlX0ds4NeNoL/BPNEDPe449DipHUxpdidZM8DKb9BBzVHfNPeu+zz6E7Cm7O3mz8lG7JNI52gbgUj7E/RUqc56T3JG2SqDhUqfrYSVm50aKNjX2BjMRdjfHSJTTSPuhp3T1wVkWeoc7z8g8E76Odu+7CylrNdGkdFPsp1ajmiQwO+6W+JCaK7zmY0HUYnjdcQrzb2OOOsJt0HEx+tpWL/ETNFoRMavbKjTDqInWHUceDiipba0erZ4+04QOFypBWw9x2kRnLWEfzYqOnVaM0DY3DHbGCje1Gi9qBzzstVx7VnDYzkUy7o4ggcVE70oqY/sWuA/6bh0wjmuuIJwJcd+IHRL2DhmMTqx7woWtq/StqBxdX0qdAJp0wToDjPy3pB3hRD0wED1SDqhpb1krrrTQLgQ9snQYAPcCsmrkzEgid4nwWi1NX6ZvTgUmZfa5s1KRjQWiOZiFF/xHQcY7BzvxU+mKnq5Ipj+G0HTAhRuyU2Mx4PPjnVb2oLagRVbTRIxstYDZdI6FZVQ2Nxxp12nYGzyMLWGTIOBfuvHuxBSV7CT77hsIb3ELN6kvUv2LUF4zDqZMs8erUrt2Oo/7XKs6yR7NZp2FtQHkWx1W9SscZy7hh3YKa6DgRO9K2/B9emBRNRpmWnaHNnlM81qWfLVVmMvHE92ZWmWdmoD9bD3qX6OyNI4KXGXwakvpPY/SmuTgC7bcnqBK6PJ3pvXwaWvgZ8553wVz9BjPdcG7TI6wrdN13MWu7uBEKXa7RaZ6DY/SZjwJaQdOHdHktGjaKTznx1f5XnlCodDZw0PjvB71Yp5RczOyoNOaUIdno5sLSMFJZ7GG5lxWTfSEgxecBqLD5ldLZMtSBjPPxVpiNpoUgVRlrBVilXCoRKCnAphKQSgCSUXk2UoQA6UiVIgDxv6Zn9Qx9mPF0Jgygwfw3/Kwf3BVfqugfZLeZ8Ch2RmH4DuJ75XpcnmFs5SpnMHDgD1BwUlnyg3SXEfdP9qz3ZCboY07ifNVxkRgOMA7/wBdyho0TOhGUAfi5O8klR4zkuHPxCw3ZEjNMbHnyURyU5pwbzM98KNtFbj9Nupaqfxn+bxwSMtbTheI2zPgsY0aoz3e5MvvHus6+araiLdkbxcP+Yd90HpdCVlvpges4TrLD/aVzrn1dAaN36KZ2tUfENxI/JQ9KI1qyOjOUWHM+mR95w6EJptRObsjsLge8Ln77j77mna0d6befOL2H7wHl4oWlFeBuyfp0b6zw3MyNh8GhZddxz3WjiVEy01Bma126O5ONrq/d2GnKtQSJc2xpB0NndPkm9sBnBR9KqtxuB34f0UhyrrYRwnvhMViF7DmJHGO9OY3VjsLkx2UhPujZcPmnNt7DobzI5SI6o4Dkfc1jrPgkNnnMCeCR1tA/hmNciOYCj+mtPuzsFTwIlLGPweT+kjmMHtAjb+sEFlL4vCfBIy1j/lVOBJ6HBS06wJzVG72f7Z7k1GPgnJkQs7DmPVs+CWpYhoJ5A9ytuscjGBtMDwUIszfibOyPCFL00NTZT+iQDjyb3q1Zb4AipuwcCO5SihOAc12zCehlNdYHT7LJ1E/mpwiVky9SyjUaf3snUcetwwtCh6Qv2E7JHi2eS599jf/AMuN0+Cgqsc3O2oNpc4DrHentRDckdrQ9KKuqRokjxJKvs9JK4/hMn7x/ILzdtoIzOcN5DvGe9TNtrh/E6E9CBCl6SfQ1rNdno//ABjaR/AYeJ786mPp3VHtWaOfQ4jnC87pZeeM1R/UdFOPSF+mo4bmtPUyo2f1L3jta3+oD9FIDeHHuTqHp473qU7j5lclT9IzpLXbLpvdCB0KloZUa7O3gW4cMUtpj3Uej0PSNrmglkTovBIvOTlRwzNZH/k/2oU7Mi92JiiuBmc7i8kf1J4ymdAB24z0lWPoJnAO3z3jBK6yTn7y3uK7zhI6WVyM45YnrCf9aOOYO4tA8I6ppsJ+Ecye8JhsrvhPAO/3eCKAkdlA6akcWjuKUZS+3e3hvSIVV4I90cXEdAmBrjhhulx6khKkFs0/rhkYid7Y64qJ+UmEfu52z5DwVI2Z/wAOH3W98ym9kdMA6i69/KliismXG2xo/hM/9l09Wp9S20vhj8bj1afBUBUeMzuDYb0OKHWyppLuIA6mZ5ICy3TtFImJcPxP/uEKZ1FhGBO92I5tJWX9IPwk7he7oCeAZkYHaY/whCslqZPpOPqnH7LxB4Ak9E36nb8PEnHmFGalQnHNq9Y88CldadmI1ADvSAVuR27RtDipW2AAYPdxcY7lCKzpm6N9z+4BO+kv0xzPjgmgFdYn6qbh+tIhQ/VJ+GNzv8qdrn5744ls90Ka9U1tO3DwhP8A2BmmwFuI7QbQAe6FG6p8TgfvUvIStkVH6mxx706dccwe+Ck18CzDNKkdMbg7ucouxbofOzELoO0b+p/PvSvYwjMT+HzBRigs5t1AaRz/AMpOxafdaVtPs7BjdA/D5NStbTPvtadwx4EBTgh5GQ2iIi7hqlTsDc14j8XnKvGzsn2/5B4BPFlacz2bzTTpILZTF7MHT/5Gz3AqUWl7Ri523AEcxipzk5pOL6fytKnbZmtzlk67oafFNEspjKoGDiHfMRxBJ5JzMoMP8OmTscWHhIjqrLrCHZn/ANJ/qCi+qzP7wbrrfBPkLJm16Z9qm8cWuHdjzU1IWUiHF7dhY6OQcVA3I20j7pjuClZkkkG7UeY0SHc5QxpllllshwD2bjI7wCnuyRR0E8C49CDKzjYKgOFRw3t8j4J7rC8D2z+F729CIU4js1W5BpR7Q6eaFgGyVPjrfNPWEJYsLXwefSDH2R835QlGW2u9oCN3kqgsEH2uo7oUps32ncg7wV0xWjQp5Vp6Ok+WCe230tJ6s8Ssw2cjNLtwAPIhNNNw0PH4R4EIoLNoVqehw6eCO3brasQNcM175Y6yZT+3qaL44/4SodmwCDm7x5pPo4IzLGDqut/Bzh5oa+p8bvxEnqjkODWNkOp3AHDknHJ2knhd7yR4rNpvPxgcT3IuOJ9oHcD4J0xcF52TsMYO4nrKr1MmtGsDY6P7lULXzmPzO7lC+zu1gcXeKOQ4LpsYGdwja9IaQ+y4bBPe5UBZHDEEnaMe4KN1E6ZP4SlYUaQptGYNbt9k/rimObOAqxsvjxjvWeKEbDuB70kxnkbLpA6DwRYUazbO7TLt35Jj2N0gjdM9BhzVCm+Pddw84VpmUo0v4kxzBTsKB1Nk/wAQd3DEp93D1SI2g+afTyqNIHOfBP8ArhukDhMIEVjUd8I4T3TKhIM+0Rz8J7lq08qNPuuG4DxTzaKWc59rSD3IAxrs4Xwd48QEjrBtngT3lbguuzEHZPgmCzgZ2AfrglwHJjGk8YGOg5yEyN42g/nC3hUaDpjVHkoHVqYPvidN1xHPEdEDMtjjodzP+VIbQYiD+Eq+aTHe9O8DxCjqUaY18GnyhOhFJ1pnPe3HHonmqIxzai3uz9ysGzNI9UndHmAijYW6S3l5ORQEH01wzOuj8OI4hOGUSPZqFu5re/GFbdkwbeF4DkSlp5IYTIbjuH+UqAZZsrGfbneA3+kiVdbllwEe1sIJHNIzJDTgQN0+BwT25EYPdaOA8fBHA+SP67Gmzjk7/ahSfVLPhp/ypUqQ7ZObMdYTHUY0hCErZVIUWY8OCe2hv5oQplJlKKIqlBurw7lGWM1n9cEITUmKUUL9GboJSmybSeDfJCEZMMFQ36v2A748AFG+xn4GcZPLFCFWTJcUQVLK4/CBuMf1eCcLEYwDf6e6UIQmJog+jO38Qf6gFGZ0jh+YchCpiXIrKN7PG5xJ7we9Wfq3US3dm5IQiwoYbGdJB4Ge9Pp2QnORy80qEmwSHOycw4aePmgZMAzY7/zKEJ2DQ36qbpjgI54wpGZP1HgZQhAUO+qG/CCePilp2W6cC5v62HFCEmxpEt0e9ddtLYPMJ5sgOhCEg7In2MDMOOB71G+xYSCd+HhHihCqyaK1WyVBiHzsdJUVQOHtuE7BPeEIQFDRXJwBa6dbG/kkdaCzOOIiOQIQhIB7La7S4jeXeZ8FNTygSYvk7p8R4oQmIcWzjLuaEITCj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84" name="AutoShape 12" descr="data:image/jpg;base64,/9j/4AAQSkZJRgABAQAAAQABAAD/2wCEAAkGBhQSEBQUEhQVFBUVFhwXGBcXFxgWGhgXFxQVFhoWGhgYHiYeGBokGRQYHy8gIycpLCwsFx8xNTAqNSYrLCkBCQoKDgwOFA8PGiwdHBwpKSksKSkpKSkpKSwsLCwpKSksLCksLCkpKSksLCkpLCksLCwpKSwpKSwsLCwpKSkpLP/AABEIAKoBKAMBIgACEQEDEQH/xAAcAAABBQEBAQAAAAAAAAAAAAAEAQIDBQYABwj/xABMEAABAgMEBQgGBAsHBQEAAAABAhEAAyEEEjFBBVFhcYEGBxMikaGxwTJCUpLR8BQjYuEVFhczU2NygpPS8SRDZHOissJUg8PT46P/xAAYAQEBAQEBAAAAAAAAAAAAAAABAAIDBP/EACQRAQEBAAIBBAEFAQAAAAAAAAABEQISIRMxQVEDIjJhkfAU/9oADAMBAAIRAxEAPwD2eOjoVo0y6OhY6Iujo6FiRIWOhYASOhY6JOjo5o6FOjo6OgLo6FjmiRGjmhYWJGtHNDo6JGtHQ+kJEjY5odHRI2OhY6JEjoWEiRGjmhY6JEaOhY6IGtHNCtHNETWjmhzQjRLDY6HNHQrGRVzmWZyyZhpSiQ5fBnpEA50JTn6mY2t0+e2PHpU8jrYkZvnDvpSr2LAn4Rzzkns/5S7NeAKZgcirJIqWJLHIViX8pFjuglSwWdrlQWe6WLPlSjx4hMWQoh6DyMSoIABJrq3a4cqe2SucexEE9IoNkUKfcGesInnHsmuYMD6BqC1RWv3GPEp1sqCk1IBOVav3xwtZITk3z8Ycq17haOcWxpdlrU2qWptlSBnFLN51hQIkVHpXl/ZyYa2jzlVU3iuXVL3b4KsbrXQ5B2HIPDVaQKXGEYvZPS/ypOerIDZgzGVjsSRE8rnRlN15SgrIAgjB8SxxphHla9JO1MQe40hnTuxD4PvLsYP1/KepnnRT+gxw67bnF3CIBznrzko2VVs7Y85+m8LsRqtBIDu5r3mCd6XqaOc0Xayes2SqPVqEO2ESyedGQQp5aw2GBfY+Rx7I8oMygYnbvAFfuhwGbntAjpxl+aHslm5w7IoVUpBpQpfJ/VeDByysf/UI4uPLZHiosuZvcNgiMy8wSd9PnGNSVPbxyxsZP59NM2U1NrNBErlFZlPdnyixb006wNesgcY8LRZVkUISK9ZSgAWyGutPhD/wZO9m9+ypKuLBTxZVr3eRpaSv0JstW5aT5wUlQNRXdWPnq1FSFykkH6wkkFwUMq6ygK4MXpSC7Nb1JLIWtCsKKbAYUq0F2LXvcdHiNg5V2iSp0zVOzKCi+ZPrOI2WiecoXWtCKsOtLapOtJNN4PCJN3HRmxy+spDvM3XPvaIzzhWbVN2dVNf9UOVbGpjoyZ5xJOPRzWrXqDDZegdXOZKf8zMI1ul+x/OLKtjaQkY38pUplHoZjAsOsl+Iy74ZM5zZYD9CritIOzIxYtjaPHPGHl86cks8mYCcWUkt4PEp5zZH6OY+p0+IJiyjY2V6OvRjfylSmJMpbawpJo7V1Q9POVZj6s0cEH/lFh1r70JejKo5xbMWcTA+tKdbZKgmXy6shD9IRvQryES1ob0deigXy2sg/veIQsjuTHDltY/03aiZ/LFi1fXo6KdHKqyHC0S66y3iI6JMf+I1iGMlRb9arH3oJ/J9YsDJV/FXQgsfWhxmtR2BxLpBo1XVhUahBC1qWkKcUDekCW2XVNhs7XjWVnUKeb6wPWUX/wA6Yc29qF/J7Yc5JG+dNbtvNBKZh3gUKnIrtCjQN4YRJmF4F6XV45BwzZtV89cWVaF/J5o8CskjYZs2m308IkHN5o/9Ar+JNOv7dcImk2sBKgu7g4BKBXOuoPThtiSXPSUuJoBoWKxXZtx1iLKdM/EKwjGQqv6yZ2texhVc32jxjJLH9bNz3rgxbh3JRvVhg7M4o2OUOVNYPRxrNc6/ft4QYtCJ5A6PdugalPrJg2U62MPRyC0ewaQ7U/OTcTj68WSLQAAHSDmHObDAiHJtQxGNQ7pyo2vLCDDquXzf6Pzkf/pN/miQc39gYf2cUDelM/mrFtKUcVADi2NBTI/O6RCmDk02N43YCpU83+j/APpx78zP96kEHkNYqf2dAbUVDZVjXjBmlbWJMqbNAKjLlqXdwCmS7PwFY8lRzj2xCr6poKQSSkoDEbwHYQWtSa9QTyQsYf6lG1yo+JiqPJSxziUSJKAkK6828osfZQL1TtPV2KiHljpUzNFJmyiUGd0bUIIvAkiofI9gMZbm5tXQ20SkJAE0FKiWclKSoHW4YjiYYMbq38h7MpHVkpUsMOupZdIIvBrwAN12yBMNnc3lhV/chxRwpYNMA4UHYUGwARoEFvkiGLW2ttYbfnhDoU8nkXZ0NdQw1FU07qlbjOnwgW16FkTLyJUlExQoVqWu4kuAQVEl1fZAOFSIBsnKhVqtSpQfoAFEgEhS2YAXgaAkigamZi9nTVJSAgXEpwF26kAbgzdkOIyXyLsSkpeQhRAxqCTgTQ6xhhDxyJsYws6e1fxgvR083KuN7Al65HP52TKqxI4FzBiV45KWQf3CeN74wq+S1kzs6PdJ84PBVdwIbb36zqiBZUzg9apZz54xAJN5LWTAyJbfvDbriNPJKyNSzobevL97wgozSMd3hhVxjECrQ5IvMQWIugs2WvLbDi0P+K1jFOhQHPtLDkA/aiNXI+yEt0A96YBj+1BM6YAKqJrgkA92LAREuZQ9mYLEPuzwMOM6Bn8krEnGSAf25mf78MHJCxkBpIrgy5uzMKy1RZhANAxarM2TYsIYpJzvCg2jE74fKVR5LWRi0k0FRfmnHP0thEQr5LWME/VEb1zBhvXFql3ocRQOcc9mEQrsN0U9ZzQOcn1eMMFVKuTVjzlnHG/MwdvahF8mbK35vsmLPgqLJEg4NVvZy3PEU1II9V3d3SOFTThGsZ1XS+T9lOCD/EX8YSZydswNUngtR/5RZTAAKgb3T3F8Igl1dg52KD1x9F/OJaB/F2zuGSp8uur4x0HTlKGCVV13PuMdFi0PPUkKB6q0lRdrwLCha8CB2+cPTNBLhM1q1dODH7NMBnhnCKsiLpIUrb1iQa7iduHxiBVnmK/NhCh9pZLtRg4BfjqgKzlWmYVJN2aUsRig66ir0xZ9YiezTSj0EAAuesUrqAHpi7CraxRhSqk2IguZKQRX6takHAUcEkwSJYHW6KZQ0K1HKrdZT8dkGU6t1WsPdXQqwPVSxIf1lGld1cIiUFda6piHLJCEijmtDXLqgmG2OYulJiEuAaqAukmoU4BqTQHODFEEm6m+ADdKlKBzGuobW3wKndYIvLVKujaccXHUxqaADCHFdEqC1zAQCTeAAGDAVfFqthvgeVNLXTLABySV1ybEtR6h2iWXNdVwC69LyiSQwwcirt274sOjZKE0UlKyDqu4HI1290GFblrhD4XgduFeOEV4swf0grq4BJyP2SWNdUEWOWoggoUl81EHZrOqMmHFJGIRTIEuN7ksODxKmxlQyTTLyPwiEWqWhXRFQJzButU5gcMREs6zqEtZQwWUKAIZNWoXYEVAg048i5weVy+nmyUTJcyWhSQEgFLKQU3nbqrAIUmtaloy/wBOQsshV1JLC9ihzS8zks7OHfuirV1kitWGOMDzJWqnbVx98Y7y+K9//PeMl4+dekcpOVwmy+gs6h0Nn6JCSEqQ67kxK2di1A3HCAeTelBIndMQFFD3UqWEuSkgiuJuqpqLY4RnbEqWJRK1qN+Y5ISBWWhIzOd937oYvS95YSiiRQOakkipNATwjcs+Hn5cbx/d/v6esSuc6ylZKpS00ozGrF6Pwc90Vdv5Zz7coSrOm6JhKWDXlJvqIClH0Rca8xb0soxMroFBPWm3jiShKUg6gbzneQI9K0Bb7DZJEsy5kszCm6pSpiRMYzCpQKQqjXlHcgbCOkx5xlmQiRMuSQVXESkkglN5TTSpSgKKcrBqaZRb2ef0qSSUsrEK6xTT1rxIOGUUcjlJZTOW8xKReSofWABhKlpxBf0r9Hy3xPN5Q2IgkWhI6uV16F2qHemdIsOtDIRUpozAsAnIj2d8S2i1CWwemWZB2ksBxMZ/QvKOzrmJSJoUtRISkkV6pPVbcC2yL5K3JcNqZLH3s+yM2YnS7WVZs/rKAzwIGXhDbhSskkq2vQdgaJ+lUMbpAbIuRmK5xCTWod8KOw24QAig7u9ccHbZmMdURrs6QAwYfaL+JzfVBS5QFKPrOMRdE+NfDsiSvmLYhlONfVDHUWy7ImlTQ5cXiMwXbdUiDF2Y5UiGdZAHLl2oAk02Y5w6MDmYauwfX8Xx3wFO0im8UICpswCqZaR1XLgKUtQSkkOQHfZAS7aqaoolMkAsucKtrTLJ9JetWCdppFhKEqRKIACEpy9Ikk51vKWTxJaEIvwnKKVBV+WUs6F0UyiUgpuk3wTQXCa0xiJS0KWUpKkqAdlBSSxaoByejikMTKVMtclSqLSlaigN9XKUm6L5zWqZdLPS4WdjBU+UFWtAA/NS1Xjq6Uoup3tLKmyYaxFKbA4lMcDvYeLkYQ1ZLkAFtyR3NFsLKK0B8trRDNIY3gC2Awpwrn4xrszipVI2dyfuhsw1oAxpUkeCW4QTMllSnDAag4bL1lH5akO6Jh95Pg/yYdGK8ygS2JGRY9ym7o6CLXIvBiH10U3kI6EL1HJwN1lrX7oPaxeEHJiS5N1V4cfIRbHCpMKmmHlHDa7ZFKvRfspdIGPWwOI9E90PsuixdBZI2FClV1m8kEdkW6Cc++JL8GnFUrRiSAFgKAJUUhN0KUc1AO5Ed9DSR1UpQCCkjo3frAscQRRqjBRwiwKXfPtPiY805TaYKrRM+vMu6WYKUkACmthGuM7eGbca9OgSlPVMwdYqUEkpBJZmeiW1gDCK+yqtEu+kKQUqJJCwhFSwdwwLgNq1Rj5GmZxWlP0grBcXSpztYKc02ao0Og9MfSVJlTpckXlNeTLCVUDlIbWzPlejd/H1mszlq5OkJly40pmbqzAogA0FKt8tE34aWABd7BMY0y+r8Wi2To+UB+bQNlxPg0BaVsyehU0tAYgjqpfqrSfKMSt4r0WpaldcygKG6u+4IchQBbiQd8D6d5WLlBSDMlpBlqImMteAb0QXcKIyPpp2xobTZpS5ZSpSEPgRdBSRgpNaEGojE8rpRNhPQLUm0y5gSq4srKgzFSASeqQpKtjEZGH3Hs8QvkjE4ZQ+7OIYIWrUyFHwEaKdZtJZTJ42dIE+KhA0ywaRXQzJvG0pH/kjr6cs9jx/Ly4+1wHK0VPXJl/VTaKmXh0awQTcIo1QRgdh1RNL5PT/ANBN3lCh5Q4aBtb9ZYWWztCCxzDKXiMKa8YsbBoiZLQVJuKtBN0fWIaUlqrFessuwZ7tTizZnDPhnly35V50DP8A0K+KfjEsjQdoBP1ShxA84arkpaPZl++kw6z8mpwdxKD/AGknwMOX6CY6EtHsH3kfzQ8aCtH6NXvJ/mhqeTk4luo+y795if8AFGfq7j/JF1q2JdF6NnInylFLXZiVemh+qsHAq2R7Do7TyQ4UiYskveIQzHD12HACPJ9E6IMspKQFrCx0hIULiLwdKQEuCoO6ixagzMbaRp2clygIKlG8pSkTHJ3XaAAADU0Y5SnjY2K9MhIcyyQch0ZP+6Ky08oEZSpqQMmT/NFDP5YW+rGRxTN8xFdM5Y6RzNl/1iMzjWrY10rlUgAvKne6PIw+VyvSRSz2jggHwMYW3crbbMQULVZQlXpB1C8l3KT9k4EZgkZwSOcG1JHXVYgkYtfJA2C8B3gRrrfobGx/HBN4JMm0hSsAZRrrataQzSFpmzjd6GamR6zGUiZM+yQqYky0f6j9mMYOWs4TVTEmyKv4FZmEhPsi6QAN3aYIRy+tBIBFk9+YnxMPS/Q7RrJekBLMuWmzr67pQkKksAlLksmYbqAM8KpGYiO09QGfOFU/m5Sesyj1QxpfmqJZ2YOwzJyln5bzEzFzlCyKJAQD05SEJFbgLEVU6i9SWGCQA1XOIF2pN6UgiWl0gTxd6RThSgyCosmgcAB1HVB1q2NfZ0fR5api2VNmKBIT60w9VEpH2UhkjYCczB9hsFxPWN5aiVLVrWcTuAZI2JEZuxcolTZ6VqkKuJSbgQpSyFqopZ6gc3eqMGc4vTVpm0BIUl8lJKT3wWWe5nk7oqfPhAdqlDI8GHmHaDFTICtSyckga8/B4oqFnWlvk+QMRG2AUI3O4EOmn7R8mxxwygZSScDhtz2tlGmXTbQLpUFFhmKjDcXjoBmiZhdJf9puLnhCxryy14mLBqAIHXaFJBPpE4XjTDIZQd0hbB/644wxe1NN17H72jzu6r6RYN5Sy4yGFcsQDjBNn0sAT1Vls8RrzPhBCrKmuT66D74yvKXkiJ05KlTZgSU+iDR06g7ChfDF4PZLW2cv5MvEAVbrzEpzproYwdq5R2YkrK0kk3iPSIvF29HEPswi4lc39lGIWo7VN/tAiU8jrKnCSk7yo+Ko3OcntB0t92bmcpLGkuCSXcBMkg54lWrdnxiCTy5s8tRuiczuLvRpILYjMF649uMaz8AyE4SJI/7aD3kQxUlCfRQgbkpHgI16tHpxmF85SCPQnrVrMxXGgXr38coZnLq96NlWf3lqJ1VILeewUjWKmtshqpp198Z9SnpGPn8qp6h1LIU0xuKXxqiBJmmLUoN9EU3+VMfe4AMbjpIQLi9SrpHniplrLn6PNG6XMaJLNbbbLe7ImB8+jmPG+K4aqbFfy8jOEjCJt1tBc2eYSSTVE3FRc4EQ6ZpG2lQV9FU4/VTS++8ovG0viH/SBrg9Snqxp0zb2YWVQ3WcjyiE6Y0iwHRTg2DSpgwrkNcblVtGUKbal6UG+D1eUXSV59J0hbpagoSrQCMDcmg4M++Czyw0iMRaOInRs52kgIo9I6Xd4vV5VdJGdPLK1iaJjTQq7dJeYLw1KOYguXzmW0fpffWP+MC2m1uYEVaI32tYxbK5y7Ucen4TlD/xxGrnItP+I/jq/wDXFQufEKp0WleflJtLN/aG/wA7/wCURq5wp5ynV1zf/nFEubERmRaFlK5WTEC6gTEpcm70hzyT1Bd7DCzOV005TeMwnuuRVX4S9DtSadpaYoEEEgrvsQki8zEsU556zWOk6QKS6UKCtYUw7LsRBUK8HarB34xLB/Nq98fyQTJ5cWlHoGan9maR3BMVLQ0oMXarGls3OjbUGhUdiihY7FINdsW1j52rWtaEmzImKNEgX0kvqCGGWrKMlonREydNTLlpvLWQEg0AcgXln1UuRvcAYx7JyX5BosaXLTJyh15hDH9hA9VHec8gLbUM0Pa582SFTpcuTMcuhKyphlUE1b5ygtUsZs+/+hh9okqzpxiunyS3pvWo62HCNxhKqyIU5UQCNQUDXu746K4WEY3g77RXxjo15ZegdD8mE6OJr4haRwd0BRriv0xKZAWBVJGODHql+0RZzFsIrrZpBBQpOsEUrXLvixaqF329JA3JJ8VCK60T5ms9iB4gxNbrYWN0dsVFotSnwdsfi0Zk5fR2FtE+brPvJ8kwBMmTtY4qJ8IiXa1lR6q2FGyG0nCE6cgOrq5hwQTubHON+WfCNfT+0j3lxDM6f20dq4lnLN1Ksjhw15RAqaTnjlFtWQ09P7aP9UNuz/bl9q45c8ikQm2RbVkTEWj2pfauGn6Trl+8v4xGLdDhbIO1OQ4fSv1Z/eX/ADQhXavZl++r+aE/CDQ1WkYu1WQ/pbX+jR/EPmqENotY/uk/xB8YQaTjlaVpBtORBOt1oGMhJ/fEV8/Sq87Oj3gYItWkiRFPPtMMtZsSr0r/AIeX2xEdKf4eV2mBFzYhVNjWgarSo/6eV3/GIlaU/USuw/GA1TIiUuLUN/Cn6mT7pPnDTpU/opA/7YPjAVTC9CrUeyLUK/CqvYkjdLT8IT8Jr1IG6Wj4QMJW0doiQShrHYfhGdWCE6RXrHBKR5Q/6dM9ojs+EDpA1ns++C7Jo9c5d2ShUw7Mt+Qg2nEKrav21dsXXJrk7abZMuS1KADXlkquy0n1lEYk5IFTsFY2GgeaF0hVpWUn2Uio953I2jgc/RdHaOl2aUmVJTdSMquScVKJqpRzJrEldojklIs0u5LvuR9YtxenYem70fBmu1Yhy970j4t2Q1SztgSdPOVODwoWVDVDFITmBxEAC3LGYPBvnsiI22YQSboAzfyAg1CrXZpbVCOLeYaOjO6Q0rOLBB3kMG30MdG5orc3454EFpziRMx4yTpweK+fZ1ZJ7G7zBU1bBxAqZpLqQQdnwD48YUqrXZGDlgdRArtCgcYrrRIQlXXICiWBLNXJgSfOvGLczqlQJDYgk+kGZgokuxbjxge1AhV4LUoFLAlVAc/SFDqBAwzjXYYppqEAKJoCGxuqowIulyQ+54rVWgAKDsFUAwBr6VXL0zhZ9oSFF6IXUG6m+K+yMVkDt3QJ+EgEFQSxcXElIUS3pFZS12hFKCuFHL2GLeXJAlgqBAfAs1QKvTyiptsiWTQYmhBGumvFsoJtWmFokMEoF/EOlTJBckAEVCjQMGq8UNo0u7FSnTnUkqZqBwWxxLCnA6nKCw+0i6OqXrnlTI798V86ecgT89jcYFmWok1cZh60y4UgedOVk5BGbRi2GaNNtb1T8trhh0snNK+wfGKtU0mjnwiLHEt3Rz7RvFqdNo+37v3xGdOy9avd++KozNsRneOyM94cq4/GCX9r3R8YZN0+jBl9if5op1S/nXEapJJyMHeLKspunEn1VdogZelB7J94fCIZejyd++JvwQvUY1oQm3/Z74Ybd9kd/wAYkXo5Y9U9hiJVjMW1ENrOodnxhOnVrbcAPAQhlw9ElWQJ3AxbUTpVe0rtMIzxZ2Lk3aZpaXJmK3JMarQ3NBbJtZgEkfax7Me4weUwyUxc2DQ8y0XRJlrWo5t1eBz4PHrOheZ6zSWVNUZqhlQB92Y4CNlZLDKl9SWlKaYChbbmeMOLXmHJ7mgNF2pX7iT45nu3R6XoPQkiQm7LQEbQAD87mghclWVeI+MCT7d0Z60wI3hvEQgetQGBB8YEVaWLEKB1EH4REdNBvSQrgB4RW6R0ktqKDaii/wCFYktZs+mQ7TAZnh8d+I8RGdmWoUvCuxTcWcPubjD0zAA5KG1KBT3kEGNJbzNISk1K08C8QL5SSsAp+x/F4zdr0pUgJQkbQCk/vBu+BZ5VdoiX2rbuDd8LOtUvS6CXDHcz9jx0YSaD6yANoLd8dCHsRKhkGh5CvVYjXHTCANu2BBPJSzE7Y5uh9oPWw8h/WBrUrWxTjUAtsFCIMl9275EDLQcs4koFW1LqSCGIYC7cFTV1MT3B9cVOlJyrpS91KCQDRRdrzVYAnWNeqLG16GvqKiCa1BNdgwbugC2aGNPSZ6UBYCtC4bshSlm6RUsMpYQLreyCDR7oPbdbbg0BW21lkBJQkMwupCTjXA3h2VrjBVqk9GTwxAHAJz3VijtM06y44Y+GVMIQjtduUupUXOJIAc+1THDJvjHadIGYhKQPRDqIAqxe9TZrJ+A85RrT52RED8/OcCLPmEmrgmuZcnNV44tAq52I/r3RJMS7g9kQXThBSYqcd0IZpz4UhJiDDWjndJilmEIiRoQpjF406irCBcPMNuxi8WtESp1YuLLbVAUUePy0UCsYJkrbLsxhgaezaTmPUuNyT5RcJtoUKiVvKEvxZBjGWVvaIOqvwiwlIW1E3u/zjctFbCy2VF11S5ZzCgE1/wBIEWmj7aEENJlDUbiCfAvGP0XpiZLDdECNhbz8o0tg0xJmBiejUcjTvFI6Ss43Vg08ClljD2adxMWUnSKCHYjekiMCJ90D+0y2GtQfjdV5QRZOU8lJumYlavspU/aCxjSbK06Qlgdc8W+6K86WQlxLvKfYABwHwyisXpVSgChLft0PAVJiNWmUD0lIfYz98ODRVllqC1TkzlIUS1xTqS3fThEOkJy5pF9lDBiEkHHJSTriCVb0n10DYp0nth5d3cKGZvP3gGHqNMRY0jGUANYSUqHum73QFOMxJ6hW2wu3BUGWkKoUJUsbQlXCin+GqI1zVH0ZaxxYjdepwhxIJdoWRUJXsNDEFolpVjKUnaKjtDwV9KUmi0XtRAD8U58IQW1JNCN2fZjCyqDo4CqQG2gfPaILsM9CXE1MxAyVKQCB+0ij8O+DscFfPGBZswA9a/7v3Q4NDaQmSknETEkPeCLnApVV46Fmy0KwJfag/BoSHyPD0haIhCa4HyJglUlQOzyiKbewTh84Rxdjpahu+dkOXJGcBC0lIcp4DZEE7SBLsg0LO7bM9uqkSPtUpLMTAk2yJNHDnY5B3BiN8cm2rKhdSK4AsCzgM430h9rtRUUpEsl82BYsHGWBMRVVt0TepUPk19Cv3TXsMZXTXJWl5BEsUosm6SWomYRQVwVrxOXoyLQxKSoOMHBcUzBx4MYS1WfpAR6TjWznNxn88YPEbdoiZKVdmIKTkDntBwUNoMBTrPmRQ5/Oceufg6WpFZSChZFQo3NZULmG4htuUZnTnJZIIMm8gKNELqknJl5FiaKA3mLVjBrlh+yI1gtSLe0WIpCnSQUnrOGZhgfGK6ZL2QgGtD/fDFo+RBN2kQlMBRLBwrEa5YgkopEahBYkHRanhejrD1QwiM2EhSYRM0iHhMI0YsKdFoBxThqDRNZ7UBrHf5wCC0PJBxjKXydMp9tY3pSew3vKCJulStIAVMXqAukdgU/dGaGyHgxdqcWkq2FJLpUrYqncpJHdBll08Ul0oCdoFRxAeKNKjtiTp14OTvi1Y1crTKZ3VKVLVsd+3Ed8DTVzJSryQoDNM0XgdgLeFYoJU7YDFtZOUkyXQhKk6lgmOk5yzyxjRaL0rInC6b0peoAqS+6tIvLNo8I63SpTtCiO4gRhrVptExLololnNg/YSIrTaVHEqO8kxq/lz+R016kLXKBdSpZ+0FFB3ugseIhk3S0kP0drY6lsoe8A47Y8yBIFKQRKSSHDnjB6tvwesjXT+Us1B/PIVsd37m7wYb+MPSB5gTvCQruI84zSEqz+eEESJl3UnufyPZG5ytrNi7mEmqCN6QB3GkDq0pak0TM4XQD2NFd9JYuksdlPChgpGlyQygDvFO/DgY6bKz5iCdapyy6ySdo+EJBS9Jpb0EnY97uPXHBUJBk+1t+nuagIYqWCIeYSMOgWfo8KYE01a2hE2AUvB217mO+DRCKwiQX6EghmaJESEgM1CX464kVlHCJB5ljQouQxoXhh0Ykl2ozcNRg1MIqJKtejGfADF2HzWBp+iQputT1k66u41RdTUggghwcjAFnQGwFG/wBsSYzlLoG8m6Eg1xDgteTUABjQEH+kY2byQnFJUlIUE+qDVtdQHfZHrNsURMSAW60Us5REyc1Oq9KVvGI5ryO0SCCQoENl/WBFSqx6ppeQlVnWVJCiBQkAkbicI8+mSw6KD0UnDNoYyqil4jXK+Wg6ckPCpT1FRJU9HCFDQSBTjCJ9EwYgx2RwMOHz2wq8eMZwolCG76xIIdLNTGbCYmHjhCKDGHDKM4SiHAvCJxieQOtxixaYJXz/AEiUJfXvhycYNsiATUD5IhnEaglSSfgQ8EyrKP6U7oOUkXMIZZw7v81jp0kGnyZUtmU7xMlKU4Ed8DTRURFer2+EMuM4N3gHix8GMDzU/OI+6HhZcVMESzUxvNHsEQWxLbwD34w1cs4h4ImpxhtkxbKM58HUMtYGKaR0WMxI1R0b64zuv//Z"/>
          <p:cNvSpPr>
            <a:spLocks noChangeAspect="1" noChangeArrowheads="1"/>
          </p:cNvSpPr>
          <p:nvPr/>
        </p:nvSpPr>
        <p:spPr bwMode="auto">
          <a:xfrm>
            <a:off x="63500" y="-790575"/>
            <a:ext cx="2819400" cy="1619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86" name="Picture 14" descr="http://www.linnankone.fi/ck_files/images/faster460c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9306" y="548680"/>
            <a:ext cx="3569972" cy="237626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2" name="Suorakulmio 11"/>
          <p:cNvSpPr/>
          <p:nvPr/>
        </p:nvSpPr>
        <p:spPr>
          <a:xfrm>
            <a:off x="2771800" y="476672"/>
            <a:ext cx="3744416" cy="2520280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Alumiinit</Template>
  <TotalTime>3</TotalTime>
  <Words>436</Words>
  <Application>Microsoft Office PowerPoint</Application>
  <PresentationFormat>Näytössä katseltava diaesitys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Office-teema</vt:lpstr>
      <vt:lpstr>1_Office-teema</vt:lpstr>
      <vt:lpstr>KoneDigi</vt:lpstr>
      <vt:lpstr>        Kokonaiskuvan muodostaminen alumiineista </vt:lpstr>
      <vt:lpstr> Alumiinien etuja ja haittoja </vt:lpstr>
      <vt:lpstr> Alumiinien ryhmittely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WinNova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KoneDigi</dc:title>
  <dc:creator>Ville Salminen</dc:creator>
  <cp:lastModifiedBy>Ville Salminen</cp:lastModifiedBy>
  <cp:revision>1</cp:revision>
  <dcterms:created xsi:type="dcterms:W3CDTF">2020-02-05T10:53:28Z</dcterms:created>
  <dcterms:modified xsi:type="dcterms:W3CDTF">2020-02-05T10:56:36Z</dcterms:modified>
</cp:coreProperties>
</file>