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3" r:id="rId4"/>
    <p:sldId id="262" r:id="rId5"/>
    <p:sldId id="259" r:id="rId6"/>
    <p:sldId id="260" r:id="rId7"/>
    <p:sldId id="257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64" d="100"/>
          <a:sy n="64" d="100"/>
        </p:scale>
        <p:origin x="8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reena.yle.fi/1-5069992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h2DhNmPoT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6</a:t>
            </a:r>
            <a:r>
              <a:rPr lang="fi-FI" dirty="0" smtClean="0"/>
              <a:t>lk mediaporras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195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Valeuutiset ja nettihuijaukset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Onko sinua koskaan huijattu tai yritetty huijata netissä?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Miksi joku valehtelee tai huijaa netissä?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Oletko nähnyt </a:t>
            </a:r>
            <a:r>
              <a:rPr lang="fi-FI" dirty="0" err="1" smtClean="0"/>
              <a:t>somessa</a:t>
            </a:r>
            <a:r>
              <a:rPr lang="fi-FI" dirty="0" smtClean="0"/>
              <a:t> tai netissä sisältöä, joka ei pidä paikkaansa? Mistä tunnistit valheen?</a:t>
            </a:r>
            <a:endParaRPr lang="fi-FI" dirty="0"/>
          </a:p>
          <a:p>
            <a:pPr marL="0" indent="0">
              <a:buNone/>
            </a:pPr>
            <a:endParaRPr lang="fi-FI" dirty="0">
              <a:hlinkClick r:id="rId2"/>
            </a:endParaRPr>
          </a:p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areena.yle.fi/1-50699921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19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Grooming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fi-FI" sz="2400" b="1" dirty="0" err="1" smtClean="0"/>
              <a:t>Grooming</a:t>
            </a:r>
            <a:r>
              <a:rPr lang="fi-FI" sz="2400" b="1" dirty="0" smtClean="0"/>
              <a:t> on </a:t>
            </a:r>
            <a:r>
              <a:rPr lang="fi-FI" sz="2400" b="1" dirty="0"/>
              <a:t>internetin välityksellä tapahtuvaa lapsen tai nuoren houkutteluprosessia, jonka seurauksena hyväksikäyttäjä </a:t>
            </a:r>
            <a:r>
              <a:rPr lang="fi-FI" sz="2400" b="1" dirty="0" smtClean="0"/>
              <a:t>yrittää houkutella </a:t>
            </a:r>
            <a:r>
              <a:rPr lang="fi-FI" sz="2400" b="1" dirty="0"/>
              <a:t>lapsen tai nuoren </a:t>
            </a:r>
            <a:r>
              <a:rPr lang="fi-FI" sz="2400" b="1" dirty="0" smtClean="0"/>
              <a:t>intiimeihin tekoihin, esim. lähettämään itsestään arkaluontoista kuva- tai videomateriaalia. </a:t>
            </a:r>
          </a:p>
          <a:p>
            <a:pPr marL="0" indent="0" fontAlgn="base">
              <a:buNone/>
            </a:pPr>
            <a:endParaRPr lang="fi-FI" sz="2400" b="1" dirty="0" smtClean="0"/>
          </a:p>
          <a:p>
            <a:pPr fontAlgn="base"/>
            <a:r>
              <a:rPr lang="fi-FI" sz="2400" b="1" dirty="0" smtClean="0"/>
              <a:t>Suurin </a:t>
            </a:r>
            <a:r>
              <a:rPr lang="fi-FI" sz="2400" b="1" dirty="0"/>
              <a:t>osa </a:t>
            </a:r>
            <a:r>
              <a:rPr lang="fi-FI" sz="2400" b="1" dirty="0" err="1"/>
              <a:t>groomingiin</a:t>
            </a:r>
            <a:r>
              <a:rPr lang="fi-FI" sz="2400" b="1" dirty="0"/>
              <a:t> syyllistyvistä on aikuisia. </a:t>
            </a:r>
            <a:endParaRPr lang="fi-FI" sz="2400" b="1" dirty="0" smtClean="0"/>
          </a:p>
          <a:p>
            <a:pPr marL="0" indent="0" fontAlgn="base">
              <a:buNone/>
            </a:pPr>
            <a:endParaRPr lang="fi-FI" sz="2400" b="1" dirty="0" smtClean="0"/>
          </a:p>
          <a:p>
            <a:pPr fontAlgn="base"/>
            <a:r>
              <a:rPr lang="fi-FI" sz="2400" b="1" dirty="0" err="1" smtClean="0"/>
              <a:t>Grooming</a:t>
            </a:r>
            <a:r>
              <a:rPr lang="fi-FI" sz="2400" b="1" dirty="0" smtClean="0"/>
              <a:t> </a:t>
            </a:r>
            <a:r>
              <a:rPr lang="fi-FI" sz="2400" b="1" dirty="0"/>
              <a:t>on Suomen rikoslaissa rangaistava </a:t>
            </a:r>
            <a:r>
              <a:rPr lang="fi-FI" sz="2400" b="1" dirty="0" smtClean="0"/>
              <a:t>teko</a:t>
            </a:r>
            <a:r>
              <a:rPr lang="fi-FI" sz="2400" b="1" dirty="0"/>
              <a:t>!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2832095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57216" y="6440128"/>
            <a:ext cx="2851090" cy="411699"/>
          </a:xfrm>
        </p:spPr>
        <p:txBody>
          <a:bodyPr>
            <a:noAutofit/>
          </a:bodyPr>
          <a:lstStyle/>
          <a:p>
            <a:r>
              <a:rPr lang="fi-FI" sz="1100" dirty="0" smtClean="0"/>
              <a:t>Lähde: Ilta sanomat</a:t>
            </a:r>
            <a:br>
              <a:rPr lang="fi-FI" sz="1100" dirty="0" smtClean="0"/>
            </a:br>
            <a:r>
              <a:rPr lang="fi-FI" sz="1100" dirty="0" smtClean="0"/>
              <a:t>Riika Nykänen 12.12.2018</a:t>
            </a:r>
            <a:endParaRPr lang="fi-FI" sz="11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632" y="0"/>
            <a:ext cx="7964905" cy="6851827"/>
          </a:xfrm>
        </p:spPr>
      </p:pic>
    </p:spTree>
    <p:extLst>
      <p:ext uri="{BB962C8B-B14F-4D97-AF65-F5344CB8AC3E}">
        <p14:creationId xmlns:p14="http://schemas.microsoft.com/office/powerpoint/2010/main" val="81676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517" y="132589"/>
            <a:ext cx="3647871" cy="4625704"/>
          </a:xfr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61" y="132589"/>
            <a:ext cx="2977388" cy="476795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66" y="4264542"/>
            <a:ext cx="4353182" cy="2442618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197" y="112188"/>
            <a:ext cx="3958346" cy="4172756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758" y="3343098"/>
            <a:ext cx="3519791" cy="351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3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07" y="382385"/>
            <a:ext cx="11647085" cy="5953327"/>
          </a:xfrm>
        </p:spPr>
      </p:pic>
    </p:spTree>
    <p:extLst>
      <p:ext uri="{BB962C8B-B14F-4D97-AF65-F5344CB8AC3E}">
        <p14:creationId xmlns:p14="http://schemas.microsoft.com/office/powerpoint/2010/main" val="174072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on </a:t>
            </a:r>
            <a:r>
              <a:rPr lang="fi-FI" dirty="0" err="1" smtClean="0"/>
              <a:t>deepfake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u="sng" dirty="0">
                <a:hlinkClick r:id="rId2"/>
              </a:rPr>
              <a:t>https://www.youtube.com/watch?v=yh2DhNmPoTQ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567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Tehtävä – Netin ja </a:t>
            </a:r>
            <a:r>
              <a:rPr lang="fi-FI" sz="4000" dirty="0" err="1" smtClean="0"/>
              <a:t>somen</a:t>
            </a:r>
            <a:r>
              <a:rPr lang="fi-FI" sz="4000" dirty="0" smtClean="0"/>
              <a:t> hyvät puolet?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313234"/>
            <a:ext cx="10178322" cy="5330757"/>
          </a:xfrm>
        </p:spPr>
        <p:txBody>
          <a:bodyPr>
            <a:normAutofit/>
          </a:bodyPr>
          <a:lstStyle/>
          <a:p>
            <a:r>
              <a:rPr lang="fi-FI" sz="2600" dirty="0" smtClean="0"/>
              <a:t>Muodostakaa noin 4 henkilön ryhmät</a:t>
            </a:r>
          </a:p>
          <a:p>
            <a:r>
              <a:rPr lang="fi-FI" sz="2600" dirty="0" smtClean="0"/>
              <a:t>Valmistakaa </a:t>
            </a:r>
            <a:r>
              <a:rPr lang="fi-FI" sz="2600" dirty="0" err="1" smtClean="0"/>
              <a:t>max</a:t>
            </a:r>
            <a:r>
              <a:rPr lang="fi-FI" sz="2600" dirty="0" smtClean="0"/>
              <a:t>. kolmen (3) dian Power Point-esitys NETIN JA SOMEN HYVISTÄ PUOLISTA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ESIM:</a:t>
            </a:r>
          </a:p>
          <a:p>
            <a:pPr marL="0" indent="0">
              <a:buNone/>
            </a:pPr>
            <a:endParaRPr lang="fi-FI" dirty="0"/>
          </a:p>
          <a:p>
            <a:pPr>
              <a:buFontTx/>
              <a:buChar char="-"/>
            </a:pPr>
            <a:r>
              <a:rPr lang="fi-FI" dirty="0" smtClean="0"/>
              <a:t>Hyvät oppimista tukevat pelit?</a:t>
            </a:r>
          </a:p>
          <a:p>
            <a:pPr>
              <a:buFontTx/>
              <a:buChar char="-"/>
            </a:pPr>
            <a:r>
              <a:rPr lang="fi-FI" dirty="0" smtClean="0"/>
              <a:t>Kaverit/harrastukset?</a:t>
            </a:r>
          </a:p>
          <a:p>
            <a:pPr>
              <a:buFontTx/>
              <a:buChar char="-"/>
            </a:pPr>
            <a:r>
              <a:rPr lang="fi-FI" dirty="0" smtClean="0"/>
              <a:t>Opetusvideot eri aiheisiin (käsityöt, kielet, </a:t>
            </a:r>
            <a:r>
              <a:rPr lang="fi-FI" dirty="0" err="1" smtClean="0"/>
              <a:t>tee-se-itse</a:t>
            </a:r>
            <a:r>
              <a:rPr lang="fi-FI" dirty="0" smtClean="0"/>
              <a:t>-projektit </a:t>
            </a:r>
            <a:r>
              <a:rPr lang="fi-FI" dirty="0" err="1" smtClean="0"/>
              <a:t>jne</a:t>
            </a:r>
            <a:r>
              <a:rPr lang="fi-FI" dirty="0" smtClean="0"/>
              <a:t>)</a:t>
            </a:r>
          </a:p>
          <a:p>
            <a:pPr>
              <a:buFontTx/>
              <a:buChar char="-"/>
            </a:pPr>
            <a:r>
              <a:rPr lang="fi-FI" dirty="0" smtClean="0"/>
              <a:t>Joku muu (mikä?)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Luovuus on sallittua! Aikaa esityksen tekemiselle on n. 30 minuuttia.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338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C35B7233C34A245B5DEA4EBF6A83232" ma:contentTypeVersion="12" ma:contentTypeDescription="Luo uusi asiakirja." ma:contentTypeScope="" ma:versionID="94f3bebfc466bee8a656bd19e516f4f9">
  <xsd:schema xmlns:xsd="http://www.w3.org/2001/XMLSchema" xmlns:xs="http://www.w3.org/2001/XMLSchema" xmlns:p="http://schemas.microsoft.com/office/2006/metadata/properties" xmlns:ns2="fd329157-1e78-4268-bf0a-569b059cef8f" xmlns:ns3="3658ece5-1c0a-4353-b605-28706e43bb07" targetNamespace="http://schemas.microsoft.com/office/2006/metadata/properties" ma:root="true" ma:fieldsID="46cd71c80a6bff2a4b4fe3644eadff7a" ns2:_="" ns3:_="">
    <xsd:import namespace="fd329157-1e78-4268-bf0a-569b059cef8f"/>
    <xsd:import namespace="3658ece5-1c0a-4353-b605-28706e43bb0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329157-1e78-4268-bf0a-569b059cef8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Kuvien tunnisteet" ma:readOnly="false" ma:fieldId="{5cf76f15-5ced-4ddc-b409-7134ff3c332f}" ma:taxonomyMulti="true" ma:sspId="cddba41d-69d7-49ba-b02a-6f4b33d2db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58ece5-1c0a-4353-b605-28706e43bb0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19e735af-f428-4d0b-b6d2-68fdda161d4a}" ma:internalName="TaxCatchAll" ma:showField="CatchAllData" ma:web="3658ece5-1c0a-4353-b605-28706e43bb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d329157-1e78-4268-bf0a-569b059cef8f">
      <Terms xmlns="http://schemas.microsoft.com/office/infopath/2007/PartnerControls"/>
    </lcf76f155ced4ddcb4097134ff3c332f>
    <TaxCatchAll xmlns="3658ece5-1c0a-4353-b605-28706e43bb07" xsi:nil="true"/>
  </documentManagement>
</p:properties>
</file>

<file path=customXml/itemProps1.xml><?xml version="1.0" encoding="utf-8"?>
<ds:datastoreItem xmlns:ds="http://schemas.openxmlformats.org/officeDocument/2006/customXml" ds:itemID="{60E82991-5E88-4949-BC21-FB97347706C4}"/>
</file>

<file path=customXml/itemProps2.xml><?xml version="1.0" encoding="utf-8"?>
<ds:datastoreItem xmlns:ds="http://schemas.openxmlformats.org/officeDocument/2006/customXml" ds:itemID="{6EB98AB8-AC1B-46D3-BCF7-527FC78B81FA}"/>
</file>

<file path=customXml/itemProps3.xml><?xml version="1.0" encoding="utf-8"?>
<ds:datastoreItem xmlns:ds="http://schemas.openxmlformats.org/officeDocument/2006/customXml" ds:itemID="{CF212279-46F1-4CD1-91B7-A606BD67E3A3}"/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7021</TotalTime>
  <Words>166</Words>
  <Application>Microsoft Office PowerPoint</Application>
  <PresentationFormat>Laajakuva</PresentationFormat>
  <Paragraphs>30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Badge</vt:lpstr>
      <vt:lpstr>6lk mediaporras</vt:lpstr>
      <vt:lpstr>Valeuutiset ja nettihuijaukset</vt:lpstr>
      <vt:lpstr>Grooming </vt:lpstr>
      <vt:lpstr>Lähde: Ilta sanomat Riika Nykänen 12.12.2018</vt:lpstr>
      <vt:lpstr>PowerPoint-esitys</vt:lpstr>
      <vt:lpstr>PowerPoint-esitys</vt:lpstr>
      <vt:lpstr>Mitä on deepfake?</vt:lpstr>
      <vt:lpstr>Tehtävä – Netin ja somen hyvät puolet?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7lk mediaporras</dc:title>
  <dc:creator>Brown Anne</dc:creator>
  <cp:lastModifiedBy>Brown Anne</cp:lastModifiedBy>
  <cp:revision>13</cp:revision>
  <dcterms:created xsi:type="dcterms:W3CDTF">2022-02-11T11:21:04Z</dcterms:created>
  <dcterms:modified xsi:type="dcterms:W3CDTF">2022-02-16T08:22:19Z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0x0101009C35B7233C34A245B5DEA4EBF6A83232</vt:lpwstr>
  </property>
</Properties>
</file>