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60" r:id="rId4"/>
    <p:sldId id="269" r:id="rId5"/>
    <p:sldId id="271" r:id="rId6"/>
    <p:sldId id="258" r:id="rId7"/>
    <p:sldId id="259" r:id="rId8"/>
    <p:sldId id="261" r:id="rId9"/>
    <p:sldId id="262" r:id="rId10"/>
    <p:sldId id="263" r:id="rId11"/>
    <p:sldId id="267" r:id="rId12"/>
    <p:sldId id="264" r:id="rId13"/>
    <p:sldId id="270" r:id="rId14"/>
    <p:sldId id="265" r:id="rId15"/>
    <p:sldId id="268"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252EAD-FDAA-4826-BEB0-2BC934BFB63C}" v="22" dt="2026-01-27T13:23:59.2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102" y="5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custSel modSld">
      <pc:chgData name="Juuti Noora" userId="465eae5f-8fa1-4dfc-9f99-5484827e7ebd" providerId="ADAL" clId="{9D2202CF-5012-4C69-B742-CF667A323BB4}" dt="2026-01-27T13:23:59.270" v="41"/>
      <pc:docMkLst>
        <pc:docMk/>
      </pc:docMkLst>
      <pc:sldChg chg="modSp mod">
        <pc:chgData name="Juuti Noora" userId="465eae5f-8fa1-4dfc-9f99-5484827e7ebd" providerId="ADAL" clId="{9D2202CF-5012-4C69-B742-CF667A323BB4}" dt="2026-01-27T13:23:00.278" v="10" actId="207"/>
        <pc:sldMkLst>
          <pc:docMk/>
          <pc:sldMk cId="2533779459" sldId="256"/>
        </pc:sldMkLst>
        <pc:spChg chg="mod">
          <ac:chgData name="Juuti Noora" userId="465eae5f-8fa1-4dfc-9f99-5484827e7ebd" providerId="ADAL" clId="{9D2202CF-5012-4C69-B742-CF667A323BB4}" dt="2026-01-27T13:23:00.278" v="10" actId="207"/>
          <ac:spMkLst>
            <pc:docMk/>
            <pc:sldMk cId="2533779459" sldId="256"/>
            <ac:spMk id="5" creationId="{4CECF9D4-1FBD-4394-9481-98C80A54663F}"/>
          </ac:spMkLst>
        </pc:spChg>
      </pc:sldChg>
      <pc:sldChg chg="modSp">
        <pc:chgData name="Juuti Noora" userId="465eae5f-8fa1-4dfc-9f99-5484827e7ebd" providerId="ADAL" clId="{9D2202CF-5012-4C69-B742-CF667A323BB4}" dt="2026-01-27T13:23:06.122" v="11"/>
        <pc:sldMkLst>
          <pc:docMk/>
          <pc:sldMk cId="3152866451" sldId="257"/>
        </pc:sldMkLst>
        <pc:spChg chg="mod">
          <ac:chgData name="Juuti Noora" userId="465eae5f-8fa1-4dfc-9f99-5484827e7ebd" providerId="ADAL" clId="{9D2202CF-5012-4C69-B742-CF667A323BB4}" dt="2026-01-27T13:23:06.122" v="11"/>
          <ac:spMkLst>
            <pc:docMk/>
            <pc:sldMk cId="3152866451" sldId="257"/>
            <ac:spMk id="5" creationId="{BB259975-94F2-408C-855C-8127786450AD}"/>
          </ac:spMkLst>
        </pc:spChg>
      </pc:sldChg>
      <pc:sldChg chg="addSp delSp modSp mod">
        <pc:chgData name="Juuti Noora" userId="465eae5f-8fa1-4dfc-9f99-5484827e7ebd" providerId="ADAL" clId="{9D2202CF-5012-4C69-B742-CF667A323BB4}" dt="2026-01-27T13:23:26.693" v="21"/>
        <pc:sldMkLst>
          <pc:docMk/>
          <pc:sldMk cId="1236711821" sldId="258"/>
        </pc:sldMkLst>
        <pc:spChg chg="add mod">
          <ac:chgData name="Juuti Noora" userId="465eae5f-8fa1-4dfc-9f99-5484827e7ebd" providerId="ADAL" clId="{9D2202CF-5012-4C69-B742-CF667A323BB4}" dt="2026-01-27T13:23:26.693" v="21"/>
          <ac:spMkLst>
            <pc:docMk/>
            <pc:sldMk cId="1236711821" sldId="258"/>
            <ac:spMk id="4" creationId="{A9C8B098-60C6-A67E-F6DE-63480AB370A2}"/>
          </ac:spMkLst>
        </pc:spChg>
        <pc:spChg chg="del">
          <ac:chgData name="Juuti Noora" userId="465eae5f-8fa1-4dfc-9f99-5484827e7ebd" providerId="ADAL" clId="{9D2202CF-5012-4C69-B742-CF667A323BB4}" dt="2026-01-27T13:23:25.903" v="20" actId="478"/>
          <ac:spMkLst>
            <pc:docMk/>
            <pc:sldMk cId="1236711821" sldId="258"/>
            <ac:spMk id="7" creationId="{52620A70-C421-4A4E-A0AA-A41F03D6016A}"/>
          </ac:spMkLst>
        </pc:spChg>
      </pc:sldChg>
      <pc:sldChg chg="addSp delSp modSp mod">
        <pc:chgData name="Juuti Noora" userId="465eae5f-8fa1-4dfc-9f99-5484827e7ebd" providerId="ADAL" clId="{9D2202CF-5012-4C69-B742-CF667A323BB4}" dt="2026-01-27T13:23:30.205" v="23"/>
        <pc:sldMkLst>
          <pc:docMk/>
          <pc:sldMk cId="1734375882" sldId="259"/>
        </pc:sldMkLst>
        <pc:spChg chg="add mod">
          <ac:chgData name="Juuti Noora" userId="465eae5f-8fa1-4dfc-9f99-5484827e7ebd" providerId="ADAL" clId="{9D2202CF-5012-4C69-B742-CF667A323BB4}" dt="2026-01-27T13:23:30.205" v="23"/>
          <ac:spMkLst>
            <pc:docMk/>
            <pc:sldMk cId="1734375882" sldId="259"/>
            <ac:spMk id="4" creationId="{5FD2A380-AA15-976B-589F-D58C4D17CBCD}"/>
          </ac:spMkLst>
        </pc:spChg>
        <pc:spChg chg="del">
          <ac:chgData name="Juuti Noora" userId="465eae5f-8fa1-4dfc-9f99-5484827e7ebd" providerId="ADAL" clId="{9D2202CF-5012-4C69-B742-CF667A323BB4}" dt="2026-01-27T13:23:29.519" v="22" actId="478"/>
          <ac:spMkLst>
            <pc:docMk/>
            <pc:sldMk cId="1734375882" sldId="259"/>
            <ac:spMk id="5" creationId="{3F113BDE-86B5-44B7-8D24-72371334F571}"/>
          </ac:spMkLst>
        </pc:spChg>
      </pc:sldChg>
      <pc:sldChg chg="addSp delSp modSp mod">
        <pc:chgData name="Juuti Noora" userId="465eae5f-8fa1-4dfc-9f99-5484827e7ebd" providerId="ADAL" clId="{9D2202CF-5012-4C69-B742-CF667A323BB4}" dt="2026-01-27T13:23:16.858" v="15"/>
        <pc:sldMkLst>
          <pc:docMk/>
          <pc:sldMk cId="3754871091" sldId="260"/>
        </pc:sldMkLst>
        <pc:spChg chg="add mod">
          <ac:chgData name="Juuti Noora" userId="465eae5f-8fa1-4dfc-9f99-5484827e7ebd" providerId="ADAL" clId="{9D2202CF-5012-4C69-B742-CF667A323BB4}" dt="2026-01-27T13:23:14.401" v="13"/>
          <ac:spMkLst>
            <pc:docMk/>
            <pc:sldMk cId="3754871091" sldId="260"/>
            <ac:spMk id="4" creationId="{2FF69E7D-0EA4-4874-EFC4-788CADC858E9}"/>
          </ac:spMkLst>
        </pc:spChg>
        <pc:spChg chg="del">
          <ac:chgData name="Juuti Noora" userId="465eae5f-8fa1-4dfc-9f99-5484827e7ebd" providerId="ADAL" clId="{9D2202CF-5012-4C69-B742-CF667A323BB4}" dt="2026-01-27T13:23:15.679" v="14" actId="478"/>
          <ac:spMkLst>
            <pc:docMk/>
            <pc:sldMk cId="3754871091" sldId="260"/>
            <ac:spMk id="5" creationId="{6C285D21-32E3-4D22-AC5E-E63705B41029}"/>
          </ac:spMkLst>
        </pc:spChg>
        <pc:spChg chg="add mod">
          <ac:chgData name="Juuti Noora" userId="465eae5f-8fa1-4dfc-9f99-5484827e7ebd" providerId="ADAL" clId="{9D2202CF-5012-4C69-B742-CF667A323BB4}" dt="2026-01-27T13:23:16.858" v="15"/>
          <ac:spMkLst>
            <pc:docMk/>
            <pc:sldMk cId="3754871091" sldId="260"/>
            <ac:spMk id="7" creationId="{3EC201FF-E46A-0BDC-CCC3-9B5370BB7D33}"/>
          </ac:spMkLst>
        </pc:spChg>
      </pc:sldChg>
      <pc:sldChg chg="addSp delSp modSp mod">
        <pc:chgData name="Juuti Noora" userId="465eae5f-8fa1-4dfc-9f99-5484827e7ebd" providerId="ADAL" clId="{9D2202CF-5012-4C69-B742-CF667A323BB4}" dt="2026-01-27T13:23:33.213" v="25"/>
        <pc:sldMkLst>
          <pc:docMk/>
          <pc:sldMk cId="429894159" sldId="261"/>
        </pc:sldMkLst>
        <pc:spChg chg="add mod">
          <ac:chgData name="Juuti Noora" userId="465eae5f-8fa1-4dfc-9f99-5484827e7ebd" providerId="ADAL" clId="{9D2202CF-5012-4C69-B742-CF667A323BB4}" dt="2026-01-27T13:23:33.213" v="25"/>
          <ac:spMkLst>
            <pc:docMk/>
            <pc:sldMk cId="429894159" sldId="261"/>
            <ac:spMk id="4" creationId="{A4A1AC1D-B7E2-6CA2-9D8E-B11DB6EC1B89}"/>
          </ac:spMkLst>
        </pc:spChg>
        <pc:spChg chg="del">
          <ac:chgData name="Juuti Noora" userId="465eae5f-8fa1-4dfc-9f99-5484827e7ebd" providerId="ADAL" clId="{9D2202CF-5012-4C69-B742-CF667A323BB4}" dt="2026-01-27T13:23:32.511" v="24" actId="478"/>
          <ac:spMkLst>
            <pc:docMk/>
            <pc:sldMk cId="429894159" sldId="261"/>
            <ac:spMk id="5" creationId="{E19D8198-E84A-43A1-A179-AF8B062999AF}"/>
          </ac:spMkLst>
        </pc:spChg>
      </pc:sldChg>
      <pc:sldChg chg="addSp delSp modSp mod">
        <pc:chgData name="Juuti Noora" userId="465eae5f-8fa1-4dfc-9f99-5484827e7ebd" providerId="ADAL" clId="{9D2202CF-5012-4C69-B742-CF667A323BB4}" dt="2026-01-27T13:23:36.085" v="27"/>
        <pc:sldMkLst>
          <pc:docMk/>
          <pc:sldMk cId="3060753767" sldId="262"/>
        </pc:sldMkLst>
        <pc:spChg chg="add mod">
          <ac:chgData name="Juuti Noora" userId="465eae5f-8fa1-4dfc-9f99-5484827e7ebd" providerId="ADAL" clId="{9D2202CF-5012-4C69-B742-CF667A323BB4}" dt="2026-01-27T13:23:36.085" v="27"/>
          <ac:spMkLst>
            <pc:docMk/>
            <pc:sldMk cId="3060753767" sldId="262"/>
            <ac:spMk id="4" creationId="{2E950007-1E03-BD1A-30BA-61ED388C037A}"/>
          </ac:spMkLst>
        </pc:spChg>
        <pc:spChg chg="del">
          <ac:chgData name="Juuti Noora" userId="465eae5f-8fa1-4dfc-9f99-5484827e7ebd" providerId="ADAL" clId="{9D2202CF-5012-4C69-B742-CF667A323BB4}" dt="2026-01-27T13:23:35.440" v="26" actId="478"/>
          <ac:spMkLst>
            <pc:docMk/>
            <pc:sldMk cId="3060753767" sldId="262"/>
            <ac:spMk id="5" creationId="{C2A953EC-EADB-4093-8F81-D160AA93177A}"/>
          </ac:spMkLst>
        </pc:spChg>
      </pc:sldChg>
      <pc:sldChg chg="addSp delSp modSp mod">
        <pc:chgData name="Juuti Noora" userId="465eae5f-8fa1-4dfc-9f99-5484827e7ebd" providerId="ADAL" clId="{9D2202CF-5012-4C69-B742-CF667A323BB4}" dt="2026-01-27T13:23:39.750" v="29"/>
        <pc:sldMkLst>
          <pc:docMk/>
          <pc:sldMk cId="3910002894" sldId="263"/>
        </pc:sldMkLst>
        <pc:spChg chg="add mod">
          <ac:chgData name="Juuti Noora" userId="465eae5f-8fa1-4dfc-9f99-5484827e7ebd" providerId="ADAL" clId="{9D2202CF-5012-4C69-B742-CF667A323BB4}" dt="2026-01-27T13:23:39.750" v="29"/>
          <ac:spMkLst>
            <pc:docMk/>
            <pc:sldMk cId="3910002894" sldId="263"/>
            <ac:spMk id="4" creationId="{559A85DD-35B5-3334-CCA9-E63C6E2F3C7C}"/>
          </ac:spMkLst>
        </pc:spChg>
        <pc:spChg chg="del">
          <ac:chgData name="Juuti Noora" userId="465eae5f-8fa1-4dfc-9f99-5484827e7ebd" providerId="ADAL" clId="{9D2202CF-5012-4C69-B742-CF667A323BB4}" dt="2026-01-27T13:23:38.904" v="28" actId="478"/>
          <ac:spMkLst>
            <pc:docMk/>
            <pc:sldMk cId="3910002894" sldId="263"/>
            <ac:spMk id="5" creationId="{DD785E65-B662-4874-B7AE-D54DC3C57136}"/>
          </ac:spMkLst>
        </pc:spChg>
      </pc:sldChg>
      <pc:sldChg chg="addSp delSp modSp mod">
        <pc:chgData name="Juuti Noora" userId="465eae5f-8fa1-4dfc-9f99-5484827e7ebd" providerId="ADAL" clId="{9D2202CF-5012-4C69-B742-CF667A323BB4}" dt="2026-01-27T13:23:46.278" v="33"/>
        <pc:sldMkLst>
          <pc:docMk/>
          <pc:sldMk cId="3170796893" sldId="264"/>
        </pc:sldMkLst>
        <pc:spChg chg="add mod">
          <ac:chgData name="Juuti Noora" userId="465eae5f-8fa1-4dfc-9f99-5484827e7ebd" providerId="ADAL" clId="{9D2202CF-5012-4C69-B742-CF667A323BB4}" dt="2026-01-27T13:23:46.278" v="33"/>
          <ac:spMkLst>
            <pc:docMk/>
            <pc:sldMk cId="3170796893" sldId="264"/>
            <ac:spMk id="2" creationId="{442CD0DE-291E-D21E-E554-D09E4B4A387B}"/>
          </ac:spMkLst>
        </pc:spChg>
        <pc:spChg chg="del">
          <ac:chgData name="Juuti Noora" userId="465eae5f-8fa1-4dfc-9f99-5484827e7ebd" providerId="ADAL" clId="{9D2202CF-5012-4C69-B742-CF667A323BB4}" dt="2026-01-27T13:23:45.624" v="32" actId="478"/>
          <ac:spMkLst>
            <pc:docMk/>
            <pc:sldMk cId="3170796893" sldId="264"/>
            <ac:spMk id="7" creationId="{B2627409-8F8C-4D04-9CFD-298A95192554}"/>
          </ac:spMkLst>
        </pc:spChg>
      </pc:sldChg>
      <pc:sldChg chg="addSp delSp modSp mod">
        <pc:chgData name="Juuti Noora" userId="465eae5f-8fa1-4dfc-9f99-5484827e7ebd" providerId="ADAL" clId="{9D2202CF-5012-4C69-B742-CF667A323BB4}" dt="2026-01-27T13:23:52.822" v="37"/>
        <pc:sldMkLst>
          <pc:docMk/>
          <pc:sldMk cId="130170357" sldId="265"/>
        </pc:sldMkLst>
        <pc:spChg chg="add mod">
          <ac:chgData name="Juuti Noora" userId="465eae5f-8fa1-4dfc-9f99-5484827e7ebd" providerId="ADAL" clId="{9D2202CF-5012-4C69-B742-CF667A323BB4}" dt="2026-01-27T13:23:52.822" v="37"/>
          <ac:spMkLst>
            <pc:docMk/>
            <pc:sldMk cId="130170357" sldId="265"/>
            <ac:spMk id="4" creationId="{7B0EB4DC-B10E-9CFD-7A3B-DA600F2C78AD}"/>
          </ac:spMkLst>
        </pc:spChg>
        <pc:spChg chg="del">
          <ac:chgData name="Juuti Noora" userId="465eae5f-8fa1-4dfc-9f99-5484827e7ebd" providerId="ADAL" clId="{9D2202CF-5012-4C69-B742-CF667A323BB4}" dt="2026-01-27T13:23:52.104" v="36" actId="478"/>
          <ac:spMkLst>
            <pc:docMk/>
            <pc:sldMk cId="130170357" sldId="265"/>
            <ac:spMk id="5" creationId="{5C50A097-6801-4479-B013-D26517D0392F}"/>
          </ac:spMkLst>
        </pc:spChg>
      </pc:sldChg>
      <pc:sldChg chg="addSp delSp modSp mod delDesignElem chgLayout">
        <pc:chgData name="Juuti Noora" userId="465eae5f-8fa1-4dfc-9f99-5484827e7ebd" providerId="ADAL" clId="{9D2202CF-5012-4C69-B742-CF667A323BB4}" dt="2026-01-27T13:23:59.270" v="41"/>
        <pc:sldMkLst>
          <pc:docMk/>
          <pc:sldMk cId="1160929562" sldId="266"/>
        </pc:sldMkLst>
        <pc:spChg chg="mod ord">
          <ac:chgData name="Juuti Noora" userId="465eae5f-8fa1-4dfc-9f99-5484827e7ebd" providerId="ADAL" clId="{9D2202CF-5012-4C69-B742-CF667A323BB4}" dt="2026-01-27T13:12:27.065" v="7" actId="700"/>
          <ac:spMkLst>
            <pc:docMk/>
            <pc:sldMk cId="1160929562" sldId="266"/>
            <ac:spMk id="2" creationId="{B53BE810-9337-449B-B448-47EF5A65404D}"/>
          </ac:spMkLst>
        </pc:spChg>
        <pc:spChg chg="mod ord">
          <ac:chgData name="Juuti Noora" userId="465eae5f-8fa1-4dfc-9f99-5484827e7ebd" providerId="ADAL" clId="{9D2202CF-5012-4C69-B742-CF667A323BB4}" dt="2026-01-27T13:12:27.085" v="8" actId="27636"/>
          <ac:spMkLst>
            <pc:docMk/>
            <pc:sldMk cId="1160929562" sldId="266"/>
            <ac:spMk id="3" creationId="{DE20C7A7-502F-4C76-8755-3C1ECD530AB3}"/>
          </ac:spMkLst>
        </pc:spChg>
        <pc:spChg chg="add mod">
          <ac:chgData name="Juuti Noora" userId="465eae5f-8fa1-4dfc-9f99-5484827e7ebd" providerId="ADAL" clId="{9D2202CF-5012-4C69-B742-CF667A323BB4}" dt="2026-01-27T13:23:59.270" v="41"/>
          <ac:spMkLst>
            <pc:docMk/>
            <pc:sldMk cId="1160929562" sldId="266"/>
            <ac:spMk id="4" creationId="{6C1DCA05-AEDB-2378-604C-21B205B17762}"/>
          </ac:spMkLst>
        </pc:spChg>
        <pc:spChg chg="del mod ord">
          <ac:chgData name="Juuti Noora" userId="465eae5f-8fa1-4dfc-9f99-5484827e7ebd" providerId="ADAL" clId="{9D2202CF-5012-4C69-B742-CF667A323BB4}" dt="2026-01-27T13:23:58.440" v="40" actId="478"/>
          <ac:spMkLst>
            <pc:docMk/>
            <pc:sldMk cId="1160929562" sldId="266"/>
            <ac:spMk id="6" creationId="{57A06B82-B2A2-4221-B4DC-CABAEFE80453}"/>
          </ac:spMkLst>
        </pc:spChg>
        <pc:spChg chg="mod ord">
          <ac:chgData name="Juuti Noora" userId="465eae5f-8fa1-4dfc-9f99-5484827e7ebd" providerId="ADAL" clId="{9D2202CF-5012-4C69-B742-CF667A323BB4}" dt="2026-01-27T13:12:27.065" v="7" actId="700"/>
          <ac:spMkLst>
            <pc:docMk/>
            <pc:sldMk cId="1160929562" sldId="266"/>
            <ac:spMk id="7" creationId="{B3A4EEC6-5048-4287-A2CB-BEC772A45277}"/>
          </ac:spMkLst>
        </pc:spChg>
        <pc:spChg chg="del">
          <ac:chgData name="Juuti Noora" userId="465eae5f-8fa1-4dfc-9f99-5484827e7ebd" providerId="ADAL" clId="{9D2202CF-5012-4C69-B742-CF667A323BB4}" dt="2026-01-27T13:12:27.065" v="7" actId="700"/>
          <ac:spMkLst>
            <pc:docMk/>
            <pc:sldMk cId="1160929562" sldId="266"/>
            <ac:spMk id="9" creationId="{21236EB4-E01D-4A24-A687-4E86CA6EED45}"/>
          </ac:spMkLst>
        </pc:spChg>
        <pc:spChg chg="del">
          <ac:chgData name="Juuti Noora" userId="465eae5f-8fa1-4dfc-9f99-5484827e7ebd" providerId="ADAL" clId="{9D2202CF-5012-4C69-B742-CF667A323BB4}" dt="2026-01-27T13:12:27.065" v="7" actId="700"/>
          <ac:spMkLst>
            <pc:docMk/>
            <pc:sldMk cId="1160929562" sldId="266"/>
            <ac:spMk id="11" creationId="{BB1F20CD-4B98-4DFB-A144-F00E825FD67D}"/>
          </ac:spMkLst>
        </pc:spChg>
        <pc:spChg chg="del">
          <ac:chgData name="Juuti Noora" userId="465eae5f-8fa1-4dfc-9f99-5484827e7ebd" providerId="ADAL" clId="{9D2202CF-5012-4C69-B742-CF667A323BB4}" dt="2026-01-27T13:12:27.065" v="7" actId="700"/>
          <ac:spMkLst>
            <pc:docMk/>
            <pc:sldMk cId="1160929562" sldId="266"/>
            <ac:spMk id="13" creationId="{674CA330-65E8-463F-88E1-A3F5F8656C6D}"/>
          </ac:spMkLst>
        </pc:spChg>
        <pc:picChg chg="del">
          <ac:chgData name="Juuti Noora" userId="465eae5f-8fa1-4dfc-9f99-5484827e7ebd" providerId="ADAL" clId="{9D2202CF-5012-4C69-B742-CF667A323BB4}" dt="2026-01-27T13:12:22.993" v="6" actId="478"/>
          <ac:picMkLst>
            <pc:docMk/>
            <pc:sldMk cId="1160929562" sldId="266"/>
            <ac:picMk id="4" creationId="{6568D111-B8C0-4116-B45B-2C15F05E77E3}"/>
          </ac:picMkLst>
        </pc:picChg>
      </pc:sldChg>
      <pc:sldChg chg="addSp delSp modSp mod">
        <pc:chgData name="Juuti Noora" userId="465eae5f-8fa1-4dfc-9f99-5484827e7ebd" providerId="ADAL" clId="{9D2202CF-5012-4C69-B742-CF667A323BB4}" dt="2026-01-27T13:23:43.240" v="31"/>
        <pc:sldMkLst>
          <pc:docMk/>
          <pc:sldMk cId="2854899823" sldId="267"/>
        </pc:sldMkLst>
        <pc:spChg chg="add mod">
          <ac:chgData name="Juuti Noora" userId="465eae5f-8fa1-4dfc-9f99-5484827e7ebd" providerId="ADAL" clId="{9D2202CF-5012-4C69-B742-CF667A323BB4}" dt="2026-01-27T13:23:43.240" v="31"/>
          <ac:spMkLst>
            <pc:docMk/>
            <pc:sldMk cId="2854899823" sldId="267"/>
            <ac:spMk id="2" creationId="{BDC1E6D2-8511-955C-2D64-AF878C897850}"/>
          </ac:spMkLst>
        </pc:spChg>
        <pc:spChg chg="del">
          <ac:chgData name="Juuti Noora" userId="465eae5f-8fa1-4dfc-9f99-5484827e7ebd" providerId="ADAL" clId="{9D2202CF-5012-4C69-B742-CF667A323BB4}" dt="2026-01-27T13:23:42.496" v="30" actId="478"/>
          <ac:spMkLst>
            <pc:docMk/>
            <pc:sldMk cId="2854899823" sldId="267"/>
            <ac:spMk id="8" creationId="{927A3D7F-C6A8-4EE5-A770-D9A6E86504C3}"/>
          </ac:spMkLst>
        </pc:spChg>
      </pc:sldChg>
      <pc:sldChg chg="addSp delSp modSp mod modClrScheme chgLayout">
        <pc:chgData name="Juuti Noora" userId="465eae5f-8fa1-4dfc-9f99-5484827e7ebd" providerId="ADAL" clId="{9D2202CF-5012-4C69-B742-CF667A323BB4}" dt="2026-01-27T13:23:56.118" v="39"/>
        <pc:sldMkLst>
          <pc:docMk/>
          <pc:sldMk cId="3517833499" sldId="268"/>
        </pc:sldMkLst>
        <pc:spChg chg="mod ord">
          <ac:chgData name="Juuti Noora" userId="465eae5f-8fa1-4dfc-9f99-5484827e7ebd" providerId="ADAL" clId="{9D2202CF-5012-4C69-B742-CF667A323BB4}" dt="2026-01-27T13:12:18.817" v="5" actId="700"/>
          <ac:spMkLst>
            <pc:docMk/>
            <pc:sldMk cId="3517833499" sldId="268"/>
            <ac:spMk id="2" creationId="{6B0A79E1-061B-443A-B699-E1D698DEE1EB}"/>
          </ac:spMkLst>
        </pc:spChg>
        <pc:spChg chg="add mod">
          <ac:chgData name="Juuti Noora" userId="465eae5f-8fa1-4dfc-9f99-5484827e7ebd" providerId="ADAL" clId="{9D2202CF-5012-4C69-B742-CF667A323BB4}" dt="2026-01-27T13:23:56.118" v="39"/>
          <ac:spMkLst>
            <pc:docMk/>
            <pc:sldMk cId="3517833499" sldId="268"/>
            <ac:spMk id="3" creationId="{B8D298B1-720A-D8CD-63CE-C968510502B9}"/>
          </ac:spMkLst>
        </pc:spChg>
        <pc:spChg chg="mod ord">
          <ac:chgData name="Juuti Noora" userId="465eae5f-8fa1-4dfc-9f99-5484827e7ebd" providerId="ADAL" clId="{9D2202CF-5012-4C69-B742-CF667A323BB4}" dt="2026-01-27T13:12:18.817" v="5" actId="700"/>
          <ac:spMkLst>
            <pc:docMk/>
            <pc:sldMk cId="3517833499" sldId="268"/>
            <ac:spMk id="4" creationId="{56589E7A-3BC8-49F6-87E4-65C883755576}"/>
          </ac:spMkLst>
        </pc:spChg>
        <pc:spChg chg="add del mod ord">
          <ac:chgData name="Juuti Noora" userId="465eae5f-8fa1-4dfc-9f99-5484827e7ebd" providerId="ADAL" clId="{9D2202CF-5012-4C69-B742-CF667A323BB4}" dt="2026-01-27T13:12:18.817" v="5" actId="700"/>
          <ac:spMkLst>
            <pc:docMk/>
            <pc:sldMk cId="3517833499" sldId="268"/>
            <ac:spMk id="6" creationId="{5CB5B832-FD69-2B3D-EA15-9492C254B8E3}"/>
          </ac:spMkLst>
        </pc:spChg>
        <pc:spChg chg="del mod ord">
          <ac:chgData name="Juuti Noora" userId="465eae5f-8fa1-4dfc-9f99-5484827e7ebd" providerId="ADAL" clId="{9D2202CF-5012-4C69-B742-CF667A323BB4}" dt="2026-01-27T13:23:55.400" v="38" actId="478"/>
          <ac:spMkLst>
            <pc:docMk/>
            <pc:sldMk cId="3517833499" sldId="268"/>
            <ac:spMk id="7" creationId="{9C1A877F-3855-4DBF-A266-1C66A8B6A390}"/>
          </ac:spMkLst>
        </pc:spChg>
        <pc:spChg chg="mod ord">
          <ac:chgData name="Juuti Noora" userId="465eae5f-8fa1-4dfc-9f99-5484827e7ebd" providerId="ADAL" clId="{9D2202CF-5012-4C69-B742-CF667A323BB4}" dt="2026-01-27T13:12:18.817" v="5" actId="700"/>
          <ac:spMkLst>
            <pc:docMk/>
            <pc:sldMk cId="3517833499" sldId="268"/>
            <ac:spMk id="8" creationId="{BF870B60-41AC-469C-A2E3-5FFF03F57ABE}"/>
          </ac:spMkLst>
        </pc:spChg>
        <pc:picChg chg="del">
          <ac:chgData name="Juuti Noora" userId="465eae5f-8fa1-4dfc-9f99-5484827e7ebd" providerId="ADAL" clId="{9D2202CF-5012-4C69-B742-CF667A323BB4}" dt="2026-01-27T13:12:08.028" v="4" actId="478"/>
          <ac:picMkLst>
            <pc:docMk/>
            <pc:sldMk cId="3517833499" sldId="268"/>
            <ac:picMk id="5" creationId="{18B22168-B394-4AA5-8C6D-E6FBC04A938A}"/>
          </ac:picMkLst>
        </pc:picChg>
      </pc:sldChg>
      <pc:sldChg chg="addSp delSp modSp mod">
        <pc:chgData name="Juuti Noora" userId="465eae5f-8fa1-4dfc-9f99-5484827e7ebd" providerId="ADAL" clId="{9D2202CF-5012-4C69-B742-CF667A323BB4}" dt="2026-01-27T13:23:20.292" v="17"/>
        <pc:sldMkLst>
          <pc:docMk/>
          <pc:sldMk cId="1214669134" sldId="269"/>
        </pc:sldMkLst>
        <pc:spChg chg="add mod">
          <ac:chgData name="Juuti Noora" userId="465eae5f-8fa1-4dfc-9f99-5484827e7ebd" providerId="ADAL" clId="{9D2202CF-5012-4C69-B742-CF667A323BB4}" dt="2026-01-27T13:23:20.292" v="17"/>
          <ac:spMkLst>
            <pc:docMk/>
            <pc:sldMk cId="1214669134" sldId="269"/>
            <ac:spMk id="2" creationId="{4AA3864F-FE3B-B6D8-DEC2-86505CCAF40D}"/>
          </ac:spMkLst>
        </pc:spChg>
        <pc:spChg chg="del">
          <ac:chgData name="Juuti Noora" userId="465eae5f-8fa1-4dfc-9f99-5484827e7ebd" providerId="ADAL" clId="{9D2202CF-5012-4C69-B742-CF667A323BB4}" dt="2026-01-27T13:23:19.591" v="16" actId="478"/>
          <ac:spMkLst>
            <pc:docMk/>
            <pc:sldMk cId="1214669134" sldId="269"/>
            <ac:spMk id="23" creationId="{B9A89DA4-2A13-4AFB-923F-80817B3B7421}"/>
          </ac:spMkLst>
        </pc:spChg>
        <pc:picChg chg="del">
          <ac:chgData name="Juuti Noora" userId="465eae5f-8fa1-4dfc-9f99-5484827e7ebd" providerId="ADAL" clId="{9D2202CF-5012-4C69-B742-CF667A323BB4}" dt="2026-01-27T13:11:52.034" v="0" actId="478"/>
          <ac:picMkLst>
            <pc:docMk/>
            <pc:sldMk cId="1214669134" sldId="269"/>
            <ac:picMk id="2" creationId="{99AE95A9-1689-4A79-A3E1-31989FE048B2}"/>
          </ac:picMkLst>
        </pc:picChg>
        <pc:picChg chg="del">
          <ac:chgData name="Juuti Noora" userId="465eae5f-8fa1-4dfc-9f99-5484827e7ebd" providerId="ADAL" clId="{9D2202CF-5012-4C69-B742-CF667A323BB4}" dt="2026-01-27T13:11:52.961" v="1" actId="478"/>
          <ac:picMkLst>
            <pc:docMk/>
            <pc:sldMk cId="1214669134" sldId="269"/>
            <ac:picMk id="18" creationId="{457E64ED-0FCF-4C14-AACB-8B389A9BEE75}"/>
          </ac:picMkLst>
        </pc:picChg>
        <pc:picChg chg="del">
          <ac:chgData name="Juuti Noora" userId="465eae5f-8fa1-4dfc-9f99-5484827e7ebd" providerId="ADAL" clId="{9D2202CF-5012-4C69-B742-CF667A323BB4}" dt="2026-01-27T13:11:53.857" v="2" actId="478"/>
          <ac:picMkLst>
            <pc:docMk/>
            <pc:sldMk cId="1214669134" sldId="269"/>
            <ac:picMk id="20" creationId="{D7BA0543-B569-40F7-B245-212316FA6E7B}"/>
          </ac:picMkLst>
        </pc:picChg>
        <pc:picChg chg="del">
          <ac:chgData name="Juuti Noora" userId="465eae5f-8fa1-4dfc-9f99-5484827e7ebd" providerId="ADAL" clId="{9D2202CF-5012-4C69-B742-CF667A323BB4}" dt="2026-01-27T13:11:54.729" v="3" actId="478"/>
          <ac:picMkLst>
            <pc:docMk/>
            <pc:sldMk cId="1214669134" sldId="269"/>
            <ac:picMk id="21" creationId="{5DDE4667-85C2-4994-9FD3-9C8E5E7979D8}"/>
          </ac:picMkLst>
        </pc:picChg>
      </pc:sldChg>
      <pc:sldChg chg="addSp delSp modSp mod">
        <pc:chgData name="Juuti Noora" userId="465eae5f-8fa1-4dfc-9f99-5484827e7ebd" providerId="ADAL" clId="{9D2202CF-5012-4C69-B742-CF667A323BB4}" dt="2026-01-27T13:23:49.638" v="35"/>
        <pc:sldMkLst>
          <pc:docMk/>
          <pc:sldMk cId="1682184205" sldId="270"/>
        </pc:sldMkLst>
        <pc:spChg chg="add mod">
          <ac:chgData name="Juuti Noora" userId="465eae5f-8fa1-4dfc-9f99-5484827e7ebd" providerId="ADAL" clId="{9D2202CF-5012-4C69-B742-CF667A323BB4}" dt="2026-01-27T13:23:49.638" v="35"/>
          <ac:spMkLst>
            <pc:docMk/>
            <pc:sldMk cId="1682184205" sldId="270"/>
            <ac:spMk id="2" creationId="{7032A854-A25E-CB15-C6D8-EE731ED3999F}"/>
          </ac:spMkLst>
        </pc:spChg>
        <pc:spChg chg="del">
          <ac:chgData name="Juuti Noora" userId="465eae5f-8fa1-4dfc-9f99-5484827e7ebd" providerId="ADAL" clId="{9D2202CF-5012-4C69-B742-CF667A323BB4}" dt="2026-01-27T13:23:48.960" v="34" actId="478"/>
          <ac:spMkLst>
            <pc:docMk/>
            <pc:sldMk cId="1682184205" sldId="270"/>
            <ac:spMk id="8" creationId="{347D13F4-7B16-4FD5-98A6-6E2C0FE6A88C}"/>
          </ac:spMkLst>
        </pc:spChg>
      </pc:sldChg>
      <pc:sldChg chg="addSp delSp modSp mod">
        <pc:chgData name="Juuti Noora" userId="465eae5f-8fa1-4dfc-9f99-5484827e7ebd" providerId="ADAL" clId="{9D2202CF-5012-4C69-B742-CF667A323BB4}" dt="2026-01-27T13:23:23.910" v="19"/>
        <pc:sldMkLst>
          <pc:docMk/>
          <pc:sldMk cId="2355894081" sldId="271"/>
        </pc:sldMkLst>
        <pc:spChg chg="add mod">
          <ac:chgData name="Juuti Noora" userId="465eae5f-8fa1-4dfc-9f99-5484827e7ebd" providerId="ADAL" clId="{9D2202CF-5012-4C69-B742-CF667A323BB4}" dt="2026-01-27T13:23:23.910" v="19"/>
          <ac:spMkLst>
            <pc:docMk/>
            <pc:sldMk cId="2355894081" sldId="271"/>
            <ac:spMk id="5" creationId="{7214C6DA-F683-5C10-BD35-B2F35F5A1759}"/>
          </ac:spMkLst>
        </pc:spChg>
        <pc:spChg chg="del">
          <ac:chgData name="Juuti Noora" userId="465eae5f-8fa1-4dfc-9f99-5484827e7ebd" providerId="ADAL" clId="{9D2202CF-5012-4C69-B742-CF667A323BB4}" dt="2026-01-27T13:23:23.208" v="18" actId="478"/>
          <ac:spMkLst>
            <pc:docMk/>
            <pc:sldMk cId="2355894081" sldId="271"/>
            <ac:spMk id="6" creationId="{0E2922FF-EBD7-4AA0-8EB5-86A982AFC48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E26572-4C30-48BE-A332-89C100438ED9}" type="datetimeFigureOut">
              <a:rPr lang="fi-FI" smtClean="0"/>
              <a:t>27.1.2026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D53B08-45F2-4BCA-8188-D3270AE6DF81}" type="slidenum">
              <a:rPr lang="fi-FI" smtClean="0"/>
              <a:t>‹#›</a:t>
            </a:fld>
            <a:endParaRPr lang="fi-FI"/>
          </a:p>
        </p:txBody>
      </p:sp>
    </p:spTree>
    <p:extLst>
      <p:ext uri="{BB962C8B-B14F-4D97-AF65-F5344CB8AC3E}">
        <p14:creationId xmlns:p14="http://schemas.microsoft.com/office/powerpoint/2010/main" val="1448721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fi-FI"/>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solidFill>
                  <a:schemeClr val="tx1">
                    <a:lumMod val="85000"/>
                    <a:lumOff val="15000"/>
                  </a:schemeClr>
                </a:solidFill>
              </a:defRPr>
            </a:lvl1pPr>
          </a:lstStyle>
          <a:p>
            <a:r>
              <a:rPr lang="fi-FI"/>
              <a:t>Muokkaa ots.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tx1">
                    <a:lumMod val="65000"/>
                    <a:lumOff val="35000"/>
                  </a:schemeClr>
                </a:solidFill>
              </a:defRPr>
            </a:lvl1pPr>
          </a:lstStyle>
          <a:p>
            <a:fld id="{088DD859-2E1C-47E9-8B2B-7583B4651C03}" type="datetime1">
              <a:rPr lang="en-US" smtClean="0"/>
              <a:t>1/27/2026</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tx1">
                    <a:lumMod val="65000"/>
                    <a:lumOff val="35000"/>
                  </a:schemeClr>
                </a:solidFill>
              </a:defRPr>
            </a:lvl1pPr>
          </a:lstStyle>
          <a:p>
            <a:r>
              <a:rPr lang="en-US"/>
              <a:t>CC BY-SA Riitta Tenkanen-Salmela</a:t>
            </a:r>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tx1">
                    <a:lumMod val="65000"/>
                    <a:lumOff val="35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86A5F1D-3826-44A1-94A2-7F807FAC44EE}" type="datetime1">
              <a:rPr lang="en-US" smtClean="0"/>
              <a:t>1/27/2026</a:t>
            </a:fld>
            <a:endParaRPr lang="en-US" dirty="0"/>
          </a:p>
        </p:txBody>
      </p:sp>
      <p:sp>
        <p:nvSpPr>
          <p:cNvPr id="5" name="Footer Placeholder 4"/>
          <p:cNvSpPr>
            <a:spLocks noGrp="1"/>
          </p:cNvSpPr>
          <p:nvPr>
            <p:ph type="ftr" sz="quarter" idx="11"/>
          </p:nvPr>
        </p:nvSpPr>
        <p:spPr/>
        <p:txBody>
          <a:bodyPr/>
          <a:lstStyle/>
          <a:p>
            <a:r>
              <a:rPr lang="en-US"/>
              <a:t>CC BY-SA Riitta Tenkanen-Salmela</a:t>
            </a:r>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E16DA30-3C97-48EE-9329-16D27F45F4AE}" type="datetime1">
              <a:rPr lang="en-US" smtClean="0"/>
              <a:t>1/27/2026</a:t>
            </a:fld>
            <a:endParaRPr lang="en-US" dirty="0"/>
          </a:p>
        </p:txBody>
      </p:sp>
      <p:sp>
        <p:nvSpPr>
          <p:cNvPr id="5" name="Footer Placeholder 4"/>
          <p:cNvSpPr>
            <a:spLocks noGrp="1"/>
          </p:cNvSpPr>
          <p:nvPr>
            <p:ph type="ftr" sz="quarter" idx="11"/>
          </p:nvPr>
        </p:nvSpPr>
        <p:spPr/>
        <p:txBody>
          <a:bodyPr/>
          <a:lstStyle/>
          <a:p>
            <a:r>
              <a:rPr lang="en-US"/>
              <a:t>CC BY-SA Riitta Tenkanen-Salmela</a:t>
            </a:r>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CB7E982A-4977-4917-B1F7-BEDB15D7A457}" type="datetime1">
              <a:rPr lang="en-US" smtClean="0"/>
              <a:t>1/27/2026</a:t>
            </a:fld>
            <a:endParaRPr lang="en-US" dirty="0"/>
          </a:p>
        </p:txBody>
      </p:sp>
      <p:sp>
        <p:nvSpPr>
          <p:cNvPr id="5" name="Footer Placeholder 4"/>
          <p:cNvSpPr>
            <a:spLocks noGrp="1"/>
          </p:cNvSpPr>
          <p:nvPr>
            <p:ph type="ftr" sz="quarter" idx="11"/>
          </p:nvPr>
        </p:nvSpPr>
        <p:spPr/>
        <p:txBody>
          <a:bodyPr/>
          <a:lstStyle/>
          <a:p>
            <a:r>
              <a:rPr lang="en-US"/>
              <a:t>CC BY-SA Riitta Tenkanen-Salmela</a:t>
            </a:r>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ots.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C04CBDC-9E73-452D-994C-D3AAFBA29A4D}" type="datetime1">
              <a:rPr lang="en-US" smtClean="0"/>
              <a:t>1/27/2026</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r>
              <a:rPr lang="en-US"/>
              <a:t>CC BY-SA Riitta Tenkanen-Salmela</a:t>
            </a:r>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A2F1FA51-7C69-4D2E-8A9A-D33FF8883894}" type="datetime1">
              <a:rPr lang="en-US" smtClean="0"/>
              <a:t>1/27/2026</a:t>
            </a:fld>
            <a:endParaRPr lang="en-US" dirty="0"/>
          </a:p>
        </p:txBody>
      </p:sp>
      <p:sp>
        <p:nvSpPr>
          <p:cNvPr id="6" name="Footer Placeholder 5"/>
          <p:cNvSpPr>
            <a:spLocks noGrp="1"/>
          </p:cNvSpPr>
          <p:nvPr>
            <p:ph type="ftr" sz="quarter" idx="11"/>
          </p:nvPr>
        </p:nvSpPr>
        <p:spPr/>
        <p:txBody>
          <a:bodyPr/>
          <a:lstStyle/>
          <a:p>
            <a:r>
              <a:rPr lang="en-US"/>
              <a:t>CC BY-SA Riitta Tenkanen-Salmela</a:t>
            </a:r>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ots.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7E9BED16-02A2-473F-AEF7-D5F217A4EB23}" type="datetime1">
              <a:rPr lang="en-US" smtClean="0"/>
              <a:t>1/27/2026</a:t>
            </a:fld>
            <a:endParaRPr lang="en-US" dirty="0"/>
          </a:p>
        </p:txBody>
      </p:sp>
      <p:sp>
        <p:nvSpPr>
          <p:cNvPr id="8" name="Footer Placeholder 7"/>
          <p:cNvSpPr>
            <a:spLocks noGrp="1"/>
          </p:cNvSpPr>
          <p:nvPr>
            <p:ph type="ftr" sz="quarter" idx="11"/>
          </p:nvPr>
        </p:nvSpPr>
        <p:spPr/>
        <p:txBody>
          <a:bodyPr/>
          <a:lstStyle/>
          <a:p>
            <a:r>
              <a:rPr lang="en-US"/>
              <a:t>CC BY-SA Riitta Tenkanen-Salmela</a:t>
            </a:r>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780DEF4C-EC77-49C5-9CD9-9001F6F407BE}" type="datetime1">
              <a:rPr lang="en-US" smtClean="0"/>
              <a:t>1/27/2026</a:t>
            </a:fld>
            <a:endParaRPr lang="en-US" dirty="0"/>
          </a:p>
        </p:txBody>
      </p:sp>
      <p:sp>
        <p:nvSpPr>
          <p:cNvPr id="4" name="Footer Placeholder 3"/>
          <p:cNvSpPr>
            <a:spLocks noGrp="1"/>
          </p:cNvSpPr>
          <p:nvPr>
            <p:ph type="ftr" sz="quarter" idx="11"/>
          </p:nvPr>
        </p:nvSpPr>
        <p:spPr/>
        <p:txBody>
          <a:bodyPr/>
          <a:lstStyle/>
          <a:p>
            <a:r>
              <a:rPr lang="en-US"/>
              <a:t>CC BY-SA Riitta Tenkanen-Salmela</a:t>
            </a:r>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3681C-30FF-4528-B59E-7D9D5D97802D}" type="datetime1">
              <a:rPr lang="en-US" smtClean="0"/>
              <a:t>1/27/2026</a:t>
            </a:fld>
            <a:endParaRPr lang="en-US" dirty="0"/>
          </a:p>
        </p:txBody>
      </p:sp>
      <p:sp>
        <p:nvSpPr>
          <p:cNvPr id="3" name="Footer Placeholder 2"/>
          <p:cNvSpPr>
            <a:spLocks noGrp="1"/>
          </p:cNvSpPr>
          <p:nvPr>
            <p:ph type="ftr" sz="quarter" idx="11"/>
          </p:nvPr>
        </p:nvSpPr>
        <p:spPr/>
        <p:txBody>
          <a:bodyPr/>
          <a:lstStyle/>
          <a:p>
            <a:r>
              <a:rPr lang="en-US"/>
              <a:t>CC BY-SA Riitta Tenkanen-Salmela</a:t>
            </a:r>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ots.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E5D9F61A-1280-4951-80B8-3743322ED449}" type="datetime1">
              <a:rPr lang="en-US" smtClean="0"/>
              <a:t>1/27/2026</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r>
              <a:rPr lang="en-US"/>
              <a:t>CC BY-SA Riitta Tenkanen-Salmela</a:t>
            </a:r>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ots.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8F2B0504-99F9-4F21-BA56-FEF4260722EF}" type="datetime1">
              <a:rPr lang="en-US" smtClean="0"/>
              <a:t>1/27/2026</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r>
              <a:rPr lang="en-US"/>
              <a:t>CC BY-SA Riitta Tenkanen-Salmela</a:t>
            </a:r>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32D3C7F-2428-4653-A3CA-2AD7E0202FDA}" type="datetime1">
              <a:rPr lang="en-US" smtClean="0"/>
              <a:t>1/27/2026</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CC BY-SA Riitta Tenkanen-Salmela</a:t>
            </a:r>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1">
              <a:lumMod val="85000"/>
              <a:lumOff val="15000"/>
            </a:schemeClr>
          </a:solidFill>
          <a:ln w="0">
            <a:noFill/>
            <a:prstDash val="solid"/>
            <a:round/>
            <a:headEnd/>
            <a:tailEnd/>
          </a:ln>
        </p:spPr>
        <p:txBody>
          <a:bodyPr/>
          <a:lstStyle/>
          <a:p>
            <a:endParaRPr lang="fi-FI"/>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51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icenses/by-sa/4.0/deed.fi" TargetMode="External"/><Relationship Id="rId2" Type="http://schemas.openxmlformats.org/officeDocument/2006/relationships/hyperlink" Target="https://valvira.fi/sosiaali-ja-terveydenhuolto/itsemaaraamisoikeuden-rajoittamin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creativecommons.org/licenses/by-sa/4.0/deed.fi" TargetMode="External"/><Relationship Id="rId2" Type="http://schemas.openxmlformats.org/officeDocument/2006/relationships/hyperlink" Target="https://www.laakariliitto.fi/laakarin-etiikka/potilas-laakarisuhde/itsemaaraamisoikeus-ja-sen-poikkeukset/"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stm.fi/-/uudella-lainsaadannolla-halutaan-vahvistaa-ihmisten-itsemaaraamisoikeutta-sosiaali-ja-terveydenhuollon-palveluissa" TargetMode="External"/><Relationship Id="rId2" Type="http://schemas.openxmlformats.org/officeDocument/2006/relationships/hyperlink" Target="https://stm.fi/documents/1271139/7852886/Asiakas-+ja+potilaslaki.pdf/5dcc0425-a69b-4e65-98c2-839e32319f8d/Asiakas-+ja+potilaslaki.pdf?t=1524634027000" TargetMode="External"/><Relationship Id="rId1" Type="http://schemas.openxmlformats.org/officeDocument/2006/relationships/slideLayout" Target="../slideLayouts/slideLayout2.xml"/><Relationship Id="rId5" Type="http://schemas.openxmlformats.org/officeDocument/2006/relationships/hyperlink" Target="https://creativecommons.org/licenses/by-sa/4.0/deed.fi" TargetMode="External"/><Relationship Id="rId4" Type="http://schemas.openxmlformats.org/officeDocument/2006/relationships/hyperlink" Target="https://www.muistiliitto.fi/fi/ajankohtaista/uusi-laki-tarkentaa-muistisairaan-itsemaaraamisoikeutta"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areena.yle.fi/1-3201336" TargetMode="External"/><Relationship Id="rId2" Type="http://schemas.openxmlformats.org/officeDocument/2006/relationships/hyperlink" Target="https://www.tehylehti.fi/fi/tyoelama/sairaanhoitaja-teija-riipinen-vanhustyo-kuin-elokuvaa-uusia-ottoja-tarvitaan" TargetMode="External"/><Relationship Id="rId1" Type="http://schemas.openxmlformats.org/officeDocument/2006/relationships/slideLayout" Target="../slideLayouts/slideLayout2.xml"/><Relationship Id="rId4" Type="http://schemas.openxmlformats.org/officeDocument/2006/relationships/hyperlink" Target="https://creativecommons.org/licenses/by-sa/4.0/deed.fi"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osuva.uwasa.fi/handle/10024/1595" TargetMode="External"/><Relationship Id="rId2" Type="http://schemas.openxmlformats.org/officeDocument/2006/relationships/hyperlink" Target="https://www.sttinfo.fi/tiedote/vanhuksen-itsemaaraamisoikeus?publisherId=64021107&amp;releaseId=69869553" TargetMode="External"/><Relationship Id="rId1" Type="http://schemas.openxmlformats.org/officeDocument/2006/relationships/slideLayout" Target="../slideLayouts/slideLayout2.xml"/><Relationship Id="rId6" Type="http://schemas.openxmlformats.org/officeDocument/2006/relationships/hyperlink" Target="https://creativecommons.org/licenses/by-sa/4.0/deed.fi" TargetMode="External"/><Relationship Id="rId5" Type="http://schemas.openxmlformats.org/officeDocument/2006/relationships/hyperlink" Target="https://www.tehylehti.fi/fi/tyoelama/vanhus-oman-elamansa-paahenkilo-ihminen-ian-myota-entista-enemman-yksilo" TargetMode="External"/><Relationship Id="rId4" Type="http://schemas.openxmlformats.org/officeDocument/2006/relationships/hyperlink" Target="https://www.laakariliitto.fi/laakarin-etiikka/potilas-laakarisuhde/itsemaaraamisoikeus-ja-sen-poikkeukset/"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studio55.fi/hyvinvointi" TargetMode="External"/><Relationship Id="rId2" Type="http://schemas.openxmlformats.org/officeDocument/2006/relationships/hyperlink" Target="https://www.studio55.fi/" TargetMode="External"/><Relationship Id="rId1" Type="http://schemas.openxmlformats.org/officeDocument/2006/relationships/slideLayout" Target="../slideLayouts/slideLayout4.xml"/><Relationship Id="rId4" Type="http://schemas.openxmlformats.org/officeDocument/2006/relationships/hyperlink" Target="https://creativecommons.org/licenses/by-sa/4.0/deed.fi"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reativecommons.org/licenses/by-sa/4.0/deed.fi" TargetMode="External"/><Relationship Id="rId2" Type="http://schemas.openxmlformats.org/officeDocument/2006/relationships/hyperlink" Target="https://valvira.fi/sosiaali-ja-terveydenhuolto/itsemaaraamisoikeuden-rajoittamine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D3477E-0E7C-4013-A1FC-A3E98F9BC1A2}"/>
              </a:ext>
            </a:extLst>
          </p:cNvPr>
          <p:cNvSpPr>
            <a:spLocks noGrp="1"/>
          </p:cNvSpPr>
          <p:nvPr>
            <p:ph type="ctrTitle"/>
          </p:nvPr>
        </p:nvSpPr>
        <p:spPr/>
        <p:txBody>
          <a:bodyPr/>
          <a:lstStyle/>
          <a:p>
            <a:r>
              <a:rPr lang="fi-FI" dirty="0"/>
              <a:t>Onko vanhus elämänsä pääroolissa?</a:t>
            </a:r>
          </a:p>
        </p:txBody>
      </p:sp>
      <p:sp>
        <p:nvSpPr>
          <p:cNvPr id="3" name="Alaotsikko 2">
            <a:extLst>
              <a:ext uri="{FF2B5EF4-FFF2-40B4-BE49-F238E27FC236}">
                <a16:creationId xmlns:a16="http://schemas.microsoft.com/office/drawing/2014/main" id="{E0ED7328-8616-4764-A2B1-26415DF3174C}"/>
              </a:ext>
            </a:extLst>
          </p:cNvPr>
          <p:cNvSpPr>
            <a:spLocks noGrp="1"/>
          </p:cNvSpPr>
          <p:nvPr>
            <p:ph type="subTitle" idx="1"/>
          </p:nvPr>
        </p:nvSpPr>
        <p:spPr/>
        <p:txBody>
          <a:bodyPr/>
          <a:lstStyle/>
          <a:p>
            <a:r>
              <a:rPr lang="fi-FI" dirty="0"/>
              <a:t>Rajoittaminen hoitotyössä</a:t>
            </a:r>
          </a:p>
        </p:txBody>
      </p:sp>
      <p:sp>
        <p:nvSpPr>
          <p:cNvPr id="5" name="Alatunnisteen paikkamerkki 4">
            <a:extLst>
              <a:ext uri="{FF2B5EF4-FFF2-40B4-BE49-F238E27FC236}">
                <a16:creationId xmlns:a16="http://schemas.microsoft.com/office/drawing/2014/main" id="{4CECF9D4-1FBD-4394-9481-98C80A54663F}"/>
              </a:ext>
            </a:extLst>
          </p:cNvPr>
          <p:cNvSpPr>
            <a:spLocks noGrp="1"/>
          </p:cNvSpPr>
          <p:nvPr>
            <p:ph type="ftr" sz="quarter" idx="11"/>
          </p:nvPr>
        </p:nvSpPr>
        <p:spPr/>
        <p:txBody>
          <a:bodyPr/>
          <a:lstStyle/>
          <a:p>
            <a:r>
              <a:rPr lang="fi-FI" dirty="0">
                <a:solidFill>
                  <a:srgbClr val="0070C0"/>
                </a:solidFill>
              </a:rPr>
              <a:t> </a:t>
            </a:r>
            <a:r>
              <a:rPr lang="fi-FI" spc="-1" dirty="0">
                <a:solidFill>
                  <a:srgbClr val="0070C0"/>
                </a:solidFill>
                <a:latin typeface="Montserrat" panose="00000500000000000000" pitchFamily="2" charset="0"/>
                <a:hlinkClick r:id="rId2">
                  <a:extLst>
                    <a:ext uri="{A12FA001-AC4F-418D-AE19-62706E023703}">
                      <ahyp:hlinkClr xmlns:ahyp="http://schemas.microsoft.com/office/drawing/2018/hyperlinkcolor" val="tx"/>
                    </a:ext>
                  </a:extLst>
                </a:hlinkClick>
              </a:rPr>
              <a:t>CC BY-SA 4.0</a:t>
            </a:r>
            <a:r>
              <a:rPr lang="fi-FI" spc="-1" dirty="0">
                <a:solidFill>
                  <a:srgbClr val="0070C0"/>
                </a:solidFill>
                <a:latin typeface="Montserrat" panose="00000500000000000000" pitchFamily="2" charset="0"/>
              </a:rPr>
              <a:t> </a:t>
            </a:r>
            <a:r>
              <a:rPr lang="en-US" dirty="0"/>
              <a:t>Riitta Tenkanen-Salmela</a:t>
            </a:r>
          </a:p>
        </p:txBody>
      </p:sp>
      <p:sp>
        <p:nvSpPr>
          <p:cNvPr id="6" name="Dian numeron paikkamerkki 5">
            <a:extLst>
              <a:ext uri="{FF2B5EF4-FFF2-40B4-BE49-F238E27FC236}">
                <a16:creationId xmlns:a16="http://schemas.microsoft.com/office/drawing/2014/main" id="{00C26F08-8D37-4C76-BAA4-4C45A5B05105}"/>
              </a:ext>
            </a:extLst>
          </p:cNvPr>
          <p:cNvSpPr>
            <a:spLocks noGrp="1"/>
          </p:cNvSpPr>
          <p:nvPr>
            <p:ph type="sldNum" sz="quarter" idx="12"/>
          </p:nvPr>
        </p:nvSpPr>
        <p:spPr/>
        <p:txBody>
          <a:bodyPr/>
          <a:lstStyle/>
          <a:p>
            <a:fld id="{71766878-3199-4EAB-94E7-2D6D11070E14}" type="slidenum">
              <a:rPr lang="en-US" smtClean="0"/>
              <a:pPr/>
              <a:t>1</a:t>
            </a:fld>
            <a:endParaRPr lang="en-US" dirty="0"/>
          </a:p>
        </p:txBody>
      </p:sp>
    </p:spTree>
    <p:extLst>
      <p:ext uri="{BB962C8B-B14F-4D97-AF65-F5344CB8AC3E}">
        <p14:creationId xmlns:p14="http://schemas.microsoft.com/office/powerpoint/2010/main" val="2533779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496736-D016-4489-B2F3-6C72E6EDDDB1}"/>
              </a:ext>
            </a:extLst>
          </p:cNvPr>
          <p:cNvSpPr>
            <a:spLocks noGrp="1"/>
          </p:cNvSpPr>
          <p:nvPr>
            <p:ph type="title"/>
          </p:nvPr>
        </p:nvSpPr>
        <p:spPr/>
        <p:txBody>
          <a:bodyPr/>
          <a:lstStyle/>
          <a:p>
            <a:r>
              <a:rPr lang="fi-FI" dirty="0"/>
              <a:t>Muistisairaan päätöksentekokyky?</a:t>
            </a:r>
          </a:p>
        </p:txBody>
      </p:sp>
      <p:sp>
        <p:nvSpPr>
          <p:cNvPr id="3" name="Sisällön paikkamerkki 2">
            <a:extLst>
              <a:ext uri="{FF2B5EF4-FFF2-40B4-BE49-F238E27FC236}">
                <a16:creationId xmlns:a16="http://schemas.microsoft.com/office/drawing/2014/main" id="{3017714D-7D2E-4B1E-A166-B3C203DC51C4}"/>
              </a:ext>
            </a:extLst>
          </p:cNvPr>
          <p:cNvSpPr>
            <a:spLocks noGrp="1"/>
          </p:cNvSpPr>
          <p:nvPr>
            <p:ph idx="1"/>
          </p:nvPr>
        </p:nvSpPr>
        <p:spPr/>
        <p:txBody>
          <a:bodyPr/>
          <a:lstStyle/>
          <a:p>
            <a:r>
              <a:rPr lang="fi-FI" dirty="0"/>
              <a:t>Muistisairaan kyky tehdä päätöksiä heikkenee ja katoaa.</a:t>
            </a:r>
          </a:p>
          <a:p>
            <a:r>
              <a:rPr lang="fi-FI" dirty="0"/>
              <a:t>Muistisairaus etenee kuitenkin yksilöllisesti ja päätöksentekokykyä täytyy aina arvioida yksilöllisesti ja tilanteen mukaan.</a:t>
            </a:r>
          </a:p>
          <a:p>
            <a:r>
              <a:rPr lang="fi-FI" dirty="0"/>
              <a:t>Oletettua tahtoa voi selvittää tutustumalla vanhuksen henkilöhistoriaan ja elämänvalintoihin.</a:t>
            </a:r>
          </a:p>
          <a:p>
            <a:r>
              <a:rPr lang="fi-FI" dirty="0"/>
              <a:t>Omaiset saattavat olettaa, että päätösvalta siirtyy heille automaattisesti ilman erillistä valtuutusta tai he ymmärtävät roolinsa väärin, ja kertovat miten vanhusta </a:t>
            </a:r>
            <a:r>
              <a:rPr lang="fi-FI" i="1" dirty="0"/>
              <a:t>heidän mielestään </a:t>
            </a:r>
            <a:r>
              <a:rPr lang="fi-FI" dirty="0"/>
              <a:t>pitäisi hoitaa.</a:t>
            </a:r>
          </a:p>
        </p:txBody>
      </p:sp>
      <p:sp>
        <p:nvSpPr>
          <p:cNvPr id="6" name="Dian numeron paikkamerkki 5">
            <a:extLst>
              <a:ext uri="{FF2B5EF4-FFF2-40B4-BE49-F238E27FC236}">
                <a16:creationId xmlns:a16="http://schemas.microsoft.com/office/drawing/2014/main" id="{44D4737F-880E-49CF-81F0-8D2D6256C1F2}"/>
              </a:ext>
            </a:extLst>
          </p:cNvPr>
          <p:cNvSpPr>
            <a:spLocks noGrp="1"/>
          </p:cNvSpPr>
          <p:nvPr>
            <p:ph type="sldNum" sz="quarter" idx="12"/>
          </p:nvPr>
        </p:nvSpPr>
        <p:spPr/>
        <p:txBody>
          <a:bodyPr/>
          <a:lstStyle/>
          <a:p>
            <a:fld id="{71766878-3199-4EAB-94E7-2D6D11070E14}" type="slidenum">
              <a:rPr lang="en-US" smtClean="0"/>
              <a:t>10</a:t>
            </a:fld>
            <a:endParaRPr lang="en-US" dirty="0"/>
          </a:p>
        </p:txBody>
      </p:sp>
      <p:sp>
        <p:nvSpPr>
          <p:cNvPr id="4" name="Alatunnisteen paikkamerkki 4">
            <a:extLst>
              <a:ext uri="{FF2B5EF4-FFF2-40B4-BE49-F238E27FC236}">
                <a16:creationId xmlns:a16="http://schemas.microsoft.com/office/drawing/2014/main" id="{559A85DD-35B5-3334-CCA9-E63C6E2F3C7C}"/>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3910002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F611CD80-4FE8-487B-BBAD-CC377EFCAA49}"/>
              </a:ext>
            </a:extLst>
          </p:cNvPr>
          <p:cNvSpPr>
            <a:spLocks noGrp="1"/>
          </p:cNvSpPr>
          <p:nvPr>
            <p:ph type="title"/>
          </p:nvPr>
        </p:nvSpPr>
        <p:spPr/>
        <p:txBody>
          <a:bodyPr/>
          <a:lstStyle/>
          <a:p>
            <a:r>
              <a:rPr lang="fi-FI" dirty="0"/>
              <a:t>Talon tavat?</a:t>
            </a:r>
          </a:p>
        </p:txBody>
      </p:sp>
      <p:sp>
        <p:nvSpPr>
          <p:cNvPr id="6" name="Sisällön paikkamerkki 5">
            <a:extLst>
              <a:ext uri="{FF2B5EF4-FFF2-40B4-BE49-F238E27FC236}">
                <a16:creationId xmlns:a16="http://schemas.microsoft.com/office/drawing/2014/main" id="{1A1C84A3-C2FD-44F1-945A-8AFCE867020F}"/>
              </a:ext>
            </a:extLst>
          </p:cNvPr>
          <p:cNvSpPr>
            <a:spLocks noGrp="1"/>
          </p:cNvSpPr>
          <p:nvPr>
            <p:ph idx="1"/>
          </p:nvPr>
        </p:nvSpPr>
        <p:spPr/>
        <p:txBody>
          <a:bodyPr/>
          <a:lstStyle/>
          <a:p>
            <a:r>
              <a:rPr lang="fi-FI" i="1" dirty="0"/>
              <a:t>”Sosiaali- ja terveydenhuollon toimintayksikköjen virheellisiin menettelytapoihin sekä kirjoitettuihin tai kirjoittamattomiin sääntöihin (talon tapoihin) saattaa sisältyä itsemääräämisoikeuden rajoittamista. Jotkut toimintatavat voivat olla yksiköissä niin juurtuneita sen toimintatapoihin ja kulttuuriin, ettei niitä edes mielletä rajoittamistoimenpiteiksi. Tällaisia virheellisiä toimintakäytäntöjä ovat esimerkiksi hygieniahaalarien käyttö ja päättäminen esim. muistisairaan, kehitysvammaisen tai mielenterveyspotilaan puolesta.”</a:t>
            </a:r>
          </a:p>
          <a:p>
            <a:r>
              <a:rPr lang="fi-FI" dirty="0">
                <a:hlinkClick r:id="rId2"/>
              </a:rPr>
              <a:t>https://valvira.fi/sosiaali-ja-terveydenhuolto/itsemaaraamisoikeuden-rajoittaminen</a:t>
            </a:r>
            <a:r>
              <a:rPr lang="fi-FI" dirty="0"/>
              <a:t> </a:t>
            </a:r>
          </a:p>
          <a:p>
            <a:pPr lvl="1"/>
            <a:r>
              <a:rPr lang="fi-FI" dirty="0"/>
              <a:t>Katso täältä: Rajoitustoimenpiteiden edellytykset</a:t>
            </a:r>
          </a:p>
          <a:p>
            <a:pPr lvl="1"/>
            <a:r>
              <a:rPr lang="fi-FI" dirty="0"/>
              <a:t>Ja: Liikkumista rajoittavien turvavälineiden käyttö</a:t>
            </a:r>
          </a:p>
          <a:p>
            <a:endParaRPr lang="fi-FI" dirty="0"/>
          </a:p>
        </p:txBody>
      </p:sp>
      <p:sp>
        <p:nvSpPr>
          <p:cNvPr id="9" name="Dian numeron paikkamerkki 8">
            <a:extLst>
              <a:ext uri="{FF2B5EF4-FFF2-40B4-BE49-F238E27FC236}">
                <a16:creationId xmlns:a16="http://schemas.microsoft.com/office/drawing/2014/main" id="{313247C7-C6F6-4CC2-85CA-D13C52DFD18C}"/>
              </a:ext>
            </a:extLst>
          </p:cNvPr>
          <p:cNvSpPr>
            <a:spLocks noGrp="1"/>
          </p:cNvSpPr>
          <p:nvPr>
            <p:ph type="sldNum" sz="quarter" idx="12"/>
          </p:nvPr>
        </p:nvSpPr>
        <p:spPr/>
        <p:txBody>
          <a:bodyPr/>
          <a:lstStyle/>
          <a:p>
            <a:fld id="{71766878-3199-4EAB-94E7-2D6D11070E14}" type="slidenum">
              <a:rPr lang="en-US" smtClean="0"/>
              <a:t>11</a:t>
            </a:fld>
            <a:endParaRPr lang="en-US" dirty="0"/>
          </a:p>
        </p:txBody>
      </p:sp>
      <p:sp>
        <p:nvSpPr>
          <p:cNvPr id="2" name="Alatunnisteen paikkamerkki 4">
            <a:extLst>
              <a:ext uri="{FF2B5EF4-FFF2-40B4-BE49-F238E27FC236}">
                <a16:creationId xmlns:a16="http://schemas.microsoft.com/office/drawing/2014/main" id="{BDC1E6D2-8511-955C-2D64-AF878C897850}"/>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3"/>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2854899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98C4A443-4C6B-46C0-B904-D30029386E70}"/>
              </a:ext>
            </a:extLst>
          </p:cNvPr>
          <p:cNvSpPr>
            <a:spLocks noGrp="1"/>
          </p:cNvSpPr>
          <p:nvPr>
            <p:ph type="title"/>
          </p:nvPr>
        </p:nvSpPr>
        <p:spPr/>
        <p:txBody>
          <a:bodyPr/>
          <a:lstStyle/>
          <a:p>
            <a:r>
              <a:rPr lang="fi-FI" dirty="0"/>
              <a:t>Laitosvalta?</a:t>
            </a:r>
          </a:p>
        </p:txBody>
      </p:sp>
      <p:sp>
        <p:nvSpPr>
          <p:cNvPr id="3" name="Sisällön paikkamerkki 2">
            <a:extLst>
              <a:ext uri="{FF2B5EF4-FFF2-40B4-BE49-F238E27FC236}">
                <a16:creationId xmlns:a16="http://schemas.microsoft.com/office/drawing/2014/main" id="{34A16237-CA39-4E25-9755-1C63612B23F9}"/>
              </a:ext>
            </a:extLst>
          </p:cNvPr>
          <p:cNvSpPr>
            <a:spLocks noGrp="1"/>
          </p:cNvSpPr>
          <p:nvPr>
            <p:ph sz="half" idx="1"/>
          </p:nvPr>
        </p:nvSpPr>
        <p:spPr/>
        <p:txBody>
          <a:bodyPr>
            <a:normAutofit fontScale="85000" lnSpcReduction="10000"/>
          </a:bodyPr>
          <a:lstStyle/>
          <a:p>
            <a:r>
              <a:rPr lang="fi-FI" dirty="0"/>
              <a:t>Itsemääräämisoikeus voi törmätä laitosvaltaan</a:t>
            </a:r>
          </a:p>
          <a:p>
            <a:r>
              <a:rPr lang="fi-FI" dirty="0"/>
              <a:t>Laitosvalta on  kulttuuria, jossa laitoksen, esim. hoivakodin rutiinit ja aikataulut jyräävät vanhuksen oman toiveen</a:t>
            </a:r>
          </a:p>
          <a:p>
            <a:r>
              <a:rPr lang="fi-FI" dirty="0"/>
              <a:t>Suihkupäivät, ruokailuajat, ylösnousu aamulla, ulkoilu – voivatko toteutua vain tiettynä ajankohtana? Onko kaikkien noustava aamulla klo 8? Pääseekö halutessaan saunaan lauantai-iltana? Saako kahvia iltapalalla? Saako valvoa myöhään?</a:t>
            </a:r>
          </a:p>
          <a:p>
            <a:r>
              <a:rPr lang="fi-FI" b="1" dirty="0"/>
              <a:t>Ihminen saa vanhanakin tehdä päätöksiä, jotka ovat jonkun toisen mielestä huonoja ja epäterveellisiä. </a:t>
            </a:r>
          </a:p>
        </p:txBody>
      </p:sp>
      <p:sp>
        <p:nvSpPr>
          <p:cNvPr id="5" name="Sisällön paikkamerkki 4">
            <a:extLst>
              <a:ext uri="{FF2B5EF4-FFF2-40B4-BE49-F238E27FC236}">
                <a16:creationId xmlns:a16="http://schemas.microsoft.com/office/drawing/2014/main" id="{98719634-35F5-4F3E-A429-D4B2443BD60B}"/>
              </a:ext>
            </a:extLst>
          </p:cNvPr>
          <p:cNvSpPr>
            <a:spLocks noGrp="1"/>
          </p:cNvSpPr>
          <p:nvPr>
            <p:ph sz="half" idx="2"/>
          </p:nvPr>
        </p:nvSpPr>
        <p:spPr/>
        <p:txBody>
          <a:bodyPr>
            <a:normAutofit fontScale="85000" lnSpcReduction="10000"/>
          </a:bodyPr>
          <a:lstStyle/>
          <a:p>
            <a:r>
              <a:rPr lang="fi-FI" dirty="0">
                <a:ln w="0">
                  <a:solidFill>
                    <a:schemeClr val="accent1"/>
                  </a:solidFill>
                </a:ln>
                <a:solidFill>
                  <a:schemeClr val="accent1"/>
                </a:solidFill>
                <a:effectLst>
                  <a:outerShdw blurRad="38100" dist="25400" dir="5400000" algn="ctr" rotWithShape="0">
                    <a:srgbClr val="6E747A">
                      <a:alpha val="43000"/>
                    </a:srgbClr>
                  </a:outerShdw>
                </a:effectLst>
              </a:rPr>
              <a:t>”Muistisairaalla vanhuksella ei ole valtaa päättää edes siitä, milloin pääsee vessaan tai saa kahvia. Kahvia on tarjolla vain klo 8, 14 ja 19.”</a:t>
            </a:r>
          </a:p>
          <a:p>
            <a:r>
              <a:rPr lang="fi-FI" dirty="0">
                <a:ln w="0">
                  <a:solidFill>
                    <a:schemeClr val="accent1"/>
                  </a:solidFill>
                </a:ln>
                <a:solidFill>
                  <a:schemeClr val="accent1"/>
                </a:solidFill>
                <a:effectLst>
                  <a:outerShdw blurRad="38100" dist="25400" dir="5400000" algn="ctr" rotWithShape="0">
                    <a:srgbClr val="6E747A">
                      <a:alpha val="43000"/>
                    </a:srgbClr>
                  </a:outerShdw>
                </a:effectLst>
              </a:rPr>
              <a:t>”Voiko asiakkaan antaa syödä viikosta toiseen vain jälkiruokaa? Pitäisikö jälkiruuan syömistä rajoittaa, jotta hän söisi muutakin?”</a:t>
            </a:r>
          </a:p>
          <a:p>
            <a:r>
              <a:rPr lang="fi-FI" dirty="0">
                <a:ln w="0">
                  <a:solidFill>
                    <a:schemeClr val="accent1"/>
                  </a:solidFill>
                </a:ln>
                <a:solidFill>
                  <a:schemeClr val="accent1"/>
                </a:solidFill>
                <a:effectLst>
                  <a:outerShdw blurRad="38100" dist="25400" dir="5400000" algn="ctr" rotWithShape="0">
                    <a:srgbClr val="6E747A">
                      <a:alpha val="43000"/>
                    </a:srgbClr>
                  </a:outerShdw>
                </a:effectLst>
              </a:rPr>
              <a:t>”Entä jos vanhus ei halua nousta, syödä tai pukeutua? Osa haluaisi lenkille heti aamusta, osa haluaisi valvoa myöhään.”</a:t>
            </a:r>
          </a:p>
          <a:p>
            <a:endParaRPr lang="fi-FI" dirty="0"/>
          </a:p>
        </p:txBody>
      </p:sp>
      <p:sp>
        <p:nvSpPr>
          <p:cNvPr id="8" name="Dian numeron paikkamerkki 7">
            <a:extLst>
              <a:ext uri="{FF2B5EF4-FFF2-40B4-BE49-F238E27FC236}">
                <a16:creationId xmlns:a16="http://schemas.microsoft.com/office/drawing/2014/main" id="{878BD2D8-E711-4D21-B6F6-5146BC26B30D}"/>
              </a:ext>
            </a:extLst>
          </p:cNvPr>
          <p:cNvSpPr>
            <a:spLocks noGrp="1"/>
          </p:cNvSpPr>
          <p:nvPr>
            <p:ph type="sldNum" sz="quarter" idx="12"/>
          </p:nvPr>
        </p:nvSpPr>
        <p:spPr/>
        <p:txBody>
          <a:bodyPr/>
          <a:lstStyle/>
          <a:p>
            <a:fld id="{71766878-3199-4EAB-94E7-2D6D11070E14}" type="slidenum">
              <a:rPr lang="en-US" smtClean="0"/>
              <a:t>12</a:t>
            </a:fld>
            <a:endParaRPr lang="en-US" dirty="0"/>
          </a:p>
        </p:txBody>
      </p:sp>
      <p:sp>
        <p:nvSpPr>
          <p:cNvPr id="2" name="Alatunnisteen paikkamerkki 4">
            <a:extLst>
              <a:ext uri="{FF2B5EF4-FFF2-40B4-BE49-F238E27FC236}">
                <a16:creationId xmlns:a16="http://schemas.microsoft.com/office/drawing/2014/main" id="{442CD0DE-291E-D21E-E554-D09E4B4A387B}"/>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3170796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3967F090-D726-465E-8C2B-E9E61D6AF2B2}"/>
              </a:ext>
            </a:extLst>
          </p:cNvPr>
          <p:cNvSpPr txBox="1"/>
          <p:nvPr/>
        </p:nvSpPr>
        <p:spPr>
          <a:xfrm>
            <a:off x="1429306" y="266330"/>
            <a:ext cx="8637972" cy="6124754"/>
          </a:xfrm>
          <a:prstGeom prst="rect">
            <a:avLst/>
          </a:prstGeom>
          <a:noFill/>
        </p:spPr>
        <p:txBody>
          <a:bodyPr wrap="square">
            <a:spAutoFit/>
          </a:bodyPr>
          <a:lstStyle/>
          <a:p>
            <a:r>
              <a:rPr lang="fi-FI" sz="1400" dirty="0"/>
              <a:t>”Milloin vanhusten suojelu on liiallista?</a:t>
            </a:r>
          </a:p>
          <a:p>
            <a:endParaRPr lang="fi-FI" sz="1400" dirty="0"/>
          </a:p>
          <a:p>
            <a:r>
              <a:rPr lang="fi-FI" sz="1400" dirty="0"/>
              <a:t>Covid-19-sairaus nosti erityisesti vanhusten itsemääräämisoikeuden esille uudella tavalla. Koronapandemian aikana keväällä 2020 sosiaali- ja terveysministeriö antoi ohjeen, jonka mukaan vierailut ympärivuorokautisen hoidon yksiköissä on pääsääntöisesti kielletty. Hoivayksiköt suljettiin vierailuilta, virkistystoiminta ajettiin alas, hygieniaa tehostettiin ja jotkut asukkaat myös suljettiin huoneisiinsa, kun yhteistiloihin ja yhteisiin ruokailuihin ei haluttu ruuhkaa. Myös kuntoutustoiminta ja kaikki retket peruttiin. Kuukausia jatkuneen eristämisen perusteluna oli vanhusten suojelu, koska uuden ja tuntemattoman viruksen todettiin iskevän nimenomaan yli 70-vuotiaisiin. Myös terveitä yli 70-vuotiaita kehotettiin pysymään kotona, tilaamaan kauppakassit kotiin ja välttämään kontakteja. Juridisena perusteluna käytettiin poikkeusoloja sekä osin tartuntatautilakia.</a:t>
            </a:r>
          </a:p>
          <a:p>
            <a:endParaRPr lang="fi-FI" sz="1400" dirty="0"/>
          </a:p>
          <a:p>
            <a:r>
              <a:rPr lang="fi-FI" sz="1400" dirty="0"/>
              <a:t>Vanhukset viettävät tehostetussa palveluasumisessa keskimäärin kaksi viimeistä elinvuottaan. Monet ovat jo hyvin hauraita ja muistisairaudet ovat yleisiä. Omaisten ja läheisten vierailut ovat tärkeitä sekä vanhuksen että sukulaisten näkökulmasta. Vanhukset eivät saaneet itse valita, haluavatko noudattaa rajoitussuosituksia, vai olisiko läheisten tapaaminen ollut tärkeämpää. Monet muistisairaat eivät ymmärtäneet, miksi ketään vierailijoita ei tullut tapaamaan, ulkoiluttamaan, syöttämään, keskustelemaan. Kaikille puhelin tai tabletti ei sopinut kommunikaatiovälineeksi. </a:t>
            </a:r>
          </a:p>
          <a:p>
            <a:endParaRPr lang="fi-FI" sz="1400" dirty="0"/>
          </a:p>
          <a:p>
            <a:r>
              <a:rPr lang="fi-FI" sz="1400" dirty="0"/>
              <a:t>Näkökulmia on monia. Kukaan ei halua mahdollisesti oireettomana tartuttajana viedä virusta hoivayksikköön. Vanhuksia suojattiin, eivätkä he yleensä itse olleet viruksen kantajia tai </a:t>
            </a:r>
            <a:r>
              <a:rPr lang="fi-FI" sz="1400" dirty="0" err="1"/>
              <a:t>sairastuttamia</a:t>
            </a:r>
            <a:r>
              <a:rPr lang="fi-FI" sz="1400" dirty="0"/>
              <a:t>. On ymmärrettävää, ettei yksi asukas voi liikkua vapaasti tai tavata ulkopuolisia, koska virus tällöin voisi tarttua myös niihin vanhuksiin, jotka noudattavat rajoituksia. Toisaalta vanhuksia kuoli hoivayksiköissä (ja sairaaloissa) ilman, että läheiset olivat saattamassa viimeisillä hetkillä taikka edes olisivat tavanneet vanhusta moneen kuukauteen. Mitä itse valitsisit vastaavassa tilanteessa? Haluaisitko mieluummin ottaa riskin ja tavata läheisiäsi vai olisiko viikkojen tai kuukausien yksinäisyys parempi vaihtoehto? Keuhkokuume on varsin tavallinen välitön kuolinsyy hauraalla vanhuksella. Koronapandemiassa punnittiin elämän laatua ja pituutta konkreettisella tavalla. Valintaa ei tehnyt vanhus itse.”</a:t>
            </a:r>
          </a:p>
          <a:p>
            <a:endParaRPr lang="fi-FI" sz="1400" dirty="0"/>
          </a:p>
          <a:p>
            <a:r>
              <a:rPr lang="fi-FI" sz="1200" dirty="0"/>
              <a:t>Itsemääräämisoikeus ja sen poikkeukset. Lääkäriliitto.2021. </a:t>
            </a:r>
            <a:r>
              <a:rPr lang="fi-FI" sz="1200" dirty="0">
                <a:hlinkClick r:id="rId2"/>
              </a:rPr>
              <a:t>https://www.laakariliitto.fi/laakarin-etiikka/potilas-laakarisuhde/itsemaaraamisoikeus-ja-sen-poikkeukset/</a:t>
            </a:r>
            <a:r>
              <a:rPr lang="fi-FI" sz="1200" dirty="0"/>
              <a:t> </a:t>
            </a:r>
          </a:p>
        </p:txBody>
      </p:sp>
      <p:sp>
        <p:nvSpPr>
          <p:cNvPr id="9" name="Dian numeron paikkamerkki 8">
            <a:extLst>
              <a:ext uri="{FF2B5EF4-FFF2-40B4-BE49-F238E27FC236}">
                <a16:creationId xmlns:a16="http://schemas.microsoft.com/office/drawing/2014/main" id="{47DF99A5-7446-4CCE-9BA2-2E0470E7EF8A}"/>
              </a:ext>
            </a:extLst>
          </p:cNvPr>
          <p:cNvSpPr>
            <a:spLocks noGrp="1"/>
          </p:cNvSpPr>
          <p:nvPr>
            <p:ph type="sldNum" sz="quarter" idx="12"/>
          </p:nvPr>
        </p:nvSpPr>
        <p:spPr/>
        <p:txBody>
          <a:bodyPr/>
          <a:lstStyle/>
          <a:p>
            <a:fld id="{71766878-3199-4EAB-94E7-2D6D11070E14}" type="slidenum">
              <a:rPr lang="en-US" smtClean="0"/>
              <a:t>13</a:t>
            </a:fld>
            <a:endParaRPr lang="en-US" dirty="0"/>
          </a:p>
        </p:txBody>
      </p:sp>
      <p:sp>
        <p:nvSpPr>
          <p:cNvPr id="2" name="Alatunnisteen paikkamerkki 4">
            <a:extLst>
              <a:ext uri="{FF2B5EF4-FFF2-40B4-BE49-F238E27FC236}">
                <a16:creationId xmlns:a16="http://schemas.microsoft.com/office/drawing/2014/main" id="{7032A854-A25E-CB15-C6D8-EE731ED3999F}"/>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3"/>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682184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7960FE-D1AE-4249-BF91-B8C8C1C1D251}"/>
              </a:ext>
            </a:extLst>
          </p:cNvPr>
          <p:cNvSpPr>
            <a:spLocks noGrp="1"/>
          </p:cNvSpPr>
          <p:nvPr>
            <p:ph type="title"/>
          </p:nvPr>
        </p:nvSpPr>
        <p:spPr/>
        <p:txBody>
          <a:bodyPr/>
          <a:lstStyle/>
          <a:p>
            <a:r>
              <a:rPr lang="fi-FI" dirty="0"/>
              <a:t>Saadaanko ohje viimein kirjattuna lainsäädäntöön?</a:t>
            </a:r>
          </a:p>
        </p:txBody>
      </p:sp>
      <p:sp>
        <p:nvSpPr>
          <p:cNvPr id="3" name="Sisällön paikkamerkki 2">
            <a:extLst>
              <a:ext uri="{FF2B5EF4-FFF2-40B4-BE49-F238E27FC236}">
                <a16:creationId xmlns:a16="http://schemas.microsoft.com/office/drawing/2014/main" id="{AFB453F7-5FCB-4FD3-B633-27265A10FB86}"/>
              </a:ext>
            </a:extLst>
          </p:cNvPr>
          <p:cNvSpPr>
            <a:spLocks noGrp="1"/>
          </p:cNvSpPr>
          <p:nvPr>
            <p:ph idx="1"/>
          </p:nvPr>
        </p:nvSpPr>
        <p:spPr/>
        <p:txBody>
          <a:bodyPr>
            <a:normAutofit fontScale="92500" lnSpcReduction="20000"/>
          </a:bodyPr>
          <a:lstStyle/>
          <a:p>
            <a:pPr marL="0" indent="0">
              <a:buNone/>
            </a:pPr>
            <a:endParaRPr lang="fi-FI" dirty="0"/>
          </a:p>
          <a:p>
            <a:r>
              <a:rPr lang="fi-FI" dirty="0"/>
              <a:t>Itsemääräämisoikeuden rajoittamista koskevaa lainsäädäntöä odotetaan</a:t>
            </a:r>
          </a:p>
          <a:p>
            <a:r>
              <a:rPr lang="fi-FI" dirty="0"/>
              <a:t>Hallitusohjelmaan on kirjattu sosiaali- ja terveydenhuollon käyttäjien itsemääräämisoikeuden vahvistamisesta lainsäädännöllä. Vanhusten itsemääräämisoikeuden vahvistaminen ja rajoittaminen on osa tätä kokonaisuutta.</a:t>
            </a:r>
          </a:p>
          <a:p>
            <a:r>
              <a:rPr lang="fi-FI" dirty="0"/>
              <a:t>Tulevina vuosina? </a:t>
            </a:r>
          </a:p>
          <a:p>
            <a:r>
              <a:rPr lang="fi-FI" dirty="0">
                <a:hlinkClick r:id="rId2"/>
              </a:rPr>
              <a:t>https://stm.fi/documents/1271139/7852886/Asiakas-+ja+potilaslaki.pdf/5dcc0425-a69b-4e65-98c2-839e32319f8d/Asiakas-+ja+potilaslaki.pdf?t=1524634027000</a:t>
            </a:r>
            <a:r>
              <a:rPr lang="fi-FI" dirty="0"/>
              <a:t> </a:t>
            </a:r>
          </a:p>
          <a:p>
            <a:r>
              <a:rPr lang="fi-FI" dirty="0">
                <a:hlinkClick r:id="rId3"/>
              </a:rPr>
              <a:t>https://stm.fi/-/uudella-lainsaadannolla-halutaan-vahvistaa-ihmisten-itsemaaraamisoikeutta-sosiaali-ja-terveydenhuollon-palveluissa</a:t>
            </a:r>
            <a:r>
              <a:rPr lang="fi-FI" dirty="0"/>
              <a:t> </a:t>
            </a:r>
          </a:p>
          <a:p>
            <a:r>
              <a:rPr lang="fi-FI" dirty="0">
                <a:hlinkClick r:id="rId4"/>
              </a:rPr>
              <a:t>https://www.muistiliitto.fi/fi/ajankohtaista/uusi-laki-tarkentaa-muistisairaan-itsemaaraamisoikeutta</a:t>
            </a:r>
            <a:r>
              <a:rPr lang="fi-FI" dirty="0"/>
              <a:t> </a:t>
            </a:r>
          </a:p>
          <a:p>
            <a:endParaRPr lang="fi-FI" dirty="0"/>
          </a:p>
          <a:p>
            <a:endParaRPr lang="fi-FI" dirty="0"/>
          </a:p>
        </p:txBody>
      </p:sp>
      <p:sp>
        <p:nvSpPr>
          <p:cNvPr id="6" name="Dian numeron paikkamerkki 5">
            <a:extLst>
              <a:ext uri="{FF2B5EF4-FFF2-40B4-BE49-F238E27FC236}">
                <a16:creationId xmlns:a16="http://schemas.microsoft.com/office/drawing/2014/main" id="{161FE210-8BDA-49DD-9A76-BC660B932739}"/>
              </a:ext>
            </a:extLst>
          </p:cNvPr>
          <p:cNvSpPr>
            <a:spLocks noGrp="1"/>
          </p:cNvSpPr>
          <p:nvPr>
            <p:ph type="sldNum" sz="quarter" idx="12"/>
          </p:nvPr>
        </p:nvSpPr>
        <p:spPr/>
        <p:txBody>
          <a:bodyPr/>
          <a:lstStyle/>
          <a:p>
            <a:fld id="{71766878-3199-4EAB-94E7-2D6D11070E14}" type="slidenum">
              <a:rPr lang="en-US" smtClean="0"/>
              <a:t>14</a:t>
            </a:fld>
            <a:endParaRPr lang="en-US" dirty="0"/>
          </a:p>
        </p:txBody>
      </p:sp>
      <p:sp>
        <p:nvSpPr>
          <p:cNvPr id="4" name="Alatunnisteen paikkamerkki 4">
            <a:extLst>
              <a:ext uri="{FF2B5EF4-FFF2-40B4-BE49-F238E27FC236}">
                <a16:creationId xmlns:a16="http://schemas.microsoft.com/office/drawing/2014/main" id="{7B0EB4DC-B10E-9CFD-7A3B-DA600F2C78AD}"/>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5"/>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30170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0A79E1-061B-443A-B699-E1D698DEE1EB}"/>
              </a:ext>
            </a:extLst>
          </p:cNvPr>
          <p:cNvSpPr>
            <a:spLocks noGrp="1"/>
          </p:cNvSpPr>
          <p:nvPr>
            <p:ph type="title"/>
          </p:nvPr>
        </p:nvSpPr>
        <p:spPr/>
        <p:txBody>
          <a:bodyPr/>
          <a:lstStyle/>
          <a:p>
            <a:r>
              <a:rPr lang="fi-FI" dirty="0"/>
              <a:t>Miten itsemääräämisoikeutta tuetaan – esimerkkejä:</a:t>
            </a:r>
          </a:p>
        </p:txBody>
      </p:sp>
      <p:sp>
        <p:nvSpPr>
          <p:cNvPr id="4" name="Sisällön paikkamerkki 3">
            <a:extLst>
              <a:ext uri="{FF2B5EF4-FFF2-40B4-BE49-F238E27FC236}">
                <a16:creationId xmlns:a16="http://schemas.microsoft.com/office/drawing/2014/main" id="{56589E7A-3BC8-49F6-87E4-65C883755576}"/>
              </a:ext>
            </a:extLst>
          </p:cNvPr>
          <p:cNvSpPr>
            <a:spLocks noGrp="1"/>
          </p:cNvSpPr>
          <p:nvPr>
            <p:ph idx="1"/>
          </p:nvPr>
        </p:nvSpPr>
        <p:spPr/>
        <p:txBody>
          <a:bodyPr/>
          <a:lstStyle/>
          <a:p>
            <a:r>
              <a:rPr lang="fi-FI" b="1" dirty="0"/>
              <a:t>”Vanhustyö on kuin elokuvaa – uusia ottoja tarvitaan”</a:t>
            </a:r>
          </a:p>
          <a:p>
            <a:r>
              <a:rPr lang="fi-FI" dirty="0">
                <a:hlinkClick r:id="rId2"/>
              </a:rPr>
              <a:t>https://www.tehylehti.fi/fi/tyoelama/sairaanhoitaja-teija-riipinen-vanhustyo-kuin-elokuvaa-uusia-ottoja-tarvitaan</a:t>
            </a:r>
            <a:r>
              <a:rPr lang="fi-FI" dirty="0"/>
              <a:t> </a:t>
            </a:r>
          </a:p>
          <a:p>
            <a:r>
              <a:rPr lang="fi-FI" dirty="0"/>
              <a:t>Hoivakoti kuntoon – A-studion sarja vanhustyön mullistuksesta </a:t>
            </a:r>
            <a:r>
              <a:rPr lang="fi-FI" dirty="0">
                <a:hlinkClick r:id="rId3"/>
              </a:rPr>
              <a:t>https://areena.yle.fi/1-3201336</a:t>
            </a:r>
            <a:r>
              <a:rPr lang="fi-FI" dirty="0"/>
              <a:t> </a:t>
            </a:r>
          </a:p>
          <a:p>
            <a:endParaRPr lang="fi-FI" dirty="0"/>
          </a:p>
        </p:txBody>
      </p:sp>
      <p:sp>
        <p:nvSpPr>
          <p:cNvPr id="8" name="Dian numeron paikkamerkki 7">
            <a:extLst>
              <a:ext uri="{FF2B5EF4-FFF2-40B4-BE49-F238E27FC236}">
                <a16:creationId xmlns:a16="http://schemas.microsoft.com/office/drawing/2014/main" id="{BF870B60-41AC-469C-A2E3-5FFF03F57ABE}"/>
              </a:ext>
            </a:extLst>
          </p:cNvPr>
          <p:cNvSpPr>
            <a:spLocks noGrp="1"/>
          </p:cNvSpPr>
          <p:nvPr>
            <p:ph type="sldNum" sz="quarter" idx="12"/>
          </p:nvPr>
        </p:nvSpPr>
        <p:spPr/>
        <p:txBody>
          <a:bodyPr/>
          <a:lstStyle/>
          <a:p>
            <a:fld id="{71766878-3199-4EAB-94E7-2D6D11070E14}" type="slidenum">
              <a:rPr lang="en-US" smtClean="0"/>
              <a:t>15</a:t>
            </a:fld>
            <a:endParaRPr lang="en-US" dirty="0"/>
          </a:p>
        </p:txBody>
      </p:sp>
      <p:sp>
        <p:nvSpPr>
          <p:cNvPr id="3" name="Alatunnisteen paikkamerkki 4">
            <a:extLst>
              <a:ext uri="{FF2B5EF4-FFF2-40B4-BE49-F238E27FC236}">
                <a16:creationId xmlns:a16="http://schemas.microsoft.com/office/drawing/2014/main" id="{B8D298B1-720A-D8CD-63CE-C968510502B9}"/>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4"/>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3517833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3BE810-9337-449B-B448-47EF5A65404D}"/>
              </a:ext>
            </a:extLst>
          </p:cNvPr>
          <p:cNvSpPr>
            <a:spLocks noGrp="1"/>
          </p:cNvSpPr>
          <p:nvPr>
            <p:ph type="title"/>
          </p:nvPr>
        </p:nvSpPr>
        <p:spPr/>
        <p:txBody>
          <a:bodyPr>
            <a:normAutofit/>
          </a:bodyPr>
          <a:lstStyle/>
          <a:p>
            <a:r>
              <a:rPr lang="fi-FI" dirty="0"/>
              <a:t>lähteitä</a:t>
            </a:r>
          </a:p>
        </p:txBody>
      </p:sp>
      <p:sp>
        <p:nvSpPr>
          <p:cNvPr id="3" name="Sisällön paikkamerkki 2">
            <a:extLst>
              <a:ext uri="{FF2B5EF4-FFF2-40B4-BE49-F238E27FC236}">
                <a16:creationId xmlns:a16="http://schemas.microsoft.com/office/drawing/2014/main" id="{DE20C7A7-502F-4C76-8755-3C1ECD530AB3}"/>
              </a:ext>
            </a:extLst>
          </p:cNvPr>
          <p:cNvSpPr>
            <a:spLocks noGrp="1"/>
          </p:cNvSpPr>
          <p:nvPr>
            <p:ph idx="1"/>
          </p:nvPr>
        </p:nvSpPr>
        <p:spPr/>
        <p:txBody>
          <a:bodyPr>
            <a:normAutofit/>
          </a:bodyPr>
          <a:lstStyle/>
          <a:p>
            <a:r>
              <a:rPr lang="fi-FI" dirty="0">
                <a:hlinkClick r:id="rId2"/>
              </a:rPr>
              <a:t>Vanhuksen itsemääräämisoikeus (Vanhustyön keskusliitto) </a:t>
            </a:r>
          </a:p>
          <a:p>
            <a:r>
              <a:rPr lang="fi-FI" dirty="0"/>
              <a:t>Annila 2016. Vanhuksen itsemääräämisoikeuden rajoittaminen laitoshoidossa. </a:t>
            </a:r>
            <a:r>
              <a:rPr lang="fi-FI" dirty="0">
                <a:hlinkClick r:id="rId3"/>
              </a:rPr>
              <a:t>https://osuva.uwasa.fi/handle/10024/1595</a:t>
            </a:r>
            <a:r>
              <a:rPr lang="fi-FI" dirty="0"/>
              <a:t> </a:t>
            </a:r>
          </a:p>
          <a:p>
            <a:r>
              <a:rPr lang="fi-FI" dirty="0">
                <a:hlinkClick r:id="rId4"/>
              </a:rPr>
              <a:t>https://www.laakariliitto.fi/laakarin-etiikka/potilas-laakarisuhde/itsemaaraamisoikeus-ja-sen-poikkeukset/</a:t>
            </a:r>
            <a:r>
              <a:rPr lang="fi-FI" dirty="0"/>
              <a:t> </a:t>
            </a:r>
          </a:p>
          <a:p>
            <a:r>
              <a:rPr lang="fi-FI" dirty="0"/>
              <a:t>Vanhus on oman elämänsä päähenkilö </a:t>
            </a:r>
            <a:r>
              <a:rPr lang="fi-FI" dirty="0">
                <a:hlinkClick r:id="rId5"/>
              </a:rPr>
              <a:t>https://www.tehylehti.fi/fi/tyoelama/vanhus-oman-elamansa-paahenkilo-ihminen-ian-myota-entista-enemman-yksilo</a:t>
            </a:r>
            <a:r>
              <a:rPr lang="fi-FI" dirty="0"/>
              <a:t> </a:t>
            </a:r>
          </a:p>
        </p:txBody>
      </p:sp>
      <p:sp>
        <p:nvSpPr>
          <p:cNvPr id="7" name="Dian numeron paikkamerkki 6">
            <a:extLst>
              <a:ext uri="{FF2B5EF4-FFF2-40B4-BE49-F238E27FC236}">
                <a16:creationId xmlns:a16="http://schemas.microsoft.com/office/drawing/2014/main" id="{B3A4EEC6-5048-4287-A2CB-BEC772A45277}"/>
              </a:ext>
            </a:extLst>
          </p:cNvPr>
          <p:cNvSpPr>
            <a:spLocks noGrp="1"/>
          </p:cNvSpPr>
          <p:nvPr>
            <p:ph type="sldNum" sz="quarter" idx="12"/>
          </p:nvPr>
        </p:nvSpPr>
        <p:spPr/>
        <p:txBody>
          <a:bodyPr/>
          <a:lstStyle/>
          <a:p>
            <a:fld id="{71766878-3199-4EAB-94E7-2D6D11070E14}" type="slidenum">
              <a:rPr lang="en-US" smtClean="0"/>
              <a:t>16</a:t>
            </a:fld>
            <a:endParaRPr lang="en-US" dirty="0"/>
          </a:p>
        </p:txBody>
      </p:sp>
      <p:sp>
        <p:nvSpPr>
          <p:cNvPr id="4" name="Alatunnisteen paikkamerkki 4">
            <a:extLst>
              <a:ext uri="{FF2B5EF4-FFF2-40B4-BE49-F238E27FC236}">
                <a16:creationId xmlns:a16="http://schemas.microsoft.com/office/drawing/2014/main" id="{6C1DCA05-AEDB-2378-604C-21B205B17762}"/>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6"/>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160929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AED678-E8C9-4423-B26F-288798699906}"/>
              </a:ext>
            </a:extLst>
          </p:cNvPr>
          <p:cNvSpPr>
            <a:spLocks noGrp="1"/>
          </p:cNvSpPr>
          <p:nvPr>
            <p:ph type="title"/>
          </p:nvPr>
        </p:nvSpPr>
        <p:spPr/>
        <p:txBody>
          <a:bodyPr/>
          <a:lstStyle/>
          <a:p>
            <a:r>
              <a:rPr lang="fi-FI" dirty="0"/>
              <a:t>Rajoittaminen?</a:t>
            </a:r>
          </a:p>
        </p:txBody>
      </p:sp>
      <p:sp>
        <p:nvSpPr>
          <p:cNvPr id="3" name="Sisällön paikkamerkki 2">
            <a:extLst>
              <a:ext uri="{FF2B5EF4-FFF2-40B4-BE49-F238E27FC236}">
                <a16:creationId xmlns:a16="http://schemas.microsoft.com/office/drawing/2014/main" id="{9F15C6BE-9A3A-4E38-B9F4-6AF01D5E4C77}"/>
              </a:ext>
            </a:extLst>
          </p:cNvPr>
          <p:cNvSpPr>
            <a:spLocks noGrp="1"/>
          </p:cNvSpPr>
          <p:nvPr>
            <p:ph idx="1"/>
          </p:nvPr>
        </p:nvSpPr>
        <p:spPr/>
        <p:txBody>
          <a:bodyPr/>
          <a:lstStyle/>
          <a:p>
            <a:r>
              <a:rPr lang="fi-FI" dirty="0"/>
              <a:t>Hoitotyössä tulee toisinaan eteen tilanteita, joissa hoitajat joutuvat pohtimaan pitäisikö vanhusta rajoittaa vanhuksen oman, muiden asukkaiden tai henkilökunnan turvallisuuden vuoksi</a:t>
            </a:r>
          </a:p>
          <a:p>
            <a:r>
              <a:rPr lang="fi-FI" dirty="0"/>
              <a:t>Rajoitukset ja niiden tarpeellisuus herättävät mielipiteitä. Rajoituksia perustellaan niiden turvallisuuden, vanhusten elämälaadun, hyvinvoinnin ja ihmisarvon perusteella. Rajoitteiden käyttö myös mietityttää, ahdistaa, ja tuottaa eettistä kuormaa (Tehy 4/2021 kysely hoitajille)</a:t>
            </a:r>
          </a:p>
          <a:p>
            <a:endParaRPr lang="fi-FI" dirty="0"/>
          </a:p>
        </p:txBody>
      </p:sp>
      <p:sp>
        <p:nvSpPr>
          <p:cNvPr id="5" name="Alatunnisteen paikkamerkki 4">
            <a:extLst>
              <a:ext uri="{FF2B5EF4-FFF2-40B4-BE49-F238E27FC236}">
                <a16:creationId xmlns:a16="http://schemas.microsoft.com/office/drawing/2014/main" id="{BB259975-94F2-408C-855C-8127786450AD}"/>
              </a:ext>
            </a:extLst>
          </p:cNvPr>
          <p:cNvSpPr>
            <a:spLocks noGrp="1"/>
          </p:cNvSpPr>
          <p:nvPr>
            <p:ph type="ftr" sz="quarter" idx="11"/>
          </p:nvPr>
        </p:nvSpPr>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
        <p:nvSpPr>
          <p:cNvPr id="6" name="Dian numeron paikkamerkki 5">
            <a:extLst>
              <a:ext uri="{FF2B5EF4-FFF2-40B4-BE49-F238E27FC236}">
                <a16:creationId xmlns:a16="http://schemas.microsoft.com/office/drawing/2014/main" id="{9D574C18-539C-4379-9B44-585F0F9A00BE}"/>
              </a:ext>
            </a:extLst>
          </p:cNvPr>
          <p:cNvSpPr>
            <a:spLocks noGrp="1"/>
          </p:cNvSpPr>
          <p:nvPr>
            <p:ph type="sldNum" sz="quarter" idx="12"/>
          </p:nvPr>
        </p:nvSpPr>
        <p:spPr/>
        <p:txBody>
          <a:bodyPr/>
          <a:lstStyle/>
          <a:p>
            <a:fld id="{71766878-3199-4EAB-94E7-2D6D11070E14}" type="slidenum">
              <a:rPr lang="en-US" smtClean="0"/>
              <a:t>2</a:t>
            </a:fld>
            <a:endParaRPr lang="en-US" dirty="0"/>
          </a:p>
        </p:txBody>
      </p:sp>
    </p:spTree>
    <p:extLst>
      <p:ext uri="{BB962C8B-B14F-4D97-AF65-F5344CB8AC3E}">
        <p14:creationId xmlns:p14="http://schemas.microsoft.com/office/powerpoint/2010/main" val="3152866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5722485-53F2-4631-A96D-0D0729DB89E9}"/>
              </a:ext>
            </a:extLst>
          </p:cNvPr>
          <p:cNvSpPr>
            <a:spLocks noGrp="1"/>
          </p:cNvSpPr>
          <p:nvPr>
            <p:ph type="title"/>
          </p:nvPr>
        </p:nvSpPr>
        <p:spPr/>
        <p:txBody>
          <a:bodyPr/>
          <a:lstStyle/>
          <a:p>
            <a:r>
              <a:rPr lang="fi-FI" dirty="0"/>
              <a:t>Mitä rajoittaminen tarkoittaa?</a:t>
            </a:r>
          </a:p>
        </p:txBody>
      </p:sp>
      <p:sp>
        <p:nvSpPr>
          <p:cNvPr id="3" name="Sisällön paikkamerkki 2">
            <a:extLst>
              <a:ext uri="{FF2B5EF4-FFF2-40B4-BE49-F238E27FC236}">
                <a16:creationId xmlns:a16="http://schemas.microsoft.com/office/drawing/2014/main" id="{8560AB9A-7F99-408B-91F5-6956DAB25ABB}"/>
              </a:ext>
            </a:extLst>
          </p:cNvPr>
          <p:cNvSpPr>
            <a:spLocks noGrp="1"/>
          </p:cNvSpPr>
          <p:nvPr>
            <p:ph idx="1"/>
          </p:nvPr>
        </p:nvSpPr>
        <p:spPr/>
        <p:txBody>
          <a:bodyPr/>
          <a:lstStyle/>
          <a:p>
            <a:r>
              <a:rPr lang="fi-FI" dirty="0"/>
              <a:t>Vanhusten  hoidossa käytettyjä rajoitteita ovat esimerkiksi lepositeet, magneettivyö, haaravyö, hygieniahaalari, ovien lukitseminen, tavaroiden haltuunotto, sängynlaitojen nosto, rauhoittava lääkitys (kemiallinen rajoittaminen).</a:t>
            </a:r>
          </a:p>
          <a:p>
            <a:r>
              <a:rPr lang="fi-FI" dirty="0"/>
              <a:t>Magneetti- tai haaravyöllä vanhus voidaan kiinnittää sänkyyn tai tuoliin niin, ettei hän pääse esimerkiksi putoamaan.</a:t>
            </a:r>
          </a:p>
          <a:p>
            <a:r>
              <a:rPr lang="fi-FI" dirty="0"/>
              <a:t>Hygieniahaalarissa on vetoketju selässä, joten vanhus ei pysty riisumaan sitä itse. Haalaria käytetään estämään vanhusta koskemasta vaippaan ja sen sisältöön.</a:t>
            </a:r>
          </a:p>
        </p:txBody>
      </p:sp>
      <p:sp>
        <p:nvSpPr>
          <p:cNvPr id="6" name="Dian numeron paikkamerkki 5">
            <a:extLst>
              <a:ext uri="{FF2B5EF4-FFF2-40B4-BE49-F238E27FC236}">
                <a16:creationId xmlns:a16="http://schemas.microsoft.com/office/drawing/2014/main" id="{434C967B-33CB-4607-9696-73C30F49865A}"/>
              </a:ext>
            </a:extLst>
          </p:cNvPr>
          <p:cNvSpPr>
            <a:spLocks noGrp="1"/>
          </p:cNvSpPr>
          <p:nvPr>
            <p:ph type="sldNum" sz="quarter" idx="12"/>
          </p:nvPr>
        </p:nvSpPr>
        <p:spPr/>
        <p:txBody>
          <a:bodyPr/>
          <a:lstStyle/>
          <a:p>
            <a:fld id="{71766878-3199-4EAB-94E7-2D6D11070E14}" type="slidenum">
              <a:rPr lang="en-US" smtClean="0"/>
              <a:t>3</a:t>
            </a:fld>
            <a:endParaRPr lang="en-US" dirty="0"/>
          </a:p>
        </p:txBody>
      </p:sp>
      <p:sp>
        <p:nvSpPr>
          <p:cNvPr id="7" name="Alatunnisteen paikkamerkki 4">
            <a:extLst>
              <a:ext uri="{FF2B5EF4-FFF2-40B4-BE49-F238E27FC236}">
                <a16:creationId xmlns:a16="http://schemas.microsoft.com/office/drawing/2014/main" id="{3EC201FF-E46A-0BDC-CCC3-9B5370BB7D33}"/>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375487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789B06F2-6CDA-4B3E-AFD8-D273C689D49F}"/>
              </a:ext>
            </a:extLst>
          </p:cNvPr>
          <p:cNvSpPr txBox="1"/>
          <p:nvPr/>
        </p:nvSpPr>
        <p:spPr>
          <a:xfrm>
            <a:off x="4989250" y="1568064"/>
            <a:ext cx="5746812" cy="923330"/>
          </a:xfrm>
          <a:prstGeom prst="rect">
            <a:avLst/>
          </a:prstGeom>
          <a:scene3d>
            <a:camera prst="isometricOffAxis1Right"/>
            <a:lightRig rig="threePt" dir="t"/>
          </a:scene3d>
        </p:spPr>
        <p:style>
          <a:lnRef idx="2">
            <a:schemeClr val="accent1"/>
          </a:lnRef>
          <a:fillRef idx="1">
            <a:schemeClr val="lt1"/>
          </a:fillRef>
          <a:effectRef idx="0">
            <a:schemeClr val="accent1"/>
          </a:effectRef>
          <a:fontRef idx="minor">
            <a:schemeClr val="dk1"/>
          </a:fontRef>
        </p:style>
        <p:txBody>
          <a:bodyPr wrap="square">
            <a:spAutoFit/>
          </a:bodyPr>
          <a:lstStyle/>
          <a:p>
            <a:r>
              <a:rPr lang="fi-FI" dirty="0">
                <a:solidFill>
                  <a:srgbClr val="00B050"/>
                </a:solidFill>
              </a:rPr>
              <a:t>Vanhustenhoitajat puolustavat hygieniahaalareita – ”Jos asukas ja melkein koko osasto on aamulla ihan ulosteessa, niin helpompi näin”</a:t>
            </a:r>
          </a:p>
        </p:txBody>
      </p:sp>
      <p:sp>
        <p:nvSpPr>
          <p:cNvPr id="8" name="Tekstiruutu 7">
            <a:extLst>
              <a:ext uri="{FF2B5EF4-FFF2-40B4-BE49-F238E27FC236}">
                <a16:creationId xmlns:a16="http://schemas.microsoft.com/office/drawing/2014/main" id="{A82915EF-8208-4EF5-8378-420C3F04070C}"/>
              </a:ext>
            </a:extLst>
          </p:cNvPr>
          <p:cNvSpPr txBox="1"/>
          <p:nvPr/>
        </p:nvSpPr>
        <p:spPr>
          <a:xfrm>
            <a:off x="1455938" y="2405851"/>
            <a:ext cx="3533312" cy="1323439"/>
          </a:xfrm>
          <a:prstGeom prst="rect">
            <a:avLst/>
          </a:prstGeom>
          <a:noFill/>
        </p:spPr>
        <p:txBody>
          <a:bodyPr wrap="square">
            <a:spAutoFit/>
          </a:bodyPr>
          <a:lstStyle/>
          <a:p>
            <a:r>
              <a:rPr lang="fi-FI" sz="2000" i="1" dirty="0">
                <a:solidFill>
                  <a:srgbClr val="FF0000"/>
                </a:solidFill>
                <a:latin typeface="Footlight MT Light" panose="0204060206030A020304" pitchFamily="18" charset="0"/>
              </a:rPr>
              <a:t>Aamulehti: Hygieniapuvut pakottavat muistisairaat ulostamaan alleen – raivo repesi puolesta ja vastaan</a:t>
            </a:r>
          </a:p>
        </p:txBody>
      </p:sp>
      <p:sp>
        <p:nvSpPr>
          <p:cNvPr id="12" name="Tekstiruutu 11">
            <a:extLst>
              <a:ext uri="{FF2B5EF4-FFF2-40B4-BE49-F238E27FC236}">
                <a16:creationId xmlns:a16="http://schemas.microsoft.com/office/drawing/2014/main" id="{018BA6D0-EE56-4971-9115-C904DFE08BCA}"/>
              </a:ext>
            </a:extLst>
          </p:cNvPr>
          <p:cNvSpPr txBox="1"/>
          <p:nvPr/>
        </p:nvSpPr>
        <p:spPr>
          <a:xfrm>
            <a:off x="5921406" y="3329125"/>
            <a:ext cx="4814656" cy="923330"/>
          </a:xfrm>
          <a:prstGeom prst="rect">
            <a:avLst/>
          </a:prstGeom>
          <a:ln>
            <a:solidFill>
              <a:srgbClr val="FFC000"/>
            </a:solidFill>
          </a:ln>
        </p:spPr>
        <p:style>
          <a:lnRef idx="2">
            <a:schemeClr val="dk1"/>
          </a:lnRef>
          <a:fillRef idx="1">
            <a:schemeClr val="lt1"/>
          </a:fillRef>
          <a:effectRef idx="0">
            <a:schemeClr val="dk1"/>
          </a:effectRef>
          <a:fontRef idx="minor">
            <a:schemeClr val="dk1"/>
          </a:fontRef>
        </p:style>
        <p:txBody>
          <a:bodyPr wrap="square">
            <a:spAutoFit/>
          </a:bodyPr>
          <a:lstStyle/>
          <a:p>
            <a:r>
              <a:rPr lang="fi-FI" dirty="0"/>
              <a:t>Toisenlainen hoivakoti: Vanhukset saavat elää kuivissa vaipoissa, herätä omaan tahtiin ja nauttia läheisten seurasta</a:t>
            </a:r>
          </a:p>
        </p:txBody>
      </p:sp>
      <p:sp>
        <p:nvSpPr>
          <p:cNvPr id="14" name="Tekstiruutu 13">
            <a:extLst>
              <a:ext uri="{FF2B5EF4-FFF2-40B4-BE49-F238E27FC236}">
                <a16:creationId xmlns:a16="http://schemas.microsoft.com/office/drawing/2014/main" id="{DC044335-1F8C-407D-917A-15C198FC1B1C}"/>
              </a:ext>
            </a:extLst>
          </p:cNvPr>
          <p:cNvSpPr txBox="1"/>
          <p:nvPr/>
        </p:nvSpPr>
        <p:spPr>
          <a:xfrm>
            <a:off x="1581150" y="4134892"/>
            <a:ext cx="3310446"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fi-FI" dirty="0"/>
              <a:t>Sosiaali- ja terveysministeriön valmistelussa olevassa lakiluonnoksessa esitetään hygieniahaalarin kieltämistä jatkossa. Valviran mukaan haalaria on pidettävä potilaan perusoikeuksia rajoittavana.</a:t>
            </a:r>
          </a:p>
        </p:txBody>
      </p:sp>
      <p:sp>
        <p:nvSpPr>
          <p:cNvPr id="16" name="Tekstiruutu 15">
            <a:extLst>
              <a:ext uri="{FF2B5EF4-FFF2-40B4-BE49-F238E27FC236}">
                <a16:creationId xmlns:a16="http://schemas.microsoft.com/office/drawing/2014/main" id="{737B8631-E095-481D-A782-1FB1E62969C4}"/>
              </a:ext>
            </a:extLst>
          </p:cNvPr>
          <p:cNvSpPr txBox="1"/>
          <p:nvPr/>
        </p:nvSpPr>
        <p:spPr>
          <a:xfrm>
            <a:off x="6096000" y="4856085"/>
            <a:ext cx="3891378" cy="1631216"/>
          </a:xfrm>
          <a:prstGeom prst="rect">
            <a:avLst/>
          </a:prstGeom>
          <a:noFill/>
        </p:spPr>
        <p:txBody>
          <a:bodyPr wrap="square">
            <a:spAutoFit/>
          </a:bodyPr>
          <a:lstStyle/>
          <a:p>
            <a:r>
              <a:rPr lang="fi-FI" sz="2000" dirty="0">
                <a:latin typeface="Footlight MT Light" panose="0204060206030A020304" pitchFamily="18" charset="0"/>
              </a:rPr>
              <a:t>"Hyvää hoitoa on myös se, että huolehditaan, ettei muistisairas ihminen menetä arvokkuuttaan sotkemalla itseään ja esiintymällä ilkosillaan."</a:t>
            </a:r>
          </a:p>
        </p:txBody>
      </p:sp>
      <p:sp>
        <p:nvSpPr>
          <p:cNvPr id="24" name="Dian numeron paikkamerkki 23">
            <a:extLst>
              <a:ext uri="{FF2B5EF4-FFF2-40B4-BE49-F238E27FC236}">
                <a16:creationId xmlns:a16="http://schemas.microsoft.com/office/drawing/2014/main" id="{55CAC6C8-1E08-45BA-AD46-903813477887}"/>
              </a:ext>
            </a:extLst>
          </p:cNvPr>
          <p:cNvSpPr>
            <a:spLocks noGrp="1"/>
          </p:cNvSpPr>
          <p:nvPr>
            <p:ph type="sldNum" sz="quarter" idx="12"/>
          </p:nvPr>
        </p:nvSpPr>
        <p:spPr/>
        <p:txBody>
          <a:bodyPr/>
          <a:lstStyle/>
          <a:p>
            <a:fld id="{71766878-3199-4EAB-94E7-2D6D11070E14}" type="slidenum">
              <a:rPr lang="en-US" smtClean="0"/>
              <a:t>4</a:t>
            </a:fld>
            <a:endParaRPr lang="en-US" dirty="0"/>
          </a:p>
        </p:txBody>
      </p:sp>
      <p:sp>
        <p:nvSpPr>
          <p:cNvPr id="2" name="Alatunnisteen paikkamerkki 4">
            <a:extLst>
              <a:ext uri="{FF2B5EF4-FFF2-40B4-BE49-F238E27FC236}">
                <a16:creationId xmlns:a16="http://schemas.microsoft.com/office/drawing/2014/main" id="{4AA3864F-FE3B-B6D8-DEC2-86505CCAF40D}"/>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21466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61C697-CD8F-432A-872D-7395288840E5}"/>
              </a:ext>
            </a:extLst>
          </p:cNvPr>
          <p:cNvSpPr>
            <a:spLocks noGrp="1"/>
          </p:cNvSpPr>
          <p:nvPr>
            <p:ph type="title"/>
          </p:nvPr>
        </p:nvSpPr>
        <p:spPr/>
        <p:txBody>
          <a:bodyPr>
            <a:normAutofit fontScale="90000"/>
          </a:bodyPr>
          <a:lstStyle/>
          <a:p>
            <a:r>
              <a:rPr lang="fi-FI" sz="3600" dirty="0"/>
              <a:t>”Edelleenkin hänelle laitettiin siistit vaatteet haalarin päälle</a:t>
            </a:r>
            <a:r>
              <a:rPr lang="fi-FI" sz="3600" b="1" dirty="0"/>
              <a:t>”</a:t>
            </a:r>
            <a:br>
              <a:rPr lang="fi-FI" b="1" dirty="0"/>
            </a:br>
            <a:r>
              <a:rPr lang="fi-FI" sz="1200" dirty="0">
                <a:hlinkClick r:id="rId2"/>
              </a:rPr>
              <a:t>Studio55.fi</a:t>
            </a:r>
            <a:r>
              <a:rPr lang="fi-FI" sz="1200" dirty="0"/>
              <a:t> &gt; </a:t>
            </a:r>
            <a:r>
              <a:rPr lang="fi-FI" sz="1200" dirty="0">
                <a:hlinkClick r:id="rId3"/>
              </a:rPr>
              <a:t>Hyvinvointi</a:t>
            </a:r>
            <a:r>
              <a:rPr lang="fi-FI" sz="1200" dirty="0"/>
              <a:t> Julkaistu 19.08.2016https://www.studio55.fi/hyvinvointi/article/vanhustenhoitajat-puolustavat-hygieniahaalareita-jos-asukas-ja-melkein-koko-osasto-on-aamulla-ihan-ulosteessa-niin-helpompi-nain/6034522 </a:t>
            </a:r>
          </a:p>
        </p:txBody>
      </p:sp>
      <p:sp>
        <p:nvSpPr>
          <p:cNvPr id="3" name="Sisällön paikkamerkki 2">
            <a:extLst>
              <a:ext uri="{FF2B5EF4-FFF2-40B4-BE49-F238E27FC236}">
                <a16:creationId xmlns:a16="http://schemas.microsoft.com/office/drawing/2014/main" id="{F89681E3-CED9-42E3-B7A2-7E75A9A96666}"/>
              </a:ext>
            </a:extLst>
          </p:cNvPr>
          <p:cNvSpPr>
            <a:spLocks noGrp="1"/>
          </p:cNvSpPr>
          <p:nvPr>
            <p:ph sz="half" idx="1"/>
          </p:nvPr>
        </p:nvSpPr>
        <p:spPr>
          <a:xfrm>
            <a:off x="1127463" y="2024109"/>
            <a:ext cx="5149049" cy="4598633"/>
          </a:xfrm>
        </p:spPr>
        <p:txBody>
          <a:bodyPr>
            <a:normAutofit fontScale="40000" lnSpcReduction="20000"/>
          </a:bodyPr>
          <a:lstStyle/>
          <a:p>
            <a:r>
              <a:rPr lang="fi-FI" sz="2900" dirty="0"/>
              <a:t>Olen hoitanut ympärivuorokautisessa hoidossa ollutta, hyvin muistisairasta miestä. Hänen ihmisarvoaan kunnioitettiin ja hoitokodissa harkittiin pitkään, otetaanko hänelle käyttöön hygieniahaalari. </a:t>
            </a:r>
          </a:p>
          <a:p>
            <a:r>
              <a:rPr lang="fi-FI" sz="2900" dirty="0"/>
              <a:t>Mies ulosti monta kertaa päivässä </a:t>
            </a:r>
            <a:r>
              <a:rPr lang="fi-FI" sz="2900" dirty="0" err="1"/>
              <a:t>inkosuojaan</a:t>
            </a:r>
            <a:r>
              <a:rPr lang="fi-FI" sz="2900" dirty="0"/>
              <a:t>, jotka hänellä oli käytössä. Hän ei itse enää hallinnut ulostamisen tai virtsaamisen tarvetta. Häntä käytettiin wc:ssä päivän aikana, mutta sekin tapahtuma oli hänelle hyvin vaikea. Hän oli </a:t>
            </a:r>
            <a:r>
              <a:rPr lang="fi-FI" sz="2900" dirty="0" err="1"/>
              <a:t>agressiivinen</a:t>
            </a:r>
            <a:r>
              <a:rPr lang="fi-FI" sz="2900" dirty="0"/>
              <a:t> vaatteiden riisumisen, hoitotoimenpiteen ja pukemisen aikana. Usein tarvittiin ainakin kaksi hoitajaa hänen hoitamiseensa.</a:t>
            </a:r>
          </a:p>
          <a:p>
            <a:r>
              <a:rPr lang="fi-FI" sz="2900" dirty="0"/>
              <a:t>Hoitotoimenpiteissä käytettiin hänelle mieluista musiikkia ja rauhallista keskustelua. Usein paikalla oli hänelle tuttu hoitaja. Näin yritettiin tehdä tapahtumasta hänelle mielekkäämpi. Hyvin usein hoitajat kuitenkin saivat mustelmia tai raapimisen jälkiä häntä hoitaessaan, koska hän vastusteli kovasti. </a:t>
            </a:r>
          </a:p>
          <a:p>
            <a:r>
              <a:rPr lang="fi-FI" sz="2900" dirty="0"/>
              <a:t>Miehellä oli tapana kaivaa </a:t>
            </a:r>
            <a:r>
              <a:rPr lang="fi-FI" sz="2900" dirty="0" err="1"/>
              <a:t>inkosuojasta</a:t>
            </a:r>
            <a:r>
              <a:rPr lang="fi-FI" sz="2900" dirty="0"/>
              <a:t> ulostetta ja pyyhkiä sillä seiniä ja sängyn laitoja ja heittää ulostetta lattialle. Sitä saattoi löytyä mistä vaan hänen huoneestaan. Hän oli turvallisuusriski muille asukkaille sekä hoitokodin henkilökunnalle. Omainenkaan ei pitänyt siitä, että hänen tullessaan paikalle isän huoneessa oli ulostetta ja isä oli sotkenut itsensä myös.</a:t>
            </a:r>
          </a:p>
          <a:p>
            <a:endParaRPr lang="fi-FI" dirty="0"/>
          </a:p>
        </p:txBody>
      </p:sp>
      <p:sp>
        <p:nvSpPr>
          <p:cNvPr id="4" name="Sisällön paikkamerkki 3">
            <a:extLst>
              <a:ext uri="{FF2B5EF4-FFF2-40B4-BE49-F238E27FC236}">
                <a16:creationId xmlns:a16="http://schemas.microsoft.com/office/drawing/2014/main" id="{DBAF1738-41A0-4368-BD86-5FA46F1A4214}"/>
              </a:ext>
            </a:extLst>
          </p:cNvPr>
          <p:cNvSpPr>
            <a:spLocks noGrp="1"/>
          </p:cNvSpPr>
          <p:nvPr>
            <p:ph sz="half" idx="2"/>
          </p:nvPr>
        </p:nvSpPr>
        <p:spPr>
          <a:xfrm>
            <a:off x="6560597" y="2024109"/>
            <a:ext cx="4763511" cy="4336742"/>
          </a:xfrm>
        </p:spPr>
        <p:txBody>
          <a:bodyPr>
            <a:normAutofit fontScale="40000" lnSpcReduction="20000"/>
          </a:bodyPr>
          <a:lstStyle/>
          <a:p>
            <a:r>
              <a:rPr lang="fi-FI" sz="2900" dirty="0"/>
              <a:t>Hoitajat eivät millään voineet olla miehen kanssa 24/7, koska muitakin hoidettavia oli. Tässä hoitokodissa oli 12 asukasta ja iltavuorossa kaksi hoitajaa ja aamulla kolme, joista yleensä kaksi hoitotyössä. Yksi hoitajista hoiti myös keittiötyöt hoitotyön ohella. Kaikki asukkaat tarvitsivat valvontaa ja apua pesutilanteissa, liikkumisessa ja päivittäisissä toiminnoissa. Vaikka miehen huoneessa käytiin usein, hän ehti kuitenkin sotkea itsensä ja huoneensa useaan kertaan päivän aikana.</a:t>
            </a:r>
          </a:p>
          <a:p>
            <a:r>
              <a:rPr lang="fi-FI" sz="2900" dirty="0"/>
              <a:t>Lääkärin päätöksellä miehelle otettiin käyttöön hygieniahaalari. Hän ei yrittänyt ottaa sitä pois päältään eikä tuntunut kärsivän haalarin käytöstä. Hän oli mies, joka oli aina pukeutunut hyvin, kauluspaitaan jne. Edelleenkin hänelle laitettiin siistit vaatteet haalarin päälle, kunnioittaen hänen tapaansa pukeutua.</a:t>
            </a:r>
          </a:p>
          <a:p>
            <a:r>
              <a:rPr lang="fi-FI" sz="2900" dirty="0"/>
              <a:t>Mielestäni tässä tapauksessa haalarin käyttö oli hyvä asia, koska asiakas itse ei siitä tuntunut kärsivän. Häntä käytettiin wc:ssä, mutta useinkaan hän ei sinne tehnyt tarpeitaan. Hoitajille jäi enemmän aikaa huolehtia muista asukkaista, kun huoneen siivoaminen useaan kertaan päivässä jäi pois.</a:t>
            </a:r>
          </a:p>
          <a:p>
            <a:r>
              <a:rPr lang="fi-FI" sz="2900" dirty="0"/>
              <a:t>Tarkoituksena on, että kaikki asukkaat saavat hyvän hoidon. Hoitajamitoitukseen hoitajat eivät todellakaan voi vaikuttaa. Se on kiinni yrityksen omistajista ja heidän arvomaailmastaan.</a:t>
            </a:r>
          </a:p>
          <a:p>
            <a:endParaRPr lang="fi-FI" dirty="0"/>
          </a:p>
        </p:txBody>
      </p:sp>
      <p:sp>
        <p:nvSpPr>
          <p:cNvPr id="7" name="Dian numeron paikkamerkki 6">
            <a:extLst>
              <a:ext uri="{FF2B5EF4-FFF2-40B4-BE49-F238E27FC236}">
                <a16:creationId xmlns:a16="http://schemas.microsoft.com/office/drawing/2014/main" id="{24F7F493-B275-4EFF-B856-435B27FDDF37}"/>
              </a:ext>
            </a:extLst>
          </p:cNvPr>
          <p:cNvSpPr>
            <a:spLocks noGrp="1"/>
          </p:cNvSpPr>
          <p:nvPr>
            <p:ph type="sldNum" sz="quarter" idx="12"/>
          </p:nvPr>
        </p:nvSpPr>
        <p:spPr/>
        <p:txBody>
          <a:bodyPr/>
          <a:lstStyle/>
          <a:p>
            <a:fld id="{71766878-3199-4EAB-94E7-2D6D11070E14}" type="slidenum">
              <a:rPr lang="en-US" smtClean="0"/>
              <a:t>5</a:t>
            </a:fld>
            <a:endParaRPr lang="en-US" dirty="0"/>
          </a:p>
        </p:txBody>
      </p:sp>
      <p:sp>
        <p:nvSpPr>
          <p:cNvPr id="5" name="Alatunnisteen paikkamerkki 4">
            <a:extLst>
              <a:ext uri="{FF2B5EF4-FFF2-40B4-BE49-F238E27FC236}">
                <a16:creationId xmlns:a16="http://schemas.microsoft.com/office/drawing/2014/main" id="{7214C6DA-F683-5C10-BD35-B2F35F5A1759}"/>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4"/>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2355894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7AB860-8EC8-49E1-A34A-F231192E01FE}"/>
              </a:ext>
            </a:extLst>
          </p:cNvPr>
          <p:cNvSpPr>
            <a:spLocks noGrp="1"/>
          </p:cNvSpPr>
          <p:nvPr>
            <p:ph type="title"/>
          </p:nvPr>
        </p:nvSpPr>
        <p:spPr/>
        <p:txBody>
          <a:bodyPr/>
          <a:lstStyle/>
          <a:p>
            <a:r>
              <a:rPr lang="fi-FI" dirty="0"/>
              <a:t>Hoitajien pohdintaa</a:t>
            </a:r>
          </a:p>
        </p:txBody>
      </p:sp>
      <p:sp>
        <p:nvSpPr>
          <p:cNvPr id="3" name="Sisällön paikkamerkki 2">
            <a:extLst>
              <a:ext uri="{FF2B5EF4-FFF2-40B4-BE49-F238E27FC236}">
                <a16:creationId xmlns:a16="http://schemas.microsoft.com/office/drawing/2014/main" id="{3E1F5482-29FF-46F6-B6F3-F013C3440DB6}"/>
              </a:ext>
            </a:extLst>
          </p:cNvPr>
          <p:cNvSpPr>
            <a:spLocks noGrp="1"/>
          </p:cNvSpPr>
          <p:nvPr>
            <p:ph idx="1"/>
          </p:nvPr>
        </p:nvSpPr>
        <p:spPr/>
        <p:txBody>
          <a:bodyPr/>
          <a:lstStyle/>
          <a:p>
            <a:r>
              <a:rPr lang="fi-FI" dirty="0"/>
              <a:t>”Riman pitää olla korkealla. Rajoitteen hyödyn tulee olla haittaa suurempi.”</a:t>
            </a:r>
          </a:p>
          <a:p>
            <a:r>
              <a:rPr lang="fi-FI" dirty="0"/>
              <a:t>”On paljon keinoja, jotka tulee nähdä ennen rajoittamista.”</a:t>
            </a:r>
          </a:p>
          <a:p>
            <a:r>
              <a:rPr lang="fi-FI" dirty="0"/>
              <a:t>”Rajoittaminen voi olla myös ihmisarvon kunnioittamista, ei ole ihmisarvoista sotkea ulosteilla tai riisuuntua alasti muiden nähden.”</a:t>
            </a:r>
          </a:p>
          <a:p>
            <a:r>
              <a:rPr lang="fi-FI" dirty="0"/>
              <a:t>”Nostetut sängynlaidat ja lukittu ovi takaavat levollisen yöunen. Vanhus voi pyytää itse nostamaan sängynlaidat ja lukitsemaan oven, kun pelkää putoavansa tai jonkun tulevan yöllä huoneeseen.”</a:t>
            </a:r>
          </a:p>
        </p:txBody>
      </p:sp>
      <p:sp>
        <p:nvSpPr>
          <p:cNvPr id="8" name="Dian numeron paikkamerkki 7">
            <a:extLst>
              <a:ext uri="{FF2B5EF4-FFF2-40B4-BE49-F238E27FC236}">
                <a16:creationId xmlns:a16="http://schemas.microsoft.com/office/drawing/2014/main" id="{B4E3D0D8-06AF-4D99-AB5D-60A462351E3A}"/>
              </a:ext>
            </a:extLst>
          </p:cNvPr>
          <p:cNvSpPr>
            <a:spLocks noGrp="1"/>
          </p:cNvSpPr>
          <p:nvPr>
            <p:ph type="sldNum" sz="quarter" idx="12"/>
          </p:nvPr>
        </p:nvSpPr>
        <p:spPr/>
        <p:txBody>
          <a:bodyPr/>
          <a:lstStyle/>
          <a:p>
            <a:fld id="{71766878-3199-4EAB-94E7-2D6D11070E14}" type="slidenum">
              <a:rPr lang="en-US" smtClean="0"/>
              <a:t>6</a:t>
            </a:fld>
            <a:endParaRPr lang="en-US" dirty="0"/>
          </a:p>
        </p:txBody>
      </p:sp>
      <p:sp>
        <p:nvSpPr>
          <p:cNvPr id="4" name="Alatunnisteen paikkamerkki 4">
            <a:extLst>
              <a:ext uri="{FF2B5EF4-FFF2-40B4-BE49-F238E27FC236}">
                <a16:creationId xmlns:a16="http://schemas.microsoft.com/office/drawing/2014/main" id="{A9C8B098-60C6-A67E-F6DE-63480AB370A2}"/>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236711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C56F40-B7ED-427D-9774-CE6DA342F810}"/>
              </a:ext>
            </a:extLst>
          </p:cNvPr>
          <p:cNvSpPr>
            <a:spLocks noGrp="1"/>
          </p:cNvSpPr>
          <p:nvPr>
            <p:ph type="title"/>
          </p:nvPr>
        </p:nvSpPr>
        <p:spPr/>
        <p:txBody>
          <a:bodyPr/>
          <a:lstStyle/>
          <a:p>
            <a:r>
              <a:rPr lang="fi-FI" dirty="0"/>
              <a:t>itsemääräämisoikeus</a:t>
            </a:r>
          </a:p>
        </p:txBody>
      </p:sp>
      <p:sp>
        <p:nvSpPr>
          <p:cNvPr id="3" name="Sisällön paikkamerkki 2">
            <a:extLst>
              <a:ext uri="{FF2B5EF4-FFF2-40B4-BE49-F238E27FC236}">
                <a16:creationId xmlns:a16="http://schemas.microsoft.com/office/drawing/2014/main" id="{BF130055-27D0-425F-A0D7-2024A9725093}"/>
              </a:ext>
            </a:extLst>
          </p:cNvPr>
          <p:cNvSpPr>
            <a:spLocks noGrp="1"/>
          </p:cNvSpPr>
          <p:nvPr>
            <p:ph idx="1"/>
          </p:nvPr>
        </p:nvSpPr>
        <p:spPr/>
        <p:txBody>
          <a:bodyPr/>
          <a:lstStyle/>
          <a:p>
            <a:r>
              <a:rPr lang="fi-FI" dirty="0"/>
              <a:t>Itsemääräämisoikeus on osa kansalaisten keskeisiä perusoikeuksia. Se turvaa oikeuden määrätä omasta elämästään, tehdä valintoja ja toteuttaa niitä.</a:t>
            </a:r>
          </a:p>
          <a:p>
            <a:r>
              <a:rPr lang="fi-FI" dirty="0"/>
              <a:t>Oikeus säilyy sairauksista, iästä ja asumismuodosta huolimatta.</a:t>
            </a:r>
          </a:p>
          <a:p>
            <a:r>
              <a:rPr lang="fi-FI" dirty="0"/>
              <a:t>Muistisairaus ei poista itsemääräämisoikeutta. Rajoitukset voivat kuitenkin olla tarpeen, jos ihminen ei kykene ymmärtämään päätöksensä merkitystä ja toimii omien etujen vastaisesti tai hänen etujaan ja oikeuksiaan loukataan.</a:t>
            </a:r>
          </a:p>
          <a:p>
            <a:r>
              <a:rPr lang="fi-FI" dirty="0"/>
              <a:t>Suomessa lainsäädäntö ei toistaiseksi säätele vanhusten itsemääräämisoikeuden rajoituksia vaan niiden käyttö perustuu viranomaisten ohjeisiin ja suosituksiin.</a:t>
            </a:r>
          </a:p>
          <a:p>
            <a:endParaRPr lang="fi-FI" dirty="0"/>
          </a:p>
        </p:txBody>
      </p:sp>
      <p:sp>
        <p:nvSpPr>
          <p:cNvPr id="6" name="Dian numeron paikkamerkki 5">
            <a:extLst>
              <a:ext uri="{FF2B5EF4-FFF2-40B4-BE49-F238E27FC236}">
                <a16:creationId xmlns:a16="http://schemas.microsoft.com/office/drawing/2014/main" id="{B4B457A7-39B6-4881-8EBA-2051175C0CD6}"/>
              </a:ext>
            </a:extLst>
          </p:cNvPr>
          <p:cNvSpPr>
            <a:spLocks noGrp="1"/>
          </p:cNvSpPr>
          <p:nvPr>
            <p:ph type="sldNum" sz="quarter" idx="12"/>
          </p:nvPr>
        </p:nvSpPr>
        <p:spPr/>
        <p:txBody>
          <a:bodyPr/>
          <a:lstStyle/>
          <a:p>
            <a:fld id="{71766878-3199-4EAB-94E7-2D6D11070E14}" type="slidenum">
              <a:rPr lang="en-US" smtClean="0"/>
              <a:t>7</a:t>
            </a:fld>
            <a:endParaRPr lang="en-US" dirty="0"/>
          </a:p>
        </p:txBody>
      </p:sp>
      <p:sp>
        <p:nvSpPr>
          <p:cNvPr id="4" name="Alatunnisteen paikkamerkki 4">
            <a:extLst>
              <a:ext uri="{FF2B5EF4-FFF2-40B4-BE49-F238E27FC236}">
                <a16:creationId xmlns:a16="http://schemas.microsoft.com/office/drawing/2014/main" id="{5FD2A380-AA15-976B-589F-D58C4D17CBCD}"/>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1734375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FCEADD-F402-48F7-ABA4-C8F0052658D3}"/>
              </a:ext>
            </a:extLst>
          </p:cNvPr>
          <p:cNvSpPr>
            <a:spLocks noGrp="1"/>
          </p:cNvSpPr>
          <p:nvPr>
            <p:ph type="title"/>
          </p:nvPr>
        </p:nvSpPr>
        <p:spPr/>
        <p:txBody>
          <a:bodyPr/>
          <a:lstStyle/>
          <a:p>
            <a:r>
              <a:rPr lang="fi-FI" dirty="0"/>
              <a:t>Toiminnan perusteet</a:t>
            </a:r>
          </a:p>
        </p:txBody>
      </p:sp>
      <p:sp>
        <p:nvSpPr>
          <p:cNvPr id="3" name="Sisällön paikkamerkki 2">
            <a:extLst>
              <a:ext uri="{FF2B5EF4-FFF2-40B4-BE49-F238E27FC236}">
                <a16:creationId xmlns:a16="http://schemas.microsoft.com/office/drawing/2014/main" id="{4E90F915-63FC-4C53-9528-F837C960347E}"/>
              </a:ext>
            </a:extLst>
          </p:cNvPr>
          <p:cNvSpPr>
            <a:spLocks noGrp="1"/>
          </p:cNvSpPr>
          <p:nvPr>
            <p:ph idx="1"/>
          </p:nvPr>
        </p:nvSpPr>
        <p:spPr/>
        <p:txBody>
          <a:bodyPr>
            <a:normAutofit lnSpcReduction="10000"/>
          </a:bodyPr>
          <a:lstStyle/>
          <a:p>
            <a:r>
              <a:rPr lang="fi-FI" dirty="0"/>
              <a:t>Valvira ohjeistaa:</a:t>
            </a:r>
          </a:p>
          <a:p>
            <a:r>
              <a:rPr lang="fi-FI" dirty="0">
                <a:hlinkClick r:id="rId2"/>
              </a:rPr>
              <a:t>https://valvira.fi/sosiaali-ja-terveydenhuolto/itsemaaraamisoikeuden-rajoittaminen</a:t>
            </a:r>
            <a:r>
              <a:rPr lang="fi-FI" dirty="0"/>
              <a:t> </a:t>
            </a:r>
          </a:p>
          <a:p>
            <a:r>
              <a:rPr lang="fi-FI" dirty="0"/>
              <a:t>Rajoituksista päättää lääkäri keskusteltuaan hoitajien, vanhuksen ja tämän omaisten kanssa</a:t>
            </a:r>
          </a:p>
          <a:p>
            <a:r>
              <a:rPr lang="fi-FI" dirty="0"/>
              <a:t>Rajoitus vaatii aina perusteen </a:t>
            </a:r>
          </a:p>
          <a:p>
            <a:r>
              <a:rPr lang="fi-FI" dirty="0"/>
              <a:t>Se on aina yksilöllinen ja väliaikainen</a:t>
            </a:r>
          </a:p>
          <a:p>
            <a:r>
              <a:rPr lang="fi-FI" dirty="0"/>
              <a:t>Rajoittamisessa on käytettävä aina lievintä mahdollista keinoa</a:t>
            </a:r>
          </a:p>
          <a:p>
            <a:r>
              <a:rPr lang="fi-FI" dirty="0"/>
              <a:t>Rajoitus ei saa perustua kiireeseen tai henkilöstöpulaan</a:t>
            </a:r>
          </a:p>
          <a:p>
            <a:r>
              <a:rPr lang="fi-FI" dirty="0"/>
              <a:t>Rajoituksia tulee käyttää vain jos ne ovat välttämättömiä ja muut lievemmät keinot on kokeiltu</a:t>
            </a:r>
          </a:p>
          <a:p>
            <a:r>
              <a:rPr lang="fi-FI" dirty="0"/>
              <a:t>Myös mahdollisten neuropsykiatristen oireiden syyt tulee selvittää</a:t>
            </a:r>
          </a:p>
        </p:txBody>
      </p:sp>
      <p:sp>
        <p:nvSpPr>
          <p:cNvPr id="6" name="Dian numeron paikkamerkki 5">
            <a:extLst>
              <a:ext uri="{FF2B5EF4-FFF2-40B4-BE49-F238E27FC236}">
                <a16:creationId xmlns:a16="http://schemas.microsoft.com/office/drawing/2014/main" id="{42F7B8FB-2AB7-4AAD-9C87-ECA6952B0D16}"/>
              </a:ext>
            </a:extLst>
          </p:cNvPr>
          <p:cNvSpPr>
            <a:spLocks noGrp="1"/>
          </p:cNvSpPr>
          <p:nvPr>
            <p:ph type="sldNum" sz="quarter" idx="12"/>
          </p:nvPr>
        </p:nvSpPr>
        <p:spPr/>
        <p:txBody>
          <a:bodyPr/>
          <a:lstStyle/>
          <a:p>
            <a:fld id="{71766878-3199-4EAB-94E7-2D6D11070E14}" type="slidenum">
              <a:rPr lang="en-US" smtClean="0"/>
              <a:t>8</a:t>
            </a:fld>
            <a:endParaRPr lang="en-US" dirty="0"/>
          </a:p>
        </p:txBody>
      </p:sp>
      <p:sp>
        <p:nvSpPr>
          <p:cNvPr id="4" name="Alatunnisteen paikkamerkki 4">
            <a:extLst>
              <a:ext uri="{FF2B5EF4-FFF2-40B4-BE49-F238E27FC236}">
                <a16:creationId xmlns:a16="http://schemas.microsoft.com/office/drawing/2014/main" id="{A4A1AC1D-B7E2-6CA2-9D8E-B11DB6EC1B89}"/>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3"/>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429894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71C57F-621F-4715-98FE-83ADCEC18051}"/>
              </a:ext>
            </a:extLst>
          </p:cNvPr>
          <p:cNvSpPr>
            <a:spLocks noGrp="1"/>
          </p:cNvSpPr>
          <p:nvPr>
            <p:ph type="title"/>
          </p:nvPr>
        </p:nvSpPr>
        <p:spPr/>
        <p:txBody>
          <a:bodyPr/>
          <a:lstStyle/>
          <a:p>
            <a:r>
              <a:rPr lang="fi-FI" dirty="0"/>
              <a:t>Toiminnan perusteet</a:t>
            </a:r>
          </a:p>
        </p:txBody>
      </p:sp>
      <p:sp>
        <p:nvSpPr>
          <p:cNvPr id="3" name="Sisällön paikkamerkki 2">
            <a:extLst>
              <a:ext uri="{FF2B5EF4-FFF2-40B4-BE49-F238E27FC236}">
                <a16:creationId xmlns:a16="http://schemas.microsoft.com/office/drawing/2014/main" id="{6ECD9FB0-4A8C-4ED0-9F61-FA2C1D7D71FB}"/>
              </a:ext>
            </a:extLst>
          </p:cNvPr>
          <p:cNvSpPr>
            <a:spLocks noGrp="1"/>
          </p:cNvSpPr>
          <p:nvPr>
            <p:ph idx="1"/>
          </p:nvPr>
        </p:nvSpPr>
        <p:spPr/>
        <p:txBody>
          <a:bodyPr>
            <a:normAutofit fontScale="92500" lnSpcReduction="20000"/>
          </a:bodyPr>
          <a:lstStyle/>
          <a:p>
            <a:r>
              <a:rPr lang="fi-FI" dirty="0"/>
              <a:t>Rajoitus kirjataan potilastietoihin</a:t>
            </a:r>
          </a:p>
          <a:p>
            <a:r>
              <a:rPr lang="fi-FI" dirty="0"/>
              <a:t>Sen avulla pystytään arvioimaan rajoituksen asianmukaisuutta tarvittaessa jälkikäteen</a:t>
            </a:r>
          </a:p>
          <a:p>
            <a:r>
              <a:rPr lang="fi-FI" dirty="0"/>
              <a:t>Henkilökunnan oikeusturva!</a:t>
            </a:r>
          </a:p>
          <a:p>
            <a:r>
              <a:rPr lang="fi-FI" dirty="0"/>
              <a:t>Omavalvontasuunnitelmaan kirjataan rajoittamisen perusteet ja myös keinot, jolla itsemääräämisoikeutta tuetaan</a:t>
            </a:r>
          </a:p>
          <a:p>
            <a:r>
              <a:rPr lang="fi-FI" dirty="0"/>
              <a:t>Ennen rajoittamista pitää miettiä, olisiko joku muu keino, sellainen on löydettävissä usein jopa 9/10 tapauksessa</a:t>
            </a:r>
          </a:p>
          <a:p>
            <a:r>
              <a:rPr lang="fi-FI" dirty="0"/>
              <a:t>Luovat ratkaisut onnistuvat, kun tunnetaan vanhuksen henkilöhistoria, tavat ja mieltymykset</a:t>
            </a:r>
          </a:p>
          <a:p>
            <a:r>
              <a:rPr lang="fi-FI" dirty="0"/>
              <a:t>Hoitajan ammattitaito ja kyky tunnistaa voimavarat mitataan muistisairaan hoidossa</a:t>
            </a:r>
          </a:p>
          <a:p>
            <a:r>
              <a:rPr lang="fi-FI" dirty="0"/>
              <a:t>Vanhuksia ei saa nähdä samanlaisena massana,  vaan eletty elämä ja elämänkokemus tekevät ihmisestä entistä enemmän yksilön</a:t>
            </a:r>
          </a:p>
          <a:p>
            <a:endParaRPr lang="fi-FI" dirty="0"/>
          </a:p>
        </p:txBody>
      </p:sp>
      <p:sp>
        <p:nvSpPr>
          <p:cNvPr id="6" name="Dian numeron paikkamerkki 5">
            <a:extLst>
              <a:ext uri="{FF2B5EF4-FFF2-40B4-BE49-F238E27FC236}">
                <a16:creationId xmlns:a16="http://schemas.microsoft.com/office/drawing/2014/main" id="{6D8F3EA6-EDFB-4352-99BC-7C1654E995EB}"/>
              </a:ext>
            </a:extLst>
          </p:cNvPr>
          <p:cNvSpPr>
            <a:spLocks noGrp="1"/>
          </p:cNvSpPr>
          <p:nvPr>
            <p:ph type="sldNum" sz="quarter" idx="12"/>
          </p:nvPr>
        </p:nvSpPr>
        <p:spPr/>
        <p:txBody>
          <a:bodyPr/>
          <a:lstStyle/>
          <a:p>
            <a:fld id="{71766878-3199-4EAB-94E7-2D6D11070E14}" type="slidenum">
              <a:rPr lang="en-US" smtClean="0"/>
              <a:t>9</a:t>
            </a:fld>
            <a:endParaRPr lang="en-US" dirty="0"/>
          </a:p>
        </p:txBody>
      </p:sp>
      <p:sp>
        <p:nvSpPr>
          <p:cNvPr id="4" name="Alatunnisteen paikkamerkki 4">
            <a:extLst>
              <a:ext uri="{FF2B5EF4-FFF2-40B4-BE49-F238E27FC236}">
                <a16:creationId xmlns:a16="http://schemas.microsoft.com/office/drawing/2014/main" id="{2E950007-1E03-BD1A-30BA-61ED388C037A}"/>
              </a:ext>
            </a:extLst>
          </p:cNvPr>
          <p:cNvSpPr>
            <a:spLocks noGrp="1"/>
          </p:cNvSpPr>
          <p:nvPr>
            <p:ph type="ftr" sz="quarter" idx="11"/>
          </p:nvPr>
        </p:nvSpPr>
        <p:spPr>
          <a:xfrm>
            <a:off x="4038600" y="6375679"/>
            <a:ext cx="4114800" cy="345796"/>
          </a:xfrm>
        </p:spPr>
        <p:txBody>
          <a:bodyPr/>
          <a:lstStyle/>
          <a:p>
            <a:r>
              <a:rPr lang="fi-FI" dirty="0"/>
              <a:t> </a:t>
            </a:r>
            <a:r>
              <a:rPr lang="fi-FI" spc="-1" dirty="0">
                <a:solidFill>
                  <a:srgbClr val="FFFFFF"/>
                </a:solidFill>
                <a:latin typeface="Montserrat" panose="00000500000000000000" pitchFamily="2" charset="0"/>
                <a:hlinkClick r:id="rId2"/>
              </a:rPr>
              <a:t>CC BY-SA 4.0</a:t>
            </a:r>
            <a:r>
              <a:rPr lang="fi-FI" spc="-1" dirty="0">
                <a:solidFill>
                  <a:srgbClr val="FFFFFF"/>
                </a:solidFill>
                <a:latin typeface="Montserrat" panose="00000500000000000000" pitchFamily="2" charset="0"/>
              </a:rPr>
              <a:t> </a:t>
            </a:r>
            <a:r>
              <a:rPr lang="en-US" dirty="0"/>
              <a:t>Riitta Tenkanen-Salmela</a:t>
            </a:r>
          </a:p>
        </p:txBody>
      </p:sp>
    </p:spTree>
    <p:extLst>
      <p:ext uri="{BB962C8B-B14F-4D97-AF65-F5344CB8AC3E}">
        <p14:creationId xmlns:p14="http://schemas.microsoft.com/office/powerpoint/2010/main" val="3060753767"/>
      </p:ext>
    </p:extLst>
  </p:cSld>
  <p:clrMapOvr>
    <a:masterClrMapping/>
  </p:clrMapOvr>
</p:sld>
</file>

<file path=ppt/theme/theme1.xml><?xml version="1.0" encoding="utf-8"?>
<a:theme xmlns:a="http://schemas.openxmlformats.org/drawingml/2006/main" name="Merkki">
  <a:themeElements>
    <a:clrScheme name="Badge">
      <a:dk1>
        <a:sysClr val="windowText" lastClr="000000"/>
      </a:dk1>
      <a:lt1>
        <a:sysClr val="window" lastClr="FFFFFF"/>
      </a:lt1>
      <a:dk2>
        <a:srgbClr val="1B2F36"/>
      </a:dk2>
      <a:lt2>
        <a:srgbClr val="F3F3F2"/>
      </a:lt2>
      <a:accent1>
        <a:srgbClr val="A38D51"/>
      </a:accent1>
      <a:accent2>
        <a:srgbClr val="5A3D40"/>
      </a:accent2>
      <a:accent3>
        <a:srgbClr val="5D988C"/>
      </a:accent3>
      <a:accent4>
        <a:srgbClr val="A85752"/>
      </a:accent4>
      <a:accent5>
        <a:srgbClr val="809A67"/>
      </a:accent5>
      <a:accent6>
        <a:srgbClr val="67645A"/>
      </a:accent6>
      <a:hlink>
        <a:srgbClr val="5D988C"/>
      </a:hlink>
      <a:folHlink>
        <a:srgbClr val="8467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9E77EDF1-0821-4215-BD6E-A2D49F02550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Merkki</Template>
  <TotalTime>578</TotalTime>
  <Words>1849</Words>
  <Application>Microsoft Office PowerPoint</Application>
  <PresentationFormat>Laajakuva</PresentationFormat>
  <Paragraphs>128</Paragraphs>
  <Slides>16</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16</vt:i4>
      </vt:variant>
    </vt:vector>
  </HeadingPairs>
  <TitlesOfParts>
    <vt:vector size="23" baseType="lpstr">
      <vt:lpstr>Arial</vt:lpstr>
      <vt:lpstr>Calibri</vt:lpstr>
      <vt:lpstr>Footlight MT Light</vt:lpstr>
      <vt:lpstr>Gill Sans MT</vt:lpstr>
      <vt:lpstr>Impact</vt:lpstr>
      <vt:lpstr>Montserrat</vt:lpstr>
      <vt:lpstr>Merkki</vt:lpstr>
      <vt:lpstr>Onko vanhus elämänsä pääroolissa?</vt:lpstr>
      <vt:lpstr>Rajoittaminen?</vt:lpstr>
      <vt:lpstr>Mitä rajoittaminen tarkoittaa?</vt:lpstr>
      <vt:lpstr>PowerPoint-esitys</vt:lpstr>
      <vt:lpstr>”Edelleenkin hänelle laitettiin siistit vaatteet haalarin päälle” Studio55.fi &gt; Hyvinvointi Julkaistu 19.08.2016https://www.studio55.fi/hyvinvointi/article/vanhustenhoitajat-puolustavat-hygieniahaalareita-jos-asukas-ja-melkein-koko-osasto-on-aamulla-ihan-ulosteessa-niin-helpompi-nain/6034522 </vt:lpstr>
      <vt:lpstr>Hoitajien pohdintaa</vt:lpstr>
      <vt:lpstr>itsemääräämisoikeus</vt:lpstr>
      <vt:lpstr>Toiminnan perusteet</vt:lpstr>
      <vt:lpstr>Toiminnan perusteet</vt:lpstr>
      <vt:lpstr>Muistisairaan päätöksentekokyky?</vt:lpstr>
      <vt:lpstr>Talon tavat?</vt:lpstr>
      <vt:lpstr>Laitosvalta?</vt:lpstr>
      <vt:lpstr>PowerPoint-esitys</vt:lpstr>
      <vt:lpstr>Saadaanko ohje viimein kirjattuna lainsäädäntöön?</vt:lpstr>
      <vt:lpstr>Miten itsemääräämisoikeutta tuetaan – esimerkkejä:</vt:lpstr>
      <vt:lpstr>lähteitä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Onko vanhus elämänsä pääroolissa?</dc:title>
  <dc:creator>Riitta Tenkanen-Salmela</dc:creator>
  <cp:lastModifiedBy>Juuti Noora</cp:lastModifiedBy>
  <cp:revision>9</cp:revision>
  <dcterms:created xsi:type="dcterms:W3CDTF">2021-10-17T06:00:11Z</dcterms:created>
  <dcterms:modified xsi:type="dcterms:W3CDTF">2026-01-27T13:24:01Z</dcterms:modified>
</cp:coreProperties>
</file>