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57" r:id="rId6"/>
    <p:sldId id="258" r:id="rId7"/>
    <p:sldId id="266" r:id="rId8"/>
    <p:sldId id="271" r:id="rId9"/>
    <p:sldId id="263" r:id="rId10"/>
    <p:sldId id="268" r:id="rId11"/>
    <p:sldId id="264" r:id="rId12"/>
    <p:sldId id="265"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04140-678C-49E9-A324-285AC6EDEDFD}" v="3" dt="2020-10-27T12:14:58.09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firstCol>
    <a:la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508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lastRow>
    <a:fir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kku Säätelä" userId="dca27739-8b94-4cb3-bb4e-a84d30c15452" providerId="ADAL" clId="{11D8184A-5FF8-481D-845B-A3DC72A7ABBF}"/>
    <pc:docChg chg="modSld">
      <pc:chgData name="Sirkku Säätelä" userId="dca27739-8b94-4cb3-bb4e-a84d30c15452" providerId="ADAL" clId="{11D8184A-5FF8-481D-845B-A3DC72A7ABBF}" dt="2020-10-28T07:05:11.875" v="9" actId="6549"/>
      <pc:docMkLst>
        <pc:docMk/>
      </pc:docMkLst>
      <pc:sldChg chg="modSp mod">
        <pc:chgData name="Sirkku Säätelä" userId="dca27739-8b94-4cb3-bb4e-a84d30c15452" providerId="ADAL" clId="{11D8184A-5FF8-481D-845B-A3DC72A7ABBF}" dt="2020-10-28T07:04:15.748" v="2" actId="14100"/>
        <pc:sldMkLst>
          <pc:docMk/>
          <pc:sldMk cId="0" sldId="256"/>
        </pc:sldMkLst>
        <pc:spChg chg="mod">
          <ac:chgData name="Sirkku Säätelä" userId="dca27739-8b94-4cb3-bb4e-a84d30c15452" providerId="ADAL" clId="{11D8184A-5FF8-481D-845B-A3DC72A7ABBF}" dt="2020-10-28T07:04:15.748" v="2" actId="14100"/>
          <ac:spMkLst>
            <pc:docMk/>
            <pc:sldMk cId="0" sldId="256"/>
            <ac:spMk id="684" creationId="{00000000-0000-0000-0000-000000000000}"/>
          </ac:spMkLst>
        </pc:spChg>
      </pc:sldChg>
      <pc:sldChg chg="modSp mod">
        <pc:chgData name="Sirkku Säätelä" userId="dca27739-8b94-4cb3-bb4e-a84d30c15452" providerId="ADAL" clId="{11D8184A-5FF8-481D-845B-A3DC72A7ABBF}" dt="2020-10-28T07:04:32.495" v="8" actId="14100"/>
        <pc:sldMkLst>
          <pc:docMk/>
          <pc:sldMk cId="0" sldId="257"/>
        </pc:sldMkLst>
        <pc:spChg chg="mod">
          <ac:chgData name="Sirkku Säätelä" userId="dca27739-8b94-4cb3-bb4e-a84d30c15452" providerId="ADAL" clId="{11D8184A-5FF8-481D-845B-A3DC72A7ABBF}" dt="2020-10-28T07:04:32.495" v="8" actId="14100"/>
          <ac:spMkLst>
            <pc:docMk/>
            <pc:sldMk cId="0" sldId="257"/>
            <ac:spMk id="688" creationId="{00000000-0000-0000-0000-000000000000}"/>
          </ac:spMkLst>
        </pc:spChg>
      </pc:sldChg>
      <pc:sldChg chg="modSp mod">
        <pc:chgData name="Sirkku Säätelä" userId="dca27739-8b94-4cb3-bb4e-a84d30c15452" providerId="ADAL" clId="{11D8184A-5FF8-481D-845B-A3DC72A7ABBF}" dt="2020-10-28T07:05:11.875" v="9" actId="6549"/>
        <pc:sldMkLst>
          <pc:docMk/>
          <pc:sldMk cId="0" sldId="258"/>
        </pc:sldMkLst>
        <pc:spChg chg="mod">
          <ac:chgData name="Sirkku Säätelä" userId="dca27739-8b94-4cb3-bb4e-a84d30c15452" providerId="ADAL" clId="{11D8184A-5FF8-481D-845B-A3DC72A7ABBF}" dt="2020-10-28T07:05:11.875" v="9" actId="6549"/>
          <ac:spMkLst>
            <pc:docMk/>
            <pc:sldMk cId="0" sldId="258"/>
            <ac:spMk id="69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1143000" y="685800"/>
            <a:ext cx="4572000" cy="3429000"/>
          </a:xfrm>
          <a:prstGeom prst="rect">
            <a:avLst/>
          </a:prstGeom>
        </p:spPr>
        <p:txBody>
          <a:bodyPr/>
          <a:lstStyle/>
          <a:p>
            <a:endParaRPr/>
          </a:p>
        </p:txBody>
      </p:sp>
      <p:sp>
        <p:nvSpPr>
          <p:cNvPr id="682" name="Shape 6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8"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19"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0"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1"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2"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3"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3_Two Content">
    <p:spTree>
      <p:nvGrpSpPr>
        <p:cNvPr id="1" name=""/>
        <p:cNvGrpSpPr/>
        <p:nvPr/>
      </p:nvGrpSpPr>
      <p:grpSpPr>
        <a:xfrm>
          <a:off x="0" y="0"/>
          <a:ext cx="0" cy="0"/>
          <a:chOff x="0" y="0"/>
          <a:chExt cx="0" cy="0"/>
        </a:xfrm>
      </p:grpSpPr>
      <p:sp>
        <p:nvSpPr>
          <p:cNvPr id="168"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169" name="Leipätekstin taso yksi…"/>
          <p:cNvSpPr txBox="1">
            <a:spLocks noGrp="1"/>
          </p:cNvSpPr>
          <p:nvPr>
            <p:ph type="body" sz="quarter" idx="1"/>
          </p:nvPr>
        </p:nvSpPr>
        <p:spPr>
          <a:xfrm>
            <a:off x="4414272" y="3230041"/>
            <a:ext cx="7502935" cy="740110"/>
          </a:xfrm>
          <a:prstGeom prst="rect">
            <a:avLst/>
          </a:prstGeom>
          <a:ln w="12700"/>
        </p:spPr>
        <p:txBody>
          <a:bodyPr lIns="0" tIns="0" rIns="0" bIns="0"/>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0"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Laurea basic one column no subheading">
    <p:spTree>
      <p:nvGrpSpPr>
        <p:cNvPr id="1" name=""/>
        <p:cNvGrpSpPr/>
        <p:nvPr/>
      </p:nvGrpSpPr>
      <p:grpSpPr>
        <a:xfrm>
          <a:off x="0" y="0"/>
          <a:ext cx="0" cy="0"/>
          <a:chOff x="0" y="0"/>
          <a:chExt cx="0" cy="0"/>
        </a:xfrm>
      </p:grpSpPr>
      <p:sp>
        <p:nvSpPr>
          <p:cNvPr id="177"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8"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179"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sp>
        <p:nvSpPr>
          <p:cNvPr id="186"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187"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188"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89"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Otsikko ja merkit">
    <p:spTree>
      <p:nvGrpSpPr>
        <p:cNvPr id="1" name=""/>
        <p:cNvGrpSpPr/>
        <p:nvPr/>
      </p:nvGrpSpPr>
      <p:grpSpPr>
        <a:xfrm>
          <a:off x="0" y="0"/>
          <a:ext cx="0" cy="0"/>
          <a:chOff x="0" y="0"/>
          <a:chExt cx="0" cy="0"/>
        </a:xfrm>
      </p:grpSpPr>
      <p:sp>
        <p:nvSpPr>
          <p:cNvPr id="196" name="Otsikkoteksti"/>
          <p:cNvSpPr txBox="1">
            <a:spLocks noGrp="1"/>
          </p:cNvSpPr>
          <p:nvPr>
            <p:ph type="title"/>
          </p:nvPr>
        </p:nvSpPr>
        <p:spPr>
          <a:xfrm>
            <a:off x="4831077" y="365758"/>
            <a:ext cx="14721846" cy="3429004"/>
          </a:xfrm>
          <a:prstGeom prst="rect">
            <a:avLst/>
          </a:prstGeom>
        </p:spPr>
        <p:txBody>
          <a:bodyPr lIns="68578" tIns="68578" rIns="68578" bIns="68578"/>
          <a:lstStyle>
            <a:lvl1pPr algn="ctr" defTabSz="822960">
              <a:lnSpc>
                <a:spcPct val="100000"/>
              </a:lnSpc>
              <a:defRPr sz="11200">
                <a:latin typeface="Gill Sans"/>
                <a:ea typeface="Gill Sans"/>
                <a:cs typeface="Gill Sans"/>
                <a:sym typeface="Gill Sans"/>
              </a:defRPr>
            </a:lvl1pPr>
          </a:lstStyle>
          <a:p>
            <a:r>
              <a:t>Otsikkoteksti</a:t>
            </a:r>
          </a:p>
        </p:txBody>
      </p:sp>
      <p:sp>
        <p:nvSpPr>
          <p:cNvPr id="197" name="Leipätekstin taso yksi…"/>
          <p:cNvSpPr txBox="1">
            <a:spLocks noGrp="1"/>
          </p:cNvSpPr>
          <p:nvPr>
            <p:ph type="body" sz="half" idx="1"/>
          </p:nvPr>
        </p:nvSpPr>
        <p:spPr>
          <a:xfrm>
            <a:off x="4831077" y="3886200"/>
            <a:ext cx="14721846" cy="8046723"/>
          </a:xfrm>
          <a:prstGeom prst="rect">
            <a:avLst/>
          </a:prstGeom>
        </p:spPr>
        <p:txBody>
          <a:bodyPr lIns="68578" tIns="68578" rIns="68578" bIns="68578" anchor="ctr"/>
          <a:lstStyle>
            <a:lvl1pPr marL="1031874" indent="-777874" defTabSz="822960">
              <a:lnSpc>
                <a:spcPct val="100000"/>
              </a:lnSpc>
              <a:spcBef>
                <a:spcPts val="3200"/>
              </a:spcBef>
              <a:buSzPct val="171000"/>
              <a:buFontTx/>
              <a:defRPr>
                <a:latin typeface="Gill Sans"/>
                <a:ea typeface="Gill Sans"/>
                <a:cs typeface="Gill Sans"/>
                <a:sym typeface="Gill Sans"/>
              </a:defRPr>
            </a:lvl1pPr>
            <a:lvl2pPr marL="1374774" indent="-777874" defTabSz="822960">
              <a:lnSpc>
                <a:spcPct val="100000"/>
              </a:lnSpc>
              <a:spcBef>
                <a:spcPts val="3200"/>
              </a:spcBef>
              <a:buSzPct val="171000"/>
              <a:buFontTx/>
              <a:defRPr>
                <a:latin typeface="Gill Sans"/>
                <a:ea typeface="Gill Sans"/>
                <a:cs typeface="Gill Sans"/>
                <a:sym typeface="Gill Sans"/>
              </a:defRPr>
            </a:lvl2pPr>
            <a:lvl3pPr marL="1717674" indent="-777874" defTabSz="822960">
              <a:lnSpc>
                <a:spcPct val="100000"/>
              </a:lnSpc>
              <a:spcBef>
                <a:spcPts val="3200"/>
              </a:spcBef>
              <a:buSzPct val="171000"/>
              <a:buFontTx/>
              <a:defRPr>
                <a:latin typeface="Gill Sans"/>
                <a:ea typeface="Gill Sans"/>
                <a:cs typeface="Gill Sans"/>
                <a:sym typeface="Gill Sans"/>
              </a:defRPr>
            </a:lvl3pPr>
            <a:lvl4pPr marL="2073274" indent="-777874" defTabSz="822960">
              <a:lnSpc>
                <a:spcPct val="100000"/>
              </a:lnSpc>
              <a:spcBef>
                <a:spcPts val="3200"/>
              </a:spcBef>
              <a:buSzPct val="171000"/>
              <a:buFontTx/>
              <a:defRPr>
                <a:latin typeface="Gill Sans"/>
                <a:ea typeface="Gill Sans"/>
                <a:cs typeface="Gill Sans"/>
                <a:sym typeface="Gill Sans"/>
              </a:defRPr>
            </a:lvl4pPr>
            <a:lvl5pPr marL="2416173" indent="-777873" defTabSz="82296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98" name="Dian numero"/>
          <p:cNvSpPr txBox="1">
            <a:spLocks noGrp="1"/>
          </p:cNvSpPr>
          <p:nvPr>
            <p:ph type="sldNum" sz="quarter" idx="2"/>
          </p:nvPr>
        </p:nvSpPr>
        <p:spPr>
          <a:xfrm>
            <a:off x="11965940" y="13053060"/>
            <a:ext cx="429257" cy="454657"/>
          </a:xfrm>
          <a:prstGeom prst="rect">
            <a:avLst/>
          </a:prstGeom>
        </p:spPr>
        <p:txBody>
          <a:bodyPr lIns="68578" tIns="68578" rIns="68578" bIns="68578" anchor="t"/>
          <a:lstStyle>
            <a:lvl1pPr algn="ctr" defTabSz="82296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205"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206" name="Leipätekstin taso yksi…"/>
          <p:cNvSpPr txBox="1">
            <a:spLocks noGrp="1"/>
          </p:cNvSpPr>
          <p:nvPr>
            <p:ph type="body" sz="half" idx="1"/>
          </p:nvPr>
        </p:nvSpPr>
        <p:spPr>
          <a:xfrm>
            <a:off x="4305298" y="4452935"/>
            <a:ext cx="15773405" cy="6527012"/>
          </a:xfrm>
          <a:prstGeom prst="rect">
            <a:avLst/>
          </a:prstGeom>
          <a:ln w="12700"/>
        </p:spPr>
        <p:txBody>
          <a:bodyPr lIns="0" tIns="0" rIns="0" bIns="0"/>
          <a:lstStyle>
            <a:lvl1pPr marL="413656" indent="-413656">
              <a:spcBef>
                <a:spcPts val="1800"/>
              </a:spcBef>
              <a:defRPr sz="2000">
                <a:solidFill>
                  <a:srgbClr val="53585F"/>
                </a:solidFill>
                <a:latin typeface="Arial"/>
                <a:ea typeface="Arial"/>
                <a:cs typeface="Arial"/>
                <a:sym typeface="Arial"/>
              </a:defRPr>
            </a:lvl1pPr>
            <a:lvl2pPr marL="647700" indent="-190500">
              <a:spcBef>
                <a:spcPts val="1800"/>
              </a:spcBef>
              <a:defRPr sz="2000">
                <a:solidFill>
                  <a:srgbClr val="53585F"/>
                </a:solidFill>
                <a:latin typeface="Arial"/>
                <a:ea typeface="Arial"/>
                <a:cs typeface="Arial"/>
                <a:sym typeface="Arial"/>
              </a:defRPr>
            </a:lvl2pPr>
            <a:lvl3pPr marL="1142998" indent="-228598">
              <a:spcBef>
                <a:spcPts val="1800"/>
              </a:spcBef>
              <a:defRPr sz="2000">
                <a:solidFill>
                  <a:srgbClr val="53585F"/>
                </a:solidFill>
                <a:latin typeface="Arial"/>
                <a:ea typeface="Arial"/>
                <a:cs typeface="Arial"/>
                <a:sym typeface="Arial"/>
              </a:defRPr>
            </a:lvl3pPr>
            <a:lvl4pPr marL="1625600" indent="-254000">
              <a:spcBef>
                <a:spcPts val="1800"/>
              </a:spcBef>
              <a:defRPr sz="2000">
                <a:solidFill>
                  <a:srgbClr val="53585F"/>
                </a:solidFill>
                <a:latin typeface="Arial"/>
                <a:ea typeface="Arial"/>
                <a:cs typeface="Arial"/>
                <a:sym typeface="Arial"/>
              </a:defRPr>
            </a:lvl4pPr>
            <a:lvl5pPr marL="2082800" indent="-254000">
              <a:spcBef>
                <a:spcPts val="1800"/>
              </a:spcBef>
              <a:defRPr sz="20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07"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2_Otsikko ja pystysuora teksti">
    <p:spTree>
      <p:nvGrpSpPr>
        <p:cNvPr id="1" name=""/>
        <p:cNvGrpSpPr/>
        <p:nvPr/>
      </p:nvGrpSpPr>
      <p:grpSpPr>
        <a:xfrm>
          <a:off x="0" y="0"/>
          <a:ext cx="0" cy="0"/>
          <a:chOff x="0" y="0"/>
          <a:chExt cx="0" cy="0"/>
        </a:xfrm>
      </p:grpSpPr>
      <p:sp>
        <p:nvSpPr>
          <p:cNvPr id="214"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15"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16"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sp>
        <p:nvSpPr>
          <p:cNvPr id="232"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yhjä">
    <p:spTree>
      <p:nvGrpSpPr>
        <p:cNvPr id="1" name=""/>
        <p:cNvGrpSpPr/>
        <p:nvPr/>
      </p:nvGrpSpPr>
      <p:grpSpPr>
        <a:xfrm>
          <a:off x="0" y="0"/>
          <a:ext cx="0" cy="0"/>
          <a:chOff x="0" y="0"/>
          <a:chExt cx="0" cy="0"/>
        </a:xfrm>
      </p:grpSpPr>
      <p:sp>
        <p:nvSpPr>
          <p:cNvPr id="239"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_Otsikko ja sisältö">
    <p:spTree>
      <p:nvGrpSpPr>
        <p:cNvPr id="1" name=""/>
        <p:cNvGrpSpPr/>
        <p:nvPr/>
      </p:nvGrpSpPr>
      <p:grpSpPr>
        <a:xfrm>
          <a:off x="0" y="0"/>
          <a:ext cx="0" cy="0"/>
          <a:chOff x="0" y="0"/>
          <a:chExt cx="0" cy="0"/>
        </a:xfrm>
      </p:grpSpPr>
      <p:sp>
        <p:nvSpPr>
          <p:cNvPr id="246"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47"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48"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Otsikko ja sisältö">
    <p:spTree>
      <p:nvGrpSpPr>
        <p:cNvPr id="1" name=""/>
        <p:cNvGrpSpPr/>
        <p:nvPr/>
      </p:nvGrpSpPr>
      <p:grpSpPr>
        <a:xfrm>
          <a:off x="0" y="0"/>
          <a:ext cx="0" cy="0"/>
          <a:chOff x="0" y="0"/>
          <a:chExt cx="0" cy="0"/>
        </a:xfrm>
      </p:grpSpPr>
      <p:sp>
        <p:nvSpPr>
          <p:cNvPr id="25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5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57"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kopio) ">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36"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7"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38" name="Picture 9" descr="Picture 9"/>
          <p:cNvPicPr>
            <a:picLocks noChangeAspect="1"/>
          </p:cNvPicPr>
          <p:nvPr/>
        </p:nvPicPr>
        <p:blipFill>
          <a:blip r:embed="rId5"/>
          <a:stretch>
            <a:fillRect/>
          </a:stretch>
        </p:blipFill>
        <p:spPr>
          <a:xfrm>
            <a:off x="-1341074" y="11278754"/>
            <a:ext cx="4672105" cy="2544971"/>
          </a:xfrm>
          <a:prstGeom prst="rect">
            <a:avLst/>
          </a:prstGeom>
          <a:ln w="12700">
            <a:miter lim="400000"/>
          </a:ln>
        </p:spPr>
      </p:pic>
      <p:pic>
        <p:nvPicPr>
          <p:cNvPr id="39"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40"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4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26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6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6"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267"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68"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69"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70"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71"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72"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73"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7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1" name="TextBox 8"/>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28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289"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0"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1"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292"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93"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294"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295"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296"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297"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8"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0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0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08"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309"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10"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11"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12"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1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20"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21"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22"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323"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24"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325"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26"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27" name="TextBox 11"/>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2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3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3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37"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38"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39"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340" name="TextBox 7"/>
          <p:cNvSpPr txBox="1"/>
          <p:nvPr/>
        </p:nvSpPr>
        <p:spPr>
          <a:xfrm>
            <a:off x="20990459" y="13217526"/>
            <a:ext cx="3230034"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341"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42"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43" name="TextBox 10"/>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4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51"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52"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3"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54"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355"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56"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57"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58"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5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Laurea basic one column no subheading">
    <p:spTree>
      <p:nvGrpSpPr>
        <p:cNvPr id="1" name=""/>
        <p:cNvGrpSpPr/>
        <p:nvPr/>
      </p:nvGrpSpPr>
      <p:grpSpPr>
        <a:xfrm>
          <a:off x="0" y="0"/>
          <a:ext cx="0" cy="0"/>
          <a:chOff x="0" y="0"/>
          <a:chExt cx="0" cy="0"/>
        </a:xfrm>
      </p:grpSpPr>
      <p:sp>
        <p:nvSpPr>
          <p:cNvPr id="366"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67"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368"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375"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376"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377"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78"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Otsikko ja sisältö">
    <p:spTree>
      <p:nvGrpSpPr>
        <p:cNvPr id="1" name=""/>
        <p:cNvGrpSpPr/>
        <p:nvPr/>
      </p:nvGrpSpPr>
      <p:grpSpPr>
        <a:xfrm>
          <a:off x="0" y="0"/>
          <a:ext cx="0" cy="0"/>
          <a:chOff x="0" y="0"/>
          <a:chExt cx="0" cy="0"/>
        </a:xfrm>
      </p:grpSpPr>
      <p:sp>
        <p:nvSpPr>
          <p:cNvPr id="38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38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87"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4_Section Header">
    <p:spTree>
      <p:nvGrpSpPr>
        <p:cNvPr id="1" name=""/>
        <p:cNvGrpSpPr/>
        <p:nvPr/>
      </p:nvGrpSpPr>
      <p:grpSpPr>
        <a:xfrm>
          <a:off x="0" y="0"/>
          <a:ext cx="0" cy="0"/>
          <a:chOff x="0" y="0"/>
          <a:chExt cx="0" cy="0"/>
        </a:xfrm>
      </p:grpSpPr>
      <p:pic>
        <p:nvPicPr>
          <p:cNvPr id="5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5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58"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59"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0"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1"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62"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63"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6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6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6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394"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Otsikkodia">
    <p:spTree>
      <p:nvGrpSpPr>
        <p:cNvPr id="1" name=""/>
        <p:cNvGrpSpPr/>
        <p:nvPr/>
      </p:nvGrpSpPr>
      <p:grpSpPr>
        <a:xfrm>
          <a:off x="0" y="0"/>
          <a:ext cx="0" cy="0"/>
          <a:chOff x="0" y="0"/>
          <a:chExt cx="0" cy="0"/>
        </a:xfrm>
      </p:grpSpPr>
      <p:sp>
        <p:nvSpPr>
          <p:cNvPr id="401" name="Otsikkoteksti"/>
          <p:cNvSpPr txBox="1">
            <a:spLocks noGrp="1"/>
          </p:cNvSpPr>
          <p:nvPr>
            <p:ph type="title"/>
          </p:nvPr>
        </p:nvSpPr>
        <p:spPr>
          <a:xfrm>
            <a:off x="3047998" y="3398044"/>
            <a:ext cx="18288005" cy="3581401"/>
          </a:xfrm>
          <a:prstGeom prst="rect">
            <a:avLst/>
          </a:prstGeom>
        </p:spPr>
        <p:txBody>
          <a:bodyPr lIns="97533" tIns="97533" rIns="97533" bIns="97533" anchor="b"/>
          <a:lstStyle>
            <a:lvl1pPr algn="ctr" defTabSz="1828733">
              <a:defRPr sz="11800"/>
            </a:lvl1pPr>
          </a:lstStyle>
          <a:p>
            <a:r>
              <a:t>Otsikkoteksti</a:t>
            </a:r>
          </a:p>
        </p:txBody>
      </p:sp>
      <p:sp>
        <p:nvSpPr>
          <p:cNvPr id="402" name="Leipätekstin taso yksi…"/>
          <p:cNvSpPr txBox="1">
            <a:spLocks noGrp="1"/>
          </p:cNvSpPr>
          <p:nvPr>
            <p:ph type="body" sz="quarter" idx="1"/>
          </p:nvPr>
        </p:nvSpPr>
        <p:spPr>
          <a:xfrm>
            <a:off x="3047998" y="7117556"/>
            <a:ext cx="18288005" cy="2483645"/>
          </a:xfrm>
          <a:prstGeom prst="rect">
            <a:avLst/>
          </a:prstGeom>
        </p:spPr>
        <p:txBody>
          <a:bodyPr lIns="97533" tIns="97533" rIns="97533" bIns="97533"/>
          <a:lstStyle>
            <a:lvl1pPr marL="0" indent="0" algn="ctr" defTabSz="1828733">
              <a:spcBef>
                <a:spcPts val="1800"/>
              </a:spcBef>
              <a:buSzTx/>
              <a:buFontTx/>
              <a:buNone/>
              <a:defRPr sz="4600"/>
            </a:lvl1pPr>
            <a:lvl2pPr marL="0" indent="0" algn="ctr" defTabSz="1828733">
              <a:spcBef>
                <a:spcPts val="1800"/>
              </a:spcBef>
              <a:buSzTx/>
              <a:buFontTx/>
              <a:buNone/>
              <a:defRPr sz="4600"/>
            </a:lvl2pPr>
            <a:lvl3pPr marL="0" indent="0" algn="ctr" defTabSz="1828733">
              <a:spcBef>
                <a:spcPts val="1800"/>
              </a:spcBef>
              <a:buSzTx/>
              <a:buFontTx/>
              <a:buNone/>
              <a:defRPr sz="4600"/>
            </a:lvl3pPr>
            <a:lvl4pPr marL="0" indent="0" algn="ctr" defTabSz="1828733">
              <a:spcBef>
                <a:spcPts val="1800"/>
              </a:spcBef>
              <a:buSzTx/>
              <a:buFontTx/>
              <a:buNone/>
              <a:defRPr sz="4600"/>
            </a:lvl4pPr>
            <a:lvl5pPr marL="0" indent="0" algn="ctr" defTabSz="1828733">
              <a:spcBef>
                <a:spcPts val="1800"/>
              </a:spcBef>
              <a:buSzTx/>
              <a:buFontTx/>
              <a:buNone/>
              <a:defRPr sz="4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03"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410"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11"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12"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Osan ylätunniste">
    <p:spTree>
      <p:nvGrpSpPr>
        <p:cNvPr id="1" name=""/>
        <p:cNvGrpSpPr/>
        <p:nvPr/>
      </p:nvGrpSpPr>
      <p:grpSpPr>
        <a:xfrm>
          <a:off x="0" y="0"/>
          <a:ext cx="0" cy="0"/>
          <a:chOff x="0" y="0"/>
          <a:chExt cx="0" cy="0"/>
        </a:xfrm>
      </p:grpSpPr>
      <p:sp>
        <p:nvSpPr>
          <p:cNvPr id="419" name="Otsikkoteksti"/>
          <p:cNvSpPr txBox="1">
            <a:spLocks noGrp="1"/>
          </p:cNvSpPr>
          <p:nvPr>
            <p:ph type="title"/>
          </p:nvPr>
        </p:nvSpPr>
        <p:spPr>
          <a:xfrm>
            <a:off x="1663698" y="4279105"/>
            <a:ext cx="21031205" cy="4279107"/>
          </a:xfrm>
          <a:prstGeom prst="rect">
            <a:avLst/>
          </a:prstGeom>
        </p:spPr>
        <p:txBody>
          <a:bodyPr lIns="97533" tIns="97533" rIns="97533" bIns="97533" anchor="b"/>
          <a:lstStyle>
            <a:lvl1pPr defTabSz="1828733">
              <a:defRPr sz="11800"/>
            </a:lvl1pPr>
          </a:lstStyle>
          <a:p>
            <a:r>
              <a:t>Otsikkoteksti</a:t>
            </a:r>
          </a:p>
        </p:txBody>
      </p:sp>
      <p:sp>
        <p:nvSpPr>
          <p:cNvPr id="420" name="Leipätekstin taso yksi…"/>
          <p:cNvSpPr txBox="1">
            <a:spLocks noGrp="1"/>
          </p:cNvSpPr>
          <p:nvPr>
            <p:ph type="body" sz="quarter" idx="1"/>
          </p:nvPr>
        </p:nvSpPr>
        <p:spPr>
          <a:xfrm>
            <a:off x="1663698" y="8598693"/>
            <a:ext cx="21031205" cy="2250283"/>
          </a:xfrm>
          <a:prstGeom prst="rect">
            <a:avLst/>
          </a:prstGeom>
        </p:spPr>
        <p:txBody>
          <a:bodyPr lIns="97533" tIns="97533" rIns="97533" bIns="97533"/>
          <a:lstStyle>
            <a:lvl1pPr marL="0" indent="0" defTabSz="1828733">
              <a:spcBef>
                <a:spcPts val="1800"/>
              </a:spcBef>
              <a:buSzTx/>
              <a:buFontTx/>
              <a:buNone/>
              <a:defRPr sz="4600">
                <a:solidFill>
                  <a:srgbClr val="888888"/>
                </a:solidFill>
              </a:defRPr>
            </a:lvl1pPr>
            <a:lvl2pPr marL="0" indent="0" defTabSz="1828733">
              <a:spcBef>
                <a:spcPts val="1800"/>
              </a:spcBef>
              <a:buSzTx/>
              <a:buFontTx/>
              <a:buNone/>
              <a:defRPr sz="4600">
                <a:solidFill>
                  <a:srgbClr val="888888"/>
                </a:solidFill>
              </a:defRPr>
            </a:lvl2pPr>
            <a:lvl3pPr marL="0" indent="0" defTabSz="1828733">
              <a:spcBef>
                <a:spcPts val="1800"/>
              </a:spcBef>
              <a:buSzTx/>
              <a:buFontTx/>
              <a:buNone/>
              <a:defRPr sz="4600">
                <a:solidFill>
                  <a:srgbClr val="888888"/>
                </a:solidFill>
              </a:defRPr>
            </a:lvl3pPr>
            <a:lvl4pPr marL="0" indent="0" defTabSz="1828733">
              <a:spcBef>
                <a:spcPts val="1800"/>
              </a:spcBef>
              <a:buSzTx/>
              <a:buFontTx/>
              <a:buNone/>
              <a:defRPr sz="4600">
                <a:solidFill>
                  <a:srgbClr val="888888"/>
                </a:solidFill>
              </a:defRPr>
            </a:lvl4pPr>
            <a:lvl5pPr marL="0" indent="0" defTabSz="1828733">
              <a:spcBef>
                <a:spcPts val="1800"/>
              </a:spcBef>
              <a:buSzTx/>
              <a:buFontTx/>
              <a:buNone/>
              <a:defRPr sz="46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21"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Kaksi sisältökohdetta">
    <p:spTree>
      <p:nvGrpSpPr>
        <p:cNvPr id="1" name=""/>
        <p:cNvGrpSpPr/>
        <p:nvPr/>
      </p:nvGrpSpPr>
      <p:grpSpPr>
        <a:xfrm>
          <a:off x="0" y="0"/>
          <a:ext cx="0" cy="0"/>
          <a:chOff x="0" y="0"/>
          <a:chExt cx="0" cy="0"/>
        </a:xfrm>
      </p:grpSpPr>
      <p:sp>
        <p:nvSpPr>
          <p:cNvPr id="428"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29" name="Leipätekstin taso yksi…"/>
          <p:cNvSpPr txBox="1">
            <a:spLocks noGrp="1"/>
          </p:cNvSpPr>
          <p:nvPr>
            <p:ph type="body" sz="half" idx="1"/>
          </p:nvPr>
        </p:nvSpPr>
        <p:spPr>
          <a:xfrm>
            <a:off x="1676400" y="4452937"/>
            <a:ext cx="10363203"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Vertailu">
    <p:spTree>
      <p:nvGrpSpPr>
        <p:cNvPr id="1" name=""/>
        <p:cNvGrpSpPr/>
        <p:nvPr/>
      </p:nvGrpSpPr>
      <p:grpSpPr>
        <a:xfrm>
          <a:off x="0" y="0"/>
          <a:ext cx="0" cy="0"/>
          <a:chOff x="0" y="0"/>
          <a:chExt cx="0" cy="0"/>
        </a:xfrm>
      </p:grpSpPr>
      <p:sp>
        <p:nvSpPr>
          <p:cNvPr id="437" name="Otsikkoteksti"/>
          <p:cNvSpPr txBox="1">
            <a:spLocks noGrp="1"/>
          </p:cNvSpPr>
          <p:nvPr>
            <p:ph type="title"/>
          </p:nvPr>
        </p:nvSpPr>
        <p:spPr>
          <a:xfrm>
            <a:off x="1679574"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38" name="Leipätekstin taso yksi…"/>
          <p:cNvSpPr txBox="1">
            <a:spLocks noGrp="1"/>
          </p:cNvSpPr>
          <p:nvPr>
            <p:ph type="body" sz="quarter" idx="1"/>
          </p:nvPr>
        </p:nvSpPr>
        <p:spPr>
          <a:xfrm>
            <a:off x="1679575" y="4236244"/>
            <a:ext cx="10315577" cy="1235871"/>
          </a:xfrm>
          <a:prstGeom prst="rect">
            <a:avLst/>
          </a:prstGeom>
        </p:spPr>
        <p:txBody>
          <a:bodyPr lIns="97533" tIns="97533" rIns="97533" bIns="97533" anchor="b"/>
          <a:lstStyle>
            <a:lvl1pPr marL="0" indent="0" defTabSz="1828733">
              <a:spcBef>
                <a:spcPts val="1800"/>
              </a:spcBef>
              <a:buSzTx/>
              <a:buFontTx/>
              <a:buNone/>
              <a:defRPr sz="4600" b="1"/>
            </a:lvl1pPr>
            <a:lvl2pPr marL="0" indent="0" defTabSz="1828733">
              <a:spcBef>
                <a:spcPts val="1800"/>
              </a:spcBef>
              <a:buSzTx/>
              <a:buFontTx/>
              <a:buNone/>
              <a:defRPr sz="4600" b="1"/>
            </a:lvl2pPr>
            <a:lvl3pPr marL="0" indent="0" defTabSz="1828733">
              <a:spcBef>
                <a:spcPts val="1800"/>
              </a:spcBef>
              <a:buSzTx/>
              <a:buFontTx/>
              <a:buNone/>
              <a:defRPr sz="4600" b="1"/>
            </a:lvl3pPr>
            <a:lvl4pPr marL="0" indent="0" defTabSz="1828733">
              <a:spcBef>
                <a:spcPts val="1800"/>
              </a:spcBef>
              <a:buSzTx/>
              <a:buFontTx/>
              <a:buNone/>
              <a:defRPr sz="4600" b="1"/>
            </a:lvl4pPr>
            <a:lvl5pPr marL="0" indent="0" defTabSz="1828733">
              <a:spcBef>
                <a:spcPts val="1800"/>
              </a:spcBef>
              <a:buSzTx/>
              <a:buFontTx/>
              <a:buNone/>
              <a:defRPr sz="46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9" name="Suorakulmio"/>
          <p:cNvSpPr>
            <a:spLocks noGrp="1"/>
          </p:cNvSpPr>
          <p:nvPr>
            <p:ph type="body" sz="quarter" idx="13"/>
          </p:nvPr>
        </p:nvSpPr>
        <p:spPr>
          <a:xfrm>
            <a:off x="12344402" y="4236244"/>
            <a:ext cx="10366379" cy="1235871"/>
          </a:xfrm>
          <a:prstGeom prst="rect">
            <a:avLst/>
          </a:prstGeom>
        </p:spPr>
        <p:txBody>
          <a:bodyPr lIns="97533" tIns="97533" rIns="97533" bIns="97533" anchor="b"/>
          <a:lstStyle/>
          <a:p>
            <a:pPr marL="0" indent="0" defTabSz="1828733">
              <a:spcBef>
                <a:spcPts val="1800"/>
              </a:spcBef>
              <a:buSzTx/>
              <a:buFontTx/>
              <a:buNone/>
              <a:defRPr sz="6800" b="1"/>
            </a:pPr>
            <a:endParaRPr/>
          </a:p>
        </p:txBody>
      </p:sp>
      <p:sp>
        <p:nvSpPr>
          <p:cNvPr id="44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44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Otsikollinen sisältö">
    <p:spTree>
      <p:nvGrpSpPr>
        <p:cNvPr id="1" name=""/>
        <p:cNvGrpSpPr/>
        <p:nvPr/>
      </p:nvGrpSpPr>
      <p:grpSpPr>
        <a:xfrm>
          <a:off x="0" y="0"/>
          <a:ext cx="0" cy="0"/>
          <a:chOff x="0" y="0"/>
          <a:chExt cx="0" cy="0"/>
        </a:xfrm>
      </p:grpSpPr>
      <p:sp>
        <p:nvSpPr>
          <p:cNvPr id="45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55" name="Leipätekstin taso yksi…"/>
          <p:cNvSpPr txBox="1">
            <a:spLocks noGrp="1"/>
          </p:cNvSpPr>
          <p:nvPr>
            <p:ph type="body" sz="half" idx="1"/>
          </p:nvPr>
        </p:nvSpPr>
        <p:spPr>
          <a:xfrm>
            <a:off x="10366374" y="3195638"/>
            <a:ext cx="12344405" cy="7310439"/>
          </a:xfrm>
          <a:prstGeom prst="rect">
            <a:avLst/>
          </a:prstGeom>
        </p:spPr>
        <p:txBody>
          <a:bodyPr lIns="97533" tIns="97533" rIns="97533" bIns="97533"/>
          <a:lstStyle>
            <a:lvl1pPr marL="442003" indent="-442003" defTabSz="1828733">
              <a:spcBef>
                <a:spcPts val="1800"/>
              </a:spcBef>
              <a:defRPr sz="6000"/>
            </a:lvl1pPr>
            <a:lvl2pPr marL="826604" indent="-505146" defTabSz="1828733">
              <a:spcBef>
                <a:spcPts val="1800"/>
              </a:spcBef>
              <a:defRPr sz="6000"/>
            </a:lvl2pPr>
            <a:lvl3pPr marL="1232252" indent="-589338" defTabSz="1828733">
              <a:spcBef>
                <a:spcPts val="1800"/>
              </a:spcBef>
              <a:defRPr sz="6000"/>
            </a:lvl3pPr>
            <a:lvl4pPr marL="1671578" indent="-707206" defTabSz="1828733">
              <a:spcBef>
                <a:spcPts val="1800"/>
              </a:spcBef>
              <a:defRPr sz="6000"/>
            </a:lvl4pPr>
            <a:lvl5pPr marL="1993034" indent="-707206" defTabSz="1828733">
              <a:spcBef>
                <a:spcPts val="1800"/>
              </a:spcBef>
              <a:defRPr sz="6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6" name="Suorakulmio"/>
          <p:cNvSpPr>
            <a:spLocks noGrp="1"/>
          </p:cNvSpPr>
          <p:nvPr>
            <p:ph type="body" sz="quarter" idx="13"/>
          </p:nvPr>
        </p:nvSpPr>
        <p:spPr>
          <a:xfrm>
            <a:off x="1679574" y="4800600"/>
            <a:ext cx="7864479" cy="5717384"/>
          </a:xfrm>
          <a:prstGeom prst="rect">
            <a:avLst/>
          </a:prstGeom>
        </p:spPr>
        <p:txBody>
          <a:bodyPr lIns="97533" tIns="97533" rIns="97533" bIns="97533"/>
          <a:lstStyle/>
          <a:p>
            <a:pPr marL="0" indent="0" defTabSz="1828733">
              <a:spcBef>
                <a:spcPts val="1800"/>
              </a:spcBef>
              <a:buSzTx/>
              <a:buFontTx/>
              <a:buNone/>
              <a:defRPr sz="4400"/>
            </a:pPr>
            <a:endParaRPr/>
          </a:p>
        </p:txBody>
      </p:sp>
      <p:sp>
        <p:nvSpPr>
          <p:cNvPr id="45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Otsikollinen kuva">
    <p:spTree>
      <p:nvGrpSpPr>
        <p:cNvPr id="1" name=""/>
        <p:cNvGrpSpPr/>
        <p:nvPr/>
      </p:nvGrpSpPr>
      <p:grpSpPr>
        <a:xfrm>
          <a:off x="0" y="0"/>
          <a:ext cx="0" cy="0"/>
          <a:chOff x="0" y="0"/>
          <a:chExt cx="0" cy="0"/>
        </a:xfrm>
      </p:grpSpPr>
      <p:sp>
        <p:nvSpPr>
          <p:cNvPr id="46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65" name="Kuva"/>
          <p:cNvSpPr>
            <a:spLocks noGrp="1"/>
          </p:cNvSpPr>
          <p:nvPr>
            <p:ph type="pic" sz="half" idx="13"/>
          </p:nvPr>
        </p:nvSpPr>
        <p:spPr>
          <a:xfrm>
            <a:off x="10366374" y="3195638"/>
            <a:ext cx="12344405" cy="7310439"/>
          </a:xfrm>
          <a:prstGeom prst="rect">
            <a:avLst/>
          </a:prstGeom>
          <a:ln w="12700"/>
        </p:spPr>
        <p:txBody>
          <a:bodyPr lIns="91439" tIns="45719" rIns="91439" bIns="45719">
            <a:noAutofit/>
          </a:bodyPr>
          <a:lstStyle/>
          <a:p>
            <a:endParaRPr/>
          </a:p>
        </p:txBody>
      </p:sp>
      <p:sp>
        <p:nvSpPr>
          <p:cNvPr id="466" name="Leipätekstin taso yksi…"/>
          <p:cNvSpPr txBox="1">
            <a:spLocks noGrp="1"/>
          </p:cNvSpPr>
          <p:nvPr>
            <p:ph type="body" sz="quarter" idx="1"/>
          </p:nvPr>
        </p:nvSpPr>
        <p:spPr>
          <a:xfrm>
            <a:off x="1679574" y="4800600"/>
            <a:ext cx="7864479" cy="5717384"/>
          </a:xfrm>
          <a:prstGeom prst="rect">
            <a:avLst/>
          </a:prstGeom>
        </p:spPr>
        <p:txBody>
          <a:bodyPr lIns="97533" tIns="97533" rIns="97533" bIns="97533"/>
          <a:lstStyle>
            <a:lvl1pPr marL="0" indent="0" defTabSz="1828733">
              <a:spcBef>
                <a:spcPts val="1800"/>
              </a:spcBef>
              <a:buSzTx/>
              <a:buFontTx/>
              <a:buNone/>
              <a:defRPr sz="3000"/>
            </a:lvl1pPr>
            <a:lvl2pPr marL="0" indent="0" defTabSz="1828733">
              <a:spcBef>
                <a:spcPts val="1800"/>
              </a:spcBef>
              <a:buSzTx/>
              <a:buFontTx/>
              <a:buNone/>
              <a:defRPr sz="3000"/>
            </a:lvl2pPr>
            <a:lvl3pPr marL="0" indent="0" defTabSz="1828733">
              <a:spcBef>
                <a:spcPts val="1800"/>
              </a:spcBef>
              <a:buSzTx/>
              <a:buFontTx/>
              <a:buNone/>
              <a:defRPr sz="3000"/>
            </a:lvl3pPr>
            <a:lvl4pPr marL="0" indent="0" defTabSz="1828733">
              <a:spcBef>
                <a:spcPts val="1800"/>
              </a:spcBef>
              <a:buSzTx/>
              <a:buFontTx/>
              <a:buNone/>
              <a:defRPr sz="3000"/>
            </a:lvl4pPr>
            <a:lvl5pPr marL="0" indent="0" defTabSz="1828733">
              <a:spcBef>
                <a:spcPts val="1800"/>
              </a:spcBef>
              <a:buSzTx/>
              <a:buFontTx/>
              <a:buNone/>
              <a:defRPr sz="3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6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Otsikko ja pystysuora teksti">
    <p:spTree>
      <p:nvGrpSpPr>
        <p:cNvPr id="1" name=""/>
        <p:cNvGrpSpPr/>
        <p:nvPr/>
      </p:nvGrpSpPr>
      <p:grpSpPr>
        <a:xfrm>
          <a:off x="0" y="0"/>
          <a:ext cx="0" cy="0"/>
          <a:chOff x="0" y="0"/>
          <a:chExt cx="0" cy="0"/>
        </a:xfrm>
      </p:grpSpPr>
      <p:sp>
        <p:nvSpPr>
          <p:cNvPr id="474"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75"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76"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7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75"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76"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77"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78"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79"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80"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Pystysuora otsikko ja teksti">
    <p:spTree>
      <p:nvGrpSpPr>
        <p:cNvPr id="1" name=""/>
        <p:cNvGrpSpPr/>
        <p:nvPr/>
      </p:nvGrpSpPr>
      <p:grpSpPr>
        <a:xfrm>
          <a:off x="0" y="0"/>
          <a:ext cx="0" cy="0"/>
          <a:chOff x="0" y="0"/>
          <a:chExt cx="0" cy="0"/>
        </a:xfrm>
      </p:grpSpPr>
      <p:sp>
        <p:nvSpPr>
          <p:cNvPr id="483" name="Otsikkoteksti"/>
          <p:cNvSpPr txBox="1">
            <a:spLocks noGrp="1"/>
          </p:cNvSpPr>
          <p:nvPr>
            <p:ph type="title"/>
          </p:nvPr>
        </p:nvSpPr>
        <p:spPr>
          <a:xfrm>
            <a:off x="17449798" y="2262188"/>
            <a:ext cx="5257805" cy="8717758"/>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84" name="Leipätekstin taso yksi…"/>
          <p:cNvSpPr txBox="1">
            <a:spLocks noGrp="1"/>
          </p:cNvSpPr>
          <p:nvPr>
            <p:ph type="body" idx="1"/>
          </p:nvPr>
        </p:nvSpPr>
        <p:spPr>
          <a:xfrm>
            <a:off x="1676398" y="2262188"/>
            <a:ext cx="15468605" cy="8717758"/>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85"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492" name="Otsikkoteksti"/>
          <p:cNvSpPr txBox="1">
            <a:spLocks noGrp="1"/>
          </p:cNvSpPr>
          <p:nvPr>
            <p:ph type="title"/>
          </p:nvPr>
        </p:nvSpPr>
        <p:spPr>
          <a:xfrm>
            <a:off x="2377439" y="365759"/>
            <a:ext cx="19629123" cy="3429003"/>
          </a:xfrm>
          <a:prstGeom prst="rect">
            <a:avLst/>
          </a:prstGeom>
        </p:spPr>
        <p:txBody>
          <a:bodyPr lIns="97533" tIns="97533" rIns="97533" bIns="97533"/>
          <a:lstStyle>
            <a:lvl1pPr algn="ctr" defTabSz="822930">
              <a:lnSpc>
                <a:spcPct val="100000"/>
              </a:lnSpc>
              <a:defRPr sz="11200">
                <a:latin typeface="Gill Sans"/>
                <a:ea typeface="Gill Sans"/>
                <a:cs typeface="Gill Sans"/>
                <a:sym typeface="Gill Sans"/>
              </a:defRPr>
            </a:lvl1pPr>
          </a:lstStyle>
          <a:p>
            <a:r>
              <a:t>Otsikkoteksti</a:t>
            </a:r>
          </a:p>
        </p:txBody>
      </p:sp>
      <p:sp>
        <p:nvSpPr>
          <p:cNvPr id="493" name="Leipätekstin taso yksi…"/>
          <p:cNvSpPr txBox="1">
            <a:spLocks noGrp="1"/>
          </p:cNvSpPr>
          <p:nvPr>
            <p:ph type="body" idx="1"/>
          </p:nvPr>
        </p:nvSpPr>
        <p:spPr>
          <a:xfrm>
            <a:off x="2377439" y="3886200"/>
            <a:ext cx="19629123" cy="8046723"/>
          </a:xfrm>
          <a:prstGeom prst="rect">
            <a:avLst/>
          </a:prstGeom>
        </p:spPr>
        <p:txBody>
          <a:bodyPr lIns="97533" tIns="97533" rIns="97533" bIns="97533" anchor="ctr"/>
          <a:lstStyle>
            <a:lvl1pPr marL="959907" indent="-781320" defTabSz="822930">
              <a:lnSpc>
                <a:spcPct val="100000"/>
              </a:lnSpc>
              <a:spcBef>
                <a:spcPts val="3200"/>
              </a:spcBef>
              <a:buSzPct val="171000"/>
              <a:buFontTx/>
              <a:defRPr>
                <a:latin typeface="Gill Sans"/>
                <a:ea typeface="Gill Sans"/>
                <a:cs typeface="Gill Sans"/>
                <a:sym typeface="Gill Sans"/>
              </a:defRPr>
            </a:lvl1pPr>
            <a:lvl2pPr marL="1201000" indent="-781320" defTabSz="822930">
              <a:lnSpc>
                <a:spcPct val="100000"/>
              </a:lnSpc>
              <a:spcBef>
                <a:spcPts val="3200"/>
              </a:spcBef>
              <a:buSzPct val="171000"/>
              <a:buFontTx/>
              <a:defRPr>
                <a:latin typeface="Gill Sans"/>
                <a:ea typeface="Gill Sans"/>
                <a:cs typeface="Gill Sans"/>
                <a:sym typeface="Gill Sans"/>
              </a:defRPr>
            </a:lvl2pPr>
            <a:lvl3pPr marL="1442092" indent="-781319" defTabSz="822930">
              <a:lnSpc>
                <a:spcPct val="100000"/>
              </a:lnSpc>
              <a:spcBef>
                <a:spcPts val="3200"/>
              </a:spcBef>
              <a:buSzPct val="171000"/>
              <a:buFontTx/>
              <a:defRPr>
                <a:latin typeface="Gill Sans"/>
                <a:ea typeface="Gill Sans"/>
                <a:cs typeface="Gill Sans"/>
                <a:sym typeface="Gill Sans"/>
              </a:defRPr>
            </a:lvl3pPr>
            <a:lvl4pPr marL="1692116" indent="-781320" defTabSz="822930">
              <a:lnSpc>
                <a:spcPct val="100000"/>
              </a:lnSpc>
              <a:spcBef>
                <a:spcPts val="3200"/>
              </a:spcBef>
              <a:buSzPct val="171000"/>
              <a:buFontTx/>
              <a:defRPr>
                <a:latin typeface="Gill Sans"/>
                <a:ea typeface="Gill Sans"/>
                <a:cs typeface="Gill Sans"/>
                <a:sym typeface="Gill Sans"/>
              </a:defRPr>
            </a:lvl4pPr>
            <a:lvl5pPr marL="1933208" indent="-781319" defTabSz="82293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94" name="Dian numero"/>
          <p:cNvSpPr txBox="1">
            <a:spLocks noGrp="1"/>
          </p:cNvSpPr>
          <p:nvPr>
            <p:ph type="sldNum" sz="quarter" idx="2"/>
          </p:nvPr>
        </p:nvSpPr>
        <p:spPr>
          <a:xfrm>
            <a:off x="11933177" y="13053060"/>
            <a:ext cx="487169" cy="512569"/>
          </a:xfrm>
          <a:prstGeom prst="rect">
            <a:avLst/>
          </a:prstGeom>
        </p:spPr>
        <p:txBody>
          <a:bodyPr lIns="97533" tIns="97533" rIns="97533" bIns="97533" anchor="t"/>
          <a:lstStyle>
            <a:lvl1pPr algn="ctr" defTabSz="82293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501"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508"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09" name="Leipätekstin taso yksi…"/>
          <p:cNvSpPr txBox="1">
            <a:spLocks noGrp="1"/>
          </p:cNvSpPr>
          <p:nvPr>
            <p:ph type="body" sz="quarter" idx="1"/>
          </p:nvPr>
        </p:nvSpPr>
        <p:spPr>
          <a:xfrm>
            <a:off x="1821697" y="3230041"/>
            <a:ext cx="10003909" cy="740107"/>
          </a:xfrm>
          <a:prstGeom prst="rect">
            <a:avLst/>
          </a:prstGeom>
          <a:ln w="12700"/>
        </p:spPr>
        <p:txBody>
          <a:bodyPr lIns="0" tIns="0" rIns="0" bIns="0"/>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0"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517"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18" name="Leipätekstin taso yksi…"/>
          <p:cNvSpPr txBox="1">
            <a:spLocks noGrp="1"/>
          </p:cNvSpPr>
          <p:nvPr>
            <p:ph type="body" idx="1"/>
          </p:nvPr>
        </p:nvSpPr>
        <p:spPr>
          <a:xfrm>
            <a:off x="1676398" y="4452937"/>
            <a:ext cx="21031205" cy="6527009"/>
          </a:xfrm>
          <a:prstGeom prst="rect">
            <a:avLst/>
          </a:prstGeom>
          <a:ln w="12700"/>
        </p:spPr>
        <p:txBody>
          <a:bodyPr lIns="0" tIns="0" rIns="0" bIns="0"/>
          <a:lstStyle>
            <a:lvl1pPr marL="436261" indent="-436261" defTabSz="1828733">
              <a:spcBef>
                <a:spcPts val="1800"/>
              </a:spcBef>
              <a:defRPr sz="2200">
                <a:solidFill>
                  <a:srgbClr val="53585F"/>
                </a:solidFill>
                <a:latin typeface="Arial"/>
                <a:ea typeface="Arial"/>
                <a:cs typeface="Arial"/>
                <a:sym typeface="Arial"/>
              </a:defRPr>
            </a:lvl1pPr>
            <a:lvl2pPr marL="536792" indent="-215335" defTabSz="1828733">
              <a:spcBef>
                <a:spcPts val="1800"/>
              </a:spcBef>
              <a:defRPr sz="2200">
                <a:solidFill>
                  <a:srgbClr val="53585F"/>
                </a:solidFill>
                <a:latin typeface="Arial"/>
                <a:ea typeface="Arial"/>
                <a:cs typeface="Arial"/>
                <a:sym typeface="Arial"/>
              </a:defRPr>
            </a:lvl2pPr>
            <a:lvl3pPr marL="901315" indent="-258401" defTabSz="1828733">
              <a:spcBef>
                <a:spcPts val="1800"/>
              </a:spcBef>
              <a:defRPr sz="2200">
                <a:solidFill>
                  <a:srgbClr val="53585F"/>
                </a:solidFill>
                <a:latin typeface="Arial"/>
                <a:ea typeface="Arial"/>
                <a:cs typeface="Arial"/>
                <a:sym typeface="Arial"/>
              </a:defRPr>
            </a:lvl3pPr>
            <a:lvl4pPr marL="1251485" indent="-287113" defTabSz="1828733">
              <a:spcBef>
                <a:spcPts val="1800"/>
              </a:spcBef>
              <a:defRPr sz="2200">
                <a:solidFill>
                  <a:srgbClr val="53585F"/>
                </a:solidFill>
                <a:latin typeface="Arial"/>
                <a:ea typeface="Arial"/>
                <a:cs typeface="Arial"/>
                <a:sym typeface="Arial"/>
              </a:defRPr>
            </a:lvl4pPr>
            <a:lvl5pPr marL="1572942" indent="-287113" defTabSz="1828733">
              <a:spcBef>
                <a:spcPts val="1800"/>
              </a:spcBef>
              <a:defRPr sz="22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9"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526" name="Leipätekstin taso yksi…"/>
          <p:cNvSpPr txBox="1">
            <a:spLocks noGrp="1"/>
          </p:cNvSpPr>
          <p:nvPr>
            <p:ph type="body" idx="1"/>
          </p:nvPr>
        </p:nvSpPr>
        <p:spPr>
          <a:xfrm>
            <a:off x="1002377" y="3581999"/>
            <a:ext cx="21387338" cy="8770872"/>
          </a:xfrm>
          <a:prstGeom prst="rect">
            <a:avLst/>
          </a:prstGeom>
        </p:spPr>
        <p:txBody>
          <a:bodyPr lIns="97533" tIns="97533" rIns="97533" bIns="97533"/>
          <a:lstStyle>
            <a:lvl1pPr marL="349232" indent="-349232" defTabSz="1828733">
              <a:spcBef>
                <a:spcPts val="1800"/>
              </a:spcBef>
              <a:buClr>
                <a:srgbClr val="00B0F0"/>
              </a:buClr>
              <a:buFontTx/>
              <a:buChar char="▪"/>
              <a:defRPr sz="5200"/>
            </a:lvl1pPr>
            <a:lvl2pPr marL="685750" indent="-342875" defTabSz="1828733">
              <a:spcBef>
                <a:spcPts val="1800"/>
              </a:spcBef>
              <a:buClr>
                <a:srgbClr val="00B0F0"/>
              </a:buClr>
              <a:buFontTx/>
              <a:buChar char="▪"/>
              <a:defRPr sz="5200"/>
            </a:lvl2pPr>
            <a:lvl3pPr marL="1028622" indent="-342875" defTabSz="1828733">
              <a:spcBef>
                <a:spcPts val="1800"/>
              </a:spcBef>
              <a:buClr>
                <a:srgbClr val="00B0F0"/>
              </a:buClr>
              <a:buFontTx/>
              <a:buChar char="▪"/>
              <a:defRPr sz="5200"/>
            </a:lvl3pPr>
            <a:lvl4pPr marL="1371497" indent="-342875" defTabSz="1828733">
              <a:spcBef>
                <a:spcPts val="1800"/>
              </a:spcBef>
              <a:buClr>
                <a:srgbClr val="00B0F0"/>
              </a:buClr>
              <a:buFontTx/>
              <a:buChar char="▪"/>
              <a:defRPr sz="5200"/>
            </a:lvl4pPr>
            <a:lvl5pPr marL="1714370" indent="-342875" defTabSz="1828733">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27" name="Text Placeholder 5"/>
          <p:cNvSpPr>
            <a:spLocks noGrp="1"/>
          </p:cNvSpPr>
          <p:nvPr>
            <p:ph type="body" sz="quarter" idx="13"/>
          </p:nvPr>
        </p:nvSpPr>
        <p:spPr>
          <a:xfrm>
            <a:off x="1002371" y="681570"/>
            <a:ext cx="19003434" cy="2633132"/>
          </a:xfrm>
          <a:prstGeom prst="rect">
            <a:avLst/>
          </a:prstGeom>
        </p:spPr>
        <p:txBody>
          <a:bodyPr lIns="91439" tIns="91439" rIns="91439" bIns="91439" anchor="ctr"/>
          <a:lstStyle/>
          <a:p>
            <a:pPr marL="342875" indent="-342875" defTabSz="1828733">
              <a:spcBef>
                <a:spcPts val="0"/>
              </a:spcBef>
              <a:buSzTx/>
              <a:buFontTx/>
              <a:buNone/>
              <a:defRPr sz="8000">
                <a:latin typeface="Arial Black"/>
                <a:ea typeface="Arial Black"/>
                <a:cs typeface="Arial Black"/>
                <a:sym typeface="Arial Black"/>
              </a:defRPr>
            </a:pPr>
            <a:endParaRPr/>
          </a:p>
        </p:txBody>
      </p:sp>
      <p:sp>
        <p:nvSpPr>
          <p:cNvPr id="528" name="Dian numero"/>
          <p:cNvSpPr txBox="1">
            <a:spLocks noGrp="1"/>
          </p:cNvSpPr>
          <p:nvPr>
            <p:ph type="sldNum" sz="quarter" idx="2"/>
          </p:nvPr>
        </p:nvSpPr>
        <p:spPr>
          <a:xfrm>
            <a:off x="17475200" y="11859261"/>
            <a:ext cx="5689600" cy="17068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535" name="Picture 8" descr="Picture 8"/>
          <p:cNvPicPr>
            <a:picLocks noChangeAspect="1"/>
          </p:cNvPicPr>
          <p:nvPr/>
        </p:nvPicPr>
        <p:blipFill>
          <a:blip r:embed="rId2"/>
          <a:stretch>
            <a:fillRect/>
          </a:stretch>
        </p:blipFill>
        <p:spPr>
          <a:xfrm>
            <a:off x="0" y="2"/>
            <a:ext cx="24384000" cy="13770944"/>
          </a:xfrm>
          <a:prstGeom prst="rect">
            <a:avLst/>
          </a:prstGeom>
          <a:ln w="12700">
            <a:miter lim="400000"/>
          </a:ln>
        </p:spPr>
      </p:pic>
      <p:pic>
        <p:nvPicPr>
          <p:cNvPr id="536" name="Picture 10" descr="Picture 10"/>
          <p:cNvPicPr>
            <a:picLocks noChangeAspect="1"/>
          </p:cNvPicPr>
          <p:nvPr/>
        </p:nvPicPr>
        <p:blipFill>
          <a:blip r:embed="rId3"/>
          <a:stretch>
            <a:fillRect/>
          </a:stretch>
        </p:blipFill>
        <p:spPr>
          <a:xfrm>
            <a:off x="588427" y="3344528"/>
            <a:ext cx="23207148" cy="7886049"/>
          </a:xfrm>
          <a:prstGeom prst="rect">
            <a:avLst/>
          </a:prstGeom>
          <a:ln w="12700">
            <a:miter lim="400000"/>
          </a:ln>
        </p:spPr>
      </p:pic>
      <p:sp>
        <p:nvSpPr>
          <p:cNvPr id="537" name="Otsikkoteksti"/>
          <p:cNvSpPr txBox="1">
            <a:spLocks noGrp="1"/>
          </p:cNvSpPr>
          <p:nvPr>
            <p:ph type="title"/>
          </p:nvPr>
        </p:nvSpPr>
        <p:spPr>
          <a:xfrm>
            <a:off x="1828800" y="2244725"/>
            <a:ext cx="20726400" cy="4775201"/>
          </a:xfrm>
          <a:prstGeom prst="rect">
            <a:avLst/>
          </a:prstGeom>
        </p:spPr>
        <p:txBody>
          <a:bodyPr lIns="91439" tIns="91439" rIns="91439" bIns="91439" anchor="b"/>
          <a:lstStyle>
            <a:lvl1pPr algn="ctr" defTabSz="949558">
              <a:defRPr sz="6200">
                <a:solidFill>
                  <a:srgbClr val="FFFFFF"/>
                </a:solidFill>
              </a:defRPr>
            </a:lvl1pPr>
          </a:lstStyle>
          <a:p>
            <a:r>
              <a:t>Otsikkoteksti</a:t>
            </a:r>
          </a:p>
        </p:txBody>
      </p:sp>
      <p:sp>
        <p:nvSpPr>
          <p:cNvPr id="538"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949558">
              <a:spcBef>
                <a:spcPts val="1000"/>
              </a:spcBef>
              <a:buSzTx/>
              <a:buFontTx/>
              <a:buNone/>
              <a:defRPr sz="2400">
                <a:solidFill>
                  <a:srgbClr val="FFFFFF"/>
                </a:solidFill>
              </a:defRPr>
            </a:lvl1pPr>
            <a:lvl2pPr marL="0" indent="237389" algn="ctr" defTabSz="949558">
              <a:spcBef>
                <a:spcPts val="1000"/>
              </a:spcBef>
              <a:buSzTx/>
              <a:buFontTx/>
              <a:buNone/>
              <a:defRPr sz="2400">
                <a:solidFill>
                  <a:srgbClr val="FFFFFF"/>
                </a:solidFill>
              </a:defRPr>
            </a:lvl2pPr>
            <a:lvl3pPr marL="0" indent="474779" algn="ctr" defTabSz="949558">
              <a:spcBef>
                <a:spcPts val="1000"/>
              </a:spcBef>
              <a:buSzTx/>
              <a:buFontTx/>
              <a:buNone/>
              <a:defRPr sz="2400">
                <a:solidFill>
                  <a:srgbClr val="FFFFFF"/>
                </a:solidFill>
              </a:defRPr>
            </a:lvl3pPr>
            <a:lvl4pPr marL="0" indent="712168" algn="ctr" defTabSz="949558">
              <a:spcBef>
                <a:spcPts val="1000"/>
              </a:spcBef>
              <a:buSzTx/>
              <a:buFontTx/>
              <a:buNone/>
              <a:defRPr sz="2400">
                <a:solidFill>
                  <a:srgbClr val="FFFFFF"/>
                </a:solidFill>
              </a:defRPr>
            </a:lvl4pPr>
            <a:lvl5pPr marL="0" indent="949558" algn="ctr" defTabSz="949558">
              <a:spcBef>
                <a:spcPts val="1000"/>
              </a:spcBef>
              <a:buSzTx/>
              <a:buFontTx/>
              <a:buNone/>
              <a:defRPr sz="2400">
                <a:solidFill>
                  <a:srgbClr val="FFFFFF"/>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39" name="Picture 6" descr="Picture 6"/>
          <p:cNvPicPr>
            <a:picLocks noChangeAspect="1"/>
          </p:cNvPicPr>
          <p:nvPr/>
        </p:nvPicPr>
        <p:blipFill>
          <a:blip r:embed="rId4"/>
          <a:stretch>
            <a:fillRect/>
          </a:stretch>
        </p:blipFill>
        <p:spPr>
          <a:xfrm>
            <a:off x="20363574" y="337858"/>
            <a:ext cx="3458795" cy="1348992"/>
          </a:xfrm>
          <a:prstGeom prst="rect">
            <a:avLst/>
          </a:prstGeom>
          <a:ln w="12700">
            <a:miter lim="400000"/>
          </a:ln>
        </p:spPr>
      </p:pic>
      <p:pic>
        <p:nvPicPr>
          <p:cNvPr id="540" name="Picture 9" descr="Picture 9"/>
          <p:cNvPicPr>
            <a:picLocks noChangeAspect="1"/>
          </p:cNvPicPr>
          <p:nvPr/>
        </p:nvPicPr>
        <p:blipFill>
          <a:blip r:embed="rId5"/>
          <a:stretch>
            <a:fillRect/>
          </a:stretch>
        </p:blipFill>
        <p:spPr>
          <a:xfrm>
            <a:off x="-1492214" y="12620628"/>
            <a:ext cx="5422835" cy="1150319"/>
          </a:xfrm>
          <a:prstGeom prst="rect">
            <a:avLst/>
          </a:prstGeom>
          <a:ln w="12700">
            <a:miter lim="400000"/>
          </a:ln>
        </p:spPr>
      </p:pic>
      <p:sp>
        <p:nvSpPr>
          <p:cNvPr id="541" name="Rectangle 11"/>
          <p:cNvSpPr/>
          <p:nvPr/>
        </p:nvSpPr>
        <p:spPr>
          <a:xfrm>
            <a:off x="4899378" y="7048697"/>
            <a:ext cx="14901334" cy="63305"/>
          </a:xfrm>
          <a:prstGeom prst="rect">
            <a:avLst/>
          </a:prstGeom>
          <a:solidFill>
            <a:srgbClr val="FFFFFF"/>
          </a:solidFill>
          <a:ln w="25400">
            <a:solidFill>
              <a:srgbClr val="FFFFFF"/>
            </a:solidFill>
            <a:miter/>
          </a:ln>
        </p:spPr>
        <p:txBody>
          <a:bodyPr lIns="91437" tIns="91437" rIns="91437" bIns="91437" anchor="ctr"/>
          <a:lstStyle/>
          <a:p>
            <a:pPr algn="ctr">
              <a:defRPr sz="2400">
                <a:solidFill>
                  <a:srgbClr val="FFFFFF"/>
                </a:solidFill>
              </a:defRPr>
            </a:pPr>
            <a:endParaRPr/>
          </a:p>
        </p:txBody>
      </p:sp>
      <p:sp>
        <p:nvSpPr>
          <p:cNvPr id="54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49" name="Picture 8" descr="Picture 8"/>
          <p:cNvPicPr>
            <a:picLocks noChangeAspect="1"/>
          </p:cNvPicPr>
          <p:nvPr/>
        </p:nvPicPr>
        <p:blipFill>
          <a:blip r:embed="rId2"/>
          <a:stretch>
            <a:fillRect/>
          </a:stretch>
        </p:blipFill>
        <p:spPr>
          <a:xfrm>
            <a:off x="0" y="13526899"/>
            <a:ext cx="24384000" cy="189103"/>
          </a:xfrm>
          <a:prstGeom prst="rect">
            <a:avLst/>
          </a:prstGeom>
          <a:ln w="12700">
            <a:miter lim="400000"/>
          </a:ln>
        </p:spPr>
      </p:pic>
      <p:sp>
        <p:nvSpPr>
          <p:cNvPr id="550"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5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52" name="Picture 7" descr="Picture 7"/>
          <p:cNvPicPr>
            <a:picLocks noChangeAspect="1"/>
          </p:cNvPicPr>
          <p:nvPr/>
        </p:nvPicPr>
        <p:blipFill>
          <a:blip r:embed="rId3"/>
          <a:stretch>
            <a:fillRect/>
          </a:stretch>
        </p:blipFill>
        <p:spPr>
          <a:xfrm>
            <a:off x="-970035" y="12773025"/>
            <a:ext cx="3464073" cy="942975"/>
          </a:xfrm>
          <a:prstGeom prst="rect">
            <a:avLst/>
          </a:prstGeom>
          <a:ln w="12700">
            <a:miter lim="400000"/>
          </a:ln>
        </p:spPr>
      </p:pic>
      <p:sp>
        <p:nvSpPr>
          <p:cNvPr id="553" name="TextBox 9"/>
          <p:cNvSpPr txBox="1"/>
          <p:nvPr/>
        </p:nvSpPr>
        <p:spPr>
          <a:xfrm>
            <a:off x="18236108" y="13418193"/>
            <a:ext cx="2218552" cy="436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1600">
                <a:solidFill>
                  <a:srgbClr val="FFFFFF"/>
                </a:solidFill>
                <a:latin typeface="Century Gothic"/>
                <a:ea typeface="Century Gothic"/>
                <a:cs typeface="Century Gothic"/>
                <a:sym typeface="Century Gothic"/>
              </a:defRPr>
            </a:lvl1pPr>
          </a:lstStyle>
          <a:p>
            <a:r>
              <a:t>www.sotepeda247.fi</a:t>
            </a:r>
          </a:p>
        </p:txBody>
      </p:sp>
      <p:pic>
        <p:nvPicPr>
          <p:cNvPr id="554" name="Picture 10" descr="Picture 10"/>
          <p:cNvPicPr>
            <a:picLocks noChangeAspect="1"/>
          </p:cNvPicPr>
          <p:nvPr/>
        </p:nvPicPr>
        <p:blipFill>
          <a:blip r:embed="rId4"/>
          <a:stretch>
            <a:fillRect/>
          </a:stretch>
        </p:blipFill>
        <p:spPr>
          <a:xfrm>
            <a:off x="19114301" y="-73126"/>
            <a:ext cx="7186601" cy="1352407"/>
          </a:xfrm>
          <a:prstGeom prst="rect">
            <a:avLst/>
          </a:prstGeom>
          <a:ln w="12700">
            <a:miter lim="400000"/>
          </a:ln>
        </p:spPr>
      </p:pic>
      <p:pic>
        <p:nvPicPr>
          <p:cNvPr id="555" name="Picture 11" descr="Picture 11"/>
          <p:cNvPicPr>
            <a:picLocks noChangeAspect="1"/>
          </p:cNvPicPr>
          <p:nvPr/>
        </p:nvPicPr>
        <p:blipFill>
          <a:blip r:embed="rId5"/>
          <a:stretch>
            <a:fillRect/>
          </a:stretch>
        </p:blipFill>
        <p:spPr>
          <a:xfrm>
            <a:off x="21495233" y="169198"/>
            <a:ext cx="2423549" cy="945228"/>
          </a:xfrm>
          <a:prstGeom prst="rect">
            <a:avLst/>
          </a:prstGeom>
          <a:ln w="12700">
            <a:miter lim="400000"/>
          </a:ln>
        </p:spPr>
      </p:pic>
      <p:sp>
        <p:nvSpPr>
          <p:cNvPr id="556"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563" name="Otsikkoteksti"/>
          <p:cNvSpPr txBox="1">
            <a:spLocks noGrp="1"/>
          </p:cNvSpPr>
          <p:nvPr>
            <p:ph type="title"/>
          </p:nvPr>
        </p:nvSpPr>
        <p:spPr>
          <a:xfrm>
            <a:off x="1663704" y="3419480"/>
            <a:ext cx="21031201" cy="5705474"/>
          </a:xfrm>
          <a:prstGeom prst="rect">
            <a:avLst/>
          </a:prstGeom>
        </p:spPr>
        <p:txBody>
          <a:bodyPr lIns="91439" tIns="91439" rIns="91439" bIns="91439" anchor="b"/>
          <a:lstStyle>
            <a:lvl1pPr defTabSz="949558">
              <a:defRPr sz="6200"/>
            </a:lvl1pPr>
          </a:lstStyle>
          <a:p>
            <a:r>
              <a:t>Otsikkoteksti</a:t>
            </a:r>
          </a:p>
        </p:txBody>
      </p:sp>
      <p:sp>
        <p:nvSpPr>
          <p:cNvPr id="564" name="Leipätekstin taso yksi…"/>
          <p:cNvSpPr txBox="1">
            <a:spLocks noGrp="1"/>
          </p:cNvSpPr>
          <p:nvPr>
            <p:ph type="body" sz="quarter" idx="1"/>
          </p:nvPr>
        </p:nvSpPr>
        <p:spPr>
          <a:xfrm>
            <a:off x="1663704" y="9178929"/>
            <a:ext cx="21031201" cy="3000375"/>
          </a:xfrm>
          <a:prstGeom prst="rect">
            <a:avLst/>
          </a:prstGeom>
        </p:spPr>
        <p:txBody>
          <a:bodyPr lIns="91439" tIns="91439" rIns="91439" bIns="91439"/>
          <a:lstStyle>
            <a:lvl1pPr marL="0" indent="0" defTabSz="949558">
              <a:spcBef>
                <a:spcPts val="1000"/>
              </a:spcBef>
              <a:buSzTx/>
              <a:buFontTx/>
              <a:buNone/>
              <a:defRPr sz="2400"/>
            </a:lvl1pPr>
            <a:lvl2pPr marL="0" indent="237389" defTabSz="949558">
              <a:spcBef>
                <a:spcPts val="1000"/>
              </a:spcBef>
              <a:buSzTx/>
              <a:buFontTx/>
              <a:buNone/>
              <a:defRPr sz="2400"/>
            </a:lvl2pPr>
            <a:lvl3pPr marL="0" indent="474779" defTabSz="949558">
              <a:spcBef>
                <a:spcPts val="1000"/>
              </a:spcBef>
              <a:buSzTx/>
              <a:buFontTx/>
              <a:buNone/>
              <a:defRPr sz="2400"/>
            </a:lvl3pPr>
            <a:lvl4pPr marL="0" indent="712168" defTabSz="949558">
              <a:spcBef>
                <a:spcPts val="1000"/>
              </a:spcBef>
              <a:buSzTx/>
              <a:buFontTx/>
              <a:buNone/>
              <a:defRPr sz="2400"/>
            </a:lvl4pPr>
            <a:lvl5pPr marL="0" indent="949558" defTabSz="949558">
              <a:spcBef>
                <a:spcPts val="1000"/>
              </a:spcBef>
              <a:buSzTx/>
              <a:buFontTx/>
              <a:buNone/>
              <a:defRPr sz="2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65"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72"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73" name="Leipätekstin taso yksi…"/>
          <p:cNvSpPr txBox="1">
            <a:spLocks noGrp="1"/>
          </p:cNvSpPr>
          <p:nvPr>
            <p:ph type="body" sz="half" idx="1"/>
          </p:nvPr>
        </p:nvSpPr>
        <p:spPr>
          <a:xfrm>
            <a:off x="1676401" y="3651250"/>
            <a:ext cx="10363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7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7"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88"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89"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90"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1"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92"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93"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94" name="TextBox 11"/>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9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1" name="Otsikkoteksti"/>
          <p:cNvSpPr txBox="1">
            <a:spLocks noGrp="1"/>
          </p:cNvSpPr>
          <p:nvPr>
            <p:ph type="title"/>
          </p:nvPr>
        </p:nvSpPr>
        <p:spPr>
          <a:xfrm>
            <a:off x="1679577" y="730254"/>
            <a:ext cx="21031201" cy="2651126"/>
          </a:xfrm>
          <a:prstGeom prst="rect">
            <a:avLst/>
          </a:prstGeom>
        </p:spPr>
        <p:txBody>
          <a:bodyPr lIns="91439" tIns="91439" rIns="91439" bIns="91439"/>
          <a:lstStyle>
            <a:lvl1pPr defTabSz="949558">
              <a:defRPr sz="4400"/>
            </a:lvl1pPr>
          </a:lstStyle>
          <a:p>
            <a:r>
              <a:t>Otsikkoteksti</a:t>
            </a:r>
          </a:p>
        </p:txBody>
      </p:sp>
      <p:sp>
        <p:nvSpPr>
          <p:cNvPr id="582" name="Leipätekstin taso yksi…"/>
          <p:cNvSpPr txBox="1">
            <a:spLocks noGrp="1"/>
          </p:cNvSpPr>
          <p:nvPr>
            <p:ph type="body" sz="quarter" idx="1"/>
          </p:nvPr>
        </p:nvSpPr>
        <p:spPr>
          <a:xfrm>
            <a:off x="1679577" y="3362328"/>
            <a:ext cx="10315576" cy="1647825"/>
          </a:xfrm>
          <a:prstGeom prst="rect">
            <a:avLst/>
          </a:prstGeom>
        </p:spPr>
        <p:txBody>
          <a:bodyPr lIns="91439" tIns="91439" rIns="91439" bIns="91439" anchor="b"/>
          <a:lstStyle>
            <a:lvl1pPr marL="0" indent="0" defTabSz="949558">
              <a:spcBef>
                <a:spcPts val="1000"/>
              </a:spcBef>
              <a:buSzTx/>
              <a:buFontTx/>
              <a:buNone/>
              <a:defRPr sz="2400" b="1"/>
            </a:lvl1pPr>
            <a:lvl2pPr marL="0" indent="237389" defTabSz="949558">
              <a:spcBef>
                <a:spcPts val="1000"/>
              </a:spcBef>
              <a:buSzTx/>
              <a:buFontTx/>
              <a:buNone/>
              <a:defRPr sz="2400" b="1"/>
            </a:lvl2pPr>
            <a:lvl3pPr marL="0" indent="474779" defTabSz="949558">
              <a:spcBef>
                <a:spcPts val="1000"/>
              </a:spcBef>
              <a:buSzTx/>
              <a:buFontTx/>
              <a:buNone/>
              <a:defRPr sz="2400" b="1"/>
            </a:lvl3pPr>
            <a:lvl4pPr marL="0" indent="712168" defTabSz="949558">
              <a:spcBef>
                <a:spcPts val="1000"/>
              </a:spcBef>
              <a:buSzTx/>
              <a:buFontTx/>
              <a:buNone/>
              <a:defRPr sz="2400" b="1"/>
            </a:lvl4pPr>
            <a:lvl5pPr marL="0" indent="949558" defTabSz="949558">
              <a:spcBef>
                <a:spcPts val="1000"/>
              </a:spcBef>
              <a:buSzTx/>
              <a:buFontTx/>
              <a:buNone/>
              <a:defRPr sz="24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83" name="Text Placeholder 4"/>
          <p:cNvSpPr>
            <a:spLocks noGrp="1"/>
          </p:cNvSpPr>
          <p:nvPr>
            <p:ph type="body" sz="quarter" idx="13"/>
          </p:nvPr>
        </p:nvSpPr>
        <p:spPr>
          <a:xfrm>
            <a:off x="12344403" y="3362328"/>
            <a:ext cx="10366377" cy="1647825"/>
          </a:xfrm>
          <a:prstGeom prst="rect">
            <a:avLst/>
          </a:prstGeom>
        </p:spPr>
        <p:txBody>
          <a:bodyPr lIns="91439" tIns="91439" rIns="91439" bIns="91439" anchor="b"/>
          <a:lstStyle/>
          <a:p>
            <a:pPr marL="0" indent="0" defTabSz="949558">
              <a:spcBef>
                <a:spcPts val="1000"/>
              </a:spcBef>
              <a:buSzTx/>
              <a:buFontTx/>
              <a:buNone/>
              <a:defRPr sz="2400" b="1"/>
            </a:pPr>
            <a:endParaRPr/>
          </a:p>
        </p:txBody>
      </p:sp>
      <p:sp>
        <p:nvSpPr>
          <p:cNvPr id="58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91"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9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9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60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07" name="Leipätekstin taso yksi…"/>
          <p:cNvSpPr txBox="1">
            <a:spLocks noGrp="1"/>
          </p:cNvSpPr>
          <p:nvPr>
            <p:ph type="body" sz="half" idx="1"/>
          </p:nvPr>
        </p:nvSpPr>
        <p:spPr>
          <a:xfrm>
            <a:off x="10366375" y="1974854"/>
            <a:ext cx="12344404" cy="9747251"/>
          </a:xfrm>
          <a:prstGeom prst="rect">
            <a:avLst/>
          </a:prstGeom>
        </p:spPr>
        <p:txBody>
          <a:bodyPr lIns="91439" tIns="91439" rIns="91439" bIns="91439"/>
          <a:lstStyle>
            <a:lvl1pPr marL="237389" indent="-237389" defTabSz="949558">
              <a:spcBef>
                <a:spcPts val="1000"/>
              </a:spcBef>
              <a:defRPr sz="3200"/>
            </a:lvl1pPr>
            <a:lvl2pPr marL="508692" indent="-271302" defTabSz="949558">
              <a:spcBef>
                <a:spcPts val="1000"/>
              </a:spcBef>
              <a:defRPr sz="3200"/>
            </a:lvl2pPr>
            <a:lvl3pPr marL="791298" indent="-316519" defTabSz="949558">
              <a:spcBef>
                <a:spcPts val="1000"/>
              </a:spcBef>
              <a:defRPr sz="3200"/>
            </a:lvl3pPr>
            <a:lvl4pPr marL="1091993" indent="-379824" defTabSz="949558">
              <a:spcBef>
                <a:spcPts val="1000"/>
              </a:spcBef>
              <a:defRPr sz="3200"/>
            </a:lvl4pPr>
            <a:lvl5pPr marL="1329383" indent="-379824" defTabSz="949558">
              <a:spcBef>
                <a:spcPts val="1000"/>
              </a:spcBef>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08" name="Text Placeholder 3"/>
          <p:cNvSpPr>
            <a:spLocks noGrp="1"/>
          </p:cNvSpPr>
          <p:nvPr>
            <p:ph type="body" sz="quarter" idx="13"/>
          </p:nvPr>
        </p:nvSpPr>
        <p:spPr>
          <a:xfrm>
            <a:off x="1679578" y="4114800"/>
            <a:ext cx="7864476" cy="7623176"/>
          </a:xfrm>
          <a:prstGeom prst="rect">
            <a:avLst/>
          </a:prstGeom>
        </p:spPr>
        <p:txBody>
          <a:bodyPr lIns="91439" tIns="91439" rIns="91439" bIns="91439"/>
          <a:lstStyle/>
          <a:p>
            <a:pPr marL="0" indent="0" defTabSz="949558">
              <a:spcBef>
                <a:spcPts val="1000"/>
              </a:spcBef>
              <a:buSzTx/>
              <a:buFontTx/>
              <a:buNone/>
              <a:defRPr sz="1600"/>
            </a:pPr>
            <a:endParaRPr/>
          </a:p>
        </p:txBody>
      </p:sp>
      <p:sp>
        <p:nvSpPr>
          <p:cNvPr id="60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1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17" name="Picture Placeholder 2"/>
          <p:cNvSpPr>
            <a:spLocks noGrp="1"/>
          </p:cNvSpPr>
          <p:nvPr>
            <p:ph type="pic" sz="half" idx="13"/>
          </p:nvPr>
        </p:nvSpPr>
        <p:spPr>
          <a:xfrm>
            <a:off x="10366375" y="1974854"/>
            <a:ext cx="12344404" cy="9747251"/>
          </a:xfrm>
          <a:prstGeom prst="rect">
            <a:avLst/>
          </a:prstGeom>
          <a:ln w="12700"/>
        </p:spPr>
        <p:txBody>
          <a:bodyPr lIns="91439" tIns="45719" rIns="91439" bIns="45719">
            <a:noAutofit/>
          </a:bodyPr>
          <a:lstStyle/>
          <a:p>
            <a:endParaRPr/>
          </a:p>
        </p:txBody>
      </p:sp>
      <p:sp>
        <p:nvSpPr>
          <p:cNvPr id="618" name="Leipätekstin taso yksi…"/>
          <p:cNvSpPr txBox="1">
            <a:spLocks noGrp="1"/>
          </p:cNvSpPr>
          <p:nvPr>
            <p:ph type="body" sz="quarter" idx="1"/>
          </p:nvPr>
        </p:nvSpPr>
        <p:spPr>
          <a:xfrm>
            <a:off x="1679577" y="4114800"/>
            <a:ext cx="7864477" cy="7623176"/>
          </a:xfrm>
          <a:prstGeom prst="rect">
            <a:avLst/>
          </a:prstGeom>
        </p:spPr>
        <p:txBody>
          <a:bodyPr lIns="91439" tIns="91439" rIns="91439" bIns="91439"/>
          <a:lstStyle>
            <a:lvl1pPr marL="0" indent="0" defTabSz="949558">
              <a:spcBef>
                <a:spcPts val="1000"/>
              </a:spcBef>
              <a:buSzTx/>
              <a:buFontTx/>
              <a:buNone/>
              <a:defRPr sz="1600"/>
            </a:lvl1pPr>
            <a:lvl2pPr marL="0" indent="237389" defTabSz="949558">
              <a:spcBef>
                <a:spcPts val="1000"/>
              </a:spcBef>
              <a:buSzTx/>
              <a:buFontTx/>
              <a:buNone/>
              <a:defRPr sz="1600"/>
            </a:lvl2pPr>
            <a:lvl3pPr marL="0" indent="474779" defTabSz="949558">
              <a:spcBef>
                <a:spcPts val="1000"/>
              </a:spcBef>
              <a:buSzTx/>
              <a:buFontTx/>
              <a:buNone/>
              <a:defRPr sz="1600"/>
            </a:lvl3pPr>
            <a:lvl4pPr marL="0" indent="712168" defTabSz="949558">
              <a:spcBef>
                <a:spcPts val="1000"/>
              </a:spcBef>
              <a:buSzTx/>
              <a:buFontTx/>
              <a:buNone/>
              <a:defRPr sz="1600"/>
            </a:lvl4pPr>
            <a:lvl5pPr marL="0" indent="949558" defTabSz="949558">
              <a:spcBef>
                <a:spcPts val="1000"/>
              </a:spcBef>
              <a:buSzTx/>
              <a:buFontTx/>
              <a:buNone/>
              <a:defRPr sz="1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1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626"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627"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28"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36"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37" name="Otsikkoteksti"/>
          <p:cNvSpPr txBox="1">
            <a:spLocks noGrp="1"/>
          </p:cNvSpPr>
          <p:nvPr>
            <p:ph type="title"/>
          </p:nvPr>
        </p:nvSpPr>
        <p:spPr>
          <a:xfrm>
            <a:off x="1663700" y="3419476"/>
            <a:ext cx="21031200" cy="5705474"/>
          </a:xfrm>
          <a:prstGeom prst="rect">
            <a:avLst/>
          </a:prstGeom>
        </p:spPr>
        <p:txBody>
          <a:bodyPr lIns="91439" tIns="91439" rIns="91439" bIns="91439" anchor="b"/>
          <a:lstStyle>
            <a:lvl1pPr>
              <a:defRPr sz="12000"/>
            </a:lvl1pPr>
          </a:lstStyle>
          <a:p>
            <a:r>
              <a:t>Otsikkoteksti</a:t>
            </a:r>
          </a:p>
        </p:txBody>
      </p:sp>
      <p:sp>
        <p:nvSpPr>
          <p:cNvPr id="638" name="Leipätekstin taso yksi…"/>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39"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40" name="Picture 7" descr="Picture 7"/>
          <p:cNvPicPr>
            <a:picLocks noChangeAspect="1"/>
          </p:cNvPicPr>
          <p:nvPr/>
        </p:nvPicPr>
        <p:blipFill>
          <a:blip r:embed="rId5"/>
          <a:stretch>
            <a:fillRect/>
          </a:stretch>
        </p:blipFill>
        <p:spPr>
          <a:xfrm>
            <a:off x="-544287" y="12146608"/>
            <a:ext cx="1862928" cy="1677357"/>
          </a:xfrm>
          <a:prstGeom prst="rect">
            <a:avLst/>
          </a:prstGeom>
          <a:ln w="12700">
            <a:miter lim="400000"/>
          </a:ln>
        </p:spPr>
      </p:pic>
      <p:pic>
        <p:nvPicPr>
          <p:cNvPr id="641" name="Picture 8" descr="Picture 8"/>
          <p:cNvPicPr>
            <a:picLocks noChangeAspect="1"/>
          </p:cNvPicPr>
          <p:nvPr/>
        </p:nvPicPr>
        <p:blipFill>
          <a:blip r:embed="rId6"/>
          <a:stretch>
            <a:fillRect/>
          </a:stretch>
        </p:blipFill>
        <p:spPr>
          <a:xfrm>
            <a:off x="-379563" y="663568"/>
            <a:ext cx="23912424" cy="7076607"/>
          </a:xfrm>
          <a:prstGeom prst="rect">
            <a:avLst/>
          </a:prstGeom>
          <a:ln w="12700">
            <a:miter lim="400000"/>
          </a:ln>
        </p:spPr>
      </p:pic>
      <p:pic>
        <p:nvPicPr>
          <p:cNvPr id="642" name="Picture 9" descr="Picture 9"/>
          <p:cNvPicPr>
            <a:picLocks noChangeAspect="1"/>
          </p:cNvPicPr>
          <p:nvPr/>
        </p:nvPicPr>
        <p:blipFill>
          <a:blip r:embed="rId6"/>
          <a:stretch>
            <a:fillRect/>
          </a:stretch>
        </p:blipFill>
        <p:spPr>
          <a:xfrm>
            <a:off x="-379563" y="7127861"/>
            <a:ext cx="23912424" cy="2516881"/>
          </a:xfrm>
          <a:prstGeom prst="rect">
            <a:avLst/>
          </a:prstGeom>
          <a:ln w="12700">
            <a:miter lim="400000"/>
          </a:ln>
        </p:spPr>
      </p:pic>
      <p:pic>
        <p:nvPicPr>
          <p:cNvPr id="643"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44"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45"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652"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53"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54" name="Otsikkoteksti"/>
          <p:cNvSpPr txBox="1">
            <a:spLocks noGrp="1"/>
          </p:cNvSpPr>
          <p:nvPr>
            <p:ph type="title"/>
          </p:nvPr>
        </p:nvSpPr>
        <p:spPr>
          <a:xfrm>
            <a:off x="3048000" y="2244725"/>
            <a:ext cx="18288000" cy="4775201"/>
          </a:xfrm>
          <a:prstGeom prst="rect">
            <a:avLst/>
          </a:prstGeom>
        </p:spPr>
        <p:txBody>
          <a:bodyPr lIns="91439" tIns="91439" rIns="91439" bIns="91439" anchor="b"/>
          <a:lstStyle>
            <a:lvl1pPr algn="ctr">
              <a:defRPr sz="12000"/>
            </a:lvl1pPr>
          </a:lstStyle>
          <a:p>
            <a:r>
              <a:t>Otsikkoteksti</a:t>
            </a:r>
          </a:p>
        </p:txBody>
      </p:sp>
      <p:sp>
        <p:nvSpPr>
          <p:cNvPr id="655"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56" name="Picture 6" descr="Picture 6"/>
          <p:cNvPicPr>
            <a:picLocks noChangeAspect="1"/>
          </p:cNvPicPr>
          <p:nvPr/>
        </p:nvPicPr>
        <p:blipFill>
          <a:blip r:embed="rId4"/>
          <a:stretch>
            <a:fillRect/>
          </a:stretch>
        </p:blipFill>
        <p:spPr>
          <a:xfrm>
            <a:off x="0" y="0"/>
            <a:ext cx="24387261" cy="13823724"/>
          </a:xfrm>
          <a:prstGeom prst="rect">
            <a:avLst/>
          </a:prstGeom>
          <a:ln w="12700">
            <a:miter lim="400000"/>
          </a:ln>
        </p:spPr>
      </p:pic>
      <p:pic>
        <p:nvPicPr>
          <p:cNvPr id="657" name="Picture 7" descr="Picture 7"/>
          <p:cNvPicPr>
            <a:picLocks noChangeAspect="1"/>
          </p:cNvPicPr>
          <p:nvPr/>
        </p:nvPicPr>
        <p:blipFill>
          <a:blip r:embed="rId5"/>
          <a:stretch>
            <a:fillRect/>
          </a:stretch>
        </p:blipFill>
        <p:spPr>
          <a:xfrm>
            <a:off x="522516" y="1645920"/>
            <a:ext cx="22402801" cy="10611847"/>
          </a:xfrm>
          <a:prstGeom prst="rect">
            <a:avLst/>
          </a:prstGeom>
          <a:ln w="12700">
            <a:miter lim="400000"/>
          </a:ln>
        </p:spPr>
      </p:pic>
      <p:pic>
        <p:nvPicPr>
          <p:cNvPr id="658" name="Picture 9" descr="Picture 9"/>
          <p:cNvPicPr>
            <a:picLocks noChangeAspect="1"/>
          </p:cNvPicPr>
          <p:nvPr/>
        </p:nvPicPr>
        <p:blipFill>
          <a:blip r:embed="rId6"/>
          <a:stretch>
            <a:fillRect/>
          </a:stretch>
        </p:blipFill>
        <p:spPr>
          <a:xfrm>
            <a:off x="-1341074" y="11278755"/>
            <a:ext cx="4672103" cy="2544969"/>
          </a:xfrm>
          <a:prstGeom prst="rect">
            <a:avLst/>
          </a:prstGeom>
          <a:ln w="12700">
            <a:miter lim="400000"/>
          </a:ln>
        </p:spPr>
      </p:pic>
      <p:pic>
        <p:nvPicPr>
          <p:cNvPr id="659"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60"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61"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68" name="Picture 6" descr="Picture 6"/>
          <p:cNvPicPr>
            <a:picLocks noChangeAspect="1"/>
          </p:cNvPicPr>
          <p:nvPr/>
        </p:nvPicPr>
        <p:blipFill>
          <a:blip r:embed="rId2"/>
          <a:stretch>
            <a:fillRect/>
          </a:stretch>
        </p:blipFill>
        <p:spPr>
          <a:xfrm>
            <a:off x="20407281" y="-178185"/>
            <a:ext cx="5391319" cy="2764976"/>
          </a:xfrm>
          <a:prstGeom prst="rect">
            <a:avLst/>
          </a:prstGeom>
          <a:ln w="12700">
            <a:miter lim="400000"/>
          </a:ln>
        </p:spPr>
      </p:pic>
      <p:pic>
        <p:nvPicPr>
          <p:cNvPr id="669" name="Picture 7" descr="Picture 7"/>
          <p:cNvPicPr>
            <a:picLocks noChangeAspect="1"/>
          </p:cNvPicPr>
          <p:nvPr/>
        </p:nvPicPr>
        <p:blipFill>
          <a:blip r:embed="rId3"/>
          <a:stretch>
            <a:fillRect/>
          </a:stretch>
        </p:blipFill>
        <p:spPr>
          <a:xfrm>
            <a:off x="22166051" y="321764"/>
            <a:ext cx="1945573" cy="1948545"/>
          </a:xfrm>
          <a:prstGeom prst="rect">
            <a:avLst/>
          </a:prstGeom>
          <a:ln w="12700">
            <a:miter lim="400000"/>
          </a:ln>
        </p:spPr>
      </p:pic>
      <p:sp>
        <p:nvSpPr>
          <p:cNvPr id="670" name="Otsikkoteksti"/>
          <p:cNvSpPr txBox="1">
            <a:spLocks noGrp="1"/>
          </p:cNvSpPr>
          <p:nvPr>
            <p:ph type="title"/>
          </p:nvPr>
        </p:nvSpPr>
        <p:spPr>
          <a:xfrm>
            <a:off x="1676404" y="730251"/>
            <a:ext cx="21031201" cy="2651127"/>
          </a:xfrm>
          <a:prstGeom prst="rect">
            <a:avLst/>
          </a:prstGeom>
        </p:spPr>
        <p:txBody>
          <a:bodyPr lIns="91439" tIns="91439" rIns="91439" bIns="91439"/>
          <a:lstStyle/>
          <a:p>
            <a:r>
              <a:t>Otsikkoteksti</a:t>
            </a:r>
          </a:p>
        </p:txBody>
      </p:sp>
      <p:sp>
        <p:nvSpPr>
          <p:cNvPr id="67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3pPr marL="1554479" indent="-640079"/>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72" name="Picture 6" descr="Picture 6"/>
          <p:cNvPicPr>
            <a:picLocks noChangeAspect="1"/>
          </p:cNvPicPr>
          <p:nvPr/>
        </p:nvPicPr>
        <p:blipFill>
          <a:blip r:embed="rId4"/>
          <a:stretch>
            <a:fillRect/>
          </a:stretch>
        </p:blipFill>
        <p:spPr>
          <a:xfrm>
            <a:off x="892630" y="13248183"/>
            <a:ext cx="23491371" cy="467819"/>
          </a:xfrm>
          <a:prstGeom prst="rect">
            <a:avLst/>
          </a:prstGeom>
          <a:ln w="12700">
            <a:miter lim="400000"/>
          </a:ln>
        </p:spPr>
      </p:pic>
      <p:pic>
        <p:nvPicPr>
          <p:cNvPr id="673" name="Picture 7" descr="Picture 7"/>
          <p:cNvPicPr>
            <a:picLocks noChangeAspect="1"/>
          </p:cNvPicPr>
          <p:nvPr/>
        </p:nvPicPr>
        <p:blipFill>
          <a:blip r:embed="rId5"/>
          <a:stretch>
            <a:fillRect/>
          </a:stretch>
        </p:blipFill>
        <p:spPr>
          <a:xfrm>
            <a:off x="-533396" y="12353928"/>
            <a:ext cx="1948540" cy="1362075"/>
          </a:xfrm>
          <a:prstGeom prst="rect">
            <a:avLst/>
          </a:prstGeom>
          <a:ln w="12700">
            <a:miter lim="400000"/>
          </a:ln>
        </p:spPr>
      </p:pic>
      <p:sp>
        <p:nvSpPr>
          <p:cNvPr id="674" name="TextBox 8"/>
          <p:cNvSpPr txBox="1"/>
          <p:nvPr/>
        </p:nvSpPr>
        <p:spPr>
          <a:xfrm>
            <a:off x="21193563" y="13181055"/>
            <a:ext cx="3230038"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675" name="Dian numero"/>
          <p:cNvSpPr txBox="1">
            <a:spLocks noGrp="1"/>
          </p:cNvSpPr>
          <p:nvPr>
            <p:ph type="sldNum" sz="quarter" idx="2"/>
          </p:nvPr>
        </p:nvSpPr>
        <p:spPr>
          <a:xfrm>
            <a:off x="22203054" y="12835873"/>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2"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03"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04" name="Otsikkoteksti"/>
          <p:cNvSpPr txBox="1">
            <a:spLocks noGrp="1"/>
          </p:cNvSpPr>
          <p:nvPr>
            <p:ph type="title"/>
          </p:nvPr>
        </p:nvSpPr>
        <p:spPr>
          <a:xfrm>
            <a:off x="1676400" y="730250"/>
            <a:ext cx="21031200" cy="2651126"/>
          </a:xfrm>
          <a:prstGeom prst="rect">
            <a:avLst/>
          </a:prstGeom>
        </p:spPr>
        <p:txBody>
          <a:bodyPr/>
          <a:lstStyle/>
          <a:p>
            <a:r>
              <a:t>Otsikkoteksti</a:t>
            </a:r>
          </a:p>
        </p:txBody>
      </p:sp>
      <p:pic>
        <p:nvPicPr>
          <p:cNvPr id="105"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06"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07" name="TextBox 7"/>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0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28"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29"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30"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31"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32"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133" name="TextBox 7"/>
          <p:cNvSpPr txBox="1"/>
          <p:nvPr/>
        </p:nvSpPr>
        <p:spPr>
          <a:xfrm>
            <a:off x="20990459" y="13217526"/>
            <a:ext cx="3230034"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34"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35"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36" name="TextBox 10"/>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37"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4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46"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47"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148"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149"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50"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51"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5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159" name="Otsikkoteksti"/>
          <p:cNvSpPr txBox="1">
            <a:spLocks noGrp="1"/>
          </p:cNvSpPr>
          <p:nvPr>
            <p:ph type="title"/>
          </p:nvPr>
        </p:nvSpPr>
        <p:spPr>
          <a:prstGeom prst="rect">
            <a:avLst/>
          </a:prstGeom>
        </p:spPr>
        <p:txBody>
          <a:bodyPr/>
          <a:lstStyle/>
          <a:p>
            <a:r>
              <a:t>Otsikkoteksti</a:t>
            </a:r>
          </a:p>
        </p:txBody>
      </p:sp>
      <p:sp>
        <p:nvSpPr>
          <p:cNvPr id="160" name="Leipätekstin taso yksi…"/>
          <p:cNvSpPr txBox="1">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6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0"/>
          <a:stretch>
            <a:fillRect/>
          </a:stretch>
        </p:blipFill>
        <p:spPr>
          <a:xfrm>
            <a:off x="20407278" y="-178186"/>
            <a:ext cx="5391321" cy="2764978"/>
          </a:xfrm>
          <a:prstGeom prst="rect">
            <a:avLst/>
          </a:prstGeom>
          <a:ln w="12700">
            <a:miter lim="400000"/>
          </a:ln>
        </p:spPr>
      </p:pic>
      <p:pic>
        <p:nvPicPr>
          <p:cNvPr id="3" name="Picture 7" descr="Picture 7"/>
          <p:cNvPicPr>
            <a:picLocks noChangeAspect="1"/>
          </p:cNvPicPr>
          <p:nvPr/>
        </p:nvPicPr>
        <p:blipFill>
          <a:blip r:embed="rId61"/>
          <a:stretch>
            <a:fillRect/>
          </a:stretch>
        </p:blipFill>
        <p:spPr>
          <a:xfrm>
            <a:off x="22166050" y="321764"/>
            <a:ext cx="1945575" cy="1948546"/>
          </a:xfrm>
          <a:prstGeom prst="rect">
            <a:avLst/>
          </a:prstGeom>
          <a:ln w="12700">
            <a:miter lim="400000"/>
          </a:ln>
        </p:spPr>
      </p:pic>
      <p:pic>
        <p:nvPicPr>
          <p:cNvPr id="4" name="Picture 6" descr="Picture 6"/>
          <p:cNvPicPr>
            <a:picLocks noChangeAspect="1"/>
          </p:cNvPicPr>
          <p:nvPr/>
        </p:nvPicPr>
        <p:blipFill>
          <a:blip r:embed="rId62"/>
          <a:stretch>
            <a:fillRect/>
          </a:stretch>
        </p:blipFill>
        <p:spPr>
          <a:xfrm>
            <a:off x="-544288" y="12146608"/>
            <a:ext cx="1862931" cy="1677359"/>
          </a:xfrm>
          <a:prstGeom prst="rect">
            <a:avLst/>
          </a:prstGeom>
          <a:ln w="12700">
            <a:miter lim="400000"/>
          </a:ln>
        </p:spPr>
      </p:pic>
      <p:pic>
        <p:nvPicPr>
          <p:cNvPr id="5" name="Picture 12" descr="Picture 12"/>
          <p:cNvPicPr>
            <a:picLocks noChangeAspect="1"/>
          </p:cNvPicPr>
          <p:nvPr/>
        </p:nvPicPr>
        <p:blipFill>
          <a:blip r:embed="rId60"/>
          <a:stretch>
            <a:fillRect/>
          </a:stretch>
        </p:blipFill>
        <p:spPr>
          <a:xfrm>
            <a:off x="20407278" y="-178186"/>
            <a:ext cx="5391321" cy="2764978"/>
          </a:xfrm>
          <a:prstGeom prst="rect">
            <a:avLst/>
          </a:prstGeom>
          <a:ln w="12700">
            <a:miter lim="400000"/>
          </a:ln>
        </p:spPr>
      </p:pic>
      <p:pic>
        <p:nvPicPr>
          <p:cNvPr id="6" name="Picture 13" descr="Picture 13"/>
          <p:cNvPicPr>
            <a:picLocks noChangeAspect="1"/>
          </p:cNvPicPr>
          <p:nvPr/>
        </p:nvPicPr>
        <p:blipFill>
          <a:blip r:embed="rId61"/>
          <a:stretch>
            <a:fillRect/>
          </a:stretch>
        </p:blipFill>
        <p:spPr>
          <a:xfrm>
            <a:off x="22166050" y="321764"/>
            <a:ext cx="1945575" cy="1948546"/>
          </a:xfrm>
          <a:prstGeom prst="rect">
            <a:avLst/>
          </a:prstGeom>
          <a:ln w="12700">
            <a:miter lim="400000"/>
          </a:ln>
        </p:spPr>
      </p:pic>
      <p:sp>
        <p:nvSpPr>
          <p:cNvPr id="7" name="Otsikkoteksti"/>
          <p:cNvSpPr txBox="1">
            <a:spLocks noGrp="1"/>
          </p:cNvSpPr>
          <p:nvPr>
            <p:ph type="title"/>
          </p:nvPr>
        </p:nvSpPr>
        <p:spPr>
          <a:xfrm>
            <a:off x="1676400" y="730250"/>
            <a:ext cx="20378061"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ctr">
            <a:normAutofit/>
          </a:bodyPr>
          <a:lstStyle/>
          <a:p>
            <a:r>
              <a:t>Otsikkoteksti</a:t>
            </a:r>
          </a:p>
        </p:txBody>
      </p:sp>
      <p:sp>
        <p:nvSpPr>
          <p:cNvPr id="8" name="Leipätekstin taso yksi…"/>
          <p:cNvSpPr txBox="1">
            <a:spLocks noGrp="1"/>
          </p:cNvSpPr>
          <p:nvPr>
            <p:ph type="body" idx="1"/>
          </p:nvPr>
        </p:nvSpPr>
        <p:spPr>
          <a:xfrm>
            <a:off x="1676400" y="3381376"/>
            <a:ext cx="21031200" cy="87026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ormAutofit/>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 name="Dian numero"/>
          <p:cNvSpPr txBox="1">
            <a:spLocks noGrp="1"/>
          </p:cNvSpPr>
          <p:nvPr>
            <p:ph type="sldNum" sz="quarter" idx="2"/>
          </p:nvPr>
        </p:nvSpPr>
        <p:spPr>
          <a:xfrm>
            <a:off x="22707600" y="12224386"/>
            <a:ext cx="1518815" cy="1706877"/>
          </a:xfrm>
          <a:prstGeom prst="rect">
            <a:avLst/>
          </a:prstGeom>
          <a:ln w="25400">
            <a:miter lim="400000"/>
          </a:ln>
        </p:spPr>
        <p:txBody>
          <a:bodyPr wrap="none" lIns="91437" tIns="91437" rIns="91437" bIns="91437" anchor="ctr">
            <a:spAutoFit/>
          </a:bodyPr>
          <a:lstStyle>
            <a:lvl1pPr defTabSz="1828800">
              <a:lnSpc>
                <a:spcPct val="90000"/>
              </a:lnSpc>
              <a:defRPr sz="8800">
                <a:latin typeface="Avenir Black"/>
                <a:ea typeface="Avenir Black"/>
                <a:cs typeface="Avenir Black"/>
                <a:sym typeface="Avenir Blac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9pPr>
    </p:bodyStyle>
    <p:other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innovationenglish.sites.ku.dk/metode/plan-the-pitch-with-nabc/"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designkit.org/methods/37"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cuckooworkout.com/en/" TargetMode="External"/><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designkit.org/methods/37" TargetMode="External"/><Relationship Id="rId2" Type="http://schemas.openxmlformats.org/officeDocument/2006/relationships/hyperlink" Target="https://www.ornamo.fi/fi/kysymys/yleisia-pitchaus-vinkkeja/" TargetMode="External"/><Relationship Id="rId1" Type="http://schemas.openxmlformats.org/officeDocument/2006/relationships/slideLayout" Target="../slideLayouts/slideLayout18.xml"/><Relationship Id="rId6" Type="http://schemas.openxmlformats.org/officeDocument/2006/relationships/hyperlink" Target="https://ajatuskatkoja.com/2017/03/15/pitchaus-projektipaallikon-tyokaluna/" TargetMode="External"/><Relationship Id="rId5" Type="http://schemas.openxmlformats.org/officeDocument/2006/relationships/hyperlink" Target="https://www.unibz.it/assets/Documents/Faculty-Economics/unibz-Econ-Entrepreneurship-NABC-Intro.pdf" TargetMode="External"/><Relationship Id="rId4" Type="http://schemas.openxmlformats.org/officeDocument/2006/relationships/hyperlink" Target="https://c84.io/nab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3"/>
          <p:cNvSpPr txBox="1"/>
          <p:nvPr/>
        </p:nvSpPr>
        <p:spPr>
          <a:xfrm>
            <a:off x="3048000" y="5756728"/>
            <a:ext cx="18288000" cy="322901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fontScale="62500" lnSpcReduction="20000"/>
          </a:bodyPr>
          <a:lstStyle>
            <a:lvl1pPr algn="ctr" defTabSz="1828800">
              <a:lnSpc>
                <a:spcPct val="90000"/>
              </a:lnSpc>
              <a:defRPr sz="12000" b="1">
                <a:solidFill>
                  <a:schemeClr val="accent2"/>
                </a:solidFill>
              </a:defRPr>
            </a:lvl1pPr>
          </a:lstStyle>
          <a:p>
            <a:r>
              <a:rPr lang="fi-FI" dirty="0" err="1"/>
              <a:t>Marknadsföringstal</a:t>
            </a:r>
            <a:r>
              <a:rPr lang="fi-FI" dirty="0"/>
              <a:t> (</a:t>
            </a:r>
            <a:r>
              <a:rPr lang="fi-FI" dirty="0" err="1"/>
              <a:t>pitch</a:t>
            </a:r>
            <a:r>
              <a:rPr lang="fi-FI" dirty="0"/>
              <a:t>)</a:t>
            </a:r>
            <a:br>
              <a:rPr lang="fi-FI" dirty="0"/>
            </a:br>
            <a:r>
              <a:rPr lang="fi-FI" dirty="0"/>
              <a:t>för </a:t>
            </a:r>
            <a:r>
              <a:rPr lang="fi-FI" dirty="0" err="1"/>
              <a:t>att</a:t>
            </a:r>
            <a:r>
              <a:rPr lang="fi-FI" dirty="0"/>
              <a:t> </a:t>
            </a:r>
            <a:r>
              <a:rPr lang="fi-FI" dirty="0" err="1"/>
              <a:t>presentera</a:t>
            </a:r>
            <a:r>
              <a:rPr lang="fi-FI" dirty="0"/>
              <a:t> </a:t>
            </a:r>
            <a:r>
              <a:rPr lang="fi-FI" dirty="0" err="1"/>
              <a:t>konceptet</a:t>
            </a:r>
            <a:r>
              <a:rPr lang="fi-FI" dirty="0"/>
              <a:t> </a:t>
            </a:r>
            <a:r>
              <a:rPr lang="fi-FI" dirty="0" err="1"/>
              <a:t>samt</a:t>
            </a:r>
            <a:r>
              <a:rPr lang="fi-FI" dirty="0"/>
              <a:t> </a:t>
            </a:r>
            <a:r>
              <a:rPr lang="fi-FI" dirty="0" err="1"/>
              <a:t>uppgift</a:t>
            </a:r>
            <a:br>
              <a:rPr lang="fi-FI" dirty="0"/>
            </a:br>
            <a:r>
              <a:rPr lang="fi-FI" dirty="0" err="1"/>
              <a:t>Prototyperingsfasen</a:t>
            </a:r>
            <a:endParaRPr dirty="0"/>
          </a:p>
        </p:txBody>
      </p:sp>
      <p:sp>
        <p:nvSpPr>
          <p:cNvPr id="685" name="TextBox 1"/>
          <p:cNvSpPr txBox="1"/>
          <p:nvPr/>
        </p:nvSpPr>
        <p:spPr>
          <a:xfrm>
            <a:off x="19232612" y="10792269"/>
            <a:ext cx="2839453"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a:solidFill>
                  <a:schemeClr val="accent3"/>
                </a:solidFill>
              </a:defRPr>
            </a:lvl1pPr>
          </a:lstStyle>
          <a:p>
            <a:r>
              <a:t>CC BY-SA 4.0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689" name="Ryhmähaastattelun avulla pääset nopeasti ymmärrykseen ihmisistä ja heidän tarpeistaan sekä koko kehittämisympäristöstä ja sen jäsenten välisestä dynamiikasta."/>
          <p:cNvSpPr txBox="1"/>
          <p:nvPr/>
        </p:nvSpPr>
        <p:spPr>
          <a:xfrm>
            <a:off x="1079500" y="4717373"/>
            <a:ext cx="13847641" cy="46166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t">
            <a:spAutoFit/>
          </a:bodyPr>
          <a:lstStyle>
            <a:lvl1pPr>
              <a:defRPr sz="7200">
                <a:latin typeface="Calibri Light"/>
                <a:ea typeface="Calibri Light"/>
                <a:cs typeface="Calibri Light"/>
                <a:sym typeface="Calibri Light"/>
              </a:defRPr>
            </a:lvl1pPr>
          </a:lstStyle>
          <a:p>
            <a:r>
              <a:rPr lang="sv-SE" dirty="0">
                <a:latin typeface="Calibri" panose="020F0502020204030204" pitchFamily="34" charset="0"/>
                <a:cs typeface="Calibri" panose="020F0502020204030204" pitchFamily="34" charset="0"/>
              </a:rPr>
              <a:t>Syftet med försäljningsplanen är att noggrant beskriva den centrala idén och helhetsbilden av det utvecklade servicekonceptet.</a:t>
            </a:r>
            <a:endParaRPr dirty="0"/>
          </a:p>
        </p:txBody>
      </p:sp>
      <p:pic>
        <p:nvPicPr>
          <p:cNvPr id="690" name="The-Group-Interview.jpg" descr="The-Group-Interview.jpg"/>
          <p:cNvPicPr>
            <a:picLocks noChangeAspect="1"/>
          </p:cNvPicPr>
          <p:nvPr/>
        </p:nvPicPr>
        <p:blipFill>
          <a:blip r:embed="rId2"/>
          <a:srcRect l="26608" r="27568"/>
          <a:stretch>
            <a:fillRect/>
          </a:stretch>
        </p:blipFill>
        <p:spPr>
          <a:xfrm>
            <a:off x="15203295" y="-1"/>
            <a:ext cx="9429779" cy="13716001"/>
          </a:xfrm>
          <a:prstGeom prst="rect">
            <a:avLst/>
          </a:prstGeom>
          <a:ln w="12700">
            <a:miter lim="400000"/>
          </a:ln>
        </p:spPr>
      </p:pic>
      <p:sp>
        <p:nvSpPr>
          <p:cNvPr id="688" name="Ryhmähaastattelu"/>
          <p:cNvSpPr txBox="1">
            <a:spLocks noGrp="1"/>
          </p:cNvSpPr>
          <p:nvPr>
            <p:ph type="title"/>
          </p:nvPr>
        </p:nvSpPr>
        <p:spPr>
          <a:xfrm>
            <a:off x="1079500" y="580293"/>
            <a:ext cx="22227822" cy="2852670"/>
          </a:xfrm>
          <a:prstGeom prst="rect">
            <a:avLst/>
          </a:prstGeom>
        </p:spPr>
        <p:txBody>
          <a:bodyPr lIns="91439" tIns="91439" rIns="91439" bIns="91439">
            <a:noAutofit/>
          </a:bodyPr>
          <a:lstStyle>
            <a:lvl1pPr>
              <a:defRPr sz="12000" b="1">
                <a:latin typeface="Calibri-Bold"/>
                <a:ea typeface="Calibri-Bold"/>
                <a:cs typeface="Calibri-Bold"/>
                <a:sym typeface="Calibri-Bold"/>
              </a:defRPr>
            </a:lvl1pPr>
          </a:lstStyle>
          <a:p>
            <a:r>
              <a:rPr lang="fi-FI" sz="7200" dirty="0" err="1"/>
              <a:t>Marknadföringsplan</a:t>
            </a:r>
            <a:r>
              <a:rPr lang="fi-FI" sz="7200" dirty="0"/>
              <a:t> för </a:t>
            </a:r>
            <a:br>
              <a:rPr lang="fi-FI" sz="7200" dirty="0"/>
            </a:br>
            <a:r>
              <a:rPr lang="fi-FI" sz="7200" dirty="0" err="1"/>
              <a:t>demonstration</a:t>
            </a:r>
            <a:r>
              <a:rPr lang="fi-FI" sz="7200" dirty="0"/>
              <a:t> av </a:t>
            </a:r>
            <a:r>
              <a:rPr lang="fi-FI" sz="7200" dirty="0" err="1"/>
              <a:t>servicekoncept</a:t>
            </a:r>
            <a:r>
              <a:rPr lang="fi-FI" sz="7200" dirty="0"/>
              <a:t> </a:t>
            </a:r>
            <a:br>
              <a:rPr lang="fi-FI" sz="7200" dirty="0"/>
            </a:br>
            <a:endParaRPr sz="72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  SOTEPEDA247.FI</a:t>
            </a:r>
          </a:p>
        </p:txBody>
      </p:sp>
      <p:sp>
        <p:nvSpPr>
          <p:cNvPr id="694" name="IDEOU, 2019. Design Thinking – Design thinking is a process for creative problem solving. Palo Alto: IDEOU. https://www.ideou.com/pages/design-thinking"/>
          <p:cNvSpPr txBox="1"/>
          <p:nvPr/>
        </p:nvSpPr>
        <p:spPr>
          <a:xfrm>
            <a:off x="1092200" y="12700168"/>
            <a:ext cx="22225000" cy="70172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endParaRPr dirty="0"/>
          </a:p>
        </p:txBody>
      </p:sp>
      <p:sp>
        <p:nvSpPr>
          <p:cNvPr id="695" name="Mitä &amp; miksi?"/>
          <p:cNvSpPr txBox="1">
            <a:spLocks noGrp="1"/>
          </p:cNvSpPr>
          <p:nvPr>
            <p:ph type="title"/>
          </p:nvPr>
        </p:nvSpPr>
        <p:spPr>
          <a:xfrm>
            <a:off x="1079500" y="953499"/>
            <a:ext cx="22225000"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dirty="0"/>
              <a:t>Vad</a:t>
            </a:r>
            <a:r>
              <a:rPr dirty="0"/>
              <a:t> &amp; </a:t>
            </a:r>
            <a:r>
              <a:rPr lang="sv-FI" dirty="0"/>
              <a:t>varför</a:t>
            </a:r>
            <a:r>
              <a:rPr dirty="0"/>
              <a:t>?</a:t>
            </a:r>
          </a:p>
        </p:txBody>
      </p:sp>
      <p:sp>
        <p:nvSpPr>
          <p:cNvPr id="696" name="Though a Group Interview may not offer the depth of an individual Interview in someone’s home, it can give you a compelling look at how a larger set of the people you’re designing for operates. The best Group Interviews seek to hear everyone’s voice, get"/>
          <p:cNvSpPr txBox="1"/>
          <p:nvPr/>
        </p:nvSpPr>
        <p:spPr>
          <a:xfrm>
            <a:off x="1092200" y="2802991"/>
            <a:ext cx="22225000" cy="987962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lvl1pPr>
              <a:defRPr sz="4000">
                <a:solidFill>
                  <a:srgbClr val="333333"/>
                </a:solidFill>
                <a:latin typeface="Calibri-Bold"/>
                <a:ea typeface="Calibri-Bold"/>
                <a:cs typeface="Calibri-Bold"/>
                <a:sym typeface="Calibri-Bold"/>
              </a:defRPr>
            </a:lvl1pPr>
          </a:lstStyle>
          <a:p>
            <a:r>
              <a:rPr lang="sv-SE" sz="3500" b="1" dirty="0">
                <a:latin typeface="+mn-lt"/>
                <a:cs typeface="Calibri" panose="020F0502020204030204" pitchFamily="34" charset="0"/>
              </a:rPr>
              <a:t>Syftet med marknadsföringsplanen (pitching) är att presentera kortfattat ett utvecklat servicekoncept för sponsorn.</a:t>
            </a:r>
          </a:p>
          <a:p>
            <a:r>
              <a:rPr lang="sv-SE" sz="3500" b="1" dirty="0">
                <a:latin typeface="+mn-lt"/>
                <a:cs typeface="Calibri" panose="020F0502020204030204" pitchFamily="34" charset="0"/>
              </a:rPr>
              <a:t>I planen kan  en </a:t>
            </a:r>
            <a:r>
              <a:rPr lang="sv-SE" sz="3500" b="1" dirty="0" err="1">
                <a:latin typeface="+mn-lt"/>
                <a:cs typeface="Calibri" panose="020F0502020204030204" pitchFamily="34" charset="0"/>
              </a:rPr>
              <a:t>sk</a:t>
            </a:r>
            <a:r>
              <a:rPr lang="sv-SE" sz="3500" b="1" dirty="0">
                <a:latin typeface="+mn-lt"/>
                <a:cs typeface="Calibri" panose="020F0502020204030204" pitchFamily="34" charset="0"/>
              </a:rPr>
              <a:t> NABC-modellen användas</a:t>
            </a:r>
          </a:p>
          <a:p>
            <a:endParaRPr lang="sv-SE" sz="3500" b="1" dirty="0">
              <a:latin typeface="+mn-lt"/>
              <a:cs typeface="Calibri" panose="020F0502020204030204" pitchFamily="34" charset="0"/>
            </a:endParaRPr>
          </a:p>
          <a:p>
            <a:r>
              <a:rPr lang="sv-SE" sz="3500" b="1" dirty="0">
                <a:latin typeface="+mn-lt"/>
                <a:cs typeface="Calibri" panose="020F0502020204030204" pitchFamily="34" charset="0"/>
              </a:rPr>
              <a:t>Servicekonceptet omfattar följande:</a:t>
            </a:r>
          </a:p>
          <a:p>
            <a:r>
              <a:rPr lang="sv-SE" sz="3500" b="1" dirty="0">
                <a:latin typeface="+mn-lt"/>
                <a:cs typeface="Calibri" panose="020F0502020204030204" pitchFamily="34" charset="0"/>
              </a:rPr>
              <a:t>Vad bra är det (beskrivning av servicekonceptet på toppnivå, prototyp och värdelöfte)</a:t>
            </a:r>
          </a:p>
          <a:p>
            <a:r>
              <a:rPr lang="sv-SE" sz="3500" b="1" dirty="0">
                <a:latin typeface="+mn-lt"/>
                <a:cs typeface="Calibri" panose="020F0502020204030204" pitchFamily="34" charset="0"/>
              </a:rPr>
              <a:t>För vilka tjänsten är avsedd (</a:t>
            </a:r>
            <a:r>
              <a:rPr lang="sv-SE" sz="3500" b="1" dirty="0" err="1">
                <a:latin typeface="+mn-lt"/>
                <a:cs typeface="Calibri" panose="020F0502020204030204" pitchFamily="34" charset="0"/>
              </a:rPr>
              <a:t>personas</a:t>
            </a:r>
            <a:r>
              <a:rPr lang="sv-SE" sz="3500" b="1" dirty="0">
                <a:latin typeface="+mn-lt"/>
                <a:cs typeface="Calibri" panose="020F0502020204030204" pitchFamily="34" charset="0"/>
              </a:rPr>
              <a:t>)</a:t>
            </a:r>
          </a:p>
          <a:p>
            <a:r>
              <a:rPr lang="sv-SE" sz="3500" b="1" dirty="0">
                <a:latin typeface="+mn-lt"/>
                <a:cs typeface="Calibri" panose="020F0502020204030204" pitchFamily="34" charset="0"/>
              </a:rPr>
              <a:t>Hur används tjänsten (Service </a:t>
            </a:r>
            <a:r>
              <a:rPr lang="sv-SE" sz="3500" b="1" dirty="0" err="1">
                <a:latin typeface="+mn-lt"/>
                <a:cs typeface="Calibri" panose="020F0502020204030204" pitchFamily="34" charset="0"/>
              </a:rPr>
              <a:t>Path</a:t>
            </a:r>
            <a:r>
              <a:rPr lang="sv-SE" sz="3500" b="1" dirty="0">
                <a:latin typeface="+mn-lt"/>
                <a:cs typeface="Calibri" panose="020F0502020204030204" pitchFamily="34" charset="0"/>
              </a:rPr>
              <a:t>, Service Blueprint, BMC)</a:t>
            </a:r>
          </a:p>
          <a:p>
            <a:r>
              <a:rPr lang="sv-SE" sz="3500" b="1" dirty="0">
                <a:latin typeface="+mn-lt"/>
                <a:cs typeface="Calibri" panose="020F0502020204030204" pitchFamily="34" charset="0"/>
              </a:rPr>
              <a:t>Varför tjänsten är viktig och vilken nytta får användaren (värdelöfte)</a:t>
            </a:r>
          </a:p>
          <a:p>
            <a:endParaRPr lang="sv-SE" sz="3500" b="1" dirty="0">
              <a:latin typeface="+mn-lt"/>
              <a:cs typeface="Calibri" panose="020F0502020204030204" pitchFamily="34" charset="0"/>
            </a:endParaRPr>
          </a:p>
          <a:p>
            <a:r>
              <a:rPr lang="sv-SE" sz="3500" b="1" dirty="0">
                <a:latin typeface="+mn-lt"/>
                <a:cs typeface="Calibri" panose="020F0502020204030204" pitchFamily="34" charset="0"/>
              </a:rPr>
              <a:t>Olika former av marknadsföring:</a:t>
            </a:r>
          </a:p>
          <a:p>
            <a:r>
              <a:rPr lang="sv-SE" sz="3500" b="1" dirty="0">
                <a:latin typeface="+mn-lt"/>
                <a:cs typeface="Calibri" panose="020F0502020204030204" pitchFamily="34" charset="0"/>
              </a:rPr>
              <a:t>Kort sammanfattning: 10 sek t.ex. slogan, som sammanfattar idén</a:t>
            </a:r>
          </a:p>
          <a:p>
            <a:r>
              <a:rPr lang="sv-SE" sz="3500" b="1" dirty="0" err="1">
                <a:latin typeface="+mn-lt"/>
                <a:cs typeface="Calibri" panose="020F0502020204030204" pitchFamily="34" charset="0"/>
              </a:rPr>
              <a:t>Hisstal</a:t>
            </a:r>
            <a:r>
              <a:rPr lang="sv-SE" sz="3500" b="1" dirty="0">
                <a:latin typeface="+mn-lt"/>
                <a:cs typeface="Calibri" panose="020F0502020204030204" pitchFamily="34" charset="0"/>
              </a:rPr>
              <a:t>: 10 sek - 2 min. Muntligt, innehåller ett starkt budskap. Det är lätt att komma ihåg och förstå</a:t>
            </a:r>
          </a:p>
          <a:p>
            <a:r>
              <a:rPr lang="sv-SE" sz="3500" b="1" dirty="0">
                <a:latin typeface="+mn-lt"/>
                <a:cs typeface="Calibri" panose="020F0502020204030204" pitchFamily="34" charset="0"/>
              </a:rPr>
              <a:t>Försäljningsplan (Pitch) /Kort presentation: 5-15 min. Kort och visuell representation (t.ex. PowerPoint 5—10 sidor). Inkluderar dina huvudposter. Täcker alla huvudelement.</a:t>
            </a:r>
          </a:p>
          <a:p>
            <a:r>
              <a:rPr lang="sv-SE" sz="3500" b="1" dirty="0">
                <a:latin typeface="+mn-lt"/>
                <a:cs typeface="Calibri" panose="020F0502020204030204" pitchFamily="34" charset="0"/>
              </a:rPr>
              <a:t>Lång (fullständig) presentation: 15-20 min. En bredare visuell representation (t.ex. PowerPoint 10—20 sidor)</a:t>
            </a:r>
          </a:p>
          <a:p>
            <a:endParaRPr lang="sv-SE" sz="3500" b="1" dirty="0">
              <a:latin typeface="+mn-lt"/>
              <a:cs typeface="Calibri" panose="020F0502020204030204" pitchFamily="34" charset="0"/>
            </a:endParaRPr>
          </a:p>
          <a:p>
            <a:r>
              <a:rPr lang="sv-SE" sz="3500" b="1" dirty="0">
                <a:latin typeface="+mn-lt"/>
                <a:cs typeface="Calibri" panose="020F0502020204030204" pitchFamily="34" charset="0"/>
              </a:rPr>
              <a:t>Baserat på planen utvärderas funktionaliteten och genomförbarheten av servicekonceptet.</a:t>
            </a:r>
          </a:p>
          <a:p>
            <a:r>
              <a:rPr lang="fi-FI" sz="3500" dirty="0">
                <a:latin typeface="+mn-lt"/>
                <a:cs typeface="Calibri" panose="020F0502020204030204" pitchFamily="34" charset="0"/>
              </a:rPr>
              <a:t>. </a:t>
            </a:r>
          </a:p>
        </p:txBody>
      </p:sp>
      <p:sp>
        <p:nvSpPr>
          <p:cNvPr id="3" name="TextBox 2"/>
          <p:cNvSpPr txBox="1"/>
          <p:nvPr/>
        </p:nvSpPr>
        <p:spPr>
          <a:xfrm>
            <a:off x="1092200" y="12451708"/>
            <a:ext cx="15068390" cy="12926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t">
            <a:spAutoFit/>
          </a:bodyPr>
          <a:lstStyle/>
          <a:p>
            <a:r>
              <a:rPr lang="fi-FI" dirty="0">
                <a:hlinkClick r:id="rId2"/>
              </a:rPr>
              <a:t>https://innovationenglish.sites.ku.dk/metode/plan-the-pitch-with-nabc/</a:t>
            </a:r>
            <a:endParaRPr lang="fi-FI" dirty="0"/>
          </a:p>
          <a:p>
            <a:endParaRPr kumimoji="0" lang="fi-FI" sz="36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00" name="Ryhmähaastattelun tekeminen"/>
          <p:cNvSpPr txBox="1">
            <a:spLocks noGrp="1"/>
          </p:cNvSpPr>
          <p:nvPr>
            <p:ph type="title"/>
          </p:nvPr>
        </p:nvSpPr>
        <p:spPr>
          <a:xfrm>
            <a:off x="1078089" y="953499"/>
            <a:ext cx="22227822" cy="1906861"/>
          </a:xfrm>
          <a:prstGeom prst="rect">
            <a:avLst/>
          </a:prstGeom>
        </p:spPr>
        <p:txBody>
          <a:bodyPr lIns="91439" tIns="91439" rIns="91439" bIns="91439">
            <a:normAutofit/>
          </a:bodyPr>
          <a:lstStyle>
            <a:lvl1pPr>
              <a:defRPr sz="12000" b="1">
                <a:latin typeface="Calibri-Bold"/>
                <a:ea typeface="Calibri-Bold"/>
                <a:cs typeface="Calibri-Bold"/>
                <a:sym typeface="Calibri-Bold"/>
              </a:defRPr>
            </a:lvl1pPr>
          </a:lstStyle>
          <a:p>
            <a:r>
              <a:rPr lang="fi-FI" dirty="0" err="1"/>
              <a:t>Instruktioner</a:t>
            </a:r>
            <a:r>
              <a:rPr lang="fi-FI" dirty="0"/>
              <a:t> för </a:t>
            </a:r>
            <a:r>
              <a:rPr lang="fi-FI" dirty="0" err="1"/>
              <a:t>talaren</a:t>
            </a:r>
            <a:endParaRPr dirty="0"/>
          </a:p>
        </p:txBody>
      </p:sp>
      <p:sp>
        <p:nvSpPr>
          <p:cNvPr id="701" name="Identify the sort of group you want to interview. If you’re trying to learn something specific, organize the group so that you have the best chance at hearing it.…"/>
          <p:cNvSpPr txBox="1"/>
          <p:nvPr/>
        </p:nvSpPr>
        <p:spPr>
          <a:xfrm>
            <a:off x="1079500" y="2850573"/>
            <a:ext cx="17155763" cy="1049554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nchor="t">
            <a:spAutoFit/>
          </a:bodyPr>
          <a:lstStyle/>
          <a:p>
            <a:pPr>
              <a:spcBef>
                <a:spcPts val="3200"/>
              </a:spcBef>
              <a:buClr>
                <a:srgbClr val="333333"/>
              </a:buClr>
              <a:buSzPct val="100000"/>
              <a:defRPr>
                <a:solidFill>
                  <a:srgbClr val="333333"/>
                </a:solidFill>
              </a:defRPr>
            </a:pPr>
            <a:r>
              <a:rPr lang="sv-SE" sz="4000" dirty="0"/>
              <a:t>Gå direkt till saken.</a:t>
            </a:r>
          </a:p>
          <a:p>
            <a:pPr>
              <a:spcBef>
                <a:spcPts val="3200"/>
              </a:spcBef>
              <a:buClr>
                <a:srgbClr val="333333"/>
              </a:buClr>
              <a:buSzPct val="100000"/>
              <a:defRPr>
                <a:solidFill>
                  <a:srgbClr val="333333"/>
                </a:solidFill>
              </a:defRPr>
            </a:pPr>
            <a:r>
              <a:rPr lang="sv-SE" sz="4000" dirty="0"/>
              <a:t>De första 30 sekunderna är de viktigaste. Hitta på en bra introduktionsreplik, t.ex. nyhetsvärde eller annat överraskningsmoment.</a:t>
            </a:r>
          </a:p>
          <a:p>
            <a:pPr>
              <a:spcBef>
                <a:spcPts val="3200"/>
              </a:spcBef>
              <a:buClr>
                <a:srgbClr val="333333"/>
              </a:buClr>
              <a:buSzPct val="100000"/>
              <a:defRPr>
                <a:solidFill>
                  <a:srgbClr val="333333"/>
                </a:solidFill>
              </a:defRPr>
            </a:pPr>
            <a:r>
              <a:rPr lang="sv-SE" sz="4000" dirty="0"/>
              <a:t>Observera alla sinnen. Olika saker låter, ser ut och känns som något.</a:t>
            </a:r>
          </a:p>
          <a:p>
            <a:pPr>
              <a:spcBef>
                <a:spcPts val="3200"/>
              </a:spcBef>
              <a:buClr>
                <a:srgbClr val="333333"/>
              </a:buClr>
              <a:buSzPct val="100000"/>
              <a:defRPr>
                <a:solidFill>
                  <a:srgbClr val="333333"/>
                </a:solidFill>
              </a:defRPr>
            </a:pPr>
            <a:r>
              <a:rPr lang="sv-SE" sz="4000" dirty="0"/>
              <a:t>Auditivt — vad en tjänst/produkt låter som</a:t>
            </a:r>
          </a:p>
          <a:p>
            <a:pPr>
              <a:spcBef>
                <a:spcPts val="3200"/>
              </a:spcBef>
              <a:buClr>
                <a:srgbClr val="333333"/>
              </a:buClr>
              <a:buSzPct val="100000"/>
              <a:defRPr>
                <a:solidFill>
                  <a:srgbClr val="333333"/>
                </a:solidFill>
              </a:defRPr>
            </a:pPr>
            <a:r>
              <a:rPr lang="sv-SE" sz="4000" dirty="0"/>
              <a:t>Kinestetiskt — hur tjänsten känns</a:t>
            </a:r>
          </a:p>
          <a:p>
            <a:pPr>
              <a:spcBef>
                <a:spcPts val="3200"/>
              </a:spcBef>
              <a:buClr>
                <a:srgbClr val="333333"/>
              </a:buClr>
              <a:buSzPct val="100000"/>
              <a:defRPr>
                <a:solidFill>
                  <a:srgbClr val="333333"/>
                </a:solidFill>
              </a:defRPr>
            </a:pPr>
            <a:r>
              <a:rPr lang="sv-SE" sz="4000" dirty="0"/>
              <a:t>Visuellt — hur tjänsten ser ut. Måla bilder med ord.</a:t>
            </a:r>
          </a:p>
          <a:p>
            <a:pPr>
              <a:spcBef>
                <a:spcPts val="3200"/>
              </a:spcBef>
              <a:buClr>
                <a:srgbClr val="333333"/>
              </a:buClr>
              <a:buSzPct val="100000"/>
              <a:defRPr>
                <a:solidFill>
                  <a:srgbClr val="333333"/>
                </a:solidFill>
              </a:defRPr>
            </a:pPr>
            <a:r>
              <a:rPr lang="sv-SE" sz="4000" dirty="0"/>
              <a:t>Ta fram en lösning på kundens problem.</a:t>
            </a:r>
          </a:p>
          <a:p>
            <a:pPr>
              <a:spcBef>
                <a:spcPts val="3200"/>
              </a:spcBef>
              <a:buClr>
                <a:srgbClr val="333333"/>
              </a:buClr>
              <a:buSzPct val="100000"/>
              <a:defRPr>
                <a:solidFill>
                  <a:srgbClr val="333333"/>
                </a:solidFill>
              </a:defRPr>
            </a:pPr>
            <a:r>
              <a:rPr lang="sv-SE" sz="4000" dirty="0"/>
              <a:t>Dra nytta av resultat (t.ex. </a:t>
            </a:r>
            <a:r>
              <a:rPr lang="sv-SE" sz="4000" dirty="0" err="1"/>
              <a:t>personas</a:t>
            </a:r>
            <a:r>
              <a:rPr lang="sv-SE" sz="4000" dirty="0"/>
              <a:t>, prototyper och Business </a:t>
            </a:r>
            <a:r>
              <a:rPr lang="sv-SE" sz="4000" dirty="0" err="1"/>
              <a:t>Model</a:t>
            </a:r>
            <a:r>
              <a:rPr lang="sv-SE" sz="4000" dirty="0"/>
              <a:t> Canvas).</a:t>
            </a:r>
          </a:p>
          <a:p>
            <a:pPr>
              <a:spcBef>
                <a:spcPts val="3200"/>
              </a:spcBef>
              <a:buClr>
                <a:srgbClr val="333333"/>
              </a:buClr>
              <a:buSzPct val="100000"/>
              <a:defRPr>
                <a:solidFill>
                  <a:srgbClr val="333333"/>
                </a:solidFill>
              </a:defRPr>
            </a:pPr>
            <a:r>
              <a:rPr lang="sv-SE" sz="4000" dirty="0"/>
              <a:t>Slutet är viktigt — något bör finnas kvar i luften som man tvingas reagera på.</a:t>
            </a:r>
            <a:r>
              <a:rPr lang="fi-FI" dirty="0">
                <a:hlinkClick r:id="rId2"/>
              </a:rPr>
              <a:t>https://www.designkit.org/methods/37</a:t>
            </a:r>
            <a:endParaRPr lang="fi-FI" dirty="0"/>
          </a:p>
        </p:txBody>
      </p:sp>
      <p:sp>
        <p:nvSpPr>
          <p:cNvPr id="702" name="RESURSSIT  Suggested Time…"/>
          <p:cNvSpPr txBox="1"/>
          <p:nvPr/>
        </p:nvSpPr>
        <p:spPr>
          <a:xfrm>
            <a:off x="18875796" y="3466497"/>
            <a:ext cx="4698579" cy="92332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a:spAutoFit/>
          </a:bodyPr>
          <a:lstStyle/>
          <a:p>
            <a:pPr>
              <a:defRPr sz="4200" b="1">
                <a:solidFill>
                  <a:srgbClr val="333333"/>
                </a:solidFill>
                <a:latin typeface="Calibri-Bold"/>
                <a:ea typeface="Calibri-Bold"/>
                <a:cs typeface="Calibri-Bold"/>
                <a:sym typeface="Calibri-Bold"/>
              </a:defRPr>
            </a:pPr>
            <a:r>
              <a:rPr lang="sv-SE" dirty="0">
                <a:solidFill>
                  <a:schemeClr val="tx1"/>
                </a:solidFill>
                <a:latin typeface="Calibri" panose="020F0502020204030204" pitchFamily="34" charset="0"/>
                <a:cs typeface="Calibri" panose="020F0502020204030204" pitchFamily="34" charset="0"/>
              </a:rPr>
              <a:t>RESURSER</a:t>
            </a:r>
            <a:br>
              <a:rPr lang="sv-SE" dirty="0">
                <a:solidFill>
                  <a:schemeClr val="tx1"/>
                </a:solidFill>
                <a:latin typeface="Calibri" panose="020F0502020204030204" pitchFamily="34" charset="0"/>
                <a:cs typeface="Calibri" panose="020F0502020204030204" pitchFamily="34" charset="0"/>
              </a:rPr>
            </a:br>
            <a:br>
              <a:rPr lang="sv-SE" dirty="0">
                <a:solidFill>
                  <a:schemeClr val="tx1"/>
                </a:solidFill>
                <a:latin typeface="Calibri" panose="020F0502020204030204" pitchFamily="34" charset="0"/>
                <a:cs typeface="Calibri" panose="020F0502020204030204" pitchFamily="34" charset="0"/>
              </a:rPr>
            </a:br>
            <a:r>
              <a:rPr lang="sv-SE" dirty="0">
                <a:solidFill>
                  <a:schemeClr val="tx1"/>
                </a:solidFill>
                <a:latin typeface="Calibri" panose="020F0502020204030204" pitchFamily="34" charset="0"/>
                <a:cs typeface="Calibri" panose="020F0502020204030204" pitchFamily="34" charset="0"/>
              </a:rPr>
              <a:t>90-120 min</a:t>
            </a:r>
          </a:p>
          <a:p>
            <a:pPr>
              <a:defRPr sz="4200" b="1">
                <a:solidFill>
                  <a:srgbClr val="333333"/>
                </a:solidFill>
                <a:latin typeface="Calibri-Bold"/>
                <a:ea typeface="Calibri-Bold"/>
                <a:cs typeface="Calibri-Bold"/>
                <a:sym typeface="Calibri-Bold"/>
              </a:defRPr>
            </a:pPr>
            <a:endParaRPr lang="sv-SE" dirty="0">
              <a:solidFill>
                <a:schemeClr val="tx1"/>
              </a:solidFill>
              <a:latin typeface="Calibri" panose="020F0502020204030204" pitchFamily="34" charset="0"/>
              <a:cs typeface="Calibri" panose="020F0502020204030204" pitchFamily="34" charset="0"/>
            </a:endParaRPr>
          </a:p>
          <a:p>
            <a:pPr>
              <a:defRPr sz="4200" b="1">
                <a:solidFill>
                  <a:srgbClr val="333333"/>
                </a:solidFill>
                <a:latin typeface="Calibri-Bold"/>
                <a:ea typeface="Calibri-Bold"/>
                <a:cs typeface="Calibri-Bold"/>
                <a:sym typeface="Calibri-Bold"/>
              </a:defRPr>
            </a:pPr>
            <a:r>
              <a:rPr lang="sv-SE" dirty="0">
                <a:solidFill>
                  <a:schemeClr val="tx1"/>
                </a:solidFill>
                <a:latin typeface="Calibri" panose="020F0502020204030204" pitchFamily="34" charset="0"/>
                <a:cs typeface="Calibri" panose="020F0502020204030204" pitchFamily="34" charset="0"/>
              </a:rPr>
              <a:t>Material :</a:t>
            </a:r>
          </a:p>
          <a:p>
            <a:pPr>
              <a:defRPr sz="4200" b="1">
                <a:solidFill>
                  <a:srgbClr val="333333"/>
                </a:solidFill>
                <a:latin typeface="Calibri-Bold"/>
                <a:ea typeface="Calibri-Bold"/>
                <a:cs typeface="Calibri-Bold"/>
                <a:sym typeface="Calibri-Bold"/>
              </a:defRPr>
            </a:pPr>
            <a:r>
              <a:rPr lang="sv-SE" dirty="0">
                <a:solidFill>
                  <a:schemeClr val="tx1"/>
                </a:solidFill>
                <a:latin typeface="Calibri" panose="020F0502020204030204" pitchFamily="34" charset="0"/>
                <a:cs typeface="Calibri" panose="020F0502020204030204" pitchFamily="34" charset="0"/>
              </a:rPr>
              <a:t>Penna, papper, post-it-lappar, elektronisk plattform (t.ex. PowerPoint)</a:t>
            </a:r>
          </a:p>
          <a:p>
            <a:pPr>
              <a:defRPr sz="4200" b="1">
                <a:solidFill>
                  <a:srgbClr val="333333"/>
                </a:solidFill>
                <a:latin typeface="Calibri-Bold"/>
                <a:ea typeface="Calibri-Bold"/>
                <a:cs typeface="Calibri-Bold"/>
                <a:sym typeface="Calibri-Bold"/>
              </a:defRPr>
            </a:pPr>
            <a:endParaRPr lang="sv-SE" dirty="0">
              <a:solidFill>
                <a:schemeClr val="tx1"/>
              </a:solidFill>
              <a:latin typeface="Calibri" panose="020F0502020204030204" pitchFamily="34" charset="0"/>
              <a:cs typeface="Calibri" panose="020F0502020204030204" pitchFamily="34" charset="0"/>
            </a:endParaRPr>
          </a:p>
          <a:p>
            <a:pPr>
              <a:defRPr sz="4200" b="1">
                <a:solidFill>
                  <a:srgbClr val="333333"/>
                </a:solidFill>
                <a:latin typeface="Calibri-Bold"/>
                <a:ea typeface="Calibri-Bold"/>
                <a:cs typeface="Calibri-Bold"/>
                <a:sym typeface="Calibri-Bold"/>
              </a:defRPr>
            </a:pPr>
            <a:r>
              <a:rPr lang="sv-SE" dirty="0">
                <a:solidFill>
                  <a:schemeClr val="tx1"/>
                </a:solidFill>
                <a:latin typeface="Calibri" panose="020F0502020204030204" pitchFamily="34" charset="0"/>
                <a:cs typeface="Calibri" panose="020F0502020204030204" pitchFamily="34" charset="0"/>
              </a:rPr>
              <a:t>Deltagarna:</a:t>
            </a:r>
          </a:p>
          <a:p>
            <a:pPr>
              <a:defRPr sz="4200" b="1">
                <a:solidFill>
                  <a:srgbClr val="333333"/>
                </a:solidFill>
                <a:latin typeface="Calibri-Bold"/>
                <a:ea typeface="Calibri-Bold"/>
                <a:cs typeface="Calibri-Bold"/>
                <a:sym typeface="Calibri-Bold"/>
              </a:defRPr>
            </a:pPr>
            <a:r>
              <a:rPr lang="sv-SE" dirty="0">
                <a:solidFill>
                  <a:schemeClr val="tx1"/>
                </a:solidFill>
                <a:latin typeface="Calibri" panose="020F0502020204030204" pitchFamily="34" charset="0"/>
                <a:cs typeface="Calibri" panose="020F0502020204030204" pitchFamily="34" charset="0"/>
              </a:rPr>
              <a:t>Utvecklarteamet, uppdragsgivaren</a:t>
            </a:r>
            <a:endParaRPr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0203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00" name="Ryhmähaastattelun tekeminen"/>
          <p:cNvSpPr txBox="1">
            <a:spLocks noGrp="1"/>
          </p:cNvSpPr>
          <p:nvPr>
            <p:ph type="title"/>
          </p:nvPr>
        </p:nvSpPr>
        <p:spPr>
          <a:xfrm>
            <a:off x="1078089" y="953499"/>
            <a:ext cx="22227822" cy="1906861"/>
          </a:xfrm>
          <a:prstGeom prst="rect">
            <a:avLst/>
          </a:prstGeom>
        </p:spPr>
        <p:txBody>
          <a:bodyPr lIns="91439" tIns="91439" rIns="91439" bIns="91439">
            <a:normAutofit/>
          </a:bodyPr>
          <a:lstStyle>
            <a:lvl1pPr>
              <a:defRPr sz="12000" b="1">
                <a:latin typeface="Calibri-Bold"/>
                <a:ea typeface="Calibri-Bold"/>
                <a:cs typeface="Calibri-Bold"/>
                <a:sym typeface="Calibri-Bold"/>
              </a:defRPr>
            </a:lvl1pPr>
          </a:lstStyle>
          <a:p>
            <a:r>
              <a:rPr lang="fi-FI" dirty="0" err="1"/>
              <a:t>Exempel</a:t>
            </a:r>
            <a:endParaRPr dirty="0"/>
          </a:p>
        </p:txBody>
      </p:sp>
      <p:sp>
        <p:nvSpPr>
          <p:cNvPr id="701" name="Identify the sort of group you want to interview. If you’re trying to learn something specific, organize the group so that you have the best chance at hearing it.…"/>
          <p:cNvSpPr txBox="1"/>
          <p:nvPr/>
        </p:nvSpPr>
        <p:spPr>
          <a:xfrm>
            <a:off x="1079500" y="3176794"/>
            <a:ext cx="16510001" cy="75918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spAutoFit/>
          </a:bodyPr>
          <a:lstStyle/>
          <a:p>
            <a:pPr>
              <a:spcBef>
                <a:spcPts val="3200"/>
              </a:spcBef>
              <a:buClr>
                <a:srgbClr val="333333"/>
              </a:buClr>
              <a:buSzPct val="100000"/>
              <a:defRPr>
                <a:solidFill>
                  <a:srgbClr val="333333"/>
                </a:solidFill>
              </a:defRPr>
            </a:pPr>
            <a:endParaRPr lang="fi-FI" dirty="0"/>
          </a:p>
        </p:txBody>
      </p:sp>
      <p:sp>
        <p:nvSpPr>
          <p:cNvPr id="6" name="Text Placeholder 2">
            <a:extLst>
              <a:ext uri="{FF2B5EF4-FFF2-40B4-BE49-F238E27FC236}">
                <a16:creationId xmlns:a16="http://schemas.microsoft.com/office/drawing/2014/main" id="{0F763791-8A09-4231-BABC-F55F96E843BB}"/>
              </a:ext>
            </a:extLst>
          </p:cNvPr>
          <p:cNvSpPr>
            <a:spLocks noGrp="1"/>
          </p:cNvSpPr>
          <p:nvPr>
            <p:ph type="body" sz="half" idx="1"/>
          </p:nvPr>
        </p:nvSpPr>
        <p:spPr>
          <a:xfrm>
            <a:off x="2171700" y="3778424"/>
            <a:ext cx="17907004" cy="7550947"/>
          </a:xfrm>
        </p:spPr>
        <p:txBody>
          <a:bodyPr>
            <a:normAutofit fontScale="85000" lnSpcReduction="20000"/>
          </a:bodyPr>
          <a:lstStyle/>
          <a:p>
            <a:pPr fontAlgn="base"/>
            <a:r>
              <a:rPr lang="sv-SE" sz="4600" dirty="0">
                <a:solidFill>
                  <a:srgbClr val="333333"/>
                </a:solidFill>
              </a:rPr>
              <a:t>Forskning tyder på att redan 30 minuters träning om dagen är tillräckligt. Vad sägs om att du kan hantera det mesta redan under arbetsdagen?</a:t>
            </a:r>
          </a:p>
          <a:p>
            <a:pPr fontAlgn="base"/>
            <a:r>
              <a:rPr lang="sv-SE" sz="4600" dirty="0" err="1">
                <a:solidFill>
                  <a:srgbClr val="333333"/>
                </a:solidFill>
              </a:rPr>
              <a:t>Cuckoo</a:t>
            </a:r>
            <a:r>
              <a:rPr lang="sv-SE" sz="4600" dirty="0">
                <a:solidFill>
                  <a:srgbClr val="333333"/>
                </a:solidFill>
              </a:rPr>
              <a:t> Workout pausgymnastik applikation är ett lågtröskel sätt att inspirera passiva personer upp från stolen. Samtidigt ger det glädje och extra energi även för dem som rör sig mycket ändå. Välbefinnande, spelliknande och belöningar motiverar hela arbetsgemenskapen!</a:t>
            </a:r>
          </a:p>
          <a:p>
            <a:pPr fontAlgn="base"/>
            <a:r>
              <a:rPr lang="sv-SE" sz="4600" dirty="0" err="1">
                <a:solidFill>
                  <a:srgbClr val="333333"/>
                </a:solidFill>
              </a:rPr>
              <a:t>Cockoo</a:t>
            </a:r>
            <a:r>
              <a:rPr lang="sv-SE" sz="4600" dirty="0">
                <a:solidFill>
                  <a:srgbClr val="333333"/>
                </a:solidFill>
              </a:rPr>
              <a:t> Workout!</a:t>
            </a:r>
          </a:p>
          <a:p>
            <a:pPr fontAlgn="base"/>
            <a:r>
              <a:rPr lang="sv-SE" sz="4600" dirty="0">
                <a:solidFill>
                  <a:srgbClr val="333333"/>
                </a:solidFill>
              </a:rPr>
              <a:t>Ökar arbetsproduktiviteten.</a:t>
            </a:r>
          </a:p>
          <a:p>
            <a:pPr fontAlgn="base"/>
            <a:r>
              <a:rPr lang="sv-SE" sz="4600" dirty="0">
                <a:solidFill>
                  <a:srgbClr val="333333"/>
                </a:solidFill>
              </a:rPr>
              <a:t>Förhindrar sjukfrånvaro.</a:t>
            </a:r>
          </a:p>
          <a:p>
            <a:pPr fontAlgn="base"/>
            <a:r>
              <a:rPr lang="sv-SE" sz="4600" dirty="0">
                <a:solidFill>
                  <a:srgbClr val="333333"/>
                </a:solidFill>
              </a:rPr>
              <a:t>Utvecklar företagskulturen.</a:t>
            </a:r>
          </a:p>
          <a:p>
            <a:pPr fontAlgn="base"/>
            <a:r>
              <a:rPr lang="sv-SE" sz="4600" dirty="0">
                <a:solidFill>
                  <a:srgbClr val="333333"/>
                </a:solidFill>
              </a:rPr>
              <a:t>Hjälper individen att utvecklas.</a:t>
            </a:r>
          </a:p>
          <a:p>
            <a:pPr fontAlgn="base"/>
            <a:endParaRPr lang="sv-SE" sz="4600" dirty="0">
              <a:solidFill>
                <a:srgbClr val="333333"/>
              </a:solidFill>
            </a:endParaRPr>
          </a:p>
          <a:p>
            <a:pPr fontAlgn="base"/>
            <a:r>
              <a:rPr lang="sv-SE" sz="4600" dirty="0">
                <a:solidFill>
                  <a:srgbClr val="333333"/>
                </a:solidFill>
              </a:rPr>
              <a:t> </a:t>
            </a:r>
            <a:r>
              <a:rPr lang="sv-SE" sz="4600" dirty="0" err="1">
                <a:solidFill>
                  <a:srgbClr val="333333"/>
                </a:solidFill>
              </a:rPr>
              <a:t>Cuckoo</a:t>
            </a:r>
            <a:r>
              <a:rPr lang="sv-SE" sz="4600" dirty="0">
                <a:solidFill>
                  <a:srgbClr val="333333"/>
                </a:solidFill>
              </a:rPr>
              <a:t> Träning — Stärkande arbetsgemenskaper</a:t>
            </a:r>
            <a:endParaRPr lang="fi-FI" sz="4600" dirty="0">
              <a:solidFill>
                <a:srgbClr val="333333"/>
              </a:solidFill>
            </a:endParaRPr>
          </a:p>
          <a:p>
            <a:pPr marL="0" indent="0" fontAlgn="base">
              <a:buNone/>
            </a:pPr>
            <a:endParaRPr lang="en-US" sz="4600" dirty="0">
              <a:solidFill>
                <a:srgbClr val="333333"/>
              </a:solidFill>
            </a:endParaRPr>
          </a:p>
          <a:p>
            <a:endParaRPr lang="fi-FI" dirty="0"/>
          </a:p>
        </p:txBody>
      </p:sp>
      <p:pic>
        <p:nvPicPr>
          <p:cNvPr id="1026" name="Picture 2">
            <a:extLst>
              <a:ext uri="{FF2B5EF4-FFF2-40B4-BE49-F238E27FC236}">
                <a16:creationId xmlns:a16="http://schemas.microsoft.com/office/drawing/2014/main" id="{0B79FD8A-CE44-4D98-A87C-151BCBBAA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1854" y="874021"/>
            <a:ext cx="2559050" cy="2824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56816" y="12267679"/>
            <a:ext cx="15307056" cy="7386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t">
            <a:spAutoFit/>
          </a:bodyPr>
          <a:lstStyle/>
          <a:p>
            <a:r>
              <a:rPr lang="fi-FI" dirty="0">
                <a:hlinkClick r:id="rId3"/>
              </a:rPr>
              <a:t>https://www.cuckooworkout.com/en/</a:t>
            </a:r>
            <a:endParaRPr kumimoji="0" lang="fi-FI" sz="3600" b="0" i="0" u="none" strike="noStrike" cap="none" spc="0" normalizeH="0" baseline="0" dirty="0">
              <a:ln>
                <a:noFill/>
              </a:ln>
              <a:solidFill>
                <a:srgbClr val="000000"/>
              </a:solidFill>
              <a:effectLst/>
              <a:uFillTx/>
              <a:ea typeface="+mn-ea"/>
              <a:cs typeface="+mn-cs"/>
              <a:sym typeface="Calibri"/>
            </a:endParaRPr>
          </a:p>
        </p:txBody>
      </p:sp>
    </p:spTree>
    <p:extLst>
      <p:ext uri="{BB962C8B-B14F-4D97-AF65-F5344CB8AC3E}">
        <p14:creationId xmlns:p14="http://schemas.microsoft.com/office/powerpoint/2010/main" val="21770960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17" name="IDEOU, 2019. Design Thinking – Design thinking is a process for creative problem solving. Palo Alto: IDEOU. https://www.ideou.com/pages/design-thinking"/>
          <p:cNvSpPr txBox="1"/>
          <p:nvPr/>
        </p:nvSpPr>
        <p:spPr>
          <a:xfrm>
            <a:off x="1080911" y="3685611"/>
            <a:ext cx="22225000" cy="408110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nchor="t">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fi-FI" dirty="0">
                <a:hlinkClick r:id="rId2"/>
              </a:rPr>
              <a:t>https://innovationenglish.sites.ku.dk/metode/plan-the-pitch-with-nabc/</a:t>
            </a:r>
          </a:p>
          <a:p>
            <a:r>
              <a:rPr lang="fi-FI" dirty="0">
                <a:solidFill>
                  <a:srgbClr val="FF0000"/>
                </a:solidFill>
                <a:hlinkClick r:id="rId3"/>
              </a:rPr>
              <a:t>https://www.designkit.org/methods/37</a:t>
            </a:r>
            <a:endParaRPr lang="fi-FI" dirty="0">
              <a:solidFill>
                <a:srgbClr val="FF0000"/>
              </a:solidFill>
            </a:endParaRPr>
          </a:p>
          <a:p>
            <a:r>
              <a:rPr lang="en-US" dirty="0">
                <a:solidFill>
                  <a:schemeClr val="tx1"/>
                </a:solidFill>
                <a:hlinkClick r:id="rId4"/>
              </a:rPr>
              <a:t>https://c84.io/nabc</a:t>
            </a:r>
            <a:endParaRPr lang="fi-FI"/>
          </a:p>
          <a:p>
            <a:r>
              <a:rPr lang="en-US" dirty="0">
                <a:solidFill>
                  <a:schemeClr val="tx1"/>
                </a:solidFill>
                <a:hlinkClick r:id="rId5"/>
              </a:rPr>
              <a:t>https://www.unibz.it/assets/Documents/Faculty-Economics/unibz-Econ-Entrepreneurship-NABC-Intro.pdf</a:t>
            </a:r>
            <a:endParaRPr lang="fi-FI"/>
          </a:p>
          <a:p>
            <a:r>
              <a:rPr lang="en-US" dirty="0">
                <a:solidFill>
                  <a:schemeClr val="tx1"/>
                </a:solidFill>
                <a:hlinkClick r:id="rId6"/>
              </a:rPr>
              <a:t>https://ajatuskatkoja.com/2017/03/15/pitchaus-projektipaallikon-tyokaluna/</a:t>
            </a:r>
            <a:endParaRPr lang="fi-FI"/>
          </a:p>
          <a:p>
            <a:r>
              <a:rPr lang="fi-FI" u="sng" dirty="0">
                <a:solidFill>
                  <a:schemeClr val="tx1"/>
                </a:solidFill>
                <a:hlinkClick r:id="rId2"/>
              </a:rPr>
              <a:t>https://www.ornamo.fi/fi/kysymys/yleisia-pitchaus-vinkkeja/</a:t>
            </a:r>
            <a:endParaRPr lang="fi-FI"/>
          </a:p>
          <a:p>
            <a:endParaRPr dirty="0">
              <a:solidFill>
                <a:srgbClr val="FF0000"/>
              </a:solidFill>
            </a:endParaRPr>
          </a:p>
        </p:txBody>
      </p:sp>
      <p:sp>
        <p:nvSpPr>
          <p:cNvPr id="718" name="Lähteitä ja kirjallisuutta"/>
          <p:cNvSpPr txBox="1">
            <a:spLocks noGrp="1"/>
          </p:cNvSpPr>
          <p:nvPr>
            <p:ph type="title"/>
          </p:nvPr>
        </p:nvSpPr>
        <p:spPr>
          <a:xfrm>
            <a:off x="1078089" y="953499"/>
            <a:ext cx="22227822"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a:t>Källor </a:t>
            </a:r>
            <a:r>
              <a:rPr lang="sv-FI" dirty="0"/>
              <a:t>och litteratur</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689" name="Ryhmähaastattelun avulla pääset nopeasti ymmärrykseen ihmisistä ja heidän tarpeistaan sekä koko kehittämisympäristöstä ja sen jäsenten välisestä dynamiikasta."/>
          <p:cNvSpPr txBox="1"/>
          <p:nvPr/>
        </p:nvSpPr>
        <p:spPr>
          <a:xfrm>
            <a:off x="1079500" y="4185921"/>
            <a:ext cx="13847641" cy="84946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a:spAutoFit/>
          </a:bodyPr>
          <a:lstStyle>
            <a:lvl1pPr>
              <a:defRPr sz="7200">
                <a:latin typeface="Calibri Light"/>
                <a:ea typeface="Calibri Light"/>
                <a:cs typeface="Calibri Light"/>
                <a:sym typeface="Calibri Light"/>
              </a:defRPr>
            </a:lvl1pPr>
          </a:lstStyle>
          <a:p>
            <a:r>
              <a:rPr lang="sv-SE" sz="5400" dirty="0"/>
              <a:t>Gör en försäljningsplan för ditt servicekoncept. Filma och returnera den för utvärdering enligt överenskommelse.</a:t>
            </a:r>
          </a:p>
          <a:p>
            <a:r>
              <a:rPr lang="sv-SE" sz="5400" dirty="0"/>
              <a:t>Videolängd max. 5 min.</a:t>
            </a:r>
          </a:p>
          <a:p>
            <a:r>
              <a:rPr lang="sv-SE" sz="5400" dirty="0"/>
              <a:t>Försäljningsplanen ska svara på frågor:</a:t>
            </a:r>
          </a:p>
          <a:p>
            <a:r>
              <a:rPr lang="sv-SE" sz="5400" dirty="0"/>
              <a:t> Vad? Till vem? Hur? Varför?</a:t>
            </a:r>
          </a:p>
          <a:p>
            <a:r>
              <a:rPr lang="sv-SE" sz="5400" dirty="0"/>
              <a:t>Tänk på presentationens framtoning och ta fram en lösning på kundens problem</a:t>
            </a:r>
          </a:p>
          <a:p>
            <a:r>
              <a:rPr lang="sv-SE" sz="5400" dirty="0"/>
              <a:t>Observera presentationens multisensoriska( alla sinnen) karaktär</a:t>
            </a:r>
            <a:endParaRPr lang="fi-FI" sz="5400" dirty="0"/>
          </a:p>
        </p:txBody>
      </p:sp>
      <p:pic>
        <p:nvPicPr>
          <p:cNvPr id="690" name="The-Group-Interview.jpg" descr="The-Group-Interview.jpg"/>
          <p:cNvPicPr>
            <a:picLocks noChangeAspect="1"/>
          </p:cNvPicPr>
          <p:nvPr/>
        </p:nvPicPr>
        <p:blipFill>
          <a:blip r:embed="rId2"/>
          <a:srcRect l="26608" r="27568"/>
          <a:stretch>
            <a:fillRect/>
          </a:stretch>
        </p:blipFill>
        <p:spPr>
          <a:xfrm>
            <a:off x="15203295" y="-1"/>
            <a:ext cx="9429779" cy="13716001"/>
          </a:xfrm>
          <a:prstGeom prst="rect">
            <a:avLst/>
          </a:prstGeom>
          <a:ln w="12700">
            <a:miter lim="400000"/>
          </a:ln>
        </p:spPr>
      </p:pic>
      <p:sp>
        <p:nvSpPr>
          <p:cNvPr id="688" name="Ryhmähaastattelu"/>
          <p:cNvSpPr txBox="1">
            <a:spLocks noGrp="1"/>
          </p:cNvSpPr>
          <p:nvPr>
            <p:ph type="title"/>
          </p:nvPr>
        </p:nvSpPr>
        <p:spPr>
          <a:xfrm>
            <a:off x="1079500" y="1526101"/>
            <a:ext cx="22227822" cy="1906861"/>
          </a:xfrm>
          <a:prstGeom prst="rect">
            <a:avLst/>
          </a:prstGeom>
        </p:spPr>
        <p:txBody>
          <a:bodyPr lIns="91439" tIns="91439" rIns="91439" bIns="91439">
            <a:normAutofit/>
          </a:bodyPr>
          <a:lstStyle>
            <a:lvl1pPr>
              <a:defRPr sz="12000" b="1">
                <a:latin typeface="Calibri-Bold"/>
                <a:ea typeface="Calibri-Bold"/>
                <a:cs typeface="Calibri-Bold"/>
                <a:sym typeface="Calibri-Bold"/>
              </a:defRPr>
            </a:lvl1pPr>
          </a:lstStyle>
          <a:p>
            <a:r>
              <a:rPr lang="fi-FI" dirty="0" err="1"/>
              <a:t>Uppgift</a:t>
            </a:r>
            <a:endParaRPr dirty="0"/>
          </a:p>
        </p:txBody>
      </p:sp>
    </p:spTree>
    <p:extLst>
      <p:ext uri="{BB962C8B-B14F-4D97-AF65-F5344CB8AC3E}">
        <p14:creationId xmlns:p14="http://schemas.microsoft.com/office/powerpoint/2010/main" val="25565320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ontent Placeholder 2"/>
          <p:cNvSpPr txBox="1">
            <a:spLocks noGrp="1"/>
          </p:cNvSpPr>
          <p:nvPr>
            <p:ph type="body" sz="half" idx="1"/>
          </p:nvPr>
        </p:nvSpPr>
        <p:spPr>
          <a:xfrm>
            <a:off x="1273331" y="2953313"/>
            <a:ext cx="11673114" cy="9519458"/>
          </a:xfrm>
          <a:prstGeom prst="rect">
            <a:avLst/>
          </a:prstGeom>
        </p:spPr>
        <p:txBody>
          <a:bodyPr lIns="91439" tIns="91439" rIns="91439" bIns="91439" anchor="t">
            <a:normAutofit/>
          </a:bodyPr>
          <a:lstStyle/>
          <a:p>
            <a:pPr>
              <a:lnSpc>
                <a:spcPct val="120000"/>
              </a:lnSpc>
              <a:spcBef>
                <a:spcPts val="600"/>
              </a:spcBef>
              <a:buSzTx/>
              <a:buNone/>
              <a:defRPr sz="4000">
                <a:latin typeface="Calibri-Bold"/>
                <a:ea typeface="Calibri-Bold"/>
                <a:cs typeface="Calibri-Bold"/>
                <a:sym typeface="Calibri-Bold"/>
              </a:defRPr>
            </a:pPr>
            <a:r>
              <a:rPr lang="fi-FI" dirty="0"/>
              <a:t>Sini </a:t>
            </a:r>
            <a:r>
              <a:rPr lang="fi-FI" dirty="0" err="1"/>
              <a:t>Eloranta</a:t>
            </a:r>
            <a:r>
              <a:rPr lang="fi-FI" dirty="0"/>
              <a:t>, Turun AMK </a:t>
            </a:r>
          </a:p>
          <a:p>
            <a:pPr>
              <a:lnSpc>
                <a:spcPct val="120000"/>
              </a:lnSpc>
              <a:spcBef>
                <a:spcPts val="600"/>
              </a:spcBef>
              <a:buSzTx/>
              <a:buNone/>
              <a:defRPr sz="4000">
                <a:latin typeface="Calibri-Bold"/>
                <a:ea typeface="Calibri-Bold"/>
                <a:cs typeface="Calibri-Bold"/>
                <a:sym typeface="Calibri-Bold"/>
              </a:defRPr>
            </a:pPr>
            <a:r>
              <a:rPr lang="fi-FI" dirty="0"/>
              <a:t>Päivi Erkko, Turun AMK</a:t>
            </a:r>
          </a:p>
          <a:p>
            <a:pPr>
              <a:lnSpc>
                <a:spcPct val="120000"/>
              </a:lnSpc>
              <a:spcBef>
                <a:spcPts val="600"/>
              </a:spcBef>
              <a:buSzTx/>
              <a:buNone/>
              <a:defRPr sz="4000">
                <a:latin typeface="Calibri-Bold"/>
                <a:ea typeface="Calibri-Bold"/>
                <a:cs typeface="Calibri-Bold"/>
                <a:sym typeface="Calibri-Bold"/>
              </a:defRPr>
            </a:pPr>
            <a:r>
              <a:rPr lang="fi-FI" dirty="0"/>
              <a:t>Päivi Harmoinen, Laurea-amk</a:t>
            </a:r>
          </a:p>
          <a:p>
            <a:pPr>
              <a:lnSpc>
                <a:spcPct val="120000"/>
              </a:lnSpc>
              <a:spcBef>
                <a:spcPts val="600"/>
              </a:spcBef>
              <a:buSzTx/>
              <a:buNone/>
              <a:defRPr sz="4000">
                <a:latin typeface="Calibri-Bold"/>
                <a:ea typeface="Calibri-Bold"/>
                <a:cs typeface="Calibri-Bold"/>
                <a:sym typeface="Calibri-Bold"/>
              </a:defRPr>
            </a:pPr>
            <a:r>
              <a:rPr lang="fi-FI" dirty="0"/>
              <a:t>Minna Huhtala, </a:t>
            </a:r>
            <a:r>
              <a:rPr lang="fi-FI" dirty="0" err="1"/>
              <a:t>Samk</a:t>
            </a:r>
          </a:p>
          <a:p>
            <a:pPr>
              <a:lnSpc>
                <a:spcPct val="120000"/>
              </a:lnSpc>
              <a:spcBef>
                <a:spcPts val="600"/>
              </a:spcBef>
              <a:buSzTx/>
              <a:buNone/>
              <a:defRPr sz="4000">
                <a:latin typeface="Calibri-Bold"/>
                <a:ea typeface="Calibri-Bold"/>
                <a:cs typeface="Calibri-Bold"/>
                <a:sym typeface="Calibri-Bold"/>
              </a:defRPr>
            </a:pPr>
            <a:r>
              <a:rPr lang="fi-FI" dirty="0"/>
              <a:t>Antti Kares, Savonia-AMK</a:t>
            </a:r>
          </a:p>
          <a:p>
            <a:pPr>
              <a:lnSpc>
                <a:spcPct val="120000"/>
              </a:lnSpc>
              <a:spcBef>
                <a:spcPts val="600"/>
              </a:spcBef>
              <a:buSzTx/>
              <a:buNone/>
              <a:defRPr sz="4000">
                <a:latin typeface="Calibri-Bold"/>
                <a:ea typeface="Calibri-Bold"/>
                <a:cs typeface="Calibri-Bold"/>
                <a:sym typeface="Calibri-Bold"/>
              </a:defRPr>
            </a:pPr>
            <a:r>
              <a:rPr lang="fi-FI" dirty="0"/>
              <a:t>Heli Lepistö, </a:t>
            </a:r>
            <a:r>
              <a:rPr lang="fi-FI" dirty="0" err="1"/>
              <a:t>Samk</a:t>
            </a:r>
          </a:p>
          <a:p>
            <a:pPr>
              <a:lnSpc>
                <a:spcPct val="120000"/>
              </a:lnSpc>
              <a:spcBef>
                <a:spcPts val="600"/>
              </a:spcBef>
              <a:buSzTx/>
              <a:buNone/>
              <a:defRPr sz="4000">
                <a:latin typeface="Calibri-Bold"/>
                <a:ea typeface="Calibri-Bold"/>
                <a:cs typeface="Calibri-Bold"/>
                <a:sym typeface="Calibri-Bold"/>
              </a:defRPr>
            </a:pPr>
            <a:r>
              <a:rPr lang="fi-FI" dirty="0"/>
              <a:t>Anna-Leena Ruotsalainen, Savonia-AMK</a:t>
            </a:r>
          </a:p>
          <a:p>
            <a:pPr>
              <a:lnSpc>
                <a:spcPct val="120000"/>
              </a:lnSpc>
              <a:spcBef>
                <a:spcPts val="600"/>
              </a:spcBef>
              <a:buSzTx/>
              <a:buNone/>
              <a:defRPr sz="4000">
                <a:latin typeface="Calibri-Bold"/>
                <a:ea typeface="Calibri-Bold"/>
                <a:cs typeface="Calibri-Bold"/>
                <a:sym typeface="Calibri-Bold"/>
              </a:defRPr>
            </a:pPr>
            <a:r>
              <a:rPr lang="fi-FI" dirty="0"/>
              <a:t>Suvi Salminen, JAMK </a:t>
            </a:r>
          </a:p>
          <a:p>
            <a:pPr>
              <a:lnSpc>
                <a:spcPct val="120000"/>
              </a:lnSpc>
              <a:spcBef>
                <a:spcPts val="600"/>
              </a:spcBef>
              <a:buSzTx/>
              <a:buNone/>
              <a:defRPr sz="4000">
                <a:latin typeface="Calibri-Bold"/>
                <a:ea typeface="Calibri-Bold"/>
                <a:cs typeface="Calibri-Bold"/>
                <a:sym typeface="Calibri-Bold"/>
              </a:defRPr>
            </a:pPr>
            <a:r>
              <a:rPr lang="fi-FI" dirty="0"/>
              <a:t>Timo Sirviö, Savonia-AMK</a:t>
            </a:r>
          </a:p>
          <a:p>
            <a:pPr>
              <a:lnSpc>
                <a:spcPct val="120000"/>
              </a:lnSpc>
              <a:spcBef>
                <a:spcPts val="600"/>
              </a:spcBef>
              <a:buSzTx/>
              <a:buNone/>
              <a:defRPr sz="4000">
                <a:latin typeface="Calibri-Bold"/>
                <a:ea typeface="Calibri-Bold"/>
                <a:cs typeface="Calibri-Bold"/>
                <a:sym typeface="Calibri-Bold"/>
              </a:defRPr>
            </a:pPr>
            <a:r>
              <a:rPr lang="fi-FI" dirty="0"/>
              <a:t>Sirkku </a:t>
            </a:r>
            <a:r>
              <a:rPr lang="fi-FI" dirty="0" err="1"/>
              <a:t>Säätelä</a:t>
            </a:r>
            <a:r>
              <a:rPr lang="fi-FI" dirty="0"/>
              <a:t>, Novia</a:t>
            </a:r>
          </a:p>
          <a:p>
            <a:pPr>
              <a:lnSpc>
                <a:spcPct val="120000"/>
              </a:lnSpc>
              <a:spcBef>
                <a:spcPts val="600"/>
              </a:spcBef>
              <a:buSzTx/>
              <a:buNone/>
              <a:defRPr sz="4000">
                <a:latin typeface="Calibri-Bold"/>
                <a:ea typeface="Calibri-Bold"/>
                <a:cs typeface="Calibri-Bold"/>
                <a:sym typeface="Calibri-Bold"/>
              </a:defRPr>
            </a:pPr>
            <a:r>
              <a:rPr lang="fi-FI" dirty="0"/>
              <a:t>Mervi Vuolas, Turun AMK</a:t>
            </a:r>
          </a:p>
          <a:p>
            <a:pPr>
              <a:lnSpc>
                <a:spcPct val="120000"/>
              </a:lnSpc>
              <a:spcBef>
                <a:spcPts val="600"/>
              </a:spcBef>
              <a:buSzTx/>
              <a:buNone/>
              <a:defRPr sz="4000">
                <a:latin typeface="Calibri-Bold"/>
                <a:ea typeface="Calibri-Bold"/>
                <a:cs typeface="Calibri-Bold"/>
                <a:sym typeface="Calibri-Bold"/>
              </a:defRPr>
            </a:pPr>
            <a:endParaRPr lang="fi-FI" dirty="0"/>
          </a:p>
        </p:txBody>
      </p:sp>
      <p:pic>
        <p:nvPicPr>
          <p:cNvPr id="721" name="Picture 4" descr="Picture 4"/>
          <p:cNvPicPr>
            <a:picLocks noChangeAspect="1"/>
          </p:cNvPicPr>
          <p:nvPr/>
        </p:nvPicPr>
        <p:blipFill>
          <a:blip r:embed="rId2"/>
          <a:stretch>
            <a:fillRect/>
          </a:stretch>
        </p:blipFill>
        <p:spPr>
          <a:xfrm>
            <a:off x="20478934" y="11403225"/>
            <a:ext cx="2404253" cy="858687"/>
          </a:xfrm>
          <a:prstGeom prst="rect">
            <a:avLst/>
          </a:prstGeom>
          <a:ln w="12700">
            <a:miter lim="400000"/>
          </a:ln>
        </p:spPr>
      </p:pic>
      <p:pic>
        <p:nvPicPr>
          <p:cNvPr id="722" name="Picture 5" descr="Picture 5"/>
          <p:cNvPicPr>
            <a:picLocks noChangeAspect="1"/>
          </p:cNvPicPr>
          <p:nvPr/>
        </p:nvPicPr>
        <p:blipFill>
          <a:blip r:embed="rId3"/>
          <a:stretch>
            <a:fillRect/>
          </a:stretch>
        </p:blipFill>
        <p:spPr>
          <a:xfrm>
            <a:off x="15653816" y="2743200"/>
            <a:ext cx="2963115" cy="8229600"/>
          </a:xfrm>
          <a:prstGeom prst="rect">
            <a:avLst/>
          </a:prstGeom>
          <a:ln w="12700">
            <a:miter lim="400000"/>
          </a:ln>
        </p:spPr>
      </p:pic>
      <p:sp>
        <p:nvSpPr>
          <p:cNvPr id="723" name="Työryhmä"/>
          <p:cNvSpPr txBox="1"/>
          <p:nvPr/>
        </p:nvSpPr>
        <p:spPr>
          <a:xfrm>
            <a:off x="1079500" y="952500"/>
            <a:ext cx="22225000" cy="1905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sv-FI"/>
              <a:t>Interprofessionell arbetsgrupp</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Picture 3" descr="Picture 3"/>
          <p:cNvPicPr>
            <a:picLocks noChangeAspect="1"/>
          </p:cNvPicPr>
          <p:nvPr/>
        </p:nvPicPr>
        <p:blipFill>
          <a:blip r:embed="rId2"/>
          <a:stretch>
            <a:fillRect/>
          </a:stretch>
        </p:blipFill>
        <p:spPr>
          <a:xfrm>
            <a:off x="1576618" y="2865441"/>
            <a:ext cx="21311076" cy="918539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67814AFEDA2954295F769136A6C3594" ma:contentTypeVersion="14" ma:contentTypeDescription="Skapa ett nytt dokument." ma:contentTypeScope="" ma:versionID="f9fea0f760f45ad2161a07f869963720">
  <xsd:schema xmlns:xsd="http://www.w3.org/2001/XMLSchema" xmlns:xs="http://www.w3.org/2001/XMLSchema" xmlns:p="http://schemas.microsoft.com/office/2006/metadata/properties" xmlns:ns1="http://schemas.microsoft.com/sharepoint/v3" xmlns:ns3="c43ae578-4bfb-4cdb-b6ed-ba9f384d8ebe" xmlns:ns4="eb8212f7-85c6-4e07-bc75-3ac44a0b0266" targetNamespace="http://schemas.microsoft.com/office/2006/metadata/properties" ma:root="true" ma:fieldsID="701ec28cea02a56b94ba00c4cb63dbae" ns1:_="" ns3:_="" ns4:_="">
    <xsd:import namespace="http://schemas.microsoft.com/sharepoint/v3"/>
    <xsd:import namespace="c43ae578-4bfb-4cdb-b6ed-ba9f384d8ebe"/>
    <xsd:import namespace="eb8212f7-85c6-4e07-bc75-3ac44a0b0266"/>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Egenskaper för enhetlig efterlevnadsprincip" ma:description="" ma:hidden="true" ma:internalName="_ip_UnifiedCompliancePolicyProperties">
      <xsd:simpleType>
        <xsd:restriction base="dms:Note"/>
      </xsd:simpleType>
    </xsd:element>
    <xsd:element name="_ip_UnifiedCompliancePolicyUIAction" ma:index="12" nillable="true" ma:displayName="Gränssnittsåtgärd för enhetlig efterlevnadsprincip"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3ae578-4bfb-4cdb-b6ed-ba9f384d8ebe"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8212f7-85c6-4e07-bc75-3ac44a0b02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45B837-F1D7-4441-A155-968F9DED6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3ae578-4bfb-4cdb-b6ed-ba9f384d8ebe"/>
    <ds:schemaRef ds:uri="eb8212f7-85c6-4e07-bc75-3ac44a0b0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073112-77CE-4912-BA94-C28A2059BAE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b8212f7-85c6-4e07-bc75-3ac44a0b0266"/>
    <ds:schemaRef ds:uri="c43ae578-4bfb-4cdb-b6ed-ba9f384d8ebe"/>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65513EE-9240-4206-B69B-9C0FEC3152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TotalTime>
  <Words>694</Words>
  <Application>Microsoft Office PowerPoint</Application>
  <PresentationFormat>Anpassad</PresentationFormat>
  <Paragraphs>83</Paragraphs>
  <Slides>9</Slides>
  <Notes>0</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9</vt:i4>
      </vt:variant>
    </vt:vector>
  </HeadingPairs>
  <TitlesOfParts>
    <vt:vector size="24" baseType="lpstr">
      <vt:lpstr>Arial</vt:lpstr>
      <vt:lpstr>Arial Black</vt:lpstr>
      <vt:lpstr>Arial Narrow</vt:lpstr>
      <vt:lpstr>Avenir Black</vt:lpstr>
      <vt:lpstr>Avenir Book</vt:lpstr>
      <vt:lpstr>Calibri</vt:lpstr>
      <vt:lpstr>Calibri Light</vt:lpstr>
      <vt:lpstr>Calibri-Bold</vt:lpstr>
      <vt:lpstr>Century Gothic</vt:lpstr>
      <vt:lpstr>Futura</vt:lpstr>
      <vt:lpstr>Futura Bold</vt:lpstr>
      <vt:lpstr>Gill Sans</vt:lpstr>
      <vt:lpstr>Helvetica</vt:lpstr>
      <vt:lpstr>Tahoma</vt:lpstr>
      <vt:lpstr>Office Theme</vt:lpstr>
      <vt:lpstr>PowerPoint-presentation</vt:lpstr>
      <vt:lpstr>Marknadföringsplan för  demonstration av servicekoncept  </vt:lpstr>
      <vt:lpstr>Vad &amp; varför?</vt:lpstr>
      <vt:lpstr>Instruktioner för talaren</vt:lpstr>
      <vt:lpstr>Exempel</vt:lpstr>
      <vt:lpstr>Källor och litteratur</vt:lpstr>
      <vt:lpstr>Uppgift</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Vuolas Mervi</dc:creator>
  <cp:lastModifiedBy>Sirkku Säätelä</cp:lastModifiedBy>
  <cp:revision>31</cp:revision>
  <dcterms:modified xsi:type="dcterms:W3CDTF">2020-10-28T07:05:16Z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0x010100767814AFEDA2954295F769136A6C3594</vt:lpwstr>
  </property>
</Properties>
</file>