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9"/>
  </p:notesMasterIdLst>
  <p:sldIdLst>
    <p:sldId id="330" r:id="rId6"/>
    <p:sldId id="333" r:id="rId7"/>
    <p:sldId id="397" r:id="rId8"/>
    <p:sldId id="398" r:id="rId9"/>
    <p:sldId id="384" r:id="rId10"/>
    <p:sldId id="332" r:id="rId11"/>
    <p:sldId id="385" r:id="rId12"/>
    <p:sldId id="395" r:id="rId13"/>
    <p:sldId id="396" r:id="rId14"/>
    <p:sldId id="380" r:id="rId15"/>
    <p:sldId id="387" r:id="rId16"/>
    <p:sldId id="389" r:id="rId17"/>
    <p:sldId id="287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>
      <p:cViewPr varScale="1">
        <p:scale>
          <a:sx n="75" d="100"/>
          <a:sy n="75" d="100"/>
        </p:scale>
        <p:origin x="4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ininen Tiina" userId="3257d826-7699-4d57-b43a-d52a90401e8e" providerId="ADAL" clId="{3B1BAE4D-E208-4526-BF08-8ADB8891A015}"/>
    <pc:docChg chg="undo custSel addSld delSld modSld">
      <pc:chgData name="Soininen Tiina" userId="3257d826-7699-4d57-b43a-d52a90401e8e" providerId="ADAL" clId="{3B1BAE4D-E208-4526-BF08-8ADB8891A015}" dt="2024-05-19T10:28:05.512" v="1176" actId="47"/>
      <pc:docMkLst>
        <pc:docMk/>
      </pc:docMkLst>
      <pc:sldChg chg="modSp mod">
        <pc:chgData name="Soininen Tiina" userId="3257d826-7699-4d57-b43a-d52a90401e8e" providerId="ADAL" clId="{3B1BAE4D-E208-4526-BF08-8ADB8891A015}" dt="2024-05-06T05:43:26.725" v="76" actId="20577"/>
        <pc:sldMkLst>
          <pc:docMk/>
          <pc:sldMk cId="1200620510" sldId="330"/>
        </pc:sldMkLst>
        <pc:spChg chg="mod">
          <ac:chgData name="Soininen Tiina" userId="3257d826-7699-4d57-b43a-d52a90401e8e" providerId="ADAL" clId="{3B1BAE4D-E208-4526-BF08-8ADB8891A015}" dt="2024-05-06T05:43:26.725" v="76" actId="20577"/>
          <ac:spMkLst>
            <pc:docMk/>
            <pc:sldMk cId="1200620510" sldId="330"/>
            <ac:spMk id="2" creationId="{B4934630-E9FF-3644-A76D-D2DE3B69FB00}"/>
          </ac:spMkLst>
        </pc:spChg>
      </pc:sldChg>
      <pc:sldChg chg="addSp delSp modSp mod">
        <pc:chgData name="Soininen Tiina" userId="3257d826-7699-4d57-b43a-d52a90401e8e" providerId="ADAL" clId="{3B1BAE4D-E208-4526-BF08-8ADB8891A015}" dt="2024-05-19T10:14:28.124" v="1076" actId="12"/>
        <pc:sldMkLst>
          <pc:docMk/>
          <pc:sldMk cId="3784953068" sldId="332"/>
        </pc:sldMkLst>
        <pc:spChg chg="add del mod">
          <ac:chgData name="Soininen Tiina" userId="3257d826-7699-4d57-b43a-d52a90401e8e" providerId="ADAL" clId="{3B1BAE4D-E208-4526-BF08-8ADB8891A015}" dt="2024-05-19T10:14:06.068" v="1072" actId="478"/>
          <ac:spMkLst>
            <pc:docMk/>
            <pc:sldMk cId="3784953068" sldId="332"/>
            <ac:spMk id="2" creationId="{66CACE34-CE22-4733-99B9-466E7828A8EB}"/>
          </ac:spMkLst>
        </pc:spChg>
        <pc:spChg chg="mod">
          <ac:chgData name="Soininen Tiina" userId="3257d826-7699-4d57-b43a-d52a90401e8e" providerId="ADAL" clId="{3B1BAE4D-E208-4526-BF08-8ADB8891A015}" dt="2024-05-06T06:26:28.536" v="99" actId="20577"/>
          <ac:spMkLst>
            <pc:docMk/>
            <pc:sldMk cId="3784953068" sldId="332"/>
            <ac:spMk id="3" creationId="{1F2D0368-8F5B-425B-9E8E-6C4F1D004030}"/>
          </ac:spMkLst>
        </pc:spChg>
        <pc:spChg chg="del">
          <ac:chgData name="Soininen Tiina" userId="3257d826-7699-4d57-b43a-d52a90401e8e" providerId="ADAL" clId="{3B1BAE4D-E208-4526-BF08-8ADB8891A015}" dt="2024-05-06T06:30:38.569" v="451" actId="478"/>
          <ac:spMkLst>
            <pc:docMk/>
            <pc:sldMk cId="3784953068" sldId="332"/>
            <ac:spMk id="4" creationId="{B51D650B-620C-4AA7-99FF-C3272A9753C4}"/>
          </ac:spMkLst>
        </pc:spChg>
        <pc:spChg chg="mod">
          <ac:chgData name="Soininen Tiina" userId="3257d826-7699-4d57-b43a-d52a90401e8e" providerId="ADAL" clId="{3B1BAE4D-E208-4526-BF08-8ADB8891A015}" dt="2024-05-19T10:14:28.124" v="1076" actId="12"/>
          <ac:spMkLst>
            <pc:docMk/>
            <pc:sldMk cId="3784953068" sldId="332"/>
            <ac:spMk id="7" creationId="{E4F9D56E-858E-4A9F-BBDD-277E00FF87E3}"/>
          </ac:spMkLst>
        </pc:spChg>
      </pc:sldChg>
      <pc:sldChg chg="modSp mod">
        <pc:chgData name="Soininen Tiina" userId="3257d826-7699-4d57-b43a-d52a90401e8e" providerId="ADAL" clId="{3B1BAE4D-E208-4526-BF08-8ADB8891A015}" dt="2024-05-19T10:11:51.302" v="1062" actId="20577"/>
        <pc:sldMkLst>
          <pc:docMk/>
          <pc:sldMk cId="1219323625" sldId="333"/>
        </pc:sldMkLst>
        <pc:spChg chg="mod">
          <ac:chgData name="Soininen Tiina" userId="3257d826-7699-4d57-b43a-d52a90401e8e" providerId="ADAL" clId="{3B1BAE4D-E208-4526-BF08-8ADB8891A015}" dt="2024-05-19T10:11:51.302" v="1062" actId="20577"/>
          <ac:spMkLst>
            <pc:docMk/>
            <pc:sldMk cId="1219323625" sldId="333"/>
            <ac:spMk id="5" creationId="{40F17F1F-5B28-4F0C-AF82-116F7C5EB5BC}"/>
          </ac:spMkLst>
        </pc:spChg>
      </pc:sldChg>
      <pc:sldChg chg="modSp mod">
        <pc:chgData name="Soininen Tiina" userId="3257d826-7699-4d57-b43a-d52a90401e8e" providerId="ADAL" clId="{3B1BAE4D-E208-4526-BF08-8ADB8891A015}" dt="2024-05-19T10:20:20.447" v="1115" actId="20577"/>
        <pc:sldMkLst>
          <pc:docMk/>
          <pc:sldMk cId="2384202887" sldId="380"/>
        </pc:sldMkLst>
        <pc:spChg chg="mod">
          <ac:chgData name="Soininen Tiina" userId="3257d826-7699-4d57-b43a-d52a90401e8e" providerId="ADAL" clId="{3B1BAE4D-E208-4526-BF08-8ADB8891A015}" dt="2024-05-19T10:20:01.018" v="1107" actId="20577"/>
          <ac:spMkLst>
            <pc:docMk/>
            <pc:sldMk cId="2384202887" sldId="380"/>
            <ac:spMk id="2" creationId="{72749B86-32CF-4EEC-ACED-56176C81EA13}"/>
          </ac:spMkLst>
        </pc:spChg>
        <pc:spChg chg="mod">
          <ac:chgData name="Soininen Tiina" userId="3257d826-7699-4d57-b43a-d52a90401e8e" providerId="ADAL" clId="{3B1BAE4D-E208-4526-BF08-8ADB8891A015}" dt="2024-05-19T10:20:20.447" v="1115" actId="20577"/>
          <ac:spMkLst>
            <pc:docMk/>
            <pc:sldMk cId="2384202887" sldId="380"/>
            <ac:spMk id="5" creationId="{A69B4EB1-22A6-4DFA-9809-A7AE2BA308B1}"/>
          </ac:spMkLst>
        </pc:spChg>
      </pc:sldChg>
      <pc:sldChg chg="del">
        <pc:chgData name="Soininen Tiina" userId="3257d826-7699-4d57-b43a-d52a90401e8e" providerId="ADAL" clId="{3B1BAE4D-E208-4526-BF08-8ADB8891A015}" dt="2024-05-19T10:20:44.785" v="1116" actId="47"/>
        <pc:sldMkLst>
          <pc:docMk/>
          <pc:sldMk cId="2358392625" sldId="383"/>
        </pc:sldMkLst>
      </pc:sldChg>
      <pc:sldChg chg="modSp mod">
        <pc:chgData name="Soininen Tiina" userId="3257d826-7699-4d57-b43a-d52a90401e8e" providerId="ADAL" clId="{3B1BAE4D-E208-4526-BF08-8ADB8891A015}" dt="2024-05-19T10:13:14.523" v="1067" actId="1076"/>
        <pc:sldMkLst>
          <pc:docMk/>
          <pc:sldMk cId="3277686801" sldId="384"/>
        </pc:sldMkLst>
        <pc:spChg chg="mod">
          <ac:chgData name="Soininen Tiina" userId="3257d826-7699-4d57-b43a-d52a90401e8e" providerId="ADAL" clId="{3B1BAE4D-E208-4526-BF08-8ADB8891A015}" dt="2024-05-19T10:13:03.618" v="1066" actId="255"/>
          <ac:spMkLst>
            <pc:docMk/>
            <pc:sldMk cId="3277686801" sldId="384"/>
            <ac:spMk id="6" creationId="{700F3584-7B35-4BFF-A473-B050005C694A}"/>
          </ac:spMkLst>
        </pc:spChg>
        <pc:spChg chg="mod">
          <ac:chgData name="Soininen Tiina" userId="3257d826-7699-4d57-b43a-d52a90401e8e" providerId="ADAL" clId="{3B1BAE4D-E208-4526-BF08-8ADB8891A015}" dt="2024-05-06T05:42:40.130" v="73" actId="20577"/>
          <ac:spMkLst>
            <pc:docMk/>
            <pc:sldMk cId="3277686801" sldId="384"/>
            <ac:spMk id="7" creationId="{54626212-EC9E-4386-9D32-A01818A5AA52}"/>
          </ac:spMkLst>
        </pc:spChg>
        <pc:picChg chg="mod">
          <ac:chgData name="Soininen Tiina" userId="3257d826-7699-4d57-b43a-d52a90401e8e" providerId="ADAL" clId="{3B1BAE4D-E208-4526-BF08-8ADB8891A015}" dt="2024-05-19T10:13:14.523" v="1067" actId="1076"/>
          <ac:picMkLst>
            <pc:docMk/>
            <pc:sldMk cId="3277686801" sldId="384"/>
            <ac:picMk id="3" creationId="{5497EBA9-A679-40A4-ACD6-8926973DEC0E}"/>
          </ac:picMkLst>
        </pc:picChg>
      </pc:sldChg>
      <pc:sldChg chg="modSp mod">
        <pc:chgData name="Soininen Tiina" userId="3257d826-7699-4d57-b43a-d52a90401e8e" providerId="ADAL" clId="{3B1BAE4D-E208-4526-BF08-8ADB8891A015}" dt="2024-05-19T10:15:33.658" v="1082" actId="12"/>
        <pc:sldMkLst>
          <pc:docMk/>
          <pc:sldMk cId="3899313321" sldId="385"/>
        </pc:sldMkLst>
        <pc:spChg chg="mod">
          <ac:chgData name="Soininen Tiina" userId="3257d826-7699-4d57-b43a-d52a90401e8e" providerId="ADAL" clId="{3B1BAE4D-E208-4526-BF08-8ADB8891A015}" dt="2024-05-19T10:15:33.658" v="1082" actId="12"/>
          <ac:spMkLst>
            <pc:docMk/>
            <pc:sldMk cId="3899313321" sldId="385"/>
            <ac:spMk id="2" creationId="{7256CA56-E013-4C9F-9EDB-1C99F7228E38}"/>
          </ac:spMkLst>
        </pc:spChg>
        <pc:spChg chg="mod">
          <ac:chgData name="Soininen Tiina" userId="3257d826-7699-4d57-b43a-d52a90401e8e" providerId="ADAL" clId="{3B1BAE4D-E208-4526-BF08-8ADB8891A015}" dt="2024-05-06T06:33:52.969" v="493" actId="20577"/>
          <ac:spMkLst>
            <pc:docMk/>
            <pc:sldMk cId="3899313321" sldId="385"/>
            <ac:spMk id="3" creationId="{1F2D0368-8F5B-425B-9E8E-6C4F1D004030}"/>
          </ac:spMkLst>
        </pc:spChg>
      </pc:sldChg>
      <pc:sldChg chg="del">
        <pc:chgData name="Soininen Tiina" userId="3257d826-7699-4d57-b43a-d52a90401e8e" providerId="ADAL" clId="{3B1BAE4D-E208-4526-BF08-8ADB8891A015}" dt="2024-05-06T06:41:52.125" v="1046" actId="47"/>
        <pc:sldMkLst>
          <pc:docMk/>
          <pc:sldMk cId="191535600" sldId="386"/>
        </pc:sldMkLst>
      </pc:sldChg>
      <pc:sldChg chg="delSp modSp add del mod">
        <pc:chgData name="Soininen Tiina" userId="3257d826-7699-4d57-b43a-d52a90401e8e" providerId="ADAL" clId="{3B1BAE4D-E208-4526-BF08-8ADB8891A015}" dt="2024-05-19T10:21:40.133" v="1130" actId="20577"/>
        <pc:sldMkLst>
          <pc:docMk/>
          <pc:sldMk cId="1051983923" sldId="387"/>
        </pc:sldMkLst>
        <pc:spChg chg="mod">
          <ac:chgData name="Soininen Tiina" userId="3257d826-7699-4d57-b43a-d52a90401e8e" providerId="ADAL" clId="{3B1BAE4D-E208-4526-BF08-8ADB8891A015}" dt="2024-05-19T10:21:40.133" v="1130" actId="20577"/>
          <ac:spMkLst>
            <pc:docMk/>
            <pc:sldMk cId="1051983923" sldId="387"/>
            <ac:spMk id="2" creationId="{3AD15457-B216-49E9-87DB-66AA7802496F}"/>
          </ac:spMkLst>
        </pc:spChg>
        <pc:spChg chg="del">
          <ac:chgData name="Soininen Tiina" userId="3257d826-7699-4d57-b43a-d52a90401e8e" providerId="ADAL" clId="{3B1BAE4D-E208-4526-BF08-8ADB8891A015}" dt="2024-05-19T10:20:56.616" v="1117" actId="478"/>
          <ac:spMkLst>
            <pc:docMk/>
            <pc:sldMk cId="1051983923" sldId="387"/>
            <ac:spMk id="4" creationId="{B96CA850-B1AA-4E4E-9DD2-FA9362B92927}"/>
          </ac:spMkLst>
        </pc:spChg>
      </pc:sldChg>
      <pc:sldChg chg="del">
        <pc:chgData name="Soininen Tiina" userId="3257d826-7699-4d57-b43a-d52a90401e8e" providerId="ADAL" clId="{3B1BAE4D-E208-4526-BF08-8ADB8891A015}" dt="2024-05-06T05:43:07.165" v="74" actId="47"/>
        <pc:sldMkLst>
          <pc:docMk/>
          <pc:sldMk cId="1603807739" sldId="388"/>
        </pc:sldMkLst>
      </pc:sldChg>
      <pc:sldChg chg="delSp modSp add del mod">
        <pc:chgData name="Soininen Tiina" userId="3257d826-7699-4d57-b43a-d52a90401e8e" providerId="ADAL" clId="{3B1BAE4D-E208-4526-BF08-8ADB8891A015}" dt="2024-05-19T10:25:35.608" v="1173" actId="1076"/>
        <pc:sldMkLst>
          <pc:docMk/>
          <pc:sldMk cId="1406423120" sldId="389"/>
        </pc:sldMkLst>
        <pc:spChg chg="del">
          <ac:chgData name="Soininen Tiina" userId="3257d826-7699-4d57-b43a-d52a90401e8e" providerId="ADAL" clId="{3B1BAE4D-E208-4526-BF08-8ADB8891A015}" dt="2024-05-19T10:22:18.250" v="1131" actId="478"/>
          <ac:spMkLst>
            <pc:docMk/>
            <pc:sldMk cId="1406423120" sldId="389"/>
            <ac:spMk id="2" creationId="{71E5EAD2-0467-482E-BE22-7AD2CE5B11FB}"/>
          </ac:spMkLst>
        </pc:spChg>
        <pc:spChg chg="mod">
          <ac:chgData name="Soininen Tiina" userId="3257d826-7699-4d57-b43a-d52a90401e8e" providerId="ADAL" clId="{3B1BAE4D-E208-4526-BF08-8ADB8891A015}" dt="2024-05-19T10:25:27.169" v="1171" actId="20577"/>
          <ac:spMkLst>
            <pc:docMk/>
            <pc:sldMk cId="1406423120" sldId="389"/>
            <ac:spMk id="3" creationId="{2C700126-3273-4431-9246-9316C9DC5CB7}"/>
          </ac:spMkLst>
        </pc:spChg>
        <pc:spChg chg="mod">
          <ac:chgData name="Soininen Tiina" userId="3257d826-7699-4d57-b43a-d52a90401e8e" providerId="ADAL" clId="{3B1BAE4D-E208-4526-BF08-8ADB8891A015}" dt="2024-05-19T10:22:26.397" v="1133" actId="14100"/>
          <ac:spMkLst>
            <pc:docMk/>
            <pc:sldMk cId="1406423120" sldId="389"/>
            <ac:spMk id="4" creationId="{C3D3C996-5244-42F7-9DEC-28C4874273D8}"/>
          </ac:spMkLst>
        </pc:spChg>
        <pc:picChg chg="mod">
          <ac:chgData name="Soininen Tiina" userId="3257d826-7699-4d57-b43a-d52a90401e8e" providerId="ADAL" clId="{3B1BAE4D-E208-4526-BF08-8ADB8891A015}" dt="2024-05-19T10:25:35.608" v="1173" actId="1076"/>
          <ac:picMkLst>
            <pc:docMk/>
            <pc:sldMk cId="1406423120" sldId="389"/>
            <ac:picMk id="5" creationId="{79EC67BC-5E57-4105-972C-66787D17F404}"/>
          </ac:picMkLst>
        </pc:picChg>
      </pc:sldChg>
      <pc:sldChg chg="add del">
        <pc:chgData name="Soininen Tiina" userId="3257d826-7699-4d57-b43a-d52a90401e8e" providerId="ADAL" clId="{3B1BAE4D-E208-4526-BF08-8ADB8891A015}" dt="2024-05-19T10:28:05.512" v="1176" actId="47"/>
        <pc:sldMkLst>
          <pc:docMk/>
          <pc:sldMk cId="2968602587" sldId="390"/>
        </pc:sldMkLst>
      </pc:sldChg>
      <pc:sldChg chg="delSp add del mod">
        <pc:chgData name="Soininen Tiina" userId="3257d826-7699-4d57-b43a-d52a90401e8e" providerId="ADAL" clId="{3B1BAE4D-E208-4526-BF08-8ADB8891A015}" dt="2024-05-19T10:28:01.658" v="1175" actId="47"/>
        <pc:sldMkLst>
          <pc:docMk/>
          <pc:sldMk cId="2109563159" sldId="391"/>
        </pc:sldMkLst>
        <pc:picChg chg="del">
          <ac:chgData name="Soininen Tiina" userId="3257d826-7699-4d57-b43a-d52a90401e8e" providerId="ADAL" clId="{3B1BAE4D-E208-4526-BF08-8ADB8891A015}" dt="2024-05-19T10:26:25.197" v="1174" actId="21"/>
          <ac:picMkLst>
            <pc:docMk/>
            <pc:sldMk cId="2109563159" sldId="391"/>
            <ac:picMk id="5" creationId="{F5E63CE8-DBF0-4893-A9E3-96DA38AF729C}"/>
          </ac:picMkLst>
        </pc:picChg>
      </pc:sldChg>
      <pc:sldChg chg="del">
        <pc:chgData name="Soininen Tiina" userId="3257d826-7699-4d57-b43a-d52a90401e8e" providerId="ADAL" clId="{3B1BAE4D-E208-4526-BF08-8ADB8891A015}" dt="2024-05-06T06:42:56.919" v="1051" actId="47"/>
        <pc:sldMkLst>
          <pc:docMk/>
          <pc:sldMk cId="1817198536" sldId="392"/>
        </pc:sldMkLst>
      </pc:sldChg>
      <pc:sldChg chg="del">
        <pc:chgData name="Soininen Tiina" userId="3257d826-7699-4d57-b43a-d52a90401e8e" providerId="ADAL" clId="{3B1BAE4D-E208-4526-BF08-8ADB8891A015}" dt="2024-05-06T06:43:01.945" v="1052" actId="47"/>
        <pc:sldMkLst>
          <pc:docMk/>
          <pc:sldMk cId="2721996412" sldId="393"/>
        </pc:sldMkLst>
      </pc:sldChg>
      <pc:sldChg chg="del">
        <pc:chgData name="Soininen Tiina" userId="3257d826-7699-4d57-b43a-d52a90401e8e" providerId="ADAL" clId="{3B1BAE4D-E208-4526-BF08-8ADB8891A015}" dt="2024-05-06T06:43:03.148" v="1053" actId="47"/>
        <pc:sldMkLst>
          <pc:docMk/>
          <pc:sldMk cId="2662318722" sldId="394"/>
        </pc:sldMkLst>
      </pc:sldChg>
      <pc:sldChg chg="modSp add mod">
        <pc:chgData name="Soininen Tiina" userId="3257d826-7699-4d57-b43a-d52a90401e8e" providerId="ADAL" clId="{3B1BAE4D-E208-4526-BF08-8ADB8891A015}" dt="2024-05-19T10:16:17.404" v="1088" actId="20577"/>
        <pc:sldMkLst>
          <pc:docMk/>
          <pc:sldMk cId="1831243581" sldId="395"/>
        </pc:sldMkLst>
        <pc:spChg chg="mod">
          <ac:chgData name="Soininen Tiina" userId="3257d826-7699-4d57-b43a-d52a90401e8e" providerId="ADAL" clId="{3B1BAE4D-E208-4526-BF08-8ADB8891A015}" dt="2024-05-19T10:16:17.404" v="1088" actId="20577"/>
          <ac:spMkLst>
            <pc:docMk/>
            <pc:sldMk cId="1831243581" sldId="395"/>
            <ac:spMk id="2" creationId="{7256CA56-E013-4C9F-9EDB-1C99F7228E38}"/>
          </ac:spMkLst>
        </pc:spChg>
        <pc:spChg chg="mod">
          <ac:chgData name="Soininen Tiina" userId="3257d826-7699-4d57-b43a-d52a90401e8e" providerId="ADAL" clId="{3B1BAE4D-E208-4526-BF08-8ADB8891A015}" dt="2024-05-06T06:36:16.286" v="682" actId="20577"/>
          <ac:spMkLst>
            <pc:docMk/>
            <pc:sldMk cId="1831243581" sldId="395"/>
            <ac:spMk id="3" creationId="{1F2D0368-8F5B-425B-9E8E-6C4F1D004030}"/>
          </ac:spMkLst>
        </pc:spChg>
      </pc:sldChg>
      <pc:sldChg chg="del">
        <pc:chgData name="Soininen Tiina" userId="3257d826-7699-4d57-b43a-d52a90401e8e" providerId="ADAL" clId="{3B1BAE4D-E208-4526-BF08-8ADB8891A015}" dt="2024-05-06T05:43:08.578" v="75" actId="47"/>
        <pc:sldMkLst>
          <pc:docMk/>
          <pc:sldMk cId="3704810267" sldId="395"/>
        </pc:sldMkLst>
      </pc:sldChg>
      <pc:sldChg chg="modSp add mod">
        <pc:chgData name="Soininen Tiina" userId="3257d826-7699-4d57-b43a-d52a90401e8e" providerId="ADAL" clId="{3B1BAE4D-E208-4526-BF08-8ADB8891A015}" dt="2024-05-19T10:17:02.817" v="1095" actId="20577"/>
        <pc:sldMkLst>
          <pc:docMk/>
          <pc:sldMk cId="1345469832" sldId="396"/>
        </pc:sldMkLst>
        <pc:spChg chg="mod">
          <ac:chgData name="Soininen Tiina" userId="3257d826-7699-4d57-b43a-d52a90401e8e" providerId="ADAL" clId="{3B1BAE4D-E208-4526-BF08-8ADB8891A015}" dt="2024-05-19T10:17:02.817" v="1095" actId="20577"/>
          <ac:spMkLst>
            <pc:docMk/>
            <pc:sldMk cId="1345469832" sldId="396"/>
            <ac:spMk id="2" creationId="{7256CA56-E013-4C9F-9EDB-1C99F7228E38}"/>
          </ac:spMkLst>
        </pc:spChg>
        <pc:spChg chg="mod">
          <ac:chgData name="Soininen Tiina" userId="3257d826-7699-4d57-b43a-d52a90401e8e" providerId="ADAL" clId="{3B1BAE4D-E208-4526-BF08-8ADB8891A015}" dt="2024-05-06T06:38:54.003" v="872" actId="20577"/>
          <ac:spMkLst>
            <pc:docMk/>
            <pc:sldMk cId="1345469832" sldId="396"/>
            <ac:spMk id="3" creationId="{1F2D0368-8F5B-425B-9E8E-6C4F1D004030}"/>
          </ac:spMkLst>
        </pc:spChg>
      </pc:sldChg>
      <pc:sldChg chg="addSp delSp modSp mod">
        <pc:chgData name="Soininen Tiina" userId="3257d826-7699-4d57-b43a-d52a90401e8e" providerId="ADAL" clId="{3B1BAE4D-E208-4526-BF08-8ADB8891A015}" dt="2024-05-19T10:13:34.273" v="1070"/>
        <pc:sldMkLst>
          <pc:docMk/>
          <pc:sldMk cId="3867198008" sldId="397"/>
        </pc:sldMkLst>
        <pc:spChg chg="add del">
          <ac:chgData name="Soininen Tiina" userId="3257d826-7699-4d57-b43a-d52a90401e8e" providerId="ADAL" clId="{3B1BAE4D-E208-4526-BF08-8ADB8891A015}" dt="2024-05-19T10:13:25.196" v="1069" actId="22"/>
          <ac:spMkLst>
            <pc:docMk/>
            <pc:sldMk cId="3867198008" sldId="397"/>
            <ac:spMk id="10" creationId="{6028A8D8-3C3A-4ED6-A8C6-383CF54C5BC1}"/>
          </ac:spMkLst>
        </pc:spChg>
        <pc:spChg chg="add mod">
          <ac:chgData name="Soininen Tiina" userId="3257d826-7699-4d57-b43a-d52a90401e8e" providerId="ADAL" clId="{3B1BAE4D-E208-4526-BF08-8ADB8891A015}" dt="2024-05-19T10:13:34.273" v="1070"/>
          <ac:spMkLst>
            <pc:docMk/>
            <pc:sldMk cId="3867198008" sldId="397"/>
            <ac:spMk id="11" creationId="{75975DA5-EBFC-47E3-9E23-7791AD123C71}"/>
          </ac:spMkLst>
        </pc:spChg>
      </pc:sldChg>
      <pc:sldChg chg="addSp modSp mod">
        <pc:chgData name="Soininen Tiina" userId="3257d826-7699-4d57-b43a-d52a90401e8e" providerId="ADAL" clId="{3B1BAE4D-E208-4526-BF08-8ADB8891A015}" dt="2024-05-19T10:13:36.481" v="1071"/>
        <pc:sldMkLst>
          <pc:docMk/>
          <pc:sldMk cId="2325990565" sldId="398"/>
        </pc:sldMkLst>
        <pc:spChg chg="add mod">
          <ac:chgData name="Soininen Tiina" userId="3257d826-7699-4d57-b43a-d52a90401e8e" providerId="ADAL" clId="{3B1BAE4D-E208-4526-BF08-8ADB8891A015}" dt="2024-05-19T10:13:36.481" v="1071"/>
          <ac:spMkLst>
            <pc:docMk/>
            <pc:sldMk cId="2325990565" sldId="398"/>
            <ac:spMk id="6" creationId="{BB838742-3162-4300-9884-4FF506FBF972}"/>
          </ac:spMkLst>
        </pc:spChg>
        <pc:graphicFrameChg chg="modGraphic">
          <ac:chgData name="Soininen Tiina" userId="3257d826-7699-4d57-b43a-d52a90401e8e" providerId="ADAL" clId="{3B1BAE4D-E208-4526-BF08-8ADB8891A015}" dt="2024-05-19T10:10:28.291" v="1057" actId="20577"/>
          <ac:graphicFrameMkLst>
            <pc:docMk/>
            <pc:sldMk cId="2325990565" sldId="398"/>
            <ac:graphicFrameMk id="5" creationId="{F169D935-773B-45E0-A243-6BCB1EE4D642}"/>
          </ac:graphicFrameMkLst>
        </pc:graphicFrameChg>
      </pc:sldChg>
      <pc:sldChg chg="add del">
        <pc:chgData name="Soininen Tiina" userId="3257d826-7699-4d57-b43a-d52a90401e8e" providerId="ADAL" clId="{3B1BAE4D-E208-4526-BF08-8ADB8891A015}" dt="2024-05-19T10:20:44.785" v="1116" actId="47"/>
        <pc:sldMkLst>
          <pc:docMk/>
          <pc:sldMk cId="31005584" sldId="399"/>
        </pc:sldMkLst>
      </pc:sldChg>
    </pc:docChg>
  </pc:docChgLst>
  <pc:docChgLst>
    <pc:chgData name="Tiina" userId="3257d826-7699-4d57-b43a-d52a90401e8e" providerId="ADAL" clId="{3B1BAE4D-E208-4526-BF08-8ADB8891A015}"/>
    <pc:docChg chg="custSel addSld modSld">
      <pc:chgData name="Tiina" userId="3257d826-7699-4d57-b43a-d52a90401e8e" providerId="ADAL" clId="{3B1BAE4D-E208-4526-BF08-8ADB8891A015}" dt="2024-05-07T07:34:57.853" v="1131" actId="20577"/>
      <pc:docMkLst>
        <pc:docMk/>
      </pc:docMkLst>
      <pc:sldChg chg="addSp delSp modSp mod">
        <pc:chgData name="Tiina" userId="3257d826-7699-4d57-b43a-d52a90401e8e" providerId="ADAL" clId="{3B1BAE4D-E208-4526-BF08-8ADB8891A015}" dt="2024-05-07T07:34:57.853" v="1131" actId="20577"/>
        <pc:sldMkLst>
          <pc:docMk/>
          <pc:sldMk cId="3277686801" sldId="384"/>
        </pc:sldMkLst>
        <pc:spChg chg="add mod">
          <ac:chgData name="Tiina" userId="3257d826-7699-4d57-b43a-d52a90401e8e" providerId="ADAL" clId="{3B1BAE4D-E208-4526-BF08-8ADB8891A015}" dt="2024-05-07T07:34:57.853" v="1131" actId="20577"/>
          <ac:spMkLst>
            <pc:docMk/>
            <pc:sldMk cId="3277686801" sldId="384"/>
            <ac:spMk id="4" creationId="{DB8861C7-568C-4468-9C42-8E455C319FE0}"/>
          </ac:spMkLst>
        </pc:spChg>
        <pc:spChg chg="del">
          <ac:chgData name="Tiina" userId="3257d826-7699-4d57-b43a-d52a90401e8e" providerId="ADAL" clId="{3B1BAE4D-E208-4526-BF08-8ADB8891A015}" dt="2024-05-07T07:10:15.996" v="1" actId="478"/>
          <ac:spMkLst>
            <pc:docMk/>
            <pc:sldMk cId="3277686801" sldId="384"/>
            <ac:spMk id="7" creationId="{54626212-EC9E-4386-9D32-A01818A5AA52}"/>
          </ac:spMkLst>
        </pc:spChg>
        <pc:picChg chg="add mod">
          <ac:chgData name="Tiina" userId="3257d826-7699-4d57-b43a-d52a90401e8e" providerId="ADAL" clId="{3B1BAE4D-E208-4526-BF08-8ADB8891A015}" dt="2024-05-07T07:10:24.364" v="3" actId="14100"/>
          <ac:picMkLst>
            <pc:docMk/>
            <pc:sldMk cId="3277686801" sldId="384"/>
            <ac:picMk id="3" creationId="{5497EBA9-A679-40A4-ACD6-8926973DEC0E}"/>
          </ac:picMkLst>
        </pc:picChg>
      </pc:sldChg>
      <pc:sldChg chg="addSp delSp modSp new mod">
        <pc:chgData name="Tiina" userId="3257d826-7699-4d57-b43a-d52a90401e8e" providerId="ADAL" clId="{3B1BAE4D-E208-4526-BF08-8ADB8891A015}" dt="2024-05-07T07:15:51.785" v="246" actId="121"/>
        <pc:sldMkLst>
          <pc:docMk/>
          <pc:sldMk cId="3867198008" sldId="397"/>
        </pc:sldMkLst>
        <pc:spChg chg="del">
          <ac:chgData name="Tiina" userId="3257d826-7699-4d57-b43a-d52a90401e8e" providerId="ADAL" clId="{3B1BAE4D-E208-4526-BF08-8ADB8891A015}" dt="2024-05-07T07:11:52.871" v="35" actId="1032"/>
          <ac:spMkLst>
            <pc:docMk/>
            <pc:sldMk cId="3867198008" sldId="397"/>
            <ac:spMk id="2" creationId="{3B3AE9FC-1318-4891-B145-FB65C40B7492}"/>
          </ac:spMkLst>
        </pc:spChg>
        <pc:spChg chg="del">
          <ac:chgData name="Tiina" userId="3257d826-7699-4d57-b43a-d52a90401e8e" providerId="ADAL" clId="{3B1BAE4D-E208-4526-BF08-8ADB8891A015}" dt="2024-05-07T07:11:12.096" v="34" actId="478"/>
          <ac:spMkLst>
            <pc:docMk/>
            <pc:sldMk cId="3867198008" sldId="397"/>
            <ac:spMk id="3" creationId="{C23AD369-901A-40B7-9858-308F954D77C4}"/>
          </ac:spMkLst>
        </pc:spChg>
        <pc:spChg chg="mod">
          <ac:chgData name="Tiina" userId="3257d826-7699-4d57-b43a-d52a90401e8e" providerId="ADAL" clId="{3B1BAE4D-E208-4526-BF08-8ADB8891A015}" dt="2024-05-07T07:13:48.314" v="138" actId="1076"/>
          <ac:spMkLst>
            <pc:docMk/>
            <pc:sldMk cId="3867198008" sldId="397"/>
            <ac:spMk id="4" creationId="{70CD87D5-6105-4FB2-BE04-AE4AC8D1C654}"/>
          </ac:spMkLst>
        </pc:spChg>
        <pc:spChg chg="add mod">
          <ac:chgData name="Tiina" userId="3257d826-7699-4d57-b43a-d52a90401e8e" providerId="ADAL" clId="{3B1BAE4D-E208-4526-BF08-8ADB8891A015}" dt="2024-05-07T07:15:34.040" v="243" actId="1076"/>
          <ac:spMkLst>
            <pc:docMk/>
            <pc:sldMk cId="3867198008" sldId="397"/>
            <ac:spMk id="6" creationId="{F744F3C3-1D9D-454B-B015-9322A174674A}"/>
          </ac:spMkLst>
        </pc:spChg>
        <pc:spChg chg="add mod">
          <ac:chgData name="Tiina" userId="3257d826-7699-4d57-b43a-d52a90401e8e" providerId="ADAL" clId="{3B1BAE4D-E208-4526-BF08-8ADB8891A015}" dt="2024-05-07T07:15:38.515" v="244" actId="1076"/>
          <ac:spMkLst>
            <pc:docMk/>
            <pc:sldMk cId="3867198008" sldId="397"/>
            <ac:spMk id="7" creationId="{957163D4-A046-4FAD-AB78-FAEC3CF52DBD}"/>
          </ac:spMkLst>
        </pc:spChg>
        <pc:spChg chg="add mod">
          <ac:chgData name="Tiina" userId="3257d826-7699-4d57-b43a-d52a90401e8e" providerId="ADAL" clId="{3B1BAE4D-E208-4526-BF08-8ADB8891A015}" dt="2024-05-07T07:15:28.927" v="242" actId="1076"/>
          <ac:spMkLst>
            <pc:docMk/>
            <pc:sldMk cId="3867198008" sldId="397"/>
            <ac:spMk id="8" creationId="{047D2746-0170-4A7C-97ED-FB6EB0207572}"/>
          </ac:spMkLst>
        </pc:spChg>
        <pc:spChg chg="add mod">
          <ac:chgData name="Tiina" userId="3257d826-7699-4d57-b43a-d52a90401e8e" providerId="ADAL" clId="{3B1BAE4D-E208-4526-BF08-8ADB8891A015}" dt="2024-05-07T07:15:51.785" v="246" actId="121"/>
          <ac:spMkLst>
            <pc:docMk/>
            <pc:sldMk cId="3867198008" sldId="397"/>
            <ac:spMk id="9" creationId="{795F2E25-EDF4-4F60-BE66-56644FC5F091}"/>
          </ac:spMkLst>
        </pc:spChg>
        <pc:graphicFrameChg chg="add mod modGraphic">
          <ac:chgData name="Tiina" userId="3257d826-7699-4d57-b43a-d52a90401e8e" providerId="ADAL" clId="{3B1BAE4D-E208-4526-BF08-8ADB8891A015}" dt="2024-05-07T07:13:38.728" v="137" actId="207"/>
          <ac:graphicFrameMkLst>
            <pc:docMk/>
            <pc:sldMk cId="3867198008" sldId="397"/>
            <ac:graphicFrameMk id="5" creationId="{40DAE7DB-71E1-47D8-A765-038C2EC28A84}"/>
          </ac:graphicFrameMkLst>
        </pc:graphicFrameChg>
      </pc:sldChg>
      <pc:sldChg chg="addSp delSp modSp new mod">
        <pc:chgData name="Tiina" userId="3257d826-7699-4d57-b43a-d52a90401e8e" providerId="ADAL" clId="{3B1BAE4D-E208-4526-BF08-8ADB8891A015}" dt="2024-05-07T07:31:29.530" v="1044" actId="122"/>
        <pc:sldMkLst>
          <pc:docMk/>
          <pc:sldMk cId="2325990565" sldId="398"/>
        </pc:sldMkLst>
        <pc:spChg chg="del">
          <ac:chgData name="Tiina" userId="3257d826-7699-4d57-b43a-d52a90401e8e" providerId="ADAL" clId="{3B1BAE4D-E208-4526-BF08-8ADB8891A015}" dt="2024-05-07T07:16:46.421" v="249" actId="3680"/>
          <ac:spMkLst>
            <pc:docMk/>
            <pc:sldMk cId="2325990565" sldId="398"/>
            <ac:spMk id="2" creationId="{B242AD83-0E02-4F38-A442-5A1C1E482E41}"/>
          </ac:spMkLst>
        </pc:spChg>
        <pc:spChg chg="del">
          <ac:chgData name="Tiina" userId="3257d826-7699-4d57-b43a-d52a90401e8e" providerId="ADAL" clId="{3B1BAE4D-E208-4526-BF08-8ADB8891A015}" dt="2024-05-07T07:16:32.368" v="248" actId="478"/>
          <ac:spMkLst>
            <pc:docMk/>
            <pc:sldMk cId="2325990565" sldId="398"/>
            <ac:spMk id="3" creationId="{F183B510-696D-4494-BBEA-C7324CF2D876}"/>
          </ac:spMkLst>
        </pc:spChg>
        <pc:graphicFrameChg chg="add mod ord modGraphic">
          <ac:chgData name="Tiina" userId="3257d826-7699-4d57-b43a-d52a90401e8e" providerId="ADAL" clId="{3B1BAE4D-E208-4526-BF08-8ADB8891A015}" dt="2024-05-07T07:31:29.530" v="1044" actId="122"/>
          <ac:graphicFrameMkLst>
            <pc:docMk/>
            <pc:sldMk cId="2325990565" sldId="398"/>
            <ac:graphicFrameMk id="5" creationId="{F169D935-773B-45E0-A243-6BCB1EE4D642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2B0AA-9529-4BB5-947E-59194F5044C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DB349A2-9E10-471D-BC8A-C8F761F9D5F7}">
      <dgm:prSet phldrT="[Teksti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i-FI" dirty="0"/>
            <a:t>Digitaalinen asiakaskokemus</a:t>
          </a:r>
        </a:p>
      </dgm:t>
    </dgm:pt>
    <dgm:pt modelId="{CE0EA478-9473-4A71-8896-83464C6348F2}" type="parTrans" cxnId="{775DD19B-D053-41D4-B8BD-980A01D66775}">
      <dgm:prSet/>
      <dgm:spPr/>
      <dgm:t>
        <a:bodyPr/>
        <a:lstStyle/>
        <a:p>
          <a:endParaRPr lang="fi-FI"/>
        </a:p>
      </dgm:t>
    </dgm:pt>
    <dgm:pt modelId="{5B4A97E8-9801-4E7A-A1D1-DE5531562EF8}" type="sibTrans" cxnId="{775DD19B-D053-41D4-B8BD-980A01D66775}">
      <dgm:prSet/>
      <dgm:spPr/>
      <dgm:t>
        <a:bodyPr/>
        <a:lstStyle/>
        <a:p>
          <a:endParaRPr lang="fi-FI"/>
        </a:p>
      </dgm:t>
    </dgm:pt>
    <dgm:pt modelId="{49E6DBDC-FA36-486D-B12C-52E0036D15CF}">
      <dgm:prSet phldrT="[Teksti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i-FI" dirty="0"/>
            <a:t>Tuote- ja </a:t>
          </a:r>
          <a:r>
            <a:rPr lang="fi-FI" dirty="0" err="1"/>
            <a:t>palvelutarjooma</a:t>
          </a:r>
          <a:endParaRPr lang="fi-FI" dirty="0"/>
        </a:p>
      </dgm:t>
    </dgm:pt>
    <dgm:pt modelId="{CB6EE30F-C4A6-4F91-A29C-168FF64E3C1F}" type="parTrans" cxnId="{123E514D-3E51-4DC1-9A28-C0FB529B1460}">
      <dgm:prSet/>
      <dgm:spPr/>
      <dgm:t>
        <a:bodyPr/>
        <a:lstStyle/>
        <a:p>
          <a:endParaRPr lang="fi-FI"/>
        </a:p>
      </dgm:t>
    </dgm:pt>
    <dgm:pt modelId="{B5FD0D40-19D2-4984-8881-7748CA21DEA1}" type="sibTrans" cxnId="{123E514D-3E51-4DC1-9A28-C0FB529B1460}">
      <dgm:prSet/>
      <dgm:spPr/>
      <dgm:t>
        <a:bodyPr/>
        <a:lstStyle/>
        <a:p>
          <a:endParaRPr lang="fi-FI"/>
        </a:p>
      </dgm:t>
    </dgm:pt>
    <dgm:pt modelId="{6A23B212-7B23-4A49-A310-2CF9A5B0DFF1}">
      <dgm:prSet phldrT="[Teksti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i-FI" dirty="0"/>
            <a:t>Operationaalinen tehokkuus</a:t>
          </a:r>
        </a:p>
      </dgm:t>
    </dgm:pt>
    <dgm:pt modelId="{CB64DB0E-EE3C-4B3C-867F-781F36DAC35D}" type="parTrans" cxnId="{DFEC78D0-E6DB-4F0F-9CF4-CD5C893D1DB6}">
      <dgm:prSet/>
      <dgm:spPr/>
      <dgm:t>
        <a:bodyPr/>
        <a:lstStyle/>
        <a:p>
          <a:endParaRPr lang="fi-FI"/>
        </a:p>
      </dgm:t>
    </dgm:pt>
    <dgm:pt modelId="{4A474F7B-974F-436B-9028-6B83BA49EAD8}" type="sibTrans" cxnId="{DFEC78D0-E6DB-4F0F-9CF4-CD5C893D1DB6}">
      <dgm:prSet/>
      <dgm:spPr/>
      <dgm:t>
        <a:bodyPr/>
        <a:lstStyle/>
        <a:p>
          <a:endParaRPr lang="fi-FI"/>
        </a:p>
      </dgm:t>
    </dgm:pt>
    <dgm:pt modelId="{B92C3797-DF27-4CED-8C01-BEC6B3A59EB4}">
      <dgm:prSet phldrT="[Teksti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i-FI" dirty="0"/>
            <a:t>Kasvu ja innovaatio</a:t>
          </a:r>
        </a:p>
      </dgm:t>
    </dgm:pt>
    <dgm:pt modelId="{56187D92-AE92-44BB-9179-6C1A8723CA53}" type="parTrans" cxnId="{08269A9B-09A2-48D2-B6B9-54145A132C2F}">
      <dgm:prSet/>
      <dgm:spPr/>
      <dgm:t>
        <a:bodyPr/>
        <a:lstStyle/>
        <a:p>
          <a:endParaRPr lang="fi-FI"/>
        </a:p>
      </dgm:t>
    </dgm:pt>
    <dgm:pt modelId="{05231B42-6DEC-4C57-8C86-1AA06CBCDE69}" type="sibTrans" cxnId="{08269A9B-09A2-48D2-B6B9-54145A132C2F}">
      <dgm:prSet/>
      <dgm:spPr/>
      <dgm:t>
        <a:bodyPr/>
        <a:lstStyle/>
        <a:p>
          <a:endParaRPr lang="fi-FI"/>
        </a:p>
      </dgm:t>
    </dgm:pt>
    <dgm:pt modelId="{5F7619C6-609B-4D56-894B-EF39A99D219A}" type="pres">
      <dgm:prSet presAssocID="{74F2B0AA-9529-4BB5-947E-59194F5044C2}" presName="matrix" presStyleCnt="0">
        <dgm:presLayoutVars>
          <dgm:chMax val="1"/>
          <dgm:dir/>
          <dgm:resizeHandles val="exact"/>
        </dgm:presLayoutVars>
      </dgm:prSet>
      <dgm:spPr/>
    </dgm:pt>
    <dgm:pt modelId="{54D06817-7EAF-42A0-A210-2414CCF66C75}" type="pres">
      <dgm:prSet presAssocID="{74F2B0AA-9529-4BB5-947E-59194F5044C2}" presName="diamond" presStyleLbl="bgShp" presStyleIdx="0" presStyleCnt="1"/>
      <dgm:spPr>
        <a:solidFill>
          <a:schemeClr val="accent6">
            <a:lumMod val="40000"/>
            <a:lumOff val="60000"/>
          </a:schemeClr>
        </a:solidFill>
      </dgm:spPr>
    </dgm:pt>
    <dgm:pt modelId="{32921619-BAD5-49AF-ACE8-289366CE3682}" type="pres">
      <dgm:prSet presAssocID="{74F2B0AA-9529-4BB5-947E-59194F5044C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6E8FC49-2345-4C0E-8BDB-1B6DCA37931E}" type="pres">
      <dgm:prSet presAssocID="{74F2B0AA-9529-4BB5-947E-59194F5044C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02D5F1-6E47-4EA5-835C-AACE448A36AB}" type="pres">
      <dgm:prSet presAssocID="{74F2B0AA-9529-4BB5-947E-59194F5044C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1BC7D22-4C55-4F2D-AEC9-86E4DE298D98}" type="pres">
      <dgm:prSet presAssocID="{74F2B0AA-9529-4BB5-947E-59194F5044C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AED162F-08B9-4D4F-9C03-BCD219A86F13}" type="presOf" srcId="{B92C3797-DF27-4CED-8C01-BEC6B3A59EB4}" destId="{71BC7D22-4C55-4F2D-AEC9-86E4DE298D98}" srcOrd="0" destOrd="0" presId="urn:microsoft.com/office/officeart/2005/8/layout/matrix3"/>
    <dgm:cxn modelId="{123E514D-3E51-4DC1-9A28-C0FB529B1460}" srcId="{74F2B0AA-9529-4BB5-947E-59194F5044C2}" destId="{49E6DBDC-FA36-486D-B12C-52E0036D15CF}" srcOrd="1" destOrd="0" parTransId="{CB6EE30F-C4A6-4F91-A29C-168FF64E3C1F}" sibTransId="{B5FD0D40-19D2-4984-8881-7748CA21DEA1}"/>
    <dgm:cxn modelId="{30A8798F-0DAA-4038-8F41-6B8F5523DC89}" type="presOf" srcId="{74F2B0AA-9529-4BB5-947E-59194F5044C2}" destId="{5F7619C6-609B-4D56-894B-EF39A99D219A}" srcOrd="0" destOrd="0" presId="urn:microsoft.com/office/officeart/2005/8/layout/matrix3"/>
    <dgm:cxn modelId="{08269A9B-09A2-48D2-B6B9-54145A132C2F}" srcId="{74F2B0AA-9529-4BB5-947E-59194F5044C2}" destId="{B92C3797-DF27-4CED-8C01-BEC6B3A59EB4}" srcOrd="3" destOrd="0" parTransId="{56187D92-AE92-44BB-9179-6C1A8723CA53}" sibTransId="{05231B42-6DEC-4C57-8C86-1AA06CBCDE69}"/>
    <dgm:cxn modelId="{775DD19B-D053-41D4-B8BD-980A01D66775}" srcId="{74F2B0AA-9529-4BB5-947E-59194F5044C2}" destId="{5DB349A2-9E10-471D-BC8A-C8F761F9D5F7}" srcOrd="0" destOrd="0" parTransId="{CE0EA478-9473-4A71-8896-83464C6348F2}" sibTransId="{5B4A97E8-9801-4E7A-A1D1-DE5531562EF8}"/>
    <dgm:cxn modelId="{2673D4A1-119A-4080-9A9C-6D95698B9DF1}" type="presOf" srcId="{5DB349A2-9E10-471D-BC8A-C8F761F9D5F7}" destId="{32921619-BAD5-49AF-ACE8-289366CE3682}" srcOrd="0" destOrd="0" presId="urn:microsoft.com/office/officeart/2005/8/layout/matrix3"/>
    <dgm:cxn modelId="{DFEC78D0-E6DB-4F0F-9CF4-CD5C893D1DB6}" srcId="{74F2B0AA-9529-4BB5-947E-59194F5044C2}" destId="{6A23B212-7B23-4A49-A310-2CF9A5B0DFF1}" srcOrd="2" destOrd="0" parTransId="{CB64DB0E-EE3C-4B3C-867F-781F36DAC35D}" sibTransId="{4A474F7B-974F-436B-9028-6B83BA49EAD8}"/>
    <dgm:cxn modelId="{F8A284D0-6A0F-438F-8A06-113EE6E8D5F2}" type="presOf" srcId="{6A23B212-7B23-4A49-A310-2CF9A5B0DFF1}" destId="{8F02D5F1-6E47-4EA5-835C-AACE448A36AB}" srcOrd="0" destOrd="0" presId="urn:microsoft.com/office/officeart/2005/8/layout/matrix3"/>
    <dgm:cxn modelId="{30AEEFE1-BC36-4B53-AC8B-8D755A6D1197}" type="presOf" srcId="{49E6DBDC-FA36-486D-B12C-52E0036D15CF}" destId="{66E8FC49-2345-4C0E-8BDB-1B6DCA37931E}" srcOrd="0" destOrd="0" presId="urn:microsoft.com/office/officeart/2005/8/layout/matrix3"/>
    <dgm:cxn modelId="{8AAB315E-776E-4F34-9C06-8CF108FC0BF4}" type="presParOf" srcId="{5F7619C6-609B-4D56-894B-EF39A99D219A}" destId="{54D06817-7EAF-42A0-A210-2414CCF66C75}" srcOrd="0" destOrd="0" presId="urn:microsoft.com/office/officeart/2005/8/layout/matrix3"/>
    <dgm:cxn modelId="{E8702C7F-61E1-4473-96F8-0B1768BF947D}" type="presParOf" srcId="{5F7619C6-609B-4D56-894B-EF39A99D219A}" destId="{32921619-BAD5-49AF-ACE8-289366CE3682}" srcOrd="1" destOrd="0" presId="urn:microsoft.com/office/officeart/2005/8/layout/matrix3"/>
    <dgm:cxn modelId="{85DA48AF-4635-41C9-B007-D9E24AC9E45E}" type="presParOf" srcId="{5F7619C6-609B-4D56-894B-EF39A99D219A}" destId="{66E8FC49-2345-4C0E-8BDB-1B6DCA37931E}" srcOrd="2" destOrd="0" presId="urn:microsoft.com/office/officeart/2005/8/layout/matrix3"/>
    <dgm:cxn modelId="{0C8459E9-268C-496F-BB17-685CE0F6950A}" type="presParOf" srcId="{5F7619C6-609B-4D56-894B-EF39A99D219A}" destId="{8F02D5F1-6E47-4EA5-835C-AACE448A36AB}" srcOrd="3" destOrd="0" presId="urn:microsoft.com/office/officeart/2005/8/layout/matrix3"/>
    <dgm:cxn modelId="{44B72A81-4AEA-488E-ADAF-11A4CEC94905}" type="presParOf" srcId="{5F7619C6-609B-4D56-894B-EF39A99D219A}" destId="{71BC7D22-4C55-4F2D-AEC9-86E4DE298D9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06817-7EAF-42A0-A210-2414CCF66C75}">
      <dsp:nvSpPr>
        <dsp:cNvPr id="0" name=""/>
        <dsp:cNvSpPr/>
      </dsp:nvSpPr>
      <dsp:spPr>
        <a:xfrm>
          <a:off x="1052270" y="0"/>
          <a:ext cx="4076127" cy="4076127"/>
        </a:xfrm>
        <a:prstGeom prst="diamond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21619-BAD5-49AF-ACE8-289366CE3682}">
      <dsp:nvSpPr>
        <dsp:cNvPr id="0" name=""/>
        <dsp:cNvSpPr/>
      </dsp:nvSpPr>
      <dsp:spPr>
        <a:xfrm>
          <a:off x="1439502" y="387232"/>
          <a:ext cx="1589689" cy="1589689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Digitaalinen asiakaskokemus</a:t>
          </a:r>
        </a:p>
      </dsp:txBody>
      <dsp:txXfrm>
        <a:off x="1517104" y="464834"/>
        <a:ext cx="1434485" cy="1434485"/>
      </dsp:txXfrm>
    </dsp:sp>
    <dsp:sp modelId="{66E8FC49-2345-4C0E-8BDB-1B6DCA37931E}">
      <dsp:nvSpPr>
        <dsp:cNvPr id="0" name=""/>
        <dsp:cNvSpPr/>
      </dsp:nvSpPr>
      <dsp:spPr>
        <a:xfrm>
          <a:off x="3151475" y="387232"/>
          <a:ext cx="1589689" cy="1589689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Tuote- ja </a:t>
          </a:r>
          <a:r>
            <a:rPr lang="fi-FI" sz="1400" kern="1200" dirty="0" err="1"/>
            <a:t>palvelutarjooma</a:t>
          </a:r>
          <a:endParaRPr lang="fi-FI" sz="1400" kern="1200" dirty="0"/>
        </a:p>
      </dsp:txBody>
      <dsp:txXfrm>
        <a:off x="3229077" y="464834"/>
        <a:ext cx="1434485" cy="1434485"/>
      </dsp:txXfrm>
    </dsp:sp>
    <dsp:sp modelId="{8F02D5F1-6E47-4EA5-835C-AACE448A36AB}">
      <dsp:nvSpPr>
        <dsp:cNvPr id="0" name=""/>
        <dsp:cNvSpPr/>
      </dsp:nvSpPr>
      <dsp:spPr>
        <a:xfrm>
          <a:off x="1439502" y="2099205"/>
          <a:ext cx="1589689" cy="1589689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Operationaalinen tehokkuus</a:t>
          </a:r>
        </a:p>
      </dsp:txBody>
      <dsp:txXfrm>
        <a:off x="1517104" y="2176807"/>
        <a:ext cx="1434485" cy="1434485"/>
      </dsp:txXfrm>
    </dsp:sp>
    <dsp:sp modelId="{71BC7D22-4C55-4F2D-AEC9-86E4DE298D98}">
      <dsp:nvSpPr>
        <dsp:cNvPr id="0" name=""/>
        <dsp:cNvSpPr/>
      </dsp:nvSpPr>
      <dsp:spPr>
        <a:xfrm>
          <a:off x="3151475" y="2099205"/>
          <a:ext cx="1589689" cy="1589689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Kasvu ja innovaatio</a:t>
          </a:r>
        </a:p>
      </dsp:txBody>
      <dsp:txXfrm>
        <a:off x="3229077" y="2176807"/>
        <a:ext cx="1434485" cy="1434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C3C5-AC69-4C75-A6EB-02EBC690C16A}" type="datetimeFigureOut">
              <a:rPr lang="fi-FI" smtClean="0"/>
              <a:t>18.5.2024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8B711-CEF4-4FE2-B4D9-01F50C359E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34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0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44622-6D0E-456B-A734-F73E21735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97CF0-8713-4367-AF2C-C2BB07534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3A821-F74E-410C-9D46-89377740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0160-05BF-4A6D-96D4-B8D93A2085A8}" type="datetimeFigureOut">
              <a:rPr lang="fi-FI" smtClean="0"/>
              <a:t>18.5.2024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75AB1-B05E-4B85-B9A7-D791275D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2F6E8-6E48-4183-941A-E957019F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00-30DB-42C0-8A08-76859C7C5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06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B3E02-7305-482B-B301-2F1441A0D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C090A-A4F1-4905-8DEF-7CEE18EBA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BBCD0-C074-4042-A67D-6473A781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0160-05BF-4A6D-96D4-B8D93A2085A8}" type="datetimeFigureOut">
              <a:rPr lang="fi-FI" smtClean="0"/>
              <a:t>18.5.2024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5EEE3-E7D2-4BEF-9588-2304AD3E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B1F6A-6C36-4FD8-BDBC-B40A7831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00-30DB-42C0-8A08-76859C7C5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373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97CF9-862E-4C85-BB1E-6C7C7ADC0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114C0-17F8-439F-B040-4CAFD17F7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E521A-B33F-4C9B-B1E7-0016CE619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0160-05BF-4A6D-96D4-B8D93A2085A8}" type="datetimeFigureOut">
              <a:rPr lang="fi-FI" smtClean="0"/>
              <a:t>18.5.2024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2D223-A7D3-4EAA-9A64-C8855977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F911E-D478-4803-8C24-367859A2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00-30DB-42C0-8A08-76859C7C5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019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ijän nimi ja otsikk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5A3DD-669B-A443-8A6C-CF05F3DC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87" y="2628280"/>
            <a:ext cx="10284771" cy="3165119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US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B48E245-A2A9-9C43-B109-D18710050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087" y="920750"/>
            <a:ext cx="5141912" cy="706438"/>
          </a:xfrm>
        </p:spPr>
        <p:txBody>
          <a:bodyPr/>
          <a:lstStyle>
            <a:lvl1pPr algn="l">
              <a:buFontTx/>
              <a:buNone/>
              <a:defRPr sz="3200">
                <a:solidFill>
                  <a:schemeClr val="bg1"/>
                </a:solidFill>
              </a:defRPr>
            </a:lvl1pPr>
            <a:lvl2pPr algn="l">
              <a:buNone/>
              <a:defRPr>
                <a:solidFill>
                  <a:schemeClr val="bg1"/>
                </a:solidFill>
              </a:defRPr>
            </a:lvl2pPr>
            <a:lvl3pPr algn="l">
              <a:buNone/>
              <a:defRPr>
                <a:solidFill>
                  <a:schemeClr val="bg1"/>
                </a:solidFill>
              </a:defRPr>
            </a:lvl3pPr>
            <a:lvl4pPr algn="l">
              <a:buNone/>
              <a:defRPr>
                <a:solidFill>
                  <a:schemeClr val="bg1"/>
                </a:solidFill>
              </a:defRPr>
            </a:lvl4pPr>
            <a:lvl5pPr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4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teksti 8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DAA945E-9DE6-3F40-A71A-D125B7834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633870"/>
            <a:ext cx="3942080" cy="36931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DC11887-A8B3-A642-B6C7-2BD1798883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86960" y="2633870"/>
            <a:ext cx="4013200" cy="36931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F06C947D-950B-9544-A3AA-33DA9661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9461"/>
            <a:ext cx="6543368" cy="1702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US" dirty="0"/>
          </a:p>
        </p:txBody>
      </p:sp>
    </p:spTree>
    <p:extLst>
      <p:ext uri="{BB962C8B-B14F-4D97-AF65-F5344CB8AC3E}">
        <p14:creationId xmlns:p14="http://schemas.microsoft.com/office/powerpoint/2010/main" val="40643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oitus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oitusdia-eng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5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ijän nimi ja otsikk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5A3DD-669B-A443-8A6C-CF05F3DC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87" y="2628280"/>
            <a:ext cx="10284771" cy="3165119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US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B48E245-A2A9-9C43-B109-D18710050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087" y="920750"/>
            <a:ext cx="5141912" cy="706438"/>
          </a:xfrm>
        </p:spPr>
        <p:txBody>
          <a:bodyPr/>
          <a:lstStyle>
            <a:lvl1pPr algn="l">
              <a:buFontTx/>
              <a:buNone/>
              <a:defRPr sz="3200">
                <a:solidFill>
                  <a:schemeClr val="bg1"/>
                </a:solidFill>
              </a:defRPr>
            </a:lvl1pPr>
            <a:lvl2pPr algn="l">
              <a:buNone/>
              <a:defRPr>
                <a:solidFill>
                  <a:schemeClr val="bg1"/>
                </a:solidFill>
              </a:defRPr>
            </a:lvl2pPr>
            <a:lvl3pPr algn="l">
              <a:buNone/>
              <a:defRPr>
                <a:solidFill>
                  <a:schemeClr val="bg1"/>
                </a:solidFill>
              </a:defRPr>
            </a:lvl3pPr>
            <a:lvl4pPr algn="l">
              <a:buNone/>
              <a:defRPr>
                <a:solidFill>
                  <a:schemeClr val="bg1"/>
                </a:solidFill>
              </a:defRPr>
            </a:lvl4pPr>
            <a:lvl5pPr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13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ijän nimi, otsikko, projektin logo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5A3DD-669B-A443-8A6C-CF05F3DC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13" y="2118828"/>
            <a:ext cx="10284771" cy="3165119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US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B48E245-A2A9-9C43-B109-D18710050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087" y="920750"/>
            <a:ext cx="5141912" cy="706438"/>
          </a:xfrm>
        </p:spPr>
        <p:txBody>
          <a:bodyPr/>
          <a:lstStyle>
            <a:lvl1pPr algn="l">
              <a:buFontTx/>
              <a:buNone/>
              <a:defRPr sz="3200">
                <a:solidFill>
                  <a:schemeClr val="bg1"/>
                </a:solidFill>
              </a:defRPr>
            </a:lvl1pPr>
            <a:lvl2pPr algn="l">
              <a:buNone/>
              <a:defRPr>
                <a:solidFill>
                  <a:schemeClr val="bg1"/>
                </a:solidFill>
              </a:defRPr>
            </a:lvl2pPr>
            <a:lvl3pPr algn="l">
              <a:buNone/>
              <a:defRPr>
                <a:solidFill>
                  <a:schemeClr val="bg1"/>
                </a:solidFill>
              </a:defRPr>
            </a:lvl3pPr>
            <a:lvl4pPr algn="l">
              <a:buNone/>
              <a:defRPr>
                <a:solidFill>
                  <a:schemeClr val="bg1"/>
                </a:solidFill>
              </a:defRPr>
            </a:lvl4pPr>
            <a:lvl5pPr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F4669684-0034-1146-96CF-1836AF5E0D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5189838"/>
            <a:ext cx="10491537" cy="1668162"/>
          </a:xfrm>
        </p:spPr>
        <p:txBody>
          <a:bodyPr/>
          <a:lstStyle/>
          <a:p>
            <a:r>
              <a:rPr lang="fi-US" dirty="0"/>
              <a:t>Lisää projektin logot</a:t>
            </a:r>
          </a:p>
        </p:txBody>
      </p:sp>
    </p:spTree>
    <p:extLst>
      <p:ext uri="{BB962C8B-B14F-4D97-AF65-F5344CB8AC3E}">
        <p14:creationId xmlns:p14="http://schemas.microsoft.com/office/powerpoint/2010/main" val="166290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631" y="1729891"/>
            <a:ext cx="5781369" cy="1927102"/>
          </a:xfrm>
        </p:spPr>
        <p:txBody>
          <a:bodyPr>
            <a:normAutofit/>
          </a:bodyPr>
          <a:lstStyle>
            <a:lvl1pPr>
              <a:defRPr sz="66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CD1DA3F-D3C2-7646-B83A-A3115066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968" y="663677"/>
            <a:ext cx="4439264" cy="4572000"/>
          </a:xfrm>
        </p:spPr>
        <p:txBody>
          <a:bodyPr>
            <a:norm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62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0" y="691764"/>
            <a:ext cx="5653548" cy="170218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0" y="2759076"/>
            <a:ext cx="5653548" cy="2785602"/>
          </a:xfrm>
        </p:spPr>
        <p:txBody>
          <a:bodyPr>
            <a:normAutofit/>
          </a:bodyPr>
          <a:lstStyle>
            <a:lvl2pPr>
              <a:defRPr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2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8B8B-7539-4A63-8AF5-BCDA3985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43249-2DA7-44DB-97C6-AA2DEF3EC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56DE7-B5ED-4580-ACF8-AEF84763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0160-05BF-4A6D-96D4-B8D93A2085A8}" type="datetimeFigureOut">
              <a:rPr lang="fi-FI" smtClean="0"/>
              <a:t>18.5.2024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666AF-9766-4CD7-B548-9C1F7B0E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98BB1-69FA-4683-B62E-B5D16DF8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00-30DB-42C0-8A08-76859C7C5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3680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tekst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0" y="691764"/>
            <a:ext cx="5653548" cy="170218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0" y="2759076"/>
            <a:ext cx="5653548" cy="2785602"/>
          </a:xfrm>
        </p:spPr>
        <p:txBody>
          <a:bodyPr>
            <a:normAutofit/>
          </a:bodyPr>
          <a:lstStyle>
            <a:lvl2pPr>
              <a:defRPr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D97C76C-288A-4443-B61A-46082CADB7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419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US"/>
          </a:p>
        </p:txBody>
      </p:sp>
    </p:spTree>
    <p:extLst>
      <p:ext uri="{BB962C8B-B14F-4D97-AF65-F5344CB8AC3E}">
        <p14:creationId xmlns:p14="http://schemas.microsoft.com/office/powerpoint/2010/main" val="15888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2452" y="691764"/>
            <a:ext cx="5653548" cy="1702187"/>
          </a:xfrm>
        </p:spPr>
        <p:txBody>
          <a:bodyPr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4FF9C358-BB74-F84D-ADDC-4A4D4289C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691764"/>
            <a:ext cx="5791466" cy="47149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29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2257" y="1169664"/>
            <a:ext cx="4916660" cy="5083651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884606" y="727212"/>
            <a:ext cx="5791466" cy="48607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24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5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1776" y="727212"/>
            <a:ext cx="4887163" cy="5083651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34A55CE7-687F-4F40-BECE-0C8C7BE6A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4606" y="727212"/>
            <a:ext cx="5791466" cy="471494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66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6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7083" y="1169664"/>
            <a:ext cx="4901833" cy="5083651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19693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1B870629-8278-B741-AD33-69BD84FA5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4606" y="727212"/>
            <a:ext cx="5791466" cy="47149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76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7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489" y="691764"/>
            <a:ext cx="6126028" cy="2259336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19693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84489" y="3429000"/>
            <a:ext cx="6126028" cy="28538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16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8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DAA945E-9DE6-3F40-A71A-D125B7834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633870"/>
            <a:ext cx="3942080" cy="36931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DC11887-A8B3-A642-B6C7-2BD1798883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86960" y="2633870"/>
            <a:ext cx="4013200" cy="36931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F06C947D-950B-9544-A3AA-33DA9661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9461"/>
            <a:ext cx="6543368" cy="1702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US" dirty="0"/>
          </a:p>
        </p:txBody>
      </p:sp>
    </p:spTree>
    <p:extLst>
      <p:ext uri="{BB962C8B-B14F-4D97-AF65-F5344CB8AC3E}">
        <p14:creationId xmlns:p14="http://schemas.microsoft.com/office/powerpoint/2010/main" val="30097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kuva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82E7A08A-4448-374F-81DE-8FB75B89E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633870"/>
            <a:ext cx="3942080" cy="36931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836EA59F-E91F-CB45-B657-DD377E862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9461"/>
            <a:ext cx="6543368" cy="1702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US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B90CC5-B800-D141-8243-EB8F28708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97438" y="2633663"/>
            <a:ext cx="4533900" cy="27654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US"/>
          </a:p>
        </p:txBody>
      </p:sp>
    </p:spTree>
    <p:extLst>
      <p:ext uri="{BB962C8B-B14F-4D97-AF65-F5344CB8AC3E}">
        <p14:creationId xmlns:p14="http://schemas.microsoft.com/office/powerpoint/2010/main" val="40058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0"/>
          </p:nvPr>
        </p:nvSpPr>
        <p:spPr>
          <a:xfrm>
            <a:off x="609600" y="423380"/>
            <a:ext cx="11068051" cy="5033524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471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kuva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77487C-CF26-1145-9686-8FF8DCBA92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000" y="2184400"/>
            <a:ext cx="5765800" cy="4038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US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D5331007-FA58-134C-8F2B-34C563A77B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1800" y="2184400"/>
            <a:ext cx="4864100" cy="31623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US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E2C07F9-E197-1140-99E1-E643602D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82213"/>
            <a:ext cx="11010900" cy="1702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US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794B891-A8F3-4D49-A244-45F4C5359139}"/>
              </a:ext>
            </a:extLst>
          </p:cNvPr>
          <p:cNvSpPr txBox="1"/>
          <p:nvPr userDrawn="1"/>
        </p:nvSpPr>
        <p:spPr>
          <a:xfrm>
            <a:off x="11141765" y="482213"/>
            <a:ext cx="50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B59C2FA-DC5D-C541-A7C3-21840A03D65D}" type="slidenum">
              <a:rPr lang="fi-US" smtClean="0">
                <a:latin typeface="Poppins" pitchFamily="2" charset="77"/>
                <a:cs typeface="Poppins" pitchFamily="2" charset="77"/>
              </a:rPr>
              <a:pPr algn="r"/>
              <a:t>‹#›</a:t>
            </a:fld>
            <a:r>
              <a:rPr lang="fi-US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1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232B-0C2D-469C-B12B-1EBE9EC2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F3A95-6FFD-43F6-8BB7-87B7F7066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6C74-6E2D-4413-A938-2F7A6856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0160-05BF-4A6D-96D4-B8D93A2085A8}" type="datetimeFigureOut">
              <a:rPr lang="fi-FI" smtClean="0"/>
              <a:t>18.5.2024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C28E4-58FC-498E-8ED4-C23340AC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81D31-E0FD-4FD4-B537-3C7D8A48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00-30DB-42C0-8A08-76859C7C5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417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77487C-CF26-1145-9686-8FF8DCBA92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000" y="2184400"/>
            <a:ext cx="5105400" cy="379984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US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E2C07F9-E197-1140-99E1-E643602D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82213"/>
            <a:ext cx="11010900" cy="1702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US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20E11CA1-96AC-BE40-9355-E95828FBF4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9480" y="2184400"/>
            <a:ext cx="5646420" cy="3302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A4926E6-5088-A544-B5E2-39D21C338E39}"/>
              </a:ext>
            </a:extLst>
          </p:cNvPr>
          <p:cNvSpPr txBox="1"/>
          <p:nvPr userDrawn="1"/>
        </p:nvSpPr>
        <p:spPr>
          <a:xfrm>
            <a:off x="11141765" y="482213"/>
            <a:ext cx="50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B59C2FA-DC5D-C541-A7C3-21840A03D65D}" type="slidenum">
              <a:rPr lang="fi-US" smtClean="0">
                <a:latin typeface="Poppins" pitchFamily="2" charset="77"/>
                <a:cs typeface="Poppins" pitchFamily="2" charset="77"/>
              </a:rPr>
              <a:pPr algn="r"/>
              <a:t>‹#›</a:t>
            </a:fld>
            <a:r>
              <a:rPr lang="fi-US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4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D19AB-CB1E-0743-8440-005BF23B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65" y="1427018"/>
            <a:ext cx="9337962" cy="4017818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US" dirty="0"/>
          </a:p>
        </p:txBody>
      </p:sp>
    </p:spTree>
    <p:extLst>
      <p:ext uri="{BB962C8B-B14F-4D97-AF65-F5344CB8AC3E}">
        <p14:creationId xmlns:p14="http://schemas.microsoft.com/office/powerpoint/2010/main" val="18457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, projektin logo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D19AB-CB1E-0743-8440-005BF23B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65" y="1427018"/>
            <a:ext cx="9337962" cy="4017818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US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75A13A21-20F1-254B-B981-F4FD7662B3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115697"/>
            <a:ext cx="10443411" cy="1742303"/>
          </a:xfrm>
        </p:spPr>
        <p:txBody>
          <a:bodyPr/>
          <a:lstStyle/>
          <a:p>
            <a:r>
              <a:rPr lang="fi-US" dirty="0"/>
              <a:t>Lisää projektin logot</a:t>
            </a:r>
          </a:p>
        </p:txBody>
      </p:sp>
    </p:spTree>
    <p:extLst>
      <p:ext uri="{BB962C8B-B14F-4D97-AF65-F5344CB8AC3E}">
        <p14:creationId xmlns:p14="http://schemas.microsoft.com/office/powerpoint/2010/main" val="7056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8834-34D4-4220-B974-5587EECF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C2389-87EA-405F-8BEE-95755BE9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6EFAD-506C-4402-90B7-98E67D912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C1283-E827-42C7-9113-1562FDD4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0160-05BF-4A6D-96D4-B8D93A2085A8}" type="datetimeFigureOut">
              <a:rPr lang="fi-FI" smtClean="0"/>
              <a:t>18.5.2024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35ACE-DE2A-4E61-AE5D-00D90974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086C5-7007-4394-8585-5D3EBDD3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00-30DB-42C0-8A08-76859C7C5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02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9251-BE97-49C8-9F51-180DF61E4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42032-391B-40DA-A8A9-38B963566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8DA12-DE85-46F3-8566-DBC2BCF69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CC532-0AE7-4AC6-A429-EC912AFD2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EA60B-0F23-4F2A-9976-47555C3D1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A12C8F-77EF-4843-9FEE-D66D692A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0160-05BF-4A6D-96D4-B8D93A2085A8}" type="datetimeFigureOut">
              <a:rPr lang="fi-FI" smtClean="0"/>
              <a:t>18.5.2024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16567-9F9F-4A1A-A236-4B443E32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BAE3D-9CF8-452E-A209-948C2AD0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00-30DB-42C0-8A08-76859C7C5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210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87DA-CFD1-481C-80A3-94AF6144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8E11F-E82F-4F31-8BB5-A4D7E5F8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0160-05BF-4A6D-96D4-B8D93A2085A8}" type="datetimeFigureOut">
              <a:rPr lang="fi-FI" smtClean="0"/>
              <a:t>18.5.2024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3C693-AEC3-4218-9230-6681A9BB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1AFA6-E73E-4A0E-BE15-E8FCF1BA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00-30DB-42C0-8A08-76859C7C5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10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C18E08-6457-4431-9214-77E8CE24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0160-05BF-4A6D-96D4-B8D93A2085A8}" type="datetimeFigureOut">
              <a:rPr lang="fi-FI" smtClean="0"/>
              <a:t>18.5.2024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91DC6-0CE1-4714-AABE-88421B91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4CB78-067F-4297-B725-3E42DEC7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00-30DB-42C0-8A08-76859C7C5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62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61DF-49F1-4211-A192-13B42D86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394DE-1D45-41CF-A9D9-70D94AA19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A62A2-A52D-4D76-85B8-E0FE6B1AF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C792C-E001-428D-9A3D-94BF3EF9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0160-05BF-4A6D-96D4-B8D93A2085A8}" type="datetimeFigureOut">
              <a:rPr lang="fi-FI" smtClean="0"/>
              <a:t>18.5.2024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2DD94-9F94-4631-8294-62756CF4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752E-F1E8-41AA-97E8-C0971E41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00-30DB-42C0-8A08-76859C7C5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374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0C44-C2F7-4DFF-8BA4-C2F6EC3A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4500D-8653-49CB-8EA9-A8E4037B3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4850E-2580-4F6B-A529-2E3EF5262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5E3B3-0256-4DE8-B06B-3AD1680E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0160-05BF-4A6D-96D4-B8D93A2085A8}" type="datetimeFigureOut">
              <a:rPr lang="fi-FI" smtClean="0"/>
              <a:t>18.5.2024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B054E-E1AF-42DE-963C-331F5C32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AFB6F-BE82-4094-A77B-F333B3DA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6E00-30DB-42C0-8A08-76859C7C5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078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3941F4-9B0F-454A-9A3C-5B67459B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635F-BA55-4137-AAEA-E3745EC1B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9C7FC-F1D0-4CB9-97D6-20DF8DCA7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D0160-05BF-4A6D-96D4-B8D93A2085A8}" type="datetimeFigureOut">
              <a:rPr lang="fi-FI" smtClean="0"/>
              <a:t>18.5.2024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CF6B0-5183-45B1-8F99-29AF7B61B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F07C2-AD19-4761-B0C2-9D284CA34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6E00-30DB-42C0-8A08-76859C7C5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100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0" y="691764"/>
            <a:ext cx="5486400" cy="17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5998" y="2686050"/>
            <a:ext cx="5658919" cy="278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6672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800" b="1" i="0" kern="1200">
          <a:solidFill>
            <a:schemeClr val="accent1"/>
          </a:solidFill>
          <a:latin typeface="Poppins" pitchFamily="2" charset="77"/>
          <a:ea typeface="ＭＳ Ｐゴシック" charset="0"/>
          <a:cs typeface="Poppins" pitchFamily="2" charset="77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8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8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ＭＳ Ｐゴシック" charset="0"/>
          <a:cs typeface="Poppins" pitchFamily="2" charset="77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4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0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0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934630-E9FF-3644-A76D-D2DE3B69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87" y="2307332"/>
            <a:ext cx="10284771" cy="3165119"/>
          </a:xfrm>
        </p:spPr>
        <p:txBody>
          <a:bodyPr/>
          <a:lstStyle/>
          <a:p>
            <a:r>
              <a:rPr lang="fi-FI" sz="4200" b="1" dirty="0">
                <a:latin typeface="Poppins" panose="00000500000000000000" pitchFamily="2" charset="0"/>
                <a:cs typeface="Poppins" panose="00000500000000000000" pitchFamily="2" charset="0"/>
              </a:rPr>
              <a:t>Datan kaupallistaminen ja data talous</a:t>
            </a:r>
            <a:br>
              <a:rPr lang="fi-FI" sz="42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fi-FI" sz="42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i-FI" sz="4200" b="1" dirty="0">
                <a:latin typeface="Poppins" panose="00000500000000000000" pitchFamily="2" charset="0"/>
                <a:cs typeface="Poppins" panose="00000500000000000000" pitchFamily="2" charset="0"/>
              </a:rPr>
              <a:t>Datan arvon määrittäminen</a:t>
            </a:r>
            <a:br>
              <a:rPr lang="fi-FI" sz="42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fi-US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D2D019-C244-6A45-A03A-2D89156A7C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/>
              <a:t>YtT</a:t>
            </a:r>
            <a:r>
              <a:rPr lang="fi-FI" dirty="0"/>
              <a:t> Tiina Soininen</a:t>
            </a:r>
          </a:p>
          <a:p>
            <a:r>
              <a:rPr lang="fi-FI" dirty="0"/>
              <a:t>Tiedolla johtamisen lehtori</a:t>
            </a:r>
            <a:endParaRPr lang="fi-US" dirty="0"/>
          </a:p>
        </p:txBody>
      </p:sp>
    </p:spTree>
    <p:extLst>
      <p:ext uri="{BB962C8B-B14F-4D97-AF65-F5344CB8AC3E}">
        <p14:creationId xmlns:p14="http://schemas.microsoft.com/office/powerpoint/2010/main" val="120062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924">
        <p:fade/>
      </p:transition>
    </mc:Choice>
    <mc:Fallback xmlns="">
      <p:transition spd="med" advTm="3092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2749B86-32CF-4EEC-ACED-56176C81EA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Taloudellinen arvo</a:t>
            </a: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Kustannussäästöt</a:t>
            </a: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Asiakasarvo</a:t>
            </a: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Innovaatiot</a:t>
            </a: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Riskienhallinta</a:t>
            </a:r>
          </a:p>
          <a:p>
            <a:pPr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Kilpailuetu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Aineeton varallisuus</a:t>
            </a:r>
            <a:endParaRPr lang="fi-FI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002F388-D894-4D12-A12D-83B68897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Datan arvon mittaaminen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69B4EB1-22A6-4DFA-9809-A7AE2BA308B1}"/>
              </a:ext>
            </a:extLst>
          </p:cNvPr>
          <p:cNvSpPr txBox="1"/>
          <p:nvPr/>
        </p:nvSpPr>
        <p:spPr>
          <a:xfrm>
            <a:off x="5808132" y="2290226"/>
            <a:ext cx="5613401" cy="2595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Käyttöaste ja hyödyntäminen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</a:t>
            </a:r>
            <a:r>
              <a:rPr lang="fi-FI" sz="2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siakastyytyväisyys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Innovaatioiden määrä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Riskienhallinta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Aikaan perustuvat mittarit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Kustannustehokkuus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Kilpailuetu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Sosiaalinen vaikutus</a:t>
            </a:r>
            <a:endParaRPr lang="fi-FI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338">
        <p:fade/>
      </p:transition>
    </mc:Choice>
    <mc:Fallback xmlns="">
      <p:transition spd="med" advTm="101338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AD15457-B216-49E9-87DB-66AA780249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4999" y="2184400"/>
            <a:ext cx="9177867" cy="3505200"/>
          </a:xfrm>
        </p:spPr>
        <p:txBody>
          <a:bodyPr/>
          <a:lstStyle/>
          <a:p>
            <a:pPr marL="342900" lvl="0" indent="-342900">
              <a:tabLst>
                <a:tab pos="457200" algn="l"/>
              </a:tabLst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Laadun varmistaminen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Analytiikan hyödyntäminen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Kohdennettu käyttö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Yhteistyö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Innovaatio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Tietojen visualisointi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Jatkuva oppiminen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Datan suojaaminen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Liiketoimintaprosessien integrointi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Jatkuva seuranta ja arviointi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86E23FE-9D41-4ACE-A84C-4E0EB4BD2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Datan arvon parantaminen</a:t>
            </a:r>
          </a:p>
        </p:txBody>
      </p:sp>
    </p:spTree>
    <p:extLst>
      <p:ext uri="{BB962C8B-B14F-4D97-AF65-F5344CB8AC3E}">
        <p14:creationId xmlns:p14="http://schemas.microsoft.com/office/powerpoint/2010/main" val="10519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5420">
        <p:fade/>
      </p:transition>
    </mc:Choice>
    <mc:Fallback xmlns="">
      <p:transition spd="med" advTm="21542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C700126-3273-4431-9246-9316C9DC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Muita hyötyjä datan kaupallistamisesta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3D3C996-5244-42F7-9DEC-28C4874273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57532" y="2184400"/>
            <a:ext cx="4288367" cy="3158067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EC67BC-5E57-4105-972C-66787D17F4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83" y="2074334"/>
            <a:ext cx="5278967" cy="3859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42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8C63EF-DC0C-1F4A-B252-C6DB360D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019" y="797091"/>
            <a:ext cx="9337962" cy="4017818"/>
          </a:xfrm>
        </p:spPr>
        <p:txBody>
          <a:bodyPr/>
          <a:lstStyle/>
          <a:p>
            <a:r>
              <a:rPr lang="fi-US" sz="8000" dirty="0"/>
              <a:t>Ylihuomisen osaamista. Yhdessä.</a:t>
            </a:r>
          </a:p>
        </p:txBody>
      </p:sp>
    </p:spTree>
    <p:extLst>
      <p:ext uri="{BB962C8B-B14F-4D97-AF65-F5344CB8AC3E}">
        <p14:creationId xmlns:p14="http://schemas.microsoft.com/office/powerpoint/2010/main" val="17793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589FCB-8C8C-424B-BE2D-25C590A4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26238"/>
            <a:ext cx="6931844" cy="1702187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Datan arvon mittaaminen on hankalaa, koska…</a:t>
            </a:r>
            <a:endParaRPr lang="fi-US" b="1" dirty="0">
              <a:solidFill>
                <a:schemeClr val="accent6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0F17F1F-5B28-4F0C-AF82-116F7C5EB5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Datan arvo vaihtelee sen elinkaaren eri vaiheissa</a:t>
            </a:r>
          </a:p>
          <a:p>
            <a:r>
              <a:rPr lang="fi-FI" dirty="0"/>
              <a:t>Huono laatu alentaa datan arvoa</a:t>
            </a:r>
          </a:p>
          <a:p>
            <a:r>
              <a:rPr lang="fi-FI" dirty="0"/>
              <a:t>Datan jalostusarvolla on merkitystä</a:t>
            </a:r>
          </a:p>
          <a:p>
            <a:r>
              <a:rPr lang="fi-FI" dirty="0"/>
              <a:t>Data skaalautuu sekä kopioituu</a:t>
            </a:r>
          </a:p>
          <a:p>
            <a:r>
              <a:rPr lang="fi-FI" dirty="0"/>
              <a:t>Data ei kulu käytössä, mutta se voi tulla vanhentuneeksi</a:t>
            </a:r>
          </a:p>
          <a:p>
            <a:r>
              <a:rPr lang="fi-FI" dirty="0"/>
              <a:t>Liiketoimintaprosessit tuottavat arvoltaan erilaista dataa</a:t>
            </a:r>
          </a:p>
        </p:txBody>
      </p:sp>
      <p:sp>
        <p:nvSpPr>
          <p:cNvPr id="4" name="Sisällön paikkamerkki 4">
            <a:extLst>
              <a:ext uri="{FF2B5EF4-FFF2-40B4-BE49-F238E27FC236}">
                <a16:creationId xmlns:a16="http://schemas.microsoft.com/office/drawing/2014/main" id="{12C1D7F6-7FA6-4214-B29A-BE8E3EF9CCEB}"/>
              </a:ext>
            </a:extLst>
          </p:cNvPr>
          <p:cNvSpPr txBox="1">
            <a:spLocks/>
          </p:cNvSpPr>
          <p:nvPr/>
        </p:nvSpPr>
        <p:spPr>
          <a:xfrm>
            <a:off x="5257800" y="2523803"/>
            <a:ext cx="3942080" cy="3693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Datan arvo on riippuvainen sen hyödyllisyydestä liiketoiminnalle</a:t>
            </a:r>
          </a:p>
          <a:p>
            <a:r>
              <a:rPr lang="fi-FI" dirty="0"/>
              <a:t>Jos data ei ole saatavissa päätöksentekohetkellä, sen arvo on siinä kohtaa nolla.</a:t>
            </a:r>
          </a:p>
          <a:p>
            <a:r>
              <a:rPr lang="fi-FI" dirty="0"/>
              <a:t>Ihmisten tulee ensin ymmärtää data, jotta sillä olisi jotain arvoa</a:t>
            </a:r>
          </a:p>
          <a:p>
            <a:r>
              <a:rPr lang="fi-FI" dirty="0"/>
              <a:t>Liiketoimintariskit kasvavat, jos relevanttia dataa ei ole käytössä</a:t>
            </a:r>
          </a:p>
          <a:p>
            <a:r>
              <a:rPr lang="fi-FI" dirty="0"/>
              <a:t>Datalla ei välttämättä ole jälkimarkkinoita.</a:t>
            </a:r>
          </a:p>
          <a:p>
            <a:r>
              <a:rPr lang="fi-FI" dirty="0"/>
              <a:t>Aineellisten hyödykkeiden arvo laskee niitä käytettäessä, mutta data voi tehdä tästä poikkeuksen</a:t>
            </a:r>
          </a:p>
        </p:txBody>
      </p:sp>
    </p:spTree>
    <p:extLst>
      <p:ext uri="{BB962C8B-B14F-4D97-AF65-F5344CB8AC3E}">
        <p14:creationId xmlns:p14="http://schemas.microsoft.com/office/powerpoint/2010/main" val="121932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788">
        <p:fade/>
      </p:transition>
    </mc:Choice>
    <mc:Fallback xmlns="">
      <p:transition spd="med" advTm="9278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40DAE7DB-71E1-47D8-A765-038C2EC28A8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0565939"/>
              </p:ext>
            </p:extLst>
          </p:nvPr>
        </p:nvGraphicFramePr>
        <p:xfrm>
          <a:off x="609600" y="2251648"/>
          <a:ext cx="6180667" cy="4076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tsikko 3">
            <a:extLst>
              <a:ext uri="{FF2B5EF4-FFF2-40B4-BE49-F238E27FC236}">
                <a16:creationId xmlns:a16="http://schemas.microsoft.com/office/drawing/2014/main" id="{70CD87D5-6105-4FB2-BE04-AE4AC8D1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83794"/>
            <a:ext cx="6543368" cy="1702187"/>
          </a:xfrm>
        </p:spPr>
        <p:txBody>
          <a:bodyPr/>
          <a:lstStyle/>
          <a:p>
            <a:r>
              <a:rPr lang="fi-FI" dirty="0"/>
              <a:t>Datan arvonluonnin nelikenttä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44F3C3-1D9D-454B-B015-9322A174674A}"/>
              </a:ext>
            </a:extLst>
          </p:cNvPr>
          <p:cNvSpPr txBox="1"/>
          <p:nvPr/>
        </p:nvSpPr>
        <p:spPr>
          <a:xfrm>
            <a:off x="2412078" y="2247007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Ulkoinen näkökulma (asiakas)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57163D4-A046-4FAD-AB78-FAEC3CF52DBD}"/>
              </a:ext>
            </a:extLst>
          </p:cNvPr>
          <p:cNvSpPr txBox="1"/>
          <p:nvPr/>
        </p:nvSpPr>
        <p:spPr>
          <a:xfrm>
            <a:off x="5388349" y="4105045"/>
            <a:ext cx="166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Mahdollisuudet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47D2746-0170-4A7C-97ED-FB6EB0207572}"/>
              </a:ext>
            </a:extLst>
          </p:cNvPr>
          <p:cNvSpPr txBox="1"/>
          <p:nvPr/>
        </p:nvSpPr>
        <p:spPr>
          <a:xfrm>
            <a:off x="2193717" y="6048515"/>
            <a:ext cx="338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Sisäinen näkökulma (liiketoiminta)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95F2E25-EDF4-4F60-BE66-56644FC5F091}"/>
              </a:ext>
            </a:extLst>
          </p:cNvPr>
          <p:cNvSpPr txBox="1"/>
          <p:nvPr/>
        </p:nvSpPr>
        <p:spPr>
          <a:xfrm>
            <a:off x="348499" y="3966545"/>
            <a:ext cx="126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Ongelman ratkaisu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5975DA5-EBFC-47E3-9E23-7791AD123C71}"/>
              </a:ext>
            </a:extLst>
          </p:cNvPr>
          <p:cNvSpPr txBox="1"/>
          <p:nvPr/>
        </p:nvSpPr>
        <p:spPr>
          <a:xfrm>
            <a:off x="8542867" y="2074333"/>
            <a:ext cx="1871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Sivula, Aho ja Laukkanen 2023: Datasta liiketoimintaan.</a:t>
            </a:r>
          </a:p>
        </p:txBody>
      </p:sp>
    </p:spTree>
    <p:extLst>
      <p:ext uri="{BB962C8B-B14F-4D97-AF65-F5344CB8AC3E}">
        <p14:creationId xmlns:p14="http://schemas.microsoft.com/office/powerpoint/2010/main" val="38671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F169D935-773B-45E0-A243-6BCB1EE4D6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5051123"/>
              </p:ext>
            </p:extLst>
          </p:nvPr>
        </p:nvGraphicFramePr>
        <p:xfrm>
          <a:off x="609598" y="2633662"/>
          <a:ext cx="8864604" cy="3453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434">
                  <a:extLst>
                    <a:ext uri="{9D8B030D-6E8A-4147-A177-3AD203B41FA5}">
                      <a16:colId xmlns:a16="http://schemas.microsoft.com/office/drawing/2014/main" val="4045462432"/>
                    </a:ext>
                  </a:extLst>
                </a:gridCol>
                <a:gridCol w="1477434">
                  <a:extLst>
                    <a:ext uri="{9D8B030D-6E8A-4147-A177-3AD203B41FA5}">
                      <a16:colId xmlns:a16="http://schemas.microsoft.com/office/drawing/2014/main" val="3568414220"/>
                    </a:ext>
                  </a:extLst>
                </a:gridCol>
                <a:gridCol w="1477434">
                  <a:extLst>
                    <a:ext uri="{9D8B030D-6E8A-4147-A177-3AD203B41FA5}">
                      <a16:colId xmlns:a16="http://schemas.microsoft.com/office/drawing/2014/main" val="850403839"/>
                    </a:ext>
                  </a:extLst>
                </a:gridCol>
                <a:gridCol w="1477434">
                  <a:extLst>
                    <a:ext uri="{9D8B030D-6E8A-4147-A177-3AD203B41FA5}">
                      <a16:colId xmlns:a16="http://schemas.microsoft.com/office/drawing/2014/main" val="660295169"/>
                    </a:ext>
                  </a:extLst>
                </a:gridCol>
                <a:gridCol w="1477434">
                  <a:extLst>
                    <a:ext uri="{9D8B030D-6E8A-4147-A177-3AD203B41FA5}">
                      <a16:colId xmlns:a16="http://schemas.microsoft.com/office/drawing/2014/main" val="3195680467"/>
                    </a:ext>
                  </a:extLst>
                </a:gridCol>
                <a:gridCol w="1477434">
                  <a:extLst>
                    <a:ext uri="{9D8B030D-6E8A-4147-A177-3AD203B41FA5}">
                      <a16:colId xmlns:a16="http://schemas.microsoft.com/office/drawing/2014/main" val="3463773464"/>
                    </a:ext>
                  </a:extLst>
                </a:gridCol>
              </a:tblGrid>
              <a:tr h="802084">
                <a:tc rowSpan="2">
                  <a:txBody>
                    <a:bodyPr/>
                    <a:lstStyle/>
                    <a:p>
                      <a:pPr algn="ctr"/>
                      <a:endParaRPr lang="fi-FI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i-FI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Digitaalinen asiakaskokemus</a:t>
                      </a: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bg1"/>
                          </a:solidFill>
                        </a:rPr>
                        <a:t>Asiakkaan saaman arvon kasvattaminen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bg1"/>
                          </a:solidFill>
                        </a:rPr>
                        <a:t>Asiakkaan sitouttaminen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 dirty="0"/>
                        <a:t>Lisää tekoäly-ominaisuuksia olemassa oleviin tuotteisiin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 dirty="0"/>
                        <a:t>Tuo uusia monipuolisia ja –alaisia tietojoukkoja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Tuote- ja </a:t>
                      </a:r>
                      <a:r>
                        <a:rPr lang="fi-FI" sz="1600" b="0" dirty="0" err="1">
                          <a:solidFill>
                            <a:schemeClr val="tx1"/>
                          </a:solidFill>
                        </a:rPr>
                        <a:t>palvelutarjooma</a:t>
                      </a:r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972795"/>
                  </a:ext>
                </a:extLst>
              </a:tr>
              <a:tr h="802084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bg1"/>
                          </a:solidFill>
                        </a:rPr>
                        <a:t>Ostamisen esteiden karsiminen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bg1"/>
                          </a:solidFill>
                        </a:rPr>
                        <a:t>Digitaalisten myyntikanavien rakentaminen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bg1"/>
                          </a:solidFill>
                        </a:rPr>
                        <a:t>Mahdollista tuotteita ja palveluita, jotka eivät olleet aiemmin mahdollisia.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bg1"/>
                          </a:solidFill>
                        </a:rPr>
                        <a:t>Nopeuta tuote- ja palvelukehitystä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025980"/>
                  </a:ext>
                </a:extLst>
              </a:tr>
              <a:tr h="802084">
                <a:tc rowSpan="2">
                  <a:txBody>
                    <a:bodyPr/>
                    <a:lstStyle/>
                    <a:p>
                      <a:pPr algn="ctr"/>
                      <a:endParaRPr lang="fi-FI" b="0" dirty="0"/>
                    </a:p>
                    <a:p>
                      <a:pPr algn="ctr"/>
                      <a:endParaRPr lang="fi-FI" b="0" dirty="0"/>
                    </a:p>
                    <a:p>
                      <a:pPr algn="ctr"/>
                      <a:r>
                        <a:rPr lang="fi-FI" b="0" dirty="0"/>
                        <a:t>Operatiivinen tehokkuus</a:t>
                      </a: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/>
                        <a:t>Tarjoa näkemyksiä liiketoiminnalle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/>
                        <a:t>Automatisoi toistuvia prosesseja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/>
                        <a:t>Kasvata liikevaihtoa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/>
                        <a:t>Tunnista uusia </a:t>
                      </a:r>
                      <a:r>
                        <a:rPr lang="fi-FI" sz="1200" b="0" dirty="0" err="1"/>
                        <a:t>liiketoimintamah-dollisuuksia</a:t>
                      </a:r>
                      <a:endParaRPr lang="fi-FI" sz="12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i-FI" sz="1600" b="0" dirty="0"/>
                    </a:p>
                    <a:p>
                      <a:pPr algn="ctr"/>
                      <a:endParaRPr lang="fi-FI" sz="1600" b="0" dirty="0"/>
                    </a:p>
                    <a:p>
                      <a:pPr algn="ctr"/>
                      <a:endParaRPr lang="fi-FI" sz="1600" b="0" dirty="0"/>
                    </a:p>
                    <a:p>
                      <a:pPr algn="ctr"/>
                      <a:r>
                        <a:rPr lang="fi-FI" sz="1600" b="0" dirty="0"/>
                        <a:t>Kasvu ja innovaatio</a:t>
                      </a:r>
                    </a:p>
                  </a:txBody>
                  <a:tcPr vert="vert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514016"/>
                  </a:ext>
                </a:extLst>
              </a:tr>
              <a:tr h="802084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/>
                        <a:t>Vähennä manuaalisia virheitä ja kustannuksia automaatiolla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/>
                        <a:t>Hallitse riskejä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/>
                        <a:t>Paranna kilpailuasetelmaa markkinassa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/>
                        <a:t>Luo uusia liiketoimintamalleja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008141"/>
                  </a:ext>
                </a:extLst>
              </a:tr>
            </a:tbl>
          </a:graphicData>
        </a:graphic>
      </p:graphicFrame>
      <p:sp>
        <p:nvSpPr>
          <p:cNvPr id="4" name="Otsikko 3">
            <a:extLst>
              <a:ext uri="{FF2B5EF4-FFF2-40B4-BE49-F238E27FC236}">
                <a16:creationId xmlns:a16="http://schemas.microsoft.com/office/drawing/2014/main" id="{9C98D611-F3AD-4A38-80F4-02AB38A8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B838742-3162-4300-9884-4FF506FBF972}"/>
              </a:ext>
            </a:extLst>
          </p:cNvPr>
          <p:cNvSpPr txBox="1"/>
          <p:nvPr/>
        </p:nvSpPr>
        <p:spPr>
          <a:xfrm>
            <a:off x="8542867" y="2074333"/>
            <a:ext cx="1871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Sivula, Aho ja Laukkanen 2023: Datasta liiketoimintaan.</a:t>
            </a:r>
          </a:p>
        </p:txBody>
      </p:sp>
    </p:spTree>
    <p:extLst>
      <p:ext uri="{BB962C8B-B14F-4D97-AF65-F5344CB8AC3E}">
        <p14:creationId xmlns:p14="http://schemas.microsoft.com/office/powerpoint/2010/main" val="23259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700F3584-7B35-4BFF-A473-B050005C694A}"/>
              </a:ext>
            </a:extLst>
          </p:cNvPr>
          <p:cNvSpPr txBox="1"/>
          <p:nvPr/>
        </p:nvSpPr>
        <p:spPr>
          <a:xfrm>
            <a:off x="1092200" y="797467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b="1" dirty="0">
                <a:solidFill>
                  <a:schemeClr val="accent6">
                    <a:lumMod val="75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Menetelmiä data arvon mittaamiseksi</a:t>
            </a:r>
            <a:endParaRPr lang="fi-FI" sz="3200" b="1" dirty="0">
              <a:solidFill>
                <a:schemeClr val="accent6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497EBA9-A679-40A4-ACD6-8926973DE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31" y="1957825"/>
            <a:ext cx="7644501" cy="437941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B8861C7-568C-4468-9C42-8E455C319FE0}"/>
              </a:ext>
            </a:extLst>
          </p:cNvPr>
          <p:cNvSpPr txBox="1"/>
          <p:nvPr/>
        </p:nvSpPr>
        <p:spPr>
          <a:xfrm>
            <a:off x="8542867" y="2074333"/>
            <a:ext cx="1871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Sivula, Aho ja Laukkanen 2023: Datasta liiketoimintaan.</a:t>
            </a:r>
          </a:p>
        </p:txBody>
      </p:sp>
    </p:spTree>
    <p:extLst>
      <p:ext uri="{BB962C8B-B14F-4D97-AF65-F5344CB8AC3E}">
        <p14:creationId xmlns:p14="http://schemas.microsoft.com/office/powerpoint/2010/main" val="327768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2669">
        <p:fade/>
      </p:transition>
    </mc:Choice>
    <mc:Fallback xmlns="">
      <p:transition spd="med" advTm="13266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595A28-6C07-4882-AA6A-16E6229165FA}"/>
              </a:ext>
            </a:extLst>
          </p:cNvPr>
          <p:cNvSpPr/>
          <p:nvPr/>
        </p:nvSpPr>
        <p:spPr>
          <a:xfrm>
            <a:off x="0" y="0"/>
            <a:ext cx="5147035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2D0368-8F5B-425B-9E8E-6C4F1D00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218849"/>
            <a:ext cx="11010900" cy="1185746"/>
          </a:xfrm>
        </p:spPr>
        <p:txBody>
          <a:bodyPr/>
          <a:lstStyle/>
          <a:p>
            <a:r>
              <a:rPr lang="fi-FI" sz="4600" dirty="0"/>
              <a:t>Datan hyödyntämisen näkökulma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4F9D56E-858E-4A9F-BBDD-277E00FF87E3}"/>
              </a:ext>
            </a:extLst>
          </p:cNvPr>
          <p:cNvSpPr txBox="1"/>
          <p:nvPr/>
        </p:nvSpPr>
        <p:spPr>
          <a:xfrm>
            <a:off x="510117" y="1824335"/>
            <a:ext cx="105134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272727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Miten</a:t>
            </a:r>
            <a:r>
              <a:rPr lang="en-US" sz="2400" dirty="0">
                <a:solidFill>
                  <a:srgbClr val="272727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hyödyllistä</a:t>
            </a:r>
            <a:r>
              <a:rPr lang="en-US" sz="2400" dirty="0">
                <a:solidFill>
                  <a:srgbClr val="272727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data on </a:t>
            </a:r>
            <a:r>
              <a:rPr lang="en-US" sz="2400" dirty="0" err="1">
                <a:solidFill>
                  <a:srgbClr val="272727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liiketoiminnalle</a:t>
            </a:r>
            <a:r>
              <a:rPr lang="en-US" sz="2400" dirty="0">
                <a:solidFill>
                  <a:srgbClr val="272727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Miten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paljon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tietyn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datan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hankkiminen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tehostaa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liiketoiminnan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suorituskykyä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Mikä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on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datan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arvo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kun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se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sisällytetään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yhteen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tai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useampaan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tuloja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tuottavaan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prosessiin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Kuinka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ilmaista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datan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arvo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osana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liiketoimia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kuten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esimerkiksi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fuusioissa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yritysostoissa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sekä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tiedonvaihdossa</a:t>
            </a:r>
            <a:r>
              <a:rPr lang="en-US" sz="2400" dirty="0">
                <a:solidFill>
                  <a:srgbClr val="27272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  <a:endParaRPr lang="fi-FI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49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338">
        <p:fade/>
      </p:transition>
    </mc:Choice>
    <mc:Fallback xmlns="">
      <p:transition spd="med" advTm="4333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595A28-6C07-4882-AA6A-16E6229165FA}"/>
              </a:ext>
            </a:extLst>
          </p:cNvPr>
          <p:cNvSpPr/>
          <p:nvPr/>
        </p:nvSpPr>
        <p:spPr>
          <a:xfrm>
            <a:off x="0" y="0"/>
            <a:ext cx="5147035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2D0368-8F5B-425B-9E8E-6C4F1D00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218849"/>
            <a:ext cx="11010900" cy="1185746"/>
          </a:xfrm>
        </p:spPr>
        <p:txBody>
          <a:bodyPr/>
          <a:lstStyle/>
          <a:p>
            <a:r>
              <a:rPr lang="fi-FI" sz="4600" dirty="0"/>
              <a:t>Käytössä olevan datan arvo 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256CA56-E013-4C9F-9EDB-1C99F7228E38}"/>
              </a:ext>
            </a:extLst>
          </p:cNvPr>
          <p:cNvSpPr txBox="1"/>
          <p:nvPr/>
        </p:nvSpPr>
        <p:spPr>
          <a:xfrm>
            <a:off x="634999" y="1828800"/>
            <a:ext cx="10634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32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Kuinka oikeaa tai täydellistä dataportfoliomme on?</a:t>
            </a: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3200" dirty="0">
                <a:latin typeface="Poppins" panose="00000500000000000000" pitchFamily="2" charset="0"/>
                <a:cs typeface="Poppins" panose="00000500000000000000" pitchFamily="2" charset="0"/>
              </a:rPr>
              <a:t>Miten ajantasaista data on?</a:t>
            </a: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3200" dirty="0">
                <a:latin typeface="Poppins" panose="00000500000000000000" pitchFamily="2" charset="0"/>
                <a:cs typeface="Poppins" panose="00000500000000000000" pitchFamily="2" charset="0"/>
              </a:rPr>
              <a:t>Miten paljon investoida datan keräämiseksi, hallitsemiseksi ja jakelemiseksi?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3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2131">
        <p:fade/>
      </p:transition>
    </mc:Choice>
    <mc:Fallback xmlns="">
      <p:transition spd="med" advTm="17213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595A28-6C07-4882-AA6A-16E6229165FA}"/>
              </a:ext>
            </a:extLst>
          </p:cNvPr>
          <p:cNvSpPr/>
          <p:nvPr/>
        </p:nvSpPr>
        <p:spPr>
          <a:xfrm>
            <a:off x="0" y="0"/>
            <a:ext cx="5147035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2D0368-8F5B-425B-9E8E-6C4F1D00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218849"/>
            <a:ext cx="11010900" cy="1185746"/>
          </a:xfrm>
        </p:spPr>
        <p:txBody>
          <a:bodyPr/>
          <a:lstStyle/>
          <a:p>
            <a:r>
              <a:rPr lang="fi-FI" sz="4600" dirty="0"/>
              <a:t>Data strategisena omaisuutena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256CA56-E013-4C9F-9EDB-1C99F7228E38}"/>
              </a:ext>
            </a:extLst>
          </p:cNvPr>
          <p:cNvSpPr txBox="1"/>
          <p:nvPr/>
        </p:nvSpPr>
        <p:spPr>
          <a:xfrm>
            <a:off x="635000" y="1828800"/>
            <a:ext cx="1008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fi-FI" sz="2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Mikä datan arvo olisi, jos se myytäisiin, vaihdettaisiin tai lisensoitaisiin?</a:t>
            </a:r>
          </a:p>
          <a:p>
            <a:pPr marL="342900" lvl="0" indent="-342900">
              <a:tabLst>
                <a:tab pos="457200" algn="l"/>
              </a:tabLst>
            </a:pPr>
            <a:endParaRPr lang="fi-FI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fi-FI" sz="2800" dirty="0">
                <a:latin typeface="Poppins" panose="00000500000000000000" pitchFamily="2" charset="0"/>
                <a:cs typeface="Poppins" panose="00000500000000000000" pitchFamily="2" charset="0"/>
              </a:rPr>
              <a:t>Mikä datan arvo olisi, jos sen päälle rakennettaisiin uusia tuotteita ja palveluita?</a:t>
            </a:r>
          </a:p>
          <a:p>
            <a:pPr marL="342900" lvl="0" indent="-342900">
              <a:tabLst>
                <a:tab pos="457200" algn="l"/>
              </a:tabLst>
            </a:pPr>
            <a:endParaRPr lang="fi-FI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2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2131">
        <p:fade/>
      </p:transition>
    </mc:Choice>
    <mc:Fallback xmlns="">
      <p:transition spd="med" advTm="17213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595A28-6C07-4882-AA6A-16E6229165FA}"/>
              </a:ext>
            </a:extLst>
          </p:cNvPr>
          <p:cNvSpPr/>
          <p:nvPr/>
        </p:nvSpPr>
        <p:spPr>
          <a:xfrm>
            <a:off x="0" y="0"/>
            <a:ext cx="5147035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2D0368-8F5B-425B-9E8E-6C4F1D00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218849"/>
            <a:ext cx="11010900" cy="1185746"/>
          </a:xfrm>
        </p:spPr>
        <p:txBody>
          <a:bodyPr/>
          <a:lstStyle/>
          <a:p>
            <a:r>
              <a:rPr lang="fi-FI" sz="4600" dirty="0"/>
              <a:t>Vaihtoehtoiskustannukset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256CA56-E013-4C9F-9EDB-1C99F7228E38}"/>
              </a:ext>
            </a:extLst>
          </p:cNvPr>
          <p:cNvSpPr txBox="1"/>
          <p:nvPr/>
        </p:nvSpPr>
        <p:spPr>
          <a:xfrm>
            <a:off x="634999" y="1828799"/>
            <a:ext cx="10651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fi-FI" sz="32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Mikä on todennäköisyys sille, että muut organisaatiot voivat saada saman datan?</a:t>
            </a:r>
          </a:p>
          <a:p>
            <a:pPr marL="342900" lvl="0" indent="-342900">
              <a:tabLst>
                <a:tab pos="457200" algn="l"/>
              </a:tabLst>
            </a:pPr>
            <a:endParaRPr lang="fi-FI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fi-FI" sz="3200" dirty="0">
                <a:latin typeface="Poppins" panose="00000500000000000000" pitchFamily="2" charset="0"/>
                <a:cs typeface="Poppins" panose="00000500000000000000" pitchFamily="2" charset="0"/>
              </a:rPr>
              <a:t>Mikä on vaikutus liiketoimintaan, jos dataa ei ole saatavilla tai se varastetaan?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4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2131">
        <p:fade/>
      </p:transition>
    </mc:Choice>
    <mc:Fallback xmlns="">
      <p:transition spd="med" advTm="17213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3|63.6|59.1|1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3|63.6|59.1|1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3|63.6|59.1|1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3|63.6|59.1|17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relia-PP-pohja_mac">
  <a:themeElements>
    <a:clrScheme name="Karelian värit">
      <a:dk1>
        <a:srgbClr val="000000"/>
      </a:dk1>
      <a:lt1>
        <a:srgbClr val="FFFFFF"/>
      </a:lt1>
      <a:dk2>
        <a:srgbClr val="006B38"/>
      </a:dk2>
      <a:lt2>
        <a:srgbClr val="D9EDBC"/>
      </a:lt2>
      <a:accent1>
        <a:srgbClr val="009648"/>
      </a:accent1>
      <a:accent2>
        <a:srgbClr val="67C04D"/>
      </a:accent2>
      <a:accent3>
        <a:srgbClr val="7DC8B3"/>
      </a:accent3>
      <a:accent4>
        <a:srgbClr val="F8C278"/>
      </a:accent4>
      <a:accent5>
        <a:srgbClr val="F0DC64"/>
      </a:accent5>
      <a:accent6>
        <a:srgbClr val="F58F2C"/>
      </a:accent6>
      <a:hlink>
        <a:srgbClr val="009648"/>
      </a:hlink>
      <a:folHlink>
        <a:srgbClr val="009648"/>
      </a:folHlink>
    </a:clrScheme>
    <a:fontScheme name="Nas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arelia-esityspohja-2020 [Read-Only]" id="{EA482E55-34C8-4BB4-9B72-8B235C50692F}" vid="{3D9F236F-B4ED-42E7-8B9A-77FBFE4815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49836C371632748A7258271CAB45194" ma:contentTypeVersion="16" ma:contentTypeDescription="Luo uusi asiakirja." ma:contentTypeScope="" ma:versionID="fbd3e1748cfdd46c53483824519bf39a">
  <xsd:schema xmlns:xsd="http://www.w3.org/2001/XMLSchema" xmlns:xs="http://www.w3.org/2001/XMLSchema" xmlns:p="http://schemas.microsoft.com/office/2006/metadata/properties" xmlns:ns3="f33f4754-8cd2-433f-ba3f-95b85c25c14b" xmlns:ns4="4f2054ef-4865-46db-a176-b73a039d6cc2" targetNamespace="http://schemas.microsoft.com/office/2006/metadata/properties" ma:root="true" ma:fieldsID="aab42d5f010248a34bd49eb1f97a11f7" ns3:_="" ns4:_="">
    <xsd:import namespace="f33f4754-8cd2-433f-ba3f-95b85c25c14b"/>
    <xsd:import namespace="4f2054ef-4865-46db-a176-b73a039d6c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f4754-8cd2-433f-ba3f-95b85c25c1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2054ef-4865-46db-a176-b73a039d6c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3f4754-8cd2-433f-ba3f-95b85c25c14b" xsi:nil="true"/>
  </documentManagement>
</p:properties>
</file>

<file path=customXml/itemProps1.xml><?xml version="1.0" encoding="utf-8"?>
<ds:datastoreItem xmlns:ds="http://schemas.openxmlformats.org/officeDocument/2006/customXml" ds:itemID="{D14141A8-2C1F-4ACF-82C4-F2C2849DCC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F17AB4-3308-4E3C-B0B9-F3E4F32EFF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3f4754-8cd2-433f-ba3f-95b85c25c14b"/>
    <ds:schemaRef ds:uri="4f2054ef-4865-46db-a176-b73a039d6c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4DC6F8-937E-4859-AB99-5F0364D257CD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f33f4754-8cd2-433f-ba3f-95b85c25c14b"/>
    <ds:schemaRef ds:uri="http://purl.org/dc/dcmitype/"/>
    <ds:schemaRef ds:uri="http://schemas.openxmlformats.org/package/2006/metadata/core-properties"/>
    <ds:schemaRef ds:uri="http://www.w3.org/XML/1998/namespace"/>
    <ds:schemaRef ds:uri="4f2054ef-4865-46db-a176-b73a039d6cc2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27751</TotalTime>
  <Words>451</Words>
  <Application>Microsoft Office PowerPoint</Application>
  <PresentationFormat>Laajakuva</PresentationFormat>
  <Paragraphs>106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Franklin Gothic Book</vt:lpstr>
      <vt:lpstr>Lucida Grande</vt:lpstr>
      <vt:lpstr>Poppins</vt:lpstr>
      <vt:lpstr>Office Theme</vt:lpstr>
      <vt:lpstr>Karelia-PP-pohja_mac</vt:lpstr>
      <vt:lpstr>Datan kaupallistaminen ja data talous  Datan arvon määrittäminen </vt:lpstr>
      <vt:lpstr>Datan arvon mittaaminen on hankalaa, koska…</vt:lpstr>
      <vt:lpstr>Datan arvonluonnin nelikenttä</vt:lpstr>
      <vt:lpstr>PowerPoint-esitys</vt:lpstr>
      <vt:lpstr>PowerPoint-esitys</vt:lpstr>
      <vt:lpstr>Datan hyödyntämisen näkökulma</vt:lpstr>
      <vt:lpstr>Käytössä olevan datan arvo </vt:lpstr>
      <vt:lpstr>Data strategisena omaisuutena</vt:lpstr>
      <vt:lpstr>Vaihtoehtoiskustannukset</vt:lpstr>
      <vt:lpstr>Datan arvon mittaaminen</vt:lpstr>
      <vt:lpstr>Datan arvon parantaminen</vt:lpstr>
      <vt:lpstr>Muita hyötyjä datan kaupallistamisesta</vt:lpstr>
      <vt:lpstr>Ylihuomisen osaamista. Yhdessä.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Johdatus tiedolla johtamiseen</dc:title>
  <dc:creator>Soininen Tiina</dc:creator>
  <cp:lastModifiedBy>Soininen Tiina</cp:lastModifiedBy>
  <cp:revision>165</cp:revision>
  <dcterms:created xsi:type="dcterms:W3CDTF">2022-02-01T08:28:56Z</dcterms:created>
  <dcterms:modified xsi:type="dcterms:W3CDTF">2024-05-19T10:28:26Z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0x010100F49836C371632748A7258271CAB45194</vt:lpwstr>
  </property>
</Properties>
</file>