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rkku Säätelä" userId="dca27739-8b94-4cb3-bb4e-a84d30c15452" providerId="ADAL" clId="{1CBBB9D7-0366-4161-AC0F-29A23C4762F5}"/>
    <pc:docChg chg="custSel modSld">
      <pc:chgData name="Sirkku Säätelä" userId="dca27739-8b94-4cb3-bb4e-a84d30c15452" providerId="ADAL" clId="{1CBBB9D7-0366-4161-AC0F-29A23C4762F5}" dt="2020-10-28T07:38:08.121" v="75" actId="20577"/>
      <pc:docMkLst>
        <pc:docMk/>
      </pc:docMkLst>
      <pc:sldChg chg="modSp mod">
        <pc:chgData name="Sirkku Säätelä" userId="dca27739-8b94-4cb3-bb4e-a84d30c15452" providerId="ADAL" clId="{1CBBB9D7-0366-4161-AC0F-29A23C4762F5}" dt="2020-10-28T07:38:08.121" v="75" actId="20577"/>
        <pc:sldMkLst>
          <pc:docMk/>
          <pc:sldMk cId="0" sldId="256"/>
        </pc:sldMkLst>
        <pc:spChg chg="mod">
          <ac:chgData name="Sirkku Säätelä" userId="dca27739-8b94-4cb3-bb4e-a84d30c15452" providerId="ADAL" clId="{1CBBB9D7-0366-4161-AC0F-29A23C4762F5}" dt="2020-10-28T07:38:00.444" v="71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Sirkku Säätelä" userId="dca27739-8b94-4cb3-bb4e-a84d30c15452" providerId="ADAL" clId="{1CBBB9D7-0366-4161-AC0F-29A23C4762F5}" dt="2020-10-28T07:38:04.816" v="73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Sirkku Säätelä" userId="dca27739-8b94-4cb3-bb4e-a84d30c15452" providerId="ADAL" clId="{1CBBB9D7-0366-4161-AC0F-29A23C4762F5}" dt="2020-10-28T07:37:17.650" v="42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Sirkku Säätelä" userId="dca27739-8b94-4cb3-bb4e-a84d30c15452" providerId="ADAL" clId="{1CBBB9D7-0366-4161-AC0F-29A23C4762F5}" dt="2020-10-28T07:37:25.098" v="46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Sirkku Säätelä" userId="dca27739-8b94-4cb3-bb4e-a84d30c15452" providerId="ADAL" clId="{1CBBB9D7-0366-4161-AC0F-29A23C4762F5}" dt="2020-10-28T07:38:08.121" v="75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Sirkku Säätelä" userId="dca27739-8b94-4cb3-bb4e-a84d30c15452" providerId="ADAL" clId="{1CBBB9D7-0366-4161-AC0F-29A23C4762F5}" dt="2020-10-28T07:37:51.371" v="64" actId="20577"/>
          <ac:spMkLst>
            <pc:docMk/>
            <pc:sldMk cId="0" sldId="256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1F1C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1F1C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1F1C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46418" y="1459387"/>
            <a:ext cx="8139940" cy="416758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55403" y="564775"/>
            <a:ext cx="0" cy="6284595"/>
          </a:xfrm>
          <a:custGeom>
            <a:avLst/>
            <a:gdLst/>
            <a:ahLst/>
            <a:cxnLst/>
            <a:rect l="l" t="t" r="r" b="b"/>
            <a:pathLst>
              <a:path h="6284595">
                <a:moveTo>
                  <a:pt x="0" y="6284103"/>
                </a:moveTo>
                <a:lnTo>
                  <a:pt x="0" y="0"/>
                </a:lnTo>
              </a:path>
            </a:pathLst>
          </a:custGeom>
          <a:ln w="3273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513702" y="564775"/>
            <a:ext cx="0" cy="5716905"/>
          </a:xfrm>
          <a:custGeom>
            <a:avLst/>
            <a:gdLst/>
            <a:ahLst/>
            <a:cxnLst/>
            <a:rect l="l" t="t" r="r" b="b"/>
            <a:pathLst>
              <a:path h="5716905">
                <a:moveTo>
                  <a:pt x="0" y="5716788"/>
                </a:moveTo>
                <a:lnTo>
                  <a:pt x="0" y="0"/>
                </a:lnTo>
              </a:path>
            </a:pathLst>
          </a:custGeom>
          <a:ln w="218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75688" y="564775"/>
            <a:ext cx="7660005" cy="0"/>
          </a:xfrm>
          <a:custGeom>
            <a:avLst/>
            <a:gdLst/>
            <a:ahLst/>
            <a:cxnLst/>
            <a:rect l="l" t="t" r="r" b="b"/>
            <a:pathLst>
              <a:path w="7660005">
                <a:moveTo>
                  <a:pt x="0" y="0"/>
                </a:moveTo>
                <a:lnTo>
                  <a:pt x="7659837" y="0"/>
                </a:lnTo>
              </a:path>
            </a:pathLst>
          </a:custGeom>
          <a:ln w="109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44491" y="564775"/>
            <a:ext cx="611505" cy="0"/>
          </a:xfrm>
          <a:custGeom>
            <a:avLst/>
            <a:gdLst/>
            <a:ahLst/>
            <a:cxnLst/>
            <a:rect l="l" t="t" r="r" b="b"/>
            <a:pathLst>
              <a:path w="611505">
                <a:moveTo>
                  <a:pt x="0" y="0"/>
                </a:moveTo>
                <a:lnTo>
                  <a:pt x="611041" y="0"/>
                </a:lnTo>
              </a:path>
            </a:pathLst>
          </a:custGeom>
          <a:ln w="109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319852" y="2921313"/>
            <a:ext cx="1550035" cy="0"/>
          </a:xfrm>
          <a:custGeom>
            <a:avLst/>
            <a:gdLst/>
            <a:ahLst/>
            <a:cxnLst/>
            <a:rect l="l" t="t" r="r" b="b"/>
            <a:pathLst>
              <a:path w="1550035">
                <a:moveTo>
                  <a:pt x="0" y="0"/>
                </a:moveTo>
                <a:lnTo>
                  <a:pt x="1549425" y="0"/>
                </a:lnTo>
              </a:path>
            </a:pathLst>
          </a:custGeom>
          <a:ln w="436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80949" y="5888806"/>
            <a:ext cx="8249284" cy="0"/>
          </a:xfrm>
          <a:custGeom>
            <a:avLst/>
            <a:gdLst/>
            <a:ahLst/>
            <a:cxnLst/>
            <a:rect l="l" t="t" r="r" b="b"/>
            <a:pathLst>
              <a:path w="8249284">
                <a:moveTo>
                  <a:pt x="0" y="0"/>
                </a:moveTo>
                <a:lnTo>
                  <a:pt x="8249055" y="0"/>
                </a:lnTo>
              </a:path>
            </a:pathLst>
          </a:custGeom>
          <a:ln w="327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4014332" y="6805238"/>
            <a:ext cx="1178560" cy="0"/>
          </a:xfrm>
          <a:custGeom>
            <a:avLst/>
            <a:gdLst/>
            <a:ahLst/>
            <a:cxnLst/>
            <a:rect l="l" t="t" r="r" b="b"/>
            <a:pathLst>
              <a:path w="1178560">
                <a:moveTo>
                  <a:pt x="0" y="0"/>
                </a:moveTo>
                <a:lnTo>
                  <a:pt x="1178436" y="0"/>
                </a:lnTo>
              </a:path>
            </a:pathLst>
          </a:custGeom>
          <a:ln w="218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544491" y="6805238"/>
            <a:ext cx="458470" cy="0"/>
          </a:xfrm>
          <a:custGeom>
            <a:avLst/>
            <a:gdLst/>
            <a:ahLst/>
            <a:cxnLst/>
            <a:rect l="l" t="t" r="r" b="b"/>
            <a:pathLst>
              <a:path w="458469">
                <a:moveTo>
                  <a:pt x="0" y="0"/>
                </a:moveTo>
                <a:lnTo>
                  <a:pt x="458280" y="0"/>
                </a:lnTo>
              </a:path>
            </a:pathLst>
          </a:custGeom>
          <a:ln w="218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921" y="823004"/>
            <a:ext cx="8484557" cy="316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rgbClr val="1F1C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om.se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6921" y="823004"/>
            <a:ext cx="1435100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5" dirty="0"/>
              <a:t>Empatikarta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88153" y="1472143"/>
            <a:ext cx="2499360" cy="1003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200" b="1" spc="-215" dirty="0">
                <a:solidFill>
                  <a:srgbClr val="484848"/>
                </a:solidFill>
                <a:latin typeface="Arial"/>
                <a:cs typeface="Arial"/>
              </a:rPr>
              <a:t>T</a:t>
            </a:r>
            <a:r>
              <a:rPr lang="sv-FI" sz="2200" b="1" spc="-215" dirty="0">
                <a:solidFill>
                  <a:srgbClr val="484848"/>
                </a:solidFill>
                <a:latin typeface="Arial"/>
                <a:cs typeface="Arial"/>
              </a:rPr>
              <a:t>Ä</a:t>
            </a:r>
            <a:r>
              <a:rPr sz="2200" b="1" spc="-215" dirty="0">
                <a:solidFill>
                  <a:srgbClr val="484848"/>
                </a:solidFill>
                <a:latin typeface="Arial"/>
                <a:cs typeface="Arial"/>
              </a:rPr>
              <a:t>NKER </a:t>
            </a:r>
            <a:r>
              <a:rPr sz="2000" b="1" spc="-200" dirty="0">
                <a:solidFill>
                  <a:srgbClr val="484848"/>
                </a:solidFill>
                <a:latin typeface="Arial"/>
                <a:cs typeface="Arial"/>
              </a:rPr>
              <a:t>&amp;</a:t>
            </a:r>
            <a:r>
              <a:rPr sz="2000" b="1" spc="145" dirty="0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sz="2200" b="1" spc="-114" dirty="0">
                <a:solidFill>
                  <a:srgbClr val="484848"/>
                </a:solidFill>
                <a:latin typeface="Arial"/>
                <a:cs typeface="Arial"/>
              </a:rPr>
              <a:t>K</a:t>
            </a:r>
            <a:r>
              <a:rPr lang="sv-FI" sz="2200" b="1" spc="-114" dirty="0">
                <a:solidFill>
                  <a:srgbClr val="484848"/>
                </a:solidFill>
                <a:latin typeface="Arial"/>
                <a:cs typeface="Arial"/>
              </a:rPr>
              <a:t>Ä</a:t>
            </a:r>
            <a:r>
              <a:rPr sz="2200" b="1" spc="-114" dirty="0">
                <a:solidFill>
                  <a:srgbClr val="484848"/>
                </a:solidFill>
                <a:latin typeface="Arial"/>
                <a:cs typeface="Arial"/>
              </a:rPr>
              <a:t>NNER</a:t>
            </a:r>
            <a:endParaRPr sz="2200" dirty="0">
              <a:latin typeface="Arial"/>
              <a:cs typeface="Arial"/>
            </a:endParaRPr>
          </a:p>
          <a:p>
            <a:pPr marL="22225" algn="ctr">
              <a:lnSpc>
                <a:spcPct val="100000"/>
              </a:lnSpc>
              <a:spcBef>
                <a:spcPts val="60"/>
              </a:spcBef>
            </a:pPr>
            <a:r>
              <a:rPr sz="1300" spc="-20" dirty="0">
                <a:solidFill>
                  <a:srgbClr val="606062"/>
                </a:solidFill>
                <a:latin typeface="Times New Roman"/>
                <a:cs typeface="Times New Roman"/>
              </a:rPr>
              <a:t>V</a:t>
            </a:r>
            <a:r>
              <a:rPr lang="sv-FI" sz="1300" spc="-20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-20" dirty="0">
                <a:solidFill>
                  <a:srgbClr val="606062"/>
                </a:solidFill>
                <a:latin typeface="Times New Roman"/>
                <a:cs typeface="Times New Roman"/>
              </a:rPr>
              <a:t>d </a:t>
            </a:r>
            <a:r>
              <a:rPr lang="sv-FI" sz="1300" spc="-15" dirty="0">
                <a:solidFill>
                  <a:srgbClr val="606062"/>
                </a:solidFill>
                <a:latin typeface="Times New Roman"/>
                <a:cs typeface="Times New Roman"/>
              </a:rPr>
              <a:t>är </a:t>
            </a:r>
            <a:r>
              <a:rPr sz="1300" spc="-15" dirty="0" err="1">
                <a:solidFill>
                  <a:srgbClr val="606062"/>
                </a:solidFill>
                <a:latin typeface="Times New Roman"/>
                <a:cs typeface="Times New Roman"/>
              </a:rPr>
              <a:t>viktigt</a:t>
            </a:r>
            <a:r>
              <a:rPr sz="1300" spc="-15" dirty="0">
                <a:solidFill>
                  <a:srgbClr val="606062"/>
                </a:solidFill>
                <a:latin typeface="Times New Roman"/>
                <a:cs typeface="Times New Roman"/>
              </a:rPr>
              <a:t>?</a:t>
            </a:r>
            <a:endParaRPr sz="1300" dirty="0">
              <a:latin typeface="Times New Roman"/>
              <a:cs typeface="Times New Roman"/>
            </a:endParaRPr>
          </a:p>
          <a:p>
            <a:pPr marL="8890" algn="ctr">
              <a:lnSpc>
                <a:spcPct val="100000"/>
              </a:lnSpc>
              <a:spcBef>
                <a:spcPts val="160"/>
              </a:spcBef>
            </a:pPr>
            <a:r>
              <a:rPr sz="1300" spc="-35" dirty="0" err="1">
                <a:solidFill>
                  <a:srgbClr val="606062"/>
                </a:solidFill>
                <a:latin typeface="Times New Roman"/>
                <a:cs typeface="Times New Roman"/>
              </a:rPr>
              <a:t>Vi</a:t>
            </a:r>
            <a:r>
              <a:rPr sz="1300" spc="-35" dirty="0" err="1">
                <a:solidFill>
                  <a:srgbClr val="484848"/>
                </a:solidFill>
                <a:latin typeface="Times New Roman"/>
                <a:cs typeface="Times New Roman"/>
              </a:rPr>
              <a:t>l</a:t>
            </a:r>
            <a:r>
              <a:rPr sz="1300" spc="-35" dirty="0" err="1">
                <a:solidFill>
                  <a:srgbClr val="606062"/>
                </a:solidFill>
                <a:latin typeface="Times New Roman"/>
                <a:cs typeface="Times New Roman"/>
              </a:rPr>
              <a:t>k</a:t>
            </a:r>
            <a:r>
              <a:rPr lang="sv-FI" sz="1300" spc="-35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-40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-5" dirty="0">
                <a:solidFill>
                  <a:srgbClr val="606062"/>
                </a:solidFill>
                <a:latin typeface="Times New Roman"/>
                <a:cs typeface="Times New Roman"/>
              </a:rPr>
              <a:t>k</a:t>
            </a:r>
            <a:r>
              <a:rPr lang="sv-FI" sz="1300" spc="-5" dirty="0">
                <a:solidFill>
                  <a:srgbClr val="606062"/>
                </a:solidFill>
                <a:latin typeface="Times New Roman"/>
                <a:cs typeface="Times New Roman"/>
              </a:rPr>
              <a:t>ä</a:t>
            </a:r>
            <a:r>
              <a:rPr sz="1300" spc="-5" dirty="0" err="1">
                <a:solidFill>
                  <a:srgbClr val="606062"/>
                </a:solidFill>
                <a:latin typeface="Times New Roman"/>
                <a:cs typeface="Times New Roman"/>
              </a:rPr>
              <a:t>nslor</a:t>
            </a:r>
            <a:r>
              <a:rPr sz="1300" spc="-5" dirty="0">
                <a:solidFill>
                  <a:srgbClr val="606062"/>
                </a:solidFill>
                <a:latin typeface="Times New Roman"/>
                <a:cs typeface="Times New Roman"/>
              </a:rPr>
              <a:t>?</a:t>
            </a:r>
            <a:endParaRPr sz="1300" dirty="0">
              <a:latin typeface="Times New Roman"/>
              <a:cs typeface="Times New Roman"/>
            </a:endParaRPr>
          </a:p>
          <a:p>
            <a:pPr marL="19050" algn="ctr">
              <a:lnSpc>
                <a:spcPct val="100000"/>
              </a:lnSpc>
              <a:spcBef>
                <a:spcPts val="75"/>
              </a:spcBef>
            </a:pPr>
            <a:r>
              <a:rPr sz="1300" spc="-55" dirty="0" err="1">
                <a:solidFill>
                  <a:srgbClr val="606062"/>
                </a:solidFill>
                <a:latin typeface="Times New Roman"/>
                <a:cs typeface="Times New Roman"/>
              </a:rPr>
              <a:t>Vilk</a:t>
            </a:r>
            <a:r>
              <a:rPr lang="sv-FI" sz="1300" spc="-55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-55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20" dirty="0" err="1">
                <a:solidFill>
                  <a:srgbClr val="606062"/>
                </a:solidFill>
                <a:latin typeface="Times New Roman"/>
                <a:cs typeface="Times New Roman"/>
              </a:rPr>
              <a:t>dr</a:t>
            </a:r>
            <a:r>
              <a:rPr lang="sv-FI"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ö</a:t>
            </a:r>
            <a:r>
              <a:rPr sz="1300" spc="20" dirty="0" err="1">
                <a:solidFill>
                  <a:srgbClr val="606062"/>
                </a:solidFill>
                <a:latin typeface="Times New Roman"/>
                <a:cs typeface="Times New Roman"/>
              </a:rPr>
              <a:t>mmor</a:t>
            </a:r>
            <a:r>
              <a:rPr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20" dirty="0" err="1">
                <a:solidFill>
                  <a:srgbClr val="606062"/>
                </a:solidFill>
                <a:latin typeface="Times New Roman"/>
                <a:cs typeface="Times New Roman"/>
              </a:rPr>
              <a:t>och</a:t>
            </a:r>
            <a:r>
              <a:rPr sz="1300" spc="75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f</a:t>
            </a:r>
            <a:r>
              <a:rPr lang="sv-FI"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20" dirty="0" err="1">
                <a:solidFill>
                  <a:srgbClr val="606062"/>
                </a:solidFill>
                <a:latin typeface="Times New Roman"/>
                <a:cs typeface="Times New Roman"/>
              </a:rPr>
              <a:t>nt</a:t>
            </a:r>
            <a:r>
              <a:rPr lang="sv-FI"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20" dirty="0" err="1">
                <a:solidFill>
                  <a:srgbClr val="606062"/>
                </a:solidFill>
                <a:latin typeface="Times New Roman"/>
                <a:cs typeface="Times New Roman"/>
              </a:rPr>
              <a:t>sier</a:t>
            </a:r>
            <a:r>
              <a:rPr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?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3948" y="3033600"/>
            <a:ext cx="2599690" cy="1032334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50"/>
              </a:spcBef>
            </a:pPr>
            <a:r>
              <a:rPr sz="2200" b="1" spc="-100" dirty="0">
                <a:solidFill>
                  <a:srgbClr val="484848"/>
                </a:solidFill>
                <a:latin typeface="Arial"/>
                <a:cs typeface="Arial"/>
              </a:rPr>
              <a:t>H</a:t>
            </a:r>
            <a:r>
              <a:rPr lang="sv-FI" sz="2200" b="1" spc="-100" dirty="0">
                <a:solidFill>
                  <a:srgbClr val="484848"/>
                </a:solidFill>
                <a:latin typeface="Arial"/>
                <a:cs typeface="Arial"/>
              </a:rPr>
              <a:t>Ö</a:t>
            </a:r>
            <a:r>
              <a:rPr sz="2200" b="1" spc="-100" dirty="0">
                <a:solidFill>
                  <a:srgbClr val="484848"/>
                </a:solidFill>
                <a:latin typeface="Arial"/>
                <a:cs typeface="Arial"/>
              </a:rPr>
              <a:t>R</a:t>
            </a:r>
            <a:endParaRPr sz="2200" dirty="0">
              <a:latin typeface="Arial"/>
              <a:cs typeface="Arial"/>
            </a:endParaRPr>
          </a:p>
          <a:p>
            <a:pPr marL="13335" algn="ctr">
              <a:lnSpc>
                <a:spcPts val="1555"/>
              </a:lnSpc>
              <a:spcBef>
                <a:spcPts val="150"/>
              </a:spcBef>
            </a:pPr>
            <a:r>
              <a:rPr sz="1300" spc="-20" dirty="0">
                <a:solidFill>
                  <a:srgbClr val="606062"/>
                </a:solidFill>
                <a:latin typeface="Times New Roman"/>
                <a:cs typeface="Times New Roman"/>
              </a:rPr>
              <a:t>Vod </a:t>
            </a:r>
            <a:r>
              <a:rPr sz="1300" spc="30" dirty="0">
                <a:solidFill>
                  <a:srgbClr val="484848"/>
                </a:solidFill>
                <a:latin typeface="Times New Roman"/>
                <a:cs typeface="Times New Roman"/>
              </a:rPr>
              <a:t>s</a:t>
            </a:r>
            <a:r>
              <a:rPr sz="1300" spc="30" dirty="0">
                <a:solidFill>
                  <a:srgbClr val="606062"/>
                </a:solidFill>
                <a:latin typeface="Times New Roman"/>
                <a:cs typeface="Times New Roman"/>
              </a:rPr>
              <a:t>ags </a:t>
            </a:r>
            <a:r>
              <a:rPr sz="1300" spc="40" dirty="0">
                <a:solidFill>
                  <a:srgbClr val="606062"/>
                </a:solidFill>
                <a:latin typeface="Times New Roman"/>
                <a:cs typeface="Times New Roman"/>
              </a:rPr>
              <a:t>om</a:t>
            </a:r>
            <a:r>
              <a:rPr sz="1300" spc="90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produkten?</a:t>
            </a:r>
            <a:endParaRPr sz="1300" dirty="0">
              <a:latin typeface="Times New Roman"/>
              <a:cs typeface="Times New Roman"/>
            </a:endParaRPr>
          </a:p>
          <a:p>
            <a:pPr algn="ctr">
              <a:lnSpc>
                <a:spcPts val="1555"/>
              </a:lnSpc>
            </a:pPr>
            <a:r>
              <a:rPr sz="1300" spc="10" dirty="0">
                <a:solidFill>
                  <a:srgbClr val="606062"/>
                </a:solidFill>
                <a:latin typeface="Times New Roman"/>
                <a:cs typeface="Times New Roman"/>
              </a:rPr>
              <a:t>V</a:t>
            </a:r>
            <a:r>
              <a:rPr lang="sv-FI" sz="1300" spc="10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10" dirty="0">
                <a:solidFill>
                  <a:srgbClr val="606062"/>
                </a:solidFill>
                <a:latin typeface="Times New Roman"/>
                <a:cs typeface="Times New Roman"/>
              </a:rPr>
              <a:t>d </a:t>
            </a:r>
            <a:r>
              <a:rPr sz="1300" spc="65" dirty="0">
                <a:solidFill>
                  <a:srgbClr val="606062"/>
                </a:solidFill>
                <a:latin typeface="Times New Roman"/>
                <a:cs typeface="Times New Roman"/>
              </a:rPr>
              <a:t>s</a:t>
            </a:r>
            <a:r>
              <a:rPr lang="sv-FI" sz="1300" spc="65" dirty="0">
                <a:solidFill>
                  <a:srgbClr val="606062"/>
                </a:solidFill>
                <a:latin typeface="Times New Roman"/>
                <a:cs typeface="Times New Roman"/>
              </a:rPr>
              <a:t>ä</a:t>
            </a:r>
            <a:r>
              <a:rPr sz="1300" spc="65" dirty="0">
                <a:solidFill>
                  <a:srgbClr val="606062"/>
                </a:solidFill>
                <a:latin typeface="Times New Roman"/>
                <a:cs typeface="Times New Roman"/>
              </a:rPr>
              <a:t>ger </a:t>
            </a:r>
            <a:r>
              <a:rPr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n</a:t>
            </a:r>
            <a:r>
              <a:rPr lang="sv-FI"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ä</a:t>
            </a:r>
            <a:r>
              <a:rPr sz="1300" spc="35" dirty="0" err="1">
                <a:solidFill>
                  <a:srgbClr val="606062"/>
                </a:solidFill>
                <a:latin typeface="Times New Roman"/>
                <a:cs typeface="Times New Roman"/>
              </a:rPr>
              <a:t>rst</a:t>
            </a:r>
            <a:r>
              <a:rPr lang="sv-FI"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å</a:t>
            </a:r>
            <a:r>
              <a:rPr sz="1300" spc="35" dirty="0" err="1">
                <a:solidFill>
                  <a:srgbClr val="606062"/>
                </a:solidFill>
                <a:latin typeface="Times New Roman"/>
                <a:cs typeface="Times New Roman"/>
              </a:rPr>
              <a:t>ende</a:t>
            </a:r>
            <a:r>
              <a:rPr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,</a:t>
            </a:r>
            <a:r>
              <a:rPr sz="1300" spc="-30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med</a:t>
            </a:r>
            <a:r>
              <a:rPr lang="sv-FI"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35" dirty="0" err="1">
                <a:solidFill>
                  <a:srgbClr val="606062"/>
                </a:solidFill>
                <a:latin typeface="Times New Roman"/>
                <a:cs typeface="Times New Roman"/>
              </a:rPr>
              <a:t>rbet</a:t>
            </a:r>
            <a:r>
              <a:rPr lang="sv-FI"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re,</a:t>
            </a:r>
            <a:endParaRPr sz="1300" dirty="0">
              <a:latin typeface="Times New Roman"/>
              <a:cs typeface="Times New Roman"/>
            </a:endParaRPr>
          </a:p>
          <a:p>
            <a:pPr marL="37465" algn="ctr">
              <a:lnSpc>
                <a:spcPct val="100000"/>
              </a:lnSpc>
              <a:spcBef>
                <a:spcPts val="75"/>
              </a:spcBef>
            </a:pPr>
            <a:r>
              <a:rPr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media </a:t>
            </a:r>
            <a:r>
              <a:rPr sz="1300" spc="45" dirty="0">
                <a:solidFill>
                  <a:srgbClr val="606062"/>
                </a:solidFill>
                <a:latin typeface="Times New Roman"/>
                <a:cs typeface="Times New Roman"/>
              </a:rPr>
              <a:t>etc?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89802" y="2848133"/>
            <a:ext cx="1653539" cy="122110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50"/>
              </a:spcBef>
            </a:pPr>
            <a:r>
              <a:rPr sz="2200" b="1" spc="-290" dirty="0">
                <a:solidFill>
                  <a:srgbClr val="484848"/>
                </a:solidFill>
                <a:latin typeface="Arial"/>
                <a:cs typeface="Arial"/>
              </a:rPr>
              <a:t>SER</a:t>
            </a:r>
            <a:endParaRPr sz="2200" dirty="0">
              <a:latin typeface="Arial"/>
              <a:cs typeface="Arial"/>
            </a:endParaRPr>
          </a:p>
          <a:p>
            <a:pPr algn="ctr">
              <a:lnSpc>
                <a:spcPts val="1545"/>
              </a:lnSpc>
              <a:spcBef>
                <a:spcPts val="150"/>
              </a:spcBef>
            </a:pPr>
            <a:r>
              <a:rPr sz="1300" spc="-20" dirty="0">
                <a:solidFill>
                  <a:srgbClr val="606062"/>
                </a:solidFill>
                <a:latin typeface="Times New Roman"/>
                <a:cs typeface="Times New Roman"/>
              </a:rPr>
              <a:t>V</a:t>
            </a:r>
            <a:r>
              <a:rPr lang="sv-FI" sz="1300" spc="-20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-20" dirty="0">
                <a:solidFill>
                  <a:srgbClr val="606062"/>
                </a:solidFill>
                <a:latin typeface="Times New Roman"/>
                <a:cs typeface="Times New Roman"/>
              </a:rPr>
              <a:t>d </a:t>
            </a:r>
            <a:r>
              <a:rPr sz="1300" spc="15" dirty="0">
                <a:solidFill>
                  <a:srgbClr val="606062"/>
                </a:solidFill>
                <a:latin typeface="Times New Roman"/>
                <a:cs typeface="Times New Roman"/>
              </a:rPr>
              <a:t>syns </a:t>
            </a:r>
            <a:r>
              <a:rPr sz="1300" spc="40" dirty="0">
                <a:solidFill>
                  <a:srgbClr val="606062"/>
                </a:solidFill>
                <a:latin typeface="Times New Roman"/>
                <a:cs typeface="Times New Roman"/>
              </a:rPr>
              <a:t>om</a:t>
            </a:r>
            <a:r>
              <a:rPr sz="1300" spc="-25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produkten</a:t>
            </a:r>
            <a:endParaRPr sz="1300" dirty="0">
              <a:latin typeface="Times New Roman"/>
              <a:cs typeface="Times New Roman"/>
            </a:endParaRPr>
          </a:p>
          <a:p>
            <a:pPr algn="ctr">
              <a:lnSpc>
                <a:spcPts val="1664"/>
              </a:lnSpc>
            </a:pPr>
            <a:r>
              <a:rPr lang="en-GB" sz="1400" spc="35" dirty="0">
                <a:solidFill>
                  <a:srgbClr val="606062"/>
                </a:solidFill>
                <a:latin typeface="Times New Roman"/>
                <a:cs typeface="Times New Roman"/>
              </a:rPr>
              <a:t>I</a:t>
            </a:r>
            <a:r>
              <a:rPr lang="sv-FI" sz="1400" spc="35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35" dirty="0" err="1">
                <a:solidFill>
                  <a:srgbClr val="606062"/>
                </a:solidFill>
                <a:latin typeface="Times New Roman"/>
                <a:cs typeface="Times New Roman"/>
              </a:rPr>
              <a:t>omv</a:t>
            </a:r>
            <a:r>
              <a:rPr lang="sv-FI"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ä</a:t>
            </a:r>
            <a:r>
              <a:rPr sz="1300" spc="35" dirty="0" err="1">
                <a:solidFill>
                  <a:srgbClr val="606062"/>
                </a:solidFill>
                <a:latin typeface="Times New Roman"/>
                <a:cs typeface="Times New Roman"/>
              </a:rPr>
              <a:t>rlden</a:t>
            </a:r>
            <a:r>
              <a:rPr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?</a:t>
            </a:r>
            <a:endParaRPr sz="1300" dirty="0">
              <a:latin typeface="Times New Roman"/>
              <a:cs typeface="Times New Roman"/>
            </a:endParaRPr>
          </a:p>
          <a:p>
            <a:pPr marL="295275" marR="279400" indent="8255" algn="ctr">
              <a:lnSpc>
                <a:spcPts val="1550"/>
              </a:lnSpc>
              <a:spcBef>
                <a:spcPts val="115"/>
              </a:spcBef>
            </a:pPr>
            <a:r>
              <a:rPr sz="1300" spc="-5" dirty="0">
                <a:solidFill>
                  <a:srgbClr val="606062"/>
                </a:solidFill>
                <a:latin typeface="Times New Roman"/>
                <a:cs typeface="Times New Roman"/>
              </a:rPr>
              <a:t>Hos </a:t>
            </a:r>
            <a:r>
              <a:rPr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v</a:t>
            </a:r>
            <a:r>
              <a:rPr lang="sv-FI"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ä</a:t>
            </a:r>
            <a:r>
              <a:rPr sz="1300" spc="35" dirty="0" err="1">
                <a:solidFill>
                  <a:srgbClr val="606062"/>
                </a:solidFill>
                <a:latin typeface="Times New Roman"/>
                <a:cs typeface="Times New Roman"/>
              </a:rPr>
              <a:t>nner</a:t>
            </a:r>
            <a:r>
              <a:rPr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?  </a:t>
            </a:r>
            <a:r>
              <a:rPr sz="1300" spc="-30" dirty="0">
                <a:solidFill>
                  <a:srgbClr val="606062"/>
                </a:solidFill>
                <a:latin typeface="Times New Roman"/>
                <a:cs typeface="Times New Roman"/>
              </a:rPr>
              <a:t>P</a:t>
            </a:r>
            <a:r>
              <a:rPr lang="sv-FI" sz="1300" spc="-30" dirty="0">
                <a:solidFill>
                  <a:srgbClr val="606062"/>
                </a:solidFill>
                <a:latin typeface="Times New Roman"/>
                <a:cs typeface="Times New Roman"/>
              </a:rPr>
              <a:t>å</a:t>
            </a:r>
            <a:r>
              <a:rPr sz="1300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15" dirty="0">
                <a:solidFill>
                  <a:srgbClr val="606062"/>
                </a:solidFill>
                <a:latin typeface="Times New Roman"/>
                <a:cs typeface="Times New Roman"/>
              </a:rPr>
              <a:t>m</a:t>
            </a:r>
            <a:r>
              <a:rPr lang="sv-FI" sz="1300" spc="15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15" dirty="0" err="1">
                <a:solidFill>
                  <a:srgbClr val="606062"/>
                </a:solidFill>
                <a:latin typeface="Times New Roman"/>
                <a:cs typeface="Times New Roman"/>
              </a:rPr>
              <a:t>rknoden</a:t>
            </a:r>
            <a:r>
              <a:rPr sz="1300" spc="15" dirty="0">
                <a:solidFill>
                  <a:srgbClr val="606062"/>
                </a:solidFill>
                <a:latin typeface="Times New Roman"/>
                <a:cs typeface="Times New Roman"/>
              </a:rPr>
              <a:t>?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92998" y="4701474"/>
            <a:ext cx="2490470" cy="786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 algn="ctr">
              <a:lnSpc>
                <a:spcPct val="100000"/>
              </a:lnSpc>
              <a:spcBef>
                <a:spcPts val="105"/>
              </a:spcBef>
            </a:pPr>
            <a:r>
              <a:rPr sz="2200" b="1" spc="-240" dirty="0">
                <a:solidFill>
                  <a:srgbClr val="484848"/>
                </a:solidFill>
                <a:latin typeface="Arial"/>
                <a:cs typeface="Arial"/>
              </a:rPr>
              <a:t>S</a:t>
            </a:r>
            <a:r>
              <a:rPr lang="sv-FI" sz="2200" b="1" spc="-240" dirty="0">
                <a:solidFill>
                  <a:srgbClr val="484848"/>
                </a:solidFill>
                <a:latin typeface="Arial"/>
                <a:cs typeface="Arial"/>
              </a:rPr>
              <a:t>Ä</a:t>
            </a:r>
            <a:r>
              <a:rPr sz="2200" b="1" spc="-240" dirty="0">
                <a:solidFill>
                  <a:srgbClr val="484848"/>
                </a:solidFill>
                <a:latin typeface="Arial"/>
                <a:cs typeface="Arial"/>
              </a:rPr>
              <a:t>GER </a:t>
            </a:r>
            <a:r>
              <a:rPr sz="2000" b="1" spc="-215" dirty="0">
                <a:solidFill>
                  <a:srgbClr val="484848"/>
                </a:solidFill>
                <a:latin typeface="Arial"/>
                <a:cs typeface="Arial"/>
              </a:rPr>
              <a:t>&amp;</a:t>
            </a:r>
            <a:r>
              <a:rPr sz="2000" b="1" spc="-55" dirty="0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sz="2200" b="1" spc="-70" dirty="0">
                <a:solidFill>
                  <a:srgbClr val="484848"/>
                </a:solidFill>
                <a:latin typeface="Arial"/>
                <a:cs typeface="Arial"/>
              </a:rPr>
              <a:t>G</a:t>
            </a:r>
            <a:r>
              <a:rPr lang="sv-FI" sz="2200" b="1" spc="-70" dirty="0">
                <a:solidFill>
                  <a:srgbClr val="484848"/>
                </a:solidFill>
                <a:latin typeface="Arial"/>
                <a:cs typeface="Arial"/>
              </a:rPr>
              <a:t>Ö</a:t>
            </a:r>
            <a:r>
              <a:rPr sz="2200" b="1" spc="-70" dirty="0">
                <a:solidFill>
                  <a:srgbClr val="484848"/>
                </a:solidFill>
                <a:latin typeface="Arial"/>
                <a:cs typeface="Arial"/>
              </a:rPr>
              <a:t>R</a:t>
            </a:r>
            <a:endParaRPr sz="22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sz="1300" spc="5" dirty="0">
                <a:solidFill>
                  <a:srgbClr val="606062"/>
                </a:solidFill>
                <a:latin typeface="Times New Roman"/>
                <a:cs typeface="Times New Roman"/>
              </a:rPr>
              <a:t>Attityder </a:t>
            </a:r>
            <a:r>
              <a:rPr sz="1300" spc="35" dirty="0" err="1">
                <a:solidFill>
                  <a:srgbClr val="606062"/>
                </a:solidFill>
                <a:latin typeface="Times New Roman"/>
                <a:cs typeface="Times New Roman"/>
              </a:rPr>
              <a:t>och</a:t>
            </a:r>
            <a:r>
              <a:rPr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20" dirty="0" err="1">
                <a:solidFill>
                  <a:srgbClr val="606062"/>
                </a:solidFill>
                <a:latin typeface="Times New Roman"/>
                <a:cs typeface="Times New Roman"/>
              </a:rPr>
              <a:t>tidig</a:t>
            </a:r>
            <a:r>
              <a:rPr lang="sv-FI"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re</a:t>
            </a:r>
            <a:r>
              <a:rPr sz="1300" spc="-75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30" dirty="0">
                <a:solidFill>
                  <a:srgbClr val="606062"/>
                </a:solidFill>
                <a:latin typeface="Times New Roman"/>
                <a:cs typeface="Times New Roman"/>
              </a:rPr>
              <a:t>er</a:t>
            </a:r>
            <a:r>
              <a:rPr lang="sv-FI" sz="1300" spc="30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30" dirty="0" err="1">
                <a:solidFill>
                  <a:srgbClr val="606062"/>
                </a:solidFill>
                <a:latin typeface="Times New Roman"/>
                <a:cs typeface="Times New Roman"/>
              </a:rPr>
              <a:t>orenheter</a:t>
            </a:r>
            <a:r>
              <a:rPr sz="1300" spc="30" dirty="0">
                <a:solidFill>
                  <a:srgbClr val="606062"/>
                </a:solidFill>
                <a:latin typeface="Times New Roman"/>
                <a:cs typeface="Times New Roman"/>
              </a:rPr>
              <a:t>?</a:t>
            </a:r>
            <a:endParaRPr sz="1300" dirty="0">
              <a:latin typeface="Times New Roman"/>
              <a:cs typeface="Times New Roman"/>
            </a:endParaRPr>
          </a:p>
          <a:p>
            <a:pPr marL="13335" algn="ctr">
              <a:lnSpc>
                <a:spcPct val="100000"/>
              </a:lnSpc>
              <a:spcBef>
                <a:spcPts val="160"/>
              </a:spcBef>
            </a:pPr>
            <a:r>
              <a:rPr sz="1300" spc="20" dirty="0">
                <a:solidFill>
                  <a:srgbClr val="606062"/>
                </a:solidFill>
                <a:latin typeface="Times New Roman"/>
                <a:cs typeface="Times New Roman"/>
              </a:rPr>
              <a:t>Beteenden?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64037" y="5977933"/>
            <a:ext cx="1785620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b="1" spc="-185" dirty="0">
                <a:solidFill>
                  <a:srgbClr val="484848"/>
                </a:solidFill>
                <a:latin typeface="Arial"/>
                <a:cs typeface="Arial"/>
              </a:rPr>
              <a:t>M</a:t>
            </a:r>
            <a:r>
              <a:rPr lang="sv-FI" sz="2200" b="1" spc="-185" dirty="0">
                <a:solidFill>
                  <a:srgbClr val="484848"/>
                </a:solidFill>
                <a:latin typeface="Arial"/>
                <a:cs typeface="Arial"/>
              </a:rPr>
              <a:t>Ö</a:t>
            </a:r>
            <a:r>
              <a:rPr sz="2200" b="1" spc="-185">
                <a:solidFill>
                  <a:srgbClr val="484848"/>
                </a:solidFill>
                <a:latin typeface="Arial"/>
                <a:cs typeface="Arial"/>
              </a:rPr>
              <a:t>JLIGHETER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86708" y="5872695"/>
            <a:ext cx="2594610" cy="727710"/>
          </a:xfrm>
          <a:prstGeom prst="rect">
            <a:avLst/>
          </a:prstGeom>
        </p:spPr>
        <p:txBody>
          <a:bodyPr vert="horz" wrap="square" lIns="0" tIns="1181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30"/>
              </a:spcBef>
            </a:pPr>
            <a:r>
              <a:rPr sz="2200" b="1" spc="-65" dirty="0">
                <a:solidFill>
                  <a:srgbClr val="484848"/>
                </a:solidFill>
                <a:latin typeface="Arial"/>
                <a:cs typeface="Arial"/>
              </a:rPr>
              <a:t>UTMANINGAR</a:t>
            </a:r>
            <a:endParaRPr sz="22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95"/>
              </a:spcBef>
            </a:pPr>
            <a:r>
              <a:rPr sz="1300" spc="10" dirty="0">
                <a:solidFill>
                  <a:srgbClr val="606062"/>
                </a:solidFill>
                <a:latin typeface="Times New Roman"/>
                <a:cs typeface="Times New Roman"/>
              </a:rPr>
              <a:t>V</a:t>
            </a:r>
            <a:r>
              <a:rPr lang="sv-FI" sz="1300" spc="10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10" dirty="0">
                <a:solidFill>
                  <a:srgbClr val="606062"/>
                </a:solidFill>
                <a:latin typeface="Times New Roman"/>
                <a:cs typeface="Times New Roman"/>
              </a:rPr>
              <a:t>d </a:t>
            </a:r>
            <a:r>
              <a:rPr sz="1300" spc="5" dirty="0">
                <a:solidFill>
                  <a:srgbClr val="606062"/>
                </a:solidFill>
                <a:latin typeface="Times New Roman"/>
                <a:cs typeface="Times New Roman"/>
              </a:rPr>
              <a:t>upplevs </a:t>
            </a:r>
            <a:r>
              <a:rPr sz="1300" spc="-5" dirty="0">
                <a:solidFill>
                  <a:srgbClr val="606062"/>
                </a:solidFill>
                <a:latin typeface="Times New Roman"/>
                <a:cs typeface="Times New Roman"/>
              </a:rPr>
              <a:t>som </a:t>
            </a:r>
            <a:r>
              <a:rPr sz="1300" spc="-25" dirty="0">
                <a:solidFill>
                  <a:srgbClr val="606062"/>
                </a:solidFill>
                <a:latin typeface="Times New Roman"/>
                <a:cs typeface="Times New Roman"/>
              </a:rPr>
              <a:t>risk </a:t>
            </a:r>
            <a:r>
              <a:rPr sz="1300" spc="-30" dirty="0" err="1">
                <a:solidFill>
                  <a:srgbClr val="606062"/>
                </a:solidFill>
                <a:latin typeface="Times New Roman"/>
                <a:cs typeface="Times New Roman"/>
              </a:rPr>
              <a:t>och</a:t>
            </a:r>
            <a:r>
              <a:rPr sz="1300" spc="110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15" dirty="0">
                <a:solidFill>
                  <a:srgbClr val="606062"/>
                </a:solidFill>
                <a:latin typeface="Times New Roman"/>
                <a:cs typeface="Times New Roman"/>
              </a:rPr>
              <a:t>n</a:t>
            </a:r>
            <a:r>
              <a:rPr lang="sv-FI" sz="1300" spc="15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15" dirty="0" err="1">
                <a:solidFill>
                  <a:srgbClr val="606062"/>
                </a:solidFill>
                <a:latin typeface="Times New Roman"/>
                <a:cs typeface="Times New Roman"/>
              </a:rPr>
              <a:t>ckdel</a:t>
            </a:r>
            <a:r>
              <a:rPr lang="sv-FI" sz="1300" spc="15" dirty="0">
                <a:solidFill>
                  <a:srgbClr val="606062"/>
                </a:solidFill>
                <a:latin typeface="Times New Roman"/>
                <a:cs typeface="Times New Roman"/>
              </a:rPr>
              <a:t>a</a:t>
            </a:r>
            <a:r>
              <a:rPr sz="1300" spc="15" dirty="0">
                <a:solidFill>
                  <a:srgbClr val="606062"/>
                </a:solidFill>
                <a:latin typeface="Times New Roman"/>
                <a:cs typeface="Times New Roman"/>
              </a:rPr>
              <a:t>r?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05844" y="6376144"/>
            <a:ext cx="3890010" cy="366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40"/>
              </a:lnSpc>
              <a:spcBef>
                <a:spcPts val="100"/>
              </a:spcBef>
            </a:pPr>
            <a:r>
              <a:rPr sz="1300" spc="10" dirty="0">
                <a:solidFill>
                  <a:srgbClr val="606062"/>
                </a:solidFill>
                <a:latin typeface="Times New Roman"/>
                <a:cs typeface="Times New Roman"/>
              </a:rPr>
              <a:t>Vod </a:t>
            </a:r>
            <a:r>
              <a:rPr sz="1300" spc="15" dirty="0">
                <a:solidFill>
                  <a:srgbClr val="606062"/>
                </a:solidFill>
                <a:latin typeface="Times New Roman"/>
                <a:cs typeface="Times New Roman"/>
              </a:rPr>
              <a:t>upplevs </a:t>
            </a:r>
            <a:r>
              <a:rPr sz="1300" spc="-5" dirty="0">
                <a:solidFill>
                  <a:srgbClr val="606062"/>
                </a:solidFill>
                <a:latin typeface="Times New Roman"/>
                <a:cs typeface="Times New Roman"/>
              </a:rPr>
              <a:t>som </a:t>
            </a:r>
            <a:r>
              <a:rPr sz="1300" spc="-60" dirty="0">
                <a:solidFill>
                  <a:srgbClr val="606062"/>
                </a:solidFill>
                <a:latin typeface="Times New Roman"/>
                <a:cs typeface="Times New Roman"/>
              </a:rPr>
              <a:t>mo </a:t>
            </a:r>
            <a:r>
              <a:rPr sz="1300" spc="-110" dirty="0">
                <a:solidFill>
                  <a:srgbClr val="606062"/>
                </a:solidFill>
                <a:latin typeface="Times New Roman"/>
                <a:cs typeface="Times New Roman"/>
              </a:rPr>
              <a:t>j</a:t>
            </a:r>
            <a:r>
              <a:rPr sz="1300" spc="-110" dirty="0">
                <a:solidFill>
                  <a:srgbClr val="7C6959"/>
                </a:solidFill>
                <a:latin typeface="Times New Roman"/>
                <a:cs typeface="Times New Roman"/>
              </a:rPr>
              <a:t>li</a:t>
            </a:r>
            <a:r>
              <a:rPr sz="1300" spc="-110" dirty="0">
                <a:solidFill>
                  <a:srgbClr val="606062"/>
                </a:solidFill>
                <a:latin typeface="Times New Roman"/>
                <a:cs typeface="Times New Roman"/>
              </a:rPr>
              <a:t>g </a:t>
            </a:r>
            <a:r>
              <a:rPr sz="1300" spc="30" dirty="0">
                <a:solidFill>
                  <a:srgbClr val="606062"/>
                </a:solidFill>
                <a:latin typeface="Times New Roman"/>
                <a:cs typeface="Times New Roman"/>
              </a:rPr>
              <a:t>heter </a:t>
            </a:r>
            <a:r>
              <a:rPr sz="1300" spc="35" dirty="0">
                <a:solidFill>
                  <a:srgbClr val="606062"/>
                </a:solidFill>
                <a:latin typeface="Times New Roman"/>
                <a:cs typeface="Times New Roman"/>
              </a:rPr>
              <a:t>och</a:t>
            </a:r>
            <a:r>
              <a:rPr sz="1300" spc="30" dirty="0">
                <a:solidFill>
                  <a:srgbClr val="606062"/>
                </a:solidFill>
                <a:latin typeface="Times New Roman"/>
                <a:cs typeface="Times New Roman"/>
              </a:rPr>
              <a:t> </a:t>
            </a:r>
            <a:r>
              <a:rPr sz="1300" spc="10" dirty="0">
                <a:solidFill>
                  <a:srgbClr val="606062"/>
                </a:solidFill>
                <a:latin typeface="Times New Roman"/>
                <a:cs typeface="Times New Roman"/>
              </a:rPr>
              <a:t>losningor?</a:t>
            </a:r>
            <a:endParaRPr sz="1300">
              <a:latin typeface="Times New Roman"/>
              <a:cs typeface="Times New Roman"/>
            </a:endParaRPr>
          </a:p>
          <a:p>
            <a:pPr marL="3057525">
              <a:lnSpc>
                <a:spcPts val="1340"/>
              </a:lnSpc>
            </a:pPr>
            <a:r>
              <a:rPr sz="1300" spc="-65" dirty="0">
                <a:solidFill>
                  <a:srgbClr val="484848"/>
                </a:solidFill>
                <a:latin typeface="Times New Roman"/>
                <a:cs typeface="Times New Roman"/>
                <a:hlinkClick r:id="rId2"/>
              </a:rPr>
              <a:t>www</a:t>
            </a:r>
            <a:r>
              <a:rPr sz="1300" spc="-65" dirty="0">
                <a:solidFill>
                  <a:srgbClr val="1F1C23"/>
                </a:solidFill>
                <a:latin typeface="Times New Roman"/>
                <a:cs typeface="Times New Roman"/>
                <a:hlinkClick r:id="rId2"/>
              </a:rPr>
              <a:t>.</a:t>
            </a:r>
            <a:r>
              <a:rPr sz="1300" spc="-65" dirty="0">
                <a:solidFill>
                  <a:srgbClr val="484848"/>
                </a:solidFill>
                <a:latin typeface="Times New Roman"/>
                <a:cs typeface="Times New Roman"/>
                <a:hlinkClick r:id="rId2"/>
              </a:rPr>
              <a:t>s</a:t>
            </a:r>
            <a:r>
              <a:rPr sz="1300" spc="-65" dirty="0">
                <a:solidFill>
                  <a:srgbClr val="1F1C23"/>
                </a:solidFill>
                <a:latin typeface="Times New Roman"/>
                <a:cs typeface="Times New Roman"/>
                <a:hlinkClick r:id="rId2"/>
              </a:rPr>
              <a:t>t</a:t>
            </a:r>
            <a:r>
              <a:rPr sz="1300" spc="-65" dirty="0">
                <a:solidFill>
                  <a:srgbClr val="484848"/>
                </a:solidFill>
                <a:latin typeface="Times New Roman"/>
                <a:cs typeface="Times New Roman"/>
                <a:hlinkClick r:id="rId2"/>
              </a:rPr>
              <a:t>om</a:t>
            </a:r>
            <a:r>
              <a:rPr sz="1300" spc="-65" dirty="0">
                <a:solidFill>
                  <a:srgbClr val="1F1C23"/>
                </a:solidFill>
                <a:latin typeface="Times New Roman"/>
                <a:cs typeface="Times New Roman"/>
                <a:hlinkClick r:id="rId2"/>
              </a:rPr>
              <a:t>.</a:t>
            </a:r>
            <a:r>
              <a:rPr sz="1300" spc="-65" dirty="0">
                <a:solidFill>
                  <a:srgbClr val="484848"/>
                </a:solidFill>
                <a:latin typeface="Times New Roman"/>
                <a:cs typeface="Times New Roman"/>
                <a:hlinkClick r:id="rId2"/>
              </a:rPr>
              <a:t>se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133</Words>
  <Application>Microsoft Office PowerPoint</Application>
  <PresentationFormat>Anpassad</PresentationFormat>
  <Paragraphs>21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Empatikarta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image-asset.png</dc:title>
  <dc:creator>ssaatela</dc:creator>
  <cp:lastModifiedBy>Sirkku Säätelä</cp:lastModifiedBy>
  <cp:revision>1</cp:revision>
  <dcterms:created xsi:type="dcterms:W3CDTF">2020-10-28T07:36:12Z</dcterms:created>
  <dcterms:modified xsi:type="dcterms:W3CDTF">2020-10-28T07:38:14Z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2019-08-29T00:00:00Z</vt:filetime>
  </property>
  <property fmtid="{D5CDD505-2E9C-101B-9397-08002B2CF9AE}" pid="3" name="LastSaved">
    <vt:filetime>2020-10-28T00:00:00Z</vt:filetime>
  </property>
</Properties>
</file>