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lpptZK6HbI&amp;t=65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233069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9ytMsmmZ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42561" y="2719653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fi-FI" sz="8000" dirty="0" smtClean="0"/>
              <a:t>Mediaporras</a:t>
            </a:r>
            <a:br>
              <a:rPr lang="fi-FI" sz="8000" dirty="0" smtClean="0"/>
            </a:br>
            <a:r>
              <a:rPr lang="fi-FI" sz="8000" dirty="0" smtClean="0"/>
              <a:t>			7lk</a:t>
            </a:r>
            <a:endParaRPr lang="fi-FI" sz="8000" dirty="0"/>
          </a:p>
        </p:txBody>
      </p:sp>
    </p:spTree>
    <p:extLst>
      <p:ext uri="{BB962C8B-B14F-4D97-AF65-F5344CB8AC3E}">
        <p14:creationId xmlns:p14="http://schemas.microsoft.com/office/powerpoint/2010/main" val="1245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754" y="1529362"/>
            <a:ext cx="9780613" cy="1293028"/>
          </a:xfrm>
        </p:spPr>
        <p:txBody>
          <a:bodyPr>
            <a:normAutofit/>
          </a:bodyPr>
          <a:lstStyle/>
          <a:p>
            <a:r>
              <a:rPr lang="fi-FI" sz="3600" dirty="0" smtClean="0"/>
              <a:t>Miten meihin vaikutetaan netissä?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10768" y="3679636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fi-FI" u="sng" dirty="0">
                <a:hlinkClick r:id="rId2"/>
              </a:rPr>
              <a:t>https://www.youtube.com/watch?v=_lpptZK6HbI&amp;t=65s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88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72468"/>
              </p:ext>
            </p:extLst>
          </p:nvPr>
        </p:nvGraphicFramePr>
        <p:xfrm>
          <a:off x="3525376" y="101960"/>
          <a:ext cx="4989359" cy="665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760720" imgH="7680677" progId="AcroExch.Document.DC">
                  <p:embed/>
                </p:oleObj>
              </mc:Choice>
              <mc:Fallback>
                <p:oleObj name="Acrobat Document" r:id="rId3" imgW="5760720" imgH="7680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5376" y="101960"/>
                        <a:ext cx="4989359" cy="6650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5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775166" y="901532"/>
            <a:ext cx="8610600" cy="1293028"/>
          </a:xfrm>
        </p:spPr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Jakaudutaan noin 3-4 oppilaan ryhmiin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Luetaan </a:t>
            </a:r>
            <a:r>
              <a:rPr lang="fi-FI" dirty="0"/>
              <a:t>uutinen: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yle.fi/uutiset/3-12330691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42118"/>
              </p:ext>
            </p:extLst>
          </p:nvPr>
        </p:nvGraphicFramePr>
        <p:xfrm>
          <a:off x="6941747" y="155407"/>
          <a:ext cx="4709305" cy="665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4541378" imgH="6415694" progId="AcroExch.Document.DC">
                  <p:embed/>
                </p:oleObj>
              </mc:Choice>
              <mc:Fallback>
                <p:oleObj name="Acrobat Document" r:id="rId4" imgW="4541378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1747" y="155407"/>
                        <a:ext cx="4709305" cy="665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5" y="487680"/>
            <a:ext cx="7383780" cy="637032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55" y="1422505"/>
            <a:ext cx="6313170" cy="5382155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7135177" y="487680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Uutisjuttu, </a:t>
            </a:r>
            <a:r>
              <a:rPr lang="fi-FI" sz="2400" b="1" dirty="0" err="1" smtClean="0"/>
              <a:t>grooming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7040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19943" y="901532"/>
            <a:ext cx="8610600" cy="1293028"/>
          </a:xfrm>
        </p:spPr>
        <p:txBody>
          <a:bodyPr/>
          <a:lstStyle/>
          <a:p>
            <a:r>
              <a:rPr lang="fi-FI" dirty="0" smtClean="0"/>
              <a:t>Nettikin on oikeaa elämää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7795" y="2264229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fi-FI" u="sng" dirty="0" smtClean="0">
              <a:hlinkClick r:id="rId2"/>
            </a:endParaRPr>
          </a:p>
          <a:p>
            <a:pPr marL="0" indent="0">
              <a:buNone/>
            </a:pPr>
            <a:r>
              <a:rPr lang="fi-FI" u="sng" dirty="0" smtClean="0">
                <a:hlinkClick r:id="rId2"/>
              </a:rPr>
              <a:t>https://www.youtube.com/watch?v=Ms9ytMsmmZ4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 Miten reagoisit, jos vastaantulija puhuisi sinulle tähän tyyliin kadulla?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3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743693" y="1123205"/>
            <a:ext cx="8610600" cy="1293028"/>
          </a:xfrm>
        </p:spPr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7795" y="226422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Jakaudutaan 3-4 henkilön ryhmiin. 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Jaetaan oppilaille </a:t>
            </a:r>
            <a:r>
              <a:rPr lang="fi-FI" dirty="0"/>
              <a:t>tulostetut </a:t>
            </a:r>
            <a:r>
              <a:rPr lang="fi-FI" dirty="0" smtClean="0"/>
              <a:t>CASE-kortit, ryhmän koosta riippuen n. 2-4 eri </a:t>
            </a:r>
            <a:r>
              <a:rPr lang="fi-FI" dirty="0" err="1" smtClean="0"/>
              <a:t>casea</a:t>
            </a:r>
            <a:r>
              <a:rPr lang="fi-FI" dirty="0" smtClean="0"/>
              <a:t> per ryhmä. Pohditaan yhdessä n. 15 minuuttia korteissa </a:t>
            </a:r>
            <a:r>
              <a:rPr lang="fi-FI" dirty="0"/>
              <a:t>esitettyjä erilaisia tapauksia ja mietitään </a:t>
            </a:r>
            <a:r>
              <a:rPr lang="fi-FI" dirty="0" smtClean="0"/>
              <a:t>niihin </a:t>
            </a:r>
            <a:r>
              <a:rPr lang="fi-FI" dirty="0"/>
              <a:t>ratkaisuja. </a:t>
            </a:r>
            <a:endParaRPr lang="fi-FI" dirty="0" smtClean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Luetaan </a:t>
            </a:r>
            <a:r>
              <a:rPr lang="fi-FI" dirty="0" smtClean="0"/>
              <a:t>lopuksi tapaukset ääneen ja kukin ryhmä esittää omat ratkaisunsa omiin tapauksiinsa ja muut saavat kommentoida, jos heille tulee vaihtoehtoisia tapoja hoitaa tilanne.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6072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C35B7233C34A245B5DEA4EBF6A83232" ma:contentTypeVersion="12" ma:contentTypeDescription="Luo uusi asiakirja." ma:contentTypeScope="" ma:versionID="94f3bebfc466bee8a656bd19e516f4f9">
  <xsd:schema xmlns:xsd="http://www.w3.org/2001/XMLSchema" xmlns:xs="http://www.w3.org/2001/XMLSchema" xmlns:p="http://schemas.microsoft.com/office/2006/metadata/properties" xmlns:ns2="fd329157-1e78-4268-bf0a-569b059cef8f" xmlns:ns3="3658ece5-1c0a-4353-b605-28706e43bb07" targetNamespace="http://schemas.microsoft.com/office/2006/metadata/properties" ma:root="true" ma:fieldsID="46cd71c80a6bff2a4b4fe3644eadff7a" ns2:_="" ns3:_="">
    <xsd:import namespace="fd329157-1e78-4268-bf0a-569b059cef8f"/>
    <xsd:import namespace="3658ece5-1c0a-4353-b605-28706e43bb0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29157-1e78-4268-bf0a-569b059cef8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cddba41d-69d7-49ba-b02a-6f4b33d2d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8ece5-1c0a-4353-b605-28706e43bb0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9e735af-f428-4d0b-b6d2-68fdda161d4a}" ma:internalName="TaxCatchAll" ma:showField="CatchAllData" ma:web="3658ece5-1c0a-4353-b605-28706e43bb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329157-1e78-4268-bf0a-569b059cef8f">
      <Terms xmlns="http://schemas.microsoft.com/office/infopath/2007/PartnerControls"/>
    </lcf76f155ced4ddcb4097134ff3c332f>
    <TaxCatchAll xmlns="3658ece5-1c0a-4353-b605-28706e43bb07" xsi:nil="true"/>
  </documentManagement>
</p:properties>
</file>

<file path=customXml/itemProps1.xml><?xml version="1.0" encoding="utf-8"?>
<ds:datastoreItem xmlns:ds="http://schemas.openxmlformats.org/officeDocument/2006/customXml" ds:itemID="{E98FB2E4-71BE-4797-AA37-716231FEA3FC}"/>
</file>

<file path=customXml/itemProps2.xml><?xml version="1.0" encoding="utf-8"?>
<ds:datastoreItem xmlns:ds="http://schemas.openxmlformats.org/officeDocument/2006/customXml" ds:itemID="{56496449-AA08-4DEF-B863-0AD7224CFB3D}"/>
</file>

<file path=customXml/itemProps3.xml><?xml version="1.0" encoding="utf-8"?>
<ds:datastoreItem xmlns:ds="http://schemas.openxmlformats.org/officeDocument/2006/customXml" ds:itemID="{5B78493D-C001-4FAD-A091-4540F8E34B98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3530</TotalTime>
  <Words>112</Words>
  <Application>Microsoft Office PowerPoint</Application>
  <PresentationFormat>Laajakuva</PresentationFormat>
  <Paragraphs>20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Tiivistymisjuova</vt:lpstr>
      <vt:lpstr>Acrobat Document</vt:lpstr>
      <vt:lpstr>Adobe Acrobat Document</vt:lpstr>
      <vt:lpstr>Mediaporras    7lk</vt:lpstr>
      <vt:lpstr>Miten meihin vaikutetaan netissä?</vt:lpstr>
      <vt:lpstr>PowerPoint-esitys</vt:lpstr>
      <vt:lpstr>Tehtävä</vt:lpstr>
      <vt:lpstr>PowerPoint-esitys</vt:lpstr>
      <vt:lpstr>Nettikin on oikeaa elämää</vt:lpstr>
      <vt:lpstr>tehtävä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Mediaporras    7lk</dc:title>
  <dc:creator>Brown Anne</dc:creator>
  <cp:lastModifiedBy>Brown Anne</cp:lastModifiedBy>
  <cp:revision>7</cp:revision>
  <dcterms:created xsi:type="dcterms:W3CDTF">2022-03-04T09:24:43Z</dcterms:created>
  <dcterms:modified xsi:type="dcterms:W3CDTF">2022-05-24T11:15:52Z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0x0101009C35B7233C34A245B5DEA4EBF6A83232</vt:lpwstr>
  </property>
</Properties>
</file>