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14"/>
  </p:notesMasterIdLst>
  <p:sldIdLst>
    <p:sldId id="317" r:id="rId5"/>
    <p:sldId id="318" r:id="rId6"/>
    <p:sldId id="321" r:id="rId7"/>
    <p:sldId id="322" r:id="rId8"/>
    <p:sldId id="320" r:id="rId9"/>
    <p:sldId id="323" r:id="rId10"/>
    <p:sldId id="324" r:id="rId11"/>
    <p:sldId id="325" r:id="rId12"/>
    <p:sldId id="32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857841-17FF-4E8F-A1B1-7742663C8D71}" v="4" dt="2020-10-27T13:03:10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5" autoAdjust="0"/>
    <p:restoredTop sz="79712" autoAdjust="0"/>
  </p:normalViewPr>
  <p:slideViewPr>
    <p:cSldViewPr snapToGrid="0">
      <p:cViewPr varScale="1">
        <p:scale>
          <a:sx n="91" d="100"/>
          <a:sy n="91" d="100"/>
        </p:scale>
        <p:origin x="115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rkku Säätelä" userId="dca27739-8b94-4cb3-bb4e-a84d30c15452" providerId="ADAL" clId="{5CFF2C0A-DB27-46FF-95D5-DD1A053F98C3}"/>
    <pc:docChg chg="custSel modSld">
      <pc:chgData name="Sirkku Säätelä" userId="dca27739-8b94-4cb3-bb4e-a84d30c15452" providerId="ADAL" clId="{5CFF2C0A-DB27-46FF-95D5-DD1A053F98C3}" dt="2020-10-28T07:39:46.354" v="13" actId="20577"/>
      <pc:docMkLst>
        <pc:docMk/>
      </pc:docMkLst>
      <pc:sldChg chg="modSp mod">
        <pc:chgData name="Sirkku Säätelä" userId="dca27739-8b94-4cb3-bb4e-a84d30c15452" providerId="ADAL" clId="{5CFF2C0A-DB27-46FF-95D5-DD1A053F98C3}" dt="2020-10-28T07:38:46.985" v="2" actId="1076"/>
        <pc:sldMkLst>
          <pc:docMk/>
          <pc:sldMk cId="493574078" sldId="317"/>
        </pc:sldMkLst>
        <pc:spChg chg="mod">
          <ac:chgData name="Sirkku Säätelä" userId="dca27739-8b94-4cb3-bb4e-a84d30c15452" providerId="ADAL" clId="{5CFF2C0A-DB27-46FF-95D5-DD1A053F98C3}" dt="2020-10-28T07:38:46.985" v="2" actId="1076"/>
          <ac:spMkLst>
            <pc:docMk/>
            <pc:sldMk cId="493574078" sldId="317"/>
            <ac:spMk id="684" creationId="{00000000-0000-0000-0000-000000000000}"/>
          </ac:spMkLst>
        </pc:spChg>
      </pc:sldChg>
      <pc:sldChg chg="modSp mod">
        <pc:chgData name="Sirkku Säätelä" userId="dca27739-8b94-4cb3-bb4e-a84d30c15452" providerId="ADAL" clId="{5CFF2C0A-DB27-46FF-95D5-DD1A053F98C3}" dt="2020-10-28T07:39:46.354" v="13" actId="20577"/>
        <pc:sldMkLst>
          <pc:docMk/>
          <pc:sldMk cId="3740067329" sldId="323"/>
        </pc:sldMkLst>
        <pc:spChg chg="mod">
          <ac:chgData name="Sirkku Säätelä" userId="dca27739-8b94-4cb3-bb4e-a84d30c15452" providerId="ADAL" clId="{5CFF2C0A-DB27-46FF-95D5-DD1A053F98C3}" dt="2020-10-28T07:39:37.409" v="11" actId="6549"/>
          <ac:spMkLst>
            <pc:docMk/>
            <pc:sldMk cId="3740067329" sldId="323"/>
            <ac:spMk id="2" creationId="{00000000-0000-0000-0000-000000000000}"/>
          </ac:spMkLst>
        </pc:spChg>
        <pc:spChg chg="mod">
          <ac:chgData name="Sirkku Säätelä" userId="dca27739-8b94-4cb3-bb4e-a84d30c15452" providerId="ADAL" clId="{5CFF2C0A-DB27-46FF-95D5-DD1A053F98C3}" dt="2020-10-28T07:39:46.354" v="13" actId="20577"/>
          <ac:spMkLst>
            <pc:docMk/>
            <pc:sldMk cId="3740067329" sldId="323"/>
            <ac:spMk id="2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A170D-D4F4-4074-A896-20A5203FE5D5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D029-7777-451A-9B2B-EE562ECFB6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635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AD029-7777-451A-9B2B-EE562ECFB6CC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22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Otsikkoteksti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>
              <a:defRPr sz="42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1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20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631" cy="6911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8" y="822960"/>
            <a:ext cx="11201401" cy="530592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8"/>
          <p:cNvSpPr/>
          <p:nvPr/>
        </p:nvSpPr>
        <p:spPr>
          <a:xfrm>
            <a:off x="2797628" y="3651477"/>
            <a:ext cx="6161317" cy="4572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/>
          </a:ln>
        </p:spPr>
        <p:txBody>
          <a:bodyPr lIns="45719" tIns="45719" rIns="45719" bIns="45719" anchor="ctr"/>
          <a:lstStyle/>
          <a:p>
            <a:pPr algn="ctr"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1600"/>
          </a:p>
        </p:txBody>
      </p:sp>
      <p:pic>
        <p:nvPicPr>
          <p:cNvPr id="23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0537" y="5639377"/>
            <a:ext cx="2336053" cy="1272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372882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Otsikkoteksti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14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149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extBox 9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15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428562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160" name="Leipätekstin taso yk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6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635396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tsikkoteksti"/>
          <p:cNvSpPr txBox="1">
            <a:spLocks noGrp="1"/>
          </p:cNvSpPr>
          <p:nvPr>
            <p:ph type="title"/>
          </p:nvPr>
        </p:nvSpPr>
        <p:spPr>
          <a:xfrm>
            <a:off x="2152649" y="1131093"/>
            <a:ext cx="7886703" cy="994175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16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2207136" y="1615021"/>
            <a:ext cx="3751468" cy="370055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212270" indent="-212270">
              <a:spcBef>
                <a:spcPts val="900"/>
              </a:spcBef>
              <a:defRPr sz="2600"/>
            </a:lvl1pPr>
            <a:lvl2pPr marL="476250" indent="-247650">
              <a:spcBef>
                <a:spcPts val="900"/>
              </a:spcBef>
              <a:defRPr sz="2600"/>
            </a:lvl2pPr>
            <a:lvl3pPr marL="754379" indent="-297179">
              <a:spcBef>
                <a:spcPts val="900"/>
              </a:spcBef>
              <a:defRPr sz="2600"/>
            </a:lvl3pPr>
            <a:lvl4pPr marL="1016000" indent="-330200">
              <a:spcBef>
                <a:spcPts val="900"/>
              </a:spcBef>
              <a:defRPr sz="2600"/>
            </a:lvl4pPr>
            <a:lvl5pPr marL="1244600" indent="-330200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7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039350" y="5685260"/>
            <a:ext cx="171522" cy="15234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7287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urea basic one colum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899891" y="1790999"/>
            <a:ext cx="8020253" cy="4385437"/>
          </a:xfrm>
          <a:prstGeom prst="rect">
            <a:avLst/>
          </a:prstGeom>
        </p:spPr>
        <p:txBody>
          <a:bodyPr lIns="68578" tIns="68578" rIns="68578" bIns="68578"/>
          <a:lstStyle>
            <a:lvl1pPr marL="169925" indent="-169925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1pPr>
            <a:lvl2pPr marL="410661" indent="-166831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2pPr>
            <a:lvl3pPr marL="654491" indent="-166831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3pPr>
            <a:lvl4pPr marL="898322" indent="-166831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4pPr>
            <a:lvl5pPr marL="1142151" indent="-166831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7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99889" y="340784"/>
            <a:ext cx="7126288" cy="1316569"/>
          </a:xfrm>
          <a:prstGeom prst="rect">
            <a:avLst/>
          </a:prstGeom>
        </p:spPr>
        <p:txBody>
          <a:bodyPr lIns="64291" tIns="64291" rIns="64291" bIns="64291" anchor="ctr"/>
          <a:lstStyle/>
          <a:p>
            <a:endParaRPr/>
          </a:p>
        </p:txBody>
      </p:sp>
      <p:sp>
        <p:nvSpPr>
          <p:cNvPr id="17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8077200" y="6210927"/>
            <a:ext cx="310017" cy="29084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87744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bk object 16"/>
          <p:cNvSpPr/>
          <p:nvPr/>
        </p:nvSpPr>
        <p:spPr>
          <a:xfrm>
            <a:off x="1524000" y="-1"/>
            <a:ext cx="9144001" cy="6858001"/>
          </a:xfrm>
          <a:prstGeom prst="rect">
            <a:avLst/>
          </a:prstGeom>
          <a:solidFill>
            <a:srgbClr val="0A2232"/>
          </a:solidFill>
          <a:ln w="12700">
            <a:miter lim="400000"/>
          </a:ln>
        </p:spPr>
        <p:txBody>
          <a:bodyPr lIns="45719" tIns="45719" rIns="45719" bIns="45719"/>
          <a:lstStyle/>
          <a:p>
            <a:pPr algn="r" defTabSz="914400">
              <a:defRPr sz="4400">
                <a:solidFill>
                  <a:schemeClr val="accent3">
                    <a:lumOff val="-1294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2200"/>
          </a:p>
        </p:txBody>
      </p:sp>
      <p:sp>
        <p:nvSpPr>
          <p:cNvPr id="187" name="Otsikkoteksti"/>
          <p:cNvSpPr txBox="1">
            <a:spLocks noGrp="1"/>
          </p:cNvSpPr>
          <p:nvPr>
            <p:ph type="title"/>
          </p:nvPr>
        </p:nvSpPr>
        <p:spPr>
          <a:xfrm>
            <a:off x="3831158" y="1777322"/>
            <a:ext cx="4529684" cy="73871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defTabSz="642937">
              <a:lnSpc>
                <a:spcPct val="100000"/>
              </a:lnSpc>
              <a:defRPr sz="4600">
                <a:solidFill>
                  <a:srgbClr val="0A223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Otsikkoteksti</a:t>
            </a:r>
          </a:p>
        </p:txBody>
      </p:sp>
      <p:sp>
        <p:nvSpPr>
          <p:cNvPr id="18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2532256" y="2052320"/>
            <a:ext cx="7127489" cy="277001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8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339834" y="6352030"/>
            <a:ext cx="155555" cy="153888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indent="36124">
              <a:lnSpc>
                <a:spcPct val="100000"/>
              </a:lnSpc>
              <a:defRPr sz="1000" spc="-24">
                <a:solidFill>
                  <a:srgbClr val="3F617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005205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Otsikkoteksti"/>
          <p:cNvSpPr txBox="1">
            <a:spLocks noGrp="1"/>
          </p:cNvSpPr>
          <p:nvPr>
            <p:ph type="title"/>
          </p:nvPr>
        </p:nvSpPr>
        <p:spPr>
          <a:xfrm>
            <a:off x="2415539" y="182879"/>
            <a:ext cx="7360923" cy="1714502"/>
          </a:xfrm>
          <a:prstGeom prst="rect">
            <a:avLst/>
          </a:prstGeom>
        </p:spPr>
        <p:txBody>
          <a:bodyPr lIns="68578" tIns="68578" rIns="68578" bIns="68578"/>
          <a:lstStyle>
            <a:lvl1pPr algn="ctr" defTabSz="411480">
              <a:lnSpc>
                <a:spcPct val="100000"/>
              </a:lnSpc>
              <a:defRPr sz="5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Otsikkoteksti</a:t>
            </a:r>
          </a:p>
        </p:txBody>
      </p:sp>
      <p:sp>
        <p:nvSpPr>
          <p:cNvPr id="19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2415539" y="1943100"/>
            <a:ext cx="7360923" cy="4023362"/>
          </a:xfrm>
          <a:prstGeom prst="rect">
            <a:avLst/>
          </a:prstGeom>
        </p:spPr>
        <p:txBody>
          <a:bodyPr lIns="68578" tIns="68578" rIns="68578" bIns="68578" anchor="ctr"/>
          <a:lstStyle>
            <a:lvl1pPr marL="515937" indent="-388937" defTabSz="411480">
              <a:lnSpc>
                <a:spcPct val="100000"/>
              </a:lnSpc>
              <a:spcBef>
                <a:spcPts val="16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687387" indent="-388937" defTabSz="411480">
              <a:lnSpc>
                <a:spcPct val="100000"/>
              </a:lnSpc>
              <a:spcBef>
                <a:spcPts val="16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858837" indent="-388937" defTabSz="411480">
              <a:lnSpc>
                <a:spcPct val="100000"/>
              </a:lnSpc>
              <a:spcBef>
                <a:spcPts val="16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1036637" indent="-388937" defTabSz="411480">
              <a:lnSpc>
                <a:spcPct val="100000"/>
              </a:lnSpc>
              <a:spcBef>
                <a:spcPts val="16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1208087" indent="-388937" defTabSz="411480">
              <a:lnSpc>
                <a:spcPct val="100000"/>
              </a:lnSpc>
              <a:spcBef>
                <a:spcPts val="16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9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5935276" y="6526530"/>
            <a:ext cx="310017" cy="307773"/>
          </a:xfrm>
          <a:prstGeom prst="rect">
            <a:avLst/>
          </a:prstGeom>
        </p:spPr>
        <p:txBody>
          <a:bodyPr lIns="68578" tIns="68578" rIns="68578" bIns="68578" anchor="t"/>
          <a:lstStyle>
            <a:lvl1pPr algn="ctr" defTabSz="411480">
              <a:lnSpc>
                <a:spcPct val="100000"/>
              </a:lnSpc>
              <a:defRPr sz="1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91393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Otsikkoteksti"/>
          <p:cNvSpPr txBox="1">
            <a:spLocks noGrp="1"/>
          </p:cNvSpPr>
          <p:nvPr>
            <p:ph type="title"/>
          </p:nvPr>
        </p:nvSpPr>
        <p:spPr>
          <a:xfrm>
            <a:off x="2152649" y="1131093"/>
            <a:ext cx="7886703" cy="994175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20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2152649" y="2226468"/>
            <a:ext cx="7886703" cy="3263506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206828" indent="-206828">
              <a:spcBef>
                <a:spcPts val="900"/>
              </a:spcBef>
              <a:defRPr sz="1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23850" indent="-95250">
              <a:spcBef>
                <a:spcPts val="900"/>
              </a:spcBef>
              <a:defRPr sz="1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71499" indent="-114299">
              <a:spcBef>
                <a:spcPts val="900"/>
              </a:spcBef>
              <a:defRPr sz="1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12800" indent="-127000">
              <a:spcBef>
                <a:spcPts val="900"/>
              </a:spcBef>
              <a:defRPr sz="1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41400" indent="-127000">
              <a:spcBef>
                <a:spcPts val="900"/>
              </a:spcBef>
              <a:defRPr sz="1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0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039350" y="5685260"/>
            <a:ext cx="171522" cy="15234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64738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Otsikkoteksti"/>
          <p:cNvSpPr txBox="1">
            <a:spLocks noGrp="1"/>
          </p:cNvSpPr>
          <p:nvPr>
            <p:ph type="title"/>
          </p:nvPr>
        </p:nvSpPr>
        <p:spPr>
          <a:xfrm>
            <a:off x="2152649" y="1131093"/>
            <a:ext cx="7886703" cy="99417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42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Otsikkoteksti</a:t>
            </a:r>
          </a:p>
        </p:txBody>
      </p:sp>
      <p:sp>
        <p:nvSpPr>
          <p:cNvPr id="215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2152649" y="2226468"/>
            <a:ext cx="7886703" cy="3263506"/>
          </a:xfrm>
          <a:prstGeom prst="rect">
            <a:avLst/>
          </a:prstGeom>
        </p:spPr>
        <p:txBody>
          <a:bodyPr lIns="68578" tIns="68578" rIns="68578" bIns="68578"/>
          <a:lstStyle>
            <a:lvl1pPr marL="212270" indent="-212270">
              <a:spcBef>
                <a:spcPts val="900"/>
              </a:spcBef>
              <a:defRPr sz="2600"/>
            </a:lvl1pPr>
            <a:lvl2pPr marL="476250" indent="-247650">
              <a:spcBef>
                <a:spcPts val="900"/>
              </a:spcBef>
              <a:defRPr sz="2600"/>
            </a:lvl2pPr>
            <a:lvl3pPr marL="754379" indent="-297179">
              <a:spcBef>
                <a:spcPts val="900"/>
              </a:spcBef>
              <a:defRPr sz="2600"/>
            </a:lvl3pPr>
            <a:lvl4pPr marL="1016000" indent="-330200">
              <a:spcBef>
                <a:spcPts val="900"/>
              </a:spcBef>
              <a:defRPr sz="2600"/>
            </a:lvl4pPr>
            <a:lvl5pPr marL="1244600" indent="-330200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1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039350" y="5616012"/>
            <a:ext cx="310017" cy="29084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832297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tsikkoteksti"/>
          <p:cNvSpPr txBox="1">
            <a:spLocks noGrp="1"/>
          </p:cNvSpPr>
          <p:nvPr>
            <p:ph type="title"/>
          </p:nvPr>
        </p:nvSpPr>
        <p:spPr>
          <a:xfrm>
            <a:off x="2152649" y="1131093"/>
            <a:ext cx="7886703" cy="99417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42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Otsikkoteksti</a:t>
            </a:r>
          </a:p>
        </p:txBody>
      </p:sp>
      <p:sp>
        <p:nvSpPr>
          <p:cNvPr id="224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2152649" y="2226468"/>
            <a:ext cx="7886703" cy="3263506"/>
          </a:xfrm>
          <a:prstGeom prst="rect">
            <a:avLst/>
          </a:prstGeom>
        </p:spPr>
        <p:txBody>
          <a:bodyPr lIns="68578" tIns="68578" rIns="68578" bIns="68578"/>
          <a:lstStyle>
            <a:lvl1pPr marL="212270" indent="-212270">
              <a:spcBef>
                <a:spcPts val="900"/>
              </a:spcBef>
              <a:defRPr sz="2600"/>
            </a:lvl1pPr>
            <a:lvl2pPr marL="476250" indent="-247650">
              <a:spcBef>
                <a:spcPts val="900"/>
              </a:spcBef>
              <a:defRPr sz="2600"/>
            </a:lvl2pPr>
            <a:lvl3pPr marL="754379" indent="-297179">
              <a:spcBef>
                <a:spcPts val="900"/>
              </a:spcBef>
              <a:defRPr sz="2600"/>
            </a:lvl3pPr>
            <a:lvl4pPr marL="1016000" indent="-330200">
              <a:spcBef>
                <a:spcPts val="900"/>
              </a:spcBef>
              <a:defRPr sz="2600"/>
            </a:lvl4pPr>
            <a:lvl5pPr marL="1244600" indent="-330200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2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039350" y="5616012"/>
            <a:ext cx="310017" cy="29084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40478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039350" y="5685260"/>
            <a:ext cx="171522" cy="15234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48571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(kopio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Otsikkoteksti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>
              <a:defRPr sz="42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36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37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631" cy="6911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70537" y="5639377"/>
            <a:ext cx="2336053" cy="1272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9805986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039350" y="5616012"/>
            <a:ext cx="310017" cy="29084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368248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Otsikkoteksti"/>
          <p:cNvSpPr txBox="1">
            <a:spLocks noGrp="1"/>
          </p:cNvSpPr>
          <p:nvPr>
            <p:ph type="title"/>
          </p:nvPr>
        </p:nvSpPr>
        <p:spPr>
          <a:xfrm>
            <a:off x="2152649" y="1131093"/>
            <a:ext cx="7886703" cy="99417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42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24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2152649" y="2226468"/>
            <a:ext cx="7886703" cy="3263506"/>
          </a:xfrm>
          <a:prstGeom prst="rect">
            <a:avLst/>
          </a:prstGeom>
        </p:spPr>
        <p:txBody>
          <a:bodyPr lIns="68578" tIns="68578" rIns="68578" bIns="68578"/>
          <a:lstStyle>
            <a:lvl1pPr marL="212270" indent="-212270">
              <a:spcBef>
                <a:spcPts val="900"/>
              </a:spcBef>
              <a:defRPr sz="2600"/>
            </a:lvl1pPr>
            <a:lvl2pPr marL="476250" indent="-247650">
              <a:spcBef>
                <a:spcPts val="900"/>
              </a:spcBef>
              <a:defRPr sz="2600"/>
            </a:lvl2pPr>
            <a:lvl3pPr marL="754379" indent="-297179">
              <a:spcBef>
                <a:spcPts val="900"/>
              </a:spcBef>
              <a:defRPr sz="2600"/>
            </a:lvl3pPr>
            <a:lvl4pPr marL="1016000" indent="-330200">
              <a:spcBef>
                <a:spcPts val="900"/>
              </a:spcBef>
              <a:defRPr sz="2600"/>
            </a:lvl4pPr>
            <a:lvl5pPr marL="1244600" indent="-330200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4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9734142" y="5607548"/>
            <a:ext cx="305209" cy="307773"/>
          </a:xfrm>
          <a:prstGeom prst="rect">
            <a:avLst/>
          </a:prstGeom>
        </p:spPr>
        <p:txBody>
          <a:bodyPr lIns="68578" tIns="68578" rIns="68578" bIns="68578"/>
          <a:lstStyle>
            <a:lvl1pPr algn="r">
              <a:lnSpc>
                <a:spcPct val="100000"/>
              </a:lnSpc>
              <a:defRPr sz="11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296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Otsikkoteksti"/>
          <p:cNvSpPr txBox="1">
            <a:spLocks noGrp="1"/>
          </p:cNvSpPr>
          <p:nvPr>
            <p:ph type="title"/>
          </p:nvPr>
        </p:nvSpPr>
        <p:spPr>
          <a:xfrm>
            <a:off x="2152649" y="1131093"/>
            <a:ext cx="7886703" cy="99417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42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25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2152649" y="2226468"/>
            <a:ext cx="7886703" cy="3263506"/>
          </a:xfrm>
          <a:prstGeom prst="rect">
            <a:avLst/>
          </a:prstGeom>
        </p:spPr>
        <p:txBody>
          <a:bodyPr lIns="68578" tIns="68578" rIns="68578" bIns="68578"/>
          <a:lstStyle>
            <a:lvl1pPr marL="212270" indent="-212270">
              <a:spcBef>
                <a:spcPts val="900"/>
              </a:spcBef>
              <a:defRPr sz="2600"/>
            </a:lvl1pPr>
            <a:lvl2pPr marL="476250" indent="-247650">
              <a:spcBef>
                <a:spcPts val="900"/>
              </a:spcBef>
              <a:defRPr sz="2600"/>
            </a:lvl2pPr>
            <a:lvl3pPr marL="754379" indent="-297179">
              <a:spcBef>
                <a:spcPts val="900"/>
              </a:spcBef>
              <a:defRPr sz="2600"/>
            </a:lvl3pPr>
            <a:lvl4pPr marL="1016000" indent="-330200">
              <a:spcBef>
                <a:spcPts val="900"/>
              </a:spcBef>
              <a:defRPr sz="2600"/>
            </a:lvl4pPr>
            <a:lvl5pPr marL="1244600" indent="-330200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5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9734142" y="5607548"/>
            <a:ext cx="305209" cy="307773"/>
          </a:xfrm>
          <a:prstGeom prst="rect">
            <a:avLst/>
          </a:prstGeom>
        </p:spPr>
        <p:txBody>
          <a:bodyPr lIns="68578" tIns="68578" rIns="68578" bIns="68578"/>
          <a:lstStyle>
            <a:lvl1pPr algn="r">
              <a:lnSpc>
                <a:spcPct val="100000"/>
              </a:lnSpc>
              <a:defRPr sz="11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715166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Otsikkoteksti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>
              <a:defRPr sz="42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267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268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631" cy="6911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8" y="822960"/>
            <a:ext cx="11201401" cy="5305924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Rectangle 8"/>
          <p:cNvSpPr/>
          <p:nvPr/>
        </p:nvSpPr>
        <p:spPr>
          <a:xfrm>
            <a:off x="2797628" y="3651477"/>
            <a:ext cx="6161317" cy="4572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/>
          </a:ln>
        </p:spPr>
        <p:txBody>
          <a:bodyPr lIns="45719" tIns="45719" rIns="45719" bIns="45719" anchor="ctr"/>
          <a:lstStyle/>
          <a:p>
            <a:pPr algn="ctr"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1600"/>
          </a:p>
        </p:txBody>
      </p:sp>
      <p:pic>
        <p:nvPicPr>
          <p:cNvPr id="271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0537" y="5639377"/>
            <a:ext cx="2336053" cy="1272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401924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Box 8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28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359071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Otsikkoteksti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29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293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2144" y="6073304"/>
            <a:ext cx="931466" cy="838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782" y="331784"/>
            <a:ext cx="11956213" cy="3538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782" y="3563930"/>
            <a:ext cx="11956213" cy="1258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986709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Otsikkoteksti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09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310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TextBox 9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31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786041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Otsikkoteksti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23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2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  <a:ln w="12700"/>
        </p:spPr>
        <p:txBody>
          <a:bodyPr anchor="b"/>
          <a:lstStyle/>
          <a:p>
            <a:endParaRPr/>
          </a:p>
        </p:txBody>
      </p:sp>
      <p:pic>
        <p:nvPicPr>
          <p:cNvPr id="325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Picture 10" descr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TextBox 11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32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575308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Otsikkoteksti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338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489857" indent="-261257">
              <a:defRPr sz="3200"/>
            </a:lvl2pPr>
            <a:lvl3pPr marL="762000" indent="-304800">
              <a:defRPr sz="3200"/>
            </a:lvl3pPr>
            <a:lvl4pPr marL="1051560" indent="-365760">
              <a:defRPr sz="3200"/>
            </a:lvl4pPr>
            <a:lvl5pPr marL="1280160" indent="-365760"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3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ln w="12700"/>
        </p:spPr>
        <p:txBody>
          <a:bodyPr/>
          <a:lstStyle/>
          <a:p>
            <a:endParaRPr/>
          </a:p>
        </p:txBody>
      </p:sp>
      <p:sp>
        <p:nvSpPr>
          <p:cNvPr id="340" name="TextBox 7"/>
          <p:cNvSpPr txBox="1"/>
          <p:nvPr/>
        </p:nvSpPr>
        <p:spPr>
          <a:xfrm>
            <a:off x="10495230" y="6608763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pic>
        <p:nvPicPr>
          <p:cNvPr id="341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TextBox 10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34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577723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Otsikkoteksti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35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5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356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TextBox 9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35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016681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8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4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803215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Laurea basic one colum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899891" y="1790999"/>
            <a:ext cx="8020253" cy="4385437"/>
          </a:xfrm>
          <a:prstGeom prst="rect">
            <a:avLst/>
          </a:prstGeom>
        </p:spPr>
        <p:txBody>
          <a:bodyPr lIns="68578" tIns="68578" rIns="68578" bIns="68578"/>
          <a:lstStyle>
            <a:lvl1pPr marL="169925" indent="-169925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1pPr>
            <a:lvl2pPr marL="410661" indent="-166831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2pPr>
            <a:lvl3pPr marL="654491" indent="-166831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3pPr>
            <a:lvl4pPr marL="898322" indent="-166831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4pPr>
            <a:lvl5pPr marL="1142151" indent="-166831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6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99889" y="340784"/>
            <a:ext cx="7126288" cy="1316569"/>
          </a:xfrm>
          <a:prstGeom prst="rect">
            <a:avLst/>
          </a:prstGeom>
        </p:spPr>
        <p:txBody>
          <a:bodyPr lIns="64291" tIns="64291" rIns="64291" bIns="64291" anchor="ctr"/>
          <a:lstStyle/>
          <a:p>
            <a:endParaRPr/>
          </a:p>
        </p:txBody>
      </p:sp>
      <p:sp>
        <p:nvSpPr>
          <p:cNvPr id="36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8077200" y="6210927"/>
            <a:ext cx="310017" cy="29084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344306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bk object 16"/>
          <p:cNvSpPr/>
          <p:nvPr/>
        </p:nvSpPr>
        <p:spPr>
          <a:xfrm>
            <a:off x="1524000" y="-1"/>
            <a:ext cx="9144001" cy="6858001"/>
          </a:xfrm>
          <a:prstGeom prst="rect">
            <a:avLst/>
          </a:prstGeom>
          <a:solidFill>
            <a:srgbClr val="0A2232"/>
          </a:solidFill>
          <a:ln w="12700">
            <a:miter lim="400000"/>
          </a:ln>
        </p:spPr>
        <p:txBody>
          <a:bodyPr lIns="45719" tIns="45719" rIns="45719" bIns="45719"/>
          <a:lstStyle/>
          <a:p>
            <a:pPr algn="r" defTabSz="914400">
              <a:defRPr sz="4400">
                <a:solidFill>
                  <a:schemeClr val="accent3">
                    <a:lumOff val="-1294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2200"/>
          </a:p>
        </p:txBody>
      </p:sp>
      <p:sp>
        <p:nvSpPr>
          <p:cNvPr id="376" name="Otsikkoteksti"/>
          <p:cNvSpPr txBox="1">
            <a:spLocks noGrp="1"/>
          </p:cNvSpPr>
          <p:nvPr>
            <p:ph type="title"/>
          </p:nvPr>
        </p:nvSpPr>
        <p:spPr>
          <a:xfrm>
            <a:off x="3831158" y="1777322"/>
            <a:ext cx="4529684" cy="73871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defTabSz="642937">
              <a:lnSpc>
                <a:spcPct val="100000"/>
              </a:lnSpc>
              <a:defRPr sz="4600">
                <a:solidFill>
                  <a:srgbClr val="0A223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Otsikkoteksti</a:t>
            </a:r>
          </a:p>
        </p:txBody>
      </p:sp>
      <p:sp>
        <p:nvSpPr>
          <p:cNvPr id="377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2532256" y="2052320"/>
            <a:ext cx="7127489" cy="277001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7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339834" y="6352030"/>
            <a:ext cx="155555" cy="153888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indent="36124">
              <a:lnSpc>
                <a:spcPct val="100000"/>
              </a:lnSpc>
              <a:defRPr sz="1000" spc="-24">
                <a:solidFill>
                  <a:srgbClr val="3F617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309262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Otsikkoteksti"/>
          <p:cNvSpPr txBox="1">
            <a:spLocks noGrp="1"/>
          </p:cNvSpPr>
          <p:nvPr>
            <p:ph type="title"/>
          </p:nvPr>
        </p:nvSpPr>
        <p:spPr>
          <a:xfrm>
            <a:off x="2152649" y="1131093"/>
            <a:ext cx="7886703" cy="99417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42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Otsikkoteksti</a:t>
            </a:r>
          </a:p>
        </p:txBody>
      </p:sp>
      <p:sp>
        <p:nvSpPr>
          <p:cNvPr id="38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2152649" y="2226468"/>
            <a:ext cx="7886703" cy="3263506"/>
          </a:xfrm>
          <a:prstGeom prst="rect">
            <a:avLst/>
          </a:prstGeom>
        </p:spPr>
        <p:txBody>
          <a:bodyPr lIns="68578" tIns="68578" rIns="68578" bIns="68578"/>
          <a:lstStyle>
            <a:lvl1pPr marL="212270" indent="-212270">
              <a:spcBef>
                <a:spcPts val="900"/>
              </a:spcBef>
              <a:defRPr sz="2600"/>
            </a:lvl1pPr>
            <a:lvl2pPr marL="476250" indent="-247650">
              <a:spcBef>
                <a:spcPts val="900"/>
              </a:spcBef>
              <a:defRPr sz="2600"/>
            </a:lvl2pPr>
            <a:lvl3pPr marL="754379" indent="-297179">
              <a:spcBef>
                <a:spcPts val="900"/>
              </a:spcBef>
              <a:defRPr sz="2600"/>
            </a:lvl3pPr>
            <a:lvl4pPr marL="1016000" indent="-330200">
              <a:spcBef>
                <a:spcPts val="900"/>
              </a:spcBef>
              <a:defRPr sz="2600"/>
            </a:lvl4pPr>
            <a:lvl5pPr marL="1244600" indent="-330200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8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039350" y="5616012"/>
            <a:ext cx="310017" cy="29084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823628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039350" y="5685260"/>
            <a:ext cx="171522" cy="15234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8230912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Otsikkoteksti"/>
          <p:cNvSpPr txBox="1">
            <a:spLocks noGrp="1"/>
          </p:cNvSpPr>
          <p:nvPr>
            <p:ph type="title"/>
          </p:nvPr>
        </p:nvSpPr>
        <p:spPr>
          <a:xfrm>
            <a:off x="1523999" y="1699022"/>
            <a:ext cx="9144003" cy="1790701"/>
          </a:xfrm>
          <a:prstGeom prst="rect">
            <a:avLst/>
          </a:prstGeom>
        </p:spPr>
        <p:txBody>
          <a:bodyPr lIns="97533" tIns="97533" rIns="97533" bIns="97533" anchor="b"/>
          <a:lstStyle>
            <a:lvl1pPr algn="ctr" defTabSz="914367">
              <a:defRPr sz="5900"/>
            </a:lvl1pPr>
          </a:lstStyle>
          <a:p>
            <a:r>
              <a:t>Otsikkoteksti</a:t>
            </a:r>
          </a:p>
        </p:txBody>
      </p:sp>
      <p:sp>
        <p:nvSpPr>
          <p:cNvPr id="40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523999" y="3558778"/>
            <a:ext cx="9144003" cy="1241823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algn="ctr" defTabSz="914367">
              <a:spcBef>
                <a:spcPts val="900"/>
              </a:spcBef>
              <a:buSzTx/>
              <a:buFontTx/>
              <a:buNone/>
              <a:defRPr sz="2300"/>
            </a:lvl1pPr>
            <a:lvl2pPr marL="0" indent="0" algn="ctr" defTabSz="914367">
              <a:spcBef>
                <a:spcPts val="900"/>
              </a:spcBef>
              <a:buSzTx/>
              <a:buFontTx/>
              <a:buNone/>
              <a:defRPr sz="2300"/>
            </a:lvl2pPr>
            <a:lvl3pPr marL="0" indent="0" algn="ctr" defTabSz="914367">
              <a:spcBef>
                <a:spcPts val="900"/>
              </a:spcBef>
              <a:buSzTx/>
              <a:buFontTx/>
              <a:buNone/>
              <a:defRPr sz="2300"/>
            </a:lvl3pPr>
            <a:lvl4pPr marL="0" indent="0" algn="ctr" defTabSz="914367">
              <a:spcBef>
                <a:spcPts val="900"/>
              </a:spcBef>
              <a:buSzTx/>
              <a:buFontTx/>
              <a:buNone/>
              <a:defRPr sz="2300"/>
            </a:lvl4pPr>
            <a:lvl5pPr marL="0" indent="0" algn="ctr" defTabSz="914367">
              <a:spcBef>
                <a:spcPts val="900"/>
              </a:spcBef>
              <a:buSzTx/>
              <a:buFontTx/>
              <a:buNone/>
              <a:defRPr sz="23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03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5310" y="5578313"/>
            <a:ext cx="368493" cy="366248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042509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Otsikkoteksti"/>
          <p:cNvSpPr txBox="1">
            <a:spLocks noGrp="1"/>
          </p:cNvSpPr>
          <p:nvPr>
            <p:ph type="title"/>
          </p:nvPr>
        </p:nvSpPr>
        <p:spPr>
          <a:xfrm>
            <a:off x="838199" y="1131094"/>
            <a:ext cx="10515603" cy="994174"/>
          </a:xfrm>
          <a:prstGeom prst="rect">
            <a:avLst/>
          </a:prstGeom>
        </p:spPr>
        <p:txBody>
          <a:bodyPr lIns="97533" tIns="97533" rIns="97533" bIns="97533"/>
          <a:lstStyle>
            <a:lvl1pPr defTabSz="914367">
              <a:defRPr sz="42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1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199" y="2226469"/>
            <a:ext cx="10515603" cy="3263505"/>
          </a:xfrm>
          <a:prstGeom prst="rect">
            <a:avLst/>
          </a:prstGeom>
        </p:spPr>
        <p:txBody>
          <a:bodyPr lIns="97533" tIns="97533" rIns="97533" bIns="97533"/>
          <a:lstStyle>
            <a:lvl1pPr marL="218131" indent="-218131" defTabSz="914367">
              <a:spcBef>
                <a:spcPts val="900"/>
              </a:spcBef>
              <a:defRPr sz="2600"/>
            </a:lvl1pPr>
            <a:lvl2pPr marL="415215" indent="-254487" defTabSz="914367">
              <a:spcBef>
                <a:spcPts val="900"/>
              </a:spcBef>
              <a:defRPr sz="2600"/>
            </a:lvl2pPr>
            <a:lvl3pPr marL="626841" indent="-305384" defTabSz="914367">
              <a:spcBef>
                <a:spcPts val="900"/>
              </a:spcBef>
              <a:defRPr sz="2600"/>
            </a:lvl3pPr>
            <a:lvl4pPr marL="821502" indent="-339316" defTabSz="914367">
              <a:spcBef>
                <a:spcPts val="900"/>
              </a:spcBef>
              <a:defRPr sz="2600"/>
            </a:lvl4pPr>
            <a:lvl5pPr marL="982231" indent="-339316" defTabSz="914367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1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5310" y="5578313"/>
            <a:ext cx="368493" cy="366248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43422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Otsikkoteksti"/>
          <p:cNvSpPr txBox="1">
            <a:spLocks noGrp="1"/>
          </p:cNvSpPr>
          <p:nvPr>
            <p:ph type="title"/>
          </p:nvPr>
        </p:nvSpPr>
        <p:spPr>
          <a:xfrm>
            <a:off x="831849" y="2139553"/>
            <a:ext cx="10515603" cy="2139554"/>
          </a:xfrm>
          <a:prstGeom prst="rect">
            <a:avLst/>
          </a:prstGeom>
        </p:spPr>
        <p:txBody>
          <a:bodyPr lIns="97533" tIns="97533" rIns="97533" bIns="97533" anchor="b"/>
          <a:lstStyle>
            <a:lvl1pPr defTabSz="914367">
              <a:defRPr sz="5900"/>
            </a:lvl1pPr>
          </a:lstStyle>
          <a:p>
            <a:r>
              <a:t>Otsikkoteksti</a:t>
            </a:r>
          </a:p>
        </p:txBody>
      </p:sp>
      <p:sp>
        <p:nvSpPr>
          <p:cNvPr id="42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1849" y="4299347"/>
            <a:ext cx="10515603" cy="1125142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defTabSz="914367">
              <a:spcBef>
                <a:spcPts val="9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1pPr>
            <a:lvl2pPr marL="0" indent="0" defTabSz="914367">
              <a:spcBef>
                <a:spcPts val="9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2pPr>
            <a:lvl3pPr marL="0" indent="0" defTabSz="914367">
              <a:spcBef>
                <a:spcPts val="9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3pPr>
            <a:lvl4pPr marL="0" indent="0" defTabSz="914367">
              <a:spcBef>
                <a:spcPts val="9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4pPr>
            <a:lvl5pPr marL="0" indent="0" defTabSz="914367">
              <a:spcBef>
                <a:spcPts val="9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2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5310" y="5578313"/>
            <a:ext cx="368493" cy="366248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36504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Otsikkoteksti"/>
          <p:cNvSpPr txBox="1">
            <a:spLocks noGrp="1"/>
          </p:cNvSpPr>
          <p:nvPr>
            <p:ph type="title"/>
          </p:nvPr>
        </p:nvSpPr>
        <p:spPr>
          <a:xfrm>
            <a:off x="838199" y="1131094"/>
            <a:ext cx="10515603" cy="994174"/>
          </a:xfrm>
          <a:prstGeom prst="rect">
            <a:avLst/>
          </a:prstGeom>
        </p:spPr>
        <p:txBody>
          <a:bodyPr lIns="97533" tIns="97533" rIns="97533" bIns="97533"/>
          <a:lstStyle>
            <a:lvl1pPr defTabSz="914367">
              <a:defRPr sz="42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29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838200" y="2226469"/>
            <a:ext cx="5181602" cy="3263505"/>
          </a:xfrm>
          <a:prstGeom prst="rect">
            <a:avLst/>
          </a:prstGeom>
        </p:spPr>
        <p:txBody>
          <a:bodyPr lIns="97533" tIns="97533" rIns="97533" bIns="97533"/>
          <a:lstStyle>
            <a:lvl1pPr marL="218131" indent="-218131" defTabSz="914367">
              <a:spcBef>
                <a:spcPts val="900"/>
              </a:spcBef>
              <a:defRPr sz="2600"/>
            </a:lvl1pPr>
            <a:lvl2pPr marL="415215" indent="-254487" defTabSz="914367">
              <a:spcBef>
                <a:spcPts val="900"/>
              </a:spcBef>
              <a:defRPr sz="2600"/>
            </a:lvl2pPr>
            <a:lvl3pPr marL="626841" indent="-305384" defTabSz="914367">
              <a:spcBef>
                <a:spcPts val="900"/>
              </a:spcBef>
              <a:defRPr sz="2600"/>
            </a:lvl3pPr>
            <a:lvl4pPr marL="821502" indent="-339316" defTabSz="914367">
              <a:spcBef>
                <a:spcPts val="900"/>
              </a:spcBef>
              <a:defRPr sz="2600"/>
            </a:lvl4pPr>
            <a:lvl5pPr marL="982231" indent="-339316" defTabSz="914367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3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5310" y="5578313"/>
            <a:ext cx="368493" cy="366248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0822433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Otsikkoteksti"/>
          <p:cNvSpPr txBox="1">
            <a:spLocks noGrp="1"/>
          </p:cNvSpPr>
          <p:nvPr>
            <p:ph type="title"/>
          </p:nvPr>
        </p:nvSpPr>
        <p:spPr>
          <a:xfrm>
            <a:off x="839787" y="1131094"/>
            <a:ext cx="10515603" cy="994174"/>
          </a:xfrm>
          <a:prstGeom prst="rect">
            <a:avLst/>
          </a:prstGeom>
        </p:spPr>
        <p:txBody>
          <a:bodyPr lIns="97533" tIns="97533" rIns="97533" bIns="97533"/>
          <a:lstStyle>
            <a:lvl1pPr defTabSz="914367">
              <a:defRPr sz="42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3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8" y="2118122"/>
            <a:ext cx="5157789" cy="617936"/>
          </a:xfrm>
          <a:prstGeom prst="rect">
            <a:avLst/>
          </a:prstGeom>
        </p:spPr>
        <p:txBody>
          <a:bodyPr lIns="97533" tIns="97533" rIns="97533" bIns="97533" anchor="b"/>
          <a:lstStyle>
            <a:lvl1pPr marL="0" indent="0" defTabSz="914367">
              <a:spcBef>
                <a:spcPts val="900"/>
              </a:spcBef>
              <a:buSzTx/>
              <a:buFontTx/>
              <a:buNone/>
              <a:defRPr sz="2300" b="1"/>
            </a:lvl1pPr>
            <a:lvl2pPr marL="0" indent="0" defTabSz="914367">
              <a:spcBef>
                <a:spcPts val="900"/>
              </a:spcBef>
              <a:buSzTx/>
              <a:buFontTx/>
              <a:buNone/>
              <a:defRPr sz="2300" b="1"/>
            </a:lvl2pPr>
            <a:lvl3pPr marL="0" indent="0" defTabSz="914367">
              <a:spcBef>
                <a:spcPts val="900"/>
              </a:spcBef>
              <a:buSzTx/>
              <a:buFontTx/>
              <a:buNone/>
              <a:defRPr sz="2300" b="1"/>
            </a:lvl3pPr>
            <a:lvl4pPr marL="0" indent="0" defTabSz="914367">
              <a:spcBef>
                <a:spcPts val="900"/>
              </a:spcBef>
              <a:buSzTx/>
              <a:buFontTx/>
              <a:buNone/>
              <a:defRPr sz="2300" b="1"/>
            </a:lvl4pPr>
            <a:lvl5pPr marL="0" indent="0" defTabSz="914367">
              <a:spcBef>
                <a:spcPts val="900"/>
              </a:spcBef>
              <a:buSzTx/>
              <a:buFontTx/>
              <a:buNone/>
              <a:defRPr sz="23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39" name="Suorakulmio"/>
          <p:cNvSpPr>
            <a:spLocks noGrp="1"/>
          </p:cNvSpPr>
          <p:nvPr>
            <p:ph type="body" sz="quarter" idx="13"/>
          </p:nvPr>
        </p:nvSpPr>
        <p:spPr>
          <a:xfrm>
            <a:off x="6172201" y="2118122"/>
            <a:ext cx="5183190" cy="617936"/>
          </a:xfrm>
          <a:prstGeom prst="rect">
            <a:avLst/>
          </a:prstGeom>
        </p:spPr>
        <p:txBody>
          <a:bodyPr lIns="97533" tIns="97533" rIns="97533" bIns="97533" anchor="b"/>
          <a:lstStyle>
            <a:lvl1pPr marL="0" indent="0" defTabSz="914367">
              <a:spcBef>
                <a:spcPts val="900"/>
              </a:spcBef>
              <a:buSzTx/>
              <a:buFontTx/>
              <a:buNone/>
              <a:defRPr sz="6800" b="1"/>
            </a:lvl1pPr>
          </a:lstStyle>
          <a:p>
            <a:pPr marL="0" indent="0" defTabSz="1828733">
              <a:spcBef>
                <a:spcPts val="1800"/>
              </a:spcBef>
              <a:buSzTx/>
              <a:buFontTx/>
              <a:buNone/>
              <a:defRPr sz="6800" b="1"/>
            </a:pPr>
            <a:endParaRPr/>
          </a:p>
        </p:txBody>
      </p:sp>
      <p:sp>
        <p:nvSpPr>
          <p:cNvPr id="44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5310" y="5578313"/>
            <a:ext cx="368493" cy="366248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4186902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5310" y="5578313"/>
            <a:ext cx="368493" cy="366248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516167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Otsikkoteksti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5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0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2144" y="6073304"/>
            <a:ext cx="931466" cy="838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782" y="331784"/>
            <a:ext cx="11956213" cy="3538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782" y="3563930"/>
            <a:ext cx="11956213" cy="1258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0267692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Otsikkoteksti"/>
          <p:cNvSpPr txBox="1">
            <a:spLocks noGrp="1"/>
          </p:cNvSpPr>
          <p:nvPr>
            <p:ph type="title"/>
          </p:nvPr>
        </p:nvSpPr>
        <p:spPr>
          <a:xfrm>
            <a:off x="839787" y="1200150"/>
            <a:ext cx="3932240" cy="1200151"/>
          </a:xfrm>
          <a:prstGeom prst="rect">
            <a:avLst/>
          </a:prstGeom>
        </p:spPr>
        <p:txBody>
          <a:bodyPr lIns="97533" tIns="97533" rIns="97533" bIns="97533" anchor="b"/>
          <a:lstStyle>
            <a:lvl1pPr defTabSz="914367">
              <a:defRPr sz="3000"/>
            </a:lvl1pPr>
          </a:lstStyle>
          <a:p>
            <a:r>
              <a:t>Otsikkoteksti</a:t>
            </a:r>
          </a:p>
        </p:txBody>
      </p:sp>
      <p:sp>
        <p:nvSpPr>
          <p:cNvPr id="455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5183187" y="1597819"/>
            <a:ext cx="6172203" cy="3655220"/>
          </a:xfrm>
          <a:prstGeom prst="rect">
            <a:avLst/>
          </a:prstGeom>
        </p:spPr>
        <p:txBody>
          <a:bodyPr lIns="97533" tIns="97533" rIns="97533" bIns="97533"/>
          <a:lstStyle>
            <a:lvl1pPr marL="221002" indent="-221002" defTabSz="914367">
              <a:spcBef>
                <a:spcPts val="900"/>
              </a:spcBef>
              <a:defRPr sz="3000"/>
            </a:lvl1pPr>
            <a:lvl2pPr marL="413302" indent="-252573" defTabSz="914367">
              <a:spcBef>
                <a:spcPts val="900"/>
              </a:spcBef>
              <a:defRPr sz="3000"/>
            </a:lvl2pPr>
            <a:lvl3pPr marL="616126" indent="-294669" defTabSz="914367">
              <a:spcBef>
                <a:spcPts val="900"/>
              </a:spcBef>
              <a:defRPr sz="3000"/>
            </a:lvl3pPr>
            <a:lvl4pPr marL="835789" indent="-353603" defTabSz="914367">
              <a:spcBef>
                <a:spcPts val="900"/>
              </a:spcBef>
              <a:defRPr sz="3000"/>
            </a:lvl4pPr>
            <a:lvl5pPr marL="996517" indent="-353603" defTabSz="914367">
              <a:spcBef>
                <a:spcPts val="900"/>
              </a:spcBef>
              <a:defRPr sz="30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56" name="Suorakulmio"/>
          <p:cNvSpPr>
            <a:spLocks noGrp="1"/>
          </p:cNvSpPr>
          <p:nvPr>
            <p:ph type="body" sz="quarter" idx="13"/>
          </p:nvPr>
        </p:nvSpPr>
        <p:spPr>
          <a:xfrm>
            <a:off x="839787" y="2400300"/>
            <a:ext cx="3932240" cy="2858692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defTabSz="914367">
              <a:spcBef>
                <a:spcPts val="900"/>
              </a:spcBef>
              <a:buSzTx/>
              <a:buFontTx/>
              <a:buNone/>
              <a:defRPr sz="4400"/>
            </a:lvl1pPr>
          </a:lstStyle>
          <a:p>
            <a:pPr marL="0" indent="0" defTabSz="1828733">
              <a:spcBef>
                <a:spcPts val="1800"/>
              </a:spcBef>
              <a:buSzTx/>
              <a:buFontTx/>
              <a:buNone/>
              <a:defRPr sz="4400"/>
            </a:pPr>
            <a:endParaRPr/>
          </a:p>
        </p:txBody>
      </p:sp>
      <p:sp>
        <p:nvSpPr>
          <p:cNvPr id="45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5310" y="5578313"/>
            <a:ext cx="368493" cy="366248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6356371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Otsikkoteksti"/>
          <p:cNvSpPr txBox="1">
            <a:spLocks noGrp="1"/>
          </p:cNvSpPr>
          <p:nvPr>
            <p:ph type="title"/>
          </p:nvPr>
        </p:nvSpPr>
        <p:spPr>
          <a:xfrm>
            <a:off x="839787" y="1200150"/>
            <a:ext cx="3932240" cy="1200151"/>
          </a:xfrm>
          <a:prstGeom prst="rect">
            <a:avLst/>
          </a:prstGeom>
        </p:spPr>
        <p:txBody>
          <a:bodyPr lIns="97533" tIns="97533" rIns="97533" bIns="97533" anchor="b"/>
          <a:lstStyle>
            <a:lvl1pPr defTabSz="914367">
              <a:defRPr sz="3000"/>
            </a:lvl1pPr>
          </a:lstStyle>
          <a:p>
            <a:r>
              <a:t>Otsikkoteksti</a:t>
            </a:r>
          </a:p>
        </p:txBody>
      </p:sp>
      <p:sp>
        <p:nvSpPr>
          <p:cNvPr id="465" name="Kuva"/>
          <p:cNvSpPr>
            <a:spLocks noGrp="1"/>
          </p:cNvSpPr>
          <p:nvPr>
            <p:ph type="pic" sz="half" idx="13"/>
          </p:nvPr>
        </p:nvSpPr>
        <p:spPr>
          <a:xfrm>
            <a:off x="5183187" y="1597819"/>
            <a:ext cx="6172203" cy="3655220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66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7" y="2400300"/>
            <a:ext cx="3932240" cy="2858692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defTabSz="914367">
              <a:spcBef>
                <a:spcPts val="900"/>
              </a:spcBef>
              <a:buSzTx/>
              <a:buFontTx/>
              <a:buNone/>
              <a:defRPr sz="1500"/>
            </a:lvl1pPr>
            <a:lvl2pPr marL="0" indent="0" defTabSz="914367">
              <a:spcBef>
                <a:spcPts val="900"/>
              </a:spcBef>
              <a:buSzTx/>
              <a:buFontTx/>
              <a:buNone/>
              <a:defRPr sz="1500"/>
            </a:lvl2pPr>
            <a:lvl3pPr marL="0" indent="0" defTabSz="914367">
              <a:spcBef>
                <a:spcPts val="900"/>
              </a:spcBef>
              <a:buSzTx/>
              <a:buFontTx/>
              <a:buNone/>
              <a:defRPr sz="1500"/>
            </a:lvl3pPr>
            <a:lvl4pPr marL="0" indent="0" defTabSz="914367">
              <a:spcBef>
                <a:spcPts val="900"/>
              </a:spcBef>
              <a:buSzTx/>
              <a:buFontTx/>
              <a:buNone/>
              <a:defRPr sz="1500"/>
            </a:lvl4pPr>
            <a:lvl5pPr marL="0" indent="0" defTabSz="914367">
              <a:spcBef>
                <a:spcPts val="900"/>
              </a:spcBef>
              <a:buSzTx/>
              <a:buFontTx/>
              <a:buNone/>
              <a:defRPr sz="15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6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5310" y="5578313"/>
            <a:ext cx="368493" cy="366248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961569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Otsikkoteksti"/>
          <p:cNvSpPr txBox="1">
            <a:spLocks noGrp="1"/>
          </p:cNvSpPr>
          <p:nvPr>
            <p:ph type="title"/>
          </p:nvPr>
        </p:nvSpPr>
        <p:spPr>
          <a:xfrm>
            <a:off x="838199" y="1131094"/>
            <a:ext cx="10515603" cy="994174"/>
          </a:xfrm>
          <a:prstGeom prst="rect">
            <a:avLst/>
          </a:prstGeom>
        </p:spPr>
        <p:txBody>
          <a:bodyPr lIns="97533" tIns="97533" rIns="97533" bIns="97533"/>
          <a:lstStyle>
            <a:lvl1pPr defTabSz="914367">
              <a:defRPr sz="42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75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199" y="2226469"/>
            <a:ext cx="10515603" cy="3263505"/>
          </a:xfrm>
          <a:prstGeom prst="rect">
            <a:avLst/>
          </a:prstGeom>
        </p:spPr>
        <p:txBody>
          <a:bodyPr lIns="97533" tIns="97533" rIns="97533" bIns="97533"/>
          <a:lstStyle>
            <a:lvl1pPr marL="218131" indent="-218131" defTabSz="914367">
              <a:spcBef>
                <a:spcPts val="900"/>
              </a:spcBef>
              <a:defRPr sz="2600"/>
            </a:lvl1pPr>
            <a:lvl2pPr marL="415215" indent="-254487" defTabSz="914367">
              <a:spcBef>
                <a:spcPts val="900"/>
              </a:spcBef>
              <a:defRPr sz="2600"/>
            </a:lvl2pPr>
            <a:lvl3pPr marL="626841" indent="-305384" defTabSz="914367">
              <a:spcBef>
                <a:spcPts val="900"/>
              </a:spcBef>
              <a:defRPr sz="2600"/>
            </a:lvl3pPr>
            <a:lvl4pPr marL="821502" indent="-339316" defTabSz="914367">
              <a:spcBef>
                <a:spcPts val="900"/>
              </a:spcBef>
              <a:defRPr sz="2600"/>
            </a:lvl4pPr>
            <a:lvl5pPr marL="982231" indent="-339316" defTabSz="914367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7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5310" y="5578313"/>
            <a:ext cx="368493" cy="366248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34234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Otsikkoteksti"/>
          <p:cNvSpPr txBox="1">
            <a:spLocks noGrp="1"/>
          </p:cNvSpPr>
          <p:nvPr>
            <p:ph type="title"/>
          </p:nvPr>
        </p:nvSpPr>
        <p:spPr>
          <a:xfrm>
            <a:off x="8724899" y="1131094"/>
            <a:ext cx="2628903" cy="4358879"/>
          </a:xfrm>
          <a:prstGeom prst="rect">
            <a:avLst/>
          </a:prstGeom>
        </p:spPr>
        <p:txBody>
          <a:bodyPr lIns="97533" tIns="97533" rIns="97533" bIns="97533"/>
          <a:lstStyle>
            <a:lvl1pPr defTabSz="914367">
              <a:defRPr sz="42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84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199" y="1131094"/>
            <a:ext cx="7734303" cy="4358879"/>
          </a:xfrm>
          <a:prstGeom prst="rect">
            <a:avLst/>
          </a:prstGeom>
        </p:spPr>
        <p:txBody>
          <a:bodyPr lIns="97533" tIns="97533" rIns="97533" bIns="97533"/>
          <a:lstStyle>
            <a:lvl1pPr marL="218131" indent="-218131" defTabSz="914367">
              <a:spcBef>
                <a:spcPts val="900"/>
              </a:spcBef>
              <a:defRPr sz="2600"/>
            </a:lvl1pPr>
            <a:lvl2pPr marL="415215" indent="-254487" defTabSz="914367">
              <a:spcBef>
                <a:spcPts val="900"/>
              </a:spcBef>
              <a:defRPr sz="2600"/>
            </a:lvl2pPr>
            <a:lvl3pPr marL="626841" indent="-305384" defTabSz="914367">
              <a:spcBef>
                <a:spcPts val="900"/>
              </a:spcBef>
              <a:defRPr sz="2600"/>
            </a:lvl3pPr>
            <a:lvl4pPr marL="821502" indent="-339316" defTabSz="914367">
              <a:spcBef>
                <a:spcPts val="900"/>
              </a:spcBef>
              <a:defRPr sz="2600"/>
            </a:lvl4pPr>
            <a:lvl5pPr marL="982231" indent="-339316" defTabSz="914367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8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5310" y="5578313"/>
            <a:ext cx="368493" cy="366248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3671280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Otsikkoteksti"/>
          <p:cNvSpPr txBox="1">
            <a:spLocks noGrp="1"/>
          </p:cNvSpPr>
          <p:nvPr>
            <p:ph type="title"/>
          </p:nvPr>
        </p:nvSpPr>
        <p:spPr>
          <a:xfrm>
            <a:off x="1188720" y="182880"/>
            <a:ext cx="9814562" cy="1714502"/>
          </a:xfrm>
          <a:prstGeom prst="rect">
            <a:avLst/>
          </a:prstGeom>
        </p:spPr>
        <p:txBody>
          <a:bodyPr lIns="97533" tIns="97533" rIns="97533" bIns="97533"/>
          <a:lstStyle>
            <a:lvl1pPr algn="ctr" defTabSz="411465">
              <a:lnSpc>
                <a:spcPct val="100000"/>
              </a:lnSpc>
              <a:defRPr sz="5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Otsikkoteksti</a:t>
            </a:r>
          </a:p>
        </p:txBody>
      </p:sp>
      <p:sp>
        <p:nvSpPr>
          <p:cNvPr id="493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188720" y="1943100"/>
            <a:ext cx="9814562" cy="4023362"/>
          </a:xfrm>
          <a:prstGeom prst="rect">
            <a:avLst/>
          </a:prstGeom>
        </p:spPr>
        <p:txBody>
          <a:bodyPr lIns="97533" tIns="97533" rIns="97533" bIns="97533" anchor="ctr"/>
          <a:lstStyle>
            <a:lvl1pPr marL="479954" indent="-390660" defTabSz="411465">
              <a:lnSpc>
                <a:spcPct val="100000"/>
              </a:lnSpc>
              <a:spcBef>
                <a:spcPts val="16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600500" indent="-390660" defTabSz="411465">
              <a:lnSpc>
                <a:spcPct val="100000"/>
              </a:lnSpc>
              <a:spcBef>
                <a:spcPts val="16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721046" indent="-390660" defTabSz="411465">
              <a:lnSpc>
                <a:spcPct val="100000"/>
              </a:lnSpc>
              <a:spcBef>
                <a:spcPts val="16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846058" indent="-390660" defTabSz="411465">
              <a:lnSpc>
                <a:spcPct val="100000"/>
              </a:lnSpc>
              <a:spcBef>
                <a:spcPts val="16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966604" indent="-390660" defTabSz="411465">
              <a:lnSpc>
                <a:spcPct val="100000"/>
              </a:lnSpc>
              <a:spcBef>
                <a:spcPts val="16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9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5904135" y="6526530"/>
            <a:ext cx="368493" cy="366248"/>
          </a:xfrm>
          <a:prstGeom prst="rect">
            <a:avLst/>
          </a:prstGeom>
        </p:spPr>
        <p:txBody>
          <a:bodyPr lIns="97533" tIns="97533" rIns="97533" bIns="97533" anchor="t"/>
          <a:lstStyle>
            <a:lvl1pPr algn="ctr" defTabSz="411465">
              <a:lnSpc>
                <a:spcPct val="100000"/>
              </a:lnSpc>
              <a:defRPr sz="1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7546652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182281" y="5676797"/>
            <a:ext cx="171522" cy="169277"/>
          </a:xfrm>
          <a:prstGeom prst="rect">
            <a:avLst/>
          </a:prstGeom>
          <a:ln w="12700"/>
        </p:spPr>
        <p:txBody>
          <a:bodyPr lIns="0" tIns="0" rIns="0" bIns="0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0330214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Otsikkoteksti"/>
          <p:cNvSpPr txBox="1">
            <a:spLocks noGrp="1"/>
          </p:cNvSpPr>
          <p:nvPr>
            <p:ph type="title"/>
          </p:nvPr>
        </p:nvSpPr>
        <p:spPr>
          <a:xfrm>
            <a:off x="838199" y="1131094"/>
            <a:ext cx="10515603" cy="994174"/>
          </a:xfrm>
          <a:prstGeom prst="rect">
            <a:avLst/>
          </a:prstGeom>
          <a:ln w="12700"/>
        </p:spPr>
        <p:txBody>
          <a:bodyPr lIns="0" tIns="0" rIns="0" bIns="0"/>
          <a:lstStyle>
            <a:lvl1pPr defTabSz="914367">
              <a:defRPr sz="2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50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910849" y="1615021"/>
            <a:ext cx="5001955" cy="370054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218131" indent="-218131" defTabSz="914367">
              <a:spcBef>
                <a:spcPts val="900"/>
              </a:spcBef>
              <a:defRPr sz="2600"/>
            </a:lvl1pPr>
            <a:lvl2pPr marL="415215" indent="-254487" defTabSz="914367">
              <a:spcBef>
                <a:spcPts val="900"/>
              </a:spcBef>
              <a:defRPr sz="2600"/>
            </a:lvl2pPr>
            <a:lvl3pPr marL="626841" indent="-305384" defTabSz="914367">
              <a:spcBef>
                <a:spcPts val="900"/>
              </a:spcBef>
              <a:defRPr sz="2600"/>
            </a:lvl3pPr>
            <a:lvl4pPr marL="821502" indent="-339316" defTabSz="914367">
              <a:spcBef>
                <a:spcPts val="900"/>
              </a:spcBef>
              <a:defRPr sz="2600"/>
            </a:lvl4pPr>
            <a:lvl5pPr marL="982231" indent="-339316" defTabSz="914367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1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182281" y="5676797"/>
            <a:ext cx="171522" cy="169277"/>
          </a:xfrm>
          <a:prstGeom prst="rect">
            <a:avLst/>
          </a:prstGeom>
          <a:ln w="12700"/>
        </p:spPr>
        <p:txBody>
          <a:bodyPr lIns="0" tIns="0" rIns="0" bIns="0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883232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Otsikkoteksti"/>
          <p:cNvSpPr txBox="1">
            <a:spLocks noGrp="1"/>
          </p:cNvSpPr>
          <p:nvPr>
            <p:ph type="title"/>
          </p:nvPr>
        </p:nvSpPr>
        <p:spPr>
          <a:xfrm>
            <a:off x="838199" y="1131094"/>
            <a:ext cx="10515603" cy="994174"/>
          </a:xfrm>
          <a:prstGeom prst="rect">
            <a:avLst/>
          </a:prstGeom>
          <a:ln w="12700"/>
        </p:spPr>
        <p:txBody>
          <a:bodyPr lIns="0" tIns="0" rIns="0" bIns="0"/>
          <a:lstStyle>
            <a:lvl1pPr defTabSz="914367">
              <a:defRPr sz="2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518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199" y="2226469"/>
            <a:ext cx="10515603" cy="3263505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218131" indent="-218131" defTabSz="914367">
              <a:spcBef>
                <a:spcPts val="900"/>
              </a:spcBef>
              <a:defRPr sz="11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8396" indent="-107668" defTabSz="914367">
              <a:spcBef>
                <a:spcPts val="900"/>
              </a:spcBef>
              <a:defRPr sz="11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0658" indent="-129201" defTabSz="914367">
              <a:spcBef>
                <a:spcPts val="900"/>
              </a:spcBef>
              <a:defRPr sz="11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25743" indent="-143557" defTabSz="914367">
              <a:spcBef>
                <a:spcPts val="900"/>
              </a:spcBef>
              <a:defRPr sz="11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86471" indent="-143557" defTabSz="914367">
              <a:spcBef>
                <a:spcPts val="900"/>
              </a:spcBef>
              <a:defRPr sz="11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1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182281" y="5676797"/>
            <a:ext cx="171522" cy="169277"/>
          </a:xfrm>
          <a:prstGeom prst="rect">
            <a:avLst/>
          </a:prstGeom>
          <a:ln w="12700"/>
        </p:spPr>
        <p:txBody>
          <a:bodyPr lIns="0" tIns="0" rIns="0" bIns="0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8246232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Laurea basic one colum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501189" y="1791000"/>
            <a:ext cx="10693669" cy="4385436"/>
          </a:xfrm>
          <a:prstGeom prst="rect">
            <a:avLst/>
          </a:prstGeom>
        </p:spPr>
        <p:txBody>
          <a:bodyPr lIns="97533" tIns="97533" rIns="97533" bIns="97533"/>
          <a:lstStyle>
            <a:lvl1pPr marL="174616" indent="-174616" defTabSz="914367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1pPr>
            <a:lvl2pPr marL="342875" indent="-171438" defTabSz="914367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2pPr>
            <a:lvl3pPr marL="514311" indent="-171438" defTabSz="914367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3pPr>
            <a:lvl4pPr marL="685749" indent="-171438" defTabSz="914367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4pPr>
            <a:lvl5pPr marL="857185" indent="-171438" defTabSz="914367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2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186" y="340785"/>
            <a:ext cx="9501717" cy="1316566"/>
          </a:xfrm>
          <a:prstGeom prst="rect">
            <a:avLst/>
          </a:prstGeom>
        </p:spPr>
        <p:txBody>
          <a:bodyPr lIns="91439" tIns="91439" rIns="91439" bIns="91439" anchor="ctr"/>
          <a:lstStyle>
            <a:lvl1pPr marL="171438" indent="-171438" defTabSz="914367">
              <a:spcBef>
                <a:spcPts val="0"/>
              </a:spcBef>
              <a:buSzTx/>
              <a:buFontTx/>
              <a:buNone/>
              <a:defRPr sz="8000">
                <a:latin typeface="Arial Black"/>
                <a:sym typeface="Arial Black"/>
              </a:defRPr>
            </a:lvl1pPr>
          </a:lstStyle>
          <a:p>
            <a:pPr marL="342875" indent="-342875" defTabSz="1828733">
              <a:spcBef>
                <a:spcPts val="0"/>
              </a:spcBef>
              <a:buSzTx/>
              <a:buFontTx/>
              <a:buNone/>
              <a:defRPr sz="8000">
                <a:latin typeface="Arial Black"/>
                <a:ea typeface="Arial Black"/>
                <a:cs typeface="Arial Black"/>
                <a:sym typeface="Arial Black"/>
              </a:defRPr>
            </a:pPr>
            <a:endParaRPr/>
          </a:p>
        </p:txBody>
      </p:sp>
      <p:sp>
        <p:nvSpPr>
          <p:cNvPr id="52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8737600" y="5959322"/>
            <a:ext cx="873951" cy="79405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724077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85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14" y="1672264"/>
            <a:ext cx="11603574" cy="3943025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Otsikkoteksti"/>
          <p:cNvSpPr txBox="1">
            <a:spLocks noGrp="1"/>
          </p:cNvSpPr>
          <p:nvPr>
            <p:ph type="title"/>
          </p:nvPr>
        </p:nvSpPr>
        <p:spPr>
          <a:xfrm>
            <a:off x="914400" y="1122363"/>
            <a:ext cx="10363200" cy="238760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ctr" defTabSz="474779">
              <a:defRPr sz="3100">
                <a:solidFill>
                  <a:srgbClr val="FFFFFF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53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 defTabSz="474779">
              <a:spcBef>
                <a:spcPts val="50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0" indent="118695" algn="ctr" defTabSz="474779">
              <a:spcBef>
                <a:spcPts val="50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2pPr>
            <a:lvl3pPr marL="0" indent="237390" algn="ctr" defTabSz="474779">
              <a:spcBef>
                <a:spcPts val="50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3pPr>
            <a:lvl4pPr marL="0" indent="356084" algn="ctr" defTabSz="474779">
              <a:spcBef>
                <a:spcPts val="50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4pPr>
            <a:lvl5pPr marL="0" indent="474779" algn="ctr" defTabSz="474779">
              <a:spcBef>
                <a:spcPts val="50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539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1787" y="168929"/>
            <a:ext cx="1729398" cy="674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46107" y="6310314"/>
            <a:ext cx="2711418" cy="575160"/>
          </a:xfrm>
          <a:prstGeom prst="rect">
            <a:avLst/>
          </a:prstGeom>
          <a:ln w="12700">
            <a:miter lim="400000"/>
          </a:ln>
        </p:spPr>
      </p:pic>
      <p:sp>
        <p:nvSpPr>
          <p:cNvPr id="541" name="Rectangle 11"/>
          <p:cNvSpPr/>
          <p:nvPr/>
        </p:nvSpPr>
        <p:spPr>
          <a:xfrm>
            <a:off x="2449689" y="3524349"/>
            <a:ext cx="7450667" cy="31653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/>
          </a:ln>
        </p:spPr>
        <p:txBody>
          <a:bodyPr lIns="45719" tIns="45719" rIns="45719" b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54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79369" y="6400416"/>
            <a:ext cx="274432" cy="27699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36357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Otsikkoteksti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7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TextBox 9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80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5600988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3450"/>
            <a:ext cx="12192000" cy="94552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Otsikkoteksti"/>
          <p:cNvSpPr txBox="1">
            <a:spLocks noGrp="1"/>
          </p:cNvSpPr>
          <p:nvPr>
            <p:ph type="title"/>
          </p:nvPr>
        </p:nvSpPr>
        <p:spPr>
          <a:xfrm>
            <a:off x="838202" y="365127"/>
            <a:ext cx="10515601" cy="1325563"/>
          </a:xfrm>
          <a:prstGeom prst="rect">
            <a:avLst/>
          </a:prstGeom>
        </p:spPr>
        <p:txBody>
          <a:bodyPr lIns="91439" tIns="91439" rIns="91439" bIns="91439"/>
          <a:lstStyle>
            <a:lvl1pPr defTabSz="474779">
              <a:defRPr sz="2200"/>
            </a:lvl1pPr>
          </a:lstStyle>
          <a:p>
            <a:r>
              <a:t>Otsikkoteksti</a:t>
            </a:r>
          </a:p>
        </p:txBody>
      </p:sp>
      <p:sp>
        <p:nvSpPr>
          <p:cNvPr id="55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202" y="1825625"/>
            <a:ext cx="10515601" cy="4351338"/>
          </a:xfrm>
          <a:prstGeom prst="rect">
            <a:avLst/>
          </a:prstGeom>
        </p:spPr>
        <p:txBody>
          <a:bodyPr lIns="91439" tIns="91439" rIns="91439" bIns="91439"/>
          <a:lstStyle>
            <a:lvl1pPr marL="118695" indent="-118695" defTabSz="474779">
              <a:spcBef>
                <a:spcPts val="500"/>
              </a:spcBef>
              <a:defRPr sz="1400"/>
            </a:lvl1pPr>
            <a:lvl2pPr marL="257172" indent="-138477" defTabSz="474779">
              <a:spcBef>
                <a:spcPts val="500"/>
              </a:spcBef>
              <a:defRPr sz="1400"/>
            </a:lvl2pPr>
            <a:lvl3pPr marL="403562" indent="-166173" defTabSz="474779">
              <a:spcBef>
                <a:spcPts val="500"/>
              </a:spcBef>
              <a:defRPr sz="1400"/>
            </a:lvl3pPr>
            <a:lvl4pPr marL="540721" indent="-184637" defTabSz="474779">
              <a:spcBef>
                <a:spcPts val="500"/>
              </a:spcBef>
              <a:defRPr sz="1400"/>
            </a:lvl4pPr>
            <a:lvl5pPr marL="659416" indent="-184637" defTabSz="474779">
              <a:spcBef>
                <a:spcPts val="500"/>
              </a:spcBef>
              <a:defRPr sz="1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55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5018" y="6386513"/>
            <a:ext cx="1732037" cy="471488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TextBox 9"/>
          <p:cNvSpPr txBox="1"/>
          <p:nvPr/>
        </p:nvSpPr>
        <p:spPr>
          <a:xfrm>
            <a:off x="9118054" y="6709097"/>
            <a:ext cx="1207382" cy="21544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800"/>
              <a:t>www.sotepeda247.fi</a:t>
            </a:r>
          </a:p>
        </p:txBody>
      </p:sp>
      <p:pic>
        <p:nvPicPr>
          <p:cNvPr id="554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151" y="-36563"/>
            <a:ext cx="3593301" cy="676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55" name="Picture 11" descr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7617" y="84599"/>
            <a:ext cx="1211775" cy="472614"/>
          </a:xfrm>
          <a:prstGeom prst="rect">
            <a:avLst/>
          </a:prstGeom>
          <a:ln w="12700">
            <a:miter lim="400000"/>
          </a:ln>
        </p:spPr>
      </p:pic>
      <p:sp>
        <p:nvSpPr>
          <p:cNvPr id="55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79369" y="6400416"/>
            <a:ext cx="274432" cy="27699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9248027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Otsikkoteksti"/>
          <p:cNvSpPr txBox="1">
            <a:spLocks noGrp="1"/>
          </p:cNvSpPr>
          <p:nvPr>
            <p:ph type="title"/>
          </p:nvPr>
        </p:nvSpPr>
        <p:spPr>
          <a:xfrm>
            <a:off x="831852" y="1709740"/>
            <a:ext cx="10515601" cy="2852737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474779">
              <a:defRPr sz="3100"/>
            </a:lvl1pPr>
          </a:lstStyle>
          <a:p>
            <a:r>
              <a:t>Otsikkoteksti</a:t>
            </a:r>
          </a:p>
        </p:txBody>
      </p:sp>
      <p:sp>
        <p:nvSpPr>
          <p:cNvPr id="564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1852" y="4589465"/>
            <a:ext cx="10515601" cy="1500188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474779">
              <a:spcBef>
                <a:spcPts val="500"/>
              </a:spcBef>
              <a:buSzTx/>
              <a:buFontTx/>
              <a:buNone/>
              <a:defRPr sz="1200"/>
            </a:lvl1pPr>
            <a:lvl2pPr marL="0" indent="118695" defTabSz="474779">
              <a:spcBef>
                <a:spcPts val="500"/>
              </a:spcBef>
              <a:buSzTx/>
              <a:buFontTx/>
              <a:buNone/>
              <a:defRPr sz="1200"/>
            </a:lvl2pPr>
            <a:lvl3pPr marL="0" indent="237390" defTabSz="474779">
              <a:spcBef>
                <a:spcPts val="500"/>
              </a:spcBef>
              <a:buSzTx/>
              <a:buFontTx/>
              <a:buNone/>
              <a:defRPr sz="1200"/>
            </a:lvl3pPr>
            <a:lvl4pPr marL="0" indent="356084" defTabSz="474779">
              <a:spcBef>
                <a:spcPts val="500"/>
              </a:spcBef>
              <a:buSzTx/>
              <a:buFontTx/>
              <a:buNone/>
              <a:defRPr sz="1200"/>
            </a:lvl4pPr>
            <a:lvl5pPr marL="0" indent="474779" defTabSz="474779">
              <a:spcBef>
                <a:spcPts val="500"/>
              </a:spcBef>
              <a:buSzTx/>
              <a:buFontTx/>
              <a:buNone/>
              <a:defRPr sz="1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6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79369" y="6400416"/>
            <a:ext cx="274432" cy="27699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274098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Otsikkoteksti"/>
          <p:cNvSpPr txBox="1">
            <a:spLocks noGrp="1"/>
          </p:cNvSpPr>
          <p:nvPr>
            <p:ph type="title"/>
          </p:nvPr>
        </p:nvSpPr>
        <p:spPr>
          <a:xfrm>
            <a:off x="838202" y="365127"/>
            <a:ext cx="10515601" cy="1325563"/>
          </a:xfrm>
          <a:prstGeom prst="rect">
            <a:avLst/>
          </a:prstGeom>
        </p:spPr>
        <p:txBody>
          <a:bodyPr lIns="91439" tIns="91439" rIns="91439" bIns="91439"/>
          <a:lstStyle>
            <a:lvl1pPr defTabSz="474779">
              <a:defRPr sz="2200"/>
            </a:lvl1pPr>
          </a:lstStyle>
          <a:p>
            <a:r>
              <a:t>Otsikkoteksti</a:t>
            </a:r>
          </a:p>
        </p:txBody>
      </p:sp>
      <p:sp>
        <p:nvSpPr>
          <p:cNvPr id="573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1" cy="4351338"/>
          </a:xfrm>
          <a:prstGeom prst="rect">
            <a:avLst/>
          </a:prstGeom>
        </p:spPr>
        <p:txBody>
          <a:bodyPr lIns="91439" tIns="91439" rIns="91439" bIns="91439"/>
          <a:lstStyle>
            <a:lvl1pPr marL="118695" indent="-118695" defTabSz="474779">
              <a:spcBef>
                <a:spcPts val="500"/>
              </a:spcBef>
              <a:defRPr sz="1400"/>
            </a:lvl1pPr>
            <a:lvl2pPr marL="257172" indent="-138477" defTabSz="474779">
              <a:spcBef>
                <a:spcPts val="500"/>
              </a:spcBef>
              <a:defRPr sz="1400"/>
            </a:lvl2pPr>
            <a:lvl3pPr marL="403562" indent="-166173" defTabSz="474779">
              <a:spcBef>
                <a:spcPts val="500"/>
              </a:spcBef>
              <a:defRPr sz="1400"/>
            </a:lvl3pPr>
            <a:lvl4pPr marL="540721" indent="-184637" defTabSz="474779">
              <a:spcBef>
                <a:spcPts val="500"/>
              </a:spcBef>
              <a:defRPr sz="1400"/>
            </a:lvl4pPr>
            <a:lvl5pPr marL="659416" indent="-184637" defTabSz="474779">
              <a:spcBef>
                <a:spcPts val="500"/>
              </a:spcBef>
              <a:defRPr sz="1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7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79369" y="6400416"/>
            <a:ext cx="274432" cy="27699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1683739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Otsikkoteksti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1" cy="1325563"/>
          </a:xfrm>
          <a:prstGeom prst="rect">
            <a:avLst/>
          </a:prstGeom>
        </p:spPr>
        <p:txBody>
          <a:bodyPr lIns="91439" tIns="91439" rIns="91439" bIns="91439"/>
          <a:lstStyle>
            <a:lvl1pPr defTabSz="474779">
              <a:defRPr sz="2200"/>
            </a:lvl1pPr>
          </a:lstStyle>
          <a:p>
            <a:r>
              <a:t>Otsikkoteksti</a:t>
            </a:r>
          </a:p>
        </p:txBody>
      </p:sp>
      <p:sp>
        <p:nvSpPr>
          <p:cNvPr id="58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4"/>
            <a:ext cx="5157788" cy="823913"/>
          </a:xfrm>
          <a:prstGeom prst="rect">
            <a:avLst/>
          </a:prstGeom>
        </p:spPr>
        <p:txBody>
          <a:bodyPr lIns="91439" tIns="91439" rIns="91439" bIns="91439" anchor="b"/>
          <a:lstStyle>
            <a:lvl1pPr marL="0" indent="0" defTabSz="474779">
              <a:spcBef>
                <a:spcPts val="500"/>
              </a:spcBef>
              <a:buSzTx/>
              <a:buFontTx/>
              <a:buNone/>
              <a:defRPr sz="1200" b="1"/>
            </a:lvl1pPr>
            <a:lvl2pPr marL="0" indent="118695" defTabSz="474779">
              <a:spcBef>
                <a:spcPts val="500"/>
              </a:spcBef>
              <a:buSzTx/>
              <a:buFontTx/>
              <a:buNone/>
              <a:defRPr sz="1200" b="1"/>
            </a:lvl2pPr>
            <a:lvl3pPr marL="0" indent="237390" defTabSz="474779">
              <a:spcBef>
                <a:spcPts val="500"/>
              </a:spcBef>
              <a:buSzTx/>
              <a:buFontTx/>
              <a:buNone/>
              <a:defRPr sz="1200" b="1"/>
            </a:lvl3pPr>
            <a:lvl4pPr marL="0" indent="356084" defTabSz="474779">
              <a:spcBef>
                <a:spcPts val="500"/>
              </a:spcBef>
              <a:buSzTx/>
              <a:buFontTx/>
              <a:buNone/>
              <a:defRPr sz="1200" b="1"/>
            </a:lvl4pPr>
            <a:lvl5pPr marL="0" indent="474779" defTabSz="474779">
              <a:spcBef>
                <a:spcPts val="500"/>
              </a:spcBef>
              <a:buSzTx/>
              <a:buFontTx/>
              <a:buNone/>
              <a:defRPr sz="12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8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4"/>
            <a:ext cx="5183189" cy="823913"/>
          </a:xfrm>
          <a:prstGeom prst="rect">
            <a:avLst/>
          </a:prstGeom>
        </p:spPr>
        <p:txBody>
          <a:bodyPr lIns="91439" tIns="91439" rIns="91439" bIns="91439" anchor="b"/>
          <a:lstStyle>
            <a:lvl1pPr marL="0" indent="0" defTabSz="474779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marL="0" indent="0" defTabSz="949558">
              <a:spcBef>
                <a:spcPts val="10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8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79369" y="6400416"/>
            <a:ext cx="274432" cy="27699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9991790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Otsikkoteksti"/>
          <p:cNvSpPr txBox="1">
            <a:spLocks noGrp="1"/>
          </p:cNvSpPr>
          <p:nvPr>
            <p:ph type="title"/>
          </p:nvPr>
        </p:nvSpPr>
        <p:spPr>
          <a:xfrm>
            <a:off x="838202" y="365127"/>
            <a:ext cx="10515601" cy="1325563"/>
          </a:xfrm>
          <a:prstGeom prst="rect">
            <a:avLst/>
          </a:prstGeom>
        </p:spPr>
        <p:txBody>
          <a:bodyPr lIns="91439" tIns="91439" rIns="91439" bIns="91439"/>
          <a:lstStyle>
            <a:lvl1pPr defTabSz="474779">
              <a:defRPr sz="2200"/>
            </a:lvl1pPr>
          </a:lstStyle>
          <a:p>
            <a:r>
              <a:t>Otsikkoteksti</a:t>
            </a:r>
          </a:p>
        </p:txBody>
      </p:sp>
      <p:sp>
        <p:nvSpPr>
          <p:cNvPr id="59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79369" y="6400416"/>
            <a:ext cx="274432" cy="27699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877813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79369" y="6400416"/>
            <a:ext cx="274432" cy="27699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097214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Otsikkoteksti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474779">
              <a:defRPr sz="1600"/>
            </a:lvl1pPr>
          </a:lstStyle>
          <a:p>
            <a:r>
              <a:t>Otsikkoteksti</a:t>
            </a:r>
          </a:p>
        </p:txBody>
      </p:sp>
      <p:sp>
        <p:nvSpPr>
          <p:cNvPr id="60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7"/>
            <a:ext cx="6172202" cy="4873626"/>
          </a:xfrm>
          <a:prstGeom prst="rect">
            <a:avLst/>
          </a:prstGeom>
        </p:spPr>
        <p:txBody>
          <a:bodyPr lIns="91439" tIns="91439" rIns="91439" bIns="91439"/>
          <a:lstStyle>
            <a:lvl1pPr marL="118695" indent="-118695" defTabSz="474779">
              <a:spcBef>
                <a:spcPts val="500"/>
              </a:spcBef>
              <a:defRPr sz="1600"/>
            </a:lvl1pPr>
            <a:lvl2pPr marL="254346" indent="-135651" defTabSz="474779">
              <a:spcBef>
                <a:spcPts val="500"/>
              </a:spcBef>
              <a:defRPr sz="1600"/>
            </a:lvl2pPr>
            <a:lvl3pPr marL="395649" indent="-158260" defTabSz="474779">
              <a:spcBef>
                <a:spcPts val="500"/>
              </a:spcBef>
              <a:defRPr sz="1600"/>
            </a:lvl3pPr>
            <a:lvl4pPr marL="545997" indent="-189912" defTabSz="474779">
              <a:spcBef>
                <a:spcPts val="500"/>
              </a:spcBef>
              <a:defRPr sz="1600"/>
            </a:lvl4pPr>
            <a:lvl5pPr marL="664692" indent="-189912" defTabSz="474779">
              <a:spcBef>
                <a:spcPts val="500"/>
              </a:spcBef>
              <a:defRPr sz="1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0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9" y="2057400"/>
            <a:ext cx="3932238" cy="3811588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474779">
              <a:spcBef>
                <a:spcPts val="500"/>
              </a:spcBef>
              <a:buSzTx/>
              <a:buFontTx/>
              <a:buNone/>
              <a:defRPr sz="1600"/>
            </a:lvl1pPr>
          </a:lstStyle>
          <a:p>
            <a:pPr marL="0" indent="0" defTabSz="949558">
              <a:spcBef>
                <a:spcPts val="100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60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79369" y="6400416"/>
            <a:ext cx="274432" cy="27699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0668634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Otsikkoteksti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474779">
              <a:defRPr sz="1600"/>
            </a:lvl1pPr>
          </a:lstStyle>
          <a:p>
            <a:r>
              <a:t>Otsikkoteksti</a:t>
            </a:r>
          </a:p>
        </p:txBody>
      </p:sp>
      <p:sp>
        <p:nvSpPr>
          <p:cNvPr id="61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8" y="987427"/>
            <a:ext cx="6172202" cy="4873626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9" y="2057400"/>
            <a:ext cx="3932239" cy="3811588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474779">
              <a:spcBef>
                <a:spcPts val="500"/>
              </a:spcBef>
              <a:buSzTx/>
              <a:buFontTx/>
              <a:buNone/>
              <a:defRPr sz="800"/>
            </a:lvl1pPr>
            <a:lvl2pPr marL="0" indent="118695" defTabSz="474779">
              <a:spcBef>
                <a:spcPts val="500"/>
              </a:spcBef>
              <a:buSzTx/>
              <a:buFontTx/>
              <a:buNone/>
              <a:defRPr sz="800"/>
            </a:lvl2pPr>
            <a:lvl3pPr marL="0" indent="237390" defTabSz="474779">
              <a:spcBef>
                <a:spcPts val="500"/>
              </a:spcBef>
              <a:buSzTx/>
              <a:buFontTx/>
              <a:buNone/>
              <a:defRPr sz="800"/>
            </a:lvl3pPr>
            <a:lvl4pPr marL="0" indent="356084" defTabSz="474779">
              <a:spcBef>
                <a:spcPts val="500"/>
              </a:spcBef>
              <a:buSzTx/>
              <a:buFontTx/>
              <a:buNone/>
              <a:defRPr sz="800"/>
            </a:lvl4pPr>
            <a:lvl5pPr marL="0" indent="474779" defTabSz="474779">
              <a:spcBef>
                <a:spcPts val="500"/>
              </a:spcBef>
              <a:buSzTx/>
              <a:buFontTx/>
              <a:buNone/>
              <a:defRPr sz="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1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79369" y="6400416"/>
            <a:ext cx="274432" cy="27699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869265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Otsikkoteksti"/>
          <p:cNvSpPr txBox="1">
            <a:spLocks noGrp="1"/>
          </p:cNvSpPr>
          <p:nvPr>
            <p:ph type="title"/>
          </p:nvPr>
        </p:nvSpPr>
        <p:spPr>
          <a:xfrm>
            <a:off x="838202" y="365127"/>
            <a:ext cx="10515601" cy="1325563"/>
          </a:xfrm>
          <a:prstGeom prst="rect">
            <a:avLst/>
          </a:prstGeom>
        </p:spPr>
        <p:txBody>
          <a:bodyPr lIns="91439" tIns="91439" rIns="91439" bIns="91439"/>
          <a:lstStyle>
            <a:lvl1pPr defTabSz="474779">
              <a:defRPr sz="2200"/>
            </a:lvl1pPr>
          </a:lstStyle>
          <a:p>
            <a:r>
              <a:t>Otsikkoteksti</a:t>
            </a:r>
          </a:p>
        </p:txBody>
      </p:sp>
      <p:sp>
        <p:nvSpPr>
          <p:cNvPr id="627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202" y="1825625"/>
            <a:ext cx="10515601" cy="4351338"/>
          </a:xfrm>
          <a:prstGeom prst="rect">
            <a:avLst/>
          </a:prstGeom>
        </p:spPr>
        <p:txBody>
          <a:bodyPr lIns="91439" tIns="91439" rIns="91439" bIns="91439"/>
          <a:lstStyle>
            <a:lvl1pPr marL="118695" indent="-118695" defTabSz="474779">
              <a:spcBef>
                <a:spcPts val="500"/>
              </a:spcBef>
              <a:defRPr sz="1400"/>
            </a:lvl1pPr>
            <a:lvl2pPr marL="257172" indent="-138477" defTabSz="474779">
              <a:spcBef>
                <a:spcPts val="500"/>
              </a:spcBef>
              <a:defRPr sz="1400"/>
            </a:lvl2pPr>
            <a:lvl3pPr marL="403562" indent="-166173" defTabSz="474779">
              <a:spcBef>
                <a:spcPts val="500"/>
              </a:spcBef>
              <a:defRPr sz="1400"/>
            </a:lvl3pPr>
            <a:lvl4pPr marL="540721" indent="-184637" defTabSz="474779">
              <a:spcBef>
                <a:spcPts val="500"/>
              </a:spcBef>
              <a:defRPr sz="1400"/>
            </a:lvl4pPr>
            <a:lvl5pPr marL="659416" indent="-184637" defTabSz="474779">
              <a:spcBef>
                <a:spcPts val="500"/>
              </a:spcBef>
              <a:defRPr sz="1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2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79369" y="6400416"/>
            <a:ext cx="274432" cy="27699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4502382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40" y="-89093"/>
            <a:ext cx="2695660" cy="1382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637" name="Otsikkoteksti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lIns="91439" tIns="91439" rIns="91439" bIns="91439" anchor="b"/>
          <a:lstStyle>
            <a:lvl1pPr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63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3"/>
            <a:ext cx="10515600" cy="1500188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2286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6858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39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0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2144" y="6073304"/>
            <a:ext cx="931464" cy="838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41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782" y="331784"/>
            <a:ext cx="11956212" cy="3538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782" y="3563931"/>
            <a:ext cx="11956212" cy="1258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40" y="-89093"/>
            <a:ext cx="2695660" cy="1382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4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64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6393" y="6354248"/>
            <a:ext cx="367407" cy="36933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558685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Otsikkoteksti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9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  <a:ln w="12700"/>
        </p:spPr>
        <p:txBody>
          <a:bodyPr anchor="b"/>
          <a:lstStyle/>
          <a:p>
            <a:endParaRPr/>
          </a:p>
        </p:txBody>
      </p:sp>
      <p:pic>
        <p:nvPicPr>
          <p:cNvPr id="92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icture 10" descr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TextBox 11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9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6596784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40" y="-89093"/>
            <a:ext cx="2695660" cy="1382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Otsikkoteksti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ctr"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655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>
              <a:buSzTx/>
              <a:buFontTx/>
              <a:buNone/>
              <a:defRPr sz="2400"/>
            </a:lvl1pPr>
            <a:lvl2pPr marL="0" indent="228600" algn="ctr">
              <a:buSzTx/>
              <a:buFontTx/>
              <a:buNone/>
              <a:defRPr sz="2400"/>
            </a:lvl2pPr>
            <a:lvl3pPr marL="0" indent="457200" algn="ctr">
              <a:buSzTx/>
              <a:buFontTx/>
              <a:buNone/>
              <a:defRPr sz="2400"/>
            </a:lvl3pPr>
            <a:lvl4pPr marL="0" indent="685800" algn="ctr">
              <a:buSzTx/>
              <a:buFontTx/>
              <a:buNone/>
              <a:defRPr sz="2400"/>
            </a:lvl4pPr>
            <a:lvl5pPr marL="0" indent="914400" algn="ctr">
              <a:buSzTx/>
              <a:buFontTx/>
              <a:buNone/>
              <a:defRPr sz="2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56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631" cy="6911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57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8" y="822960"/>
            <a:ext cx="11201401" cy="5305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58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0537" y="5639378"/>
            <a:ext cx="2336052" cy="12724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9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40" y="-89093"/>
            <a:ext cx="2695660" cy="1382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60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66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6393" y="6354248"/>
            <a:ext cx="367407" cy="36933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491493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41" y="-89093"/>
            <a:ext cx="2695660" cy="1382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6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6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670" name="Otsikkoteksti"/>
          <p:cNvSpPr txBox="1">
            <a:spLocks noGrp="1"/>
          </p:cNvSpPr>
          <p:nvPr>
            <p:ph type="title"/>
          </p:nvPr>
        </p:nvSpPr>
        <p:spPr>
          <a:xfrm>
            <a:off x="838202" y="365126"/>
            <a:ext cx="10515601" cy="1325564"/>
          </a:xfrm>
          <a:prstGeom prst="rect">
            <a:avLst/>
          </a:prstGeom>
        </p:spPr>
        <p:txBody>
          <a:bodyPr lIns="91439" tIns="91439" rIns="91439" bIns="91439"/>
          <a:lstStyle/>
          <a:p>
            <a:r>
              <a:t>Otsikkoteksti</a:t>
            </a:r>
          </a:p>
        </p:txBody>
      </p:sp>
      <p:sp>
        <p:nvSpPr>
          <p:cNvPr id="67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202" y="1825625"/>
            <a:ext cx="10515601" cy="4351338"/>
          </a:xfrm>
          <a:prstGeom prst="rect">
            <a:avLst/>
          </a:prstGeom>
        </p:spPr>
        <p:txBody>
          <a:bodyPr lIns="91439" tIns="91439" rIns="91439" bIns="91439"/>
          <a:lstStyle>
            <a:lvl3pPr marL="777240" indent="-320040"/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72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5" y="6624092"/>
            <a:ext cx="11745686" cy="233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3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698" y="6176964"/>
            <a:ext cx="974270" cy="681038"/>
          </a:xfrm>
          <a:prstGeom prst="rect">
            <a:avLst/>
          </a:prstGeom>
          <a:ln w="12700">
            <a:miter lim="400000"/>
          </a:ln>
        </p:spPr>
      </p:pic>
      <p:sp>
        <p:nvSpPr>
          <p:cNvPr id="674" name="TextBox 8"/>
          <p:cNvSpPr txBox="1"/>
          <p:nvPr/>
        </p:nvSpPr>
        <p:spPr>
          <a:xfrm>
            <a:off x="10596782" y="6590528"/>
            <a:ext cx="1717137" cy="2769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67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6394" y="6354250"/>
            <a:ext cx="367407" cy="36933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148437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Otsikkoteksti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pic>
        <p:nvPicPr>
          <p:cNvPr id="105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TextBox 7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10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663352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extBox 4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pic>
        <p:nvPicPr>
          <p:cNvPr id="118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7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12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016652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Otsikkoteksti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131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489857" indent="-261257">
              <a:defRPr sz="3200"/>
            </a:lvl2pPr>
            <a:lvl3pPr marL="762000" indent="-304800">
              <a:defRPr sz="3200"/>
            </a:lvl3pPr>
            <a:lvl4pPr marL="1051560" indent="-365760">
              <a:defRPr sz="3200"/>
            </a:lvl4pPr>
            <a:lvl5pPr marL="1280160" indent="-365760"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ln w="12700"/>
        </p:spPr>
        <p:txBody>
          <a:bodyPr/>
          <a:lstStyle/>
          <a:p>
            <a:endParaRPr/>
          </a:p>
        </p:txBody>
      </p:sp>
      <p:sp>
        <p:nvSpPr>
          <p:cNvPr id="133" name="TextBox 7"/>
          <p:cNvSpPr txBox="1"/>
          <p:nvPr/>
        </p:nvSpPr>
        <p:spPr>
          <a:xfrm>
            <a:off x="10495230" y="6608763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pic>
        <p:nvPicPr>
          <p:cNvPr id="134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extBox 10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137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534167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7" descr="Picture 7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6" descr="Picture 6"/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-272144" y="6073304"/>
            <a:ext cx="931466" cy="838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12" descr="Picture 12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13" descr="Picture 13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Otsikkoteksti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189031" cy="132556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 anchor="ctr">
            <a:normAutofit/>
          </a:bodyPr>
          <a:lstStyle/>
          <a:p>
            <a:r>
              <a:t>Otsikkoteksti</a:t>
            </a:r>
          </a:p>
        </p:txBody>
      </p:sp>
      <p:sp>
        <p:nvSpPr>
          <p:cNvPr id="8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353800" y="6141884"/>
            <a:ext cx="873951" cy="794057"/>
          </a:xfrm>
          <a:prstGeom prst="rect">
            <a:avLst/>
          </a:prstGeom>
          <a:ln w="25400">
            <a:miter lim="400000"/>
          </a:ln>
        </p:spPr>
        <p:txBody>
          <a:bodyPr wrap="none" lIns="91437" tIns="91437" rIns="91437" bIns="91437" anchor="ctr">
            <a:spAutoFit/>
          </a:bodyPr>
          <a:lstStyle>
            <a:lvl1pPr defTabSz="914400">
              <a:lnSpc>
                <a:spcPct val="90000"/>
              </a:lnSpc>
              <a:defRPr sz="4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40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726" r:id="rId37"/>
    <p:sldLayoutId id="2147483727" r:id="rId38"/>
    <p:sldLayoutId id="2147483728" r:id="rId39"/>
    <p:sldLayoutId id="2147483729" r:id="rId40"/>
    <p:sldLayoutId id="2147483730" r:id="rId41"/>
    <p:sldLayoutId id="2147483731" r:id="rId42"/>
    <p:sldLayoutId id="2147483732" r:id="rId43"/>
    <p:sldLayoutId id="2147483733" r:id="rId44"/>
    <p:sldLayoutId id="2147483734" r:id="rId45"/>
    <p:sldLayoutId id="2147483735" r:id="rId46"/>
    <p:sldLayoutId id="2147483736" r:id="rId47"/>
    <p:sldLayoutId id="2147483737" r:id="rId48"/>
    <p:sldLayoutId id="2147483738" r:id="rId49"/>
    <p:sldLayoutId id="2147483739" r:id="rId50"/>
    <p:sldLayoutId id="2147483740" r:id="rId51"/>
    <p:sldLayoutId id="2147483741" r:id="rId52"/>
    <p:sldLayoutId id="2147483742" r:id="rId53"/>
    <p:sldLayoutId id="2147483743" r:id="rId54"/>
    <p:sldLayoutId id="2147483744" r:id="rId55"/>
    <p:sldLayoutId id="2147483745" r:id="rId56"/>
    <p:sldLayoutId id="2147483746" r:id="rId57"/>
    <p:sldLayoutId id="2147483747" r:id="rId58"/>
    <p:sldLayoutId id="2147483748" r:id="rId59"/>
    <p:sldLayoutId id="2147483749" r:id="rId60"/>
    <p:sldLayoutId id="2147483750" r:id="rId6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4953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7772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041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270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498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1955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Title 3"/>
          <p:cNvSpPr txBox="1"/>
          <p:nvPr/>
        </p:nvSpPr>
        <p:spPr>
          <a:xfrm>
            <a:off x="1315001" y="2502931"/>
            <a:ext cx="9012820" cy="163739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 anchor="b">
            <a:normAutofit lnSpcReduction="10000"/>
          </a:bodyPr>
          <a:lstStyle>
            <a:lvl1pPr algn="ctr" defTabSz="1828800">
              <a:lnSpc>
                <a:spcPct val="90000"/>
              </a:lnSpc>
              <a:defRPr sz="12000" b="1">
                <a:solidFill>
                  <a:schemeClr val="accent2"/>
                </a:solidFill>
              </a:defRPr>
            </a:lvl1pPr>
          </a:lstStyle>
          <a:p>
            <a:pPr defTabSz="914400" hangingPunct="0"/>
            <a:endParaRPr lang="fi-FI" sz="6000" kern="0" dirty="0">
              <a:solidFill>
                <a:srgbClr val="ED7D31"/>
              </a:solidFill>
              <a:latin typeface="Calibri"/>
              <a:cs typeface="Calibri"/>
              <a:sym typeface="Calibri"/>
            </a:endParaRPr>
          </a:p>
          <a:p>
            <a:pPr defTabSz="914400" hangingPunct="0"/>
            <a:r>
              <a:rPr lang="fi-FI" sz="5400" kern="0" dirty="0" err="1">
                <a:solidFill>
                  <a:srgbClr val="ED7D31"/>
                </a:solidFill>
                <a:latin typeface="Calibri"/>
                <a:cs typeface="Calibri"/>
                <a:sym typeface="Calibri"/>
              </a:rPr>
              <a:t>Servicestig</a:t>
            </a:r>
            <a:r>
              <a:rPr lang="fi-FI" sz="5400" kern="0" dirty="0">
                <a:solidFill>
                  <a:srgbClr val="ED7D31"/>
                </a:solidFill>
                <a:latin typeface="Calibri"/>
                <a:cs typeface="Calibri"/>
                <a:sym typeface="Calibri"/>
              </a:rPr>
              <a:t> (</a:t>
            </a:r>
            <a:r>
              <a:rPr lang="fi-FI" sz="5400" kern="0" dirty="0" err="1">
                <a:solidFill>
                  <a:srgbClr val="ED7D31"/>
                </a:solidFill>
                <a:latin typeface="Calibri"/>
                <a:cs typeface="Calibri"/>
                <a:sym typeface="Calibri"/>
              </a:rPr>
              <a:t>nuläge</a:t>
            </a:r>
            <a:r>
              <a:rPr lang="fi-FI" sz="5400" kern="0" dirty="0">
                <a:solidFill>
                  <a:srgbClr val="ED7D31"/>
                </a:solidFill>
                <a:latin typeface="Calibri"/>
                <a:cs typeface="Calibri"/>
                <a:sym typeface="Calibri"/>
              </a:rPr>
              <a:t>)</a:t>
            </a:r>
          </a:p>
          <a:p>
            <a:pPr defTabSz="914400" hangingPunct="0"/>
            <a:endParaRPr sz="4400" kern="0" dirty="0">
              <a:solidFill>
                <a:srgbClr val="ED7D3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85" name="TextBox 1"/>
          <p:cNvSpPr txBox="1"/>
          <p:nvPr/>
        </p:nvSpPr>
        <p:spPr>
          <a:xfrm>
            <a:off x="9616306" y="5396135"/>
            <a:ext cx="1419727" cy="3693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hangingPunct="0"/>
            <a:r>
              <a:rPr kern="0">
                <a:solidFill>
                  <a:srgbClr val="A5A5A5"/>
                </a:solidFill>
                <a:latin typeface="Calibri"/>
                <a:cs typeface="Calibri"/>
                <a:sym typeface="Calibri"/>
              </a:rPr>
              <a:t>CC BY-SA 4.0</a:t>
            </a:r>
          </a:p>
        </p:txBody>
      </p:sp>
    </p:spTree>
    <p:extLst>
      <p:ext uri="{BB962C8B-B14F-4D97-AF65-F5344CB8AC3E}">
        <p14:creationId xmlns:p14="http://schemas.microsoft.com/office/powerpoint/2010/main" val="49357407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3326279" y="3290502"/>
            <a:ext cx="6858001" cy="27699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200" kern="0"/>
              <a:t>SOTEPEDA247.FI</a:t>
            </a:r>
          </a:p>
        </p:txBody>
      </p:sp>
      <p:sp>
        <p:nvSpPr>
          <p:cNvPr id="688" name="Ryhmähaastattelu"/>
          <p:cNvSpPr txBox="1">
            <a:spLocks noGrp="1"/>
          </p:cNvSpPr>
          <p:nvPr>
            <p:ph type="title"/>
          </p:nvPr>
        </p:nvSpPr>
        <p:spPr>
          <a:xfrm>
            <a:off x="539045" y="476750"/>
            <a:ext cx="11113911" cy="953431"/>
          </a:xfrm>
          <a:prstGeom prst="rect">
            <a:avLst/>
          </a:prstGeom>
        </p:spPr>
        <p:txBody>
          <a:bodyPr lIns="45720" tIns="45720" rIns="45720" bIns="45720" anchor="ctr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5400" dirty="0" err="1">
                <a:latin typeface="Calibri"/>
                <a:cs typeface="Calibri"/>
              </a:rPr>
              <a:t>Servicestig</a:t>
            </a:r>
            <a:endParaRPr sz="5400" dirty="0">
              <a:latin typeface="Calibri"/>
              <a:cs typeface="Calibri"/>
            </a:endParaRPr>
          </a:p>
        </p:txBody>
      </p:sp>
      <p:sp>
        <p:nvSpPr>
          <p:cNvPr id="689" name="Ryhmähaastattelun avulla pääset nopeasti ymmärrykseen ihmisistä ja heidän tarpeistaan sekä koko kehittämisympäristöstä ja sen jäsenten välisestä dynamiikasta."/>
          <p:cNvSpPr txBox="1"/>
          <p:nvPr/>
        </p:nvSpPr>
        <p:spPr>
          <a:xfrm>
            <a:off x="539045" y="1840374"/>
            <a:ext cx="9968515" cy="34511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>
            <a:spAutoFit/>
          </a:bodyPr>
          <a:lstStyle>
            <a:lvl1pPr>
              <a:defRPr sz="7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Servicestigen är en beskrivning av erbjudna tjänster.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Vägen till service som kunden upplever beskrivs i etapper. Genom att beskriva kundens servicestig ser vi vad kunden upplever under tjänsten.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Detta gör det möjligt för oss att påpeka problempunkter, om vägen är för lång eller om det finns en återvändsgränd på vägen.</a:t>
            </a:r>
            <a:endParaRPr lang="fi-FI" sz="3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92746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3326279" y="3290502"/>
            <a:ext cx="6858001" cy="27699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SOTEPEDA247.FI</a:t>
            </a:r>
          </a:p>
        </p:txBody>
      </p:sp>
      <p:sp>
        <p:nvSpPr>
          <p:cNvPr id="688" name="Ryhmähaastattelu"/>
          <p:cNvSpPr txBox="1">
            <a:spLocks noGrp="1"/>
          </p:cNvSpPr>
          <p:nvPr>
            <p:ph type="title"/>
          </p:nvPr>
        </p:nvSpPr>
        <p:spPr>
          <a:xfrm>
            <a:off x="539045" y="476750"/>
            <a:ext cx="11113911" cy="953431"/>
          </a:xfrm>
          <a:prstGeom prst="rect">
            <a:avLst/>
          </a:prstGeom>
        </p:spPr>
        <p:txBody>
          <a:bodyPr lIns="45720" tIns="45720" rIns="45720" bIns="45720" anchor="ctr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4800" dirty="0" err="1">
                <a:latin typeface="Calibri"/>
                <a:cs typeface="Calibri"/>
              </a:rPr>
              <a:t>Servicestigens</a:t>
            </a:r>
            <a:r>
              <a:rPr lang="fi-FI" sz="4800" dirty="0">
                <a:latin typeface="Calibri"/>
                <a:cs typeface="Calibri"/>
              </a:rPr>
              <a:t> </a:t>
            </a:r>
            <a:r>
              <a:rPr lang="fi-FI" sz="4800" dirty="0" err="1">
                <a:latin typeface="Calibri"/>
                <a:cs typeface="Calibri"/>
              </a:rPr>
              <a:t>uppbyggnad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689" name="Ryhmähaastattelun avulla pääset nopeasti ymmärrykseen ihmisistä ja heidän tarpeistaan sekä koko kehittämisympäristöstä ja sen jäsenten välisestä dynamiikasta."/>
          <p:cNvSpPr txBox="1"/>
          <p:nvPr/>
        </p:nvSpPr>
        <p:spPr>
          <a:xfrm>
            <a:off x="539045" y="1675110"/>
            <a:ext cx="9968515" cy="435503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>
            <a:spAutoFit/>
          </a:bodyPr>
          <a:lstStyle>
            <a:lvl1pPr>
              <a:defRPr sz="7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Byggs upp med olika steg som kallas servicemoment.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Servicemomentet består av kontaktpunkter där kunden är i kontakt med tjänsten och ofta är direkt involverad med tjänsteleverantören.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Med kontaktpunkter kan vi se vilka punkter i kundens stig är mest kritiska när det gäller kontinuitet och kundupplevelsen. </a:t>
            </a:r>
            <a:br>
              <a:rPr lang="sv-SE" sz="28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</a:br>
            <a:r>
              <a:rPr lang="sv-SE" sz="28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De är de moment där kunden kan bli hänförd, arg eller förvånad och om vilka kunden ofta berättar historier.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Kontaktpunkterna omfattar personer, miljöer (digitala, fysiska, virtuella), objekt, verktyg, handlingssätt (personalbeteenden).</a:t>
            </a:r>
            <a:endParaRPr lang="fi-FI" sz="28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23074" y="6327014"/>
            <a:ext cx="3100464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/>
            <a:r>
              <a:rPr lang="fi-FI" dirty="0">
                <a:solidFill>
                  <a:prstClr val="black"/>
                </a:solidFill>
                <a:latin typeface="Calibri"/>
                <a:cs typeface="Calibri"/>
              </a:rPr>
              <a:t>Lähde: </a:t>
            </a:r>
            <a:r>
              <a:rPr lang="fi-FI" dirty="0" err="1">
                <a:solidFill>
                  <a:prstClr val="black"/>
                </a:solidFill>
                <a:latin typeface="Calibri"/>
                <a:cs typeface="Calibri"/>
              </a:rPr>
              <a:t>Tuulaniemi</a:t>
            </a:r>
            <a:r>
              <a:rPr lang="fi-FI" dirty="0">
                <a:solidFill>
                  <a:prstClr val="black"/>
                </a:solidFill>
                <a:latin typeface="Calibri"/>
                <a:cs typeface="Calibri"/>
              </a:rPr>
              <a:t> 2011, 78-82</a:t>
            </a:r>
          </a:p>
        </p:txBody>
      </p:sp>
    </p:spTree>
    <p:extLst>
      <p:ext uri="{BB962C8B-B14F-4D97-AF65-F5344CB8AC3E}">
        <p14:creationId xmlns:p14="http://schemas.microsoft.com/office/powerpoint/2010/main" val="22249509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3326279" y="3290502"/>
            <a:ext cx="6858001" cy="27699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SOTEPEDA247.FI</a:t>
            </a:r>
          </a:p>
        </p:txBody>
      </p:sp>
      <p:sp>
        <p:nvSpPr>
          <p:cNvPr id="688" name="Ryhmähaastattelu"/>
          <p:cNvSpPr txBox="1">
            <a:spLocks noGrp="1"/>
          </p:cNvSpPr>
          <p:nvPr>
            <p:ph type="title"/>
          </p:nvPr>
        </p:nvSpPr>
        <p:spPr>
          <a:xfrm>
            <a:off x="539045" y="476750"/>
            <a:ext cx="11113911" cy="953431"/>
          </a:xfrm>
          <a:prstGeom prst="rect">
            <a:avLst/>
          </a:prstGeom>
        </p:spPr>
        <p:txBody>
          <a:bodyPr lIns="45720" tIns="45720" rIns="45720" bIns="45720" anchor="ctr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4800" dirty="0" err="1">
                <a:latin typeface="Calibri"/>
                <a:cs typeface="Calibri"/>
              </a:rPr>
              <a:t>Servicestigens</a:t>
            </a:r>
            <a:r>
              <a:rPr lang="fi-FI" sz="4800" dirty="0">
                <a:latin typeface="Calibri"/>
                <a:cs typeface="Calibri"/>
              </a:rPr>
              <a:t> </a:t>
            </a:r>
            <a:r>
              <a:rPr lang="fi-FI" sz="4800" dirty="0" err="1">
                <a:latin typeface="Calibri"/>
                <a:cs typeface="Calibri"/>
              </a:rPr>
              <a:t>delar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689" name="Ryhmähaastattelun avulla pääset nopeasti ymmärrykseen ihmisistä ja heidän tarpeistaan sekä koko kehittämisympäristöstä ja sen jäsenten välisestä dynamiikasta."/>
          <p:cNvSpPr txBox="1"/>
          <p:nvPr/>
        </p:nvSpPr>
        <p:spPr>
          <a:xfrm>
            <a:off x="554212" y="1342646"/>
            <a:ext cx="9968515" cy="55153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>
            <a:spAutoFit/>
          </a:bodyPr>
          <a:lstStyle>
            <a:lvl1pPr>
              <a:defRPr sz="7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Den vanligaste modelleringsmetoden är före, under och efter servicen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men stigen kan också delas in i olika steg ur den värdesynvinkel som kunden har: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fas före service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fas för kärntjänst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fas efter tjänsteanvändning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Erfarenheten av tjänsten börjar redan innan kunden de facto befinner sig i själva tjänsten och den fortsätter efter att servicesituationen har upphört.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Det är viktigt att definiera vilken del av vägen som ska tas som ett utvecklingsmål.</a:t>
            </a:r>
          </a:p>
        </p:txBody>
      </p:sp>
      <p:sp>
        <p:nvSpPr>
          <p:cNvPr id="2" name="Rectangle 1"/>
          <p:cNvSpPr/>
          <p:nvPr/>
        </p:nvSpPr>
        <p:spPr>
          <a:xfrm>
            <a:off x="8537324" y="6272585"/>
            <a:ext cx="310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latin typeface="Calibri"/>
                <a:cs typeface="Calibri"/>
              </a:rPr>
              <a:t>Lähde: </a:t>
            </a:r>
            <a:r>
              <a:rPr lang="fi-FI" dirty="0" err="1">
                <a:latin typeface="Calibri"/>
                <a:cs typeface="Calibri"/>
              </a:rPr>
              <a:t>Tuulaniemi</a:t>
            </a:r>
            <a:r>
              <a:rPr lang="fi-FI" dirty="0">
                <a:latin typeface="Calibri"/>
                <a:cs typeface="Calibri"/>
              </a:rPr>
              <a:t> 2011, 78-82</a:t>
            </a:r>
          </a:p>
        </p:txBody>
      </p:sp>
    </p:spTree>
    <p:extLst>
      <p:ext uri="{BB962C8B-B14F-4D97-AF65-F5344CB8AC3E}">
        <p14:creationId xmlns:p14="http://schemas.microsoft.com/office/powerpoint/2010/main" val="28770779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uorakulmio 6"/>
          <p:cNvSpPr/>
          <p:nvPr/>
        </p:nvSpPr>
        <p:spPr>
          <a:xfrm rot="16200000">
            <a:off x="-3326279" y="3290502"/>
            <a:ext cx="6858001" cy="27699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200" kern="0"/>
              <a:t>SOTEPEDA247.FI</a:t>
            </a:r>
          </a:p>
        </p:txBody>
      </p:sp>
      <p:sp>
        <p:nvSpPr>
          <p:cNvPr id="700" name="Ryhmähaastattelun tekeminen"/>
          <p:cNvSpPr txBox="1">
            <a:spLocks noGrp="1"/>
          </p:cNvSpPr>
          <p:nvPr>
            <p:ph type="title"/>
          </p:nvPr>
        </p:nvSpPr>
        <p:spPr>
          <a:xfrm>
            <a:off x="484616" y="136571"/>
            <a:ext cx="11113911" cy="953431"/>
          </a:xfrm>
          <a:prstGeom prst="rect">
            <a:avLst/>
          </a:prstGeom>
        </p:spPr>
        <p:txBody>
          <a:bodyPr lIns="45720" tIns="45720" rIns="45720" bIns="45720" anchor="ctr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4800" dirty="0" err="1">
                <a:latin typeface="Calibri"/>
                <a:cs typeface="Calibri"/>
              </a:rPr>
              <a:t>Uppgift</a:t>
            </a:r>
            <a:r>
              <a:rPr lang="fi-FI" sz="4800" dirty="0">
                <a:latin typeface="Calibri"/>
                <a:cs typeface="Calibri"/>
              </a:rPr>
              <a:t>: </a:t>
            </a:r>
            <a:r>
              <a:rPr lang="fi-FI" sz="4800" dirty="0" err="1">
                <a:latin typeface="Calibri"/>
                <a:cs typeface="Calibri"/>
              </a:rPr>
              <a:t>Nuvarande</a:t>
            </a:r>
            <a:r>
              <a:rPr lang="fi-FI" sz="4800" dirty="0">
                <a:latin typeface="Calibri"/>
                <a:cs typeface="Calibri"/>
              </a:rPr>
              <a:t> </a:t>
            </a:r>
            <a:r>
              <a:rPr lang="fi-FI" sz="4800" dirty="0" err="1">
                <a:latin typeface="Calibri"/>
                <a:cs typeface="Calibri"/>
              </a:rPr>
              <a:t>servicestig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701" name="Identify the sort of group you want to interview. If you’re trying to learn something specific, organize the group so that you have the best chance at hearing it.…"/>
          <p:cNvSpPr txBox="1"/>
          <p:nvPr/>
        </p:nvSpPr>
        <p:spPr>
          <a:xfrm>
            <a:off x="539045" y="1158038"/>
            <a:ext cx="8255001" cy="545899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marL="228600" lvl="0" indent="-228600" defTabSz="9144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prstClr val="black"/>
                </a:solidFill>
                <a:latin typeface="Calibri"/>
                <a:cs typeface="Calibri"/>
              </a:rPr>
              <a:t>Använd en modell för att beskriva hur kunden för närvarande använder tjänsten eller  hur den fungerar eller uppfyller deras behov.</a:t>
            </a:r>
          </a:p>
          <a:p>
            <a:pPr marL="228600" lvl="0" indent="-228600" defTabSz="9144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prstClr val="black"/>
                </a:solidFill>
                <a:latin typeface="Calibri"/>
                <a:cs typeface="Calibri"/>
              </a:rPr>
              <a:t>Komplettera  med </a:t>
            </a:r>
            <a:r>
              <a:rPr lang="sv-SE" sz="2000" dirty="0">
                <a:solidFill>
                  <a:prstClr val="black"/>
                </a:solidFill>
              </a:rPr>
              <a:t>bakgrundsforskning</a:t>
            </a:r>
            <a:r>
              <a:rPr lang="sv-SE" sz="2000" dirty="0">
                <a:solidFill>
                  <a:prstClr val="black"/>
                </a:solidFill>
                <a:latin typeface="Calibri"/>
                <a:cs typeface="Calibri"/>
              </a:rPr>
              <a:t>, intervjuer och observationer du har gjort i</a:t>
            </a:r>
            <a:r>
              <a:rPr lang="sv-SE" sz="2000" dirty="0">
                <a:solidFill>
                  <a:prstClr val="black"/>
                </a:solidFill>
              </a:rPr>
              <a:t> canvasduken</a:t>
            </a:r>
            <a:endParaRPr lang="sv-SE"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28600" lvl="0" indent="-228600" defTabSz="9144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prstClr val="black"/>
                </a:solidFill>
                <a:latin typeface="Calibri"/>
                <a:cs typeface="Calibri"/>
              </a:rPr>
              <a:t>Komplettera enligt din förståelse, slutför stegen i kundens servicestig. </a:t>
            </a:r>
            <a:br>
              <a:rPr lang="sv-SE" sz="20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sv-SE" sz="2000" dirty="0">
                <a:solidFill>
                  <a:prstClr val="black"/>
                </a:solidFill>
                <a:latin typeface="Calibri"/>
                <a:cs typeface="Calibri"/>
              </a:rPr>
              <a:t>Sträva efter att göra det på grund av det värde som genereras av kunden.</a:t>
            </a:r>
          </a:p>
          <a:p>
            <a:pPr marL="228600" lvl="0" indent="-228600" defTabSz="9144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prstClr val="black"/>
                </a:solidFill>
                <a:latin typeface="Calibri"/>
                <a:cs typeface="Calibri"/>
              </a:rPr>
              <a:t>Lägg till kontaktpunkterna för tjänsten och fråga kunden i intervjun vilka problem som är förknippade med dem och varför. Servicestigen kan också beskrivas under intervjun tillsammans med kunden.</a:t>
            </a:r>
          </a:p>
          <a:p>
            <a:pPr marL="228600" lvl="0" indent="-228600" defTabSz="9144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prstClr val="black"/>
                </a:solidFill>
                <a:latin typeface="Calibri"/>
                <a:cs typeface="Calibri"/>
              </a:rPr>
              <a:t>Lista huvudaktörerna och deras roller relaterade till tillhandahållandet av tjänsten i varje steg av servicestigen.</a:t>
            </a:r>
          </a:p>
          <a:p>
            <a:pPr marL="228600" lvl="0" indent="-228600" defTabSz="9144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prstClr val="black"/>
                </a:solidFill>
                <a:latin typeface="Calibri"/>
                <a:cs typeface="Calibri"/>
              </a:rPr>
              <a:t>Registrera de förmodade problemen i olika skeden av servicestigen och eventuella förslag på förbättringar, samt de känslor som skapas av kunden vid olika kontaktpunkter.</a:t>
            </a:r>
            <a:endParaRPr lang="fi-FI" sz="20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02" name="RESURSSIT  Suggested Time…"/>
          <p:cNvSpPr txBox="1"/>
          <p:nvPr/>
        </p:nvSpPr>
        <p:spPr>
          <a:xfrm>
            <a:off x="9423630" y="1249570"/>
            <a:ext cx="2223609" cy="320087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t">
            <a:spAutoFit/>
          </a:bodyPr>
          <a:lstStyle/>
          <a:p>
            <a:pPr hangingPunct="0"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sz="2100" b="1" kern="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RESURS</a:t>
            </a:r>
            <a:br>
              <a:rPr sz="2100" b="1" kern="0" dirty="0">
                <a:solidFill>
                  <a:srgbClr val="333333"/>
                </a:solidFill>
                <a:latin typeface="Calibri"/>
                <a:cs typeface="Calibri"/>
              </a:rPr>
            </a:br>
            <a:br>
              <a:rPr sz="2100" b="1" kern="0" dirty="0">
                <a:solidFill>
                  <a:srgbClr val="333333"/>
                </a:solidFill>
                <a:latin typeface="Calibri"/>
                <a:cs typeface="Calibri"/>
              </a:rPr>
            </a:br>
            <a:r>
              <a:rPr lang="fi-FI" sz="1600" b="1" kern="0" dirty="0" err="1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Tid</a:t>
            </a:r>
            <a:endParaRPr lang="en-US" sz="1600" b="1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hangingPunct="0">
              <a:defRPr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fi-FI" kern="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60min.</a:t>
            </a:r>
            <a:endParaRPr kern="0" dirty="0">
              <a:solidFill>
                <a:srgbClr val="333333"/>
              </a:solidFill>
              <a:latin typeface="Calibri"/>
              <a:cs typeface="Calibri"/>
            </a:endParaRPr>
          </a:p>
          <a:p>
            <a:pPr hangingPunct="0">
              <a:defRPr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endParaRPr kern="0" dirty="0">
              <a:solidFill>
                <a:srgbClr val="333333"/>
              </a:solidFill>
              <a:latin typeface="Calibri"/>
              <a:cs typeface="Calibri"/>
            </a:endParaRPr>
          </a:p>
          <a:p>
            <a:pPr hangingPunct="0">
              <a:defRPr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fi-FI" b="1" kern="0" dirty="0" err="1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Material</a:t>
            </a:r>
            <a:endParaRPr b="1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hangingPunct="0">
              <a:defRPr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fi-FI" kern="0" dirty="0" err="1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Servicestig</a:t>
            </a:r>
            <a:r>
              <a:rPr lang="fi-FI" kern="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 </a:t>
            </a:r>
            <a:r>
              <a:rPr lang="fi-FI" kern="0" dirty="0" err="1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canvasduk</a:t>
            </a:r>
            <a:r>
              <a:rPr lang="fi-FI" kern="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, </a:t>
            </a:r>
            <a:r>
              <a:rPr lang="sv-FI" kern="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penna</a:t>
            </a:r>
            <a:endParaRPr kern="0" dirty="0">
              <a:solidFill>
                <a:srgbClr val="333333"/>
              </a:solidFill>
              <a:latin typeface="Calibri"/>
              <a:cs typeface="Calibri"/>
            </a:endParaRPr>
          </a:p>
          <a:p>
            <a:pPr hangingPunct="0">
              <a:defRPr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endParaRPr kern="0" dirty="0">
              <a:solidFill>
                <a:srgbClr val="333333"/>
              </a:solidFill>
              <a:latin typeface="Calibri"/>
              <a:cs typeface="Calibri"/>
            </a:endParaRPr>
          </a:p>
          <a:p>
            <a:pPr hangingPunct="0">
              <a:defRPr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fi-FI" b="1" kern="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Osallistujat</a:t>
            </a:r>
            <a:endParaRPr b="1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hangingPunct="0">
              <a:defRPr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fi-FI" kern="0" dirty="0">
                <a:solidFill>
                  <a:srgbClr val="333333"/>
                </a:solidFill>
                <a:latin typeface="Calibri"/>
                <a:cs typeface="Calibri"/>
                <a:sym typeface="Calibri-Bold"/>
              </a:rPr>
              <a:t>team</a:t>
            </a:r>
            <a:endParaRPr kern="0" dirty="0">
              <a:solidFill>
                <a:srgbClr val="333333"/>
              </a:solidFill>
              <a:latin typeface="Calibri"/>
              <a:cs typeface="Calibri"/>
              <a:sym typeface="Calibri-Bold"/>
            </a:endParaRPr>
          </a:p>
        </p:txBody>
      </p:sp>
    </p:spTree>
    <p:extLst>
      <p:ext uri="{BB962C8B-B14F-4D97-AF65-F5344CB8AC3E}">
        <p14:creationId xmlns:p14="http://schemas.microsoft.com/office/powerpoint/2010/main" val="423993399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3326279" y="3290502"/>
            <a:ext cx="6858001" cy="27699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SOTEPEDA247.FI</a:t>
            </a:r>
          </a:p>
        </p:txBody>
      </p:sp>
      <p:sp>
        <p:nvSpPr>
          <p:cNvPr id="7" name="object 2"/>
          <p:cNvSpPr/>
          <p:nvPr/>
        </p:nvSpPr>
        <p:spPr>
          <a:xfrm>
            <a:off x="255511" y="469862"/>
            <a:ext cx="2204495" cy="5796377"/>
          </a:xfrm>
          <a:custGeom>
            <a:avLst/>
            <a:gdLst/>
            <a:ahLst/>
            <a:cxnLst/>
            <a:rect l="l" t="t" r="r" b="b"/>
            <a:pathLst>
              <a:path w="3635375" h="9558655">
                <a:moveTo>
                  <a:pt x="0" y="0"/>
                </a:moveTo>
                <a:lnTo>
                  <a:pt x="3635219" y="0"/>
                </a:lnTo>
                <a:lnTo>
                  <a:pt x="3635219" y="9558106"/>
                </a:lnTo>
                <a:lnTo>
                  <a:pt x="0" y="9558106"/>
                </a:lnTo>
                <a:lnTo>
                  <a:pt x="0" y="0"/>
                </a:lnTo>
                <a:close/>
              </a:path>
            </a:pathLst>
          </a:custGeom>
          <a:solidFill>
            <a:srgbClr val="DCF0EE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  <a:latin typeface="Times 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2564661" y="937886"/>
            <a:ext cx="1570803" cy="701973"/>
          </a:xfrm>
          <a:custGeom>
            <a:avLst/>
            <a:gdLst/>
            <a:ahLst/>
            <a:cxnLst/>
            <a:rect l="l" t="t" r="r" b="b"/>
            <a:pathLst>
              <a:path w="2647315" h="1157605">
                <a:moveTo>
                  <a:pt x="0" y="0"/>
                </a:moveTo>
                <a:lnTo>
                  <a:pt x="2646798" y="0"/>
                </a:lnTo>
                <a:lnTo>
                  <a:pt x="2646798" y="1157095"/>
                </a:lnTo>
                <a:lnTo>
                  <a:pt x="0" y="1157095"/>
                </a:lnTo>
                <a:lnTo>
                  <a:pt x="0" y="0"/>
                </a:lnTo>
                <a:close/>
              </a:path>
            </a:pathLst>
          </a:custGeom>
          <a:solidFill>
            <a:srgbClr val="4ABFAB"/>
          </a:solidFill>
        </p:spPr>
        <p:txBody>
          <a:bodyPr wrap="square" lIns="0" tIns="0" rIns="0" bIns="0" rtlCol="0"/>
          <a:lstStyle/>
          <a:p>
            <a:endParaRPr sz="1092" dirty="0">
              <a:solidFill>
                <a:prstClr val="black"/>
              </a:solidFill>
              <a:latin typeface="Times 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2535112" y="469862"/>
            <a:ext cx="9085870" cy="406916"/>
          </a:xfrm>
          <a:custGeom>
            <a:avLst/>
            <a:gdLst/>
            <a:ahLst/>
            <a:cxnLst/>
            <a:rect l="l" t="t" r="r" b="b"/>
            <a:pathLst>
              <a:path w="2630804" h="567055">
                <a:moveTo>
                  <a:pt x="0" y="0"/>
                </a:moveTo>
                <a:lnTo>
                  <a:pt x="2630380" y="0"/>
                </a:lnTo>
                <a:lnTo>
                  <a:pt x="2630380" y="566872"/>
                </a:lnTo>
                <a:lnTo>
                  <a:pt x="0" y="566872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  <a:latin typeface="Times 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2530138" y="1686049"/>
            <a:ext cx="1605334" cy="961506"/>
          </a:xfrm>
          <a:custGeom>
            <a:avLst/>
            <a:gdLst/>
            <a:ahLst/>
            <a:cxnLst/>
            <a:rect l="l" t="t" r="r" b="b"/>
            <a:pathLst>
              <a:path w="2647315" h="1585595">
                <a:moveTo>
                  <a:pt x="0" y="0"/>
                </a:moveTo>
                <a:lnTo>
                  <a:pt x="2646788" y="0"/>
                </a:lnTo>
                <a:lnTo>
                  <a:pt x="2646788" y="1585365"/>
                </a:lnTo>
                <a:lnTo>
                  <a:pt x="0" y="1585365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  <a:latin typeface="Times "/>
            </a:endParaRPr>
          </a:p>
        </p:txBody>
      </p:sp>
      <p:sp>
        <p:nvSpPr>
          <p:cNvPr id="11" name="object 9"/>
          <p:cNvSpPr/>
          <p:nvPr/>
        </p:nvSpPr>
        <p:spPr>
          <a:xfrm>
            <a:off x="2530131" y="3417722"/>
            <a:ext cx="1605334" cy="1029278"/>
          </a:xfrm>
          <a:custGeom>
            <a:avLst/>
            <a:gdLst/>
            <a:ahLst/>
            <a:cxnLst/>
            <a:rect l="l" t="t" r="r" b="b"/>
            <a:pathLst>
              <a:path w="2647315" h="1697354">
                <a:moveTo>
                  <a:pt x="0" y="0"/>
                </a:moveTo>
                <a:lnTo>
                  <a:pt x="2646757" y="0"/>
                </a:lnTo>
                <a:lnTo>
                  <a:pt x="2646757" y="1697267"/>
                </a:lnTo>
                <a:lnTo>
                  <a:pt x="0" y="1697267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2530131" y="4498792"/>
            <a:ext cx="1605334" cy="837515"/>
          </a:xfrm>
          <a:custGeom>
            <a:avLst/>
            <a:gdLst/>
            <a:ahLst/>
            <a:cxnLst/>
            <a:rect l="l" t="t" r="r" b="b"/>
            <a:pathLst>
              <a:path w="2647315" h="1381125">
                <a:moveTo>
                  <a:pt x="0" y="0"/>
                </a:moveTo>
                <a:lnTo>
                  <a:pt x="2646809" y="0"/>
                </a:lnTo>
                <a:lnTo>
                  <a:pt x="2646809" y="1380638"/>
                </a:lnTo>
                <a:lnTo>
                  <a:pt x="0" y="1380638"/>
                </a:lnTo>
                <a:lnTo>
                  <a:pt x="0" y="0"/>
                </a:lnTo>
                <a:close/>
              </a:path>
            </a:pathLst>
          </a:custGeom>
          <a:solidFill>
            <a:srgbClr val="4ABFAB"/>
          </a:solidFill>
        </p:spPr>
        <p:txBody>
          <a:bodyPr wrap="square" lIns="0" tIns="0" rIns="0" bIns="0" rtlCol="0"/>
          <a:lstStyle/>
          <a:p>
            <a:endParaRPr sz="1092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30131" y="2699399"/>
            <a:ext cx="1605334" cy="663851"/>
          </a:xfrm>
          <a:custGeom>
            <a:avLst/>
            <a:gdLst/>
            <a:ahLst/>
            <a:cxnLst/>
            <a:rect l="l" t="t" r="r" b="b"/>
            <a:pathLst>
              <a:path w="2647315" h="1094739">
                <a:moveTo>
                  <a:pt x="0" y="0"/>
                </a:moveTo>
                <a:lnTo>
                  <a:pt x="2646767" y="0"/>
                </a:lnTo>
                <a:lnTo>
                  <a:pt x="2646767" y="1094710"/>
                </a:lnTo>
                <a:lnTo>
                  <a:pt x="0" y="1094710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2530130" y="5397415"/>
            <a:ext cx="1605334" cy="899126"/>
          </a:xfrm>
          <a:custGeom>
            <a:avLst/>
            <a:gdLst/>
            <a:ahLst/>
            <a:cxnLst/>
            <a:rect l="l" t="t" r="r" b="b"/>
            <a:pathLst>
              <a:path w="2647315" h="1482725">
                <a:moveTo>
                  <a:pt x="0" y="0"/>
                </a:moveTo>
                <a:lnTo>
                  <a:pt x="2646809" y="0"/>
                </a:lnTo>
                <a:lnTo>
                  <a:pt x="2646809" y="1482708"/>
                </a:lnTo>
                <a:lnTo>
                  <a:pt x="0" y="1482708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sz="1092" dirty="0">
              <a:solidFill>
                <a:prstClr val="black"/>
              </a:solidFill>
              <a:latin typeface="Times "/>
            </a:endParaRPr>
          </a:p>
        </p:txBody>
      </p:sp>
      <p:sp>
        <p:nvSpPr>
          <p:cNvPr id="15" name="object 17"/>
          <p:cNvSpPr txBox="1">
            <a:spLocks/>
          </p:cNvSpPr>
          <p:nvPr/>
        </p:nvSpPr>
        <p:spPr>
          <a:xfrm>
            <a:off x="322085" y="605557"/>
            <a:ext cx="1904940" cy="770093"/>
          </a:xfrm>
          <a:prstGeom prst="rect">
            <a:avLst/>
          </a:prstGeom>
        </p:spPr>
        <p:txBody>
          <a:bodyPr vert="horz" wrap="square" lIns="0" tIns="6931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marR="3081">
              <a:lnSpc>
                <a:spcPct val="101400"/>
              </a:lnSpc>
              <a:spcBef>
                <a:spcPts val="55"/>
              </a:spcBef>
            </a:pPr>
            <a:r>
              <a:rPr lang="fi-FI" sz="1668" spc="21" dirty="0" err="1">
                <a:solidFill>
                  <a:srgbClr val="5A28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Kundens</a:t>
            </a:r>
            <a:r>
              <a:rPr lang="fi-FI" sz="1668" spc="21" dirty="0">
                <a:solidFill>
                  <a:srgbClr val="5A28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68" spc="21" dirty="0" err="1">
                <a:solidFill>
                  <a:srgbClr val="5A28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servicestig</a:t>
            </a:r>
            <a:r>
              <a:rPr lang="fi-FI" sz="1668" spc="21" dirty="0">
                <a:solidFill>
                  <a:srgbClr val="5A28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sv-SE" sz="1668" spc="21" dirty="0">
                <a:solidFill>
                  <a:srgbClr val="5A28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668" spc="21" dirty="0">
                <a:solidFill>
                  <a:srgbClr val="5A28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beskrivning av det aktuella läget</a:t>
            </a:r>
            <a:endParaRPr lang="fi-FI" sz="166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8"/>
          <p:cNvSpPr txBox="1"/>
          <p:nvPr/>
        </p:nvSpPr>
        <p:spPr>
          <a:xfrm>
            <a:off x="329221" y="1598896"/>
            <a:ext cx="2130785" cy="130004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0" defTabSz="914400" eaLnBrk="1" fontAlgn="auto" latinLnBrk="0" hangingPunct="1">
              <a:lnSpc>
                <a:spcPct val="100000"/>
              </a:lnSpc>
              <a:spcBef>
                <a:spcPts val="10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0" cap="none" spc="6" normalizeH="0" baseline="0" noProof="0" dirty="0">
                <a:ln>
                  <a:noFill/>
                </a:ln>
                <a:solidFill>
                  <a:srgbClr val="5A287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Använd den här servicemodellen för att beskriva hur kunden för närvarande använder tjänsten, arbetar eller uppfyller deras behov, baserat på bakgrundsforskning, intervjuer och observationer</a:t>
            </a:r>
            <a:r>
              <a:rPr kumimoji="0" lang="fi-FI" sz="1200" b="0" i="0" u="none" strike="noStrike" kern="0" cap="none" spc="6" normalizeH="0" baseline="0" noProof="0" dirty="0">
                <a:ln>
                  <a:noFill/>
                </a:ln>
                <a:solidFill>
                  <a:srgbClr val="5A287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20"/>
          <p:cNvSpPr txBox="1"/>
          <p:nvPr/>
        </p:nvSpPr>
        <p:spPr>
          <a:xfrm>
            <a:off x="329754" y="3259945"/>
            <a:ext cx="1425124" cy="75227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7" b="0" i="0" u="none" strike="noStrike" kern="0" cap="none" spc="18" normalizeH="0" baseline="0" noProof="0" dirty="0">
                <a:ln>
                  <a:noFill/>
                </a:ln>
                <a:solidFill>
                  <a:srgbClr val="4ABFA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endParaRPr kumimoji="0" sz="160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10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3" normalizeH="0" baseline="0" noProof="0" dirty="0" err="1">
                <a:ln>
                  <a:noFill/>
                </a:ln>
                <a:solidFill>
                  <a:srgbClr val="6E53A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Demografiska</a:t>
            </a:r>
            <a:r>
              <a:rPr kumimoji="0" lang="fi-FI" sz="1200" b="0" i="0" u="none" strike="noStrike" kern="0" cap="none" spc="3" normalizeH="0" baseline="0" noProof="0" dirty="0">
                <a:ln>
                  <a:noFill/>
                </a:ln>
                <a:solidFill>
                  <a:srgbClr val="6E53A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i-FI" sz="1200" b="0" i="0" u="none" strike="noStrike" kern="0" cap="none" spc="3" normalizeH="0" baseline="0" noProof="0" dirty="0" err="1">
                <a:ln>
                  <a:noFill/>
                </a:ln>
                <a:solidFill>
                  <a:srgbClr val="6E53A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uppgifter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21"/>
          <p:cNvSpPr txBox="1"/>
          <p:nvPr/>
        </p:nvSpPr>
        <p:spPr>
          <a:xfrm>
            <a:off x="311346" y="4350779"/>
            <a:ext cx="1594042" cy="377108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0" cap="none" spc="3" normalizeH="0" baseline="0" noProof="0" dirty="0">
                <a:ln>
                  <a:noFill/>
                </a:ln>
                <a:solidFill>
                  <a:srgbClr val="6E53A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Vad man siktar på, hoppas på</a:t>
            </a:r>
            <a:r>
              <a:rPr kumimoji="0" lang="fi-FI" sz="1200" b="0" i="0" u="none" strike="noStrike" kern="0" cap="none" spc="3" normalizeH="0" baseline="0" noProof="0" dirty="0">
                <a:ln>
                  <a:noFill/>
                </a:ln>
                <a:solidFill>
                  <a:srgbClr val="6E53A3"/>
                </a:solidFill>
                <a:effectLst/>
                <a:uLnTx/>
                <a:uFillTx/>
              </a:rPr>
              <a:t>?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object 22"/>
          <p:cNvSpPr txBox="1"/>
          <p:nvPr/>
        </p:nvSpPr>
        <p:spPr>
          <a:xfrm>
            <a:off x="350942" y="4810009"/>
            <a:ext cx="1418520" cy="192442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 err="1">
                <a:ln>
                  <a:noFill/>
                </a:ln>
                <a:solidFill>
                  <a:srgbClr val="6E53A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Vad</a:t>
            </a: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6E53A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i-FI" sz="1200" b="0" i="0" u="none" strike="noStrike" kern="0" cap="none" spc="0" normalizeH="0" baseline="0" noProof="0" dirty="0" err="1">
                <a:ln>
                  <a:noFill/>
                </a:ln>
                <a:solidFill>
                  <a:srgbClr val="6E53A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frustrerar</a:t>
            </a: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6E53A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3"/>
          <p:cNvSpPr txBox="1"/>
          <p:nvPr/>
        </p:nvSpPr>
        <p:spPr>
          <a:xfrm>
            <a:off x="311346" y="5108702"/>
            <a:ext cx="1682942" cy="192442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9" normalizeH="0" baseline="0" noProof="0" dirty="0" err="1">
                <a:ln>
                  <a:noFill/>
                </a:ln>
                <a:solidFill>
                  <a:srgbClr val="6E53A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Vad</a:t>
            </a:r>
            <a:r>
              <a:rPr kumimoji="0" lang="fi-FI" sz="1200" b="0" i="0" u="none" strike="noStrike" kern="0" cap="none" spc="9" normalizeH="0" baseline="0" noProof="0" dirty="0">
                <a:ln>
                  <a:noFill/>
                </a:ln>
                <a:solidFill>
                  <a:srgbClr val="6E53A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i-FI" sz="1200" b="0" i="0" u="none" strike="noStrike" kern="0" cap="none" spc="9" normalizeH="0" baseline="0" noProof="0" dirty="0" err="1">
                <a:ln>
                  <a:noFill/>
                </a:ln>
                <a:solidFill>
                  <a:srgbClr val="6E53A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motiverar</a:t>
            </a:r>
            <a:r>
              <a:rPr kumimoji="0" lang="fi-FI" sz="1200" b="0" i="0" u="none" strike="noStrike" kern="0" cap="none" spc="9" normalizeH="0" baseline="0" noProof="0" dirty="0">
                <a:ln>
                  <a:noFill/>
                </a:ln>
                <a:solidFill>
                  <a:srgbClr val="6E53A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7"/>
          <p:cNvSpPr txBox="1"/>
          <p:nvPr/>
        </p:nvSpPr>
        <p:spPr>
          <a:xfrm>
            <a:off x="2670324" y="1160003"/>
            <a:ext cx="1253957" cy="378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2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Servicestigens</a:t>
            </a:r>
            <a:r>
              <a:rPr kumimoji="0" lang="fi-FI" sz="1200" b="0" i="0" u="none" strike="noStrike" kern="0" cap="none" spc="2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i-FI" sz="1200" b="0" i="0" u="none" strike="noStrike" kern="0" cap="none" spc="2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delar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28"/>
          <p:cNvSpPr txBox="1"/>
          <p:nvPr/>
        </p:nvSpPr>
        <p:spPr>
          <a:xfrm>
            <a:off x="2564661" y="2084832"/>
            <a:ext cx="1489970" cy="19399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21" normalizeH="0" baseline="0" noProof="0" dirty="0" err="1">
                <a:ln>
                  <a:noFill/>
                </a:ln>
                <a:solidFill>
                  <a:srgbClr val="6E53A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Kontaktpunkter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29"/>
          <p:cNvSpPr txBox="1"/>
          <p:nvPr/>
        </p:nvSpPr>
        <p:spPr>
          <a:xfrm>
            <a:off x="2806177" y="2926444"/>
            <a:ext cx="903432" cy="19399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0" spc="21" dirty="0" err="1">
                <a:solidFill>
                  <a:srgbClr val="6E53A3"/>
                </a:solidFill>
              </a:rPr>
              <a:t>Aktörer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object 30"/>
          <p:cNvSpPr txBox="1"/>
          <p:nvPr/>
        </p:nvSpPr>
        <p:spPr>
          <a:xfrm>
            <a:off x="2670324" y="3783097"/>
            <a:ext cx="1384307" cy="378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9" normalizeH="0" baseline="0" noProof="0" dirty="0" err="1">
                <a:ln>
                  <a:noFill/>
                </a:ln>
                <a:solidFill>
                  <a:srgbClr val="6E53A3"/>
                </a:solidFill>
                <a:effectLst/>
                <a:uLnTx/>
                <a:uFillTx/>
              </a:rPr>
              <a:t>Observerade</a:t>
            </a:r>
            <a:r>
              <a:rPr kumimoji="0" lang="fi-FI" sz="1200" b="0" i="0" u="none" strike="noStrike" kern="0" cap="none" spc="9" normalizeH="0" baseline="0" noProof="0" dirty="0">
                <a:ln>
                  <a:noFill/>
                </a:ln>
                <a:solidFill>
                  <a:srgbClr val="6E53A3"/>
                </a:solidFill>
                <a:effectLst/>
                <a:uLnTx/>
                <a:uFillTx/>
              </a:rPr>
              <a:t> </a:t>
            </a:r>
            <a:r>
              <a:rPr kumimoji="0" lang="fi-FI" sz="1200" b="0" i="0" u="none" strike="noStrike" kern="0" cap="none" spc="9" normalizeH="0" baseline="0" noProof="0" dirty="0" err="1">
                <a:ln>
                  <a:noFill/>
                </a:ln>
                <a:solidFill>
                  <a:srgbClr val="6E53A3"/>
                </a:solidFill>
                <a:effectLst/>
                <a:uLnTx/>
                <a:uFillTx/>
              </a:rPr>
              <a:t>problempunkter</a:t>
            </a:r>
            <a:endParaRPr kumimoji="0" sz="100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object 31"/>
          <p:cNvSpPr txBox="1"/>
          <p:nvPr/>
        </p:nvSpPr>
        <p:spPr>
          <a:xfrm>
            <a:off x="2540853" y="4788498"/>
            <a:ext cx="1711970" cy="19399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27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Förbättrinsgförslag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object 32"/>
          <p:cNvSpPr txBox="1"/>
          <p:nvPr/>
        </p:nvSpPr>
        <p:spPr>
          <a:xfrm>
            <a:off x="2725615" y="5506794"/>
            <a:ext cx="1273723" cy="19399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15" normalizeH="0" baseline="0" noProof="0" dirty="0" err="1">
                <a:ln>
                  <a:noFill/>
                </a:ln>
                <a:solidFill>
                  <a:srgbClr val="6E53A3"/>
                </a:solidFill>
                <a:effectLst/>
                <a:uLnTx/>
                <a:uFillTx/>
              </a:rPr>
              <a:t>Känslor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object 4"/>
          <p:cNvSpPr/>
          <p:nvPr/>
        </p:nvSpPr>
        <p:spPr>
          <a:xfrm>
            <a:off x="4172897" y="934755"/>
            <a:ext cx="7891898" cy="706593"/>
          </a:xfrm>
          <a:custGeom>
            <a:avLst/>
            <a:gdLst/>
            <a:ahLst/>
            <a:cxnLst/>
            <a:rect l="l" t="t" r="r" b="b"/>
            <a:pathLst>
              <a:path w="13014325" h="1165225">
                <a:moveTo>
                  <a:pt x="0" y="0"/>
                </a:moveTo>
                <a:lnTo>
                  <a:pt x="13013970" y="0"/>
                </a:lnTo>
                <a:lnTo>
                  <a:pt x="13013970" y="1165179"/>
                </a:lnTo>
                <a:lnTo>
                  <a:pt x="0" y="1165179"/>
                </a:lnTo>
                <a:lnTo>
                  <a:pt x="0" y="0"/>
                </a:lnTo>
                <a:close/>
              </a:path>
            </a:pathLst>
          </a:custGeom>
          <a:solidFill>
            <a:srgbClr val="4ABFAB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  <a:latin typeface="Times "/>
            </a:endParaRPr>
          </a:p>
        </p:txBody>
      </p:sp>
      <p:sp>
        <p:nvSpPr>
          <p:cNvPr id="30" name="object 6"/>
          <p:cNvSpPr/>
          <p:nvPr/>
        </p:nvSpPr>
        <p:spPr>
          <a:xfrm>
            <a:off x="4172897" y="1685985"/>
            <a:ext cx="7888817" cy="961506"/>
          </a:xfrm>
          <a:custGeom>
            <a:avLst/>
            <a:gdLst/>
            <a:ahLst/>
            <a:cxnLst/>
            <a:rect l="l" t="t" r="r" b="b"/>
            <a:pathLst>
              <a:path w="13009244" h="1585595">
                <a:moveTo>
                  <a:pt x="0" y="0"/>
                </a:moveTo>
                <a:lnTo>
                  <a:pt x="13008713" y="0"/>
                </a:lnTo>
                <a:lnTo>
                  <a:pt x="13008713" y="1585365"/>
                </a:lnTo>
                <a:lnTo>
                  <a:pt x="0" y="1585365"/>
                </a:lnTo>
                <a:lnTo>
                  <a:pt x="0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  <a:latin typeface="Times "/>
            </a:endParaRPr>
          </a:p>
        </p:txBody>
      </p:sp>
      <p:sp>
        <p:nvSpPr>
          <p:cNvPr id="31" name="object 7"/>
          <p:cNvSpPr/>
          <p:nvPr/>
        </p:nvSpPr>
        <p:spPr>
          <a:xfrm>
            <a:off x="4172897" y="534426"/>
            <a:ext cx="7884582" cy="340782"/>
          </a:xfrm>
          <a:custGeom>
            <a:avLst/>
            <a:gdLst/>
            <a:ahLst/>
            <a:cxnLst/>
            <a:rect l="l" t="t" r="r" b="b"/>
            <a:pathLst>
              <a:path w="13002260" h="561975">
                <a:moveTo>
                  <a:pt x="0" y="0"/>
                </a:moveTo>
                <a:lnTo>
                  <a:pt x="13002211" y="0"/>
                </a:lnTo>
                <a:lnTo>
                  <a:pt x="13002211" y="561888"/>
                </a:lnTo>
                <a:lnTo>
                  <a:pt x="0" y="561888"/>
                </a:lnTo>
                <a:lnTo>
                  <a:pt x="0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  <a:latin typeface="Times "/>
            </a:endParaRPr>
          </a:p>
        </p:txBody>
      </p:sp>
      <p:sp>
        <p:nvSpPr>
          <p:cNvPr id="32" name="object 11"/>
          <p:cNvSpPr/>
          <p:nvPr/>
        </p:nvSpPr>
        <p:spPr>
          <a:xfrm>
            <a:off x="4172897" y="3419828"/>
            <a:ext cx="7888817" cy="1027352"/>
          </a:xfrm>
          <a:custGeom>
            <a:avLst/>
            <a:gdLst/>
            <a:ahLst/>
            <a:cxnLst/>
            <a:rect l="l" t="t" r="r" b="b"/>
            <a:pathLst>
              <a:path w="13009244" h="1694179">
                <a:moveTo>
                  <a:pt x="0" y="0"/>
                </a:moveTo>
                <a:lnTo>
                  <a:pt x="13008713" y="0"/>
                </a:lnTo>
                <a:lnTo>
                  <a:pt x="13008713" y="1693718"/>
                </a:lnTo>
                <a:lnTo>
                  <a:pt x="0" y="1693718"/>
                </a:lnTo>
                <a:lnTo>
                  <a:pt x="0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  <a:latin typeface="Times "/>
            </a:endParaRPr>
          </a:p>
        </p:txBody>
      </p:sp>
      <p:sp>
        <p:nvSpPr>
          <p:cNvPr id="33" name="object 12"/>
          <p:cNvSpPr/>
          <p:nvPr/>
        </p:nvSpPr>
        <p:spPr>
          <a:xfrm>
            <a:off x="4172897" y="4505272"/>
            <a:ext cx="7888817" cy="834050"/>
          </a:xfrm>
          <a:custGeom>
            <a:avLst/>
            <a:gdLst/>
            <a:ahLst/>
            <a:cxnLst/>
            <a:rect l="l" t="t" r="r" b="b"/>
            <a:pathLst>
              <a:path w="13009244" h="1375409">
                <a:moveTo>
                  <a:pt x="0" y="0"/>
                </a:moveTo>
                <a:lnTo>
                  <a:pt x="13008692" y="0"/>
                </a:lnTo>
                <a:lnTo>
                  <a:pt x="13008692" y="1375277"/>
                </a:lnTo>
                <a:lnTo>
                  <a:pt x="0" y="1375277"/>
                </a:lnTo>
                <a:lnTo>
                  <a:pt x="0" y="0"/>
                </a:lnTo>
                <a:close/>
              </a:path>
            </a:pathLst>
          </a:custGeom>
          <a:solidFill>
            <a:srgbClr val="4ABFAB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  <a:latin typeface="Times "/>
            </a:endParaRPr>
          </a:p>
        </p:txBody>
      </p:sp>
      <p:sp>
        <p:nvSpPr>
          <p:cNvPr id="34" name="object 14"/>
          <p:cNvSpPr/>
          <p:nvPr/>
        </p:nvSpPr>
        <p:spPr>
          <a:xfrm>
            <a:off x="4172897" y="2696354"/>
            <a:ext cx="7888817" cy="671553"/>
          </a:xfrm>
          <a:custGeom>
            <a:avLst/>
            <a:gdLst/>
            <a:ahLst/>
            <a:cxnLst/>
            <a:rect l="l" t="t" r="r" b="b"/>
            <a:pathLst>
              <a:path w="13009244" h="1107439">
                <a:moveTo>
                  <a:pt x="0" y="0"/>
                </a:moveTo>
                <a:lnTo>
                  <a:pt x="13008692" y="0"/>
                </a:lnTo>
                <a:lnTo>
                  <a:pt x="13008692" y="1107400"/>
                </a:lnTo>
                <a:lnTo>
                  <a:pt x="0" y="1107400"/>
                </a:lnTo>
                <a:lnTo>
                  <a:pt x="0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  <a:latin typeface="Times "/>
            </a:endParaRPr>
          </a:p>
        </p:txBody>
      </p:sp>
      <p:sp>
        <p:nvSpPr>
          <p:cNvPr id="35" name="object 16"/>
          <p:cNvSpPr/>
          <p:nvPr/>
        </p:nvSpPr>
        <p:spPr>
          <a:xfrm>
            <a:off x="4174490" y="5397612"/>
            <a:ext cx="7888817" cy="899126"/>
          </a:xfrm>
          <a:custGeom>
            <a:avLst/>
            <a:gdLst/>
            <a:ahLst/>
            <a:cxnLst/>
            <a:rect l="l" t="t" r="r" b="b"/>
            <a:pathLst>
              <a:path w="13009244" h="1482725">
                <a:moveTo>
                  <a:pt x="0" y="0"/>
                </a:moveTo>
                <a:lnTo>
                  <a:pt x="13008713" y="0"/>
                </a:lnTo>
                <a:lnTo>
                  <a:pt x="13008713" y="1482708"/>
                </a:lnTo>
                <a:lnTo>
                  <a:pt x="0" y="1482708"/>
                </a:lnTo>
                <a:lnTo>
                  <a:pt x="0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  <a:latin typeface="Times 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65700" y="317500"/>
            <a:ext cx="2189119" cy="61554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7" tIns="91437" rIns="91437" bIns="91437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i-FI" sz="2800" dirty="0" err="1">
                <a:solidFill>
                  <a:srgbClr val="FF0000"/>
                </a:solidFill>
                <a:sym typeface="Calibri"/>
              </a:rPr>
              <a:t>Modellbotten</a:t>
            </a:r>
            <a:endParaRPr kumimoji="0" lang="fi-FI" sz="2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06732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3326279" y="3290502"/>
            <a:ext cx="6858001" cy="27699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SOTEPEDA247.FI</a:t>
            </a:r>
          </a:p>
        </p:txBody>
      </p:sp>
      <p:sp>
        <p:nvSpPr>
          <p:cNvPr id="688" name="Ryhmähaastattelu"/>
          <p:cNvSpPr txBox="1">
            <a:spLocks noGrp="1"/>
          </p:cNvSpPr>
          <p:nvPr>
            <p:ph type="title"/>
          </p:nvPr>
        </p:nvSpPr>
        <p:spPr>
          <a:xfrm>
            <a:off x="241221" y="570568"/>
            <a:ext cx="11113911" cy="953431"/>
          </a:xfrm>
          <a:prstGeom prst="rect">
            <a:avLst/>
          </a:prstGeom>
        </p:spPr>
        <p:txBody>
          <a:bodyPr lIns="45720" tIns="45720" rIns="45720" bIns="45720" anchor="ctr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4800" dirty="0" err="1">
                <a:latin typeface="Calibri"/>
                <a:cs typeface="Calibri"/>
              </a:rPr>
              <a:t>Källor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045" y="1523999"/>
            <a:ext cx="84963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i-FI" sz="2400" dirty="0" err="1">
                <a:latin typeface="Calibri"/>
                <a:ea typeface="Times New Roman" panose="02020603050405020304" pitchFamily="18" charset="0"/>
                <a:cs typeface="Calibri"/>
              </a:rPr>
              <a:t>Tuulaniemi</a:t>
            </a:r>
            <a:r>
              <a:rPr lang="fi-FI" sz="2400" dirty="0">
                <a:latin typeface="Calibri"/>
                <a:ea typeface="Times New Roman" panose="02020603050405020304" pitchFamily="18" charset="0"/>
                <a:cs typeface="Calibri"/>
              </a:rPr>
              <a:t>, J. 2011. </a:t>
            </a:r>
            <a:r>
              <a:rPr lang="fi-FI" sz="2400" dirty="0" err="1">
                <a:latin typeface="Calibri"/>
                <a:ea typeface="Times New Roman" panose="02020603050405020304" pitchFamily="18" charset="0"/>
                <a:cs typeface="Calibri"/>
              </a:rPr>
              <a:t>Palvelumuotoilu.Helsinki</a:t>
            </a:r>
            <a:r>
              <a:rPr lang="fi-FI" sz="2400" dirty="0">
                <a:latin typeface="Calibri"/>
                <a:ea typeface="Times New Roman" panose="02020603050405020304" pitchFamily="18" charset="0"/>
                <a:cs typeface="Calibri"/>
              </a:rPr>
              <a:t>: Talentum Media.</a:t>
            </a:r>
          </a:p>
        </p:txBody>
      </p:sp>
    </p:spTree>
    <p:extLst>
      <p:ext uri="{BB962C8B-B14F-4D97-AF65-F5344CB8AC3E}">
        <p14:creationId xmlns:p14="http://schemas.microsoft.com/office/powerpoint/2010/main" val="24947848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3326279" y="3290502"/>
            <a:ext cx="6858001" cy="27699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SOTEPEDA247.FI</a:t>
            </a:r>
          </a:p>
        </p:txBody>
      </p:sp>
      <p:sp>
        <p:nvSpPr>
          <p:cNvPr id="688" name="Ryhmähaastattelu"/>
          <p:cNvSpPr txBox="1">
            <a:spLocks noGrp="1"/>
          </p:cNvSpPr>
          <p:nvPr>
            <p:ph type="title"/>
          </p:nvPr>
        </p:nvSpPr>
        <p:spPr>
          <a:xfrm>
            <a:off x="539045" y="476750"/>
            <a:ext cx="11113911" cy="953431"/>
          </a:xfrm>
          <a:prstGeom prst="rect">
            <a:avLst/>
          </a:prstGeom>
        </p:spPr>
        <p:txBody>
          <a:bodyPr lIns="45720" tIns="45720" rIns="45720" bIns="45720" anchor="ctr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4800" dirty="0" err="1">
                <a:latin typeface="Calibri"/>
                <a:cs typeface="Calibri"/>
              </a:rPr>
              <a:t>Interprofessionell</a:t>
            </a:r>
            <a:r>
              <a:rPr lang="fi-FI" sz="4800" dirty="0">
                <a:latin typeface="Calibri"/>
                <a:cs typeface="Calibri"/>
              </a:rPr>
              <a:t> </a:t>
            </a:r>
            <a:r>
              <a:rPr lang="fi-FI" sz="4800" dirty="0" err="1">
                <a:latin typeface="Calibri"/>
                <a:cs typeface="Calibri"/>
              </a:rPr>
              <a:t>arbetsgrupp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9866" y="1593467"/>
            <a:ext cx="6096000" cy="4421723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Sini Eloranta, Turun amk </a:t>
            </a:r>
            <a:endParaRPr lang="en-US"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Päivi Erkko, Turun amk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Päivi Harmoinen, Laurea-amk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Minna Huhtala, </a:t>
            </a:r>
            <a:r>
              <a:rPr lang="fi-FI" sz="2000" dirty="0" err="1">
                <a:solidFill>
                  <a:prstClr val="black"/>
                </a:solidFill>
                <a:latin typeface="Calibri"/>
                <a:cs typeface="Calibri"/>
              </a:rPr>
              <a:t>Samk</a:t>
            </a: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 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Antti Kares, Savonia-amk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Heli Lepistö, </a:t>
            </a:r>
            <a:r>
              <a:rPr lang="fi-FI" sz="2000" dirty="0" err="1">
                <a:solidFill>
                  <a:prstClr val="black"/>
                </a:solidFill>
                <a:latin typeface="Calibri"/>
                <a:cs typeface="Calibri"/>
              </a:rPr>
              <a:t>Samk</a:t>
            </a:r>
            <a:endParaRPr lang="fi-FI"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Anna-Leena Ruotsalainen, Savonia-amk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Suvi Salminen, </a:t>
            </a:r>
            <a:r>
              <a:rPr lang="fi-FI" sz="2000" dirty="0" err="1">
                <a:solidFill>
                  <a:prstClr val="black"/>
                </a:solidFill>
                <a:latin typeface="Calibri"/>
                <a:cs typeface="Calibri"/>
              </a:rPr>
              <a:t>Jamk</a:t>
            </a: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 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Timo Sirviö, Savonia-amk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Sirkku Säätelä, Novia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Mervi Vuolas, Turun amk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805FE1B-D0FD-4C7F-A280-92AF0D854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582" y="1317171"/>
            <a:ext cx="148762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2500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48409D2-F04A-427B-B501-390BAC243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22" y="1164254"/>
            <a:ext cx="10431234" cy="444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2195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67814AFEDA2954295F769136A6C3594" ma:contentTypeVersion="14" ma:contentTypeDescription="Skapa ett nytt dokument." ma:contentTypeScope="" ma:versionID="f9fea0f760f45ad2161a07f869963720">
  <xsd:schema xmlns:xsd="http://www.w3.org/2001/XMLSchema" xmlns:xs="http://www.w3.org/2001/XMLSchema" xmlns:p="http://schemas.microsoft.com/office/2006/metadata/properties" xmlns:ns1="http://schemas.microsoft.com/sharepoint/v3" xmlns:ns3="c43ae578-4bfb-4cdb-b6ed-ba9f384d8ebe" xmlns:ns4="eb8212f7-85c6-4e07-bc75-3ac44a0b0266" targetNamespace="http://schemas.microsoft.com/office/2006/metadata/properties" ma:root="true" ma:fieldsID="701ec28cea02a56b94ba00c4cb63dbae" ns1:_="" ns3:_="" ns4:_="">
    <xsd:import namespace="http://schemas.microsoft.com/sharepoint/v3"/>
    <xsd:import namespace="c43ae578-4bfb-4cdb-b6ed-ba9f384d8ebe"/>
    <xsd:import namespace="eb8212f7-85c6-4e07-bc75-3ac44a0b026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Egenskaper för enhetlig efterlevnadsprincip" ma:description="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Gränssnittsåtgärd för enhetlig efterlevnadsprincip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ae578-4bfb-4cdb-b6ed-ba9f384d8e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212f7-85c6-4e07-bc75-3ac44a0b02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55F5B3E-995E-4059-AA11-F1351B003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43ae578-4bfb-4cdb-b6ed-ba9f384d8ebe"/>
    <ds:schemaRef ds:uri="eb8212f7-85c6-4e07-bc75-3ac44a0b02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6DA086-1CF5-4549-8CF8-3CCE6F4C3F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F56741-7EF6-4702-8F14-9DCF0CFAB991}">
  <ds:schemaRefs>
    <ds:schemaRef ds:uri="http://schemas.microsoft.com/sharepoint/v3"/>
    <ds:schemaRef ds:uri="http://purl.org/dc/terms/"/>
    <ds:schemaRef ds:uri="http://schemas.microsoft.com/office/infopath/2007/PartnerControls"/>
    <ds:schemaRef ds:uri="http://schemas.microsoft.com/office/2006/documentManagement/types"/>
    <ds:schemaRef ds:uri="eb8212f7-85c6-4e07-bc75-3ac44a0b0266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c43ae578-4bfb-4cdb-b6ed-ba9f384d8eb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10569</TotalTime>
  <Words>541</Words>
  <Application>Microsoft Office PowerPoint</Application>
  <PresentationFormat>Bredbild</PresentationFormat>
  <Paragraphs>73</Paragraphs>
  <Slides>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25" baseType="lpstr">
      <vt:lpstr>Arial</vt:lpstr>
      <vt:lpstr>Arial Black</vt:lpstr>
      <vt:lpstr>Arial Narrow</vt:lpstr>
      <vt:lpstr>Avenir Black</vt:lpstr>
      <vt:lpstr>Avenir Book</vt:lpstr>
      <vt:lpstr>Calibri</vt:lpstr>
      <vt:lpstr>Calibri Light</vt:lpstr>
      <vt:lpstr>Century Gothic</vt:lpstr>
      <vt:lpstr>Futura</vt:lpstr>
      <vt:lpstr>Futura Bold</vt:lpstr>
      <vt:lpstr>Gill Sans</vt:lpstr>
      <vt:lpstr>Helvetica</vt:lpstr>
      <vt:lpstr>Tahoma</vt:lpstr>
      <vt:lpstr>Times </vt:lpstr>
      <vt:lpstr>Times New Roman</vt:lpstr>
      <vt:lpstr>1_Office Theme</vt:lpstr>
      <vt:lpstr>PowerPoint-presentation</vt:lpstr>
      <vt:lpstr>Servicestig</vt:lpstr>
      <vt:lpstr>Servicestigens uppbyggnad</vt:lpstr>
      <vt:lpstr>Servicestigens delar</vt:lpstr>
      <vt:lpstr>Uppgift: Nuvarande servicestig</vt:lpstr>
      <vt:lpstr>PowerPoint-presentation</vt:lpstr>
      <vt:lpstr>Källor</vt:lpstr>
      <vt:lpstr>Interprofessionell arbetsgrupp</vt:lpstr>
      <vt:lpstr>PowerPoint-presentation</vt:lpstr>
    </vt:vector>
  </TitlesOfParts>
  <Company>Laurea-ammattikorkeakoulu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Heini Änkö</dc:creator>
  <cp:lastModifiedBy>Sirkku Säätelä</cp:lastModifiedBy>
  <cp:revision>258</cp:revision>
  <dcterms:created xsi:type="dcterms:W3CDTF">2018-11-08T08:11:48Z</dcterms:created>
  <dcterms:modified xsi:type="dcterms:W3CDTF">2020-10-28T07:39:55Z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0x010100767814AFEDA2954295F769136A6C3594</vt:lpwstr>
  </property>
</Properties>
</file>