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12"/>
  </p:notesMasterIdLst>
  <p:sldIdLst>
    <p:sldId id="256" r:id="rId5"/>
    <p:sldId id="307" r:id="rId6"/>
    <p:sldId id="308" r:id="rId7"/>
    <p:sldId id="309" r:id="rId8"/>
    <p:sldId id="310" r:id="rId9"/>
    <p:sldId id="31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49FCB-3B84-4149-9222-63EEBD968F19}" v="3" dt="2020-10-28T07:41:49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5" autoAdjust="0"/>
    <p:restoredTop sz="79712" autoAdjust="0"/>
  </p:normalViewPr>
  <p:slideViewPr>
    <p:cSldViewPr snapToGrid="0">
      <p:cViewPr varScale="1">
        <p:scale>
          <a:sx n="91" d="100"/>
          <a:sy n="91" d="100"/>
        </p:scale>
        <p:origin x="115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kku Säätelä" userId="dca27739-8b94-4cb3-bb4e-a84d30c15452" providerId="ADAL" clId="{BF249FCB-3B84-4149-9222-63EEBD968F19}"/>
    <pc:docChg chg="modSld">
      <pc:chgData name="Sirkku Säätelä" userId="dca27739-8b94-4cb3-bb4e-a84d30c15452" providerId="ADAL" clId="{BF249FCB-3B84-4149-9222-63EEBD968F19}" dt="2020-10-28T07:42:00.521" v="30" actId="20577"/>
      <pc:docMkLst>
        <pc:docMk/>
      </pc:docMkLst>
      <pc:sldChg chg="modSp mod">
        <pc:chgData name="Sirkku Säätelä" userId="dca27739-8b94-4cb3-bb4e-a84d30c15452" providerId="ADAL" clId="{BF249FCB-3B84-4149-9222-63EEBD968F19}" dt="2020-10-28T07:40:52.894" v="2" actId="20577"/>
        <pc:sldMkLst>
          <pc:docMk/>
          <pc:sldMk cId="1089936060" sldId="308"/>
        </pc:sldMkLst>
        <pc:spChg chg="mod">
          <ac:chgData name="Sirkku Säätelä" userId="dca27739-8b94-4cb3-bb4e-a84d30c15452" providerId="ADAL" clId="{BF249FCB-3B84-4149-9222-63EEBD968F19}" dt="2020-10-28T07:40:52.894" v="2" actId="20577"/>
          <ac:spMkLst>
            <pc:docMk/>
            <pc:sldMk cId="1089936060" sldId="308"/>
            <ac:spMk id="3" creationId="{6E1C6CCB-7605-460E-ABD7-ABD60E44A680}"/>
          </ac:spMkLst>
        </pc:spChg>
      </pc:sldChg>
      <pc:sldChg chg="modSp mod">
        <pc:chgData name="Sirkku Säätelä" userId="dca27739-8b94-4cb3-bb4e-a84d30c15452" providerId="ADAL" clId="{BF249FCB-3B84-4149-9222-63EEBD968F19}" dt="2020-10-28T07:41:16.157" v="6" actId="20577"/>
        <pc:sldMkLst>
          <pc:docMk/>
          <pc:sldMk cId="1835198214" sldId="309"/>
        </pc:sldMkLst>
        <pc:spChg chg="mod">
          <ac:chgData name="Sirkku Säätelä" userId="dca27739-8b94-4cb3-bb4e-a84d30c15452" providerId="ADAL" clId="{BF249FCB-3B84-4149-9222-63EEBD968F19}" dt="2020-10-28T07:41:16.157" v="6" actId="20577"/>
          <ac:spMkLst>
            <pc:docMk/>
            <pc:sldMk cId="1835198214" sldId="309"/>
            <ac:spMk id="3" creationId="{0E9CDEA5-F663-4CAE-8052-DC7EFE1A2457}"/>
          </ac:spMkLst>
        </pc:spChg>
      </pc:sldChg>
      <pc:sldChg chg="modSp mod">
        <pc:chgData name="Sirkku Säätelä" userId="dca27739-8b94-4cb3-bb4e-a84d30c15452" providerId="ADAL" clId="{BF249FCB-3B84-4149-9222-63EEBD968F19}" dt="2020-10-28T07:41:49.060" v="11" actId="1076"/>
        <pc:sldMkLst>
          <pc:docMk/>
          <pc:sldMk cId="3757725283" sldId="310"/>
        </pc:sldMkLst>
        <pc:spChg chg="mod">
          <ac:chgData name="Sirkku Säätelä" userId="dca27739-8b94-4cb3-bb4e-a84d30c15452" providerId="ADAL" clId="{BF249FCB-3B84-4149-9222-63EEBD968F19}" dt="2020-10-28T07:41:43.135" v="9" actId="14100"/>
          <ac:spMkLst>
            <pc:docMk/>
            <pc:sldMk cId="3757725283" sldId="310"/>
            <ac:spMk id="1030" creationId="{AEAA4B28-1FBE-433A-96F8-A36E05636C37}"/>
          </ac:spMkLst>
        </pc:spChg>
        <pc:picChg chg="mod">
          <ac:chgData name="Sirkku Säätelä" userId="dca27739-8b94-4cb3-bb4e-a84d30c15452" providerId="ADAL" clId="{BF249FCB-3B84-4149-9222-63EEBD968F19}" dt="2020-10-28T07:41:49.060" v="11" actId="1076"/>
          <ac:picMkLst>
            <pc:docMk/>
            <pc:sldMk cId="3757725283" sldId="310"/>
            <ac:picMk id="1026" creationId="{B8A1BA2D-021C-46B9-9869-FACA142D5384}"/>
          </ac:picMkLst>
        </pc:picChg>
      </pc:sldChg>
      <pc:sldChg chg="modSp mod">
        <pc:chgData name="Sirkku Säätelä" userId="dca27739-8b94-4cb3-bb4e-a84d30c15452" providerId="ADAL" clId="{BF249FCB-3B84-4149-9222-63EEBD968F19}" dt="2020-10-28T07:42:00.521" v="30" actId="20577"/>
        <pc:sldMkLst>
          <pc:docMk/>
          <pc:sldMk cId="1432795926" sldId="311"/>
        </pc:sldMkLst>
        <pc:spChg chg="mod">
          <ac:chgData name="Sirkku Säätelä" userId="dca27739-8b94-4cb3-bb4e-a84d30c15452" providerId="ADAL" clId="{BF249FCB-3B84-4149-9222-63EEBD968F19}" dt="2020-10-28T07:42:00.521" v="30" actId="20577"/>
          <ac:spMkLst>
            <pc:docMk/>
            <pc:sldMk cId="1432795926" sldId="311"/>
            <ac:spMk id="2" creationId="{CC998C56-D8F8-4C61-9A2A-C6F9A8A4EB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A170D-D4F4-4074-A896-20A5203FE5D5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D029-7777-451A-9B2B-EE562ECFB6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35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4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70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30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09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94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88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50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630" cy="6911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822960"/>
            <a:ext cx="11201400" cy="530592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797629" y="3651477"/>
            <a:ext cx="616131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37" y="5639378"/>
            <a:ext cx="2336051" cy="1272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40" y="-89092"/>
            <a:ext cx="2695659" cy="1382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25" y="160882"/>
            <a:ext cx="972786" cy="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5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423135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314696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3" y="6073304"/>
            <a:ext cx="931463" cy="838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40" y="-89092"/>
            <a:ext cx="2695659" cy="1382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25" y="160882"/>
            <a:ext cx="972786" cy="97427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902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102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251638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3" y="6073304"/>
            <a:ext cx="931463" cy="83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1" y="331784"/>
            <a:ext cx="11956211" cy="3538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1" y="3563931"/>
            <a:ext cx="11956211" cy="1258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40" y="-89092"/>
            <a:ext cx="2695659" cy="1382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25" y="160882"/>
            <a:ext cx="972786" cy="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3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324280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116890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25246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142533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Box 7"/>
          <p:cNvSpPr txBox="1"/>
          <p:nvPr userDrawn="1"/>
        </p:nvSpPr>
        <p:spPr>
          <a:xfrm>
            <a:off x="10495231" y="6608763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299176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409895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19C4A-B67D-4FC6-9615-F0A3E6391F46}" type="datetimeFigureOut">
              <a:rPr lang="fi-FI" smtClean="0"/>
              <a:pPr/>
              <a:t>28.10.2020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45907-CD1B-40DD-8C2E-3C8FD03C5F0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40" y="-89092"/>
            <a:ext cx="2695659" cy="1382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25" y="160882"/>
            <a:ext cx="972786" cy="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359430"/>
            <a:ext cx="9144000" cy="2387600"/>
          </a:xfrm>
        </p:spPr>
        <p:txBody>
          <a:bodyPr>
            <a:normAutofit/>
          </a:bodyPr>
          <a:lstStyle/>
          <a:p>
            <a:r>
              <a:rPr lang="fi-FI" sz="7200" dirty="0" err="1">
                <a:solidFill>
                  <a:srgbClr val="FFFFFF"/>
                </a:solidFill>
                <a:cs typeface="Calibri Light"/>
              </a:rPr>
              <a:t>Uppgift</a:t>
            </a:r>
            <a:r>
              <a:rPr lang="fi-FI" sz="7200" dirty="0">
                <a:solidFill>
                  <a:srgbClr val="FFFFFF"/>
                </a:solidFill>
                <a:cs typeface="Calibri Light"/>
              </a:rPr>
              <a:t>: </a:t>
            </a:r>
            <a:r>
              <a:rPr lang="fi-FI" sz="7200" dirty="0" err="1">
                <a:solidFill>
                  <a:srgbClr val="FFFFFF"/>
                </a:solidFill>
                <a:cs typeface="Calibri Light"/>
              </a:rPr>
              <a:t>Förundersökning</a:t>
            </a:r>
            <a:endParaRPr lang="fi-FI" sz="7200" dirty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55DD7E-5F6A-427D-9EF7-78385240C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575" y="5318455"/>
            <a:ext cx="11430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8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Esitutkimus/ </a:t>
            </a:r>
            <a:r>
              <a:rPr lang="fi-FI" dirty="0" err="1"/>
              <a:t>Förundersökning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52581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Sök</a:t>
            </a:r>
            <a:r>
              <a:rPr lang="en-US" dirty="0"/>
              <a:t> information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webben</a:t>
            </a:r>
            <a:r>
              <a:rPr lang="en-US" dirty="0"/>
              <a:t>, </a:t>
            </a:r>
            <a:r>
              <a:rPr lang="en-US" dirty="0" err="1"/>
              <a:t>tidskrifter</a:t>
            </a:r>
            <a:r>
              <a:rPr lang="en-US" dirty="0"/>
              <a:t>, </a:t>
            </a:r>
            <a:r>
              <a:rPr lang="en-US" dirty="0" err="1"/>
              <a:t>artiklar</a:t>
            </a:r>
            <a:r>
              <a:rPr lang="en-US" dirty="0"/>
              <a:t> mm</a:t>
            </a:r>
          </a:p>
          <a:p>
            <a:pPr marL="0" indent="0">
              <a:buNone/>
            </a:pPr>
            <a:r>
              <a:rPr lang="en-US" dirty="0" err="1"/>
              <a:t>Sök</a:t>
            </a:r>
            <a:r>
              <a:rPr lang="en-US" dirty="0"/>
              <a:t> </a:t>
            </a:r>
            <a:r>
              <a:rPr lang="en-US" dirty="0" err="1"/>
              <a:t>svar</a:t>
            </a:r>
            <a:r>
              <a:rPr lang="en-US" dirty="0"/>
              <a:t> på </a:t>
            </a:r>
            <a:r>
              <a:rPr lang="en-US" dirty="0" err="1"/>
              <a:t>frågor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ger </a:t>
            </a:r>
            <a:r>
              <a:rPr lang="en-US" dirty="0" err="1"/>
              <a:t>er</a:t>
            </a:r>
            <a:r>
              <a:rPr lang="en-US" dirty="0"/>
              <a:t> information om </a:t>
            </a:r>
            <a:r>
              <a:rPr lang="en-US" dirty="0" err="1"/>
              <a:t>uppdraget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verksamhetsmijön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uppdraget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2537210A-E50F-4B08-800F-0AE27FB20F19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86740B5-4259-4A12-B51E-372045088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642" y="1702279"/>
            <a:ext cx="152731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8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1C6CCB-7605-460E-ABD7-ABD60E44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657"/>
            <a:ext cx="10515600" cy="576330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err="1"/>
              <a:t>Uppmärksamma</a:t>
            </a:r>
            <a:r>
              <a:rPr lang="en-US" dirty="0"/>
              <a:t> </a:t>
            </a:r>
            <a:r>
              <a:rPr lang="en-US" dirty="0" err="1"/>
              <a:t>uppdragsgivarens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klienten</a:t>
            </a:r>
            <a:r>
              <a:rPr lang="en-US" dirty="0"/>
              <a:t>/</a:t>
            </a:r>
            <a:r>
              <a:rPr lang="en-US" dirty="0" err="1"/>
              <a:t>kundens</a:t>
            </a:r>
            <a:r>
              <a:rPr lang="en-US" dirty="0"/>
              <a:t> </a:t>
            </a:r>
            <a:r>
              <a:rPr lang="en-US" dirty="0" err="1"/>
              <a:t>synvinkel</a:t>
            </a:r>
            <a:endParaRPr lang="en-US" dirty="0"/>
          </a:p>
          <a:p>
            <a:pPr marL="0" indent="0" fontAlgn="base">
              <a:buNone/>
            </a:pPr>
            <a:r>
              <a:rPr lang="en-US" b="1" dirty="0"/>
              <a:t>1. </a:t>
            </a:r>
            <a:r>
              <a:rPr lang="en-US" b="1" dirty="0" err="1"/>
              <a:t>Uppdragsgivaren</a:t>
            </a:r>
            <a:r>
              <a:rPr lang="en-US" b="1" dirty="0"/>
              <a:t> </a:t>
            </a:r>
            <a:r>
              <a:rPr lang="en-US" b="1" dirty="0" err="1"/>
              <a:t>synvinkel</a:t>
            </a:r>
            <a:r>
              <a:rPr lang="en-US" dirty="0"/>
              <a:t>​</a:t>
            </a:r>
          </a:p>
          <a:p>
            <a:pPr fontAlgn="base">
              <a:lnSpc>
                <a:spcPct val="100000"/>
              </a:lnSpc>
            </a:pPr>
            <a:r>
              <a:rPr lang="fi-FI" dirty="0" err="1"/>
              <a:t>Vem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serviceproducenten</a:t>
            </a:r>
            <a:r>
              <a:rPr lang="fi-FI" dirty="0"/>
              <a:t>? </a:t>
            </a:r>
            <a:r>
              <a:rPr lang="fi-FI" dirty="0" err="1"/>
              <a:t>Vilka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klienterna</a:t>
            </a:r>
            <a:r>
              <a:rPr lang="fi-FI" dirty="0"/>
              <a:t>/</a:t>
            </a:r>
            <a:r>
              <a:rPr lang="fi-FI" dirty="0" err="1"/>
              <a:t>kunderna</a:t>
            </a:r>
            <a:r>
              <a:rPr lang="fi-FI" dirty="0"/>
              <a:t>?  ​</a:t>
            </a:r>
          </a:p>
          <a:p>
            <a:pPr fontAlgn="base">
              <a:lnSpc>
                <a:spcPct val="100000"/>
              </a:lnSpc>
            </a:pPr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tidigare</a:t>
            </a:r>
            <a:r>
              <a:rPr lang="fi-FI" dirty="0"/>
              <a:t> </a:t>
            </a:r>
            <a:r>
              <a:rPr lang="fi-FI" dirty="0" err="1"/>
              <a:t>försökt</a:t>
            </a:r>
            <a:r>
              <a:rPr lang="fi-FI" dirty="0"/>
              <a:t> </a:t>
            </a:r>
            <a:r>
              <a:rPr lang="fi-FI" dirty="0" err="1"/>
              <a:t>lösa</a:t>
            </a:r>
            <a:r>
              <a:rPr lang="fi-FI" dirty="0"/>
              <a:t> </a:t>
            </a:r>
            <a:r>
              <a:rPr lang="fi-FI" dirty="0" err="1"/>
              <a:t>uppdraget</a:t>
            </a:r>
            <a:r>
              <a:rPr lang="fi-FI" dirty="0"/>
              <a:t>?  </a:t>
            </a:r>
          </a:p>
          <a:p>
            <a:pPr fontAlgn="base">
              <a:lnSpc>
                <a:spcPct val="100000"/>
              </a:lnSpc>
            </a:pPr>
            <a:r>
              <a:rPr lang="fi-FI" dirty="0" err="1"/>
              <a:t>Var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misslyckats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var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lyckats</a:t>
            </a:r>
            <a:r>
              <a:rPr lang="fi-FI" dirty="0"/>
              <a:t> ?</a:t>
            </a:r>
          </a:p>
          <a:p>
            <a:pPr fontAlgn="base">
              <a:lnSpc>
                <a:spcPct val="100000"/>
              </a:lnSpc>
            </a:pPr>
            <a:r>
              <a:rPr lang="en-US" dirty="0" err="1"/>
              <a:t>Vilken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uppdragsgivarens</a:t>
            </a:r>
            <a:r>
              <a:rPr lang="en-US" dirty="0"/>
              <a:t> </a:t>
            </a:r>
            <a:r>
              <a:rPr lang="en-US" dirty="0" err="1"/>
              <a:t>målsättning</a:t>
            </a:r>
            <a:r>
              <a:rPr lang="en-US" dirty="0"/>
              <a:t>? ​</a:t>
            </a:r>
            <a:br>
              <a:rPr lang="en-US" dirty="0"/>
            </a:br>
            <a:r>
              <a:rPr lang="en-US" dirty="0" err="1"/>
              <a:t>Vilket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problemet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uppdragsgivaren</a:t>
            </a:r>
            <a:r>
              <a:rPr lang="en-US" dirty="0"/>
              <a:t> </a:t>
            </a:r>
            <a:r>
              <a:rPr lang="en-US" dirty="0" err="1"/>
              <a:t>önskar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ska </a:t>
            </a:r>
            <a:r>
              <a:rPr lang="en-US" dirty="0" err="1"/>
              <a:t>lösa</a:t>
            </a:r>
            <a:r>
              <a:rPr lang="en-US" dirty="0"/>
              <a:t>? </a:t>
            </a:r>
          </a:p>
          <a:p>
            <a:pPr fontAlgn="base">
              <a:lnSpc>
                <a:spcPct val="100000"/>
              </a:lnSpc>
            </a:pP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mäter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om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lyckats</a:t>
            </a:r>
            <a:r>
              <a:rPr lang="en-US" dirty="0"/>
              <a:t> ? ​</a:t>
            </a:r>
          </a:p>
          <a:p>
            <a:pPr fontAlgn="base">
              <a:lnSpc>
                <a:spcPct val="100000"/>
              </a:lnSpc>
            </a:pPr>
            <a:r>
              <a:rPr lang="en-US" dirty="0" err="1"/>
              <a:t>Hurudana</a:t>
            </a:r>
            <a:r>
              <a:rPr lang="en-US" dirty="0"/>
              <a:t>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aktörer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intressenter</a:t>
            </a:r>
            <a:r>
              <a:rPr lang="en-US" dirty="0"/>
              <a:t> </a:t>
            </a:r>
            <a:r>
              <a:rPr lang="en-US" dirty="0" err="1"/>
              <a:t>kopplas</a:t>
            </a:r>
            <a:r>
              <a:rPr lang="en-US" dirty="0"/>
              <a:t> till </a:t>
            </a:r>
            <a:r>
              <a:rPr lang="en-US" dirty="0" err="1"/>
              <a:t>utmaningen</a:t>
            </a:r>
            <a:r>
              <a:rPr lang="en-US" dirty="0"/>
              <a:t>?</a:t>
            </a:r>
          </a:p>
          <a:p>
            <a:pPr fontAlgn="base">
              <a:lnSpc>
                <a:spcPct val="100000"/>
              </a:lnSpc>
            </a:pPr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begränsar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( ex budget, </a:t>
            </a:r>
            <a:r>
              <a:rPr lang="en-US" dirty="0" err="1"/>
              <a:t>tidtabell</a:t>
            </a:r>
            <a:r>
              <a:rPr lang="en-US" dirty="0"/>
              <a:t>, </a:t>
            </a:r>
            <a:r>
              <a:rPr lang="en-US" dirty="0" err="1"/>
              <a:t>organistaion</a:t>
            </a:r>
            <a:r>
              <a:rPr lang="en-US" dirty="0"/>
              <a:t>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993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9CDEA5-F663-4CAE-8052-DC7EFE1A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1486"/>
            <a:ext cx="10515600" cy="5175477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dirty="0"/>
              <a:t>2. </a:t>
            </a:r>
            <a:r>
              <a:rPr lang="en-US" b="1" dirty="0" err="1"/>
              <a:t>Kundens</a:t>
            </a:r>
            <a:r>
              <a:rPr lang="en-US" b="1" dirty="0"/>
              <a:t>/</a:t>
            </a:r>
            <a:r>
              <a:rPr lang="en-US" b="1" dirty="0" err="1"/>
              <a:t>brukarens</a:t>
            </a:r>
            <a:r>
              <a:rPr lang="en-US" b="1" dirty="0"/>
              <a:t> </a:t>
            </a:r>
            <a:r>
              <a:rPr lang="en-US" b="1" dirty="0" err="1"/>
              <a:t>perspektiv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vara</a:t>
            </a:r>
            <a:r>
              <a:rPr lang="en-US" dirty="0"/>
              <a:t> </a:t>
            </a:r>
            <a:r>
              <a:rPr lang="en-US" dirty="0" err="1"/>
              <a:t>kundens</a:t>
            </a:r>
            <a:r>
              <a:rPr lang="en-US" dirty="0"/>
              <a:t> problem( </a:t>
            </a:r>
            <a:r>
              <a:rPr lang="en-US" dirty="0" err="1"/>
              <a:t>antagande</a:t>
            </a:r>
            <a:r>
              <a:rPr lang="en-US" dirty="0"/>
              <a:t>)</a:t>
            </a:r>
          </a:p>
          <a:p>
            <a:pPr marL="0" indent="0" fontAlgn="base">
              <a:buNone/>
            </a:pPr>
            <a:r>
              <a:rPr lang="en-US" dirty="0"/>
              <a:t> </a:t>
            </a:r>
          </a:p>
          <a:p>
            <a:pPr fontAlgn="base"/>
            <a:r>
              <a:rPr lang="en-US" dirty="0" err="1"/>
              <a:t>Vilka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dom</a:t>
            </a:r>
            <a:r>
              <a:rPr lang="en-US" dirty="0"/>
              <a:t> </a:t>
            </a:r>
            <a:r>
              <a:rPr lang="en-US" dirty="0" err="1"/>
              <a:t>möjliga</a:t>
            </a:r>
            <a:r>
              <a:rPr lang="en-US" dirty="0"/>
              <a:t> </a:t>
            </a:r>
            <a:r>
              <a:rPr lang="en-US" dirty="0" err="1"/>
              <a:t>konkurrerande</a:t>
            </a:r>
            <a:r>
              <a:rPr lang="en-US" dirty="0"/>
              <a:t> </a:t>
            </a:r>
            <a:r>
              <a:rPr lang="en-US" dirty="0" err="1"/>
              <a:t>serviceproducenterna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hur</a:t>
            </a:r>
            <a:r>
              <a:rPr lang="en-US" dirty="0"/>
              <a:t> har de </a:t>
            </a:r>
            <a:r>
              <a:rPr lang="en-US" dirty="0" err="1"/>
              <a:t>lyckats</a:t>
            </a:r>
            <a:r>
              <a:rPr lang="en-US" dirty="0"/>
              <a:t>?</a:t>
            </a:r>
          </a:p>
          <a:p>
            <a:pPr fontAlgn="base"/>
            <a:endParaRPr lang="en-US" dirty="0"/>
          </a:p>
          <a:p>
            <a:pPr fontAlgn="base"/>
            <a:r>
              <a:rPr lang="en-US" dirty="0" err="1"/>
              <a:t>Komprimera</a:t>
            </a:r>
            <a:r>
              <a:rPr lang="en-US" dirty="0"/>
              <a:t> </a:t>
            </a:r>
            <a:r>
              <a:rPr lang="en-US" dirty="0" err="1"/>
              <a:t>ert</a:t>
            </a:r>
            <a:r>
              <a:rPr lang="en-US" dirty="0"/>
              <a:t> </a:t>
            </a:r>
            <a:r>
              <a:rPr lang="en-US" dirty="0" err="1"/>
              <a:t>resultat</a:t>
            </a:r>
            <a:r>
              <a:rPr lang="en-US" dirty="0"/>
              <a:t> på </a:t>
            </a:r>
            <a:r>
              <a:rPr lang="en-US" dirty="0" err="1"/>
              <a:t>förundersöknings-canvasduken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519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490F45-F5FC-4EDA-B4E3-6D2F41CC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Förundersöknings</a:t>
            </a:r>
            <a:r>
              <a:rPr lang="en-US" dirty="0"/>
              <a:t> canvas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EAA4B28-1FBE-433A-96F8-A36E05636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71345" cy="4351338"/>
          </a:xfrm>
        </p:spPr>
        <p:txBody>
          <a:bodyPr>
            <a:normAutofit/>
          </a:bodyPr>
          <a:lstStyle/>
          <a:p>
            <a:r>
              <a:rPr lang="en-US" sz="1800" dirty="0" err="1"/>
              <a:t>Förundersökningens</a:t>
            </a:r>
            <a:r>
              <a:rPr lang="en-US" sz="1800" dirty="0"/>
              <a:t> </a:t>
            </a:r>
            <a:r>
              <a:rPr lang="en-US" sz="1800" dirty="0" err="1"/>
              <a:t>resultat</a:t>
            </a:r>
            <a:r>
              <a:rPr lang="en-US" sz="1800" dirty="0"/>
              <a:t> </a:t>
            </a:r>
            <a:r>
              <a:rPr lang="en-US" sz="1800" dirty="0" err="1"/>
              <a:t>komprimeras</a:t>
            </a:r>
            <a:r>
              <a:rPr lang="en-US" sz="1800" dirty="0"/>
              <a:t> på </a:t>
            </a:r>
            <a:r>
              <a:rPr lang="en-US" sz="1800" dirty="0" err="1"/>
              <a:t>denna</a:t>
            </a:r>
            <a:r>
              <a:rPr lang="en-US" sz="1800" dirty="0"/>
              <a:t> </a:t>
            </a:r>
            <a:r>
              <a:rPr lang="en-US" sz="1800" dirty="0" err="1"/>
              <a:t>canvasbild</a:t>
            </a:r>
            <a:br>
              <a:rPr lang="en-US" sz="1800" dirty="0"/>
            </a:br>
            <a:r>
              <a:rPr lang="en-US" sz="1800" dirty="0"/>
              <a:t> </a:t>
            </a:r>
          </a:p>
          <a:p>
            <a:r>
              <a:rPr lang="en-US" sz="1800" dirty="0" err="1"/>
              <a:t>flytta</a:t>
            </a:r>
            <a:r>
              <a:rPr lang="en-US" sz="1800" dirty="0"/>
              <a:t> de </a:t>
            </a:r>
            <a:r>
              <a:rPr lang="en-US" sz="1800" dirty="0" err="1"/>
              <a:t>tre</a:t>
            </a:r>
            <a:r>
              <a:rPr lang="en-US" sz="1800" dirty="0"/>
              <a:t> </a:t>
            </a:r>
            <a:r>
              <a:rPr lang="en-US" sz="1800" dirty="0" err="1"/>
              <a:t>viktigaste</a:t>
            </a:r>
            <a:r>
              <a:rPr lang="en-US" sz="1800" dirty="0"/>
              <a:t> ( </a:t>
            </a:r>
            <a:r>
              <a:rPr lang="en-US" sz="1800" dirty="0" err="1"/>
              <a:t>enl</a:t>
            </a:r>
            <a:r>
              <a:rPr lang="en-US" sz="1800" dirty="0"/>
              <a:t> </a:t>
            </a:r>
            <a:r>
              <a:rPr lang="en-US" sz="1800" dirty="0" err="1"/>
              <a:t>röstning</a:t>
            </a:r>
            <a:r>
              <a:rPr lang="en-US" sz="1800" dirty="0"/>
              <a:t>) </a:t>
            </a:r>
            <a:r>
              <a:rPr lang="en-US" sz="1800" dirty="0" err="1"/>
              <a:t>forskningsfrågorna</a:t>
            </a:r>
            <a:r>
              <a:rPr lang="en-US" sz="1800" dirty="0"/>
              <a:t> till </a:t>
            </a:r>
            <a:r>
              <a:rPr lang="en-US" sz="1800" dirty="0" err="1"/>
              <a:t>cirkeln</a:t>
            </a:r>
            <a:r>
              <a:rPr lang="en-US" sz="1800" dirty="0"/>
              <a:t> I mitten</a:t>
            </a:r>
          </a:p>
        </p:txBody>
      </p:sp>
      <p:pic>
        <p:nvPicPr>
          <p:cNvPr id="1026" name="Picture 2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B8A1BA2D-021C-46B9-9869-FACA142D5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r="8816"/>
          <a:stretch/>
        </p:blipFill>
        <p:spPr bwMode="auto">
          <a:xfrm>
            <a:off x="3951890" y="1690688"/>
            <a:ext cx="7401910" cy="460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2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998C56-D8F8-4C61-9A2A-C6F9A8A4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825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dirty="0" err="1"/>
              <a:t>Interprofessionell</a:t>
            </a:r>
            <a:r>
              <a:rPr lang="fi-FI" sz="4000" dirty="0"/>
              <a:t> </a:t>
            </a:r>
            <a:r>
              <a:rPr lang="fi-FI" sz="4000" dirty="0" err="1"/>
              <a:t>arbetsgrupp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FFFA05-F175-4114-93D0-1CCE54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" y="1253331"/>
            <a:ext cx="10515600" cy="5130536"/>
          </a:xfrm>
        </p:spPr>
        <p:txBody>
          <a:bodyPr>
            <a:normAutofit/>
          </a:bodyPr>
          <a:lstStyle/>
          <a:p>
            <a:pPr fontAlgn="base"/>
            <a:r>
              <a:rPr lang="fi-FI" sz="2000" dirty="0"/>
              <a:t>Sini Eloranta, Turun amk </a:t>
            </a:r>
            <a:r>
              <a:rPr lang="en-US" sz="2000" dirty="0"/>
              <a:t>​</a:t>
            </a:r>
          </a:p>
          <a:p>
            <a:pPr fontAlgn="base"/>
            <a:r>
              <a:rPr lang="fi-FI" sz="2000" dirty="0"/>
              <a:t>Päivi Erkko, Turun amk</a:t>
            </a:r>
            <a:r>
              <a:rPr lang="en-US" sz="2000" dirty="0"/>
              <a:t>​</a:t>
            </a:r>
          </a:p>
          <a:p>
            <a:pPr fontAlgn="base"/>
            <a:r>
              <a:rPr lang="fi-FI" sz="2000" dirty="0"/>
              <a:t>Päivi Harmoinen, Laurea</a:t>
            </a:r>
            <a:r>
              <a:rPr lang="en-US" sz="2000" dirty="0"/>
              <a:t>​</a:t>
            </a:r>
          </a:p>
          <a:p>
            <a:pPr fontAlgn="base"/>
            <a:r>
              <a:rPr lang="fi-FI" sz="2000" dirty="0"/>
              <a:t>Minna Huhtala, </a:t>
            </a:r>
            <a:r>
              <a:rPr lang="fi-FI" sz="2000" dirty="0" err="1"/>
              <a:t>Samk</a:t>
            </a:r>
            <a:r>
              <a:rPr lang="fi-FI" sz="2000" dirty="0"/>
              <a:t> </a:t>
            </a:r>
            <a:r>
              <a:rPr lang="en-US" sz="2000" dirty="0"/>
              <a:t>​</a:t>
            </a:r>
          </a:p>
          <a:p>
            <a:pPr fontAlgn="base"/>
            <a:r>
              <a:rPr lang="fi-FI" sz="2000" dirty="0"/>
              <a:t>Antti Kares, Savonia</a:t>
            </a:r>
            <a:r>
              <a:rPr lang="en-US" sz="2000" dirty="0"/>
              <a:t>​</a:t>
            </a:r>
          </a:p>
          <a:p>
            <a:pPr fontAlgn="base"/>
            <a:r>
              <a:rPr lang="fi-FI" sz="2000" dirty="0"/>
              <a:t>Heli Lepistö, </a:t>
            </a:r>
            <a:r>
              <a:rPr lang="fi-FI" sz="2000" dirty="0" err="1"/>
              <a:t>Samk</a:t>
            </a:r>
            <a:r>
              <a:rPr lang="fi-FI" sz="2000" dirty="0"/>
              <a:t>​</a:t>
            </a:r>
          </a:p>
          <a:p>
            <a:pPr fontAlgn="base"/>
            <a:r>
              <a:rPr lang="fi-FI" sz="2000" dirty="0"/>
              <a:t>Anna-Leena Ruotsalainen, Savonia</a:t>
            </a:r>
            <a:r>
              <a:rPr lang="en-US" sz="2000" dirty="0"/>
              <a:t>​</a:t>
            </a:r>
          </a:p>
          <a:p>
            <a:pPr fontAlgn="base"/>
            <a:r>
              <a:rPr lang="fi-FI" sz="2000" dirty="0"/>
              <a:t>Suvi Salminen, </a:t>
            </a:r>
            <a:r>
              <a:rPr lang="fi-FI" sz="2000" dirty="0" err="1"/>
              <a:t>Jamk</a:t>
            </a:r>
            <a:r>
              <a:rPr lang="fi-FI" sz="2000" dirty="0"/>
              <a:t> </a:t>
            </a:r>
            <a:r>
              <a:rPr lang="en-US" sz="2000" dirty="0"/>
              <a:t>​</a:t>
            </a:r>
          </a:p>
          <a:p>
            <a:pPr fontAlgn="base"/>
            <a:r>
              <a:rPr lang="fi-FI" sz="2000" dirty="0"/>
              <a:t>Timo Sirviö, Savonia</a:t>
            </a:r>
            <a:r>
              <a:rPr lang="en-US" sz="2000" dirty="0"/>
              <a:t>​</a:t>
            </a:r>
          </a:p>
          <a:p>
            <a:pPr fontAlgn="base"/>
            <a:r>
              <a:rPr lang="fi-FI" sz="2000" dirty="0"/>
              <a:t>Sirkku </a:t>
            </a:r>
            <a:r>
              <a:rPr lang="fi-FI" sz="2000" dirty="0" err="1"/>
              <a:t>Säätelä</a:t>
            </a:r>
            <a:r>
              <a:rPr lang="fi-FI" sz="2000" dirty="0"/>
              <a:t>, Novia</a:t>
            </a:r>
            <a:r>
              <a:rPr lang="en-US" sz="2000" dirty="0"/>
              <a:t>​</a:t>
            </a:r>
          </a:p>
          <a:p>
            <a:pPr fontAlgn="base"/>
            <a:r>
              <a:rPr lang="fi-FI" sz="2000" dirty="0"/>
              <a:t>Mervi Vuolas, Turun amk</a:t>
            </a:r>
            <a:r>
              <a:rPr lang="en-US" sz="2000" dirty="0"/>
              <a:t>​</a:t>
            </a:r>
          </a:p>
          <a:p>
            <a:pPr fontAlgn="base"/>
            <a:endParaRPr lang="fi-FI" sz="2000" dirty="0"/>
          </a:p>
          <a:p>
            <a:endParaRPr lang="fi-FI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AE1727-142E-49DA-895F-6C3D5B37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150" y="6021378"/>
            <a:ext cx="800100" cy="36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9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7379872-65A4-4692-B053-4736556D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7" y="1131275"/>
            <a:ext cx="10273784" cy="44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9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Arial Black"/>
        <a:ea typeface=""/>
        <a:cs typeface=""/>
      </a:majorFont>
      <a:minorFont>
        <a:latin typeface="Times 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39D7F02396A848A79ABE04E21ECBB8" ma:contentTypeVersion="3" ma:contentTypeDescription="Create a new document." ma:contentTypeScope="" ma:versionID="56f6833fac12ce0a22a833930da65b03">
  <xsd:schema xmlns:xsd="http://www.w3.org/2001/XMLSchema" xmlns:xs="http://www.w3.org/2001/XMLSchema" xmlns:p="http://schemas.microsoft.com/office/2006/metadata/properties" xmlns:ns2="f73a1c2e-a564-4d03-80e7-61673e06a8b6" targetNamespace="http://schemas.microsoft.com/office/2006/metadata/properties" ma:root="true" ma:fieldsID="2136f65f505fade12e67fc9fb8c9f329" ns2:_="">
    <xsd:import namespace="f73a1c2e-a564-4d03-80e7-61673e06a8b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a1c2e-a564-4d03-80e7-61673e06a8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FFE489-704A-4989-8B37-437A101A8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a1c2e-a564-4d03-80e7-61673e06a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F56741-7EF6-4702-8F14-9DCF0CFAB9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26DA086-1CF5-4549-8CF8-3CCE6F4C3F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239</Words>
  <Application>Microsoft Office PowerPoint</Application>
  <PresentationFormat>Bredbild</PresentationFormat>
  <Paragraphs>44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Century Gothic</vt:lpstr>
      <vt:lpstr>Times </vt:lpstr>
      <vt:lpstr>Office Theme</vt:lpstr>
      <vt:lpstr>Uppgift: Förundersökning</vt:lpstr>
      <vt:lpstr>Esitutkimus/ Förundersökning</vt:lpstr>
      <vt:lpstr>PowerPoint-presentation</vt:lpstr>
      <vt:lpstr>PowerPoint-presentation</vt:lpstr>
      <vt:lpstr>Förundersöknings canvas</vt:lpstr>
      <vt:lpstr>Interprofessionell arbetsgrupp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Tehtävä: Esitutkimus</dc:title>
  <dc:creator>anna-leena.ruotsalainen anna-leena.ruotsalainen</dc:creator>
  <cp:lastModifiedBy>Sirkku Säätelä</cp:lastModifiedBy>
  <cp:revision>6</cp:revision>
  <dcterms:created xsi:type="dcterms:W3CDTF">2020-02-12T09:04:58Z</dcterms:created>
  <dcterms:modified xsi:type="dcterms:W3CDTF">2020-10-28T07:42:05Z</dcterms:modified>
</cp:coreProperties>
</file>