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hWAGYOUaVTDFhueRoZTgtdu5pOY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customschemas.google.com/relationships/presentationmetadata" Target="meta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fi-FI"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5" name="Google Shape;12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9" name="Google Shape;189;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1" name="Google Shape;13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3" name="Google Shape;153;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9" name="Google Shape;159;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5" name="Google Shape;165;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1" name="Google Shape;171;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7" name="Google Shape;177;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3" name="Google Shape;183;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1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12"/>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2"/>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69"/>
        <p:cNvGrpSpPr/>
        <p:nvPr/>
      </p:nvGrpSpPr>
      <p:grpSpPr>
        <a:xfrm>
          <a:off x="0" y="0"/>
          <a:ext cx="0" cy="0"/>
          <a:chOff x="0" y="0"/>
          <a:chExt cx="0" cy="0"/>
        </a:xfrm>
      </p:grpSpPr>
      <p:sp>
        <p:nvSpPr>
          <p:cNvPr id="70" name="Google Shape;70;p21"/>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1" name="Google Shape;71;p21"/>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1"/>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Linkkeja_ja_materiaaleja">
  <p:cSld name="Linkkeja_ja_materiaaleja">
    <p:spTree>
      <p:nvGrpSpPr>
        <p:cNvPr id="1" name="Shape 73"/>
        <p:cNvGrpSpPr/>
        <p:nvPr/>
      </p:nvGrpSpPr>
      <p:grpSpPr>
        <a:xfrm>
          <a:off x="0" y="0"/>
          <a:ext cx="0" cy="0"/>
          <a:chOff x="0" y="0"/>
          <a:chExt cx="0" cy="0"/>
        </a:xfrm>
      </p:grpSpPr>
      <p:sp>
        <p:nvSpPr>
          <p:cNvPr id="74" name="Google Shape;74;p22"/>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22"/>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2"/>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77" name="Google Shape;77;p22"/>
          <p:cNvPicPr preferRelativeResize="0"/>
          <p:nvPr/>
        </p:nvPicPr>
        <p:blipFill rotWithShape="1">
          <a:blip r:embed="rId2">
            <a:alphaModFix/>
          </a:blip>
          <a:srcRect/>
          <a:stretch/>
        </p:blipFill>
        <p:spPr>
          <a:xfrm>
            <a:off x="11490556" y="6178626"/>
            <a:ext cx="545401" cy="542851"/>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8"/>
        <p:cNvGrpSpPr/>
        <p:nvPr/>
      </p:nvGrpSpPr>
      <p:grpSpPr>
        <a:xfrm>
          <a:off x="0" y="0"/>
          <a:ext cx="0" cy="0"/>
          <a:chOff x="0" y="0"/>
          <a:chExt cx="0" cy="0"/>
        </a:xfrm>
      </p:grpSpPr>
      <p:sp>
        <p:nvSpPr>
          <p:cNvPr id="79" name="Google Shape;79;p23"/>
          <p:cNvSpPr txBox="1">
            <a:spLocks noGrp="1"/>
          </p:cNvSpPr>
          <p:nvPr>
            <p:ph type="title"/>
          </p:nvPr>
        </p:nvSpPr>
        <p:spPr>
          <a:xfrm>
            <a:off x="831851" y="1709740"/>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3"/>
          <p:cNvSpPr txBox="1">
            <a:spLocks noGrp="1"/>
          </p:cNvSpPr>
          <p:nvPr>
            <p:ph type="body" idx="1"/>
          </p:nvPr>
        </p:nvSpPr>
        <p:spPr>
          <a:xfrm>
            <a:off x="831851" y="4589465"/>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81" name="Google Shape;81;p23"/>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3"/>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83"/>
        <p:cNvGrpSpPr/>
        <p:nvPr/>
      </p:nvGrpSpPr>
      <p:grpSpPr>
        <a:xfrm>
          <a:off x="0" y="0"/>
          <a:ext cx="0" cy="0"/>
          <a:chOff x="0" y="0"/>
          <a:chExt cx="0" cy="0"/>
        </a:xfrm>
      </p:grpSpPr>
      <p:sp>
        <p:nvSpPr>
          <p:cNvPr id="84" name="Google Shape;84;p24"/>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5" name="Google Shape;85;p24"/>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6" name="Google Shape;86;p24"/>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7" name="Google Shape;87;p24"/>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24"/>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9"/>
        <p:cNvGrpSpPr/>
        <p:nvPr/>
      </p:nvGrpSpPr>
      <p:grpSpPr>
        <a:xfrm>
          <a:off x="0" y="0"/>
          <a:ext cx="0" cy="0"/>
          <a:chOff x="0" y="0"/>
          <a:chExt cx="0" cy="0"/>
        </a:xfrm>
      </p:grpSpPr>
      <p:sp>
        <p:nvSpPr>
          <p:cNvPr id="90" name="Google Shape;90;p25"/>
          <p:cNvSpPr txBox="1">
            <a:spLocks noGrp="1"/>
          </p:cNvSpPr>
          <p:nvPr>
            <p:ph type="title"/>
          </p:nvPr>
        </p:nvSpPr>
        <p:spPr>
          <a:xfrm>
            <a:off x="839788"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1" name="Google Shape;91;p25"/>
          <p:cNvSpPr txBox="1">
            <a:spLocks noGrp="1"/>
          </p:cNvSpPr>
          <p:nvPr>
            <p:ph type="body" idx="1"/>
          </p:nvPr>
        </p:nvSpPr>
        <p:spPr>
          <a:xfrm>
            <a:off x="839789"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92" name="Google Shape;92;p25"/>
          <p:cNvSpPr txBox="1">
            <a:spLocks noGrp="1"/>
          </p:cNvSpPr>
          <p:nvPr>
            <p:ph type="body" idx="2"/>
          </p:nvPr>
        </p:nvSpPr>
        <p:spPr>
          <a:xfrm>
            <a:off x="839789"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3" name="Google Shape;93;p25"/>
          <p:cNvSpPr txBox="1">
            <a:spLocks noGrp="1"/>
          </p:cNvSpPr>
          <p:nvPr>
            <p:ph type="body" idx="3"/>
          </p:nvPr>
        </p:nvSpPr>
        <p:spPr>
          <a:xfrm>
            <a:off x="6172201"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94" name="Google Shape;94;p25"/>
          <p:cNvSpPr txBox="1">
            <a:spLocks noGrp="1"/>
          </p:cNvSpPr>
          <p:nvPr>
            <p:ph type="body" idx="4"/>
          </p:nvPr>
        </p:nvSpPr>
        <p:spPr>
          <a:xfrm>
            <a:off x="6172201"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5" name="Google Shape;95;p25"/>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25"/>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7"/>
        <p:cNvGrpSpPr/>
        <p:nvPr/>
      </p:nvGrpSpPr>
      <p:grpSpPr>
        <a:xfrm>
          <a:off x="0" y="0"/>
          <a:ext cx="0" cy="0"/>
          <a:chOff x="0" y="0"/>
          <a:chExt cx="0" cy="0"/>
        </a:xfrm>
      </p:grpSpPr>
      <p:sp>
        <p:nvSpPr>
          <p:cNvPr id="98" name="Google Shape;98;p26"/>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9" name="Google Shape;99;p26"/>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26"/>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1"/>
        <p:cNvGrpSpPr/>
        <p:nvPr/>
      </p:nvGrpSpPr>
      <p:grpSpPr>
        <a:xfrm>
          <a:off x="0" y="0"/>
          <a:ext cx="0" cy="0"/>
          <a:chOff x="0" y="0"/>
          <a:chExt cx="0" cy="0"/>
        </a:xfrm>
      </p:grpSpPr>
      <p:sp>
        <p:nvSpPr>
          <p:cNvPr id="102" name="Google Shape;102;p27"/>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 name="Google Shape;103;p27"/>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104" name="Google Shape;104;p27"/>
          <p:cNvPicPr preferRelativeResize="0"/>
          <p:nvPr/>
        </p:nvPicPr>
        <p:blipFill rotWithShape="1">
          <a:blip r:embed="rId2">
            <a:alphaModFix/>
          </a:blip>
          <a:srcRect/>
          <a:stretch/>
        </p:blipFill>
        <p:spPr>
          <a:xfrm>
            <a:off x="241121" y="5670696"/>
            <a:ext cx="992988" cy="1050781"/>
          </a:xfrm>
          <a:prstGeom prst="rect">
            <a:avLst/>
          </a:prstGeom>
          <a:noFill/>
          <a:ln>
            <a:noFill/>
          </a:ln>
        </p:spPr>
      </p:pic>
      <p:pic>
        <p:nvPicPr>
          <p:cNvPr id="105" name="Google Shape;105;p27"/>
          <p:cNvPicPr preferRelativeResize="0"/>
          <p:nvPr/>
        </p:nvPicPr>
        <p:blipFill rotWithShape="1">
          <a:blip r:embed="rId3">
            <a:alphaModFix/>
          </a:blip>
          <a:srcRect/>
          <a:stretch/>
        </p:blipFill>
        <p:spPr>
          <a:xfrm>
            <a:off x="3829485" y="5948481"/>
            <a:ext cx="772995" cy="772994"/>
          </a:xfrm>
          <a:prstGeom prst="rect">
            <a:avLst/>
          </a:prstGeom>
          <a:noFill/>
          <a:ln>
            <a:noFill/>
          </a:ln>
        </p:spPr>
      </p:pic>
      <p:pic>
        <p:nvPicPr>
          <p:cNvPr id="106" name="Google Shape;106;p27" descr="https://lh5.googleusercontent.com/8Fi91AgiqqSWztsOpmjYwiENY3ahA9O_O8vcYwW98fuiMapEf0XRHl3_36xGvLcgnviWfZYbmARGy0hRgkfffFnLv5byVvD4OQggBm1FnB9O99iZsmJm_ta1itqkkOxefcFvppkIVRY"/>
          <p:cNvPicPr preferRelativeResize="0"/>
          <p:nvPr/>
        </p:nvPicPr>
        <p:blipFill rotWithShape="1">
          <a:blip r:embed="rId4">
            <a:alphaModFix/>
          </a:blip>
          <a:srcRect/>
          <a:stretch/>
        </p:blipFill>
        <p:spPr>
          <a:xfrm>
            <a:off x="1569065" y="5980683"/>
            <a:ext cx="2012337" cy="740792"/>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7"/>
        <p:cNvGrpSpPr/>
        <p:nvPr/>
      </p:nvGrpSpPr>
      <p:grpSpPr>
        <a:xfrm>
          <a:off x="0" y="0"/>
          <a:ext cx="0" cy="0"/>
          <a:chOff x="0" y="0"/>
          <a:chExt cx="0" cy="0"/>
        </a:xfrm>
      </p:grpSpPr>
      <p:sp>
        <p:nvSpPr>
          <p:cNvPr id="108" name="Google Shape;108;p2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9" name="Google Shape;109;p28"/>
          <p:cNvSpPr>
            <a:spLocks noGrp="1"/>
          </p:cNvSpPr>
          <p:nvPr>
            <p:ph type="pic" idx="2"/>
          </p:nvPr>
        </p:nvSpPr>
        <p:spPr>
          <a:xfrm>
            <a:off x="5183188" y="987427"/>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10" name="Google Shape;110;p2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11" name="Google Shape;111;p28"/>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2" name="Google Shape;112;p28"/>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3"/>
        <p:cNvGrpSpPr/>
        <p:nvPr/>
      </p:nvGrpSpPr>
      <p:grpSpPr>
        <a:xfrm>
          <a:off x="0" y="0"/>
          <a:ext cx="0" cy="0"/>
          <a:chOff x="0" y="0"/>
          <a:chExt cx="0" cy="0"/>
        </a:xfrm>
      </p:grpSpPr>
      <p:sp>
        <p:nvSpPr>
          <p:cNvPr id="114" name="Google Shape;114;p29"/>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5" name="Google Shape;115;p2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6" name="Google Shape;116;p29"/>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29"/>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8"/>
        <p:cNvGrpSpPr/>
        <p:nvPr/>
      </p:nvGrpSpPr>
      <p:grpSpPr>
        <a:xfrm>
          <a:off x="0" y="0"/>
          <a:ext cx="0" cy="0"/>
          <a:chOff x="0" y="0"/>
          <a:chExt cx="0" cy="0"/>
        </a:xfrm>
      </p:grpSpPr>
      <p:sp>
        <p:nvSpPr>
          <p:cNvPr id="119" name="Google Shape;119;p30"/>
          <p:cNvSpPr txBox="1">
            <a:spLocks noGrp="1"/>
          </p:cNvSpPr>
          <p:nvPr>
            <p:ph type="title"/>
          </p:nvPr>
        </p:nvSpPr>
        <p:spPr>
          <a:xfrm rot="5400000">
            <a:off x="7133432"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0" name="Google Shape;120;p30"/>
          <p:cNvSpPr txBox="1">
            <a:spLocks noGrp="1"/>
          </p:cNvSpPr>
          <p:nvPr>
            <p:ph type="body" idx="1"/>
          </p:nvPr>
        </p:nvSpPr>
        <p:spPr>
          <a:xfrm rot="5400000">
            <a:off x="1799432"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1" name="Google Shape;121;p30"/>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30"/>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22"/>
        <p:cNvGrpSpPr/>
        <p:nvPr/>
      </p:nvGrpSpPr>
      <p:grpSpPr>
        <a:xfrm>
          <a:off x="0" y="0"/>
          <a:ext cx="0" cy="0"/>
          <a:chOff x="0" y="0"/>
          <a:chExt cx="0" cy="0"/>
        </a:xfrm>
      </p:grpSpPr>
      <p:sp>
        <p:nvSpPr>
          <p:cNvPr id="23" name="Google Shape;23;p1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13"/>
          <p:cNvSpPr txBox="1">
            <a:spLocks noGrp="1"/>
          </p:cNvSpPr>
          <p:nvPr>
            <p:ph type="body" idx="1"/>
          </p:nvPr>
        </p:nvSpPr>
        <p:spPr>
          <a:xfrm>
            <a:off x="5183188" y="987427"/>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25" name="Google Shape;25;p1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26" name="Google Shape;26;p13"/>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3"/>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gelma" type="obj">
  <p:cSld name="OBJECT">
    <p:spTree>
      <p:nvGrpSpPr>
        <p:cNvPr id="1" name="Shape 28"/>
        <p:cNvGrpSpPr/>
        <p:nvPr/>
      </p:nvGrpSpPr>
      <p:grpSpPr>
        <a:xfrm>
          <a:off x="0" y="0"/>
          <a:ext cx="0" cy="0"/>
          <a:chOff x="0" y="0"/>
          <a:chExt cx="0" cy="0"/>
        </a:xfrm>
      </p:grpSpPr>
      <p:sp>
        <p:nvSpPr>
          <p:cNvPr id="29" name="Google Shape;29;p14"/>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b="1"/>
            </a:lvl1pPr>
            <a:lvl2pPr marL="914400" lvl="1" indent="-381000" algn="l">
              <a:lnSpc>
                <a:spcPct val="90000"/>
              </a:lnSpc>
              <a:spcBef>
                <a:spcPts val="500"/>
              </a:spcBef>
              <a:spcAft>
                <a:spcPts val="0"/>
              </a:spcAft>
              <a:buClr>
                <a:schemeClr val="dk1"/>
              </a:buClr>
              <a:buSzPts val="2400"/>
              <a:buChar char="•"/>
              <a:defRPr b="1"/>
            </a:lvl2pPr>
            <a:lvl3pPr marL="1371600" lvl="2" indent="-355600" algn="l">
              <a:lnSpc>
                <a:spcPct val="90000"/>
              </a:lnSpc>
              <a:spcBef>
                <a:spcPts val="500"/>
              </a:spcBef>
              <a:spcAft>
                <a:spcPts val="0"/>
              </a:spcAft>
              <a:buClr>
                <a:schemeClr val="dk1"/>
              </a:buClr>
              <a:buSzPts val="2000"/>
              <a:buChar char="•"/>
              <a:defRPr b="1"/>
            </a:lvl3pPr>
            <a:lvl4pPr marL="1828800" lvl="3" indent="-342900" algn="l">
              <a:lnSpc>
                <a:spcPct val="90000"/>
              </a:lnSpc>
              <a:spcBef>
                <a:spcPts val="500"/>
              </a:spcBef>
              <a:spcAft>
                <a:spcPts val="0"/>
              </a:spcAft>
              <a:buClr>
                <a:schemeClr val="dk1"/>
              </a:buClr>
              <a:buSzPts val="1800"/>
              <a:buChar char="•"/>
              <a:defRPr b="1"/>
            </a:lvl4pPr>
            <a:lvl5pPr marL="2286000" lvl="4" indent="-342900" algn="l">
              <a:lnSpc>
                <a:spcPct val="90000"/>
              </a:lnSpc>
              <a:spcBef>
                <a:spcPts val="500"/>
              </a:spcBef>
              <a:spcAft>
                <a:spcPts val="0"/>
              </a:spcAft>
              <a:buClr>
                <a:schemeClr val="dk1"/>
              </a:buClr>
              <a:buSzPts val="1800"/>
              <a:buChar char="•"/>
              <a:defRPr b="1"/>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14"/>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4"/>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33" name="Google Shape;33;p14"/>
          <p:cNvPicPr preferRelativeResize="0"/>
          <p:nvPr/>
        </p:nvPicPr>
        <p:blipFill rotWithShape="1">
          <a:blip r:embed="rId2">
            <a:alphaModFix/>
          </a:blip>
          <a:srcRect/>
          <a:stretch/>
        </p:blipFill>
        <p:spPr>
          <a:xfrm>
            <a:off x="11457890" y="6078420"/>
            <a:ext cx="558474" cy="555863"/>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Ratkaisu">
  <p:cSld name="Ratkaisu">
    <p:spTree>
      <p:nvGrpSpPr>
        <p:cNvPr id="1" name="Shape 34"/>
        <p:cNvGrpSpPr/>
        <p:nvPr/>
      </p:nvGrpSpPr>
      <p:grpSpPr>
        <a:xfrm>
          <a:off x="0" y="0"/>
          <a:ext cx="0" cy="0"/>
          <a:chOff x="0" y="0"/>
          <a:chExt cx="0" cy="0"/>
        </a:xfrm>
      </p:grpSpPr>
      <p:sp>
        <p:nvSpPr>
          <p:cNvPr id="35" name="Google Shape;35;p15"/>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b="1"/>
            </a:lvl1pPr>
            <a:lvl2pPr marL="914400" lvl="1" indent="-381000" algn="l">
              <a:lnSpc>
                <a:spcPct val="90000"/>
              </a:lnSpc>
              <a:spcBef>
                <a:spcPts val="500"/>
              </a:spcBef>
              <a:spcAft>
                <a:spcPts val="0"/>
              </a:spcAft>
              <a:buClr>
                <a:schemeClr val="dk1"/>
              </a:buClr>
              <a:buSzPts val="2400"/>
              <a:buChar char="•"/>
              <a:defRPr b="1"/>
            </a:lvl2pPr>
            <a:lvl3pPr marL="1371600" lvl="2" indent="-355600" algn="l">
              <a:lnSpc>
                <a:spcPct val="90000"/>
              </a:lnSpc>
              <a:spcBef>
                <a:spcPts val="500"/>
              </a:spcBef>
              <a:spcAft>
                <a:spcPts val="0"/>
              </a:spcAft>
              <a:buClr>
                <a:schemeClr val="dk1"/>
              </a:buClr>
              <a:buSzPts val="2000"/>
              <a:buChar char="•"/>
              <a:defRPr b="1"/>
            </a:lvl3pPr>
            <a:lvl4pPr marL="1828800" lvl="3" indent="-342900" algn="l">
              <a:lnSpc>
                <a:spcPct val="90000"/>
              </a:lnSpc>
              <a:spcBef>
                <a:spcPts val="500"/>
              </a:spcBef>
              <a:spcAft>
                <a:spcPts val="0"/>
              </a:spcAft>
              <a:buClr>
                <a:schemeClr val="dk1"/>
              </a:buClr>
              <a:buSzPts val="1800"/>
              <a:buChar char="•"/>
              <a:defRPr b="1"/>
            </a:lvl4pPr>
            <a:lvl5pPr marL="2286000" lvl="4" indent="-342900" algn="l">
              <a:lnSpc>
                <a:spcPct val="90000"/>
              </a:lnSpc>
              <a:spcBef>
                <a:spcPts val="500"/>
              </a:spcBef>
              <a:spcAft>
                <a:spcPts val="0"/>
              </a:spcAft>
              <a:buClr>
                <a:schemeClr val="dk1"/>
              </a:buClr>
              <a:buSzPts val="1800"/>
              <a:buChar char="•"/>
              <a:defRPr b="1"/>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5"/>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5"/>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39" name="Google Shape;39;p15"/>
          <p:cNvPicPr preferRelativeResize="0"/>
          <p:nvPr/>
        </p:nvPicPr>
        <p:blipFill rotWithShape="1">
          <a:blip r:embed="rId2">
            <a:alphaModFix/>
          </a:blip>
          <a:srcRect/>
          <a:stretch/>
        </p:blipFill>
        <p:spPr>
          <a:xfrm>
            <a:off x="11457890" y="6078420"/>
            <a:ext cx="558474" cy="555864"/>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Konteksti">
  <p:cSld name="Konteksti">
    <p:spTree>
      <p:nvGrpSpPr>
        <p:cNvPr id="1" name="Shape 40"/>
        <p:cNvGrpSpPr/>
        <p:nvPr/>
      </p:nvGrpSpPr>
      <p:grpSpPr>
        <a:xfrm>
          <a:off x="0" y="0"/>
          <a:ext cx="0" cy="0"/>
          <a:chOff x="0" y="0"/>
          <a:chExt cx="0" cy="0"/>
        </a:xfrm>
      </p:grpSpPr>
      <p:sp>
        <p:nvSpPr>
          <p:cNvPr id="41" name="Google Shape;41;p16"/>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b="1"/>
            </a:lvl1pPr>
            <a:lvl2pPr marL="914400" lvl="1" indent="-381000" algn="l">
              <a:lnSpc>
                <a:spcPct val="90000"/>
              </a:lnSpc>
              <a:spcBef>
                <a:spcPts val="500"/>
              </a:spcBef>
              <a:spcAft>
                <a:spcPts val="0"/>
              </a:spcAft>
              <a:buClr>
                <a:schemeClr val="dk1"/>
              </a:buClr>
              <a:buSzPts val="2400"/>
              <a:buChar char="•"/>
              <a:defRPr b="1"/>
            </a:lvl2pPr>
            <a:lvl3pPr marL="1371600" lvl="2" indent="-355600" algn="l">
              <a:lnSpc>
                <a:spcPct val="90000"/>
              </a:lnSpc>
              <a:spcBef>
                <a:spcPts val="500"/>
              </a:spcBef>
              <a:spcAft>
                <a:spcPts val="0"/>
              </a:spcAft>
              <a:buClr>
                <a:schemeClr val="dk1"/>
              </a:buClr>
              <a:buSzPts val="2000"/>
              <a:buChar char="•"/>
              <a:defRPr b="1"/>
            </a:lvl3pPr>
            <a:lvl4pPr marL="1828800" lvl="3" indent="-342900" algn="l">
              <a:lnSpc>
                <a:spcPct val="90000"/>
              </a:lnSpc>
              <a:spcBef>
                <a:spcPts val="500"/>
              </a:spcBef>
              <a:spcAft>
                <a:spcPts val="0"/>
              </a:spcAft>
              <a:buClr>
                <a:schemeClr val="dk1"/>
              </a:buClr>
              <a:buSzPts val="1800"/>
              <a:buChar char="•"/>
              <a:defRPr b="1"/>
            </a:lvl4pPr>
            <a:lvl5pPr marL="2286000" lvl="4" indent="-342900" algn="l">
              <a:lnSpc>
                <a:spcPct val="90000"/>
              </a:lnSpc>
              <a:spcBef>
                <a:spcPts val="500"/>
              </a:spcBef>
              <a:spcAft>
                <a:spcPts val="0"/>
              </a:spcAft>
              <a:buClr>
                <a:schemeClr val="dk1"/>
              </a:buClr>
              <a:buSzPts val="1800"/>
              <a:buChar char="•"/>
              <a:defRPr b="1"/>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16"/>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6"/>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45" name="Google Shape;45;p16"/>
          <p:cNvPicPr preferRelativeResize="0"/>
          <p:nvPr/>
        </p:nvPicPr>
        <p:blipFill rotWithShape="1">
          <a:blip r:embed="rId2">
            <a:alphaModFix/>
          </a:blip>
          <a:srcRect/>
          <a:stretch/>
        </p:blipFill>
        <p:spPr>
          <a:xfrm>
            <a:off x="11457889" y="6078420"/>
            <a:ext cx="558475" cy="555864"/>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Esimerkki">
  <p:cSld name="Esimerkki">
    <p:spTree>
      <p:nvGrpSpPr>
        <p:cNvPr id="1" name="Shape 46"/>
        <p:cNvGrpSpPr/>
        <p:nvPr/>
      </p:nvGrpSpPr>
      <p:grpSpPr>
        <a:xfrm>
          <a:off x="0" y="0"/>
          <a:ext cx="0" cy="0"/>
          <a:chOff x="0" y="0"/>
          <a:chExt cx="0" cy="0"/>
        </a:xfrm>
      </p:grpSpPr>
      <p:sp>
        <p:nvSpPr>
          <p:cNvPr id="47" name="Google Shape;47;p17"/>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1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b="1"/>
            </a:lvl1pPr>
            <a:lvl2pPr marL="914400" lvl="1" indent="-381000" algn="l">
              <a:lnSpc>
                <a:spcPct val="90000"/>
              </a:lnSpc>
              <a:spcBef>
                <a:spcPts val="500"/>
              </a:spcBef>
              <a:spcAft>
                <a:spcPts val="0"/>
              </a:spcAft>
              <a:buClr>
                <a:schemeClr val="dk1"/>
              </a:buClr>
              <a:buSzPts val="2400"/>
              <a:buChar char="•"/>
              <a:defRPr b="1"/>
            </a:lvl2pPr>
            <a:lvl3pPr marL="1371600" lvl="2" indent="-355600" algn="l">
              <a:lnSpc>
                <a:spcPct val="90000"/>
              </a:lnSpc>
              <a:spcBef>
                <a:spcPts val="500"/>
              </a:spcBef>
              <a:spcAft>
                <a:spcPts val="0"/>
              </a:spcAft>
              <a:buClr>
                <a:schemeClr val="dk1"/>
              </a:buClr>
              <a:buSzPts val="2000"/>
              <a:buChar char="•"/>
              <a:defRPr b="1"/>
            </a:lvl3pPr>
            <a:lvl4pPr marL="1828800" lvl="3" indent="-342900" algn="l">
              <a:lnSpc>
                <a:spcPct val="90000"/>
              </a:lnSpc>
              <a:spcBef>
                <a:spcPts val="500"/>
              </a:spcBef>
              <a:spcAft>
                <a:spcPts val="0"/>
              </a:spcAft>
              <a:buClr>
                <a:schemeClr val="dk1"/>
              </a:buClr>
              <a:buSzPts val="1800"/>
              <a:buChar char="•"/>
              <a:defRPr b="1"/>
            </a:lvl4pPr>
            <a:lvl5pPr marL="2286000" lvl="4" indent="-342900" algn="l">
              <a:lnSpc>
                <a:spcPct val="90000"/>
              </a:lnSpc>
              <a:spcBef>
                <a:spcPts val="500"/>
              </a:spcBef>
              <a:spcAft>
                <a:spcPts val="0"/>
              </a:spcAft>
              <a:buClr>
                <a:schemeClr val="dk1"/>
              </a:buClr>
              <a:buSzPts val="1800"/>
              <a:buChar char="•"/>
              <a:defRPr b="1"/>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17"/>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17"/>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51" name="Google Shape;51;p17"/>
          <p:cNvPicPr preferRelativeResize="0"/>
          <p:nvPr/>
        </p:nvPicPr>
        <p:blipFill rotWithShape="1">
          <a:blip r:embed="rId2">
            <a:alphaModFix/>
          </a:blip>
          <a:srcRect/>
          <a:stretch/>
        </p:blipFill>
        <p:spPr>
          <a:xfrm>
            <a:off x="11420595" y="6078420"/>
            <a:ext cx="633061" cy="55819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ppimateriaali">
  <p:cSld name="Oppimateriaali">
    <p:spTree>
      <p:nvGrpSpPr>
        <p:cNvPr id="1" name="Shape 52"/>
        <p:cNvGrpSpPr/>
        <p:nvPr/>
      </p:nvGrpSpPr>
      <p:grpSpPr>
        <a:xfrm>
          <a:off x="0" y="0"/>
          <a:ext cx="0" cy="0"/>
          <a:chOff x="0" y="0"/>
          <a:chExt cx="0" cy="0"/>
        </a:xfrm>
      </p:grpSpPr>
      <p:sp>
        <p:nvSpPr>
          <p:cNvPr id="53" name="Google Shape;53;p18"/>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4" name="Google Shape;54;p1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b="1"/>
            </a:lvl1pPr>
            <a:lvl2pPr marL="914400" lvl="1" indent="-381000" algn="l">
              <a:lnSpc>
                <a:spcPct val="90000"/>
              </a:lnSpc>
              <a:spcBef>
                <a:spcPts val="500"/>
              </a:spcBef>
              <a:spcAft>
                <a:spcPts val="0"/>
              </a:spcAft>
              <a:buClr>
                <a:schemeClr val="dk1"/>
              </a:buClr>
              <a:buSzPts val="2400"/>
              <a:buChar char="•"/>
              <a:defRPr b="1"/>
            </a:lvl2pPr>
            <a:lvl3pPr marL="1371600" lvl="2" indent="-355600" algn="l">
              <a:lnSpc>
                <a:spcPct val="90000"/>
              </a:lnSpc>
              <a:spcBef>
                <a:spcPts val="500"/>
              </a:spcBef>
              <a:spcAft>
                <a:spcPts val="0"/>
              </a:spcAft>
              <a:buClr>
                <a:schemeClr val="dk1"/>
              </a:buClr>
              <a:buSzPts val="2000"/>
              <a:buChar char="•"/>
              <a:defRPr b="1"/>
            </a:lvl3pPr>
            <a:lvl4pPr marL="1828800" lvl="3" indent="-342900" algn="l">
              <a:lnSpc>
                <a:spcPct val="90000"/>
              </a:lnSpc>
              <a:spcBef>
                <a:spcPts val="500"/>
              </a:spcBef>
              <a:spcAft>
                <a:spcPts val="0"/>
              </a:spcAft>
              <a:buClr>
                <a:schemeClr val="dk1"/>
              </a:buClr>
              <a:buSzPts val="1800"/>
              <a:buChar char="•"/>
              <a:defRPr b="1"/>
            </a:lvl4pPr>
            <a:lvl5pPr marL="2286000" lvl="4" indent="-342900" algn="l">
              <a:lnSpc>
                <a:spcPct val="90000"/>
              </a:lnSpc>
              <a:spcBef>
                <a:spcPts val="500"/>
              </a:spcBef>
              <a:spcAft>
                <a:spcPts val="0"/>
              </a:spcAft>
              <a:buClr>
                <a:schemeClr val="dk1"/>
              </a:buClr>
              <a:buSzPts val="1800"/>
              <a:buChar char="•"/>
              <a:defRPr b="1"/>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5" name="Google Shape;55;p18"/>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8"/>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57" name="Google Shape;57;p18"/>
          <p:cNvPicPr preferRelativeResize="0"/>
          <p:nvPr/>
        </p:nvPicPr>
        <p:blipFill rotWithShape="1">
          <a:blip r:embed="rId2">
            <a:alphaModFix/>
          </a:blip>
          <a:srcRect/>
          <a:stretch/>
        </p:blipFill>
        <p:spPr>
          <a:xfrm>
            <a:off x="11464424" y="6063113"/>
            <a:ext cx="589232" cy="58647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Linkkeja/materiaalia">
  <p:cSld name="Linkkeja/materiaalia">
    <p:spTree>
      <p:nvGrpSpPr>
        <p:cNvPr id="1" name="Shape 58"/>
        <p:cNvGrpSpPr/>
        <p:nvPr/>
      </p:nvGrpSpPr>
      <p:grpSpPr>
        <a:xfrm>
          <a:off x="0" y="0"/>
          <a:ext cx="0" cy="0"/>
          <a:chOff x="0" y="0"/>
          <a:chExt cx="0" cy="0"/>
        </a:xfrm>
      </p:grpSpPr>
      <p:sp>
        <p:nvSpPr>
          <p:cNvPr id="59" name="Google Shape;59;p19"/>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b="1"/>
            </a:lvl1pPr>
            <a:lvl2pPr marL="914400" lvl="1" indent="-381000" algn="l">
              <a:lnSpc>
                <a:spcPct val="90000"/>
              </a:lnSpc>
              <a:spcBef>
                <a:spcPts val="500"/>
              </a:spcBef>
              <a:spcAft>
                <a:spcPts val="0"/>
              </a:spcAft>
              <a:buClr>
                <a:schemeClr val="dk1"/>
              </a:buClr>
              <a:buSzPts val="2400"/>
              <a:buChar char="•"/>
              <a:defRPr b="1"/>
            </a:lvl2pPr>
            <a:lvl3pPr marL="1371600" lvl="2" indent="-355600" algn="l">
              <a:lnSpc>
                <a:spcPct val="90000"/>
              </a:lnSpc>
              <a:spcBef>
                <a:spcPts val="500"/>
              </a:spcBef>
              <a:spcAft>
                <a:spcPts val="0"/>
              </a:spcAft>
              <a:buClr>
                <a:schemeClr val="dk1"/>
              </a:buClr>
              <a:buSzPts val="2000"/>
              <a:buChar char="•"/>
              <a:defRPr b="1"/>
            </a:lvl3pPr>
            <a:lvl4pPr marL="1828800" lvl="3" indent="-342900" algn="l">
              <a:lnSpc>
                <a:spcPct val="90000"/>
              </a:lnSpc>
              <a:spcBef>
                <a:spcPts val="500"/>
              </a:spcBef>
              <a:spcAft>
                <a:spcPts val="0"/>
              </a:spcAft>
              <a:buClr>
                <a:schemeClr val="dk1"/>
              </a:buClr>
              <a:buSzPts val="1800"/>
              <a:buChar char="•"/>
              <a:defRPr b="1"/>
            </a:lvl4pPr>
            <a:lvl5pPr marL="2286000" lvl="4" indent="-342900" algn="l">
              <a:lnSpc>
                <a:spcPct val="90000"/>
              </a:lnSpc>
              <a:spcBef>
                <a:spcPts val="500"/>
              </a:spcBef>
              <a:spcAft>
                <a:spcPts val="0"/>
              </a:spcAft>
              <a:buClr>
                <a:schemeClr val="dk1"/>
              </a:buClr>
              <a:buSzPts val="1800"/>
              <a:buChar char="•"/>
              <a:defRPr b="1"/>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1" name="Google Shape;61;p19"/>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9"/>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63" name="Google Shape;63;p19"/>
          <p:cNvPicPr preferRelativeResize="0"/>
          <p:nvPr/>
        </p:nvPicPr>
        <p:blipFill rotWithShape="1">
          <a:blip r:embed="rId2">
            <a:alphaModFix/>
          </a:blip>
          <a:srcRect/>
          <a:stretch/>
        </p:blipFill>
        <p:spPr>
          <a:xfrm>
            <a:off x="11464424" y="6063112"/>
            <a:ext cx="589232" cy="5864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sic Layout">
  <p:cSld name="Basic Layout">
    <p:spTree>
      <p:nvGrpSpPr>
        <p:cNvPr id="1" name="Shape 64"/>
        <p:cNvGrpSpPr/>
        <p:nvPr/>
      </p:nvGrpSpPr>
      <p:grpSpPr>
        <a:xfrm>
          <a:off x="0" y="0"/>
          <a:ext cx="0" cy="0"/>
          <a:chOff x="0" y="0"/>
          <a:chExt cx="0" cy="0"/>
        </a:xfrm>
      </p:grpSpPr>
      <p:sp>
        <p:nvSpPr>
          <p:cNvPr id="65" name="Google Shape;65;p20"/>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2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b="1"/>
            </a:lvl1pPr>
            <a:lvl2pPr marL="914400" lvl="1" indent="-381000" algn="l">
              <a:lnSpc>
                <a:spcPct val="90000"/>
              </a:lnSpc>
              <a:spcBef>
                <a:spcPts val="500"/>
              </a:spcBef>
              <a:spcAft>
                <a:spcPts val="0"/>
              </a:spcAft>
              <a:buClr>
                <a:schemeClr val="dk1"/>
              </a:buClr>
              <a:buSzPts val="2400"/>
              <a:buChar char="•"/>
              <a:defRPr b="1"/>
            </a:lvl2pPr>
            <a:lvl3pPr marL="1371600" lvl="2" indent="-355600" algn="l">
              <a:lnSpc>
                <a:spcPct val="90000"/>
              </a:lnSpc>
              <a:spcBef>
                <a:spcPts val="500"/>
              </a:spcBef>
              <a:spcAft>
                <a:spcPts val="0"/>
              </a:spcAft>
              <a:buClr>
                <a:schemeClr val="dk1"/>
              </a:buClr>
              <a:buSzPts val="2000"/>
              <a:buChar char="•"/>
              <a:defRPr b="1"/>
            </a:lvl3pPr>
            <a:lvl4pPr marL="1828800" lvl="3" indent="-342900" algn="l">
              <a:lnSpc>
                <a:spcPct val="90000"/>
              </a:lnSpc>
              <a:spcBef>
                <a:spcPts val="500"/>
              </a:spcBef>
              <a:spcAft>
                <a:spcPts val="0"/>
              </a:spcAft>
              <a:buClr>
                <a:schemeClr val="dk1"/>
              </a:buClr>
              <a:buSzPts val="1800"/>
              <a:buChar char="•"/>
              <a:defRPr b="1"/>
            </a:lvl4pPr>
            <a:lvl5pPr marL="2286000" lvl="4" indent="-342900" algn="l">
              <a:lnSpc>
                <a:spcPct val="90000"/>
              </a:lnSpc>
              <a:spcBef>
                <a:spcPts val="500"/>
              </a:spcBef>
              <a:spcAft>
                <a:spcPts val="0"/>
              </a:spcAft>
              <a:buClr>
                <a:schemeClr val="dk1"/>
              </a:buClr>
              <a:buSzPts val="1800"/>
              <a:buChar char="•"/>
              <a:defRPr b="1"/>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20"/>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20"/>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1"/>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1"/>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1"/>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pic>
        <p:nvPicPr>
          <p:cNvPr id="14" name="Google Shape;14;p11"/>
          <p:cNvPicPr preferRelativeResize="0"/>
          <p:nvPr/>
        </p:nvPicPr>
        <p:blipFill rotWithShape="1">
          <a:blip r:embed="rId21">
            <a:alphaModFix/>
          </a:blip>
          <a:srcRect/>
          <a:stretch/>
        </p:blipFill>
        <p:spPr>
          <a:xfrm>
            <a:off x="241121" y="5631517"/>
            <a:ext cx="992988" cy="1050781"/>
          </a:xfrm>
          <a:prstGeom prst="rect">
            <a:avLst/>
          </a:prstGeom>
          <a:noFill/>
          <a:ln>
            <a:noFill/>
          </a:ln>
        </p:spPr>
      </p:pic>
      <p:pic>
        <p:nvPicPr>
          <p:cNvPr id="15" name="Google Shape;15;p11"/>
          <p:cNvPicPr preferRelativeResize="0"/>
          <p:nvPr/>
        </p:nvPicPr>
        <p:blipFill rotWithShape="1">
          <a:blip r:embed="rId22">
            <a:alphaModFix/>
          </a:blip>
          <a:srcRect/>
          <a:stretch/>
        </p:blipFill>
        <p:spPr>
          <a:xfrm>
            <a:off x="3829487" y="6034224"/>
            <a:ext cx="648072" cy="648072"/>
          </a:xfrm>
          <a:prstGeom prst="rect">
            <a:avLst/>
          </a:prstGeom>
          <a:noFill/>
          <a:ln>
            <a:noFill/>
          </a:ln>
        </p:spPr>
      </p:pic>
      <p:pic>
        <p:nvPicPr>
          <p:cNvPr id="16" name="Google Shape;16;p11" descr="https://lh5.googleusercontent.com/8Fi91AgiqqSWztsOpmjYwiENY3ahA9O_O8vcYwW98fuiMapEf0XRHl3_36xGvLcgnviWfZYbmARGy0hRgkfffFnLv5byVvD4OQggBm1FnB9O99iZsmJm_ta1itqkkOxefcFvppkIVRY"/>
          <p:cNvPicPr preferRelativeResize="0"/>
          <p:nvPr/>
        </p:nvPicPr>
        <p:blipFill rotWithShape="1">
          <a:blip r:embed="rId23">
            <a:alphaModFix/>
          </a:blip>
          <a:srcRect/>
          <a:stretch/>
        </p:blipFill>
        <p:spPr>
          <a:xfrm>
            <a:off x="1569065" y="5941504"/>
            <a:ext cx="2012337" cy="74079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hyperlink" Target="http://creativecommons.fi/lisenssit" TargetMode="External"/><Relationship Id="rId7"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drive.google.com/open?id=1Pxz45btWl0NzgUdKZs1ayEhF5XQ4l-Gx"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dk1"/>
              </a:buClr>
              <a:buSzPts val="5400"/>
              <a:buFont typeface="Calibri"/>
              <a:buNone/>
            </a:pPr>
            <a:r>
              <a:rPr lang="fi-FI" sz="5400"/>
              <a:t>Kulttuuriosaamisen kehittäminen: Miten tuodaan kulttuuria virtuaaliluokan kielten tunneille?</a:t>
            </a:r>
            <a:endParaRPr sz="5400"/>
          </a:p>
        </p:txBody>
      </p:sp>
      <p:sp>
        <p:nvSpPr>
          <p:cNvPr id="128" name="Google Shape;128;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fi-FI"/>
              <a:t>Kirjoittajat: Sari Hopeakoski, Lena Hillebrandt ja Minna Lakkala</a:t>
            </a:r>
            <a:endParaRPr/>
          </a:p>
          <a:p>
            <a:pPr marL="0" lvl="0" indent="0" algn="ctr" rtl="0">
              <a:lnSpc>
                <a:spcPct val="90000"/>
              </a:lnSpc>
              <a:spcBef>
                <a:spcPts val="1000"/>
              </a:spcBef>
              <a:spcAft>
                <a:spcPts val="0"/>
              </a:spcAft>
              <a:buClr>
                <a:schemeClr val="dk1"/>
              </a:buClr>
              <a:buSzPts val="2400"/>
              <a:buNone/>
            </a:pPr>
            <a:r>
              <a:rPr lang="fi-FI"/>
              <a:t>Esimerkit: Lena Hillebrandt, Annukka Kosonen ja Sari Hopeakoski</a:t>
            </a:r>
            <a:endParaRPr/>
          </a:p>
          <a:p>
            <a:pPr marL="0" lvl="0" indent="0" algn="ctr" rtl="0">
              <a:lnSpc>
                <a:spcPct val="90000"/>
              </a:lnSpc>
              <a:spcBef>
                <a:spcPts val="1000"/>
              </a:spcBef>
              <a:spcAft>
                <a:spcPts val="0"/>
              </a:spcAft>
              <a:buClr>
                <a:schemeClr val="dk1"/>
              </a:buClr>
              <a:buSzPts val="2400"/>
              <a:buNone/>
            </a:pPr>
            <a:r>
              <a:rPr lang="fi-FI"/>
              <a:t>2019</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10"/>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Esimerkki: Origamien tekeminen kiinan kurssilla virtuaalioppitunnilla</a:t>
            </a:r>
            <a:endParaRPr/>
          </a:p>
        </p:txBody>
      </p:sp>
      <p:sp>
        <p:nvSpPr>
          <p:cNvPr id="192" name="Google Shape;192;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fi-FI" b="0"/>
              <a:t>Kiinan kurssilla opettaja pyysi oppilaita ottamaan virtuaalitunnille mukaan värillistä paperia, josta taiteltiin tunnin aikana origameja opettajan jakamien ohjeiden ja esimerkin mukaan. Jokainen opiskelija esitteli taittelemansa origamin muille videokameran välityksellä.</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
          <p:cNvSpPr txBox="1">
            <a:spLocks noGrp="1"/>
          </p:cNvSpPr>
          <p:nvPr>
            <p:ph type="body" idx="2"/>
          </p:nvPr>
        </p:nvSpPr>
        <p:spPr>
          <a:xfrm>
            <a:off x="7201278" y="2057400"/>
            <a:ext cx="3932237" cy="3811588"/>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Clr>
                <a:schemeClr val="dk1"/>
              </a:buClr>
              <a:buSzPts val="2000"/>
              <a:buNone/>
            </a:pPr>
            <a:r>
              <a:rPr lang="fi-FI" sz="2000"/>
              <a:t>Näitä materiaaleja saa käyttää, jakaa, muokata ja kääntää, myös kaupallisesti. </a:t>
            </a:r>
            <a:endParaRPr/>
          </a:p>
          <a:p>
            <a:pPr marL="0" lvl="0" indent="0" algn="l" rtl="0">
              <a:lnSpc>
                <a:spcPct val="80000"/>
              </a:lnSpc>
              <a:spcBef>
                <a:spcPts val="1000"/>
              </a:spcBef>
              <a:spcAft>
                <a:spcPts val="0"/>
              </a:spcAft>
              <a:buClr>
                <a:schemeClr val="dk1"/>
              </a:buClr>
              <a:buSzPts val="2000"/>
              <a:buNone/>
            </a:pPr>
            <a:r>
              <a:rPr lang="fi-FI" sz="2000"/>
              <a:t>Ehtona on, tämä materiaali mainitaan asianmukaisesti seuraavalla tavalla: </a:t>
            </a:r>
            <a:endParaRPr/>
          </a:p>
          <a:p>
            <a:pPr marL="342900" lvl="0" indent="-342900" algn="l" rtl="0">
              <a:lnSpc>
                <a:spcPct val="80000"/>
              </a:lnSpc>
              <a:spcBef>
                <a:spcPts val="1000"/>
              </a:spcBef>
              <a:spcAft>
                <a:spcPts val="0"/>
              </a:spcAft>
              <a:buClr>
                <a:schemeClr val="dk1"/>
              </a:buClr>
              <a:buSzPts val="2000"/>
              <a:buFont typeface="Arial"/>
              <a:buChar char="•"/>
            </a:pPr>
            <a:r>
              <a:rPr lang="fi-FI" sz="2000"/>
              <a:t>Kirjoittajien nimet</a:t>
            </a:r>
            <a:endParaRPr/>
          </a:p>
          <a:p>
            <a:pPr marL="342900" lvl="0" indent="-342900" algn="l" rtl="0">
              <a:lnSpc>
                <a:spcPct val="80000"/>
              </a:lnSpc>
              <a:spcBef>
                <a:spcPts val="1000"/>
              </a:spcBef>
              <a:spcAft>
                <a:spcPts val="0"/>
              </a:spcAft>
              <a:buClr>
                <a:schemeClr val="dk1"/>
              </a:buClr>
              <a:buSzPts val="2000"/>
              <a:buFont typeface="Arial"/>
              <a:buChar char="•"/>
            </a:pPr>
            <a:r>
              <a:rPr lang="fi-FI" sz="2000"/>
              <a:t>Otsikko</a:t>
            </a:r>
            <a:endParaRPr/>
          </a:p>
          <a:p>
            <a:pPr marL="0" lvl="0" indent="0" algn="l" rtl="0">
              <a:lnSpc>
                <a:spcPct val="80000"/>
              </a:lnSpc>
              <a:spcBef>
                <a:spcPts val="1000"/>
              </a:spcBef>
              <a:spcAft>
                <a:spcPts val="0"/>
              </a:spcAft>
              <a:buClr>
                <a:schemeClr val="dk1"/>
              </a:buClr>
              <a:buSzPts val="2000"/>
              <a:buNone/>
            </a:pPr>
            <a:r>
              <a:rPr lang="fi-FI" sz="2000"/>
              <a:t>Lisää tietoa CC BY 4.0 -lisenssistä: </a:t>
            </a:r>
            <a:r>
              <a:rPr lang="fi-FI" sz="2000" u="sng">
                <a:solidFill>
                  <a:schemeClr val="hlink"/>
                </a:solidFill>
                <a:hlinkClick r:id="rId3"/>
              </a:rPr>
              <a:t>http://creativecommons.fi/lisenssit</a:t>
            </a:r>
            <a:r>
              <a:rPr lang="fi-FI" sz="2000"/>
              <a:t>  </a:t>
            </a:r>
            <a:endParaRPr/>
          </a:p>
          <a:p>
            <a:pPr marL="0" lvl="0" indent="0" algn="l" rtl="0">
              <a:lnSpc>
                <a:spcPct val="80000"/>
              </a:lnSpc>
              <a:spcBef>
                <a:spcPts val="1000"/>
              </a:spcBef>
              <a:spcAft>
                <a:spcPts val="0"/>
              </a:spcAft>
              <a:buClr>
                <a:schemeClr val="dk1"/>
              </a:buClr>
              <a:buSzPts val="2000"/>
              <a:buNone/>
            </a:pPr>
            <a:r>
              <a:rPr lang="fi-FI" sz="2000"/>
              <a:t>Tekijänoikeus säilyy aina kirjoittajilla.</a:t>
            </a:r>
            <a:endParaRPr/>
          </a:p>
          <a:p>
            <a:pPr marL="0" lvl="0" indent="0" algn="l" rtl="0">
              <a:lnSpc>
                <a:spcPct val="80000"/>
              </a:lnSpc>
              <a:spcBef>
                <a:spcPts val="1000"/>
              </a:spcBef>
              <a:spcAft>
                <a:spcPts val="0"/>
              </a:spcAft>
              <a:buClr>
                <a:schemeClr val="dk1"/>
              </a:buClr>
              <a:buSzPts val="2000"/>
              <a:buNone/>
            </a:pPr>
            <a:endParaRPr sz="2000"/>
          </a:p>
        </p:txBody>
      </p:sp>
      <p:sp>
        <p:nvSpPr>
          <p:cNvPr id="134" name="Google Shape;134;p2"/>
          <p:cNvSpPr txBox="1"/>
          <p:nvPr/>
        </p:nvSpPr>
        <p:spPr>
          <a:xfrm>
            <a:off x="7098021" y="334297"/>
            <a:ext cx="3932237" cy="1600200"/>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3200"/>
              <a:buFont typeface="Calibri"/>
              <a:buNone/>
            </a:pPr>
            <a:r>
              <a:rPr lang="fi-FI" sz="3200" b="1" i="0" u="none" strike="noStrike" cap="none">
                <a:solidFill>
                  <a:schemeClr val="dk1"/>
                </a:solidFill>
                <a:latin typeface="Calibri"/>
                <a:ea typeface="Calibri"/>
                <a:cs typeface="Calibri"/>
                <a:sym typeface="Calibri"/>
              </a:rPr>
              <a:t>Tekijänoikeudet  </a:t>
            </a:r>
            <a:endParaRPr/>
          </a:p>
        </p:txBody>
      </p:sp>
      <p:sp>
        <p:nvSpPr>
          <p:cNvPr id="135" name="Google Shape;135;p2"/>
          <p:cNvSpPr txBox="1"/>
          <p:nvPr/>
        </p:nvSpPr>
        <p:spPr>
          <a:xfrm>
            <a:off x="933176" y="334297"/>
            <a:ext cx="3932237" cy="1600200"/>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3200"/>
              <a:buFont typeface="Calibri"/>
              <a:buNone/>
            </a:pPr>
            <a:r>
              <a:rPr lang="fi-FI" sz="3200" b="1" i="0" u="none" strike="noStrike" cap="none">
                <a:solidFill>
                  <a:schemeClr val="dk1"/>
                </a:solidFill>
                <a:latin typeface="Calibri"/>
                <a:ea typeface="Calibri"/>
                <a:cs typeface="Calibri"/>
                <a:sym typeface="Calibri"/>
              </a:rPr>
              <a:t>Kuvauksen rakenne </a:t>
            </a:r>
            <a:endParaRPr/>
          </a:p>
        </p:txBody>
      </p:sp>
      <p:sp>
        <p:nvSpPr>
          <p:cNvPr id="136" name="Google Shape;136;p2"/>
          <p:cNvSpPr txBox="1">
            <a:spLocks noGrp="1"/>
          </p:cNvSpPr>
          <p:nvPr>
            <p:ph type="title"/>
          </p:nvPr>
        </p:nvSpPr>
        <p:spPr>
          <a:xfrm>
            <a:off x="838200" y="365128"/>
            <a:ext cx="10515600" cy="770946"/>
          </a:xfrm>
          <a:prstGeom prst="rect">
            <a:avLst/>
          </a:prstGeom>
          <a:noFill/>
          <a:ln>
            <a:noFill/>
          </a:ln>
        </p:spPr>
        <p:txBody>
          <a:bodyPr spcFirstLastPara="1" wrap="square" lIns="91425" tIns="45700" rIns="91425" bIns="45700" anchor="b" anchorCtr="0">
            <a:normAutofit fontScale="90000"/>
          </a:bodyPr>
          <a:lstStyle/>
          <a:p>
            <a:pPr lvl="0"/>
            <a:r>
              <a:rPr lang="fi-FI" sz="2000" dirty="0"/>
              <a:t>Opettajana virtuaaliluokassa -hankkeessa kehitetty materiaali, joka on tarkoitettu tueksi virtuaalista luokkaopetusta opettaville opettajille ja kouluttajille</a:t>
            </a:r>
            <a:r>
              <a:rPr lang="fi-FI" dirty="0"/>
              <a:t>.</a:t>
            </a:r>
            <a:endParaRPr dirty="0"/>
          </a:p>
        </p:txBody>
      </p:sp>
      <p:pic>
        <p:nvPicPr>
          <p:cNvPr id="137" name="Google Shape;137;p2"/>
          <p:cNvPicPr preferRelativeResize="0"/>
          <p:nvPr/>
        </p:nvPicPr>
        <p:blipFill rotWithShape="1">
          <a:blip r:embed="rId4">
            <a:alphaModFix/>
          </a:blip>
          <a:srcRect/>
          <a:stretch/>
        </p:blipFill>
        <p:spPr>
          <a:xfrm>
            <a:off x="933175" y="2057400"/>
            <a:ext cx="5951411" cy="2801190"/>
          </a:xfrm>
          <a:prstGeom prst="rect">
            <a:avLst/>
          </a:prstGeom>
          <a:noFill/>
          <a:ln>
            <a:noFill/>
          </a:ln>
        </p:spPr>
      </p:pic>
      <p:grpSp>
        <p:nvGrpSpPr>
          <p:cNvPr id="138" name="Google Shape;138;p2"/>
          <p:cNvGrpSpPr/>
          <p:nvPr/>
        </p:nvGrpSpPr>
        <p:grpSpPr>
          <a:xfrm>
            <a:off x="838200" y="2976337"/>
            <a:ext cx="3302000" cy="1252763"/>
            <a:chOff x="838200" y="2950937"/>
            <a:chExt cx="3302000" cy="1252763"/>
          </a:xfrm>
        </p:grpSpPr>
        <p:pic>
          <p:nvPicPr>
            <p:cNvPr id="139" name="Google Shape;139;p2"/>
            <p:cNvPicPr preferRelativeResize="0"/>
            <p:nvPr/>
          </p:nvPicPr>
          <p:blipFill rotWithShape="1">
            <a:blip r:embed="rId5">
              <a:alphaModFix/>
            </a:blip>
            <a:srcRect/>
            <a:stretch/>
          </p:blipFill>
          <p:spPr>
            <a:xfrm>
              <a:off x="2351862" y="2950937"/>
              <a:ext cx="290551" cy="290325"/>
            </a:xfrm>
            <a:prstGeom prst="rect">
              <a:avLst/>
            </a:prstGeom>
            <a:noFill/>
            <a:ln>
              <a:noFill/>
            </a:ln>
          </p:spPr>
        </p:pic>
        <p:pic>
          <p:nvPicPr>
            <p:cNvPr id="140" name="Google Shape;140;p2"/>
            <p:cNvPicPr preferRelativeResize="0"/>
            <p:nvPr/>
          </p:nvPicPr>
          <p:blipFill rotWithShape="1">
            <a:blip r:embed="rId6">
              <a:alphaModFix/>
            </a:blip>
            <a:srcRect/>
            <a:stretch/>
          </p:blipFill>
          <p:spPr>
            <a:xfrm>
              <a:off x="3830582" y="2957229"/>
              <a:ext cx="291198" cy="290971"/>
            </a:xfrm>
            <a:prstGeom prst="rect">
              <a:avLst/>
            </a:prstGeom>
            <a:noFill/>
            <a:ln>
              <a:noFill/>
            </a:ln>
          </p:spPr>
        </p:pic>
        <p:pic>
          <p:nvPicPr>
            <p:cNvPr id="141" name="Google Shape;141;p2"/>
            <p:cNvPicPr preferRelativeResize="0"/>
            <p:nvPr/>
          </p:nvPicPr>
          <p:blipFill rotWithShape="1">
            <a:blip r:embed="rId7">
              <a:alphaModFix/>
            </a:blip>
            <a:srcRect/>
            <a:stretch/>
          </p:blipFill>
          <p:spPr>
            <a:xfrm>
              <a:off x="2351862" y="3912729"/>
              <a:ext cx="286949" cy="286725"/>
            </a:xfrm>
            <a:prstGeom prst="rect">
              <a:avLst/>
            </a:prstGeom>
            <a:noFill/>
            <a:ln>
              <a:noFill/>
            </a:ln>
          </p:spPr>
        </p:pic>
        <p:pic>
          <p:nvPicPr>
            <p:cNvPr id="142" name="Google Shape;142;p2"/>
            <p:cNvPicPr preferRelativeResize="0"/>
            <p:nvPr/>
          </p:nvPicPr>
          <p:blipFill rotWithShape="1">
            <a:blip r:embed="rId8">
              <a:alphaModFix/>
            </a:blip>
            <a:srcRect/>
            <a:stretch/>
          </p:blipFill>
          <p:spPr>
            <a:xfrm>
              <a:off x="3849649" y="3913375"/>
              <a:ext cx="290551" cy="290325"/>
            </a:xfrm>
            <a:prstGeom prst="rect">
              <a:avLst/>
            </a:prstGeom>
            <a:noFill/>
            <a:ln>
              <a:noFill/>
            </a:ln>
          </p:spPr>
        </p:pic>
        <p:pic>
          <p:nvPicPr>
            <p:cNvPr id="143" name="Google Shape;143;p2"/>
            <p:cNvPicPr preferRelativeResize="0"/>
            <p:nvPr/>
          </p:nvPicPr>
          <p:blipFill rotWithShape="1">
            <a:blip r:embed="rId9">
              <a:alphaModFix/>
            </a:blip>
            <a:srcRect/>
            <a:stretch/>
          </p:blipFill>
          <p:spPr>
            <a:xfrm>
              <a:off x="838200" y="3912729"/>
              <a:ext cx="328709" cy="290971"/>
            </a:xfrm>
            <a:prstGeom prst="rect">
              <a:avLst/>
            </a:prstGeom>
            <a:noFill/>
            <a:ln>
              <a:noFill/>
            </a:ln>
          </p:spPr>
        </p:pic>
        <p:pic>
          <p:nvPicPr>
            <p:cNvPr id="144" name="Google Shape;144;p2"/>
            <p:cNvPicPr preferRelativeResize="0"/>
            <p:nvPr/>
          </p:nvPicPr>
          <p:blipFill rotWithShape="1">
            <a:blip r:embed="rId10">
              <a:alphaModFix/>
            </a:blip>
            <a:srcRect/>
            <a:stretch/>
          </p:blipFill>
          <p:spPr>
            <a:xfrm>
              <a:off x="857279" y="2950937"/>
              <a:ext cx="290551" cy="290325"/>
            </a:xfrm>
            <a:prstGeom prst="rect">
              <a:avLst/>
            </a:prstGeom>
            <a:noFill/>
            <a:ln>
              <a:noFill/>
            </a:ln>
          </p:spPr>
        </p:pic>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3"/>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Ongelma</a:t>
            </a:r>
            <a:endParaRPr/>
          </a:p>
        </p:txBody>
      </p:sp>
      <p:sp>
        <p:nvSpPr>
          <p:cNvPr id="150" name="Google Shape;150;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fi-FI" b="0"/>
              <a:t>Virtuaalisia kielten tunteja ei voi pitää kotitalousluokassa, ei voi tuoksutella mausteita tai parfyymeja, ei voi kuunnella musiikkia tekijänoikeussyistä. Miten voi tuoda kielten tunneille välttämätöntä kulttuurin tuntemusta virtuaalisesti?</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4"/>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Ratkaisu </a:t>
            </a:r>
            <a:endParaRPr/>
          </a:p>
        </p:txBody>
      </p:sp>
      <p:sp>
        <p:nvSpPr>
          <p:cNvPr id="156" name="Google Shape;156;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fi-FI" b="0"/>
              <a:t>Virtuaaliluokassakin voi esitellä kirjallisessa ja kuvallisessa muodossa olevaa kultturimateriaalia, ja opiskeltavat aiheet ja käytetyt esimerkit voivat liittyä kohdemaan kulttuuripiirteisiin. Myös opiskelijoiden kotitehtävät voivat käsitellä kulttuuriin liittyviä asioita niin, että opiskelijat perehtyvät itsenäisesti kulttuurin tuntemusta lisääviin asioihin. Tehtävien tuloksia voi jakaa ja käsitellä virtuaalisessioissa yhteisesti. Lisäksi virtuaalisuus tarjoaa helpon mahdollisuuden kutsua sessioihin vierailijoita ilman matkustamista.</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5"/>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Konteksti </a:t>
            </a:r>
            <a:endParaRPr/>
          </a:p>
        </p:txBody>
      </p:sp>
      <p:sp>
        <p:nvSpPr>
          <p:cNvPr id="162" name="Google Shape;162;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fi-FI" b="0"/>
              <a:t>Kieltenopetus, kaikki kielet ja kouluasteet.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6"/>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Esimerkkejä mallin toteuttamisesta </a:t>
            </a:r>
            <a:endParaRPr/>
          </a:p>
        </p:txBody>
      </p:sp>
      <p:sp>
        <p:nvSpPr>
          <p:cNvPr id="168" name="Google Shape;168;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594" lvl="0" indent="-228594" algn="l" rtl="0">
              <a:lnSpc>
                <a:spcPct val="90000"/>
              </a:lnSpc>
              <a:spcBef>
                <a:spcPts val="0"/>
              </a:spcBef>
              <a:spcAft>
                <a:spcPts val="0"/>
              </a:spcAft>
              <a:buClr>
                <a:schemeClr val="dk1"/>
              </a:buClr>
              <a:buSzPts val="2600"/>
              <a:buChar char="•"/>
            </a:pPr>
            <a:r>
              <a:rPr lang="fi-FI" sz="2600" b="0"/>
              <a:t>Virtuaaliluokassa opiskelijat voivat jakaa keskenään musiikkivinkkejä (ja musiikkiportfolioita), elokuvavinkkejä (Netflixistä) ja omia kokemuksiaan jostakin vieraan kulttuurin erityispiirteestä vieraalla kielellä (esimerkiksi tekemällä videon ostoksilla - kokatessa - syödessä). </a:t>
            </a:r>
            <a:endParaRPr/>
          </a:p>
          <a:p>
            <a:pPr marL="228594" lvl="0" indent="-228594" algn="l" rtl="0">
              <a:lnSpc>
                <a:spcPct val="90000"/>
              </a:lnSpc>
              <a:spcBef>
                <a:spcPts val="1000"/>
              </a:spcBef>
              <a:spcAft>
                <a:spcPts val="0"/>
              </a:spcAft>
              <a:buClr>
                <a:schemeClr val="dk1"/>
              </a:buClr>
              <a:buSzPts val="2600"/>
              <a:buChar char="•"/>
            </a:pPr>
            <a:r>
              <a:rPr lang="fi-FI" sz="2600" b="0"/>
              <a:t>Opettaja voi laatia kyselyjä siitä, miten vieras kulttuuri näkyy opiskelijan kotona (esimerkiksi keittiössä - kylpyhuoneessa - olohuoneessa).</a:t>
            </a:r>
            <a:endParaRPr/>
          </a:p>
          <a:p>
            <a:pPr marL="228594" lvl="0" indent="-228594" algn="l" rtl="0">
              <a:lnSpc>
                <a:spcPct val="90000"/>
              </a:lnSpc>
              <a:spcBef>
                <a:spcPts val="1000"/>
              </a:spcBef>
              <a:spcAft>
                <a:spcPts val="0"/>
              </a:spcAft>
              <a:buClr>
                <a:schemeClr val="dk1"/>
              </a:buClr>
              <a:buSzPts val="2600"/>
              <a:buChar char="•"/>
            </a:pPr>
            <a:r>
              <a:rPr lang="fi-FI" sz="2600" b="0"/>
              <a:t>Opettaja voi kutsua tunneille natiivivierailijoita, laatia virtuaalivierailuja esim. kohdemaan museoihin tai hyödyntää helponnettuja sanomalehtiä ja tietokilpailuja. Viikon uutinen kotisivulle!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7"/>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Esimerkkejä mallin toteuttamisesta </a:t>
            </a:r>
            <a:endParaRPr/>
          </a:p>
        </p:txBody>
      </p:sp>
      <p:sp>
        <p:nvSpPr>
          <p:cNvPr id="174" name="Google Shape;174;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594" lvl="0" indent="-228594" algn="l" rtl="0">
              <a:lnSpc>
                <a:spcPct val="90000"/>
              </a:lnSpc>
              <a:spcBef>
                <a:spcPts val="0"/>
              </a:spcBef>
              <a:spcAft>
                <a:spcPts val="0"/>
              </a:spcAft>
              <a:buClr>
                <a:schemeClr val="dk1"/>
              </a:buClr>
              <a:buSzPts val="2600"/>
              <a:buChar char="•"/>
            </a:pPr>
            <a:r>
              <a:rPr lang="fi-FI" sz="2600" b="0"/>
              <a:t>Kohdekulttuuria voi tuoda esille virtuaaliluokan taustakuviin tai esineitä voi tuoda näkyville kameran välityksellä (Eiffel-torni, kiinalaiset koristeet, yms.).</a:t>
            </a:r>
            <a:endParaRPr/>
          </a:p>
          <a:p>
            <a:pPr marL="228594" lvl="0" indent="-228594" algn="l" rtl="0">
              <a:lnSpc>
                <a:spcPct val="90000"/>
              </a:lnSpc>
              <a:spcBef>
                <a:spcPts val="1000"/>
              </a:spcBef>
              <a:spcAft>
                <a:spcPts val="0"/>
              </a:spcAft>
              <a:buClr>
                <a:schemeClr val="dk1"/>
              </a:buClr>
              <a:buSzPts val="2600"/>
              <a:buChar char="•"/>
            </a:pPr>
            <a:r>
              <a:rPr lang="fi-FI" sz="2600" b="0"/>
              <a:t>Pienillä kysymyksillä voi helposti orientoida opiskelijoita käsiteltävien tekstien aihepiireihin ja samalla opettaa kohdemaan kulttuurista (esim. Miksi venäläiset mahtavat istahtaa ennen matkalle lähtöä? Arvaatteko, mikä on venäläisistä keitoista perinteisin? Mitä arvelette, millaisia vaivoja voisi hoitaa sinappikääreellä?).</a:t>
            </a:r>
            <a:endParaRPr/>
          </a:p>
          <a:p>
            <a:pPr marL="228594" lvl="0" indent="-228594" algn="l" rtl="0">
              <a:lnSpc>
                <a:spcPct val="90000"/>
              </a:lnSpc>
              <a:spcBef>
                <a:spcPts val="1000"/>
              </a:spcBef>
              <a:spcAft>
                <a:spcPts val="0"/>
              </a:spcAft>
              <a:buClr>
                <a:schemeClr val="dk1"/>
              </a:buClr>
              <a:buSzPts val="2600"/>
              <a:buChar char="•"/>
            </a:pPr>
            <a:r>
              <a:rPr lang="fi-FI" sz="2600" b="0"/>
              <a:t>Opettajan omat kokemukset, erityisesti mahdolliset seikkailut ja kommellukset kohdemaassa kiinnostavat oppilaita aina.</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8"/>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Esimerkki: Amélie-nukke ranskan tunnilla</a:t>
            </a:r>
            <a:endParaRPr/>
          </a:p>
        </p:txBody>
      </p:sp>
      <p:sp>
        <p:nvSpPr>
          <p:cNvPr id="180" name="Google Shape;180;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fi-FI" b="0"/>
              <a:t>Ranskan RAB31-kurssilla asioiden esittelyyn käytettiin Amélie-nukkea. Nukke esitteli itsensä, opetti värejä, adjektiivin paikan substantiivin edessä ja takana jne.</a:t>
            </a:r>
            <a:endParaRPr/>
          </a:p>
          <a:p>
            <a:pPr marL="0" lvl="0" indent="0" algn="l" rtl="0">
              <a:lnSpc>
                <a:spcPct val="90000"/>
              </a:lnSpc>
              <a:spcBef>
                <a:spcPts val="1000"/>
              </a:spcBef>
              <a:spcAft>
                <a:spcPts val="0"/>
              </a:spcAft>
              <a:buClr>
                <a:schemeClr val="dk1"/>
              </a:buClr>
              <a:buSzPts val="2800"/>
              <a:buNone/>
            </a:pPr>
            <a:r>
              <a:rPr lang="fi-FI" b="0"/>
              <a:t>Nukke esiintyi dokumenttikamerassa videon tapaan. Tässä esimerkkivideo Amélie-nuken esiintymiestä: </a:t>
            </a:r>
            <a:r>
              <a:rPr lang="fi-FI" b="0" u="sng">
                <a:solidFill>
                  <a:schemeClr val="hlink"/>
                </a:solidFill>
                <a:hlinkClick r:id="rId3"/>
              </a:rPr>
              <a:t>https://drive.google.com/open?id=1Pxz45btWl0NzgUdKZs1ayEhF5XQ4l-Gx</a:t>
            </a:r>
            <a:endParaRPr sz="2600" b="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9"/>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Esimerkki: Omasta kulttuurista kertominen vieraalla kielellä</a:t>
            </a:r>
            <a:endParaRPr/>
          </a:p>
        </p:txBody>
      </p:sp>
      <p:sp>
        <p:nvSpPr>
          <p:cNvPr id="186" name="Google Shape;186;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fi-FI" b="0"/>
              <a:t>Kielissä on myös tärkeää osata kertoa omasta kulttuuristaan vieraalla kielellä. Tätä voidaan harjoitella tekemällä koko ryhmän yhteistyönä tietokilpailu Suomesta ja suomalaisuudesta. Tietokilpailukysymykset (mieluiten monivalintakysymykset) lähetetään kaikille kansainvälisille kontakteille ja niiden tuloksia seurataan koko kurssin ajan.</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453</Words>
  <Application>Microsoft Office PowerPoint</Application>
  <PresentationFormat>Laajakuva</PresentationFormat>
  <Paragraphs>34</Paragraphs>
  <Slides>10</Slides>
  <Notes>10</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10</vt:i4>
      </vt:variant>
    </vt:vector>
  </HeadingPairs>
  <TitlesOfParts>
    <vt:vector size="13" baseType="lpstr">
      <vt:lpstr>Arial</vt:lpstr>
      <vt:lpstr>Calibri</vt:lpstr>
      <vt:lpstr>Office Theme</vt:lpstr>
      <vt:lpstr>Kulttuuriosaamisen kehittäminen: Miten tuodaan kulttuuria virtuaaliluokan kielten tunneille?</vt:lpstr>
      <vt:lpstr>Opettajana virtuaaliluokassa -hankkeessa kehitetty materiaali, joka on tarkoitettu tueksi virtuaalista luokkaopetusta opettaville opettajille ja kouluttajille.</vt:lpstr>
      <vt:lpstr>Ongelma</vt:lpstr>
      <vt:lpstr>Ratkaisu </vt:lpstr>
      <vt:lpstr>Konteksti </vt:lpstr>
      <vt:lpstr>Esimerkkejä mallin toteuttamisesta </vt:lpstr>
      <vt:lpstr>Esimerkkejä mallin toteuttamisesta </vt:lpstr>
      <vt:lpstr>Esimerkki: Amélie-nukke ranskan tunnilla</vt:lpstr>
      <vt:lpstr>Esimerkki: Omasta kulttuurista kertominen vieraalla kielellä</vt:lpstr>
      <vt:lpstr>Esimerkki: Origamien tekeminen kiinan kurssilla virtuaalioppitunnilla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Kulttuuriosaamisen kehittäminen: Miten tuodaan kulttuuria virtuaaliluokan kielten tunneille?</dc:title>
  <dc:creator>Ahlholm Outi</dc:creator>
  <cp:lastModifiedBy>Kangasharju, Arja I</cp:lastModifiedBy>
  <cp:revision>1</cp:revision>
  <dcterms:created xsi:type="dcterms:W3CDTF">2019-11-29T00:22:04Z</dcterms:created>
  <dcterms:modified xsi:type="dcterms:W3CDTF">2020-01-14T11:24:27Z</dcterms:modified>
</cp:coreProperties>
</file>