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h9CoSVVLJn9H11S+CwShQ3FYbA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8.jp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17"/>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18"/>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1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0"/>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0"/>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0"/>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0"/>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0"/>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2"/>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2"/>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2"/>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3"/>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5"/>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5"/>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8"/>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9"/>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0"/>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1"/>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2"/>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3"/>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4"/>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2.xml"/><Relationship Id="rId1" Type="http://schemas.openxmlformats.org/officeDocument/2006/relationships/image" Target="../media/image4.jpg"/><Relationship Id="rId2" Type="http://schemas.openxmlformats.org/officeDocument/2006/relationships/image" Target="../media/image8.jpg"/><Relationship Id="rId3" Type="http://schemas.openxmlformats.org/officeDocument/2006/relationships/image" Target="../media/image1.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6"/>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6"/>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6"/>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6.png"/><Relationship Id="rId9" Type="http://schemas.openxmlformats.org/officeDocument/2006/relationships/image" Target="../media/image11.png"/><Relationship Id="rId5" Type="http://schemas.openxmlformats.org/officeDocument/2006/relationships/image" Target="../media/image13.png"/><Relationship Id="rId6" Type="http://schemas.openxmlformats.org/officeDocument/2006/relationships/image" Target="../media/image15.png"/><Relationship Id="rId7" Type="http://schemas.openxmlformats.org/officeDocument/2006/relationships/image" Target="../media/image10.png"/><Relationship Id="rId8"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Miten ylläpitää motivaatio oppimiseen, kun opiskelu tapahtuu usein koulupäivän jälkeen?</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Sari Hopeakoski</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Virtuaalisen opetuksen tunnit ovat yleensä iltaisin. Opiskelijat ovat viettäneet pitkän koulupäivän omassa koulussaan ja hädin tuskin ehtivät kotiin, kun alkaa virtuaaliluokan oppitunti. Miten saada väsyneet opiskelijat innostumaan?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Virtuaaliluokka sinänsä mahdollistaa rauhallisen oppimisympäristön, koska jokainen opiskelija on omalla läppärillään omassa huoneessaan, monesti rennosti makoillen. Virtuaaliluokkatunnille voi myös tulla ruokien ja juomien kera. Opettajan kannattaa kiinnittää huomio tunnin aloituksessa hyvinvointiin esim. rentoutus/mindfulness-harjoituksilla. Joskus opiskelijat haluavat purkaa päivän asioita päiväkoulusta, ennen kuin mennään “asiaan”. Jos tunnit ovat kaksoistunteja, on tärkeää vaihdella eri työtapoja. Myös oppitunnin rytmityksellä voi tukea motivaatiota ja jaksamista: ei liian pitkään yhtä ja samaa työskentelyä.</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Kaikki virtuaalikurssit, jotka tapahtuvat koulupäivän jälkeen.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2019-06-11T14:16:11Z</dcterms:created>
  <dc:creator>Ahlholm Outi</dc:creator>
</cp:coreProperties>
</file>