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3" roundtripDataSignature="AMtx7mjJjpgjrulRhd1a+DKT8lDzfOh9X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customschemas.google.com/relationships/presentationmetadata" Target="metadata"/><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fi-FI"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5" name="Google Shape;12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2" name="Shape 152"/>
        <p:cNvGrpSpPr/>
        <p:nvPr/>
      </p:nvGrpSpPr>
      <p:grpSpPr>
        <a:xfrm>
          <a:off x="0" y="0"/>
          <a:ext cx="0" cy="0"/>
          <a:chOff x="0" y="0"/>
          <a:chExt cx="0" cy="0"/>
        </a:xfrm>
      </p:grpSpPr>
      <p:sp>
        <p:nvSpPr>
          <p:cNvPr id="153" name="Google Shape;153;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4" name="Shape 164"/>
        <p:cNvGrpSpPr/>
        <p:nvPr/>
      </p:nvGrpSpPr>
      <p:grpSpPr>
        <a:xfrm>
          <a:off x="0" y="0"/>
          <a:ext cx="0" cy="0"/>
          <a:chOff x="0" y="0"/>
          <a:chExt cx="0" cy="0"/>
        </a:xfrm>
      </p:grpSpPr>
      <p:sp>
        <p:nvSpPr>
          <p:cNvPr id="165" name="Google Shape;16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6" name="Shape 176"/>
        <p:cNvGrpSpPr/>
        <p:nvPr/>
      </p:nvGrpSpPr>
      <p:grpSpPr>
        <a:xfrm>
          <a:off x="0" y="0"/>
          <a:ext cx="0" cy="0"/>
          <a:chOff x="0" y="0"/>
          <a:chExt cx="0" cy="0"/>
        </a:xfrm>
      </p:grpSpPr>
      <p:sp>
        <p:nvSpPr>
          <p:cNvPr id="177" name="Google Shape;177;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8" name="Google Shape;178;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1.jpg"/><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1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ustom Layout">
  <p:cSld name="Custom Layout">
    <p:spTree>
      <p:nvGrpSpPr>
        <p:cNvPr id="69" name="Shape 69"/>
        <p:cNvGrpSpPr/>
        <p:nvPr/>
      </p:nvGrpSpPr>
      <p:grpSpPr>
        <a:xfrm>
          <a:off x="0" y="0"/>
          <a:ext cx="0" cy="0"/>
          <a:chOff x="0" y="0"/>
          <a:chExt cx="0" cy="0"/>
        </a:xfrm>
      </p:grpSpPr>
      <p:sp>
        <p:nvSpPr>
          <p:cNvPr id="70" name="Google Shape;70;p19"/>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1" name="Google Shape;71;p1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_ja_materiaaleja">
  <p:cSld name="Linkkeja_ja_materiaaleja">
    <p:spTree>
      <p:nvGrpSpPr>
        <p:cNvPr id="73" name="Shape 73"/>
        <p:cNvGrpSpPr/>
        <p:nvPr/>
      </p:nvGrpSpPr>
      <p:grpSpPr>
        <a:xfrm>
          <a:off x="0" y="0"/>
          <a:ext cx="0" cy="0"/>
          <a:chOff x="0" y="0"/>
          <a:chExt cx="0" cy="0"/>
        </a:xfrm>
      </p:grpSpPr>
      <p:sp>
        <p:nvSpPr>
          <p:cNvPr id="74" name="Google Shape;74;p20"/>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5" name="Google Shape;75;p20"/>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0"/>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77" name="Google Shape;77;p20"/>
          <p:cNvPicPr preferRelativeResize="0"/>
          <p:nvPr/>
        </p:nvPicPr>
        <p:blipFill rotWithShape="1">
          <a:blip r:embed="rId2">
            <a:alphaModFix/>
          </a:blip>
          <a:srcRect b="0" l="0" r="0" t="0"/>
          <a:stretch/>
        </p:blipFill>
        <p:spPr>
          <a:xfrm>
            <a:off x="11490556" y="6178626"/>
            <a:ext cx="545401" cy="542851"/>
          </a:xfrm>
          <a:prstGeom prst="rect">
            <a:avLst/>
          </a:prstGeom>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78" name="Shape 78"/>
        <p:cNvGrpSpPr/>
        <p:nvPr/>
      </p:nvGrpSpPr>
      <p:grpSpPr>
        <a:xfrm>
          <a:off x="0" y="0"/>
          <a:ext cx="0" cy="0"/>
          <a:chOff x="0" y="0"/>
          <a:chExt cx="0" cy="0"/>
        </a:xfrm>
      </p:grpSpPr>
      <p:sp>
        <p:nvSpPr>
          <p:cNvPr id="79" name="Google Shape;79;p21"/>
          <p:cNvSpPr txBox="1"/>
          <p:nvPr>
            <p:ph type="title"/>
          </p:nvPr>
        </p:nvSpPr>
        <p:spPr>
          <a:xfrm>
            <a:off x="831851" y="1709740"/>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1"/>
          <p:cNvSpPr txBox="1"/>
          <p:nvPr>
            <p:ph idx="1" type="body"/>
          </p:nvPr>
        </p:nvSpPr>
        <p:spPr>
          <a:xfrm>
            <a:off x="831851" y="4589465"/>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81" name="Google Shape;81;p2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83" name="Shape 83"/>
        <p:cNvGrpSpPr/>
        <p:nvPr/>
      </p:nvGrpSpPr>
      <p:grpSpPr>
        <a:xfrm>
          <a:off x="0" y="0"/>
          <a:ext cx="0" cy="0"/>
          <a:chOff x="0" y="0"/>
          <a:chExt cx="0" cy="0"/>
        </a:xfrm>
      </p:grpSpPr>
      <p:sp>
        <p:nvSpPr>
          <p:cNvPr id="84" name="Google Shape;84;p22"/>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5" name="Google Shape;85;p22"/>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6" name="Google Shape;86;p22"/>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7" name="Google Shape;87;p2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8" name="Google Shape;88;p2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89" name="Shape 89"/>
        <p:cNvGrpSpPr/>
        <p:nvPr/>
      </p:nvGrpSpPr>
      <p:grpSpPr>
        <a:xfrm>
          <a:off x="0" y="0"/>
          <a:ext cx="0" cy="0"/>
          <a:chOff x="0" y="0"/>
          <a:chExt cx="0" cy="0"/>
        </a:xfrm>
      </p:grpSpPr>
      <p:sp>
        <p:nvSpPr>
          <p:cNvPr id="90" name="Google Shape;90;p23"/>
          <p:cNvSpPr txBox="1"/>
          <p:nvPr>
            <p:ph type="title"/>
          </p:nvPr>
        </p:nvSpPr>
        <p:spPr>
          <a:xfrm>
            <a:off x="839788"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23"/>
          <p:cNvSpPr txBox="1"/>
          <p:nvPr>
            <p:ph idx="1" type="body"/>
          </p:nvPr>
        </p:nvSpPr>
        <p:spPr>
          <a:xfrm>
            <a:off x="839789"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2" name="Google Shape;92;p23"/>
          <p:cNvSpPr txBox="1"/>
          <p:nvPr>
            <p:ph idx="2" type="body"/>
          </p:nvPr>
        </p:nvSpPr>
        <p:spPr>
          <a:xfrm>
            <a:off x="839789"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3" name="Google Shape;93;p23"/>
          <p:cNvSpPr txBox="1"/>
          <p:nvPr>
            <p:ph idx="3" type="body"/>
          </p:nvPr>
        </p:nvSpPr>
        <p:spPr>
          <a:xfrm>
            <a:off x="6172201"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94" name="Google Shape;94;p23"/>
          <p:cNvSpPr txBox="1"/>
          <p:nvPr>
            <p:ph idx="4" type="body"/>
          </p:nvPr>
        </p:nvSpPr>
        <p:spPr>
          <a:xfrm>
            <a:off x="6172201"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5" name="Google Shape;95;p2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6" name="Google Shape;96;p2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97" name="Shape 97"/>
        <p:cNvGrpSpPr/>
        <p:nvPr/>
      </p:nvGrpSpPr>
      <p:grpSpPr>
        <a:xfrm>
          <a:off x="0" y="0"/>
          <a:ext cx="0" cy="0"/>
          <a:chOff x="0" y="0"/>
          <a:chExt cx="0" cy="0"/>
        </a:xfrm>
      </p:grpSpPr>
      <p:sp>
        <p:nvSpPr>
          <p:cNvPr id="98" name="Google Shape;98;p2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2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01" name="Shape 101"/>
        <p:cNvGrpSpPr/>
        <p:nvPr/>
      </p:nvGrpSpPr>
      <p:grpSpPr>
        <a:xfrm>
          <a:off x="0" y="0"/>
          <a:ext cx="0" cy="0"/>
          <a:chOff x="0" y="0"/>
          <a:chExt cx="0" cy="0"/>
        </a:xfrm>
      </p:grpSpPr>
      <p:sp>
        <p:nvSpPr>
          <p:cNvPr id="102" name="Google Shape;102;p2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104" name="Google Shape;104;p25"/>
          <p:cNvPicPr preferRelativeResize="0"/>
          <p:nvPr/>
        </p:nvPicPr>
        <p:blipFill rotWithShape="1">
          <a:blip r:embed="rId2">
            <a:alphaModFix/>
          </a:blip>
          <a:srcRect b="0" l="0" r="0" t="0"/>
          <a:stretch/>
        </p:blipFill>
        <p:spPr>
          <a:xfrm>
            <a:off x="241121" y="5670696"/>
            <a:ext cx="992988" cy="1050781"/>
          </a:xfrm>
          <a:prstGeom prst="rect">
            <a:avLst/>
          </a:prstGeom>
          <a:noFill/>
          <a:ln>
            <a:noFill/>
          </a:ln>
        </p:spPr>
      </p:pic>
      <p:pic>
        <p:nvPicPr>
          <p:cNvPr id="105" name="Google Shape;105;p25"/>
          <p:cNvPicPr preferRelativeResize="0"/>
          <p:nvPr/>
        </p:nvPicPr>
        <p:blipFill rotWithShape="1">
          <a:blip r:embed="rId3">
            <a:alphaModFix/>
          </a:blip>
          <a:srcRect b="0" l="0" r="0" t="0"/>
          <a:stretch/>
        </p:blipFill>
        <p:spPr>
          <a:xfrm>
            <a:off x="3829485" y="5948481"/>
            <a:ext cx="772995" cy="772994"/>
          </a:xfrm>
          <a:prstGeom prst="rect">
            <a:avLst/>
          </a:prstGeom>
          <a:noFill/>
          <a:ln>
            <a:noFill/>
          </a:ln>
        </p:spPr>
      </p:pic>
      <p:pic>
        <p:nvPicPr>
          <p:cNvPr descr="https://lh5.googleusercontent.com/8Fi91AgiqqSWztsOpmjYwiENY3ahA9O_O8vcYwW98fuiMapEf0XRHl3_36xGvLcgnviWfZYbmARGy0hRgkfffFnLv5byVvD4OQggBm1FnB9O99iZsmJm_ta1itqkkOxefcFvppkIVRY" id="106" name="Google Shape;106;p25"/>
          <p:cNvPicPr preferRelativeResize="0"/>
          <p:nvPr/>
        </p:nvPicPr>
        <p:blipFill rotWithShape="1">
          <a:blip r:embed="rId4">
            <a:alphaModFix/>
          </a:blip>
          <a:srcRect b="0" l="0" r="0" t="0"/>
          <a:stretch/>
        </p:blipFill>
        <p:spPr>
          <a:xfrm>
            <a:off x="1569065" y="5980683"/>
            <a:ext cx="2012337" cy="740792"/>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07" name="Shape 107"/>
        <p:cNvGrpSpPr/>
        <p:nvPr/>
      </p:nvGrpSpPr>
      <p:grpSpPr>
        <a:xfrm>
          <a:off x="0" y="0"/>
          <a:ext cx="0" cy="0"/>
          <a:chOff x="0" y="0"/>
          <a:chExt cx="0" cy="0"/>
        </a:xfrm>
      </p:grpSpPr>
      <p:sp>
        <p:nvSpPr>
          <p:cNvPr id="108" name="Google Shape;108;p2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26"/>
          <p:cNvSpPr/>
          <p:nvPr>
            <p:ph idx="2" type="pic"/>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10" name="Google Shape;110;p2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111" name="Google Shape;111;p2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13" name="Shape 113"/>
        <p:cNvGrpSpPr/>
        <p:nvPr/>
      </p:nvGrpSpPr>
      <p:grpSpPr>
        <a:xfrm>
          <a:off x="0" y="0"/>
          <a:ext cx="0" cy="0"/>
          <a:chOff x="0" y="0"/>
          <a:chExt cx="0" cy="0"/>
        </a:xfrm>
      </p:grpSpPr>
      <p:sp>
        <p:nvSpPr>
          <p:cNvPr id="114" name="Google Shape;114;p2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5" name="Google Shape;115;p2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16" name="Google Shape;116;p2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18" name="Shape 118"/>
        <p:cNvGrpSpPr/>
        <p:nvPr/>
      </p:nvGrpSpPr>
      <p:grpSpPr>
        <a:xfrm>
          <a:off x="0" y="0"/>
          <a:ext cx="0" cy="0"/>
          <a:chOff x="0" y="0"/>
          <a:chExt cx="0" cy="0"/>
        </a:xfrm>
      </p:grpSpPr>
      <p:sp>
        <p:nvSpPr>
          <p:cNvPr id="119" name="Google Shape;119;p28"/>
          <p:cNvSpPr txBox="1"/>
          <p:nvPr>
            <p:ph type="title"/>
          </p:nvPr>
        </p:nvSpPr>
        <p:spPr>
          <a:xfrm rot="5400000">
            <a:off x="7133432"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0" name="Google Shape;120;p28"/>
          <p:cNvSpPr txBox="1"/>
          <p:nvPr>
            <p:ph idx="1" type="body"/>
          </p:nvPr>
        </p:nvSpPr>
        <p:spPr>
          <a:xfrm rot="5400000">
            <a:off x="1799432"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21" name="Google Shape;121;p2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2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22" name="Shape 22"/>
        <p:cNvGrpSpPr/>
        <p:nvPr/>
      </p:nvGrpSpPr>
      <p:grpSpPr>
        <a:xfrm>
          <a:off x="0" y="0"/>
          <a:ext cx="0" cy="0"/>
          <a:chOff x="0" y="0"/>
          <a:chExt cx="0" cy="0"/>
        </a:xfrm>
      </p:grpSpPr>
      <p:sp>
        <p:nvSpPr>
          <p:cNvPr id="23" name="Google Shape;23;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4" name="Google Shape;24;p11"/>
          <p:cNvSpPr txBox="1"/>
          <p:nvPr>
            <p:ph idx="1" type="body"/>
          </p:nvPr>
        </p:nvSpPr>
        <p:spPr>
          <a:xfrm>
            <a:off x="5183188" y="987427"/>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25" name="Google Shape;25;p1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26" name="Google Shape;26;p11"/>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1"/>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gelma" type="obj">
  <p:cSld name="OBJECT">
    <p:spTree>
      <p:nvGrpSpPr>
        <p:cNvPr id="28" name="Shape 28"/>
        <p:cNvGrpSpPr/>
        <p:nvPr/>
      </p:nvGrpSpPr>
      <p:grpSpPr>
        <a:xfrm>
          <a:off x="0" y="0"/>
          <a:ext cx="0" cy="0"/>
          <a:chOff x="0" y="0"/>
          <a:chExt cx="0" cy="0"/>
        </a:xfrm>
      </p:grpSpPr>
      <p:sp>
        <p:nvSpPr>
          <p:cNvPr id="29" name="Google Shape;29;p12"/>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0" name="Google Shape;30;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12"/>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2"/>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3" name="Google Shape;33;p12"/>
          <p:cNvPicPr preferRelativeResize="0"/>
          <p:nvPr/>
        </p:nvPicPr>
        <p:blipFill rotWithShape="1">
          <a:blip r:embed="rId2">
            <a:alphaModFix/>
          </a:blip>
          <a:srcRect b="0" l="0" r="0" t="0"/>
          <a:stretch/>
        </p:blipFill>
        <p:spPr>
          <a:xfrm>
            <a:off x="11457890" y="6078420"/>
            <a:ext cx="558474" cy="55586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Ratkaisu">
  <p:cSld name="Ratkaisu">
    <p:spTree>
      <p:nvGrpSpPr>
        <p:cNvPr id="34" name="Shape 34"/>
        <p:cNvGrpSpPr/>
        <p:nvPr/>
      </p:nvGrpSpPr>
      <p:grpSpPr>
        <a:xfrm>
          <a:off x="0" y="0"/>
          <a:ext cx="0" cy="0"/>
          <a:chOff x="0" y="0"/>
          <a:chExt cx="0" cy="0"/>
        </a:xfrm>
      </p:grpSpPr>
      <p:sp>
        <p:nvSpPr>
          <p:cNvPr id="35" name="Google Shape;35;p1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3"/>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3"/>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39" name="Google Shape;39;p13"/>
          <p:cNvPicPr preferRelativeResize="0"/>
          <p:nvPr/>
        </p:nvPicPr>
        <p:blipFill rotWithShape="1">
          <a:blip r:embed="rId2">
            <a:alphaModFix/>
          </a:blip>
          <a:srcRect b="0" l="0" r="0" t="0"/>
          <a:stretch/>
        </p:blipFill>
        <p:spPr>
          <a:xfrm>
            <a:off x="11457890" y="6078420"/>
            <a:ext cx="558474" cy="55586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Konteksti">
  <p:cSld name="Konteksti">
    <p:spTree>
      <p:nvGrpSpPr>
        <p:cNvPr id="40" name="Shape 40"/>
        <p:cNvGrpSpPr/>
        <p:nvPr/>
      </p:nvGrpSpPr>
      <p:grpSpPr>
        <a:xfrm>
          <a:off x="0" y="0"/>
          <a:ext cx="0" cy="0"/>
          <a:chOff x="0" y="0"/>
          <a:chExt cx="0" cy="0"/>
        </a:xfrm>
      </p:grpSpPr>
      <p:sp>
        <p:nvSpPr>
          <p:cNvPr id="41" name="Google Shape;41;p1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3" name="Google Shape;43;p14"/>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4"/>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45" name="Google Shape;45;p14"/>
          <p:cNvPicPr preferRelativeResize="0"/>
          <p:nvPr/>
        </p:nvPicPr>
        <p:blipFill rotWithShape="1">
          <a:blip r:embed="rId2">
            <a:alphaModFix/>
          </a:blip>
          <a:srcRect b="0" l="0" r="0" t="0"/>
          <a:stretch/>
        </p:blipFill>
        <p:spPr>
          <a:xfrm>
            <a:off x="11457889" y="6078420"/>
            <a:ext cx="558475" cy="555864"/>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Esimerkki">
  <p:cSld name="Esimerkki">
    <p:spTree>
      <p:nvGrpSpPr>
        <p:cNvPr id="46" name="Shape 46"/>
        <p:cNvGrpSpPr/>
        <p:nvPr/>
      </p:nvGrpSpPr>
      <p:grpSpPr>
        <a:xfrm>
          <a:off x="0" y="0"/>
          <a:ext cx="0" cy="0"/>
          <a:chOff x="0" y="0"/>
          <a:chExt cx="0" cy="0"/>
        </a:xfrm>
      </p:grpSpPr>
      <p:sp>
        <p:nvSpPr>
          <p:cNvPr id="47" name="Google Shape;47;p1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15"/>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5"/>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1" name="Google Shape;51;p15"/>
          <p:cNvPicPr preferRelativeResize="0"/>
          <p:nvPr/>
        </p:nvPicPr>
        <p:blipFill rotWithShape="1">
          <a:blip r:embed="rId2">
            <a:alphaModFix/>
          </a:blip>
          <a:srcRect b="0" l="0" r="0" t="0"/>
          <a:stretch/>
        </p:blipFill>
        <p:spPr>
          <a:xfrm>
            <a:off x="11420595" y="6078420"/>
            <a:ext cx="633061" cy="55819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Linkkeja/materiaalia">
  <p:cSld name="Linkkeja/materiaalia">
    <p:spTree>
      <p:nvGrpSpPr>
        <p:cNvPr id="52" name="Shape 52"/>
        <p:cNvGrpSpPr/>
        <p:nvPr/>
      </p:nvGrpSpPr>
      <p:grpSpPr>
        <a:xfrm>
          <a:off x="0" y="0"/>
          <a:ext cx="0" cy="0"/>
          <a:chOff x="0" y="0"/>
          <a:chExt cx="0" cy="0"/>
        </a:xfrm>
      </p:grpSpPr>
      <p:sp>
        <p:nvSpPr>
          <p:cNvPr id="53" name="Google Shape;53;p1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16"/>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6"/>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57" name="Google Shape;57;p16"/>
          <p:cNvPicPr preferRelativeResize="0"/>
          <p:nvPr/>
        </p:nvPicPr>
        <p:blipFill rotWithShape="1">
          <a:blip r:embed="rId2">
            <a:alphaModFix/>
          </a:blip>
          <a:srcRect b="0" l="0" r="0" t="0"/>
          <a:stretch/>
        </p:blipFill>
        <p:spPr>
          <a:xfrm>
            <a:off x="11464424" y="6063112"/>
            <a:ext cx="589232" cy="5864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ppimateriaali">
  <p:cSld name="Oppimateriaali">
    <p:spTree>
      <p:nvGrpSpPr>
        <p:cNvPr id="58" name="Shape 58"/>
        <p:cNvGrpSpPr/>
        <p:nvPr/>
      </p:nvGrpSpPr>
      <p:grpSpPr>
        <a:xfrm>
          <a:off x="0" y="0"/>
          <a:ext cx="0" cy="0"/>
          <a:chOff x="0" y="0"/>
          <a:chExt cx="0" cy="0"/>
        </a:xfrm>
      </p:grpSpPr>
      <p:sp>
        <p:nvSpPr>
          <p:cNvPr id="59" name="Google Shape;59;p1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17"/>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7"/>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pic>
        <p:nvPicPr>
          <p:cNvPr id="63" name="Google Shape;63;p17"/>
          <p:cNvPicPr preferRelativeResize="0"/>
          <p:nvPr/>
        </p:nvPicPr>
        <p:blipFill rotWithShape="1">
          <a:blip r:embed="rId2">
            <a:alphaModFix/>
          </a:blip>
          <a:srcRect b="0" l="0" r="0" t="0"/>
          <a:stretch/>
        </p:blipFill>
        <p:spPr>
          <a:xfrm>
            <a:off x="11464424" y="6063113"/>
            <a:ext cx="589232" cy="5864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asic Layout">
  <p:cSld name="Basic Layout">
    <p:spTree>
      <p:nvGrpSpPr>
        <p:cNvPr id="64" name="Shape 64"/>
        <p:cNvGrpSpPr/>
        <p:nvPr/>
      </p:nvGrpSpPr>
      <p:grpSpPr>
        <a:xfrm>
          <a:off x="0" y="0"/>
          <a:ext cx="0" cy="0"/>
          <a:chOff x="0" y="0"/>
          <a:chExt cx="0" cy="0"/>
        </a:xfrm>
      </p:grpSpPr>
      <p:sp>
        <p:nvSpPr>
          <p:cNvPr id="65" name="Google Shape;65;p18"/>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algn="l">
              <a:lnSpc>
                <a:spcPct val="90000"/>
              </a:lnSpc>
              <a:spcBef>
                <a:spcPts val="1000"/>
              </a:spcBef>
              <a:spcAft>
                <a:spcPts val="0"/>
              </a:spcAft>
              <a:buClr>
                <a:schemeClr val="dk1"/>
              </a:buClr>
              <a:buSzPts val="2800"/>
              <a:buChar char="•"/>
              <a:defRPr b="1"/>
            </a:lvl1pPr>
            <a:lvl2pPr indent="-381000" lvl="1" marL="914400" algn="l">
              <a:lnSpc>
                <a:spcPct val="90000"/>
              </a:lnSpc>
              <a:spcBef>
                <a:spcPts val="500"/>
              </a:spcBef>
              <a:spcAft>
                <a:spcPts val="0"/>
              </a:spcAft>
              <a:buClr>
                <a:schemeClr val="dk1"/>
              </a:buClr>
              <a:buSzPts val="2400"/>
              <a:buChar char="•"/>
              <a:defRPr b="1"/>
            </a:lvl2pPr>
            <a:lvl3pPr indent="-355600" lvl="2" marL="1371600" algn="l">
              <a:lnSpc>
                <a:spcPct val="90000"/>
              </a:lnSpc>
              <a:spcBef>
                <a:spcPts val="500"/>
              </a:spcBef>
              <a:spcAft>
                <a:spcPts val="0"/>
              </a:spcAft>
              <a:buClr>
                <a:schemeClr val="dk1"/>
              </a:buClr>
              <a:buSzPts val="2000"/>
              <a:buChar char="•"/>
              <a:defRPr b="1"/>
            </a:lvl3pPr>
            <a:lvl4pPr indent="-342900" lvl="3" marL="1828800" algn="l">
              <a:lnSpc>
                <a:spcPct val="90000"/>
              </a:lnSpc>
              <a:spcBef>
                <a:spcPts val="500"/>
              </a:spcBef>
              <a:spcAft>
                <a:spcPts val="0"/>
              </a:spcAft>
              <a:buClr>
                <a:schemeClr val="dk1"/>
              </a:buClr>
              <a:buSzPts val="1800"/>
              <a:buChar char="•"/>
              <a:defRPr b="1"/>
            </a:lvl4pPr>
            <a:lvl5pPr indent="-342900" lvl="4" marL="2286000" algn="l">
              <a:lnSpc>
                <a:spcPct val="90000"/>
              </a:lnSpc>
              <a:spcBef>
                <a:spcPts val="500"/>
              </a:spcBef>
              <a:spcAft>
                <a:spcPts val="0"/>
              </a:spcAft>
              <a:buClr>
                <a:schemeClr val="dk1"/>
              </a:buClr>
              <a:buSzPts val="1800"/>
              <a:buChar char="•"/>
              <a:defRPr b="1"/>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7" name="Google Shape;67;p18"/>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8"/>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fi-FI"/>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7.xml"/><Relationship Id="rId11" Type="http://schemas.openxmlformats.org/officeDocument/2006/relationships/slideLayout" Target="../slideLayouts/slideLayout8.xml"/><Relationship Id="rId22" Type="http://schemas.openxmlformats.org/officeDocument/2006/relationships/slideLayout" Target="../slideLayouts/slideLayout19.xml"/><Relationship Id="rId10" Type="http://schemas.openxmlformats.org/officeDocument/2006/relationships/slideLayout" Target="../slideLayouts/slideLayout7.xml"/><Relationship Id="rId21" Type="http://schemas.openxmlformats.org/officeDocument/2006/relationships/slideLayout" Target="../slideLayouts/slideLayout18.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23" Type="http://schemas.openxmlformats.org/officeDocument/2006/relationships/theme" Target="../theme/theme1.xml"/><Relationship Id="rId1" Type="http://schemas.openxmlformats.org/officeDocument/2006/relationships/image" Target="../media/image2.jpg"/><Relationship Id="rId2" Type="http://schemas.openxmlformats.org/officeDocument/2006/relationships/image" Target="../media/image1.jpg"/><Relationship Id="rId3" Type="http://schemas.openxmlformats.org/officeDocument/2006/relationships/image" Target="../media/image6.pn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slideLayout" Target="../slideLayouts/slideLayout12.xml"/><Relationship Id="rId14" Type="http://schemas.openxmlformats.org/officeDocument/2006/relationships/slideLayout" Target="../slideLayouts/slideLayout11.xml"/><Relationship Id="rId17" Type="http://schemas.openxmlformats.org/officeDocument/2006/relationships/slideLayout" Target="../slideLayouts/slideLayout14.xml"/><Relationship Id="rId16" Type="http://schemas.openxmlformats.org/officeDocument/2006/relationships/slideLayout" Target="../slideLayouts/slideLayout13.xml"/><Relationship Id="rId5" Type="http://schemas.openxmlformats.org/officeDocument/2006/relationships/slideLayout" Target="../slideLayouts/slideLayout2.xml"/><Relationship Id="rId19" Type="http://schemas.openxmlformats.org/officeDocument/2006/relationships/slideLayout" Target="../slideLayouts/slideLayout16.xml"/><Relationship Id="rId6" Type="http://schemas.openxmlformats.org/officeDocument/2006/relationships/slideLayout" Target="../slideLayouts/slideLayout3.xml"/><Relationship Id="rId18" Type="http://schemas.openxmlformats.org/officeDocument/2006/relationships/slideLayout" Target="../slideLayouts/slideLayout15.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9"/>
          <p:cNvSpPr txBox="1"/>
          <p:nvPr>
            <p:ph idx="11" type="ftr"/>
          </p:nvPr>
        </p:nvSpPr>
        <p:spPr>
          <a:xfrm>
            <a:off x="4038600" y="6356352"/>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9"/>
          <p:cNvSpPr txBox="1"/>
          <p:nvPr>
            <p:ph idx="12" type="sldNum"/>
          </p:nvPr>
        </p:nvSpPr>
        <p:spPr>
          <a:xfrm>
            <a:off x="8610600" y="6356353"/>
            <a:ext cx="1965960" cy="3259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fi-FI"/>
              <a:t>‹#›</a:t>
            </a:fld>
            <a:endParaRPr/>
          </a:p>
        </p:txBody>
      </p:sp>
      <p:pic>
        <p:nvPicPr>
          <p:cNvPr id="14" name="Google Shape;14;p9"/>
          <p:cNvPicPr preferRelativeResize="0"/>
          <p:nvPr/>
        </p:nvPicPr>
        <p:blipFill rotWithShape="1">
          <a:blip r:embed="rId1">
            <a:alphaModFix/>
          </a:blip>
          <a:srcRect b="0" l="0" r="0" t="0"/>
          <a:stretch/>
        </p:blipFill>
        <p:spPr>
          <a:xfrm>
            <a:off x="241121" y="5631517"/>
            <a:ext cx="992988" cy="1050781"/>
          </a:xfrm>
          <a:prstGeom prst="rect">
            <a:avLst/>
          </a:prstGeom>
          <a:noFill/>
          <a:ln>
            <a:noFill/>
          </a:ln>
        </p:spPr>
      </p:pic>
      <p:pic>
        <p:nvPicPr>
          <p:cNvPr id="15" name="Google Shape;15;p9"/>
          <p:cNvPicPr preferRelativeResize="0"/>
          <p:nvPr/>
        </p:nvPicPr>
        <p:blipFill rotWithShape="1">
          <a:blip r:embed="rId2">
            <a:alphaModFix/>
          </a:blip>
          <a:srcRect b="0" l="0" r="0" t="0"/>
          <a:stretch/>
        </p:blipFill>
        <p:spPr>
          <a:xfrm>
            <a:off x="3829487" y="6034224"/>
            <a:ext cx="648072" cy="648072"/>
          </a:xfrm>
          <a:prstGeom prst="rect">
            <a:avLst/>
          </a:prstGeom>
          <a:noFill/>
          <a:ln>
            <a:noFill/>
          </a:ln>
        </p:spPr>
      </p:pic>
      <p:pic>
        <p:nvPicPr>
          <p:cNvPr descr="https://lh5.googleusercontent.com/8Fi91AgiqqSWztsOpmjYwiENY3ahA9O_O8vcYwW98fuiMapEf0XRHl3_36xGvLcgnviWfZYbmARGy0hRgkfffFnLv5byVvD4OQggBm1FnB9O99iZsmJm_ta1itqkkOxefcFvppkIVRY" id="16" name="Google Shape;16;p9"/>
          <p:cNvPicPr preferRelativeResize="0"/>
          <p:nvPr/>
        </p:nvPicPr>
        <p:blipFill rotWithShape="1">
          <a:blip r:embed="rId3">
            <a:alphaModFix/>
          </a:blip>
          <a:srcRect b="0" l="0" r="0" t="0"/>
          <a:stretch/>
        </p:blipFill>
        <p:spPr>
          <a:xfrm>
            <a:off x="1569065" y="5941504"/>
            <a:ext cx="2012337" cy="74079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 id="2147483661" r:id="rId16"/>
    <p:sldLayoutId id="2147483662" r:id="rId17"/>
    <p:sldLayoutId id="2147483663" r:id="rId18"/>
    <p:sldLayoutId id="2147483664" r:id="rId19"/>
    <p:sldLayoutId id="2147483665" r:id="rId20"/>
    <p:sldLayoutId id="2147483666" r:id="rId21"/>
    <p:sldLayoutId id="2147483667" r:id="rId2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0"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creativecommons.fi/lisenssit" TargetMode="External"/><Relationship Id="rId4" Type="http://schemas.openxmlformats.org/officeDocument/2006/relationships/image" Target="../media/image16.png"/><Relationship Id="rId9" Type="http://schemas.openxmlformats.org/officeDocument/2006/relationships/image" Target="../media/image14.png"/><Relationship Id="rId5" Type="http://schemas.openxmlformats.org/officeDocument/2006/relationships/image" Target="../media/image15.png"/><Relationship Id="rId6" Type="http://schemas.openxmlformats.org/officeDocument/2006/relationships/image" Target="../media/image10.png"/><Relationship Id="rId7" Type="http://schemas.openxmlformats.org/officeDocument/2006/relationships/image" Target="../media/image11.png"/><Relationship Id="rId8"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hyperlink" Target="https://creativecommons.fi/"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hyperlink" Target="https://operight.fi/" TargetMode="External"/><Relationship Id="rId4" Type="http://schemas.openxmlformats.org/officeDocument/2006/relationships/hyperlink" Target="https://operight.fi/sites/operight.fi/files/operight-tietovihko_2018.pdf" TargetMode="External"/><Relationship Id="rId5" Type="http://schemas.openxmlformats.org/officeDocument/2006/relationships/hyperlink" Target="https://creativecommons.fi/" TargetMode="External"/><Relationship Id="rId6" Type="http://schemas.openxmlformats.org/officeDocument/2006/relationships/hyperlink" Target="https://jaajotain.wordpress.com/" TargetMode="External"/><Relationship Id="rId7" Type="http://schemas.openxmlformats.org/officeDocument/2006/relationships/hyperlink" Target="https://www.kopiosto.fi/" TargetMode="External"/><Relationship Id="rId8" Type="http://schemas.openxmlformats.org/officeDocument/2006/relationships/hyperlink" Target="https://www.teosto.fi/"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p1"/>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dk1"/>
              </a:buClr>
              <a:buSzPts val="5400"/>
              <a:buFont typeface="Calibri"/>
              <a:buNone/>
            </a:pPr>
            <a:r>
              <a:rPr lang="fi-FI" sz="5400"/>
              <a:t>Tekijänoikeudet virtuaaliluokassa: Opettajan oikeudet tekemiinsä materiaaleihin</a:t>
            </a:r>
            <a:endParaRPr/>
          </a:p>
        </p:txBody>
      </p:sp>
      <p:sp>
        <p:nvSpPr>
          <p:cNvPr id="128" name="Google Shape;128;p1"/>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dk1"/>
              </a:buClr>
              <a:buSzPts val="2400"/>
              <a:buNone/>
            </a:pPr>
            <a:r>
              <a:rPr lang="fi-FI"/>
              <a:t>Kirjoittaja: Aino Korhonen</a:t>
            </a:r>
            <a:endParaRPr/>
          </a:p>
          <a:p>
            <a:pPr indent="0" lvl="0" marL="0" rtl="0" algn="ctr">
              <a:lnSpc>
                <a:spcPct val="90000"/>
              </a:lnSpc>
              <a:spcBef>
                <a:spcPts val="1000"/>
              </a:spcBef>
              <a:spcAft>
                <a:spcPts val="0"/>
              </a:spcAft>
              <a:buClr>
                <a:schemeClr val="dk1"/>
              </a:buClr>
              <a:buSzPts val="2400"/>
              <a:buNone/>
            </a:pPr>
            <a:r>
              <a:rPr lang="fi-FI"/>
              <a:t>2019</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2"/>
          <p:cNvSpPr txBox="1"/>
          <p:nvPr>
            <p:ph idx="2" type="body"/>
          </p:nvPr>
        </p:nvSpPr>
        <p:spPr>
          <a:xfrm>
            <a:off x="7201278" y="2057400"/>
            <a:ext cx="3932237" cy="3811588"/>
          </a:xfrm>
          <a:prstGeom prst="rect">
            <a:avLst/>
          </a:prstGeom>
          <a:noFill/>
          <a:ln>
            <a:noFill/>
          </a:ln>
        </p:spPr>
        <p:txBody>
          <a:bodyPr anchorCtr="0" anchor="t" bIns="45700" lIns="91425" spcFirstLastPara="1" rIns="91425" wrap="square" tIns="45700">
            <a:normAutofit/>
          </a:bodyPr>
          <a:lstStyle/>
          <a:p>
            <a:pPr indent="0" lvl="0" marL="0" rtl="0" algn="l">
              <a:lnSpc>
                <a:spcPct val="80000"/>
              </a:lnSpc>
              <a:spcBef>
                <a:spcPts val="0"/>
              </a:spcBef>
              <a:spcAft>
                <a:spcPts val="0"/>
              </a:spcAft>
              <a:buClr>
                <a:schemeClr val="dk1"/>
              </a:buClr>
              <a:buSzPts val="2000"/>
              <a:buNone/>
            </a:pPr>
            <a:r>
              <a:rPr lang="fi-FI" sz="2000"/>
              <a:t>Näitä materiaaleja saa käyttää, jakaa, muokata ja kääntää, myös kaupallisesti. </a:t>
            </a:r>
            <a:endParaRPr/>
          </a:p>
          <a:p>
            <a:pPr indent="0" lvl="0" marL="0" rtl="0" algn="l">
              <a:lnSpc>
                <a:spcPct val="80000"/>
              </a:lnSpc>
              <a:spcBef>
                <a:spcPts val="1000"/>
              </a:spcBef>
              <a:spcAft>
                <a:spcPts val="0"/>
              </a:spcAft>
              <a:buClr>
                <a:schemeClr val="dk1"/>
              </a:buClr>
              <a:buSzPts val="2000"/>
              <a:buNone/>
            </a:pPr>
            <a:r>
              <a:rPr lang="fi-FI" sz="2000"/>
              <a:t>Ehtona on, tämä materiaali mainitaan asianmukaisesti seuraavalla tavalla: </a:t>
            </a:r>
            <a:endParaRPr/>
          </a:p>
          <a:p>
            <a:pPr indent="-342900" lvl="0" marL="342900" rtl="0" algn="l">
              <a:lnSpc>
                <a:spcPct val="80000"/>
              </a:lnSpc>
              <a:spcBef>
                <a:spcPts val="1000"/>
              </a:spcBef>
              <a:spcAft>
                <a:spcPts val="0"/>
              </a:spcAft>
              <a:buClr>
                <a:schemeClr val="dk1"/>
              </a:buClr>
              <a:buSzPts val="2000"/>
              <a:buFont typeface="Arial"/>
              <a:buChar char="•"/>
            </a:pPr>
            <a:r>
              <a:rPr lang="fi-FI" sz="2000"/>
              <a:t>Kirjoittajien nimet</a:t>
            </a:r>
            <a:endParaRPr/>
          </a:p>
          <a:p>
            <a:pPr indent="-342900" lvl="0" marL="342900" rtl="0" algn="l">
              <a:lnSpc>
                <a:spcPct val="80000"/>
              </a:lnSpc>
              <a:spcBef>
                <a:spcPts val="1000"/>
              </a:spcBef>
              <a:spcAft>
                <a:spcPts val="0"/>
              </a:spcAft>
              <a:buClr>
                <a:schemeClr val="dk1"/>
              </a:buClr>
              <a:buSzPts val="2000"/>
              <a:buFont typeface="Arial"/>
              <a:buChar char="•"/>
            </a:pPr>
            <a:r>
              <a:rPr lang="fi-FI" sz="2000"/>
              <a:t>Otsikko</a:t>
            </a:r>
            <a:endParaRPr/>
          </a:p>
          <a:p>
            <a:pPr indent="0" lvl="0" marL="0" rtl="0" algn="l">
              <a:lnSpc>
                <a:spcPct val="80000"/>
              </a:lnSpc>
              <a:spcBef>
                <a:spcPts val="1000"/>
              </a:spcBef>
              <a:spcAft>
                <a:spcPts val="0"/>
              </a:spcAft>
              <a:buClr>
                <a:schemeClr val="dk1"/>
              </a:buClr>
              <a:buSzPts val="2000"/>
              <a:buNone/>
            </a:pPr>
            <a:r>
              <a:rPr lang="fi-FI" sz="2000"/>
              <a:t>Lisää tietoa CC BY 4.0 -lisenssistä: </a:t>
            </a:r>
            <a:r>
              <a:rPr lang="fi-FI" sz="2000" u="sng">
                <a:solidFill>
                  <a:schemeClr val="hlink"/>
                </a:solidFill>
                <a:hlinkClick r:id="rId3"/>
              </a:rPr>
              <a:t>http://creativecommons.fi/lisenssit</a:t>
            </a:r>
            <a:r>
              <a:rPr lang="fi-FI" sz="2000"/>
              <a:t>  </a:t>
            </a:r>
            <a:endParaRPr/>
          </a:p>
          <a:p>
            <a:pPr indent="0" lvl="0" marL="0" rtl="0" algn="l">
              <a:lnSpc>
                <a:spcPct val="80000"/>
              </a:lnSpc>
              <a:spcBef>
                <a:spcPts val="1000"/>
              </a:spcBef>
              <a:spcAft>
                <a:spcPts val="0"/>
              </a:spcAft>
              <a:buClr>
                <a:schemeClr val="dk1"/>
              </a:buClr>
              <a:buSzPts val="2000"/>
              <a:buNone/>
            </a:pPr>
            <a:r>
              <a:rPr lang="fi-FI" sz="2000"/>
              <a:t>Tekijänoikeus säilyy aina kirjoittajilla.</a:t>
            </a:r>
            <a:endParaRPr/>
          </a:p>
          <a:p>
            <a:pPr indent="0" lvl="0" marL="0" rtl="0" algn="l">
              <a:lnSpc>
                <a:spcPct val="80000"/>
              </a:lnSpc>
              <a:spcBef>
                <a:spcPts val="1000"/>
              </a:spcBef>
              <a:spcAft>
                <a:spcPts val="0"/>
              </a:spcAft>
              <a:buClr>
                <a:schemeClr val="dk1"/>
              </a:buClr>
              <a:buSzPts val="2000"/>
              <a:buNone/>
            </a:pPr>
            <a:r>
              <a:t/>
            </a:r>
            <a:endParaRPr sz="2000"/>
          </a:p>
        </p:txBody>
      </p:sp>
      <p:sp>
        <p:nvSpPr>
          <p:cNvPr id="134" name="Google Shape;134;p2"/>
          <p:cNvSpPr txBox="1"/>
          <p:nvPr/>
        </p:nvSpPr>
        <p:spPr>
          <a:xfrm>
            <a:off x="7098021"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Tekijänoikeudet  </a:t>
            </a:r>
            <a:endParaRPr/>
          </a:p>
        </p:txBody>
      </p:sp>
      <p:sp>
        <p:nvSpPr>
          <p:cNvPr id="135" name="Google Shape;135;p2"/>
          <p:cNvSpPr txBox="1"/>
          <p:nvPr/>
        </p:nvSpPr>
        <p:spPr>
          <a:xfrm>
            <a:off x="933176" y="334297"/>
            <a:ext cx="3932237" cy="1600200"/>
          </a:xfrm>
          <a:prstGeom prst="rect">
            <a:avLst/>
          </a:prstGeom>
          <a:noFill/>
          <a:ln>
            <a:noFill/>
          </a:ln>
        </p:spPr>
        <p:txBody>
          <a:bodyPr anchorCtr="0" anchor="b" bIns="45700" lIns="91425" spcFirstLastPara="1" rIns="91425" wrap="square" tIns="45700">
            <a:normAutofit/>
          </a:bodyPr>
          <a:lstStyle/>
          <a:p>
            <a:pPr indent="0" lvl="0" marL="0" marR="0" rtl="0" algn="l">
              <a:lnSpc>
                <a:spcPct val="90000"/>
              </a:lnSpc>
              <a:spcBef>
                <a:spcPts val="0"/>
              </a:spcBef>
              <a:spcAft>
                <a:spcPts val="0"/>
              </a:spcAft>
              <a:buClr>
                <a:schemeClr val="dk1"/>
              </a:buClr>
              <a:buSzPts val="3200"/>
              <a:buFont typeface="Calibri"/>
              <a:buNone/>
            </a:pPr>
            <a:r>
              <a:rPr b="1" i="0" lang="fi-FI" sz="3200" u="none" cap="none" strike="noStrike">
                <a:solidFill>
                  <a:schemeClr val="dk1"/>
                </a:solidFill>
                <a:latin typeface="Calibri"/>
                <a:ea typeface="Calibri"/>
                <a:cs typeface="Calibri"/>
                <a:sym typeface="Calibri"/>
              </a:rPr>
              <a:t>Kuvauksen rakenne </a:t>
            </a:r>
            <a:endParaRPr/>
          </a:p>
        </p:txBody>
      </p:sp>
      <p:sp>
        <p:nvSpPr>
          <p:cNvPr id="136" name="Google Shape;136;p2"/>
          <p:cNvSpPr txBox="1"/>
          <p:nvPr>
            <p:ph type="title"/>
          </p:nvPr>
        </p:nvSpPr>
        <p:spPr>
          <a:xfrm>
            <a:off x="838200" y="365128"/>
            <a:ext cx="10515600" cy="770946"/>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Calibri"/>
              <a:buNone/>
            </a:pPr>
            <a:r>
              <a:rPr lang="fi-FI" sz="1800"/>
              <a:t>Opettajana virtuaaliluokassa -hankkeessa kehitetty materiaali, joka on tarkoitettu tueksi virtuaalista luokkaopetusta opettaville opettajille ja kouluttajille.</a:t>
            </a:r>
            <a:r>
              <a:rPr lang="fi-FI"/>
              <a:t> </a:t>
            </a:r>
            <a:endParaRPr/>
          </a:p>
        </p:txBody>
      </p:sp>
      <p:grpSp>
        <p:nvGrpSpPr>
          <p:cNvPr id="137" name="Google Shape;137;p2"/>
          <p:cNvGrpSpPr/>
          <p:nvPr/>
        </p:nvGrpSpPr>
        <p:grpSpPr>
          <a:xfrm>
            <a:off x="838200" y="2057400"/>
            <a:ext cx="6046386" cy="2801190"/>
            <a:chOff x="838200" y="2057400"/>
            <a:chExt cx="6046386" cy="2801190"/>
          </a:xfrm>
        </p:grpSpPr>
        <p:pic>
          <p:nvPicPr>
            <p:cNvPr id="138" name="Google Shape;138;p2"/>
            <p:cNvPicPr preferRelativeResize="0"/>
            <p:nvPr/>
          </p:nvPicPr>
          <p:blipFill rotWithShape="1">
            <a:blip r:embed="rId4">
              <a:alphaModFix/>
            </a:blip>
            <a:srcRect b="0" l="0" r="0" t="0"/>
            <a:stretch/>
          </p:blipFill>
          <p:spPr>
            <a:xfrm>
              <a:off x="933175" y="2057400"/>
              <a:ext cx="5951411" cy="2801190"/>
            </a:xfrm>
            <a:prstGeom prst="rect">
              <a:avLst/>
            </a:prstGeom>
            <a:noFill/>
            <a:ln>
              <a:noFill/>
            </a:ln>
          </p:spPr>
        </p:pic>
        <p:grpSp>
          <p:nvGrpSpPr>
            <p:cNvPr id="139" name="Google Shape;139;p2"/>
            <p:cNvGrpSpPr/>
            <p:nvPr/>
          </p:nvGrpSpPr>
          <p:grpSpPr>
            <a:xfrm>
              <a:off x="838200" y="2976337"/>
              <a:ext cx="3302000" cy="1252763"/>
              <a:chOff x="838200" y="2950937"/>
              <a:chExt cx="3302000" cy="1252763"/>
            </a:xfrm>
          </p:grpSpPr>
          <p:pic>
            <p:nvPicPr>
              <p:cNvPr id="140" name="Google Shape;140;p2"/>
              <p:cNvPicPr preferRelativeResize="0"/>
              <p:nvPr/>
            </p:nvPicPr>
            <p:blipFill rotWithShape="1">
              <a:blip r:embed="rId5">
                <a:alphaModFix/>
              </a:blip>
              <a:srcRect b="0" l="0" r="0" t="0"/>
              <a:stretch/>
            </p:blipFill>
            <p:spPr>
              <a:xfrm>
                <a:off x="2351862" y="2950937"/>
                <a:ext cx="290551" cy="290325"/>
              </a:xfrm>
              <a:prstGeom prst="rect">
                <a:avLst/>
              </a:prstGeom>
              <a:noFill/>
              <a:ln>
                <a:noFill/>
              </a:ln>
            </p:spPr>
          </p:pic>
          <p:pic>
            <p:nvPicPr>
              <p:cNvPr id="141" name="Google Shape;141;p2"/>
              <p:cNvPicPr preferRelativeResize="0"/>
              <p:nvPr/>
            </p:nvPicPr>
            <p:blipFill rotWithShape="1">
              <a:blip r:embed="rId6">
                <a:alphaModFix/>
              </a:blip>
              <a:srcRect b="0" l="0" r="0" t="0"/>
              <a:stretch/>
            </p:blipFill>
            <p:spPr>
              <a:xfrm>
                <a:off x="3830582" y="2957229"/>
                <a:ext cx="291198" cy="290971"/>
              </a:xfrm>
              <a:prstGeom prst="rect">
                <a:avLst/>
              </a:prstGeom>
              <a:noFill/>
              <a:ln>
                <a:noFill/>
              </a:ln>
            </p:spPr>
          </p:pic>
          <p:pic>
            <p:nvPicPr>
              <p:cNvPr id="142" name="Google Shape;142;p2"/>
              <p:cNvPicPr preferRelativeResize="0"/>
              <p:nvPr/>
            </p:nvPicPr>
            <p:blipFill rotWithShape="1">
              <a:blip r:embed="rId7">
                <a:alphaModFix/>
              </a:blip>
              <a:srcRect b="0" l="0" r="0" t="0"/>
              <a:stretch/>
            </p:blipFill>
            <p:spPr>
              <a:xfrm>
                <a:off x="2351862" y="3912729"/>
                <a:ext cx="286949" cy="286725"/>
              </a:xfrm>
              <a:prstGeom prst="rect">
                <a:avLst/>
              </a:prstGeom>
              <a:noFill/>
              <a:ln>
                <a:noFill/>
              </a:ln>
            </p:spPr>
          </p:pic>
          <p:pic>
            <p:nvPicPr>
              <p:cNvPr id="143" name="Google Shape;143;p2"/>
              <p:cNvPicPr preferRelativeResize="0"/>
              <p:nvPr/>
            </p:nvPicPr>
            <p:blipFill rotWithShape="1">
              <a:blip r:embed="rId8">
                <a:alphaModFix/>
              </a:blip>
              <a:srcRect b="0" l="0" r="0" t="0"/>
              <a:stretch/>
            </p:blipFill>
            <p:spPr>
              <a:xfrm>
                <a:off x="3849649" y="3913375"/>
                <a:ext cx="290551" cy="290325"/>
              </a:xfrm>
              <a:prstGeom prst="rect">
                <a:avLst/>
              </a:prstGeom>
              <a:noFill/>
              <a:ln>
                <a:noFill/>
              </a:ln>
            </p:spPr>
          </p:pic>
          <p:pic>
            <p:nvPicPr>
              <p:cNvPr id="144" name="Google Shape;144;p2"/>
              <p:cNvPicPr preferRelativeResize="0"/>
              <p:nvPr/>
            </p:nvPicPr>
            <p:blipFill rotWithShape="1">
              <a:blip r:embed="rId9">
                <a:alphaModFix/>
              </a:blip>
              <a:srcRect b="0" l="0" r="0" t="0"/>
              <a:stretch/>
            </p:blipFill>
            <p:spPr>
              <a:xfrm>
                <a:off x="838200" y="3912729"/>
                <a:ext cx="328709" cy="290971"/>
              </a:xfrm>
              <a:prstGeom prst="rect">
                <a:avLst/>
              </a:prstGeom>
              <a:noFill/>
              <a:ln>
                <a:noFill/>
              </a:ln>
            </p:spPr>
          </p:pic>
          <p:pic>
            <p:nvPicPr>
              <p:cNvPr id="145" name="Google Shape;145;p2"/>
              <p:cNvPicPr preferRelativeResize="0"/>
              <p:nvPr/>
            </p:nvPicPr>
            <p:blipFill rotWithShape="1">
              <a:blip r:embed="rId10">
                <a:alphaModFix/>
              </a:blip>
              <a:srcRect b="0" l="0" r="0" t="0"/>
              <a:stretch/>
            </p:blipFill>
            <p:spPr>
              <a:xfrm>
                <a:off x="857279" y="2950937"/>
                <a:ext cx="290551" cy="290325"/>
              </a:xfrm>
              <a:prstGeom prst="rect">
                <a:avLst/>
              </a:prstGeom>
              <a:noFill/>
              <a:ln>
                <a:noFill/>
              </a:ln>
            </p:spPr>
          </p:pic>
        </p:grpSp>
      </p:gr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3"/>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Ongelma</a:t>
            </a:r>
            <a:endParaRPr/>
          </a:p>
        </p:txBody>
      </p:sp>
      <p:sp>
        <p:nvSpPr>
          <p:cNvPr id="151" name="Google Shape;151;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Teen erilaisia aineistoja opetukseen ja annan niitä ilman muuta myös oman koulun opettajille. Nyt ne välillä näyttävät leviävän muillekin opettajille käyttöön. Mitkä ovat opettajan oikeudet tekemäänsä oppimateriaaliin? Voinko saada niistä korvauksia? Voinko jotenkin estää aineistojeni leviämisen?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5" name="Shape 155"/>
        <p:cNvGrpSpPr/>
        <p:nvPr/>
      </p:nvGrpSpPr>
      <p:grpSpPr>
        <a:xfrm>
          <a:off x="0" y="0"/>
          <a:ext cx="0" cy="0"/>
          <a:chOff x="0" y="0"/>
          <a:chExt cx="0" cy="0"/>
        </a:xfrm>
      </p:grpSpPr>
      <p:sp>
        <p:nvSpPr>
          <p:cNvPr id="156" name="Google Shape;156;p4"/>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Ratkaisu </a:t>
            </a:r>
            <a:endParaRPr/>
          </a:p>
        </p:txBody>
      </p:sp>
      <p:sp>
        <p:nvSpPr>
          <p:cNvPr id="157" name="Google Shape;157;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Selvitä oikeutesi: Mitä oikeuksista tekemääsi materiaaliin on (mahdollisesti) kirjoitettu työsopimukseesi? Tutki myös luotettavat lähteet, joissa tiedot tekijänoikeuksista ovat ajan tasalla. Merkitse tekemääsi materiaaliin selkeästi, miten sitä saa käyttää ja jakaa.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Google Shape;162;p5"/>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Konteksti </a:t>
            </a:r>
            <a:endParaRPr/>
          </a:p>
        </p:txBody>
      </p:sp>
      <p:sp>
        <p:nvSpPr>
          <p:cNvPr id="163" name="Google Shape;163;p5"/>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a:t>Koulu ja opettajan (myös digitaaliset) verkostot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7" name="Shape 167"/>
        <p:cNvGrpSpPr/>
        <p:nvPr/>
      </p:nvGrpSpPr>
      <p:grpSpPr>
        <a:xfrm>
          <a:off x="0" y="0"/>
          <a:ext cx="0" cy="0"/>
          <a:chOff x="0" y="0"/>
          <a:chExt cx="0" cy="0"/>
        </a:xfrm>
      </p:grpSpPr>
      <p:sp>
        <p:nvSpPr>
          <p:cNvPr id="168" name="Google Shape;168;p6"/>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Esimerkki mallin toteuttamisesta </a:t>
            </a:r>
            <a:endParaRPr/>
          </a:p>
        </p:txBody>
      </p:sp>
      <p:sp>
        <p:nvSpPr>
          <p:cNvPr id="169" name="Google Shape;169;p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500"/>
              <a:buNone/>
            </a:pPr>
            <a:r>
              <a:rPr b="0" lang="fi-FI" sz="2500"/>
              <a:t>Opettaja haluaa jakaa tekemäänsä oppimateriaalia (esim. PP-esityksen) verkossa, kuitenkin niin, että hänen nimensä tekijänä näkyy, ja että materiaalia ei käytetä kaupallisiin tarkoituksiin. Opettaja perehtyy Operight-sivuston sisältöön ja Creative Commons -yhteisön verkkosivuihin. Hän ymmärtää, että materiaalin jakaminen esim. toisille opettajille voi olla perusteltua, ja että hän voi myös vastaavasti käyttää cc-lisenssillä jaettua materiaalia ja säästää näin aikaa tärkeämpään, esim. opiskelijoiden tukemiseen ja ohjaamiseen. Hän merkitsee aineistonsa sellaisella cc-lisenssillä, joka on hänen mielestään jakamiseen soveliain. Ohjeet julkaisemiseen ja avoimen materiaalin hakemiseen löytyvät: </a:t>
            </a:r>
            <a:r>
              <a:rPr b="0" lang="fi-FI" sz="2500" u="sng">
                <a:solidFill>
                  <a:schemeClr val="hlink"/>
                </a:solidFill>
                <a:hlinkClick r:id="rId3"/>
              </a:rPr>
              <a:t>https://creativecommons.fi/</a:t>
            </a:r>
            <a:endParaRPr b="0" sz="25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p7"/>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Esimerkki mallin toteuttamisesta </a:t>
            </a:r>
            <a:endParaRPr/>
          </a:p>
        </p:txBody>
      </p:sp>
      <p:sp>
        <p:nvSpPr>
          <p:cNvPr id="175" name="Google Shape;175;p7"/>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500"/>
              <a:buNone/>
            </a:pPr>
            <a:r>
              <a:rPr b="0" lang="fi-FI" sz="2500"/>
              <a:t>Opettaja haluaa jakaa tekemäänsä materiaalia ainoastaan oman koulunsa opettajille. Hän merkitsee materiaaliin, että sitä ei saa käyttää ilman tekijän lupaa. Hän ei julkaise materiaalia missään avoimessa verkossa, vaan tallentaa sen koulun omalle palvelimelle intranettiin. Hän voi myös perehtyä Operight-sivuston sisältöön ja Creative Commons -yhteisön sivuihin, sekä keskustella opettajakollegoiden kanssa siitä, kannattaisiko kuitenkin jakaa aineistoja cc-lisenssillä. Jakamisen filosofia voi myös säästää opettajien työtä, jos mahdollisimman moni osallistuu jakamiseen.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9" name="Shape 179"/>
        <p:cNvGrpSpPr/>
        <p:nvPr/>
      </p:nvGrpSpPr>
      <p:grpSpPr>
        <a:xfrm>
          <a:off x="0" y="0"/>
          <a:ext cx="0" cy="0"/>
          <a:chOff x="0" y="0"/>
          <a:chExt cx="0" cy="0"/>
        </a:xfrm>
      </p:grpSpPr>
      <p:sp>
        <p:nvSpPr>
          <p:cNvPr id="180" name="Google Shape;180;p8"/>
          <p:cNvSpPr txBox="1"/>
          <p:nvPr>
            <p:ph type="title"/>
          </p:nvPr>
        </p:nvSpPr>
        <p:spPr>
          <a:xfrm>
            <a:off x="838200" y="365127"/>
            <a:ext cx="10515600" cy="1325563"/>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fi-FI"/>
              <a:t>Linkkejä ja lisämateriaalia</a:t>
            </a:r>
            <a:endParaRPr/>
          </a:p>
        </p:txBody>
      </p:sp>
      <p:sp>
        <p:nvSpPr>
          <p:cNvPr id="181" name="Google Shape;181;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b="0" lang="fi-FI" u="sng">
                <a:solidFill>
                  <a:schemeClr val="hlink"/>
                </a:solidFill>
                <a:hlinkClick r:id="rId3"/>
              </a:rPr>
              <a:t>https://operight.fi/</a:t>
            </a:r>
            <a:endParaRPr b="0"/>
          </a:p>
          <a:p>
            <a:pPr indent="0" lvl="0" marL="0" rtl="0" algn="l">
              <a:lnSpc>
                <a:spcPct val="90000"/>
              </a:lnSpc>
              <a:spcBef>
                <a:spcPts val="1000"/>
              </a:spcBef>
              <a:spcAft>
                <a:spcPts val="0"/>
              </a:spcAft>
              <a:buClr>
                <a:schemeClr val="dk1"/>
              </a:buClr>
              <a:buSzPts val="2800"/>
              <a:buNone/>
            </a:pPr>
            <a:r>
              <a:rPr b="0" lang="fi-FI" u="sng">
                <a:solidFill>
                  <a:schemeClr val="hlink"/>
                </a:solidFill>
                <a:hlinkClick r:id="rId4"/>
              </a:rPr>
              <a:t>https://operight.fi/sites/operight.fi/files/operight-tietovihko_2018.pdf</a:t>
            </a:r>
            <a:endParaRPr b="0"/>
          </a:p>
          <a:p>
            <a:pPr indent="0" lvl="0" marL="0" rtl="0" algn="l">
              <a:lnSpc>
                <a:spcPct val="90000"/>
              </a:lnSpc>
              <a:spcBef>
                <a:spcPts val="1000"/>
              </a:spcBef>
              <a:spcAft>
                <a:spcPts val="0"/>
              </a:spcAft>
              <a:buClr>
                <a:schemeClr val="dk1"/>
              </a:buClr>
              <a:buSzPts val="2800"/>
              <a:buNone/>
            </a:pPr>
            <a:r>
              <a:rPr b="0" lang="fi-FI" u="sng">
                <a:solidFill>
                  <a:schemeClr val="hlink"/>
                </a:solidFill>
                <a:hlinkClick r:id="rId5"/>
              </a:rPr>
              <a:t>https://creativecommons.fi/</a:t>
            </a:r>
            <a:endParaRPr b="0"/>
          </a:p>
          <a:p>
            <a:pPr indent="0" lvl="0" marL="0" rtl="0" algn="l">
              <a:lnSpc>
                <a:spcPct val="90000"/>
              </a:lnSpc>
              <a:spcBef>
                <a:spcPts val="1000"/>
              </a:spcBef>
              <a:spcAft>
                <a:spcPts val="0"/>
              </a:spcAft>
              <a:buClr>
                <a:schemeClr val="dk1"/>
              </a:buClr>
              <a:buSzPts val="2800"/>
              <a:buNone/>
            </a:pPr>
            <a:r>
              <a:rPr b="0" lang="fi-FI" u="sng">
                <a:solidFill>
                  <a:schemeClr val="hlink"/>
                </a:solidFill>
                <a:hlinkClick r:id="rId6"/>
              </a:rPr>
              <a:t>https://jaajotain.wordpress.com/</a:t>
            </a:r>
            <a:endParaRPr b="0"/>
          </a:p>
          <a:p>
            <a:pPr indent="0" lvl="0" marL="0" rtl="0" algn="l">
              <a:lnSpc>
                <a:spcPct val="90000"/>
              </a:lnSpc>
              <a:spcBef>
                <a:spcPts val="1000"/>
              </a:spcBef>
              <a:spcAft>
                <a:spcPts val="0"/>
              </a:spcAft>
              <a:buClr>
                <a:schemeClr val="dk1"/>
              </a:buClr>
              <a:buSzPts val="2800"/>
              <a:buNone/>
            </a:pPr>
            <a:r>
              <a:rPr b="0" lang="fi-FI" u="sng">
                <a:solidFill>
                  <a:schemeClr val="hlink"/>
                </a:solidFill>
                <a:hlinkClick r:id="rId7"/>
              </a:rPr>
              <a:t>https://www.kopiosto.fi/</a:t>
            </a:r>
            <a:endParaRPr b="0"/>
          </a:p>
          <a:p>
            <a:pPr indent="0" lvl="0" marL="0" rtl="0" algn="l">
              <a:lnSpc>
                <a:spcPct val="90000"/>
              </a:lnSpc>
              <a:spcBef>
                <a:spcPts val="1000"/>
              </a:spcBef>
              <a:spcAft>
                <a:spcPts val="0"/>
              </a:spcAft>
              <a:buClr>
                <a:schemeClr val="dk1"/>
              </a:buClr>
              <a:buSzPts val="2800"/>
              <a:buNone/>
            </a:pPr>
            <a:r>
              <a:rPr b="0" lang="fi-FI" u="sng">
                <a:solidFill>
                  <a:schemeClr val="hlink"/>
                </a:solidFill>
                <a:hlinkClick r:id="rId8"/>
              </a:rPr>
              <a:t>https://www.teosto.fi/</a:t>
            </a:r>
            <a:endParaRPr b="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2019-06-11T17:00:14Z</dcterms:created>
  <dc:creator>Ahlholm Outi</dc:creator>
</cp:coreProperties>
</file>