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jVimdIAKAH6EPTt3eQVm+CFpBL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3.jp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18"/>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19"/>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9"/>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1"/>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1"/>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1"/>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1"/>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1"/>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3"/>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3"/>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3"/>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4"/>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6"/>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6"/>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9"/>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0"/>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1"/>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2"/>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3"/>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2" name="Shape 52"/>
        <p:cNvGrpSpPr/>
        <p:nvPr/>
      </p:nvGrpSpPr>
      <p:grpSpPr>
        <a:xfrm>
          <a:off x="0" y="0"/>
          <a:ext cx="0" cy="0"/>
          <a:chOff x="0" y="0"/>
          <a:chExt cx="0" cy="0"/>
        </a:xfrm>
      </p:grpSpPr>
      <p:sp>
        <p:nvSpPr>
          <p:cNvPr id="53" name="Google Shape;53;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4"/>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8" name="Shape 58"/>
        <p:cNvGrpSpPr/>
        <p:nvPr/>
      </p:nvGrpSpPr>
      <p:grpSpPr>
        <a:xfrm>
          <a:off x="0" y="0"/>
          <a:ext cx="0" cy="0"/>
          <a:chOff x="0" y="0"/>
          <a:chExt cx="0" cy="0"/>
        </a:xfrm>
      </p:grpSpPr>
      <p:sp>
        <p:nvSpPr>
          <p:cNvPr id="59" name="Google Shape;59;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5"/>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1.xml"/><Relationship Id="rId1" Type="http://schemas.openxmlformats.org/officeDocument/2006/relationships/image" Target="../media/image6.jpg"/><Relationship Id="rId2" Type="http://schemas.openxmlformats.org/officeDocument/2006/relationships/image" Target="../media/image3.jpg"/><Relationship Id="rId3" Type="http://schemas.openxmlformats.org/officeDocument/2006/relationships/image" Target="../media/image4.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7"/>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7"/>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7"/>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2.png"/><Relationship Id="rId9" Type="http://schemas.openxmlformats.org/officeDocument/2006/relationships/image" Target="../media/image11.png"/><Relationship Id="rId5" Type="http://schemas.openxmlformats.org/officeDocument/2006/relationships/image" Target="../media/image16.png"/><Relationship Id="rId6" Type="http://schemas.openxmlformats.org/officeDocument/2006/relationships/image" Target="../media/image14.png"/><Relationship Id="rId7" Type="http://schemas.openxmlformats.org/officeDocument/2006/relationships/image" Target="../media/image10.png"/><Relationship Id="rId8"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Tuotosten avoin jakaminen: Kirja-arvostelu blogissa</a:t>
            </a:r>
            <a:endParaRPr sz="5400"/>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 Arja Kangasharju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Opiskelijat ovat tottuneet usein jakamaan verkossa harjoitustehtäviä vain opettajan luettavaksi eivätkä näin ollen opi kirjoittamaan tekstejä julkaistavaksi virtuaalisesti laajemmalle yleisölle. Toisaalta sosiaalisen median taitojen harjoittelemiseen tarvitaan aitoja tilanteita ja aiheita.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Annetaan opiskelijoille tehtäviä, joissa he kirjoittavat verkossa julkaistavia tekstejä. Äidinkielen ja kirjallisuuden kurssilla esimerkiksi laaditaan kirja-arvostelut opetusryhmän yhteiseen blogiin. Opiskelija tutustuu tehtävässä arvostelun kirjoittamiseen tekstilajina ja harjoittelee samalla blogikirjoittamista ja julkista julkaisemista verkossa.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Äidinkielen ja kirjallisuuden kurssi.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Esimerkkejä mallin toteuttamisesta </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500"/>
              <a:buNone/>
            </a:pPr>
            <a:r>
              <a:rPr b="0" lang="fi-FI" sz="2500"/>
              <a:t>Opettaja luo blogin ja kutsuu oppilaat siihen kirjoittajiksi. Tehtävänä on laatia arvostelu kirjasta, joka on luettu äidinkielen ja kirjallisuuden kurssin aikana. Ennen kirjoittamista on tutustuttu sekä arvostelun laatimisen että blogitekstin kirjoittamisen erityispiirteisiin.</a:t>
            </a:r>
            <a:endParaRPr/>
          </a:p>
          <a:p>
            <a:pPr indent="0" lvl="0" marL="0" rtl="0" algn="l">
              <a:lnSpc>
                <a:spcPct val="80000"/>
              </a:lnSpc>
              <a:spcBef>
                <a:spcPts val="1000"/>
              </a:spcBef>
              <a:spcAft>
                <a:spcPts val="0"/>
              </a:spcAft>
              <a:buClr>
                <a:schemeClr val="dk1"/>
              </a:buClr>
              <a:buSzPts val="2500"/>
              <a:buNone/>
            </a:pPr>
            <a:r>
              <a:rPr b="0" lang="fi-FI" sz="2500"/>
              <a:t>Kun kaikkien arvostelut on julkaistu blogissa, voidaan helposti myös toteuttaa vertaisarviointi toisen opiskelijan kirja-arvostelusta, ja tällä tavalla vielä kertaalleen tutustua arvosteluun tekstilajina. Myös vertaisarviointi tehdään virtuaalisesti. Tähän voidaan käyttää esim. Google Forms -lomaketta.Myöhemmin samaan blogiin voidaan liittää esim. elokuva-arvosteluja.</a:t>
            </a:r>
            <a:endParaRPr/>
          </a:p>
          <a:p>
            <a:pPr indent="0" lvl="0" marL="0" rtl="0" algn="l">
              <a:lnSpc>
                <a:spcPct val="80000"/>
              </a:lnSpc>
              <a:spcBef>
                <a:spcPts val="1000"/>
              </a:spcBef>
              <a:spcAft>
                <a:spcPts val="0"/>
              </a:spcAft>
              <a:buClr>
                <a:schemeClr val="dk1"/>
              </a:buClr>
              <a:buSzPts val="2500"/>
              <a:buNone/>
            </a:pPr>
            <a:r>
              <a:rPr b="0" lang="fi-FI" sz="2500"/>
              <a:t>Blogia voidaan hyödyntää myös muiden oppiaineiden opetuksessa, jolloin opiskelijat voivat kirjoittaa sinne myös esim. englanninkielisiä tekstejä.</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2019-11-29T16:09:23Z</dcterms:created>
  <dc:creator>Ahlholm Outi</dc:creator>
</cp:coreProperties>
</file>