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47BF52-C372-447A-AE28-960683019920}" v="3" dt="2024-01-10T14:37:30.5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9B484B-55C4-60DE-0164-CE158F787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D84851D-8091-2927-16A2-D694AA044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AB85B6B-5621-84A2-AA0F-8B175927B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A8080D0-2281-4155-3D76-43CD8C0C9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084176-9753-A205-3488-0BC186382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3334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78CAF4E-06E9-D963-4BC1-A92DDEC25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3C8AF0-3997-E3E6-8EDA-ED01A0FFD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289822B-7348-5729-C79D-8CBF0B227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0323B1-46C5-9A84-4EAD-B16EF3D5F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D423DF-AD2B-FE6A-49AC-A569904EF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336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2B1B55F-A797-4057-93E9-399AB3971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8316DAD-C64F-E4AB-4500-B62C01A637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53991B5-93DE-3B27-9EC2-6E4274685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355CD6-1128-94E2-A2A7-E81FF8172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35D11B0-1027-0DCE-83BB-0B6A160F4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8499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BA4FA1-69C6-BB5E-FEF0-90E7D6A13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E648BC-640A-B923-EC9F-DFC14970A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FD5125-AB46-7EC2-1392-414C8A20B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4381BE-ADE4-2393-D561-5F3E6A1A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953F8C4-9548-DA8E-F881-79EA6CCF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091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63A949-7167-DA41-D9E5-0DBED6802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2FC910C-5196-4BC5-57C6-351323025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E360F66-C34A-653C-D607-975F7B5DC9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41C3E70-9D65-2555-E995-AF0D68EAF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044C99-FAB4-9E60-4A71-D34DF710D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6387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5D819C-7497-DBAA-0A29-627C880B2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B7A77-F76A-A805-18BD-E358209E5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1E74F8D-CE03-B796-DA39-25A617208E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87CC1C-F1B1-2350-1DA3-E132A4C92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6FAF84-EAFA-92B7-A608-F0A12A55F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6BE3487-0F2E-5E22-9784-6EEA98C00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618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F1CCACA-5F10-6330-7A8A-990AF8FAE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537F453-44E2-876D-DF5B-3826E1DDDF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3EBD81E-4A3D-6D9D-B3E3-B8B1D8982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E024192-B6F4-9D21-E234-4F85DFC33B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71C844BF-55F6-B0AD-2372-ADAF664D77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6F7235F-A510-0A6B-2066-FD1FFEC0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EE208A5-D0F1-907F-D96E-3ACA38BF6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E021A0C-86F5-BA1F-32BD-0903B65FB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7228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56376C-3354-3C93-907A-DD8424F75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2086B32-210A-EED9-606B-A288F479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FDBCAC0-90B2-4A49-9F56-36748EC9B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2F3FC9B-D616-9D2D-5396-9D258110D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88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26E31844-0A98-3871-877F-454AFD60E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FAD3AB2B-83C8-74D4-2756-12A39A47F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33F17F7-FCEC-D077-B8F3-10E2F68FD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85355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4502C4-175D-DE09-D6E5-D767AB34F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0AD41DE-14B2-1FF1-58D2-1ED342F663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60804DC-45FC-3034-5BAF-61602E98E6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7707B48-EB58-C412-2DCF-CABCA064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0E7420B-6F1A-A645-B386-903CBF1AD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0831E2D-8715-E1BA-1705-60EAB530A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209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76452-E30B-F940-B39A-5480C580E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541CF98-8917-813E-505D-6E11794F7D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CB241F2-4219-C0D2-7E88-9F80E8D49C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644A1F9-A106-1ED4-2D75-1AC0F5BDE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4F92C6D-9712-45EC-3735-6A21814D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CFBD187-A77A-602B-4990-5CDFEC7D9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036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11C3B8B-70CD-2E7E-49EF-FE4A1C62C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9534E94-64BE-A1A5-31C1-8CAD4F8F4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FC9C9D-E9AF-AA79-CF20-F2D5C8E21D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D62DDF-3C6F-4D1B-878D-7FD5D2A4B8E1}" type="datetimeFigureOut">
              <a:rPr lang="fi-FI" smtClean="0"/>
              <a:t>13.6.2024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D7FB4B1-A0F3-E616-8F03-8BB0263EEF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D9E3D2-BE55-B483-B06F-6BCF614C1A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A3A3E7-85BF-4F7C-B1AB-FBA5C3BAEB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919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Kuvatulokset haulle taivas">
            <a:extLst>
              <a:ext uri="{FF2B5EF4-FFF2-40B4-BE49-F238E27FC236}">
                <a16:creationId xmlns:a16="http://schemas.microsoft.com/office/drawing/2014/main" id="{F4D1F086-C416-1DE2-E9C2-C5032C1D5FD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912" b="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B474776-4341-B628-426A-04A333470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algn="l"/>
            <a:r>
              <a:rPr lang="fi-FI" sz="4800"/>
              <a:t>UNELMA-/AARRE-/ VISIOKARTTA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7D55D67-54B1-3B53-B5D4-9EDB76D643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4023359" cy="1208141"/>
          </a:xfrm>
        </p:spPr>
        <p:txBody>
          <a:bodyPr>
            <a:normAutofit/>
          </a:bodyPr>
          <a:lstStyle/>
          <a:p>
            <a:pPr algn="l"/>
            <a:r>
              <a:rPr lang="fi-FI" sz="2000" dirty="0"/>
              <a:t>Kesäkuu 2024</a:t>
            </a:r>
          </a:p>
        </p:txBody>
      </p:sp>
      <p:sp>
        <p:nvSpPr>
          <p:cNvPr id="1035" name="Rectangle 10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37" name="Rectangle 10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481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6" name="Rectangle 2054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Kuvatulokset haulle aurinko">
            <a:extLst>
              <a:ext uri="{FF2B5EF4-FFF2-40B4-BE49-F238E27FC236}">
                <a16:creationId xmlns:a16="http://schemas.microsoft.com/office/drawing/2014/main" id="{0255D647-1833-EEB0-B2A8-D898FC0966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4" r="3592" b="1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7" name="Rectangle 2056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C46512-85CE-F4C7-D09E-59D40A5DA5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Visiokartta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0CAC6C-9532-0657-7DD7-D89BE1A9A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1600"/>
              <a:t>Tekemällä karttaa pysähdyt itsesi ja omien tarpeidesi ja toiveidesi äärelle</a:t>
            </a:r>
          </a:p>
          <a:p>
            <a:r>
              <a:rPr lang="fi-FI" sz="1600"/>
              <a:t>Voi olla pohja muutokselle</a:t>
            </a:r>
          </a:p>
          <a:p>
            <a:r>
              <a:rPr lang="fi-FI" sz="1600"/>
              <a:t>Kokoaa asioita, joita sinä haluaisit elämääsi</a:t>
            </a:r>
          </a:p>
          <a:p>
            <a:r>
              <a:rPr lang="fi-FI" sz="1600"/>
              <a:t>Samalla ehkä myös auttaa huomaamaan niitä asioita, joita elämässä on tällä paljon, mutta ne eivät päädy kartallesi</a:t>
            </a:r>
          </a:p>
          <a:p>
            <a:r>
              <a:rPr lang="fi-FI" sz="1600"/>
              <a:t>Auttaa luomaan positiivisia tavoitteita</a:t>
            </a:r>
          </a:p>
          <a:p>
            <a:r>
              <a:rPr lang="fi-FI" sz="1600"/>
              <a:t>Yhdistyykö elämäntapamuutostavoitteesi visiokartan sisältöön?</a:t>
            </a:r>
          </a:p>
        </p:txBody>
      </p:sp>
    </p:spTree>
    <p:extLst>
      <p:ext uri="{BB962C8B-B14F-4D97-AF65-F5344CB8AC3E}">
        <p14:creationId xmlns:p14="http://schemas.microsoft.com/office/powerpoint/2010/main" val="1214751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Kuvatulokset haulle kuu">
            <a:extLst>
              <a:ext uri="{FF2B5EF4-FFF2-40B4-BE49-F238E27FC236}">
                <a16:creationId xmlns:a16="http://schemas.microsoft.com/office/drawing/2014/main" id="{ADCC5D0A-4DCD-4F25-D72B-43CB0646ED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36" r="3427" b="1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Rectangle 308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EC3FEE9-2260-E6C3-1DB9-09838FE01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fi-FI" sz="4000"/>
              <a:t>Visiokartta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277988-FAA9-A132-B15C-4470E2A0F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fi-FI" sz="2000"/>
              <a:t>Kartan askartelulle kannattaa antaa mahdollisuus vaikka aluksi ajatus tuntuisi turhalta</a:t>
            </a:r>
          </a:p>
          <a:p>
            <a:r>
              <a:rPr lang="fi-FI" sz="2000"/>
              <a:t>Joskus kartan tekeminen voi tuntua turhauttavalta tai lannistavalta ja haluamasi asiat voivat tuntua kaukaisilta ja mahdottomilta</a:t>
            </a:r>
          </a:p>
          <a:p>
            <a:r>
              <a:rPr lang="fi-FI" sz="2000"/>
              <a:t>Joskus karttaan pääty vain päämäärä, mutta keinot puuttuvat. Voit myös niitä kerätä karttaan.</a:t>
            </a:r>
          </a:p>
        </p:txBody>
      </p:sp>
    </p:spTree>
    <p:extLst>
      <p:ext uri="{BB962C8B-B14F-4D97-AF65-F5344CB8AC3E}">
        <p14:creationId xmlns:p14="http://schemas.microsoft.com/office/powerpoint/2010/main" val="12343238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FFBEE45-F140-49D5-85EA-C78C24340B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F9C37E1-EF7B-D013-D3D5-C84932209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28387" cy="5763963"/>
          </a:xfrm>
        </p:spPr>
        <p:txBody>
          <a:bodyPr>
            <a:normAutofit/>
          </a:bodyPr>
          <a:lstStyle/>
          <a:p>
            <a:r>
              <a:rPr lang="fi-FI" sz="5200"/>
              <a:t>Karttaa tehdessäsi…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9D450B-90A3-9CE1-5C3F-01AF98393F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91252" y="365125"/>
            <a:ext cx="5181600" cy="2806296"/>
          </a:xfrm>
        </p:spPr>
        <p:txBody>
          <a:bodyPr>
            <a:normAutofit/>
          </a:bodyPr>
          <a:lstStyle/>
          <a:p>
            <a:r>
              <a:rPr lang="fi-FI" sz="2000"/>
              <a:t>Pohdi mitä toivoisit elämän eri osa-alueilla</a:t>
            </a:r>
          </a:p>
          <a:p>
            <a:pPr lvl="1"/>
            <a:r>
              <a:rPr lang="fi-FI" sz="2000"/>
              <a:t>Koti</a:t>
            </a:r>
          </a:p>
          <a:p>
            <a:pPr lvl="1"/>
            <a:r>
              <a:rPr lang="fi-FI" sz="2000"/>
              <a:t>Ihmissuhteet</a:t>
            </a:r>
          </a:p>
          <a:p>
            <a:pPr lvl="1"/>
            <a:r>
              <a:rPr lang="fi-FI" sz="2000"/>
              <a:t>Työ </a:t>
            </a:r>
          </a:p>
          <a:p>
            <a:pPr lvl="1"/>
            <a:r>
              <a:rPr lang="fi-FI" sz="2000"/>
              <a:t>Terveys</a:t>
            </a:r>
          </a:p>
          <a:p>
            <a:pPr lvl="1"/>
            <a:r>
              <a:rPr lang="fi-FI" sz="2000"/>
              <a:t>Harrastukset</a:t>
            </a:r>
          </a:p>
          <a:p>
            <a:pPr lvl="1"/>
            <a:r>
              <a:rPr lang="fi-FI" sz="2000"/>
              <a:t>Talous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6E91FAA-D379-C2F6-9E11-B2C904CAB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1252" y="3322791"/>
            <a:ext cx="5181600" cy="2806296"/>
          </a:xfrm>
        </p:spPr>
        <p:txBody>
          <a:bodyPr>
            <a:normAutofit/>
          </a:bodyPr>
          <a:lstStyle/>
          <a:p>
            <a:r>
              <a:rPr lang="fi-FI" sz="2000" dirty="0"/>
              <a:t>Leikkaa lehdistä kuvia, sanoja, lauseita ja liimaa niitä paperille</a:t>
            </a:r>
          </a:p>
          <a:p>
            <a:r>
              <a:rPr lang="fi-FI" sz="2000" dirty="0"/>
              <a:t>Voit kirjoittaa itse sanoja, lauseita tai piirtää</a:t>
            </a:r>
          </a:p>
          <a:p>
            <a:r>
              <a:rPr lang="fi-FI" sz="2000" dirty="0"/>
              <a:t>Täsmennä vielä itse karttaan tämän hetkinen minitavoitteesi joko kirjoittamalla tai kuvien avulla</a:t>
            </a:r>
          </a:p>
          <a:p>
            <a:r>
              <a:rPr lang="fi-FI" sz="2000" dirty="0"/>
              <a:t>Kotona voit asettaa kartan näkyville ja voit palata sen </a:t>
            </a:r>
            <a:r>
              <a:rPr lang="fi-FI" sz="2000"/>
              <a:t>äärelle </a:t>
            </a:r>
          </a:p>
        </p:txBody>
      </p:sp>
    </p:spTree>
    <p:extLst>
      <p:ext uri="{BB962C8B-B14F-4D97-AF65-F5344CB8AC3E}">
        <p14:creationId xmlns:p14="http://schemas.microsoft.com/office/powerpoint/2010/main" val="2171379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1313</TotalTime>
  <Words>156</Words>
  <Application>Microsoft Office PowerPoint</Application>
  <PresentationFormat>Laajakuva</PresentationFormat>
  <Paragraphs>25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Office-teema</vt:lpstr>
      <vt:lpstr>UNELMA-/AARRE-/ VISIOKARTTA</vt:lpstr>
      <vt:lpstr>Visiokartta</vt:lpstr>
      <vt:lpstr>Visiokartta</vt:lpstr>
      <vt:lpstr>Karttaa tehdessäsi…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UNELMA-/AARRE-/ VISIOKARTTA</dc:title>
  <dc:creator>Maija Lyytikäinen</dc:creator>
  <cp:lastModifiedBy>Penkkimäki Mari</cp:lastModifiedBy>
  <cp:revision>3</cp:revision>
  <dcterms:created xsi:type="dcterms:W3CDTF">2024-01-10T14:24:22Z</dcterms:created>
  <dcterms:modified xsi:type="dcterms:W3CDTF">2024-06-13T07:39:02Z</dcterms:modified>
</cp:coreProperties>
</file>