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305" r:id="rId6"/>
    <p:sldId id="307" r:id="rId7"/>
    <p:sldId id="280" r:id="rId8"/>
    <p:sldId id="297" r:id="rId9"/>
    <p:sldId id="304" r:id="rId10"/>
    <p:sldId id="299" r:id="rId11"/>
    <p:sldId id="302" r:id="rId12"/>
    <p:sldId id="301" r:id="rId13"/>
    <p:sldId id="308" r:id="rId14"/>
    <p:sldId id="285"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6F65"/>
    <a:srgbClr val="4B4B4B"/>
    <a:srgbClr val="FCAE47"/>
    <a:srgbClr val="DFEAF8"/>
    <a:srgbClr val="F399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6AB37-D1EB-4D39-97D8-54614430F4ED}" v="165" dt="2021-12-14T11:06:21.107"/>
    <p1510:client id="{5D4DAFF6-8873-4D84-A57B-3B09A5CFE90E}" v="20" dt="2021-12-14T11:58:59.504"/>
    <p1510:client id="{C23F05D8-4A0E-429C-9D91-CB60B082025C}" v="295" dt="2021-12-14T10:59:26.204"/>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sa Anttila" userId="76d1c3dd-3141-45f0-afba-ab1ab781a2ac" providerId="ADAL" clId="{424E4558-7D51-46EB-9BB4-B7B46F850224}"/>
    <pc:docChg chg="custSel addSld delSld modSld">
      <pc:chgData name="Maisa Anttila" userId="76d1c3dd-3141-45f0-afba-ab1ab781a2ac" providerId="ADAL" clId="{424E4558-7D51-46EB-9BB4-B7B46F850224}" dt="2021-05-27T07:26:38.888" v="348" actId="1076"/>
      <pc:docMkLst>
        <pc:docMk/>
      </pc:docMkLst>
      <pc:sldChg chg="modSp mod">
        <pc:chgData name="Maisa Anttila" userId="76d1c3dd-3141-45f0-afba-ab1ab781a2ac" providerId="ADAL" clId="{424E4558-7D51-46EB-9BB4-B7B46F850224}" dt="2021-05-26T12:47:10.671" v="255" actId="27636"/>
        <pc:sldMkLst>
          <pc:docMk/>
          <pc:sldMk cId="3558180634" sldId="285"/>
        </pc:sldMkLst>
        <pc:spChg chg="mod">
          <ac:chgData name="Maisa Anttila" userId="76d1c3dd-3141-45f0-afba-ab1ab781a2ac" providerId="ADAL" clId="{424E4558-7D51-46EB-9BB4-B7B46F850224}" dt="2021-05-26T12:47:10.671" v="255" actId="27636"/>
          <ac:spMkLst>
            <pc:docMk/>
            <pc:sldMk cId="3558180634" sldId="285"/>
            <ac:spMk id="3" creationId="{F5471F75-31B3-419A-AB17-2D8B6DAA1AE1}"/>
          </ac:spMkLst>
        </pc:spChg>
      </pc:sldChg>
      <pc:sldChg chg="modSp mod">
        <pc:chgData name="Maisa Anttila" userId="76d1c3dd-3141-45f0-afba-ab1ab781a2ac" providerId="ADAL" clId="{424E4558-7D51-46EB-9BB4-B7B46F850224}" dt="2021-05-26T12:35:59.464" v="8" actId="20577"/>
        <pc:sldMkLst>
          <pc:docMk/>
          <pc:sldMk cId="3943423146" sldId="301"/>
        </pc:sldMkLst>
        <pc:spChg chg="mod">
          <ac:chgData name="Maisa Anttila" userId="76d1c3dd-3141-45f0-afba-ab1ab781a2ac" providerId="ADAL" clId="{424E4558-7D51-46EB-9BB4-B7B46F850224}" dt="2021-05-26T12:35:59.464" v="8" actId="20577"/>
          <ac:spMkLst>
            <pc:docMk/>
            <pc:sldMk cId="3943423146" sldId="301"/>
            <ac:spMk id="3" creationId="{30B74112-182F-478C-8798-6EDE74E620B5}"/>
          </ac:spMkLst>
        </pc:spChg>
      </pc:sldChg>
      <pc:sldChg chg="modSp mod">
        <pc:chgData name="Maisa Anttila" userId="76d1c3dd-3141-45f0-afba-ab1ab781a2ac" providerId="ADAL" clId="{424E4558-7D51-46EB-9BB4-B7B46F850224}" dt="2021-05-27T07:23:57.299" v="315" actId="20577"/>
        <pc:sldMkLst>
          <pc:docMk/>
          <pc:sldMk cId="383725817" sldId="303"/>
        </pc:sldMkLst>
        <pc:spChg chg="mod">
          <ac:chgData name="Maisa Anttila" userId="76d1c3dd-3141-45f0-afba-ab1ab781a2ac" providerId="ADAL" clId="{424E4558-7D51-46EB-9BB4-B7B46F850224}" dt="2021-05-27T07:19:23.360" v="269" actId="20577"/>
          <ac:spMkLst>
            <pc:docMk/>
            <pc:sldMk cId="383725817" sldId="303"/>
            <ac:spMk id="2" creationId="{58E14085-170C-4DEE-8FB5-8271C660E503}"/>
          </ac:spMkLst>
        </pc:spChg>
        <pc:spChg chg="mod">
          <ac:chgData name="Maisa Anttila" userId="76d1c3dd-3141-45f0-afba-ab1ab781a2ac" providerId="ADAL" clId="{424E4558-7D51-46EB-9BB4-B7B46F850224}" dt="2021-05-27T07:23:57.299" v="315" actId="20577"/>
          <ac:spMkLst>
            <pc:docMk/>
            <pc:sldMk cId="383725817" sldId="303"/>
            <ac:spMk id="3" creationId="{30B74112-182F-478C-8798-6EDE74E620B5}"/>
          </ac:spMkLst>
        </pc:spChg>
      </pc:sldChg>
      <pc:sldChg chg="modSp mod">
        <pc:chgData name="Maisa Anttila" userId="76d1c3dd-3141-45f0-afba-ab1ab781a2ac" providerId="ADAL" clId="{424E4558-7D51-46EB-9BB4-B7B46F850224}" dt="2021-05-26T12:44:56.231" v="123" actId="20577"/>
        <pc:sldMkLst>
          <pc:docMk/>
          <pc:sldMk cId="1949002267" sldId="304"/>
        </pc:sldMkLst>
        <pc:spChg chg="mod">
          <ac:chgData name="Maisa Anttila" userId="76d1c3dd-3141-45f0-afba-ab1ab781a2ac" providerId="ADAL" clId="{424E4558-7D51-46EB-9BB4-B7B46F850224}" dt="2021-05-26T12:44:56.231" v="123" actId="20577"/>
          <ac:spMkLst>
            <pc:docMk/>
            <pc:sldMk cId="1949002267" sldId="304"/>
            <ac:spMk id="3" creationId="{30B74112-182F-478C-8798-6EDE74E620B5}"/>
          </ac:spMkLst>
        </pc:spChg>
      </pc:sldChg>
      <pc:sldChg chg="add">
        <pc:chgData name="Maisa Anttila" userId="76d1c3dd-3141-45f0-afba-ab1ab781a2ac" providerId="ADAL" clId="{424E4558-7D51-46EB-9BB4-B7B46F850224}" dt="2021-05-27T07:17:59.608" v="256"/>
        <pc:sldMkLst>
          <pc:docMk/>
          <pc:sldMk cId="1108073346" sldId="305"/>
        </pc:sldMkLst>
      </pc:sldChg>
      <pc:sldChg chg="modSp new del mod">
        <pc:chgData name="Maisa Anttila" userId="76d1c3dd-3141-45f0-afba-ab1ab781a2ac" providerId="ADAL" clId="{424E4558-7D51-46EB-9BB4-B7B46F850224}" dt="2021-05-27T07:26:17.705" v="333" actId="47"/>
        <pc:sldMkLst>
          <pc:docMk/>
          <pc:sldMk cId="731516497" sldId="306"/>
        </pc:sldMkLst>
        <pc:spChg chg="mod">
          <ac:chgData name="Maisa Anttila" userId="76d1c3dd-3141-45f0-afba-ab1ab781a2ac" providerId="ADAL" clId="{424E4558-7D51-46EB-9BB4-B7B46F850224}" dt="2021-05-27T07:26:11.363" v="331" actId="20577"/>
          <ac:spMkLst>
            <pc:docMk/>
            <pc:sldMk cId="731516497" sldId="306"/>
            <ac:spMk id="2" creationId="{3B62EB26-BEDC-46D2-89B7-44B65D874720}"/>
          </ac:spMkLst>
        </pc:spChg>
      </pc:sldChg>
      <pc:sldChg chg="addSp delSp modSp add mod">
        <pc:chgData name="Maisa Anttila" userId="76d1c3dd-3141-45f0-afba-ab1ab781a2ac" providerId="ADAL" clId="{424E4558-7D51-46EB-9BB4-B7B46F850224}" dt="2021-05-27T07:26:38.888" v="348" actId="1076"/>
        <pc:sldMkLst>
          <pc:docMk/>
          <pc:sldMk cId="1725333521" sldId="307"/>
        </pc:sldMkLst>
        <pc:spChg chg="mod">
          <ac:chgData name="Maisa Anttila" userId="76d1c3dd-3141-45f0-afba-ab1ab781a2ac" providerId="ADAL" clId="{424E4558-7D51-46EB-9BB4-B7B46F850224}" dt="2021-05-27T07:26:34.886" v="347" actId="1076"/>
          <ac:spMkLst>
            <pc:docMk/>
            <pc:sldMk cId="1725333521" sldId="307"/>
            <ac:spMk id="2" creationId="{58E14085-170C-4DEE-8FB5-8271C660E503}"/>
          </ac:spMkLst>
        </pc:spChg>
        <pc:spChg chg="del mod">
          <ac:chgData name="Maisa Anttila" userId="76d1c3dd-3141-45f0-afba-ab1ab781a2ac" providerId="ADAL" clId="{424E4558-7D51-46EB-9BB4-B7B46F850224}" dt="2021-05-27T07:26:28.971" v="345" actId="478"/>
          <ac:spMkLst>
            <pc:docMk/>
            <pc:sldMk cId="1725333521" sldId="307"/>
            <ac:spMk id="3" creationId="{30B74112-182F-478C-8798-6EDE74E620B5}"/>
          </ac:spMkLst>
        </pc:spChg>
        <pc:spChg chg="add del mod">
          <ac:chgData name="Maisa Anttila" userId="76d1c3dd-3141-45f0-afba-ab1ab781a2ac" providerId="ADAL" clId="{424E4558-7D51-46EB-9BB4-B7B46F850224}" dt="2021-05-27T07:26:30.771" v="346" actId="478"/>
          <ac:spMkLst>
            <pc:docMk/>
            <pc:sldMk cId="1725333521" sldId="307"/>
            <ac:spMk id="5" creationId="{CD84CE83-FE79-4FAD-BB6F-C887BE6D6700}"/>
          </ac:spMkLst>
        </pc:spChg>
        <pc:picChg chg="mod">
          <ac:chgData name="Maisa Anttila" userId="76d1c3dd-3141-45f0-afba-ab1ab781a2ac" providerId="ADAL" clId="{424E4558-7D51-46EB-9BB4-B7B46F850224}" dt="2021-05-27T07:26:38.888" v="348" actId="1076"/>
          <ac:picMkLst>
            <pc:docMk/>
            <pc:sldMk cId="1725333521" sldId="307"/>
            <ac:picMk id="10" creationId="{B8F563E3-1493-47AD-AB24-25BD20DB889C}"/>
          </ac:picMkLst>
        </pc:picChg>
      </pc:sldChg>
    </pc:docChg>
  </pc:docChgLst>
  <pc:docChgLst>
    <pc:chgData name="Maisa Anttila" userId="76d1c3dd-3141-45f0-afba-ab1ab781a2ac" providerId="ADAL" clId="{5D4DAFF6-8873-4D84-A57B-3B09A5CFE90E}"/>
    <pc:docChg chg="undo redo custSel addSld delSld modSld">
      <pc:chgData name="Maisa Anttila" userId="76d1c3dd-3141-45f0-afba-ab1ab781a2ac" providerId="ADAL" clId="{5D4DAFF6-8873-4D84-A57B-3B09A5CFE90E}" dt="2021-12-14T12:06:44.973" v="3112" actId="20577"/>
      <pc:docMkLst>
        <pc:docMk/>
      </pc:docMkLst>
      <pc:sldChg chg="modSp mod">
        <pc:chgData name="Maisa Anttila" userId="76d1c3dd-3141-45f0-afba-ab1ab781a2ac" providerId="ADAL" clId="{5D4DAFF6-8873-4D84-A57B-3B09A5CFE90E}" dt="2021-12-14T06:47:43.777" v="2717" actId="14100"/>
        <pc:sldMkLst>
          <pc:docMk/>
          <pc:sldMk cId="1695905177" sldId="256"/>
        </pc:sldMkLst>
        <pc:spChg chg="mod">
          <ac:chgData name="Maisa Anttila" userId="76d1c3dd-3141-45f0-afba-ab1ab781a2ac" providerId="ADAL" clId="{5D4DAFF6-8873-4D84-A57B-3B09A5CFE90E}" dt="2021-12-14T06:47:43.777" v="2717" actId="14100"/>
          <ac:spMkLst>
            <pc:docMk/>
            <pc:sldMk cId="1695905177" sldId="256"/>
            <ac:spMk id="2" creationId="{D85FEBA4-E0F0-6246-AB60-74563F6D2FAC}"/>
          </ac:spMkLst>
        </pc:spChg>
        <pc:spChg chg="mod">
          <ac:chgData name="Maisa Anttila" userId="76d1c3dd-3141-45f0-afba-ab1ab781a2ac" providerId="ADAL" clId="{5D4DAFF6-8873-4D84-A57B-3B09A5CFE90E}" dt="2021-12-13T09:16:22.836" v="593" actId="403"/>
          <ac:spMkLst>
            <pc:docMk/>
            <pc:sldMk cId="1695905177" sldId="256"/>
            <ac:spMk id="3" creationId="{CB13E59E-F2A7-BA42-8689-A1825B5381B7}"/>
          </ac:spMkLst>
        </pc:spChg>
      </pc:sldChg>
      <pc:sldChg chg="addSp delSp modSp mod">
        <pc:chgData name="Maisa Anttila" userId="76d1c3dd-3141-45f0-afba-ab1ab781a2ac" providerId="ADAL" clId="{5D4DAFF6-8873-4D84-A57B-3B09A5CFE90E}" dt="2021-12-14T11:49:32.573" v="3061" actId="404"/>
        <pc:sldMkLst>
          <pc:docMk/>
          <pc:sldMk cId="2704696" sldId="280"/>
        </pc:sldMkLst>
        <pc:spChg chg="mod">
          <ac:chgData name="Maisa Anttila" userId="76d1c3dd-3141-45f0-afba-ab1ab781a2ac" providerId="ADAL" clId="{5D4DAFF6-8873-4D84-A57B-3B09A5CFE90E}" dt="2021-12-14T11:20:38.514" v="2939" actId="1076"/>
          <ac:spMkLst>
            <pc:docMk/>
            <pc:sldMk cId="2704696" sldId="280"/>
            <ac:spMk id="2" creationId="{58E14085-170C-4DEE-8FB5-8271C660E503}"/>
          </ac:spMkLst>
        </pc:spChg>
        <pc:spChg chg="del">
          <ac:chgData name="Maisa Anttila" userId="76d1c3dd-3141-45f0-afba-ab1ab781a2ac" providerId="ADAL" clId="{5D4DAFF6-8873-4D84-A57B-3B09A5CFE90E}" dt="2021-12-14T06:43:29.025" v="2253" actId="478"/>
          <ac:spMkLst>
            <pc:docMk/>
            <pc:sldMk cId="2704696" sldId="280"/>
            <ac:spMk id="3" creationId="{30B74112-182F-478C-8798-6EDE74E620B5}"/>
          </ac:spMkLst>
        </pc:spChg>
        <pc:spChg chg="mod">
          <ac:chgData name="Maisa Anttila" userId="76d1c3dd-3141-45f0-afba-ab1ab781a2ac" providerId="ADAL" clId="{5D4DAFF6-8873-4D84-A57B-3B09A5CFE90E}" dt="2021-12-14T11:49:32.573" v="3061" actId="404"/>
          <ac:spMkLst>
            <pc:docMk/>
            <pc:sldMk cId="2704696" sldId="280"/>
            <ac:spMk id="5" creationId="{2ECEAEE9-25AE-4932-A2B0-8C28350D6757}"/>
          </ac:spMkLst>
        </pc:spChg>
        <pc:spChg chg="add del mod">
          <ac:chgData name="Maisa Anttila" userId="76d1c3dd-3141-45f0-afba-ab1ab781a2ac" providerId="ADAL" clId="{5D4DAFF6-8873-4D84-A57B-3B09A5CFE90E}" dt="2021-12-14T06:43:31.841" v="2254" actId="478"/>
          <ac:spMkLst>
            <pc:docMk/>
            <pc:sldMk cId="2704696" sldId="280"/>
            <ac:spMk id="7" creationId="{68F78110-1863-4849-97E3-4D0DDEA21D03}"/>
          </ac:spMkLst>
        </pc:spChg>
        <pc:spChg chg="add mod">
          <ac:chgData name="Maisa Anttila" userId="76d1c3dd-3141-45f0-afba-ab1ab781a2ac" providerId="ADAL" clId="{5D4DAFF6-8873-4D84-A57B-3B09A5CFE90E}" dt="2021-12-14T11:30:00.693" v="3046" actId="20577"/>
          <ac:spMkLst>
            <pc:docMk/>
            <pc:sldMk cId="2704696" sldId="280"/>
            <ac:spMk id="8" creationId="{930DD3CD-1D70-405B-ACEE-34A242B97686}"/>
          </ac:spMkLst>
        </pc:spChg>
        <pc:graphicFrameChg chg="del modGraphic">
          <ac:chgData name="Maisa Anttila" userId="76d1c3dd-3141-45f0-afba-ab1ab781a2ac" providerId="ADAL" clId="{5D4DAFF6-8873-4D84-A57B-3B09A5CFE90E}" dt="2021-12-13T08:59:17.490" v="179" actId="478"/>
          <ac:graphicFrameMkLst>
            <pc:docMk/>
            <pc:sldMk cId="2704696" sldId="280"/>
            <ac:graphicFrameMk id="4" creationId="{7CCE7A8B-10D8-4ACC-A636-9823A55F6D40}"/>
          </ac:graphicFrameMkLst>
        </pc:graphicFrameChg>
        <pc:picChg chg="add mod">
          <ac:chgData name="Maisa Anttila" userId="76d1c3dd-3141-45f0-afba-ab1ab781a2ac" providerId="ADAL" clId="{5D4DAFF6-8873-4D84-A57B-3B09A5CFE90E}" dt="2021-12-14T11:29:46.152" v="3042" actId="14100"/>
          <ac:picMkLst>
            <pc:docMk/>
            <pc:sldMk cId="2704696" sldId="280"/>
            <ac:picMk id="6" creationId="{2661D399-AE79-452E-A874-C337FDC9B541}"/>
          </ac:picMkLst>
        </pc:picChg>
      </pc:sldChg>
      <pc:sldChg chg="modSp mod">
        <pc:chgData name="Maisa Anttila" userId="76d1c3dd-3141-45f0-afba-ab1ab781a2ac" providerId="ADAL" clId="{5D4DAFF6-8873-4D84-A57B-3B09A5CFE90E}" dt="2021-12-14T11:59:23.953" v="3110" actId="20577"/>
        <pc:sldMkLst>
          <pc:docMk/>
          <pc:sldMk cId="3558180634" sldId="285"/>
        </pc:sldMkLst>
        <pc:spChg chg="mod">
          <ac:chgData name="Maisa Anttila" userId="76d1c3dd-3141-45f0-afba-ab1ab781a2ac" providerId="ADAL" clId="{5D4DAFF6-8873-4D84-A57B-3B09A5CFE90E}" dt="2021-12-14T11:59:23.953" v="3110" actId="20577"/>
          <ac:spMkLst>
            <pc:docMk/>
            <pc:sldMk cId="3558180634" sldId="285"/>
            <ac:spMk id="3" creationId="{F5471F75-31B3-419A-AB17-2D8B6DAA1AE1}"/>
          </ac:spMkLst>
        </pc:spChg>
      </pc:sldChg>
      <pc:sldChg chg="delSp modSp mod">
        <pc:chgData name="Maisa Anttila" userId="76d1c3dd-3141-45f0-afba-ab1ab781a2ac" providerId="ADAL" clId="{5D4DAFF6-8873-4D84-A57B-3B09A5CFE90E}" dt="2021-12-14T11:26:34.061" v="3015" actId="20577"/>
        <pc:sldMkLst>
          <pc:docMk/>
          <pc:sldMk cId="90652619" sldId="297"/>
        </pc:sldMkLst>
        <pc:spChg chg="mod">
          <ac:chgData name="Maisa Anttila" userId="76d1c3dd-3141-45f0-afba-ab1ab781a2ac" providerId="ADAL" clId="{5D4DAFF6-8873-4D84-A57B-3B09A5CFE90E}" dt="2021-12-14T06:42:29.177" v="2198" actId="20577"/>
          <ac:spMkLst>
            <pc:docMk/>
            <pc:sldMk cId="90652619" sldId="297"/>
            <ac:spMk id="2" creationId="{58E14085-170C-4DEE-8FB5-8271C660E503}"/>
          </ac:spMkLst>
        </pc:spChg>
        <pc:spChg chg="mod">
          <ac:chgData name="Maisa Anttila" userId="76d1c3dd-3141-45f0-afba-ab1ab781a2ac" providerId="ADAL" clId="{5D4DAFF6-8873-4D84-A57B-3B09A5CFE90E}" dt="2021-12-14T11:26:34.061" v="3015" actId="20577"/>
          <ac:spMkLst>
            <pc:docMk/>
            <pc:sldMk cId="90652619" sldId="297"/>
            <ac:spMk id="3" creationId="{30B74112-182F-478C-8798-6EDE74E620B5}"/>
          </ac:spMkLst>
        </pc:spChg>
        <pc:picChg chg="del mod">
          <ac:chgData name="Maisa Anttila" userId="76d1c3dd-3141-45f0-afba-ab1ab781a2ac" providerId="ADAL" clId="{5D4DAFF6-8873-4D84-A57B-3B09A5CFE90E}" dt="2021-12-14T06:51:01.711" v="2727" actId="478"/>
          <ac:picMkLst>
            <pc:docMk/>
            <pc:sldMk cId="90652619" sldId="297"/>
            <ac:picMk id="10" creationId="{B8F563E3-1493-47AD-AB24-25BD20DB889C}"/>
          </ac:picMkLst>
        </pc:picChg>
      </pc:sldChg>
      <pc:sldChg chg="modSp mod">
        <pc:chgData name="Maisa Anttila" userId="76d1c3dd-3141-45f0-afba-ab1ab781a2ac" providerId="ADAL" clId="{5D4DAFF6-8873-4D84-A57B-3B09A5CFE90E}" dt="2021-12-14T11:27:12.957" v="3019" actId="20577"/>
        <pc:sldMkLst>
          <pc:docMk/>
          <pc:sldMk cId="1147360197" sldId="299"/>
        </pc:sldMkLst>
        <pc:spChg chg="mod">
          <ac:chgData name="Maisa Anttila" userId="76d1c3dd-3141-45f0-afba-ab1ab781a2ac" providerId="ADAL" clId="{5D4DAFF6-8873-4D84-A57B-3B09A5CFE90E}" dt="2021-12-14T11:27:12.957" v="3019" actId="20577"/>
          <ac:spMkLst>
            <pc:docMk/>
            <pc:sldMk cId="1147360197" sldId="299"/>
            <ac:spMk id="2" creationId="{C044ECEC-8120-41F4-B908-FE8742AB9CFA}"/>
          </ac:spMkLst>
        </pc:spChg>
        <pc:spChg chg="mod">
          <ac:chgData name="Maisa Anttila" userId="76d1c3dd-3141-45f0-afba-ab1ab781a2ac" providerId="ADAL" clId="{5D4DAFF6-8873-4D84-A57B-3B09A5CFE90E}" dt="2021-12-14T06:44:44.452" v="2543" actId="962"/>
          <ac:spMkLst>
            <pc:docMk/>
            <pc:sldMk cId="1147360197" sldId="299"/>
            <ac:spMk id="5" creationId="{F6072954-FEF1-44C8-AA99-5039BA1DDA28}"/>
          </ac:spMkLst>
        </pc:spChg>
      </pc:sldChg>
      <pc:sldChg chg="delSp modSp mod">
        <pc:chgData name="Maisa Anttila" userId="76d1c3dd-3141-45f0-afba-ab1ab781a2ac" providerId="ADAL" clId="{5D4DAFF6-8873-4D84-A57B-3B09A5CFE90E}" dt="2021-12-14T11:28:01.541" v="3030" actId="20577"/>
        <pc:sldMkLst>
          <pc:docMk/>
          <pc:sldMk cId="3943423146" sldId="301"/>
        </pc:sldMkLst>
        <pc:spChg chg="mod">
          <ac:chgData name="Maisa Anttila" userId="76d1c3dd-3141-45f0-afba-ab1ab781a2ac" providerId="ADAL" clId="{5D4DAFF6-8873-4D84-A57B-3B09A5CFE90E}" dt="2021-12-14T11:28:01.541" v="3030" actId="20577"/>
          <ac:spMkLst>
            <pc:docMk/>
            <pc:sldMk cId="3943423146" sldId="301"/>
            <ac:spMk id="2" creationId="{58E14085-170C-4DEE-8FB5-8271C660E503}"/>
          </ac:spMkLst>
        </pc:spChg>
        <pc:spChg chg="mod">
          <ac:chgData name="Maisa Anttila" userId="76d1c3dd-3141-45f0-afba-ab1ab781a2ac" providerId="ADAL" clId="{5D4DAFF6-8873-4D84-A57B-3B09A5CFE90E}" dt="2021-12-14T06:51:37.118" v="2740" actId="14100"/>
          <ac:spMkLst>
            <pc:docMk/>
            <pc:sldMk cId="3943423146" sldId="301"/>
            <ac:spMk id="3" creationId="{30B74112-182F-478C-8798-6EDE74E620B5}"/>
          </ac:spMkLst>
        </pc:spChg>
        <pc:picChg chg="del mod">
          <ac:chgData name="Maisa Anttila" userId="76d1c3dd-3141-45f0-afba-ab1ab781a2ac" providerId="ADAL" clId="{5D4DAFF6-8873-4D84-A57B-3B09A5CFE90E}" dt="2021-12-14T06:51:27.103" v="2736" actId="478"/>
          <ac:picMkLst>
            <pc:docMk/>
            <pc:sldMk cId="3943423146" sldId="301"/>
            <ac:picMk id="10" creationId="{B8F563E3-1493-47AD-AB24-25BD20DB889C}"/>
          </ac:picMkLst>
        </pc:picChg>
      </pc:sldChg>
      <pc:sldChg chg="delSp modSp mod">
        <pc:chgData name="Maisa Anttila" userId="76d1c3dd-3141-45f0-afba-ab1ab781a2ac" providerId="ADAL" clId="{5D4DAFF6-8873-4D84-A57B-3B09A5CFE90E}" dt="2021-12-14T11:27:54.926" v="3028" actId="20577"/>
        <pc:sldMkLst>
          <pc:docMk/>
          <pc:sldMk cId="713989263" sldId="302"/>
        </pc:sldMkLst>
        <pc:spChg chg="mod">
          <ac:chgData name="Maisa Anttila" userId="76d1c3dd-3141-45f0-afba-ab1ab781a2ac" providerId="ADAL" clId="{5D4DAFF6-8873-4D84-A57B-3B09A5CFE90E}" dt="2021-12-14T11:27:54.926" v="3028" actId="20577"/>
          <ac:spMkLst>
            <pc:docMk/>
            <pc:sldMk cId="713989263" sldId="302"/>
            <ac:spMk id="3" creationId="{30B74112-182F-478C-8798-6EDE74E620B5}"/>
          </ac:spMkLst>
        </pc:spChg>
        <pc:picChg chg="del mod">
          <ac:chgData name="Maisa Anttila" userId="76d1c3dd-3141-45f0-afba-ab1ab781a2ac" providerId="ADAL" clId="{5D4DAFF6-8873-4D84-A57B-3B09A5CFE90E}" dt="2021-12-14T06:51:19.198" v="2733" actId="478"/>
          <ac:picMkLst>
            <pc:docMk/>
            <pc:sldMk cId="713989263" sldId="302"/>
            <ac:picMk id="10" creationId="{B8F563E3-1493-47AD-AB24-25BD20DB889C}"/>
          </ac:picMkLst>
        </pc:picChg>
      </pc:sldChg>
      <pc:sldChg chg="delSp modSp mod">
        <pc:chgData name="Maisa Anttila" userId="76d1c3dd-3141-45f0-afba-ab1ab781a2ac" providerId="ADAL" clId="{5D4DAFF6-8873-4D84-A57B-3B09A5CFE90E}" dt="2021-12-14T12:06:44.973" v="3112" actId="20577"/>
        <pc:sldMkLst>
          <pc:docMk/>
          <pc:sldMk cId="1949002267" sldId="304"/>
        </pc:sldMkLst>
        <pc:spChg chg="mod">
          <ac:chgData name="Maisa Anttila" userId="76d1c3dd-3141-45f0-afba-ab1ab781a2ac" providerId="ADAL" clId="{5D4DAFF6-8873-4D84-A57B-3B09A5CFE90E}" dt="2021-12-14T06:42:32.681" v="2202" actId="20577"/>
          <ac:spMkLst>
            <pc:docMk/>
            <pc:sldMk cId="1949002267" sldId="304"/>
            <ac:spMk id="2" creationId="{58E14085-170C-4DEE-8FB5-8271C660E503}"/>
          </ac:spMkLst>
        </pc:spChg>
        <pc:spChg chg="mod">
          <ac:chgData name="Maisa Anttila" userId="76d1c3dd-3141-45f0-afba-ab1ab781a2ac" providerId="ADAL" clId="{5D4DAFF6-8873-4D84-A57B-3B09A5CFE90E}" dt="2021-12-14T12:06:44.973" v="3112" actId="20577"/>
          <ac:spMkLst>
            <pc:docMk/>
            <pc:sldMk cId="1949002267" sldId="304"/>
            <ac:spMk id="3" creationId="{30B74112-182F-478C-8798-6EDE74E620B5}"/>
          </ac:spMkLst>
        </pc:spChg>
        <pc:picChg chg="del mod">
          <ac:chgData name="Maisa Anttila" userId="76d1c3dd-3141-45f0-afba-ab1ab781a2ac" providerId="ADAL" clId="{5D4DAFF6-8873-4D84-A57B-3B09A5CFE90E}" dt="2021-12-14T06:51:10.111" v="2730" actId="478"/>
          <ac:picMkLst>
            <pc:docMk/>
            <pc:sldMk cId="1949002267" sldId="304"/>
            <ac:picMk id="10" creationId="{B8F563E3-1493-47AD-AB24-25BD20DB889C}"/>
          </ac:picMkLst>
        </pc:picChg>
      </pc:sldChg>
      <pc:sldChg chg="addSp delSp modSp mod">
        <pc:chgData name="Maisa Anttila" userId="76d1c3dd-3141-45f0-afba-ab1ab781a2ac" providerId="ADAL" clId="{5D4DAFF6-8873-4D84-A57B-3B09A5CFE90E}" dt="2021-12-14T11:17:04.773" v="2927" actId="108"/>
        <pc:sldMkLst>
          <pc:docMk/>
          <pc:sldMk cId="1108073346" sldId="305"/>
        </pc:sldMkLst>
        <pc:spChg chg="mod">
          <ac:chgData name="Maisa Anttila" userId="76d1c3dd-3141-45f0-afba-ab1ab781a2ac" providerId="ADAL" clId="{5D4DAFF6-8873-4D84-A57B-3B09A5CFE90E}" dt="2021-12-13T09:14:40.732" v="567"/>
          <ac:spMkLst>
            <pc:docMk/>
            <pc:sldMk cId="1108073346" sldId="305"/>
            <ac:spMk id="2" creationId="{58E14085-170C-4DEE-8FB5-8271C660E503}"/>
          </ac:spMkLst>
        </pc:spChg>
        <pc:spChg chg="mod">
          <ac:chgData name="Maisa Anttila" userId="76d1c3dd-3141-45f0-afba-ab1ab781a2ac" providerId="ADAL" clId="{5D4DAFF6-8873-4D84-A57B-3B09A5CFE90E}" dt="2021-12-14T11:17:04.773" v="2927" actId="108"/>
          <ac:spMkLst>
            <pc:docMk/>
            <pc:sldMk cId="1108073346" sldId="305"/>
            <ac:spMk id="3" creationId="{30B74112-182F-478C-8798-6EDE74E620B5}"/>
          </ac:spMkLst>
        </pc:spChg>
        <pc:picChg chg="add mod">
          <ac:chgData name="Maisa Anttila" userId="76d1c3dd-3141-45f0-afba-ab1ab781a2ac" providerId="ADAL" clId="{5D4DAFF6-8873-4D84-A57B-3B09A5CFE90E}" dt="2021-12-14T06:43:06.899" v="2252" actId="962"/>
          <ac:picMkLst>
            <pc:docMk/>
            <pc:sldMk cId="1108073346" sldId="305"/>
            <ac:picMk id="5" creationId="{9C85367A-506A-4578-BBD0-BBD891175E39}"/>
          </ac:picMkLst>
        </pc:picChg>
        <pc:picChg chg="add mod">
          <ac:chgData name="Maisa Anttila" userId="76d1c3dd-3141-45f0-afba-ab1ab781a2ac" providerId="ADAL" clId="{5D4DAFF6-8873-4D84-A57B-3B09A5CFE90E}" dt="2021-12-14T06:46:44.034" v="2709" actId="962"/>
          <ac:picMkLst>
            <pc:docMk/>
            <pc:sldMk cId="1108073346" sldId="305"/>
            <ac:picMk id="6" creationId="{2DCFCA56-E871-4532-A8F6-FFBD40BEB909}"/>
          </ac:picMkLst>
        </pc:picChg>
        <pc:picChg chg="del mod">
          <ac:chgData name="Maisa Anttila" userId="76d1c3dd-3141-45f0-afba-ab1ab781a2ac" providerId="ADAL" clId="{5D4DAFF6-8873-4D84-A57B-3B09A5CFE90E}" dt="2021-12-14T06:50:30.885" v="2718" actId="478"/>
          <ac:picMkLst>
            <pc:docMk/>
            <pc:sldMk cId="1108073346" sldId="305"/>
            <ac:picMk id="10" creationId="{B8F563E3-1493-47AD-AB24-25BD20DB889C}"/>
          </ac:picMkLst>
        </pc:picChg>
      </pc:sldChg>
      <pc:sldChg chg="addSp delSp modSp del mod">
        <pc:chgData name="Maisa Anttila" userId="76d1c3dd-3141-45f0-afba-ab1ab781a2ac" providerId="ADAL" clId="{5D4DAFF6-8873-4D84-A57B-3B09A5CFE90E}" dt="2021-12-13T09:15:07.623" v="576" actId="47"/>
        <pc:sldMkLst>
          <pc:docMk/>
          <pc:sldMk cId="1050797935" sldId="306"/>
        </pc:sldMkLst>
        <pc:spChg chg="mod">
          <ac:chgData name="Maisa Anttila" userId="76d1c3dd-3141-45f0-afba-ab1ab781a2ac" providerId="ADAL" clId="{5D4DAFF6-8873-4D84-A57B-3B09A5CFE90E}" dt="2021-12-13T09:13:21.091" v="558" actId="255"/>
          <ac:spMkLst>
            <pc:docMk/>
            <pc:sldMk cId="1050797935" sldId="306"/>
            <ac:spMk id="4" creationId="{7654C909-A841-4135-89CA-0E0B3DE9BDC4}"/>
          </ac:spMkLst>
        </pc:spChg>
        <pc:picChg chg="add mod">
          <ac:chgData name="Maisa Anttila" userId="76d1c3dd-3141-45f0-afba-ab1ab781a2ac" providerId="ADAL" clId="{5D4DAFF6-8873-4D84-A57B-3B09A5CFE90E}" dt="2021-12-13T09:13:04.386" v="557" actId="1076"/>
          <ac:picMkLst>
            <pc:docMk/>
            <pc:sldMk cId="1050797935" sldId="306"/>
            <ac:picMk id="6" creationId="{F9F9E341-3C83-401C-8529-3666AFD7D6D8}"/>
          </ac:picMkLst>
        </pc:picChg>
        <pc:picChg chg="add mod">
          <ac:chgData name="Maisa Anttila" userId="76d1c3dd-3141-45f0-afba-ab1ab781a2ac" providerId="ADAL" clId="{5D4DAFF6-8873-4D84-A57B-3B09A5CFE90E}" dt="2021-12-13T09:13:59.646" v="560" actId="1076"/>
          <ac:picMkLst>
            <pc:docMk/>
            <pc:sldMk cId="1050797935" sldId="306"/>
            <ac:picMk id="7" creationId="{01B11844-655B-44DD-B063-93BF0B8744EF}"/>
          </ac:picMkLst>
        </pc:picChg>
        <pc:picChg chg="del">
          <ac:chgData name="Maisa Anttila" userId="76d1c3dd-3141-45f0-afba-ab1ab781a2ac" providerId="ADAL" clId="{5D4DAFF6-8873-4D84-A57B-3B09A5CFE90E}" dt="2021-12-13T09:12:57.180" v="554" actId="478"/>
          <ac:picMkLst>
            <pc:docMk/>
            <pc:sldMk cId="1050797935" sldId="306"/>
            <ac:picMk id="9" creationId="{62D3F247-4F03-4651-91C4-977F320ACCF6}"/>
          </ac:picMkLst>
        </pc:picChg>
        <pc:picChg chg="add mod">
          <ac:chgData name="Maisa Anttila" userId="76d1c3dd-3141-45f0-afba-ab1ab781a2ac" providerId="ADAL" clId="{5D4DAFF6-8873-4D84-A57B-3B09A5CFE90E}" dt="2021-12-13T09:14:29.814" v="565" actId="1076"/>
          <ac:picMkLst>
            <pc:docMk/>
            <pc:sldMk cId="1050797935" sldId="306"/>
            <ac:picMk id="10" creationId="{F3146782-888A-4816-B94C-9BAD0253685B}"/>
          </ac:picMkLst>
        </pc:picChg>
      </pc:sldChg>
      <pc:sldChg chg="delSp modSp add mod">
        <pc:chgData name="Maisa Anttila" userId="76d1c3dd-3141-45f0-afba-ab1ab781a2ac" providerId="ADAL" clId="{5D4DAFF6-8873-4D84-A57B-3B09A5CFE90E}" dt="2021-12-14T11:28:33.001" v="3040" actId="27636"/>
        <pc:sldMkLst>
          <pc:docMk/>
          <pc:sldMk cId="2847563320" sldId="307"/>
        </pc:sldMkLst>
        <pc:spChg chg="mod">
          <ac:chgData name="Maisa Anttila" userId="76d1c3dd-3141-45f0-afba-ab1ab781a2ac" providerId="ADAL" clId="{5D4DAFF6-8873-4D84-A57B-3B09A5CFE90E}" dt="2021-12-14T11:28:33.001" v="3040" actId="27636"/>
          <ac:spMkLst>
            <pc:docMk/>
            <pc:sldMk cId="2847563320" sldId="307"/>
            <ac:spMk id="3" creationId="{30B74112-182F-478C-8798-6EDE74E620B5}"/>
          </ac:spMkLst>
        </pc:spChg>
        <pc:picChg chg="del mod">
          <ac:chgData name="Maisa Anttila" userId="76d1c3dd-3141-45f0-afba-ab1ab781a2ac" providerId="ADAL" clId="{5D4DAFF6-8873-4D84-A57B-3B09A5CFE90E}" dt="2021-12-14T06:50:40.310" v="2720" actId="478"/>
          <ac:picMkLst>
            <pc:docMk/>
            <pc:sldMk cId="2847563320" sldId="307"/>
            <ac:picMk id="10" creationId="{B8F563E3-1493-47AD-AB24-25BD20DB889C}"/>
          </ac:picMkLst>
        </pc:picChg>
      </pc:sldChg>
      <pc:sldChg chg="addSp delSp modSp add mod">
        <pc:chgData name="Maisa Anttila" userId="76d1c3dd-3141-45f0-afba-ab1ab781a2ac" providerId="ADAL" clId="{5D4DAFF6-8873-4D84-A57B-3B09A5CFE90E}" dt="2021-12-14T11:28:20.981" v="3035" actId="108"/>
        <pc:sldMkLst>
          <pc:docMk/>
          <pc:sldMk cId="799928509" sldId="308"/>
        </pc:sldMkLst>
        <pc:spChg chg="mod">
          <ac:chgData name="Maisa Anttila" userId="76d1c3dd-3141-45f0-afba-ab1ab781a2ac" providerId="ADAL" clId="{5D4DAFF6-8873-4D84-A57B-3B09A5CFE90E}" dt="2021-12-13T11:02:14.425" v="629" actId="20577"/>
          <ac:spMkLst>
            <pc:docMk/>
            <pc:sldMk cId="799928509" sldId="308"/>
            <ac:spMk id="2" creationId="{58E14085-170C-4DEE-8FB5-8271C660E503}"/>
          </ac:spMkLst>
        </pc:spChg>
        <pc:spChg chg="mod">
          <ac:chgData name="Maisa Anttila" userId="76d1c3dd-3141-45f0-afba-ab1ab781a2ac" providerId="ADAL" clId="{5D4DAFF6-8873-4D84-A57B-3B09A5CFE90E}" dt="2021-12-14T11:28:20.981" v="3035" actId="108"/>
          <ac:spMkLst>
            <pc:docMk/>
            <pc:sldMk cId="799928509" sldId="308"/>
            <ac:spMk id="3" creationId="{30B74112-182F-478C-8798-6EDE74E620B5}"/>
          </ac:spMkLst>
        </pc:spChg>
        <pc:spChg chg="add del">
          <ac:chgData name="Maisa Anttila" userId="76d1c3dd-3141-45f0-afba-ab1ab781a2ac" providerId="ADAL" clId="{5D4DAFF6-8873-4D84-A57B-3B09A5CFE90E}" dt="2021-12-13T11:07:58.122" v="1050"/>
          <ac:spMkLst>
            <pc:docMk/>
            <pc:sldMk cId="799928509" sldId="308"/>
            <ac:spMk id="4" creationId="{89BF568C-92F1-4AE8-ACDC-4FFD4AC512EB}"/>
          </ac:spMkLst>
        </pc:spChg>
        <pc:spChg chg="add del">
          <ac:chgData name="Maisa Anttila" userId="76d1c3dd-3141-45f0-afba-ab1ab781a2ac" providerId="ADAL" clId="{5D4DAFF6-8873-4D84-A57B-3B09A5CFE90E}" dt="2021-12-13T11:08:05.459" v="1054"/>
          <ac:spMkLst>
            <pc:docMk/>
            <pc:sldMk cId="799928509" sldId="308"/>
            <ac:spMk id="5" creationId="{8CE9985F-158C-48CF-89CB-74FAE7D97C2C}"/>
          </ac:spMkLst>
        </pc:spChg>
        <pc:picChg chg="del mod">
          <ac:chgData name="Maisa Anttila" userId="76d1c3dd-3141-45f0-afba-ab1ab781a2ac" providerId="ADAL" clId="{5D4DAFF6-8873-4D84-A57B-3B09A5CFE90E}" dt="2021-12-14T06:51:41.415" v="2741" actId="478"/>
          <ac:picMkLst>
            <pc:docMk/>
            <pc:sldMk cId="799928509" sldId="308"/>
            <ac:picMk id="10" creationId="{B8F563E3-1493-47AD-AB24-25BD20DB889C}"/>
          </ac:picMkLst>
        </pc:picChg>
      </pc:sldChg>
    </pc:docChg>
  </pc:docChgLst>
  <pc:docChgLst>
    <pc:chgData name="Maisa Anttila" userId="S::maisa.anttila@lab.fi::76d1c3dd-3141-45f0-afba-ab1ab781a2ac" providerId="AD" clId="Web-{D9CDB548-830C-4EDA-B9E3-D5EBD066D976}"/>
    <pc:docChg chg="delSld modSld">
      <pc:chgData name="Maisa Anttila" userId="S::maisa.anttila@lab.fi::76d1c3dd-3141-45f0-afba-ab1ab781a2ac" providerId="AD" clId="Web-{D9CDB548-830C-4EDA-B9E3-D5EBD066D976}" dt="2021-12-13T07:43:31.532" v="17" actId="20577"/>
      <pc:docMkLst>
        <pc:docMk/>
      </pc:docMkLst>
      <pc:sldChg chg="modSp">
        <pc:chgData name="Maisa Anttila" userId="S::maisa.anttila@lab.fi::76d1c3dd-3141-45f0-afba-ab1ab781a2ac" providerId="AD" clId="Web-{D9CDB548-830C-4EDA-B9E3-D5EBD066D976}" dt="2021-12-13T07:43:31.532" v="17" actId="20577"/>
        <pc:sldMkLst>
          <pc:docMk/>
          <pc:sldMk cId="1695905177" sldId="256"/>
        </pc:sldMkLst>
        <pc:spChg chg="mod">
          <ac:chgData name="Maisa Anttila" userId="S::maisa.anttila@lab.fi::76d1c3dd-3141-45f0-afba-ab1ab781a2ac" providerId="AD" clId="Web-{D9CDB548-830C-4EDA-B9E3-D5EBD066D976}" dt="2021-12-13T07:43:31.532" v="17" actId="20577"/>
          <ac:spMkLst>
            <pc:docMk/>
            <pc:sldMk cId="1695905177" sldId="256"/>
            <ac:spMk id="3" creationId="{CB13E59E-F2A7-BA42-8689-A1825B5381B7}"/>
          </ac:spMkLst>
        </pc:spChg>
      </pc:sldChg>
      <pc:sldChg chg="del">
        <pc:chgData name="Maisa Anttila" userId="S::maisa.anttila@lab.fi::76d1c3dd-3141-45f0-afba-ab1ab781a2ac" providerId="AD" clId="Web-{D9CDB548-830C-4EDA-B9E3-D5EBD066D976}" dt="2021-12-13T07:23:08.771" v="0"/>
        <pc:sldMkLst>
          <pc:docMk/>
          <pc:sldMk cId="2548023315" sldId="290"/>
        </pc:sldMkLst>
      </pc:sldChg>
      <pc:sldChg chg="modSp">
        <pc:chgData name="Maisa Anttila" userId="S::maisa.anttila@lab.fi::76d1c3dd-3141-45f0-afba-ab1ab781a2ac" providerId="AD" clId="Web-{D9CDB548-830C-4EDA-B9E3-D5EBD066D976}" dt="2021-12-13T07:24:27.961" v="3" actId="20577"/>
        <pc:sldMkLst>
          <pc:docMk/>
          <pc:sldMk cId="1147360197" sldId="299"/>
        </pc:sldMkLst>
        <pc:spChg chg="mod">
          <ac:chgData name="Maisa Anttila" userId="S::maisa.anttila@lab.fi::76d1c3dd-3141-45f0-afba-ab1ab781a2ac" providerId="AD" clId="Web-{D9CDB548-830C-4EDA-B9E3-D5EBD066D976}" dt="2021-12-13T07:24:27.961" v="3" actId="20577"/>
          <ac:spMkLst>
            <pc:docMk/>
            <pc:sldMk cId="1147360197" sldId="299"/>
            <ac:spMk id="6" creationId="{FF0607F2-8D2E-4BAE-B573-DA8E7360E024}"/>
          </ac:spMkLst>
        </pc:spChg>
      </pc:sldChg>
    </pc:docChg>
  </pc:docChgLst>
  <pc:docChgLst>
    <pc:chgData name="Taija Nöjd" userId="S::taija.nojd@lab.fi::139dd43b-96f7-44bc-96f2-ab7ed8ab41b1" providerId="AD" clId="Web-{C23F05D8-4A0E-429C-9D91-CB60B082025C}"/>
    <pc:docChg chg="modSld">
      <pc:chgData name="Taija Nöjd" userId="S::taija.nojd@lab.fi::139dd43b-96f7-44bc-96f2-ab7ed8ab41b1" providerId="AD" clId="Web-{C23F05D8-4A0E-429C-9D91-CB60B082025C}" dt="2021-12-14T10:59:26.204" v="297" actId="20577"/>
      <pc:docMkLst>
        <pc:docMk/>
      </pc:docMkLst>
      <pc:sldChg chg="modSp">
        <pc:chgData name="Taija Nöjd" userId="S::taija.nojd@lab.fi::139dd43b-96f7-44bc-96f2-ab7ed8ab41b1" providerId="AD" clId="Web-{C23F05D8-4A0E-429C-9D91-CB60B082025C}" dt="2021-12-14T10:49:54.470" v="153" actId="20577"/>
        <pc:sldMkLst>
          <pc:docMk/>
          <pc:sldMk cId="90652619" sldId="297"/>
        </pc:sldMkLst>
        <pc:spChg chg="mod">
          <ac:chgData name="Taija Nöjd" userId="S::taija.nojd@lab.fi::139dd43b-96f7-44bc-96f2-ab7ed8ab41b1" providerId="AD" clId="Web-{C23F05D8-4A0E-429C-9D91-CB60B082025C}" dt="2021-12-14T10:49:54.470" v="153" actId="20577"/>
          <ac:spMkLst>
            <pc:docMk/>
            <pc:sldMk cId="90652619" sldId="297"/>
            <ac:spMk id="3" creationId="{30B74112-182F-478C-8798-6EDE74E620B5}"/>
          </ac:spMkLst>
        </pc:spChg>
      </pc:sldChg>
      <pc:sldChg chg="modSp">
        <pc:chgData name="Taija Nöjd" userId="S::taija.nojd@lab.fi::139dd43b-96f7-44bc-96f2-ab7ed8ab41b1" providerId="AD" clId="Web-{C23F05D8-4A0E-429C-9D91-CB60B082025C}" dt="2021-12-14T10:56:19.636" v="268" actId="20577"/>
        <pc:sldMkLst>
          <pc:docMk/>
          <pc:sldMk cId="1147360197" sldId="299"/>
        </pc:sldMkLst>
        <pc:spChg chg="mod">
          <ac:chgData name="Taija Nöjd" userId="S::taija.nojd@lab.fi::139dd43b-96f7-44bc-96f2-ab7ed8ab41b1" providerId="AD" clId="Web-{C23F05D8-4A0E-429C-9D91-CB60B082025C}" dt="2021-12-14T10:56:19.636" v="268" actId="20577"/>
          <ac:spMkLst>
            <pc:docMk/>
            <pc:sldMk cId="1147360197" sldId="299"/>
            <ac:spMk id="2" creationId="{C044ECEC-8120-41F4-B908-FE8742AB9CFA}"/>
          </ac:spMkLst>
        </pc:spChg>
      </pc:sldChg>
      <pc:sldChg chg="modSp">
        <pc:chgData name="Taija Nöjd" userId="S::taija.nojd@lab.fi::139dd43b-96f7-44bc-96f2-ab7ed8ab41b1" providerId="AD" clId="Web-{C23F05D8-4A0E-429C-9D91-CB60B082025C}" dt="2021-12-14T10:59:26.204" v="297" actId="20577"/>
        <pc:sldMkLst>
          <pc:docMk/>
          <pc:sldMk cId="3943423146" sldId="301"/>
        </pc:sldMkLst>
        <pc:spChg chg="mod">
          <ac:chgData name="Taija Nöjd" userId="S::taija.nojd@lab.fi::139dd43b-96f7-44bc-96f2-ab7ed8ab41b1" providerId="AD" clId="Web-{C23F05D8-4A0E-429C-9D91-CB60B082025C}" dt="2021-12-14T10:59:26.204" v="297" actId="20577"/>
          <ac:spMkLst>
            <pc:docMk/>
            <pc:sldMk cId="3943423146" sldId="301"/>
            <ac:spMk id="2" creationId="{58E14085-170C-4DEE-8FB5-8271C660E503}"/>
          </ac:spMkLst>
        </pc:spChg>
      </pc:sldChg>
      <pc:sldChg chg="modSp">
        <pc:chgData name="Taija Nöjd" userId="S::taija.nojd@lab.fi::139dd43b-96f7-44bc-96f2-ab7ed8ab41b1" providerId="AD" clId="Web-{C23F05D8-4A0E-429C-9D91-CB60B082025C}" dt="2021-12-14T10:58:46.031" v="296" actId="20577"/>
        <pc:sldMkLst>
          <pc:docMk/>
          <pc:sldMk cId="713989263" sldId="302"/>
        </pc:sldMkLst>
        <pc:spChg chg="mod">
          <ac:chgData name="Taija Nöjd" userId="S::taija.nojd@lab.fi::139dd43b-96f7-44bc-96f2-ab7ed8ab41b1" providerId="AD" clId="Web-{C23F05D8-4A0E-429C-9D91-CB60B082025C}" dt="2021-12-14T10:58:46.031" v="296" actId="20577"/>
          <ac:spMkLst>
            <pc:docMk/>
            <pc:sldMk cId="713989263" sldId="302"/>
            <ac:spMk id="3" creationId="{30B74112-182F-478C-8798-6EDE74E620B5}"/>
          </ac:spMkLst>
        </pc:spChg>
      </pc:sldChg>
      <pc:sldChg chg="modSp">
        <pc:chgData name="Taija Nöjd" userId="S::taija.nojd@lab.fi::139dd43b-96f7-44bc-96f2-ab7ed8ab41b1" providerId="AD" clId="Web-{C23F05D8-4A0E-429C-9D91-CB60B082025C}" dt="2021-12-14T10:55:47.948" v="264" actId="20577"/>
        <pc:sldMkLst>
          <pc:docMk/>
          <pc:sldMk cId="1949002267" sldId="304"/>
        </pc:sldMkLst>
        <pc:spChg chg="mod">
          <ac:chgData name="Taija Nöjd" userId="S::taija.nojd@lab.fi::139dd43b-96f7-44bc-96f2-ab7ed8ab41b1" providerId="AD" clId="Web-{C23F05D8-4A0E-429C-9D91-CB60B082025C}" dt="2021-12-14T10:55:47.948" v="264" actId="20577"/>
          <ac:spMkLst>
            <pc:docMk/>
            <pc:sldMk cId="1949002267" sldId="304"/>
            <ac:spMk id="3" creationId="{30B74112-182F-478C-8798-6EDE74E620B5}"/>
          </ac:spMkLst>
        </pc:spChg>
      </pc:sldChg>
      <pc:sldChg chg="modSp">
        <pc:chgData name="Taija Nöjd" userId="S::taija.nojd@lab.fi::139dd43b-96f7-44bc-96f2-ab7ed8ab41b1" providerId="AD" clId="Web-{C23F05D8-4A0E-429C-9D91-CB60B082025C}" dt="2021-12-14T10:39:38.907" v="40" actId="20577"/>
        <pc:sldMkLst>
          <pc:docMk/>
          <pc:sldMk cId="1108073346" sldId="305"/>
        </pc:sldMkLst>
        <pc:spChg chg="mod">
          <ac:chgData name="Taija Nöjd" userId="S::taija.nojd@lab.fi::139dd43b-96f7-44bc-96f2-ab7ed8ab41b1" providerId="AD" clId="Web-{C23F05D8-4A0E-429C-9D91-CB60B082025C}" dt="2021-12-14T10:39:38.907" v="40" actId="20577"/>
          <ac:spMkLst>
            <pc:docMk/>
            <pc:sldMk cId="1108073346" sldId="305"/>
            <ac:spMk id="3" creationId="{30B74112-182F-478C-8798-6EDE74E620B5}"/>
          </ac:spMkLst>
        </pc:spChg>
      </pc:sldChg>
      <pc:sldChg chg="modSp">
        <pc:chgData name="Taija Nöjd" userId="S::taija.nojd@lab.fi::139dd43b-96f7-44bc-96f2-ab7ed8ab41b1" providerId="AD" clId="Web-{C23F05D8-4A0E-429C-9D91-CB60B082025C}" dt="2021-12-14T10:57:23.232" v="271" actId="20577"/>
        <pc:sldMkLst>
          <pc:docMk/>
          <pc:sldMk cId="2847563320" sldId="307"/>
        </pc:sldMkLst>
        <pc:spChg chg="mod">
          <ac:chgData name="Taija Nöjd" userId="S::taija.nojd@lab.fi::139dd43b-96f7-44bc-96f2-ab7ed8ab41b1" providerId="AD" clId="Web-{C23F05D8-4A0E-429C-9D91-CB60B082025C}" dt="2021-12-14T10:57:23.232" v="271" actId="20577"/>
          <ac:spMkLst>
            <pc:docMk/>
            <pc:sldMk cId="2847563320" sldId="307"/>
            <ac:spMk id="3" creationId="{30B74112-182F-478C-8798-6EDE74E620B5}"/>
          </ac:spMkLst>
        </pc:spChg>
      </pc:sldChg>
    </pc:docChg>
  </pc:docChgLst>
  <pc:docChgLst>
    <pc:chgData name="Taija Nöjd" userId="S::taija.nojd@lab.fi::139dd43b-96f7-44bc-96f2-ab7ed8ab41b1" providerId="AD" clId="Web-{81CBD300-2B17-48F1-B782-04FD38ECD4C9}"/>
    <pc:docChg chg="modSld">
      <pc:chgData name="Taija Nöjd" userId="S::taija.nojd@lab.fi::139dd43b-96f7-44bc-96f2-ab7ed8ab41b1" providerId="AD" clId="Web-{81CBD300-2B17-48F1-B782-04FD38ECD4C9}" dt="2021-05-27T10:18:04.907" v="30" actId="20577"/>
      <pc:docMkLst>
        <pc:docMk/>
      </pc:docMkLst>
      <pc:sldChg chg="modSp">
        <pc:chgData name="Taija Nöjd" userId="S::taija.nojd@lab.fi::139dd43b-96f7-44bc-96f2-ab7ed8ab41b1" providerId="AD" clId="Web-{81CBD300-2B17-48F1-B782-04FD38ECD4C9}" dt="2021-05-27T10:18:04.907" v="30" actId="20577"/>
        <pc:sldMkLst>
          <pc:docMk/>
          <pc:sldMk cId="90652619" sldId="297"/>
        </pc:sldMkLst>
        <pc:spChg chg="mod">
          <ac:chgData name="Taija Nöjd" userId="S::taija.nojd@lab.fi::139dd43b-96f7-44bc-96f2-ab7ed8ab41b1" providerId="AD" clId="Web-{81CBD300-2B17-48F1-B782-04FD38ECD4C9}" dt="2021-05-27T10:18:04.907" v="30" actId="20577"/>
          <ac:spMkLst>
            <pc:docMk/>
            <pc:sldMk cId="90652619" sldId="297"/>
            <ac:spMk id="3" creationId="{30B74112-182F-478C-8798-6EDE74E620B5}"/>
          </ac:spMkLst>
        </pc:spChg>
      </pc:sldChg>
    </pc:docChg>
  </pc:docChgLst>
  <pc:docChgLst>
    <pc:chgData name="Taija Nöjd" userId="S::taija.nojd@lab.fi::139dd43b-96f7-44bc-96f2-ab7ed8ab41b1" providerId="AD" clId="Web-{A88439F3-D740-4CF3-938D-C56142A2896B}"/>
    <pc:docChg chg="modSld">
      <pc:chgData name="Taija Nöjd" userId="S::taija.nojd@lab.fi::139dd43b-96f7-44bc-96f2-ab7ed8ab41b1" providerId="AD" clId="Web-{A88439F3-D740-4CF3-938D-C56142A2896B}" dt="2021-05-28T06:58:35.432" v="39" actId="20577"/>
      <pc:docMkLst>
        <pc:docMk/>
      </pc:docMkLst>
      <pc:sldChg chg="modSp">
        <pc:chgData name="Taija Nöjd" userId="S::taija.nojd@lab.fi::139dd43b-96f7-44bc-96f2-ab7ed8ab41b1" providerId="AD" clId="Web-{A88439F3-D740-4CF3-938D-C56142A2896B}" dt="2021-05-28T06:58:35.432" v="39" actId="20577"/>
        <pc:sldMkLst>
          <pc:docMk/>
          <pc:sldMk cId="713989263" sldId="302"/>
        </pc:sldMkLst>
        <pc:spChg chg="mod">
          <ac:chgData name="Taija Nöjd" userId="S::taija.nojd@lab.fi::139dd43b-96f7-44bc-96f2-ab7ed8ab41b1" providerId="AD" clId="Web-{A88439F3-D740-4CF3-938D-C56142A2896B}" dt="2021-05-28T06:58:35.432" v="39" actId="20577"/>
          <ac:spMkLst>
            <pc:docMk/>
            <pc:sldMk cId="713989263" sldId="302"/>
            <ac:spMk id="3" creationId="{30B74112-182F-478C-8798-6EDE74E620B5}"/>
          </ac:spMkLst>
        </pc:spChg>
      </pc:sldChg>
    </pc:docChg>
  </pc:docChgLst>
  <pc:docChgLst>
    <pc:chgData name="Taija Nöjd" userId="S::taija.nojd@lab.fi::139dd43b-96f7-44bc-96f2-ab7ed8ab41b1" providerId="AD" clId="Web-{6B986E03-7E29-4707-88BF-3237BB1BF7E8}"/>
    <pc:docChg chg="modSld">
      <pc:chgData name="Taija Nöjd" userId="S::taija.nojd@lab.fi::139dd43b-96f7-44bc-96f2-ab7ed8ab41b1" providerId="AD" clId="Web-{6B986E03-7E29-4707-88BF-3237BB1BF7E8}" dt="2021-09-27T10:22:45.052" v="377" actId="20577"/>
      <pc:docMkLst>
        <pc:docMk/>
      </pc:docMkLst>
      <pc:sldChg chg="modSp">
        <pc:chgData name="Taija Nöjd" userId="S::taija.nojd@lab.fi::139dd43b-96f7-44bc-96f2-ab7ed8ab41b1" providerId="AD" clId="Web-{6B986E03-7E29-4707-88BF-3237BB1BF7E8}" dt="2021-09-27T10:22:45.052" v="377" actId="20577"/>
        <pc:sldMkLst>
          <pc:docMk/>
          <pc:sldMk cId="1147360197" sldId="299"/>
        </pc:sldMkLst>
        <pc:spChg chg="mod">
          <ac:chgData name="Taija Nöjd" userId="S::taija.nojd@lab.fi::139dd43b-96f7-44bc-96f2-ab7ed8ab41b1" providerId="AD" clId="Web-{6B986E03-7E29-4707-88BF-3237BB1BF7E8}" dt="2021-09-27T10:22:24.426" v="375" actId="20577"/>
          <ac:spMkLst>
            <pc:docMk/>
            <pc:sldMk cId="1147360197" sldId="299"/>
            <ac:spMk id="2" creationId="{C044ECEC-8120-41F4-B908-FE8742AB9CFA}"/>
          </ac:spMkLst>
        </pc:spChg>
        <pc:spChg chg="mod">
          <ac:chgData name="Taija Nöjd" userId="S::taija.nojd@lab.fi::139dd43b-96f7-44bc-96f2-ab7ed8ab41b1" providerId="AD" clId="Web-{6B986E03-7E29-4707-88BF-3237BB1BF7E8}" dt="2021-09-27T10:22:45.052" v="377" actId="20577"/>
          <ac:spMkLst>
            <pc:docMk/>
            <pc:sldMk cId="1147360197" sldId="299"/>
            <ac:spMk id="6" creationId="{FF0607F2-8D2E-4BAE-B573-DA8E7360E024}"/>
          </ac:spMkLst>
        </pc:spChg>
      </pc:sldChg>
    </pc:docChg>
  </pc:docChgLst>
  <pc:docChgLst>
    <pc:chgData name="Maisa Anttila" userId="S::maisa.anttila@lab.fi::76d1c3dd-3141-45f0-afba-ab1ab781a2ac" providerId="AD" clId="Web-{91A54412-36ED-4801-A8C7-D005D0E4DCFD}"/>
    <pc:docChg chg="modSld">
      <pc:chgData name="Maisa Anttila" userId="S::maisa.anttila@lab.fi::76d1c3dd-3141-45f0-afba-ab1ab781a2ac" providerId="AD" clId="Web-{91A54412-36ED-4801-A8C7-D005D0E4DCFD}" dt="2021-05-27T09:23:41.555" v="5" actId="20577"/>
      <pc:docMkLst>
        <pc:docMk/>
      </pc:docMkLst>
      <pc:sldChg chg="modSp">
        <pc:chgData name="Maisa Anttila" userId="S::maisa.anttila@lab.fi::76d1c3dd-3141-45f0-afba-ab1ab781a2ac" providerId="AD" clId="Web-{91A54412-36ED-4801-A8C7-D005D0E4DCFD}" dt="2021-05-27T09:23:41.555" v="5" actId="20577"/>
        <pc:sldMkLst>
          <pc:docMk/>
          <pc:sldMk cId="3558180634" sldId="285"/>
        </pc:sldMkLst>
        <pc:spChg chg="mod">
          <ac:chgData name="Maisa Anttila" userId="S::maisa.anttila@lab.fi::76d1c3dd-3141-45f0-afba-ab1ab781a2ac" providerId="AD" clId="Web-{91A54412-36ED-4801-A8C7-D005D0E4DCFD}" dt="2021-05-27T09:23:41.555" v="5" actId="20577"/>
          <ac:spMkLst>
            <pc:docMk/>
            <pc:sldMk cId="3558180634" sldId="285"/>
            <ac:spMk id="2" creationId="{0275DC4E-5928-49C7-86E8-FC878DD7B9C6}"/>
          </ac:spMkLst>
        </pc:spChg>
      </pc:sldChg>
    </pc:docChg>
  </pc:docChgLst>
  <pc:docChgLst>
    <pc:chgData name="Maisa" userId="76d1c3dd-3141-45f0-afba-ab1ab781a2ac" providerId="ADAL" clId="{D8C32111-C9DD-4D3F-9281-3DD797073D5B}"/>
    <pc:docChg chg="undo custSel addSld delSld modSld">
      <pc:chgData name="Maisa" userId="76d1c3dd-3141-45f0-afba-ab1ab781a2ac" providerId="ADAL" clId="{D8C32111-C9DD-4D3F-9281-3DD797073D5B}" dt="2021-09-24T10:28:10.512" v="4353" actId="20577"/>
      <pc:docMkLst>
        <pc:docMk/>
      </pc:docMkLst>
      <pc:sldChg chg="modSp mod">
        <pc:chgData name="Maisa" userId="76d1c3dd-3141-45f0-afba-ab1ab781a2ac" providerId="ADAL" clId="{D8C32111-C9DD-4D3F-9281-3DD797073D5B}" dt="2021-09-24T06:30:45.237" v="3" actId="27636"/>
        <pc:sldMkLst>
          <pc:docMk/>
          <pc:sldMk cId="1695905177" sldId="256"/>
        </pc:sldMkLst>
        <pc:spChg chg="mod">
          <ac:chgData name="Maisa" userId="76d1c3dd-3141-45f0-afba-ab1ab781a2ac" providerId="ADAL" clId="{D8C32111-C9DD-4D3F-9281-3DD797073D5B}" dt="2021-09-24T06:30:45.237" v="3" actId="27636"/>
          <ac:spMkLst>
            <pc:docMk/>
            <pc:sldMk cId="1695905177" sldId="256"/>
            <ac:spMk id="3" creationId="{CB13E59E-F2A7-BA42-8689-A1825B5381B7}"/>
          </ac:spMkLst>
        </pc:spChg>
      </pc:sldChg>
      <pc:sldChg chg="addSp modSp mod">
        <pc:chgData name="Maisa" userId="76d1c3dd-3141-45f0-afba-ab1ab781a2ac" providerId="ADAL" clId="{D8C32111-C9DD-4D3F-9281-3DD797073D5B}" dt="2021-09-24T09:48:49.168" v="4201" actId="20577"/>
        <pc:sldMkLst>
          <pc:docMk/>
          <pc:sldMk cId="2704696" sldId="280"/>
        </pc:sldMkLst>
        <pc:spChg chg="mod">
          <ac:chgData name="Maisa" userId="76d1c3dd-3141-45f0-afba-ab1ab781a2ac" providerId="ADAL" clId="{D8C32111-C9DD-4D3F-9281-3DD797073D5B}" dt="2021-09-24T06:32:47.463" v="124" actId="20577"/>
          <ac:spMkLst>
            <pc:docMk/>
            <pc:sldMk cId="2704696" sldId="280"/>
            <ac:spMk id="3" creationId="{30B74112-182F-478C-8798-6EDE74E620B5}"/>
          </ac:spMkLst>
        </pc:spChg>
        <pc:spChg chg="add mod">
          <ac:chgData name="Maisa" userId="76d1c3dd-3141-45f0-afba-ab1ab781a2ac" providerId="ADAL" clId="{D8C32111-C9DD-4D3F-9281-3DD797073D5B}" dt="2021-09-24T09:48:49.168" v="4201" actId="20577"/>
          <ac:spMkLst>
            <pc:docMk/>
            <pc:sldMk cId="2704696" sldId="280"/>
            <ac:spMk id="5" creationId="{2ECEAEE9-25AE-4932-A2B0-8C28350D6757}"/>
          </ac:spMkLst>
        </pc:spChg>
        <pc:graphicFrameChg chg="add mod modGraphic">
          <ac:chgData name="Maisa" userId="76d1c3dd-3141-45f0-afba-ab1ab781a2ac" providerId="ADAL" clId="{D8C32111-C9DD-4D3F-9281-3DD797073D5B}" dt="2021-09-24T09:06:37.262" v="3101" actId="108"/>
          <ac:graphicFrameMkLst>
            <pc:docMk/>
            <pc:sldMk cId="2704696" sldId="280"/>
            <ac:graphicFrameMk id="4" creationId="{7CCE7A8B-10D8-4ACC-A636-9823A55F6D40}"/>
          </ac:graphicFrameMkLst>
        </pc:graphicFrameChg>
      </pc:sldChg>
      <pc:sldChg chg="modSp mod">
        <pc:chgData name="Maisa" userId="76d1c3dd-3141-45f0-afba-ab1ab781a2ac" providerId="ADAL" clId="{D8C32111-C9DD-4D3F-9281-3DD797073D5B}" dt="2021-09-24T09:40:10.169" v="4053" actId="20577"/>
        <pc:sldMkLst>
          <pc:docMk/>
          <pc:sldMk cId="3558180634" sldId="285"/>
        </pc:sldMkLst>
        <pc:spChg chg="mod">
          <ac:chgData name="Maisa" userId="76d1c3dd-3141-45f0-afba-ab1ab781a2ac" providerId="ADAL" clId="{D8C32111-C9DD-4D3F-9281-3DD797073D5B}" dt="2021-09-24T09:40:10.169" v="4053" actId="20577"/>
          <ac:spMkLst>
            <pc:docMk/>
            <pc:sldMk cId="3558180634" sldId="285"/>
            <ac:spMk id="2" creationId="{0275DC4E-5928-49C7-86E8-FC878DD7B9C6}"/>
          </ac:spMkLst>
        </pc:spChg>
        <pc:spChg chg="mod">
          <ac:chgData name="Maisa" userId="76d1c3dd-3141-45f0-afba-ab1ab781a2ac" providerId="ADAL" clId="{D8C32111-C9DD-4D3F-9281-3DD797073D5B}" dt="2021-09-24T06:33:55.766" v="138" actId="27636"/>
          <ac:spMkLst>
            <pc:docMk/>
            <pc:sldMk cId="3558180634" sldId="285"/>
            <ac:spMk id="3" creationId="{F5471F75-31B3-419A-AB17-2D8B6DAA1AE1}"/>
          </ac:spMkLst>
        </pc:spChg>
      </pc:sldChg>
      <pc:sldChg chg="modSp mod">
        <pc:chgData name="Maisa" userId="76d1c3dd-3141-45f0-afba-ab1ab781a2ac" providerId="ADAL" clId="{D8C32111-C9DD-4D3F-9281-3DD797073D5B}" dt="2021-09-24T09:47:13.030" v="4063" actId="20577"/>
        <pc:sldMkLst>
          <pc:docMk/>
          <pc:sldMk cId="2548023315" sldId="290"/>
        </pc:sldMkLst>
        <pc:spChg chg="mod">
          <ac:chgData name="Maisa" userId="76d1c3dd-3141-45f0-afba-ab1ab781a2ac" providerId="ADAL" clId="{D8C32111-C9DD-4D3F-9281-3DD797073D5B}" dt="2021-09-24T09:47:13.030" v="4063" actId="20577"/>
          <ac:spMkLst>
            <pc:docMk/>
            <pc:sldMk cId="2548023315" sldId="290"/>
            <ac:spMk id="2" creationId="{B3106C42-36D3-453B-B16A-97961C4D0A72}"/>
          </ac:spMkLst>
        </pc:spChg>
        <pc:spChg chg="mod">
          <ac:chgData name="Maisa" userId="76d1c3dd-3141-45f0-afba-ab1ab781a2ac" providerId="ADAL" clId="{D8C32111-C9DD-4D3F-9281-3DD797073D5B}" dt="2021-09-24T09:23:28.140" v="3105" actId="20577"/>
          <ac:spMkLst>
            <pc:docMk/>
            <pc:sldMk cId="2548023315" sldId="290"/>
            <ac:spMk id="4" creationId="{7654C909-A841-4135-89CA-0E0B3DE9BDC4}"/>
          </ac:spMkLst>
        </pc:spChg>
      </pc:sldChg>
      <pc:sldChg chg="modSp del mod modClrScheme chgLayout">
        <pc:chgData name="Maisa" userId="76d1c3dd-3141-45f0-afba-ab1ab781a2ac" providerId="ADAL" clId="{D8C32111-C9DD-4D3F-9281-3DD797073D5B}" dt="2021-09-24T07:56:23.587" v="998" actId="47"/>
        <pc:sldMkLst>
          <pc:docMk/>
          <pc:sldMk cId="3162761282" sldId="296"/>
        </pc:sldMkLst>
        <pc:spChg chg="mod ord">
          <ac:chgData name="Maisa" userId="76d1c3dd-3141-45f0-afba-ab1ab781a2ac" providerId="ADAL" clId="{D8C32111-C9DD-4D3F-9281-3DD797073D5B}" dt="2021-09-24T07:51:41.105" v="735" actId="700"/>
          <ac:spMkLst>
            <pc:docMk/>
            <pc:sldMk cId="3162761282" sldId="296"/>
            <ac:spMk id="2" creationId="{B3106C42-36D3-453B-B16A-97961C4D0A72}"/>
          </ac:spMkLst>
        </pc:spChg>
        <pc:spChg chg="mod ord">
          <ac:chgData name="Maisa" userId="76d1c3dd-3141-45f0-afba-ab1ab781a2ac" providerId="ADAL" clId="{D8C32111-C9DD-4D3F-9281-3DD797073D5B}" dt="2021-09-24T07:51:41.105" v="735" actId="700"/>
          <ac:spMkLst>
            <pc:docMk/>
            <pc:sldMk cId="3162761282" sldId="296"/>
            <ac:spMk id="3" creationId="{DDCF6B82-FA05-4743-A957-79613DC3641B}"/>
          </ac:spMkLst>
        </pc:spChg>
        <pc:spChg chg="mod ord">
          <ac:chgData name="Maisa" userId="76d1c3dd-3141-45f0-afba-ab1ab781a2ac" providerId="ADAL" clId="{D8C32111-C9DD-4D3F-9281-3DD797073D5B}" dt="2021-09-24T07:51:41.105" v="735" actId="700"/>
          <ac:spMkLst>
            <pc:docMk/>
            <pc:sldMk cId="3162761282" sldId="296"/>
            <ac:spMk id="4" creationId="{7654C909-A841-4135-89CA-0E0B3DE9BDC4}"/>
          </ac:spMkLst>
        </pc:spChg>
      </pc:sldChg>
      <pc:sldChg chg="modSp mod">
        <pc:chgData name="Maisa" userId="76d1c3dd-3141-45f0-afba-ab1ab781a2ac" providerId="ADAL" clId="{D8C32111-C9DD-4D3F-9281-3DD797073D5B}" dt="2021-09-24T09:54:49.840" v="4268" actId="20577"/>
        <pc:sldMkLst>
          <pc:docMk/>
          <pc:sldMk cId="90652619" sldId="297"/>
        </pc:sldMkLst>
        <pc:spChg chg="mod">
          <ac:chgData name="Maisa" userId="76d1c3dd-3141-45f0-afba-ab1ab781a2ac" providerId="ADAL" clId="{D8C32111-C9DD-4D3F-9281-3DD797073D5B}" dt="2021-09-24T09:54:49.840" v="4268" actId="20577"/>
          <ac:spMkLst>
            <pc:docMk/>
            <pc:sldMk cId="90652619" sldId="297"/>
            <ac:spMk id="2" creationId="{58E14085-170C-4DEE-8FB5-8271C660E503}"/>
          </ac:spMkLst>
        </pc:spChg>
        <pc:spChg chg="mod">
          <ac:chgData name="Maisa" userId="76d1c3dd-3141-45f0-afba-ab1ab781a2ac" providerId="ADAL" clId="{D8C32111-C9DD-4D3F-9281-3DD797073D5B}" dt="2021-09-24T09:39:56.988" v="4043" actId="1076"/>
          <ac:spMkLst>
            <pc:docMk/>
            <pc:sldMk cId="90652619" sldId="297"/>
            <ac:spMk id="3" creationId="{30B74112-182F-478C-8798-6EDE74E620B5}"/>
          </ac:spMkLst>
        </pc:spChg>
      </pc:sldChg>
      <pc:sldChg chg="modSp mod">
        <pc:chgData name="Maisa" userId="76d1c3dd-3141-45f0-afba-ab1ab781a2ac" providerId="ADAL" clId="{D8C32111-C9DD-4D3F-9281-3DD797073D5B}" dt="2021-09-24T10:27:13.084" v="4338" actId="313"/>
        <pc:sldMkLst>
          <pc:docMk/>
          <pc:sldMk cId="3943423146" sldId="301"/>
        </pc:sldMkLst>
        <pc:spChg chg="mod">
          <ac:chgData name="Maisa" userId="76d1c3dd-3141-45f0-afba-ab1ab781a2ac" providerId="ADAL" clId="{D8C32111-C9DD-4D3F-9281-3DD797073D5B}" dt="2021-09-24T10:26:01.501" v="4320" actId="20577"/>
          <ac:spMkLst>
            <pc:docMk/>
            <pc:sldMk cId="3943423146" sldId="301"/>
            <ac:spMk id="2" creationId="{58E14085-170C-4DEE-8FB5-8271C660E503}"/>
          </ac:spMkLst>
        </pc:spChg>
        <pc:spChg chg="mod">
          <ac:chgData name="Maisa" userId="76d1c3dd-3141-45f0-afba-ab1ab781a2ac" providerId="ADAL" clId="{D8C32111-C9DD-4D3F-9281-3DD797073D5B}" dt="2021-09-24T10:27:13.084" v="4338" actId="313"/>
          <ac:spMkLst>
            <pc:docMk/>
            <pc:sldMk cId="3943423146" sldId="301"/>
            <ac:spMk id="3" creationId="{30B74112-182F-478C-8798-6EDE74E620B5}"/>
          </ac:spMkLst>
        </pc:spChg>
      </pc:sldChg>
      <pc:sldChg chg="modSp mod">
        <pc:chgData name="Maisa" userId="76d1c3dd-3141-45f0-afba-ab1ab781a2ac" providerId="ADAL" clId="{D8C32111-C9DD-4D3F-9281-3DD797073D5B}" dt="2021-09-24T10:25:32.528" v="4314"/>
        <pc:sldMkLst>
          <pc:docMk/>
          <pc:sldMk cId="713989263" sldId="302"/>
        </pc:sldMkLst>
        <pc:spChg chg="mod">
          <ac:chgData name="Maisa" userId="76d1c3dd-3141-45f0-afba-ab1ab781a2ac" providerId="ADAL" clId="{D8C32111-C9DD-4D3F-9281-3DD797073D5B}" dt="2021-09-24T10:25:32.528" v="4314"/>
          <ac:spMkLst>
            <pc:docMk/>
            <pc:sldMk cId="713989263" sldId="302"/>
            <ac:spMk id="2" creationId="{58E14085-170C-4DEE-8FB5-8271C660E503}"/>
          </ac:spMkLst>
        </pc:spChg>
        <pc:spChg chg="mod">
          <ac:chgData name="Maisa" userId="76d1c3dd-3141-45f0-afba-ab1ab781a2ac" providerId="ADAL" clId="{D8C32111-C9DD-4D3F-9281-3DD797073D5B}" dt="2021-09-24T10:25:21.031" v="4313" actId="12"/>
          <ac:spMkLst>
            <pc:docMk/>
            <pc:sldMk cId="713989263" sldId="302"/>
            <ac:spMk id="3" creationId="{30B74112-182F-478C-8798-6EDE74E620B5}"/>
          </ac:spMkLst>
        </pc:spChg>
      </pc:sldChg>
      <pc:sldChg chg="modSp mod">
        <pc:chgData name="Maisa" userId="76d1c3dd-3141-45f0-afba-ab1ab781a2ac" providerId="ADAL" clId="{D8C32111-C9DD-4D3F-9281-3DD797073D5B}" dt="2021-09-24T10:28:10.512" v="4353" actId="20577"/>
        <pc:sldMkLst>
          <pc:docMk/>
          <pc:sldMk cId="1949002267" sldId="304"/>
        </pc:sldMkLst>
        <pc:spChg chg="mod">
          <ac:chgData name="Maisa" userId="76d1c3dd-3141-45f0-afba-ab1ab781a2ac" providerId="ADAL" clId="{D8C32111-C9DD-4D3F-9281-3DD797073D5B}" dt="2021-09-24T09:55:04.140" v="4296" actId="20577"/>
          <ac:spMkLst>
            <pc:docMk/>
            <pc:sldMk cId="1949002267" sldId="304"/>
            <ac:spMk id="2" creationId="{58E14085-170C-4DEE-8FB5-8271C660E503}"/>
          </ac:spMkLst>
        </pc:spChg>
        <pc:spChg chg="mod">
          <ac:chgData name="Maisa" userId="76d1c3dd-3141-45f0-afba-ab1ab781a2ac" providerId="ADAL" clId="{D8C32111-C9DD-4D3F-9281-3DD797073D5B}" dt="2021-09-24T10:28:10.512" v="4353" actId="20577"/>
          <ac:spMkLst>
            <pc:docMk/>
            <pc:sldMk cId="1949002267" sldId="304"/>
            <ac:spMk id="3" creationId="{30B74112-182F-478C-8798-6EDE74E620B5}"/>
          </ac:spMkLst>
        </pc:spChg>
      </pc:sldChg>
      <pc:sldChg chg="modSp mod">
        <pc:chgData name="Maisa" userId="76d1c3dd-3141-45f0-afba-ab1ab781a2ac" providerId="ADAL" clId="{D8C32111-C9DD-4D3F-9281-3DD797073D5B}" dt="2021-09-24T09:54:34.490" v="4234" actId="20577"/>
        <pc:sldMkLst>
          <pc:docMk/>
          <pc:sldMk cId="1108073346" sldId="305"/>
        </pc:sldMkLst>
        <pc:spChg chg="mod">
          <ac:chgData name="Maisa" userId="76d1c3dd-3141-45f0-afba-ab1ab781a2ac" providerId="ADAL" clId="{D8C32111-C9DD-4D3F-9281-3DD797073D5B}" dt="2021-09-24T09:54:34.490" v="4234" actId="20577"/>
          <ac:spMkLst>
            <pc:docMk/>
            <pc:sldMk cId="1108073346" sldId="305"/>
            <ac:spMk id="2" creationId="{58E14085-170C-4DEE-8FB5-8271C660E503}"/>
          </ac:spMkLst>
        </pc:spChg>
        <pc:spChg chg="mod">
          <ac:chgData name="Maisa" userId="76d1c3dd-3141-45f0-afba-ab1ab781a2ac" providerId="ADAL" clId="{D8C32111-C9DD-4D3F-9281-3DD797073D5B}" dt="2021-09-24T08:10:58.894" v="2401" actId="20577"/>
          <ac:spMkLst>
            <pc:docMk/>
            <pc:sldMk cId="1108073346" sldId="305"/>
            <ac:spMk id="3" creationId="{30B74112-182F-478C-8798-6EDE74E620B5}"/>
          </ac:spMkLst>
        </pc:spChg>
      </pc:sldChg>
      <pc:sldChg chg="modSp add mod modClrScheme chgLayout">
        <pc:chgData name="Maisa" userId="76d1c3dd-3141-45f0-afba-ab1ab781a2ac" providerId="ADAL" clId="{D8C32111-C9DD-4D3F-9281-3DD797073D5B}" dt="2021-09-24T07:56:19.572" v="997" actId="20577"/>
        <pc:sldMkLst>
          <pc:docMk/>
          <pc:sldMk cId="1050797935" sldId="306"/>
        </pc:sldMkLst>
        <pc:spChg chg="mod ord">
          <ac:chgData name="Maisa" userId="76d1c3dd-3141-45f0-afba-ab1ab781a2ac" providerId="ADAL" clId="{D8C32111-C9DD-4D3F-9281-3DD797073D5B}" dt="2021-09-24T07:53:39.865" v="771" actId="14100"/>
          <ac:spMkLst>
            <pc:docMk/>
            <pc:sldMk cId="1050797935" sldId="306"/>
            <ac:spMk id="2" creationId="{B3106C42-36D3-453B-B16A-97961C4D0A72}"/>
          </ac:spMkLst>
        </pc:spChg>
        <pc:spChg chg="mod ord">
          <ac:chgData name="Maisa" userId="76d1c3dd-3141-45f0-afba-ab1ab781a2ac" providerId="ADAL" clId="{D8C32111-C9DD-4D3F-9281-3DD797073D5B}" dt="2021-09-24T07:53:42.772" v="772" actId="1076"/>
          <ac:spMkLst>
            <pc:docMk/>
            <pc:sldMk cId="1050797935" sldId="306"/>
            <ac:spMk id="3" creationId="{DDCF6B82-FA05-4743-A957-79613DC3641B}"/>
          </ac:spMkLst>
        </pc:spChg>
        <pc:spChg chg="mod ord">
          <ac:chgData name="Maisa" userId="76d1c3dd-3141-45f0-afba-ab1ab781a2ac" providerId="ADAL" clId="{D8C32111-C9DD-4D3F-9281-3DD797073D5B}" dt="2021-09-24T07:56:19.572" v="997" actId="20577"/>
          <ac:spMkLst>
            <pc:docMk/>
            <pc:sldMk cId="1050797935" sldId="306"/>
            <ac:spMk id="4" creationId="{7654C909-A841-4135-89CA-0E0B3DE9BDC4}"/>
          </ac:spMkLst>
        </pc:spChg>
        <pc:picChg chg="mod">
          <ac:chgData name="Maisa" userId="76d1c3dd-3141-45f0-afba-ab1ab781a2ac" providerId="ADAL" clId="{D8C32111-C9DD-4D3F-9281-3DD797073D5B}" dt="2021-09-24T07:54:11.720" v="786" actId="1076"/>
          <ac:picMkLst>
            <pc:docMk/>
            <pc:sldMk cId="1050797935" sldId="306"/>
            <ac:picMk id="9" creationId="{62D3F247-4F03-4651-91C4-977F320ACCF6}"/>
          </ac:picMkLst>
        </pc:picChg>
      </pc:sldChg>
    </pc:docChg>
  </pc:docChgLst>
  <pc:docChgLst>
    <pc:chgData name="Maisa Anttila" userId="S::maisa.anttila@lab.fi::76d1c3dd-3141-45f0-afba-ab1ab781a2ac" providerId="AD" clId="Web-{C39A1256-7BCE-49E8-BC00-22D2C2FFE7C3}"/>
    <pc:docChg chg="modSld">
      <pc:chgData name="Maisa Anttila" userId="S::maisa.anttila@lab.fi::76d1c3dd-3141-45f0-afba-ab1ab781a2ac" providerId="AD" clId="Web-{C39A1256-7BCE-49E8-BC00-22D2C2FFE7C3}" dt="2021-09-28T07:00:37.161" v="15" actId="20577"/>
      <pc:docMkLst>
        <pc:docMk/>
      </pc:docMkLst>
      <pc:sldChg chg="modSp">
        <pc:chgData name="Maisa Anttila" userId="S::maisa.anttila@lab.fi::76d1c3dd-3141-45f0-afba-ab1ab781a2ac" providerId="AD" clId="Web-{C39A1256-7BCE-49E8-BC00-22D2C2FFE7C3}" dt="2021-09-28T07:00:37.161" v="15" actId="20577"/>
        <pc:sldMkLst>
          <pc:docMk/>
          <pc:sldMk cId="1695905177" sldId="256"/>
        </pc:sldMkLst>
        <pc:spChg chg="mod">
          <ac:chgData name="Maisa Anttila" userId="S::maisa.anttila@lab.fi::76d1c3dd-3141-45f0-afba-ab1ab781a2ac" providerId="AD" clId="Web-{C39A1256-7BCE-49E8-BC00-22D2C2FFE7C3}" dt="2021-09-28T07:00:37.161" v="15" actId="20577"/>
          <ac:spMkLst>
            <pc:docMk/>
            <pc:sldMk cId="1695905177" sldId="256"/>
            <ac:spMk id="3" creationId="{CB13E59E-F2A7-BA42-8689-A1825B5381B7}"/>
          </ac:spMkLst>
        </pc:spChg>
      </pc:sldChg>
    </pc:docChg>
  </pc:docChgLst>
  <pc:docChgLst>
    <pc:chgData clId="Web-{DD277EFF-1E74-4D03-8FB7-5B4249497437}"/>
    <pc:docChg chg="modSld">
      <pc:chgData name="" userId="" providerId="" clId="Web-{DD277EFF-1E74-4D03-8FB7-5B4249497437}" dt="2021-09-28T09:32:01.858" v="1" actId="20577"/>
      <pc:docMkLst>
        <pc:docMk/>
      </pc:docMkLst>
      <pc:sldChg chg="modSp">
        <pc:chgData name="" userId="" providerId="" clId="Web-{DD277EFF-1E74-4D03-8FB7-5B4249497437}" dt="2021-09-28T09:32:01.858" v="1" actId="20577"/>
        <pc:sldMkLst>
          <pc:docMk/>
          <pc:sldMk cId="1695905177" sldId="256"/>
        </pc:sldMkLst>
        <pc:spChg chg="mod">
          <ac:chgData name="" userId="" providerId="" clId="Web-{DD277EFF-1E74-4D03-8FB7-5B4249497437}" dt="2021-09-28T09:32:01.858" v="1" actId="20577"/>
          <ac:spMkLst>
            <pc:docMk/>
            <pc:sldMk cId="1695905177" sldId="256"/>
            <ac:spMk id="3" creationId="{CB13E59E-F2A7-BA42-8689-A1825B5381B7}"/>
          </ac:spMkLst>
        </pc:spChg>
      </pc:sldChg>
    </pc:docChg>
  </pc:docChgLst>
  <pc:docChgLst>
    <pc:chgData name="Maisa Anttila" userId="S::maisa.anttila@lab.fi::76d1c3dd-3141-45f0-afba-ab1ab781a2ac" providerId="AD" clId="Web-{51F03FA8-C71E-43EC-9A56-8AC22A37774F}"/>
    <pc:docChg chg="delSld modSld">
      <pc:chgData name="Maisa Anttila" userId="S::maisa.anttila@lab.fi::76d1c3dd-3141-45f0-afba-ab1ab781a2ac" providerId="AD" clId="Web-{51F03FA8-C71E-43EC-9A56-8AC22A37774F}" dt="2021-09-24T06:29:28.677" v="104" actId="20577"/>
      <pc:docMkLst>
        <pc:docMk/>
      </pc:docMkLst>
      <pc:sldChg chg="modSp">
        <pc:chgData name="Maisa Anttila" userId="S::maisa.anttila@lab.fi::76d1c3dd-3141-45f0-afba-ab1ab781a2ac" providerId="AD" clId="Web-{51F03FA8-C71E-43EC-9A56-8AC22A37774F}" dt="2021-09-24T06:12:02.216" v="9" actId="20577"/>
        <pc:sldMkLst>
          <pc:docMk/>
          <pc:sldMk cId="1695905177" sldId="256"/>
        </pc:sldMkLst>
        <pc:spChg chg="mod">
          <ac:chgData name="Maisa Anttila" userId="S::maisa.anttila@lab.fi::76d1c3dd-3141-45f0-afba-ab1ab781a2ac" providerId="AD" clId="Web-{51F03FA8-C71E-43EC-9A56-8AC22A37774F}" dt="2021-09-24T06:11:54.747" v="4" actId="20577"/>
          <ac:spMkLst>
            <pc:docMk/>
            <pc:sldMk cId="1695905177" sldId="256"/>
            <ac:spMk id="2" creationId="{D85FEBA4-E0F0-6246-AB60-74563F6D2FAC}"/>
          </ac:spMkLst>
        </pc:spChg>
        <pc:spChg chg="mod">
          <ac:chgData name="Maisa Anttila" userId="S::maisa.anttila@lab.fi::76d1c3dd-3141-45f0-afba-ab1ab781a2ac" providerId="AD" clId="Web-{51F03FA8-C71E-43EC-9A56-8AC22A37774F}" dt="2021-09-24T06:12:02.216" v="9" actId="20577"/>
          <ac:spMkLst>
            <pc:docMk/>
            <pc:sldMk cId="1695905177" sldId="256"/>
            <ac:spMk id="3" creationId="{CB13E59E-F2A7-BA42-8689-A1825B5381B7}"/>
          </ac:spMkLst>
        </pc:spChg>
      </pc:sldChg>
      <pc:sldChg chg="addSp delSp modSp">
        <pc:chgData name="Maisa Anttila" userId="S::maisa.anttila@lab.fi::76d1c3dd-3141-45f0-afba-ab1ab781a2ac" providerId="AD" clId="Web-{51F03FA8-C71E-43EC-9A56-8AC22A37774F}" dt="2021-09-24T06:29:28.677" v="104" actId="20577"/>
        <pc:sldMkLst>
          <pc:docMk/>
          <pc:sldMk cId="2704696" sldId="280"/>
        </pc:sldMkLst>
        <pc:spChg chg="mod">
          <ac:chgData name="Maisa Anttila" userId="S::maisa.anttila@lab.fi::76d1c3dd-3141-45f0-afba-ab1ab781a2ac" providerId="AD" clId="Web-{51F03FA8-C71E-43EC-9A56-8AC22A37774F}" dt="2021-09-24T06:29:28.677" v="104" actId="20577"/>
          <ac:spMkLst>
            <pc:docMk/>
            <pc:sldMk cId="2704696" sldId="280"/>
            <ac:spMk id="2" creationId="{58E14085-170C-4DEE-8FB5-8271C660E503}"/>
          </ac:spMkLst>
        </pc:spChg>
        <pc:spChg chg="mod">
          <ac:chgData name="Maisa Anttila" userId="S::maisa.anttila@lab.fi::76d1c3dd-3141-45f0-afba-ab1ab781a2ac" providerId="AD" clId="Web-{51F03FA8-C71E-43EC-9A56-8AC22A37774F}" dt="2021-09-24T06:29:21.740" v="95" actId="20577"/>
          <ac:spMkLst>
            <pc:docMk/>
            <pc:sldMk cId="2704696" sldId="280"/>
            <ac:spMk id="3" creationId="{30B74112-182F-478C-8798-6EDE74E620B5}"/>
          </ac:spMkLst>
        </pc:spChg>
        <pc:picChg chg="add del">
          <ac:chgData name="Maisa Anttila" userId="S::maisa.anttila@lab.fi::76d1c3dd-3141-45f0-afba-ab1ab781a2ac" providerId="AD" clId="Web-{51F03FA8-C71E-43EC-9A56-8AC22A37774F}" dt="2021-09-24T06:14:33.938" v="36"/>
          <ac:picMkLst>
            <pc:docMk/>
            <pc:sldMk cId="2704696" sldId="280"/>
            <ac:picMk id="10" creationId="{B8F563E3-1493-47AD-AB24-25BD20DB889C}"/>
          </ac:picMkLst>
        </pc:picChg>
      </pc:sldChg>
      <pc:sldChg chg="modSp">
        <pc:chgData name="Maisa Anttila" userId="S::maisa.anttila@lab.fi::76d1c3dd-3141-45f0-afba-ab1ab781a2ac" providerId="AD" clId="Web-{51F03FA8-C71E-43EC-9A56-8AC22A37774F}" dt="2021-09-24T06:12:15.623" v="10" actId="20577"/>
        <pc:sldMkLst>
          <pc:docMk/>
          <pc:sldMk cId="3162761282" sldId="296"/>
        </pc:sldMkLst>
        <pc:spChg chg="mod">
          <ac:chgData name="Maisa Anttila" userId="S::maisa.anttila@lab.fi::76d1c3dd-3141-45f0-afba-ab1ab781a2ac" providerId="AD" clId="Web-{51F03FA8-C71E-43EC-9A56-8AC22A37774F}" dt="2021-09-24T06:12:15.623" v="10" actId="20577"/>
          <ac:spMkLst>
            <pc:docMk/>
            <pc:sldMk cId="3162761282" sldId="296"/>
            <ac:spMk id="2" creationId="{B3106C42-36D3-453B-B16A-97961C4D0A72}"/>
          </ac:spMkLst>
        </pc:spChg>
      </pc:sldChg>
      <pc:sldChg chg="del">
        <pc:chgData name="Maisa Anttila" userId="S::maisa.anttila@lab.fi::76d1c3dd-3141-45f0-afba-ab1ab781a2ac" providerId="AD" clId="Web-{51F03FA8-C71E-43EC-9A56-8AC22A37774F}" dt="2021-09-24T06:12:20.763" v="11"/>
        <pc:sldMkLst>
          <pc:docMk/>
          <pc:sldMk cId="383725817" sldId="303"/>
        </pc:sldMkLst>
      </pc:sldChg>
      <pc:sldChg chg="del">
        <pc:chgData name="Maisa Anttila" userId="S::maisa.anttila@lab.fi::76d1c3dd-3141-45f0-afba-ab1ab781a2ac" providerId="AD" clId="Web-{51F03FA8-C71E-43EC-9A56-8AC22A37774F}" dt="2021-09-24T06:12:23.670" v="12"/>
        <pc:sldMkLst>
          <pc:docMk/>
          <pc:sldMk cId="1725333521" sldId="307"/>
        </pc:sldMkLst>
      </pc:sldChg>
    </pc:docChg>
  </pc:docChgLst>
  <pc:docChgLst>
    <pc:chgData name="Taija Nöjd" userId="S::taija.nojd@lab.fi::139dd43b-96f7-44bc-96f2-ab7ed8ab41b1" providerId="AD" clId="Web-{B5EC0042-A2C9-4374-96A9-660DD83CDEE7}"/>
    <pc:docChg chg="modSld">
      <pc:chgData name="Taija Nöjd" userId="S::taija.nojd@lab.fi::139dd43b-96f7-44bc-96f2-ab7ed8ab41b1" providerId="AD" clId="Web-{B5EC0042-A2C9-4374-96A9-660DD83CDEE7}" dt="2021-05-28T07:22:39.515" v="42" actId="20577"/>
      <pc:docMkLst>
        <pc:docMk/>
      </pc:docMkLst>
      <pc:sldChg chg="modSp">
        <pc:chgData name="Taija Nöjd" userId="S::taija.nojd@lab.fi::139dd43b-96f7-44bc-96f2-ab7ed8ab41b1" providerId="AD" clId="Web-{B5EC0042-A2C9-4374-96A9-660DD83CDEE7}" dt="2021-05-28T07:22:39.515" v="42" actId="20577"/>
        <pc:sldMkLst>
          <pc:docMk/>
          <pc:sldMk cId="3558180634" sldId="285"/>
        </pc:sldMkLst>
        <pc:spChg chg="mod">
          <ac:chgData name="Taija Nöjd" userId="S::taija.nojd@lab.fi::139dd43b-96f7-44bc-96f2-ab7ed8ab41b1" providerId="AD" clId="Web-{B5EC0042-A2C9-4374-96A9-660DD83CDEE7}" dt="2021-05-28T07:21:09.951" v="0" actId="14100"/>
          <ac:spMkLst>
            <pc:docMk/>
            <pc:sldMk cId="3558180634" sldId="285"/>
            <ac:spMk id="2" creationId="{0275DC4E-5928-49C7-86E8-FC878DD7B9C6}"/>
          </ac:spMkLst>
        </pc:spChg>
        <pc:spChg chg="mod">
          <ac:chgData name="Taija Nöjd" userId="S::taija.nojd@lab.fi::139dd43b-96f7-44bc-96f2-ab7ed8ab41b1" providerId="AD" clId="Web-{B5EC0042-A2C9-4374-96A9-660DD83CDEE7}" dt="2021-05-28T07:22:39.515" v="42" actId="20577"/>
          <ac:spMkLst>
            <pc:docMk/>
            <pc:sldMk cId="3558180634" sldId="285"/>
            <ac:spMk id="3" creationId="{F5471F75-31B3-419A-AB17-2D8B6DAA1AE1}"/>
          </ac:spMkLst>
        </pc:spChg>
      </pc:sldChg>
    </pc:docChg>
  </pc:docChgLst>
  <pc:docChgLst>
    <pc:chgData name="Taija Nöjd" userId="S::taija.nojd@lab.fi::139dd43b-96f7-44bc-96f2-ab7ed8ab41b1" providerId="AD" clId="Web-{0D06AB37-D1EB-4D39-97D8-54614430F4ED}"/>
    <pc:docChg chg="modSld">
      <pc:chgData name="Taija Nöjd" userId="S::taija.nojd@lab.fi::139dd43b-96f7-44bc-96f2-ab7ed8ab41b1" providerId="AD" clId="Web-{0D06AB37-D1EB-4D39-97D8-54614430F4ED}" dt="2021-12-14T11:06:21.107" v="161" actId="20577"/>
      <pc:docMkLst>
        <pc:docMk/>
      </pc:docMkLst>
      <pc:sldChg chg="modSp">
        <pc:chgData name="Taija Nöjd" userId="S::taija.nojd@lab.fi::139dd43b-96f7-44bc-96f2-ab7ed8ab41b1" providerId="AD" clId="Web-{0D06AB37-D1EB-4D39-97D8-54614430F4ED}" dt="2021-12-14T11:03:09.665" v="46" actId="20577"/>
        <pc:sldMkLst>
          <pc:docMk/>
          <pc:sldMk cId="90652619" sldId="297"/>
        </pc:sldMkLst>
        <pc:spChg chg="mod">
          <ac:chgData name="Taija Nöjd" userId="S::taija.nojd@lab.fi::139dd43b-96f7-44bc-96f2-ab7ed8ab41b1" providerId="AD" clId="Web-{0D06AB37-D1EB-4D39-97D8-54614430F4ED}" dt="2021-12-14T11:03:09.665" v="46" actId="20577"/>
          <ac:spMkLst>
            <pc:docMk/>
            <pc:sldMk cId="90652619" sldId="297"/>
            <ac:spMk id="3" creationId="{30B74112-182F-478C-8798-6EDE74E620B5}"/>
          </ac:spMkLst>
        </pc:spChg>
      </pc:sldChg>
      <pc:sldChg chg="modSp">
        <pc:chgData name="Taija Nöjd" userId="S::taija.nojd@lab.fi::139dd43b-96f7-44bc-96f2-ab7ed8ab41b1" providerId="AD" clId="Web-{0D06AB37-D1EB-4D39-97D8-54614430F4ED}" dt="2021-12-14T11:00:38.474" v="12" actId="20577"/>
        <pc:sldMkLst>
          <pc:docMk/>
          <pc:sldMk cId="3943423146" sldId="301"/>
        </pc:sldMkLst>
        <pc:spChg chg="mod">
          <ac:chgData name="Taija Nöjd" userId="S::taija.nojd@lab.fi::139dd43b-96f7-44bc-96f2-ab7ed8ab41b1" providerId="AD" clId="Web-{0D06AB37-D1EB-4D39-97D8-54614430F4ED}" dt="2021-12-14T10:59:56.582" v="2" actId="20577"/>
          <ac:spMkLst>
            <pc:docMk/>
            <pc:sldMk cId="3943423146" sldId="301"/>
            <ac:spMk id="2" creationId="{58E14085-170C-4DEE-8FB5-8271C660E503}"/>
          </ac:spMkLst>
        </pc:spChg>
        <pc:spChg chg="mod">
          <ac:chgData name="Taija Nöjd" userId="S::taija.nojd@lab.fi::139dd43b-96f7-44bc-96f2-ab7ed8ab41b1" providerId="AD" clId="Web-{0D06AB37-D1EB-4D39-97D8-54614430F4ED}" dt="2021-12-14T11:00:38.474" v="12" actId="20577"/>
          <ac:spMkLst>
            <pc:docMk/>
            <pc:sldMk cId="3943423146" sldId="301"/>
            <ac:spMk id="3" creationId="{30B74112-182F-478C-8798-6EDE74E620B5}"/>
          </ac:spMkLst>
        </pc:spChg>
      </pc:sldChg>
      <pc:sldChg chg="modSp">
        <pc:chgData name="Taija Nöjd" userId="S::taija.nojd@lab.fi::139dd43b-96f7-44bc-96f2-ab7ed8ab41b1" providerId="AD" clId="Web-{0D06AB37-D1EB-4D39-97D8-54614430F4ED}" dt="2021-12-14T11:04:23.808" v="74" actId="20577"/>
        <pc:sldMkLst>
          <pc:docMk/>
          <pc:sldMk cId="713989263" sldId="302"/>
        </pc:sldMkLst>
        <pc:spChg chg="mod">
          <ac:chgData name="Taija Nöjd" userId="S::taija.nojd@lab.fi::139dd43b-96f7-44bc-96f2-ab7ed8ab41b1" providerId="AD" clId="Web-{0D06AB37-D1EB-4D39-97D8-54614430F4ED}" dt="2021-12-14T11:04:23.808" v="74" actId="20577"/>
          <ac:spMkLst>
            <pc:docMk/>
            <pc:sldMk cId="713989263" sldId="302"/>
            <ac:spMk id="3" creationId="{30B74112-182F-478C-8798-6EDE74E620B5}"/>
          </ac:spMkLst>
        </pc:spChg>
      </pc:sldChg>
      <pc:sldChg chg="modSp">
        <pc:chgData name="Taija Nöjd" userId="S::taija.nojd@lab.fi::139dd43b-96f7-44bc-96f2-ab7ed8ab41b1" providerId="AD" clId="Web-{0D06AB37-D1EB-4D39-97D8-54614430F4ED}" dt="2021-12-14T11:06:21.107" v="161" actId="20577"/>
        <pc:sldMkLst>
          <pc:docMk/>
          <pc:sldMk cId="799928509" sldId="308"/>
        </pc:sldMkLst>
        <pc:spChg chg="mod">
          <ac:chgData name="Taija Nöjd" userId="S::taija.nojd@lab.fi::139dd43b-96f7-44bc-96f2-ab7ed8ab41b1" providerId="AD" clId="Web-{0D06AB37-D1EB-4D39-97D8-54614430F4ED}" dt="2021-12-14T11:06:21.107" v="161" actId="20577"/>
          <ac:spMkLst>
            <pc:docMk/>
            <pc:sldMk cId="799928509" sldId="308"/>
            <ac:spMk id="3" creationId="{30B74112-182F-478C-8798-6EDE74E620B5}"/>
          </ac:spMkLst>
        </pc:spChg>
      </pc:sldChg>
    </pc:docChg>
  </pc:docChgLst>
  <pc:docChgLst>
    <pc:chgData name="Maisa Anttila" userId="S::maisa.anttila@lab.fi::76d1c3dd-3141-45f0-afba-ab1ab781a2ac" providerId="AD" clId="Web-{D47E6754-40B0-41D0-A243-D8AB4370378C}"/>
    <pc:docChg chg="modSld">
      <pc:chgData name="Maisa Anttila" userId="S::maisa.anttila@lab.fi::76d1c3dd-3141-45f0-afba-ab1ab781a2ac" providerId="AD" clId="Web-{D47E6754-40B0-41D0-A243-D8AB4370378C}" dt="2021-05-27T10:43:20.578" v="9" actId="20577"/>
      <pc:docMkLst>
        <pc:docMk/>
      </pc:docMkLst>
      <pc:sldChg chg="modSp">
        <pc:chgData name="Maisa Anttila" userId="S::maisa.anttila@lab.fi::76d1c3dd-3141-45f0-afba-ab1ab781a2ac" providerId="AD" clId="Web-{D47E6754-40B0-41D0-A243-D8AB4370378C}" dt="2021-05-27T10:43:20.578" v="9" actId="20577"/>
        <pc:sldMkLst>
          <pc:docMk/>
          <pc:sldMk cId="3943423146" sldId="301"/>
        </pc:sldMkLst>
        <pc:spChg chg="mod">
          <ac:chgData name="Maisa Anttila" userId="S::maisa.anttila@lab.fi::76d1c3dd-3141-45f0-afba-ab1ab781a2ac" providerId="AD" clId="Web-{D47E6754-40B0-41D0-A243-D8AB4370378C}" dt="2021-05-27T10:43:20.578" v="9" actId="20577"/>
          <ac:spMkLst>
            <pc:docMk/>
            <pc:sldMk cId="3943423146" sldId="301"/>
            <ac:spMk id="3" creationId="{30B74112-182F-478C-8798-6EDE74E620B5}"/>
          </ac:spMkLst>
        </pc:spChg>
      </pc:sldChg>
    </pc:docChg>
  </pc:docChgLst>
  <pc:docChgLst>
    <pc:chgData name="Maisa Anttila" userId="S::maisa.anttila@lab.fi::76d1c3dd-3141-45f0-afba-ab1ab781a2ac" providerId="AD" clId="Web-{9B235847-1AC9-4BD0-A108-2EC8D03A3A1E}"/>
    <pc:docChg chg="modSld">
      <pc:chgData name="Maisa Anttila" userId="S::maisa.anttila@lab.fi::76d1c3dd-3141-45f0-afba-ab1ab781a2ac" providerId="AD" clId="Web-{9B235847-1AC9-4BD0-A108-2EC8D03A3A1E}" dt="2021-05-27T09:54:39.231" v="3" actId="20577"/>
      <pc:docMkLst>
        <pc:docMk/>
      </pc:docMkLst>
      <pc:sldChg chg="modSp">
        <pc:chgData name="Maisa Anttila" userId="S::maisa.anttila@lab.fi::76d1c3dd-3141-45f0-afba-ab1ab781a2ac" providerId="AD" clId="Web-{9B235847-1AC9-4BD0-A108-2EC8D03A3A1E}" dt="2021-05-27T09:54:39.231" v="3" actId="20577"/>
        <pc:sldMkLst>
          <pc:docMk/>
          <pc:sldMk cId="3558180634" sldId="285"/>
        </pc:sldMkLst>
        <pc:spChg chg="mod">
          <ac:chgData name="Maisa Anttila" userId="S::maisa.anttila@lab.fi::76d1c3dd-3141-45f0-afba-ab1ab781a2ac" providerId="AD" clId="Web-{9B235847-1AC9-4BD0-A108-2EC8D03A3A1E}" dt="2021-05-27T09:54:39.231" v="3" actId="20577"/>
          <ac:spMkLst>
            <pc:docMk/>
            <pc:sldMk cId="3558180634" sldId="285"/>
            <ac:spMk id="3" creationId="{F5471F75-31B3-419A-AB17-2D8B6DAA1AE1}"/>
          </ac:spMkLst>
        </pc:spChg>
      </pc:sldChg>
    </pc:docChg>
  </pc:docChgLst>
  <pc:docChgLst>
    <pc:chgData name="Maisa Anttila" userId="76d1c3dd-3141-45f0-afba-ab1ab781a2ac" providerId="ADAL" clId="{D8C32111-C9DD-4D3F-9281-3DD797073D5B}"/>
    <pc:docChg chg="custSel delSld modSld">
      <pc:chgData name="Maisa Anttila" userId="76d1c3dd-3141-45f0-afba-ab1ab781a2ac" providerId="ADAL" clId="{D8C32111-C9DD-4D3F-9281-3DD797073D5B}" dt="2021-09-28T09:44:25.743" v="168" actId="20577"/>
      <pc:docMkLst>
        <pc:docMk/>
      </pc:docMkLst>
      <pc:sldChg chg="modSp mod">
        <pc:chgData name="Maisa Anttila" userId="76d1c3dd-3141-45f0-afba-ab1ab781a2ac" providerId="ADAL" clId="{D8C32111-C9DD-4D3F-9281-3DD797073D5B}" dt="2021-09-28T07:06:52.560" v="164" actId="255"/>
        <pc:sldMkLst>
          <pc:docMk/>
          <pc:sldMk cId="1695905177" sldId="256"/>
        </pc:sldMkLst>
        <pc:spChg chg="mod">
          <ac:chgData name="Maisa Anttila" userId="76d1c3dd-3141-45f0-afba-ab1ab781a2ac" providerId="ADAL" clId="{D8C32111-C9DD-4D3F-9281-3DD797073D5B}" dt="2021-09-28T07:06:52.560" v="164" actId="255"/>
          <ac:spMkLst>
            <pc:docMk/>
            <pc:sldMk cId="1695905177" sldId="256"/>
            <ac:spMk id="3" creationId="{CB13E59E-F2A7-BA42-8689-A1825B5381B7}"/>
          </ac:spMkLst>
        </pc:spChg>
      </pc:sldChg>
      <pc:sldChg chg="modSp mod">
        <pc:chgData name="Maisa Anttila" userId="76d1c3dd-3141-45f0-afba-ab1ab781a2ac" providerId="ADAL" clId="{D8C32111-C9DD-4D3F-9281-3DD797073D5B}" dt="2021-09-27T06:17:42.874" v="42" actId="20577"/>
        <pc:sldMkLst>
          <pc:docMk/>
          <pc:sldMk cId="2704696" sldId="280"/>
        </pc:sldMkLst>
        <pc:spChg chg="mod">
          <ac:chgData name="Maisa Anttila" userId="76d1c3dd-3141-45f0-afba-ab1ab781a2ac" providerId="ADAL" clId="{D8C32111-C9DD-4D3F-9281-3DD797073D5B}" dt="2021-09-27T06:17:42.874" v="42" actId="20577"/>
          <ac:spMkLst>
            <pc:docMk/>
            <pc:sldMk cId="2704696" sldId="280"/>
            <ac:spMk id="2" creationId="{58E14085-170C-4DEE-8FB5-8271C660E503}"/>
          </ac:spMkLst>
        </pc:spChg>
      </pc:sldChg>
      <pc:sldChg chg="modSp mod">
        <pc:chgData name="Maisa Anttila" userId="76d1c3dd-3141-45f0-afba-ab1ab781a2ac" providerId="ADAL" clId="{D8C32111-C9DD-4D3F-9281-3DD797073D5B}" dt="2021-09-27T06:28:13.995" v="117" actId="20577"/>
        <pc:sldMkLst>
          <pc:docMk/>
          <pc:sldMk cId="3558180634" sldId="285"/>
        </pc:sldMkLst>
        <pc:spChg chg="mod">
          <ac:chgData name="Maisa Anttila" userId="76d1c3dd-3141-45f0-afba-ab1ab781a2ac" providerId="ADAL" clId="{D8C32111-C9DD-4D3F-9281-3DD797073D5B}" dt="2021-09-27T06:28:13.995" v="117" actId="20577"/>
          <ac:spMkLst>
            <pc:docMk/>
            <pc:sldMk cId="3558180634" sldId="285"/>
            <ac:spMk id="3" creationId="{F5471F75-31B3-419A-AB17-2D8B6DAA1AE1}"/>
          </ac:spMkLst>
        </pc:spChg>
      </pc:sldChg>
      <pc:sldChg chg="modSp mod">
        <pc:chgData name="Maisa Anttila" userId="76d1c3dd-3141-45f0-afba-ab1ab781a2ac" providerId="ADAL" clId="{D8C32111-C9DD-4D3F-9281-3DD797073D5B}" dt="2021-09-27T06:13:15.564" v="39" actId="20577"/>
        <pc:sldMkLst>
          <pc:docMk/>
          <pc:sldMk cId="2548023315" sldId="290"/>
        </pc:sldMkLst>
        <pc:spChg chg="mod">
          <ac:chgData name="Maisa Anttila" userId="76d1c3dd-3141-45f0-afba-ab1ab781a2ac" providerId="ADAL" clId="{D8C32111-C9DD-4D3F-9281-3DD797073D5B}" dt="2021-09-27T06:13:15.564" v="39" actId="20577"/>
          <ac:spMkLst>
            <pc:docMk/>
            <pc:sldMk cId="2548023315" sldId="290"/>
            <ac:spMk id="4" creationId="{7654C909-A841-4135-89CA-0E0B3DE9BDC4}"/>
          </ac:spMkLst>
        </pc:spChg>
      </pc:sldChg>
      <pc:sldChg chg="modSp mod">
        <pc:chgData name="Maisa Anttila" userId="76d1c3dd-3141-45f0-afba-ab1ab781a2ac" providerId="ADAL" clId="{D8C32111-C9DD-4D3F-9281-3DD797073D5B}" dt="2021-09-27T06:22:08.337" v="65" actId="20577"/>
        <pc:sldMkLst>
          <pc:docMk/>
          <pc:sldMk cId="90652619" sldId="297"/>
        </pc:sldMkLst>
        <pc:spChg chg="mod">
          <ac:chgData name="Maisa Anttila" userId="76d1c3dd-3141-45f0-afba-ab1ab781a2ac" providerId="ADAL" clId="{D8C32111-C9DD-4D3F-9281-3DD797073D5B}" dt="2021-09-27T06:22:08.337" v="65" actId="20577"/>
          <ac:spMkLst>
            <pc:docMk/>
            <pc:sldMk cId="90652619" sldId="297"/>
            <ac:spMk id="2" creationId="{58E14085-170C-4DEE-8FB5-8271C660E503}"/>
          </ac:spMkLst>
        </pc:spChg>
        <pc:spChg chg="mod">
          <ac:chgData name="Maisa Anttila" userId="76d1c3dd-3141-45f0-afba-ab1ab781a2ac" providerId="ADAL" clId="{D8C32111-C9DD-4D3F-9281-3DD797073D5B}" dt="2021-09-27T06:21:34.259" v="46" actId="20577"/>
          <ac:spMkLst>
            <pc:docMk/>
            <pc:sldMk cId="90652619" sldId="297"/>
            <ac:spMk id="3" creationId="{30B74112-182F-478C-8798-6EDE74E620B5}"/>
          </ac:spMkLst>
        </pc:spChg>
      </pc:sldChg>
      <pc:sldChg chg="modSp mod">
        <pc:chgData name="Maisa Anttila" userId="76d1c3dd-3141-45f0-afba-ab1ab781a2ac" providerId="ADAL" clId="{D8C32111-C9DD-4D3F-9281-3DD797073D5B}" dt="2021-09-28T07:02:19.208" v="121" actId="20577"/>
        <pc:sldMkLst>
          <pc:docMk/>
          <pc:sldMk cId="1147360197" sldId="299"/>
        </pc:sldMkLst>
        <pc:spChg chg="mod">
          <ac:chgData name="Maisa Anttila" userId="76d1c3dd-3141-45f0-afba-ab1ab781a2ac" providerId="ADAL" clId="{D8C32111-C9DD-4D3F-9281-3DD797073D5B}" dt="2021-09-28T07:02:19.208" v="121" actId="20577"/>
          <ac:spMkLst>
            <pc:docMk/>
            <pc:sldMk cId="1147360197" sldId="299"/>
            <ac:spMk id="6" creationId="{FF0607F2-8D2E-4BAE-B573-DA8E7360E024}"/>
          </ac:spMkLst>
        </pc:spChg>
      </pc:sldChg>
      <pc:sldChg chg="del">
        <pc:chgData name="Maisa Anttila" userId="76d1c3dd-3141-45f0-afba-ab1ab781a2ac" providerId="ADAL" clId="{D8C32111-C9DD-4D3F-9281-3DD797073D5B}" dt="2021-09-27T06:25:04.442" v="67" actId="47"/>
        <pc:sldMkLst>
          <pc:docMk/>
          <pc:sldMk cId="1416437958" sldId="300"/>
        </pc:sldMkLst>
      </pc:sldChg>
      <pc:sldChg chg="modSp mod">
        <pc:chgData name="Maisa Anttila" userId="76d1c3dd-3141-45f0-afba-ab1ab781a2ac" providerId="ADAL" clId="{D8C32111-C9DD-4D3F-9281-3DD797073D5B}" dt="2021-09-27T06:22:58.437" v="66"/>
        <pc:sldMkLst>
          <pc:docMk/>
          <pc:sldMk cId="1949002267" sldId="304"/>
        </pc:sldMkLst>
        <pc:spChg chg="mod">
          <ac:chgData name="Maisa Anttila" userId="76d1c3dd-3141-45f0-afba-ab1ab781a2ac" providerId="ADAL" clId="{D8C32111-C9DD-4D3F-9281-3DD797073D5B}" dt="2021-09-27T06:22:58.437" v="66"/>
          <ac:spMkLst>
            <pc:docMk/>
            <pc:sldMk cId="1949002267" sldId="304"/>
            <ac:spMk id="2" creationId="{58E14085-170C-4DEE-8FB5-8271C660E503}"/>
          </ac:spMkLst>
        </pc:spChg>
      </pc:sldChg>
      <pc:sldChg chg="modSp mod">
        <pc:chgData name="Maisa Anttila" userId="76d1c3dd-3141-45f0-afba-ab1ab781a2ac" providerId="ADAL" clId="{D8C32111-C9DD-4D3F-9281-3DD797073D5B}" dt="2021-09-28T09:44:25.743" v="168" actId="20577"/>
        <pc:sldMkLst>
          <pc:docMk/>
          <pc:sldMk cId="1108073346" sldId="305"/>
        </pc:sldMkLst>
        <pc:spChg chg="mod">
          <ac:chgData name="Maisa Anttila" userId="76d1c3dd-3141-45f0-afba-ab1ab781a2ac" providerId="ADAL" clId="{D8C32111-C9DD-4D3F-9281-3DD797073D5B}" dt="2021-09-28T09:44:25.743" v="168" actId="20577"/>
          <ac:spMkLst>
            <pc:docMk/>
            <pc:sldMk cId="1108073346" sldId="305"/>
            <ac:spMk id="3" creationId="{30B74112-182F-478C-8798-6EDE74E620B5}"/>
          </ac:spMkLst>
        </pc:spChg>
      </pc:sldChg>
      <pc:sldChg chg="modSp mod">
        <pc:chgData name="Maisa Anttila" userId="76d1c3dd-3141-45f0-afba-ab1ab781a2ac" providerId="ADAL" clId="{D8C32111-C9DD-4D3F-9281-3DD797073D5B}" dt="2021-09-28T07:01:43.617" v="119" actId="20577"/>
        <pc:sldMkLst>
          <pc:docMk/>
          <pc:sldMk cId="1050797935" sldId="306"/>
        </pc:sldMkLst>
        <pc:spChg chg="mod">
          <ac:chgData name="Maisa Anttila" userId="76d1c3dd-3141-45f0-afba-ab1ab781a2ac" providerId="ADAL" clId="{D8C32111-C9DD-4D3F-9281-3DD797073D5B}" dt="2021-09-28T07:01:43.617" v="119" actId="20577"/>
          <ac:spMkLst>
            <pc:docMk/>
            <pc:sldMk cId="1050797935" sldId="306"/>
            <ac:spMk id="4" creationId="{7654C909-A841-4135-89CA-0E0B3DE9BDC4}"/>
          </ac:spMkLst>
        </pc:spChg>
      </pc:sldChg>
    </pc:docChg>
  </pc:docChgLst>
  <pc:docChgLst>
    <pc:chgData name="Maisa Anttila" userId="S::maisa.anttila@lab.fi::76d1c3dd-3141-45f0-afba-ab1ab781a2ac" providerId="AD" clId="Web-{23F192D6-40F3-4754-BCBB-50B21C638F4E}"/>
    <pc:docChg chg="modSld">
      <pc:chgData name="Maisa Anttila" userId="S::maisa.anttila@lab.fi::76d1c3dd-3141-45f0-afba-ab1ab781a2ac" providerId="AD" clId="Web-{23F192D6-40F3-4754-BCBB-50B21C638F4E}" dt="2021-05-26T12:35:10.657" v="17" actId="20577"/>
      <pc:docMkLst>
        <pc:docMk/>
      </pc:docMkLst>
      <pc:sldChg chg="modSp">
        <pc:chgData name="Maisa Anttila" userId="S::maisa.anttila@lab.fi::76d1c3dd-3141-45f0-afba-ab1ab781a2ac" providerId="AD" clId="Web-{23F192D6-40F3-4754-BCBB-50B21C638F4E}" dt="2021-05-26T12:35:10.657" v="17" actId="20577"/>
        <pc:sldMkLst>
          <pc:docMk/>
          <pc:sldMk cId="1949002267" sldId="304"/>
        </pc:sldMkLst>
        <pc:spChg chg="mod">
          <ac:chgData name="Maisa Anttila" userId="S::maisa.anttila@lab.fi::76d1c3dd-3141-45f0-afba-ab1ab781a2ac" providerId="AD" clId="Web-{23F192D6-40F3-4754-BCBB-50B21C638F4E}" dt="2021-05-26T12:35:10.657" v="17" actId="20577"/>
          <ac:spMkLst>
            <pc:docMk/>
            <pc:sldMk cId="1949002267" sldId="304"/>
            <ac:spMk id="3" creationId="{30B74112-182F-478C-8798-6EDE74E620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6EB0B-EF89-8B48-97E8-FC4E0F883BFB}" type="datetimeFigureOut">
              <a:rPr lang="fi-FI" smtClean="0"/>
              <a:t>14.12.2021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DC892-4855-8242-8B87-1D9FCC5F99CB}" type="slidenum">
              <a:rPr lang="fi-FI" smtClean="0"/>
              <a:t>‹#›</a:t>
            </a:fld>
            <a:endParaRPr lang="fi-FI"/>
          </a:p>
        </p:txBody>
      </p:sp>
    </p:spTree>
    <p:extLst>
      <p:ext uri="{BB962C8B-B14F-4D97-AF65-F5344CB8AC3E}">
        <p14:creationId xmlns:p14="http://schemas.microsoft.com/office/powerpoint/2010/main" val="298760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dia - Roolipeli">
    <p:spTree>
      <p:nvGrpSpPr>
        <p:cNvPr id="1" name=""/>
        <p:cNvGrpSpPr/>
        <p:nvPr/>
      </p:nvGrpSpPr>
      <p:grpSpPr>
        <a:xfrm>
          <a:off x="0" y="0"/>
          <a:ext cx="0" cy="0"/>
          <a:chOff x="0" y="0"/>
          <a:chExt cx="0" cy="0"/>
        </a:xfrm>
      </p:grpSpPr>
      <p:sp>
        <p:nvSpPr>
          <p:cNvPr id="27" name="Suorakulmio 26">
            <a:extLst>
              <a:ext uri="{FF2B5EF4-FFF2-40B4-BE49-F238E27FC236}">
                <a16:creationId xmlns:a16="http://schemas.microsoft.com/office/drawing/2014/main" id="{52C02C5F-8B6C-734F-B43B-901D5C5374F3}"/>
              </a:ext>
            </a:extLst>
          </p:cNvPr>
          <p:cNvSpPr/>
          <p:nvPr userDrawn="1"/>
        </p:nvSpPr>
        <p:spPr>
          <a:xfrm>
            <a:off x="0" y="0"/>
            <a:ext cx="12192000" cy="5545015"/>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otsikko 2">
            <a:extLst>
              <a:ext uri="{FF2B5EF4-FFF2-40B4-BE49-F238E27FC236}">
                <a16:creationId xmlns:a16="http://schemas.microsoft.com/office/drawing/2014/main" id="{CED90164-5AC0-6C4C-A71B-08BDF176FDD8}"/>
              </a:ext>
            </a:extLst>
          </p:cNvPr>
          <p:cNvSpPr>
            <a:spLocks noGrp="1"/>
          </p:cNvSpPr>
          <p:nvPr>
            <p:ph type="subTitle" idx="1"/>
          </p:nvPr>
        </p:nvSpPr>
        <p:spPr>
          <a:xfrm>
            <a:off x="1524000" y="3649580"/>
            <a:ext cx="9144000" cy="492353"/>
          </a:xfrm>
        </p:spPr>
        <p:txBody>
          <a:bodyPr>
            <a:no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pic>
        <p:nvPicPr>
          <p:cNvPr id="7" name="Kuva 6" descr="Kuva, joka sisältää kohteen lautanen, ruoka&#10;&#10;Kuvaus luotu automaattisesti">
            <a:extLst>
              <a:ext uri="{FF2B5EF4-FFF2-40B4-BE49-F238E27FC236}">
                <a16:creationId xmlns:a16="http://schemas.microsoft.com/office/drawing/2014/main" id="{7FDB02C9-0E73-1D47-8082-1DA35A44CB94}"/>
              </a:ext>
            </a:extLst>
          </p:cNvPr>
          <p:cNvPicPr>
            <a:picLocks noChangeAspect="1"/>
          </p:cNvPicPr>
          <p:nvPr userDrawn="1"/>
        </p:nvPicPr>
        <p:blipFill>
          <a:blip r:embed="rId2"/>
          <a:stretch>
            <a:fillRect/>
          </a:stretch>
        </p:blipFill>
        <p:spPr>
          <a:xfrm>
            <a:off x="3635255" y="662013"/>
            <a:ext cx="4921490" cy="2766987"/>
          </a:xfrm>
          <a:prstGeom prst="rect">
            <a:avLst/>
          </a:prstGeom>
        </p:spPr>
      </p:pic>
      <p:pic>
        <p:nvPicPr>
          <p:cNvPr id="20" name="Kuva 19">
            <a:extLst>
              <a:ext uri="{FF2B5EF4-FFF2-40B4-BE49-F238E27FC236}">
                <a16:creationId xmlns:a16="http://schemas.microsoft.com/office/drawing/2014/main" id="{8096F9BE-F6AD-AB4C-8883-B5F788908CF1}"/>
              </a:ext>
            </a:extLst>
          </p:cNvPr>
          <p:cNvPicPr>
            <a:picLocks noChangeAspect="1"/>
          </p:cNvPicPr>
          <p:nvPr userDrawn="1"/>
        </p:nvPicPr>
        <p:blipFill>
          <a:blip r:embed="rId3"/>
          <a:stretch>
            <a:fillRect/>
          </a:stretch>
        </p:blipFill>
        <p:spPr>
          <a:xfrm>
            <a:off x="672018" y="5975631"/>
            <a:ext cx="2602523" cy="524702"/>
          </a:xfrm>
          <a:prstGeom prst="rect">
            <a:avLst/>
          </a:prstGeom>
        </p:spPr>
      </p:pic>
      <p:pic>
        <p:nvPicPr>
          <p:cNvPr id="22" name="Kuva 21" descr="Kuva, joka sisältää kohteen kello, merkki&#10;&#10;Kuvaus luotu automaattisesti">
            <a:extLst>
              <a:ext uri="{FF2B5EF4-FFF2-40B4-BE49-F238E27FC236}">
                <a16:creationId xmlns:a16="http://schemas.microsoft.com/office/drawing/2014/main" id="{6447C79A-4811-314A-BC7D-E2046FB7D279}"/>
              </a:ext>
            </a:extLst>
          </p:cNvPr>
          <p:cNvPicPr>
            <a:picLocks noChangeAspect="1"/>
          </p:cNvPicPr>
          <p:nvPr userDrawn="1"/>
        </p:nvPicPr>
        <p:blipFill>
          <a:blip r:embed="rId4"/>
          <a:stretch>
            <a:fillRect/>
          </a:stretch>
        </p:blipFill>
        <p:spPr>
          <a:xfrm>
            <a:off x="4030116" y="5881010"/>
            <a:ext cx="3343519" cy="713944"/>
          </a:xfrm>
          <a:prstGeom prst="rect">
            <a:avLst/>
          </a:prstGeom>
        </p:spPr>
      </p:pic>
      <p:pic>
        <p:nvPicPr>
          <p:cNvPr id="24" name="Kuva 23" descr="Kuva, joka sisältää kohteen piirtäminen&#10;&#10;Kuvaus luotu automaattisesti">
            <a:extLst>
              <a:ext uri="{FF2B5EF4-FFF2-40B4-BE49-F238E27FC236}">
                <a16:creationId xmlns:a16="http://schemas.microsoft.com/office/drawing/2014/main" id="{77A04B28-18F1-2742-BEF9-FD72EF5504C5}"/>
              </a:ext>
            </a:extLst>
          </p:cNvPr>
          <p:cNvPicPr>
            <a:picLocks noChangeAspect="1"/>
          </p:cNvPicPr>
          <p:nvPr userDrawn="1"/>
        </p:nvPicPr>
        <p:blipFill>
          <a:blip r:embed="rId5"/>
          <a:stretch>
            <a:fillRect/>
          </a:stretch>
        </p:blipFill>
        <p:spPr>
          <a:xfrm>
            <a:off x="10243056" y="5805961"/>
            <a:ext cx="1222619" cy="864042"/>
          </a:xfrm>
          <a:prstGeom prst="rect">
            <a:avLst/>
          </a:prstGeom>
        </p:spPr>
      </p:pic>
      <p:pic>
        <p:nvPicPr>
          <p:cNvPr id="26" name="Kuva 25">
            <a:extLst>
              <a:ext uri="{FF2B5EF4-FFF2-40B4-BE49-F238E27FC236}">
                <a16:creationId xmlns:a16="http://schemas.microsoft.com/office/drawing/2014/main" id="{67870448-0C4A-4147-BA37-9C6A647C351C}"/>
              </a:ext>
            </a:extLst>
          </p:cNvPr>
          <p:cNvPicPr>
            <a:picLocks noChangeAspect="1"/>
          </p:cNvPicPr>
          <p:nvPr userDrawn="1"/>
        </p:nvPicPr>
        <p:blipFill>
          <a:blip r:embed="rId6"/>
          <a:srcRect/>
          <a:stretch/>
        </p:blipFill>
        <p:spPr>
          <a:xfrm>
            <a:off x="8309488" y="5760593"/>
            <a:ext cx="991504" cy="1025115"/>
          </a:xfrm>
          <a:prstGeom prst="rect">
            <a:avLst/>
          </a:prstGeom>
        </p:spPr>
      </p:pic>
      <p:sp>
        <p:nvSpPr>
          <p:cNvPr id="29" name="Tekstin paikkamerkki 3">
            <a:extLst>
              <a:ext uri="{FF2B5EF4-FFF2-40B4-BE49-F238E27FC236}">
                <a16:creationId xmlns:a16="http://schemas.microsoft.com/office/drawing/2014/main" id="{30278F89-6951-E84B-8601-5F730957989E}"/>
              </a:ext>
            </a:extLst>
          </p:cNvPr>
          <p:cNvSpPr>
            <a:spLocks noGrp="1"/>
          </p:cNvSpPr>
          <p:nvPr>
            <p:ph type="body" sz="half" idx="10"/>
          </p:nvPr>
        </p:nvSpPr>
        <p:spPr>
          <a:xfrm>
            <a:off x="3635254" y="4336816"/>
            <a:ext cx="4921491" cy="337772"/>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260232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uvitus + teksti_4">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Otsikko 1">
            <a:extLst>
              <a:ext uri="{FF2B5EF4-FFF2-40B4-BE49-F238E27FC236}">
                <a16:creationId xmlns:a16="http://schemas.microsoft.com/office/drawing/2014/main" id="{376FDE77-FF2D-1E4D-9CBC-70873D484A72}"/>
              </a:ext>
            </a:extLst>
          </p:cNvPr>
          <p:cNvSpPr>
            <a:spLocks noGrp="1"/>
          </p:cNvSpPr>
          <p:nvPr>
            <p:ph type="title"/>
          </p:nvPr>
        </p:nvSpPr>
        <p:spPr>
          <a:xfrm>
            <a:off x="598192" y="463076"/>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CED81C0-9BB6-7140-B9B9-BE834AC992FC}"/>
              </a:ext>
            </a:extLst>
          </p:cNvPr>
          <p:cNvSpPr>
            <a:spLocks noGrp="1"/>
          </p:cNvSpPr>
          <p:nvPr>
            <p:ph type="body" sz="half" idx="2"/>
          </p:nvPr>
        </p:nvSpPr>
        <p:spPr>
          <a:xfrm>
            <a:off x="598192" y="1896711"/>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0998F24B-7C28-F940-AE45-2866F71A5EA8}"/>
              </a:ext>
            </a:extLst>
          </p:cNvPr>
          <p:cNvSpPr>
            <a:spLocks noGrp="1"/>
          </p:cNvSpPr>
          <p:nvPr>
            <p:ph type="body" sz="half" idx="10"/>
          </p:nvPr>
        </p:nvSpPr>
        <p:spPr>
          <a:xfrm>
            <a:off x="598192" y="2341333"/>
            <a:ext cx="5497808"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4" name="Kuva 3" descr="Kuva, joka sisältää kohteen paita, mies, merkki&#10;&#10;Kuvaus luotu automaattisesti">
            <a:extLst>
              <a:ext uri="{FF2B5EF4-FFF2-40B4-BE49-F238E27FC236}">
                <a16:creationId xmlns:a16="http://schemas.microsoft.com/office/drawing/2014/main" id="{D80148BE-7926-F641-B3B3-E2694C229011}"/>
              </a:ext>
            </a:extLst>
          </p:cNvPr>
          <p:cNvPicPr>
            <a:picLocks noChangeAspect="1"/>
          </p:cNvPicPr>
          <p:nvPr userDrawn="1"/>
        </p:nvPicPr>
        <p:blipFill>
          <a:blip r:embed="rId3"/>
          <a:stretch>
            <a:fillRect/>
          </a:stretch>
        </p:blipFill>
        <p:spPr>
          <a:xfrm rot="224522">
            <a:off x="5365751" y="2237594"/>
            <a:ext cx="7556500" cy="4318000"/>
          </a:xfrm>
          <a:prstGeom prst="rect">
            <a:avLst/>
          </a:prstGeom>
        </p:spPr>
      </p:pic>
    </p:spTree>
    <p:extLst>
      <p:ext uri="{BB962C8B-B14F-4D97-AF65-F5344CB8AC3E}">
        <p14:creationId xmlns:p14="http://schemas.microsoft.com/office/powerpoint/2010/main" val="2510510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Kuvitus + teksti_4">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BD84D6F-6C6A-7748-B21A-7A0F774BFFD1}"/>
              </a:ext>
            </a:extLst>
          </p:cNvPr>
          <p:cNvPicPr>
            <a:picLocks noChangeAspect="1"/>
          </p:cNvPicPr>
          <p:nvPr userDrawn="1"/>
        </p:nvPicPr>
        <p:blipFill>
          <a:blip r:embed="rId2"/>
          <a:srcRect/>
          <a:stretch/>
        </p:blipFill>
        <p:spPr>
          <a:xfrm>
            <a:off x="10337618" y="463076"/>
            <a:ext cx="1436076" cy="807398"/>
          </a:xfrm>
          <a:prstGeom prst="rect">
            <a:avLst/>
          </a:prstGeom>
        </p:spPr>
      </p:pic>
      <p:sp>
        <p:nvSpPr>
          <p:cNvPr id="13" name="Otsikko 1">
            <a:extLst>
              <a:ext uri="{FF2B5EF4-FFF2-40B4-BE49-F238E27FC236}">
                <a16:creationId xmlns:a16="http://schemas.microsoft.com/office/drawing/2014/main" id="{376FDE77-FF2D-1E4D-9CBC-70873D484A72}"/>
              </a:ext>
            </a:extLst>
          </p:cNvPr>
          <p:cNvSpPr>
            <a:spLocks noGrp="1"/>
          </p:cNvSpPr>
          <p:nvPr>
            <p:ph type="title"/>
          </p:nvPr>
        </p:nvSpPr>
        <p:spPr>
          <a:xfrm>
            <a:off x="598192" y="463076"/>
            <a:ext cx="7867059" cy="1325563"/>
          </a:xfrm>
        </p:spPr>
        <p:txBody>
          <a:bodyPr/>
          <a:lstStyle>
            <a:lvl1pPr>
              <a:defRPr baseline="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CED81C0-9BB6-7140-B9B9-BE834AC992FC}"/>
              </a:ext>
            </a:extLst>
          </p:cNvPr>
          <p:cNvSpPr>
            <a:spLocks noGrp="1"/>
          </p:cNvSpPr>
          <p:nvPr>
            <p:ph type="body" sz="half" idx="2"/>
          </p:nvPr>
        </p:nvSpPr>
        <p:spPr>
          <a:xfrm>
            <a:off x="598192" y="1883607"/>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526F6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0998F24B-7C28-F940-AE45-2866F71A5EA8}"/>
              </a:ext>
            </a:extLst>
          </p:cNvPr>
          <p:cNvSpPr>
            <a:spLocks noGrp="1"/>
          </p:cNvSpPr>
          <p:nvPr>
            <p:ph type="body" sz="half" idx="10"/>
          </p:nvPr>
        </p:nvSpPr>
        <p:spPr>
          <a:xfrm>
            <a:off x="598192" y="2341333"/>
            <a:ext cx="5497808"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4" name="Kuva 3" descr="Kuva, joka sisältää kohteen paita, mies, merkki&#10;&#10;Kuvaus luotu automaattisesti">
            <a:extLst>
              <a:ext uri="{FF2B5EF4-FFF2-40B4-BE49-F238E27FC236}">
                <a16:creationId xmlns:a16="http://schemas.microsoft.com/office/drawing/2014/main" id="{D80148BE-7926-F641-B3B3-E2694C229011}"/>
              </a:ext>
            </a:extLst>
          </p:cNvPr>
          <p:cNvPicPr>
            <a:picLocks noChangeAspect="1"/>
          </p:cNvPicPr>
          <p:nvPr userDrawn="1"/>
        </p:nvPicPr>
        <p:blipFill>
          <a:blip r:embed="rId3"/>
          <a:stretch>
            <a:fillRect/>
          </a:stretch>
        </p:blipFill>
        <p:spPr>
          <a:xfrm rot="224522">
            <a:off x="5365751" y="2237594"/>
            <a:ext cx="7556500" cy="4318000"/>
          </a:xfrm>
          <a:prstGeom prst="rect">
            <a:avLst/>
          </a:prstGeom>
        </p:spPr>
      </p:pic>
    </p:spTree>
    <p:extLst>
      <p:ext uri="{BB962C8B-B14F-4D97-AF65-F5344CB8AC3E}">
        <p14:creationId xmlns:p14="http://schemas.microsoft.com/office/powerpoint/2010/main" val="756139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itus + teksti_5">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BD84D6F-6C6A-7748-B21A-7A0F774BFFD1}"/>
              </a:ext>
            </a:extLst>
          </p:cNvPr>
          <p:cNvPicPr>
            <a:picLocks noChangeAspect="1"/>
          </p:cNvPicPr>
          <p:nvPr userDrawn="1"/>
        </p:nvPicPr>
        <p:blipFill>
          <a:blip r:embed="rId2"/>
          <a:srcRect/>
          <a:stretch/>
        </p:blipFill>
        <p:spPr>
          <a:xfrm>
            <a:off x="10337618" y="463076"/>
            <a:ext cx="1436076" cy="807398"/>
          </a:xfrm>
          <a:prstGeom prst="rect">
            <a:avLst/>
          </a:prstGeom>
        </p:spPr>
      </p:pic>
      <p:sp>
        <p:nvSpPr>
          <p:cNvPr id="7" name="Otsikko 1">
            <a:extLst>
              <a:ext uri="{FF2B5EF4-FFF2-40B4-BE49-F238E27FC236}">
                <a16:creationId xmlns:a16="http://schemas.microsoft.com/office/drawing/2014/main" id="{97C31FB1-985E-9A4B-A339-F90BCD3F28FF}"/>
              </a:ext>
            </a:extLst>
          </p:cNvPr>
          <p:cNvSpPr>
            <a:spLocks noGrp="1"/>
          </p:cNvSpPr>
          <p:nvPr>
            <p:ph type="title"/>
          </p:nvPr>
        </p:nvSpPr>
        <p:spPr>
          <a:xfrm>
            <a:off x="598192" y="463076"/>
            <a:ext cx="7867059" cy="1325563"/>
          </a:xfrm>
        </p:spPr>
        <p:txBody>
          <a:bodyPr/>
          <a:lstStyle>
            <a:lvl1pPr>
              <a:defRPr baseline="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9" name="Tekstin paikkamerkki 3">
            <a:extLst>
              <a:ext uri="{FF2B5EF4-FFF2-40B4-BE49-F238E27FC236}">
                <a16:creationId xmlns:a16="http://schemas.microsoft.com/office/drawing/2014/main" id="{0CA242CF-AB50-744B-86A2-FED4B91453B7}"/>
              </a:ext>
            </a:extLst>
          </p:cNvPr>
          <p:cNvSpPr>
            <a:spLocks noGrp="1"/>
          </p:cNvSpPr>
          <p:nvPr>
            <p:ph type="body" sz="half" idx="2"/>
          </p:nvPr>
        </p:nvSpPr>
        <p:spPr>
          <a:xfrm>
            <a:off x="598192" y="1896711"/>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526F6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Tekstin paikkamerkki 3">
            <a:extLst>
              <a:ext uri="{FF2B5EF4-FFF2-40B4-BE49-F238E27FC236}">
                <a16:creationId xmlns:a16="http://schemas.microsoft.com/office/drawing/2014/main" id="{A9E8B098-1DCC-A04E-A5DE-6DE8A6156F86}"/>
              </a:ext>
            </a:extLst>
          </p:cNvPr>
          <p:cNvSpPr>
            <a:spLocks noGrp="1"/>
          </p:cNvSpPr>
          <p:nvPr>
            <p:ph type="body" sz="half" idx="10"/>
          </p:nvPr>
        </p:nvSpPr>
        <p:spPr>
          <a:xfrm>
            <a:off x="598192" y="2341333"/>
            <a:ext cx="6890628"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1" name="Kuva 10">
            <a:extLst>
              <a:ext uri="{FF2B5EF4-FFF2-40B4-BE49-F238E27FC236}">
                <a16:creationId xmlns:a16="http://schemas.microsoft.com/office/drawing/2014/main" id="{C38D6041-CBA6-A14C-A5F0-638FA074890A}"/>
              </a:ext>
            </a:extLst>
          </p:cNvPr>
          <p:cNvPicPr>
            <a:picLocks noChangeAspect="1"/>
          </p:cNvPicPr>
          <p:nvPr userDrawn="1"/>
        </p:nvPicPr>
        <p:blipFill>
          <a:blip r:embed="rId3"/>
          <a:stretch>
            <a:fillRect/>
          </a:stretch>
        </p:blipFill>
        <p:spPr>
          <a:xfrm>
            <a:off x="6706950" y="1652439"/>
            <a:ext cx="6266920" cy="5003003"/>
          </a:xfrm>
          <a:prstGeom prst="rect">
            <a:avLst/>
          </a:prstGeom>
        </p:spPr>
      </p:pic>
    </p:spTree>
    <p:extLst>
      <p:ext uri="{BB962C8B-B14F-4D97-AF65-F5344CB8AC3E}">
        <p14:creationId xmlns:p14="http://schemas.microsoft.com/office/powerpoint/2010/main" val="1084091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vitus + teksti_6">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7135792"/>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Otsikko 1">
            <a:extLst>
              <a:ext uri="{FF2B5EF4-FFF2-40B4-BE49-F238E27FC236}">
                <a16:creationId xmlns:a16="http://schemas.microsoft.com/office/drawing/2014/main" id="{376FDE77-FF2D-1E4D-9CBC-70873D484A72}"/>
              </a:ext>
            </a:extLst>
          </p:cNvPr>
          <p:cNvSpPr>
            <a:spLocks noGrp="1"/>
          </p:cNvSpPr>
          <p:nvPr>
            <p:ph type="title"/>
          </p:nvPr>
        </p:nvSpPr>
        <p:spPr>
          <a:xfrm>
            <a:off x="598192" y="463076"/>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CED81C0-9BB6-7140-B9B9-BE834AC992FC}"/>
              </a:ext>
            </a:extLst>
          </p:cNvPr>
          <p:cNvSpPr>
            <a:spLocks noGrp="1"/>
          </p:cNvSpPr>
          <p:nvPr>
            <p:ph type="body" sz="half" idx="2"/>
          </p:nvPr>
        </p:nvSpPr>
        <p:spPr>
          <a:xfrm>
            <a:off x="598192" y="1896711"/>
            <a:ext cx="701795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0998F24B-7C28-F940-AE45-2866F71A5EA8}"/>
              </a:ext>
            </a:extLst>
          </p:cNvPr>
          <p:cNvSpPr>
            <a:spLocks noGrp="1"/>
          </p:cNvSpPr>
          <p:nvPr>
            <p:ph type="body" sz="half" idx="10"/>
          </p:nvPr>
        </p:nvSpPr>
        <p:spPr>
          <a:xfrm>
            <a:off x="598192" y="2341333"/>
            <a:ext cx="6045676"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6" name="Kuva 5">
            <a:extLst>
              <a:ext uri="{FF2B5EF4-FFF2-40B4-BE49-F238E27FC236}">
                <a16:creationId xmlns:a16="http://schemas.microsoft.com/office/drawing/2014/main" id="{568B87BF-C7B8-2B4F-98C7-153B8713D767}"/>
              </a:ext>
            </a:extLst>
          </p:cNvPr>
          <p:cNvPicPr>
            <a:picLocks noChangeAspect="1"/>
          </p:cNvPicPr>
          <p:nvPr userDrawn="1"/>
        </p:nvPicPr>
        <p:blipFill>
          <a:blip r:embed="rId3"/>
          <a:stretch>
            <a:fillRect/>
          </a:stretch>
        </p:blipFill>
        <p:spPr>
          <a:xfrm>
            <a:off x="6096000" y="1437105"/>
            <a:ext cx="6738408" cy="5118925"/>
          </a:xfrm>
          <a:prstGeom prst="rect">
            <a:avLst/>
          </a:prstGeom>
        </p:spPr>
      </p:pic>
    </p:spTree>
    <p:extLst>
      <p:ext uri="{BB962C8B-B14F-4D97-AF65-F5344CB8AC3E}">
        <p14:creationId xmlns:p14="http://schemas.microsoft.com/office/powerpoint/2010/main" val="3526782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itus + teksti_7">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BD84D6F-6C6A-7748-B21A-7A0F774BFFD1}"/>
              </a:ext>
            </a:extLst>
          </p:cNvPr>
          <p:cNvPicPr>
            <a:picLocks noChangeAspect="1"/>
          </p:cNvPicPr>
          <p:nvPr userDrawn="1"/>
        </p:nvPicPr>
        <p:blipFill>
          <a:blip r:embed="rId2"/>
          <a:srcRect/>
          <a:stretch/>
        </p:blipFill>
        <p:spPr>
          <a:xfrm>
            <a:off x="10337618" y="463076"/>
            <a:ext cx="1436076" cy="807398"/>
          </a:xfrm>
          <a:prstGeom prst="rect">
            <a:avLst/>
          </a:prstGeom>
        </p:spPr>
      </p:pic>
      <p:sp>
        <p:nvSpPr>
          <p:cNvPr id="13" name="Otsikko 1">
            <a:extLst>
              <a:ext uri="{FF2B5EF4-FFF2-40B4-BE49-F238E27FC236}">
                <a16:creationId xmlns:a16="http://schemas.microsoft.com/office/drawing/2014/main" id="{376FDE77-FF2D-1E4D-9CBC-70873D484A72}"/>
              </a:ext>
            </a:extLst>
          </p:cNvPr>
          <p:cNvSpPr>
            <a:spLocks noGrp="1"/>
          </p:cNvSpPr>
          <p:nvPr>
            <p:ph type="title"/>
          </p:nvPr>
        </p:nvSpPr>
        <p:spPr>
          <a:xfrm>
            <a:off x="598192" y="463076"/>
            <a:ext cx="7867059" cy="1325563"/>
          </a:xfrm>
        </p:spPr>
        <p:txBody>
          <a:bodyPr/>
          <a:lstStyle>
            <a:lvl1pPr>
              <a:defRPr baseline="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CED81C0-9BB6-7140-B9B9-BE834AC992FC}"/>
              </a:ext>
            </a:extLst>
          </p:cNvPr>
          <p:cNvSpPr>
            <a:spLocks noGrp="1"/>
          </p:cNvSpPr>
          <p:nvPr>
            <p:ph type="body" sz="half" idx="2"/>
          </p:nvPr>
        </p:nvSpPr>
        <p:spPr>
          <a:xfrm>
            <a:off x="598192" y="1896711"/>
            <a:ext cx="701795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0998F24B-7C28-F940-AE45-2866F71A5EA8}"/>
              </a:ext>
            </a:extLst>
          </p:cNvPr>
          <p:cNvSpPr>
            <a:spLocks noGrp="1"/>
          </p:cNvSpPr>
          <p:nvPr>
            <p:ph type="body" sz="half" idx="10"/>
          </p:nvPr>
        </p:nvSpPr>
        <p:spPr>
          <a:xfrm>
            <a:off x="598192" y="2341333"/>
            <a:ext cx="6045676"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7" name="Kuva 6">
            <a:extLst>
              <a:ext uri="{FF2B5EF4-FFF2-40B4-BE49-F238E27FC236}">
                <a16:creationId xmlns:a16="http://schemas.microsoft.com/office/drawing/2014/main" id="{5A3B5081-6ECB-D344-90F2-E8E425828866}"/>
              </a:ext>
            </a:extLst>
          </p:cNvPr>
          <p:cNvPicPr>
            <a:picLocks noChangeAspect="1"/>
          </p:cNvPicPr>
          <p:nvPr userDrawn="1"/>
        </p:nvPicPr>
        <p:blipFill>
          <a:blip r:embed="rId3"/>
          <a:stretch>
            <a:fillRect/>
          </a:stretch>
        </p:blipFill>
        <p:spPr>
          <a:xfrm>
            <a:off x="6096000" y="1437105"/>
            <a:ext cx="6738408" cy="5118925"/>
          </a:xfrm>
          <a:prstGeom prst="rect">
            <a:avLst/>
          </a:prstGeom>
        </p:spPr>
      </p:pic>
    </p:spTree>
    <p:extLst>
      <p:ext uri="{BB962C8B-B14F-4D97-AF65-F5344CB8AC3E}">
        <p14:creationId xmlns:p14="http://schemas.microsoft.com/office/powerpoint/2010/main" val="33811517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itus + teksti_8">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384725" y="536631"/>
            <a:ext cx="1436076" cy="807399"/>
          </a:xfrm>
          <a:prstGeom prst="rect">
            <a:avLst/>
          </a:prstGeom>
        </p:spPr>
      </p:pic>
      <p:sp>
        <p:nvSpPr>
          <p:cNvPr id="13" name="Otsikko 1">
            <a:extLst>
              <a:ext uri="{FF2B5EF4-FFF2-40B4-BE49-F238E27FC236}">
                <a16:creationId xmlns:a16="http://schemas.microsoft.com/office/drawing/2014/main" id="{24B02254-CFBD-434E-A423-03E88E9726E0}"/>
              </a:ext>
            </a:extLst>
          </p:cNvPr>
          <p:cNvSpPr>
            <a:spLocks noGrp="1"/>
          </p:cNvSpPr>
          <p:nvPr>
            <p:ph type="title"/>
          </p:nvPr>
        </p:nvSpPr>
        <p:spPr>
          <a:xfrm>
            <a:off x="3940216" y="536631"/>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80155B0-1DD9-4144-A247-832C3588D8B0}"/>
              </a:ext>
            </a:extLst>
          </p:cNvPr>
          <p:cNvSpPr>
            <a:spLocks noGrp="1"/>
          </p:cNvSpPr>
          <p:nvPr>
            <p:ph type="body" sz="half" idx="2"/>
          </p:nvPr>
        </p:nvSpPr>
        <p:spPr>
          <a:xfrm>
            <a:off x="3940216" y="1970266"/>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4F1A6C9B-A7A2-F34E-B403-9A0CB12BE1B5}"/>
              </a:ext>
            </a:extLst>
          </p:cNvPr>
          <p:cNvSpPr>
            <a:spLocks noGrp="1"/>
          </p:cNvSpPr>
          <p:nvPr>
            <p:ph type="body" sz="half" idx="10"/>
          </p:nvPr>
        </p:nvSpPr>
        <p:spPr>
          <a:xfrm>
            <a:off x="3940216" y="2414888"/>
            <a:ext cx="7867060"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Kuva 2" descr="Kuva, joka sisältää kohteen objekti, sisä, istuminen, pieni&#10;&#10;Kuvaus luotu automaattisesti">
            <a:extLst>
              <a:ext uri="{FF2B5EF4-FFF2-40B4-BE49-F238E27FC236}">
                <a16:creationId xmlns:a16="http://schemas.microsoft.com/office/drawing/2014/main" id="{48F66169-9F1C-E74D-8621-5FC83881C7FE}"/>
              </a:ext>
            </a:extLst>
          </p:cNvPr>
          <p:cNvPicPr>
            <a:picLocks noChangeAspect="1"/>
          </p:cNvPicPr>
          <p:nvPr userDrawn="1"/>
        </p:nvPicPr>
        <p:blipFill>
          <a:blip r:embed="rId3"/>
          <a:stretch>
            <a:fillRect/>
          </a:stretch>
        </p:blipFill>
        <p:spPr>
          <a:xfrm>
            <a:off x="381938" y="819094"/>
            <a:ext cx="3558278" cy="6038906"/>
          </a:xfrm>
          <a:prstGeom prst="rect">
            <a:avLst/>
          </a:prstGeom>
        </p:spPr>
      </p:pic>
    </p:spTree>
    <p:extLst>
      <p:ext uri="{BB962C8B-B14F-4D97-AF65-F5344CB8AC3E}">
        <p14:creationId xmlns:p14="http://schemas.microsoft.com/office/powerpoint/2010/main" val="3084221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itus + teksti_9">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384725" y="536631"/>
            <a:ext cx="1436076" cy="807399"/>
          </a:xfrm>
          <a:prstGeom prst="rect">
            <a:avLst/>
          </a:prstGeom>
        </p:spPr>
      </p:pic>
      <p:sp>
        <p:nvSpPr>
          <p:cNvPr id="13" name="Otsikko 1">
            <a:extLst>
              <a:ext uri="{FF2B5EF4-FFF2-40B4-BE49-F238E27FC236}">
                <a16:creationId xmlns:a16="http://schemas.microsoft.com/office/drawing/2014/main" id="{277352B8-B7E4-1243-8379-66D64109A1BF}"/>
              </a:ext>
            </a:extLst>
          </p:cNvPr>
          <p:cNvSpPr>
            <a:spLocks noGrp="1"/>
          </p:cNvSpPr>
          <p:nvPr>
            <p:ph type="title"/>
          </p:nvPr>
        </p:nvSpPr>
        <p:spPr>
          <a:xfrm>
            <a:off x="3940216" y="536631"/>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F959CEA1-8317-1140-A666-F77B909855E0}"/>
              </a:ext>
            </a:extLst>
          </p:cNvPr>
          <p:cNvSpPr>
            <a:spLocks noGrp="1"/>
          </p:cNvSpPr>
          <p:nvPr>
            <p:ph type="body" sz="half" idx="2"/>
          </p:nvPr>
        </p:nvSpPr>
        <p:spPr>
          <a:xfrm>
            <a:off x="3940216" y="1970266"/>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D6FE897E-CBFC-2049-AB76-4FC8B5BA6462}"/>
              </a:ext>
            </a:extLst>
          </p:cNvPr>
          <p:cNvSpPr>
            <a:spLocks noGrp="1"/>
          </p:cNvSpPr>
          <p:nvPr>
            <p:ph type="body" sz="half" idx="10"/>
          </p:nvPr>
        </p:nvSpPr>
        <p:spPr>
          <a:xfrm>
            <a:off x="3940216" y="2414888"/>
            <a:ext cx="7867060"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Kuva 2" descr="Kuva, joka sisältää kohteen nainen, paita&#10;&#10;Kuvaus luotu automaattisesti">
            <a:extLst>
              <a:ext uri="{FF2B5EF4-FFF2-40B4-BE49-F238E27FC236}">
                <a16:creationId xmlns:a16="http://schemas.microsoft.com/office/drawing/2014/main" id="{1D5EC2A1-D840-984F-BFAF-D24A94760103}"/>
              </a:ext>
            </a:extLst>
          </p:cNvPr>
          <p:cNvPicPr>
            <a:picLocks noChangeAspect="1"/>
          </p:cNvPicPr>
          <p:nvPr userDrawn="1"/>
        </p:nvPicPr>
        <p:blipFill>
          <a:blip r:embed="rId3"/>
          <a:stretch>
            <a:fillRect/>
          </a:stretch>
        </p:blipFill>
        <p:spPr>
          <a:xfrm>
            <a:off x="1290394" y="787078"/>
            <a:ext cx="2499351" cy="5984111"/>
          </a:xfrm>
          <a:prstGeom prst="rect">
            <a:avLst/>
          </a:prstGeom>
        </p:spPr>
      </p:pic>
    </p:spTree>
    <p:extLst>
      <p:ext uri="{BB962C8B-B14F-4D97-AF65-F5344CB8AC3E}">
        <p14:creationId xmlns:p14="http://schemas.microsoft.com/office/powerpoint/2010/main" val="992179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alokuvasivu + logo">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0998BDE-D27C-C047-A59E-569A7CD2F8AF}"/>
              </a:ext>
            </a:extLst>
          </p:cNvPr>
          <p:cNvPicPr>
            <a:picLocks noChangeAspect="1"/>
          </p:cNvPicPr>
          <p:nvPr userDrawn="1"/>
        </p:nvPicPr>
        <p:blipFill rotWithShape="1">
          <a:blip r:embed="rId2"/>
          <a:srcRect b="15320"/>
          <a:stretch/>
        </p:blipFill>
        <p:spPr>
          <a:xfrm>
            <a:off x="0" y="0"/>
            <a:ext cx="12192000" cy="6858000"/>
          </a:xfrm>
          <a:prstGeom prst="rect">
            <a:avLst/>
          </a:prstGeom>
        </p:spPr>
      </p:pic>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3"/>
          <a:stretch>
            <a:fillRect/>
          </a:stretch>
        </p:blipFill>
        <p:spPr>
          <a:xfrm>
            <a:off x="384725" y="536631"/>
            <a:ext cx="1436076" cy="807399"/>
          </a:xfrm>
          <a:prstGeom prst="rect">
            <a:avLst/>
          </a:prstGeom>
        </p:spPr>
      </p:pic>
    </p:spTree>
    <p:extLst>
      <p:ext uri="{BB962C8B-B14F-4D97-AF65-F5344CB8AC3E}">
        <p14:creationId xmlns:p14="http://schemas.microsoft.com/office/powerpoint/2010/main" val="4169243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i + logot">
    <p:spTree>
      <p:nvGrpSpPr>
        <p:cNvPr id="1" name=""/>
        <p:cNvGrpSpPr/>
        <p:nvPr/>
      </p:nvGrpSpPr>
      <p:grpSpPr>
        <a:xfrm>
          <a:off x="0" y="0"/>
          <a:ext cx="0" cy="0"/>
          <a:chOff x="0" y="0"/>
          <a:chExt cx="0" cy="0"/>
        </a:xfrm>
      </p:grpSpPr>
      <p:grpSp>
        <p:nvGrpSpPr>
          <p:cNvPr id="2" name="Ryhmä 1">
            <a:extLst>
              <a:ext uri="{FF2B5EF4-FFF2-40B4-BE49-F238E27FC236}">
                <a16:creationId xmlns:a16="http://schemas.microsoft.com/office/drawing/2014/main" id="{7B81C1A5-F9E1-9146-A00F-259962DC76FB}"/>
              </a:ext>
            </a:extLst>
          </p:cNvPr>
          <p:cNvGrpSpPr/>
          <p:nvPr userDrawn="1"/>
        </p:nvGrpSpPr>
        <p:grpSpPr>
          <a:xfrm>
            <a:off x="995184" y="5729445"/>
            <a:ext cx="10079246" cy="946101"/>
            <a:chOff x="995184" y="5729445"/>
            <a:chExt cx="10079246" cy="946101"/>
          </a:xfrm>
        </p:grpSpPr>
        <p:pic>
          <p:nvPicPr>
            <p:cNvPr id="20" name="Kuva 19">
              <a:extLst>
                <a:ext uri="{FF2B5EF4-FFF2-40B4-BE49-F238E27FC236}">
                  <a16:creationId xmlns:a16="http://schemas.microsoft.com/office/drawing/2014/main" id="{8096F9BE-F6AD-AB4C-8883-B5F788908CF1}"/>
                </a:ext>
              </a:extLst>
            </p:cNvPr>
            <p:cNvPicPr>
              <a:picLocks noChangeAspect="1"/>
            </p:cNvPicPr>
            <p:nvPr userDrawn="1"/>
          </p:nvPicPr>
          <p:blipFill>
            <a:blip r:embed="rId2"/>
            <a:stretch>
              <a:fillRect/>
            </a:stretch>
          </p:blipFill>
          <p:spPr>
            <a:xfrm>
              <a:off x="3052077" y="6085483"/>
              <a:ext cx="1852045" cy="373396"/>
            </a:xfrm>
            <a:prstGeom prst="rect">
              <a:avLst/>
            </a:prstGeom>
          </p:spPr>
        </p:pic>
        <p:pic>
          <p:nvPicPr>
            <p:cNvPr id="22" name="Kuva 21" descr="Kuva, joka sisältää kohteen kello, merkki&#10;&#10;Kuvaus luotu automaattisesti">
              <a:extLst>
                <a:ext uri="{FF2B5EF4-FFF2-40B4-BE49-F238E27FC236}">
                  <a16:creationId xmlns:a16="http://schemas.microsoft.com/office/drawing/2014/main" id="{6447C79A-4811-314A-BC7D-E2046FB7D279}"/>
                </a:ext>
              </a:extLst>
            </p:cNvPr>
            <p:cNvPicPr>
              <a:picLocks noChangeAspect="1"/>
            </p:cNvPicPr>
            <p:nvPr userDrawn="1"/>
          </p:nvPicPr>
          <p:blipFill>
            <a:blip r:embed="rId3"/>
            <a:stretch>
              <a:fillRect/>
            </a:stretch>
          </p:blipFill>
          <p:spPr>
            <a:xfrm>
              <a:off x="5504241" y="5981873"/>
              <a:ext cx="2379363" cy="508067"/>
            </a:xfrm>
            <a:prstGeom prst="rect">
              <a:avLst/>
            </a:prstGeom>
          </p:spPr>
        </p:pic>
        <p:pic>
          <p:nvPicPr>
            <p:cNvPr id="24" name="Kuva 23" descr="Kuva, joka sisältää kohteen piirtäminen&#10;&#10;Kuvaus luotu automaattisesti">
              <a:extLst>
                <a:ext uri="{FF2B5EF4-FFF2-40B4-BE49-F238E27FC236}">
                  <a16:creationId xmlns:a16="http://schemas.microsoft.com/office/drawing/2014/main" id="{77A04B28-18F1-2742-BEF9-FD72EF5504C5}"/>
                </a:ext>
              </a:extLst>
            </p:cNvPr>
            <p:cNvPicPr>
              <a:picLocks noChangeAspect="1"/>
            </p:cNvPicPr>
            <p:nvPr userDrawn="1"/>
          </p:nvPicPr>
          <p:blipFill>
            <a:blip r:embed="rId4"/>
            <a:stretch>
              <a:fillRect/>
            </a:stretch>
          </p:blipFill>
          <p:spPr>
            <a:xfrm>
              <a:off x="10010404" y="5856322"/>
              <a:ext cx="1064026" cy="751962"/>
            </a:xfrm>
            <a:prstGeom prst="rect">
              <a:avLst/>
            </a:prstGeom>
          </p:spPr>
        </p:pic>
        <p:pic>
          <p:nvPicPr>
            <p:cNvPr id="26" name="Kuva 25">
              <a:extLst>
                <a:ext uri="{FF2B5EF4-FFF2-40B4-BE49-F238E27FC236}">
                  <a16:creationId xmlns:a16="http://schemas.microsoft.com/office/drawing/2014/main" id="{67870448-0C4A-4147-BA37-9C6A647C351C}"/>
                </a:ext>
              </a:extLst>
            </p:cNvPr>
            <p:cNvPicPr>
              <a:picLocks noChangeAspect="1"/>
            </p:cNvPicPr>
            <p:nvPr userDrawn="1"/>
          </p:nvPicPr>
          <p:blipFill>
            <a:blip r:embed="rId5"/>
            <a:srcRect/>
            <a:stretch/>
          </p:blipFill>
          <p:spPr>
            <a:xfrm>
              <a:off x="8475678" y="5868815"/>
              <a:ext cx="780280" cy="806731"/>
            </a:xfrm>
            <a:prstGeom prst="rect">
              <a:avLst/>
            </a:prstGeom>
          </p:spPr>
        </p:pic>
        <p:pic>
          <p:nvPicPr>
            <p:cNvPr id="10" name="Kuva 9">
              <a:extLst>
                <a:ext uri="{FF2B5EF4-FFF2-40B4-BE49-F238E27FC236}">
                  <a16:creationId xmlns:a16="http://schemas.microsoft.com/office/drawing/2014/main" id="{76DA66CF-51B8-234F-B982-F71E7959357C}"/>
                </a:ext>
              </a:extLst>
            </p:cNvPr>
            <p:cNvPicPr>
              <a:picLocks noChangeAspect="1"/>
            </p:cNvPicPr>
            <p:nvPr userDrawn="1"/>
          </p:nvPicPr>
          <p:blipFill>
            <a:blip r:embed="rId6"/>
            <a:srcRect/>
            <a:stretch/>
          </p:blipFill>
          <p:spPr>
            <a:xfrm>
              <a:off x="995184" y="5729445"/>
              <a:ext cx="1436076" cy="807398"/>
            </a:xfrm>
            <a:prstGeom prst="rect">
              <a:avLst/>
            </a:prstGeom>
          </p:spPr>
        </p:pic>
      </p:grpSp>
      <p:sp>
        <p:nvSpPr>
          <p:cNvPr id="14" name="Otsikko 1">
            <a:extLst>
              <a:ext uri="{FF2B5EF4-FFF2-40B4-BE49-F238E27FC236}">
                <a16:creationId xmlns:a16="http://schemas.microsoft.com/office/drawing/2014/main" id="{A463D934-68BF-934D-893A-B7699F8CF523}"/>
              </a:ext>
            </a:extLst>
          </p:cNvPr>
          <p:cNvSpPr>
            <a:spLocks noGrp="1"/>
          </p:cNvSpPr>
          <p:nvPr>
            <p:ph type="title"/>
          </p:nvPr>
        </p:nvSpPr>
        <p:spPr>
          <a:xfrm>
            <a:off x="839788" y="457200"/>
            <a:ext cx="7204617" cy="1279003"/>
          </a:xfrm>
        </p:spPr>
        <p:txBody>
          <a:bodyPr anchor="b"/>
          <a:lstStyle>
            <a:lvl1pPr>
              <a:defRPr sz="320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5" name="Tekstin paikkamerkki 3">
            <a:extLst>
              <a:ext uri="{FF2B5EF4-FFF2-40B4-BE49-F238E27FC236}">
                <a16:creationId xmlns:a16="http://schemas.microsoft.com/office/drawing/2014/main" id="{F66894EF-6FF4-794E-9BB1-6FA16FBE7C38}"/>
              </a:ext>
            </a:extLst>
          </p:cNvPr>
          <p:cNvSpPr>
            <a:spLocks noGrp="1"/>
          </p:cNvSpPr>
          <p:nvPr>
            <p:ph type="body" sz="half" idx="2"/>
          </p:nvPr>
        </p:nvSpPr>
        <p:spPr>
          <a:xfrm>
            <a:off x="839788" y="2025570"/>
            <a:ext cx="10234642" cy="3229336"/>
          </a:xfrm>
        </p:spPr>
        <p:txBody>
          <a:bodyPr/>
          <a:lstStyle>
            <a:lvl1pPr marL="0" indent="0">
              <a:buNone/>
              <a:defRPr sz="1600">
                <a:solidFill>
                  <a:srgbClr val="526F6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249777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kakansi + logot">
    <p:spTree>
      <p:nvGrpSpPr>
        <p:cNvPr id="1" name=""/>
        <p:cNvGrpSpPr/>
        <p:nvPr/>
      </p:nvGrpSpPr>
      <p:grpSpPr>
        <a:xfrm>
          <a:off x="0" y="0"/>
          <a:ext cx="0" cy="0"/>
          <a:chOff x="0" y="0"/>
          <a:chExt cx="0" cy="0"/>
        </a:xfrm>
      </p:grpSpPr>
      <p:sp>
        <p:nvSpPr>
          <p:cNvPr id="27" name="Suorakulmio 26">
            <a:extLst>
              <a:ext uri="{FF2B5EF4-FFF2-40B4-BE49-F238E27FC236}">
                <a16:creationId xmlns:a16="http://schemas.microsoft.com/office/drawing/2014/main" id="{52C02C5F-8B6C-734F-B43B-901D5C5374F3}"/>
              </a:ext>
            </a:extLst>
          </p:cNvPr>
          <p:cNvSpPr/>
          <p:nvPr userDrawn="1"/>
        </p:nvSpPr>
        <p:spPr>
          <a:xfrm>
            <a:off x="0" y="0"/>
            <a:ext cx="12192000" cy="5545015"/>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 name="Ryhmä 1">
            <a:extLst>
              <a:ext uri="{FF2B5EF4-FFF2-40B4-BE49-F238E27FC236}">
                <a16:creationId xmlns:a16="http://schemas.microsoft.com/office/drawing/2014/main" id="{7B81C1A5-F9E1-9146-A00F-259962DC76FB}"/>
              </a:ext>
            </a:extLst>
          </p:cNvPr>
          <p:cNvGrpSpPr/>
          <p:nvPr userDrawn="1"/>
        </p:nvGrpSpPr>
        <p:grpSpPr>
          <a:xfrm>
            <a:off x="995184" y="5729445"/>
            <a:ext cx="10079246" cy="946101"/>
            <a:chOff x="995184" y="5729445"/>
            <a:chExt cx="10079246" cy="946101"/>
          </a:xfrm>
        </p:grpSpPr>
        <p:pic>
          <p:nvPicPr>
            <p:cNvPr id="20" name="Kuva 19">
              <a:extLst>
                <a:ext uri="{FF2B5EF4-FFF2-40B4-BE49-F238E27FC236}">
                  <a16:creationId xmlns:a16="http://schemas.microsoft.com/office/drawing/2014/main" id="{8096F9BE-F6AD-AB4C-8883-B5F788908CF1}"/>
                </a:ext>
              </a:extLst>
            </p:cNvPr>
            <p:cNvPicPr>
              <a:picLocks noChangeAspect="1"/>
            </p:cNvPicPr>
            <p:nvPr userDrawn="1"/>
          </p:nvPicPr>
          <p:blipFill>
            <a:blip r:embed="rId2"/>
            <a:stretch>
              <a:fillRect/>
            </a:stretch>
          </p:blipFill>
          <p:spPr>
            <a:xfrm>
              <a:off x="3052077" y="6085483"/>
              <a:ext cx="1852045" cy="373396"/>
            </a:xfrm>
            <a:prstGeom prst="rect">
              <a:avLst/>
            </a:prstGeom>
          </p:spPr>
        </p:pic>
        <p:pic>
          <p:nvPicPr>
            <p:cNvPr id="22" name="Kuva 21" descr="Kuva, joka sisältää kohteen kello, merkki&#10;&#10;Kuvaus luotu automaattisesti">
              <a:extLst>
                <a:ext uri="{FF2B5EF4-FFF2-40B4-BE49-F238E27FC236}">
                  <a16:creationId xmlns:a16="http://schemas.microsoft.com/office/drawing/2014/main" id="{6447C79A-4811-314A-BC7D-E2046FB7D279}"/>
                </a:ext>
              </a:extLst>
            </p:cNvPr>
            <p:cNvPicPr>
              <a:picLocks noChangeAspect="1"/>
            </p:cNvPicPr>
            <p:nvPr userDrawn="1"/>
          </p:nvPicPr>
          <p:blipFill>
            <a:blip r:embed="rId3"/>
            <a:stretch>
              <a:fillRect/>
            </a:stretch>
          </p:blipFill>
          <p:spPr>
            <a:xfrm>
              <a:off x="5504241" y="5981873"/>
              <a:ext cx="2379363" cy="508067"/>
            </a:xfrm>
            <a:prstGeom prst="rect">
              <a:avLst/>
            </a:prstGeom>
          </p:spPr>
        </p:pic>
        <p:pic>
          <p:nvPicPr>
            <p:cNvPr id="24" name="Kuva 23" descr="Kuva, joka sisältää kohteen piirtäminen&#10;&#10;Kuvaus luotu automaattisesti">
              <a:extLst>
                <a:ext uri="{FF2B5EF4-FFF2-40B4-BE49-F238E27FC236}">
                  <a16:creationId xmlns:a16="http://schemas.microsoft.com/office/drawing/2014/main" id="{77A04B28-18F1-2742-BEF9-FD72EF5504C5}"/>
                </a:ext>
              </a:extLst>
            </p:cNvPr>
            <p:cNvPicPr>
              <a:picLocks noChangeAspect="1"/>
            </p:cNvPicPr>
            <p:nvPr userDrawn="1"/>
          </p:nvPicPr>
          <p:blipFill>
            <a:blip r:embed="rId4"/>
            <a:stretch>
              <a:fillRect/>
            </a:stretch>
          </p:blipFill>
          <p:spPr>
            <a:xfrm>
              <a:off x="10010404" y="5856322"/>
              <a:ext cx="1064026" cy="751962"/>
            </a:xfrm>
            <a:prstGeom prst="rect">
              <a:avLst/>
            </a:prstGeom>
          </p:spPr>
        </p:pic>
        <p:pic>
          <p:nvPicPr>
            <p:cNvPr id="26" name="Kuva 25">
              <a:extLst>
                <a:ext uri="{FF2B5EF4-FFF2-40B4-BE49-F238E27FC236}">
                  <a16:creationId xmlns:a16="http://schemas.microsoft.com/office/drawing/2014/main" id="{67870448-0C4A-4147-BA37-9C6A647C351C}"/>
                </a:ext>
              </a:extLst>
            </p:cNvPr>
            <p:cNvPicPr>
              <a:picLocks noChangeAspect="1"/>
            </p:cNvPicPr>
            <p:nvPr userDrawn="1"/>
          </p:nvPicPr>
          <p:blipFill>
            <a:blip r:embed="rId5"/>
            <a:srcRect/>
            <a:stretch/>
          </p:blipFill>
          <p:spPr>
            <a:xfrm>
              <a:off x="8475678" y="5868815"/>
              <a:ext cx="780280" cy="806731"/>
            </a:xfrm>
            <a:prstGeom prst="rect">
              <a:avLst/>
            </a:prstGeom>
          </p:spPr>
        </p:pic>
        <p:pic>
          <p:nvPicPr>
            <p:cNvPr id="10" name="Kuva 9">
              <a:extLst>
                <a:ext uri="{FF2B5EF4-FFF2-40B4-BE49-F238E27FC236}">
                  <a16:creationId xmlns:a16="http://schemas.microsoft.com/office/drawing/2014/main" id="{76DA66CF-51B8-234F-B982-F71E7959357C}"/>
                </a:ext>
              </a:extLst>
            </p:cNvPr>
            <p:cNvPicPr>
              <a:picLocks noChangeAspect="1"/>
            </p:cNvPicPr>
            <p:nvPr userDrawn="1"/>
          </p:nvPicPr>
          <p:blipFill>
            <a:blip r:embed="rId6"/>
            <a:srcRect/>
            <a:stretch/>
          </p:blipFill>
          <p:spPr>
            <a:xfrm>
              <a:off x="995184" y="5729445"/>
              <a:ext cx="1436076" cy="807398"/>
            </a:xfrm>
            <a:prstGeom prst="rect">
              <a:avLst/>
            </a:prstGeom>
          </p:spPr>
        </p:pic>
      </p:grpSp>
      <p:sp>
        <p:nvSpPr>
          <p:cNvPr id="12" name="Alaotsikko 2">
            <a:extLst>
              <a:ext uri="{FF2B5EF4-FFF2-40B4-BE49-F238E27FC236}">
                <a16:creationId xmlns:a16="http://schemas.microsoft.com/office/drawing/2014/main" id="{CBEADAB8-AEA5-BE44-A132-BC74D319CB2D}"/>
              </a:ext>
            </a:extLst>
          </p:cNvPr>
          <p:cNvSpPr>
            <a:spLocks noGrp="1"/>
          </p:cNvSpPr>
          <p:nvPr>
            <p:ph type="subTitle" idx="1"/>
          </p:nvPr>
        </p:nvSpPr>
        <p:spPr>
          <a:xfrm>
            <a:off x="1524000" y="2772507"/>
            <a:ext cx="9144000" cy="492353"/>
          </a:xfrm>
        </p:spPr>
        <p:txBody>
          <a:bodyPr>
            <a:noAutofit/>
          </a:bodyPr>
          <a:lstStyle>
            <a:lvl1pPr marL="0" indent="0" algn="ctr">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Tree>
    <p:extLst>
      <p:ext uri="{BB962C8B-B14F-4D97-AF65-F5344CB8AC3E}">
        <p14:creationId xmlns:p14="http://schemas.microsoft.com/office/powerpoint/2010/main" val="1554713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_1">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425D258B-352A-6548-997B-6947750D3F55}"/>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Kuva 16" descr="Kuva, joka sisältää kohteen piirtäminen&#10;&#10;Kuvaus luotu automaattisesti">
            <a:extLst>
              <a:ext uri="{FF2B5EF4-FFF2-40B4-BE49-F238E27FC236}">
                <a16:creationId xmlns:a16="http://schemas.microsoft.com/office/drawing/2014/main" id="{2D56116D-B0E3-7A40-B95A-F3AB8148154F}"/>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20" name="Otsikko 1">
            <a:extLst>
              <a:ext uri="{FF2B5EF4-FFF2-40B4-BE49-F238E27FC236}">
                <a16:creationId xmlns:a16="http://schemas.microsoft.com/office/drawing/2014/main" id="{C0881862-BEDE-524E-A1B9-0FD611CA39AE}"/>
              </a:ext>
            </a:extLst>
          </p:cNvPr>
          <p:cNvSpPr>
            <a:spLocks noGrp="1"/>
          </p:cNvSpPr>
          <p:nvPr>
            <p:ph type="title"/>
          </p:nvPr>
        </p:nvSpPr>
        <p:spPr>
          <a:xfrm>
            <a:off x="598192" y="463076"/>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21" name="Tekstin paikkamerkki 3">
            <a:extLst>
              <a:ext uri="{FF2B5EF4-FFF2-40B4-BE49-F238E27FC236}">
                <a16:creationId xmlns:a16="http://schemas.microsoft.com/office/drawing/2014/main" id="{B1D5C6DF-E179-744C-80F8-02E832880F14}"/>
              </a:ext>
            </a:extLst>
          </p:cNvPr>
          <p:cNvSpPr>
            <a:spLocks noGrp="1"/>
          </p:cNvSpPr>
          <p:nvPr>
            <p:ph type="body" sz="half" idx="2"/>
          </p:nvPr>
        </p:nvSpPr>
        <p:spPr>
          <a:xfrm>
            <a:off x="598192" y="1896711"/>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2" name="Tekstin paikkamerkki 3">
            <a:extLst>
              <a:ext uri="{FF2B5EF4-FFF2-40B4-BE49-F238E27FC236}">
                <a16:creationId xmlns:a16="http://schemas.microsoft.com/office/drawing/2014/main" id="{DD487EFE-BC85-9446-81BF-84406638F9D9}"/>
              </a:ext>
            </a:extLst>
          </p:cNvPr>
          <p:cNvSpPr>
            <a:spLocks noGrp="1"/>
          </p:cNvSpPr>
          <p:nvPr>
            <p:ph type="body" sz="half" idx="10"/>
          </p:nvPr>
        </p:nvSpPr>
        <p:spPr>
          <a:xfrm>
            <a:off x="598192" y="2341333"/>
            <a:ext cx="9739426"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108875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_2">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2D56116D-B0E3-7A40-B95A-F3AB8148154F}"/>
              </a:ext>
            </a:extLst>
          </p:cNvPr>
          <p:cNvPicPr>
            <a:picLocks noChangeAspect="1"/>
          </p:cNvPicPr>
          <p:nvPr userDrawn="1"/>
        </p:nvPicPr>
        <p:blipFill>
          <a:blip r:embed="rId2"/>
          <a:srcRect/>
          <a:stretch/>
        </p:blipFill>
        <p:spPr>
          <a:xfrm>
            <a:off x="10337618" y="463076"/>
            <a:ext cx="1436076" cy="807398"/>
          </a:xfrm>
          <a:prstGeom prst="rect">
            <a:avLst/>
          </a:prstGeom>
        </p:spPr>
      </p:pic>
      <p:sp>
        <p:nvSpPr>
          <p:cNvPr id="7" name="Otsikko 1">
            <a:extLst>
              <a:ext uri="{FF2B5EF4-FFF2-40B4-BE49-F238E27FC236}">
                <a16:creationId xmlns:a16="http://schemas.microsoft.com/office/drawing/2014/main" id="{07E9FB09-D934-9947-94EC-E4A08A988C29}"/>
              </a:ext>
            </a:extLst>
          </p:cNvPr>
          <p:cNvSpPr>
            <a:spLocks noGrp="1"/>
          </p:cNvSpPr>
          <p:nvPr>
            <p:ph type="title"/>
          </p:nvPr>
        </p:nvSpPr>
        <p:spPr>
          <a:xfrm>
            <a:off x="598192" y="463076"/>
            <a:ext cx="7867059" cy="1325563"/>
          </a:xfrm>
        </p:spPr>
        <p:txBody>
          <a:bodyPr/>
          <a:lstStyle>
            <a:lvl1pPr>
              <a:defRPr baseline="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8" name="Tekstin paikkamerkki 3">
            <a:extLst>
              <a:ext uri="{FF2B5EF4-FFF2-40B4-BE49-F238E27FC236}">
                <a16:creationId xmlns:a16="http://schemas.microsoft.com/office/drawing/2014/main" id="{9403254A-557A-824E-A0FA-66DAAC74B70C}"/>
              </a:ext>
            </a:extLst>
          </p:cNvPr>
          <p:cNvSpPr>
            <a:spLocks noGrp="1"/>
          </p:cNvSpPr>
          <p:nvPr>
            <p:ph type="body" sz="half" idx="2"/>
          </p:nvPr>
        </p:nvSpPr>
        <p:spPr>
          <a:xfrm>
            <a:off x="598192" y="1896711"/>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526F6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9" name="Tekstin paikkamerkki 3">
            <a:extLst>
              <a:ext uri="{FF2B5EF4-FFF2-40B4-BE49-F238E27FC236}">
                <a16:creationId xmlns:a16="http://schemas.microsoft.com/office/drawing/2014/main" id="{894B20FD-AD5A-4B46-9225-7CB84C26CCEA}"/>
              </a:ext>
            </a:extLst>
          </p:cNvPr>
          <p:cNvSpPr>
            <a:spLocks noGrp="1"/>
          </p:cNvSpPr>
          <p:nvPr>
            <p:ph type="body" sz="half" idx="10"/>
          </p:nvPr>
        </p:nvSpPr>
        <p:spPr>
          <a:xfrm>
            <a:off x="598192" y="2341333"/>
            <a:ext cx="9739426"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385432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 Kaksi luettelo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E9740DBE-5A15-1141-8492-F1E300D0A559}"/>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E87D8F32-3559-4840-85E5-CDA4475327A7}"/>
              </a:ext>
            </a:extLst>
          </p:cNvPr>
          <p:cNvSpPr>
            <a:spLocks noGrp="1"/>
          </p:cNvSpPr>
          <p:nvPr>
            <p:ph type="title"/>
          </p:nvPr>
        </p:nvSpPr>
        <p:spPr>
          <a:xfrm>
            <a:off x="838200" y="365125"/>
            <a:ext cx="8317523" cy="1325563"/>
          </a:xfrm>
        </p:spPr>
        <p:txBody>
          <a:bodyPr/>
          <a:lstStyle>
            <a:lvl1pPr>
              <a:defRPr>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12" name="Kuva 11" descr="Kuva, joka sisältää kohteen piirtäminen&#10;&#10;Kuvaus luotu automaattisesti">
            <a:extLst>
              <a:ext uri="{FF2B5EF4-FFF2-40B4-BE49-F238E27FC236}">
                <a16:creationId xmlns:a16="http://schemas.microsoft.com/office/drawing/2014/main" id="{C393D030-FA10-D243-B21B-302149BEC77B}"/>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Tekstin paikkamerkki 3">
            <a:extLst>
              <a:ext uri="{FF2B5EF4-FFF2-40B4-BE49-F238E27FC236}">
                <a16:creationId xmlns:a16="http://schemas.microsoft.com/office/drawing/2014/main" id="{36A74647-841B-6544-A45C-872BE9F36E79}"/>
              </a:ext>
            </a:extLst>
          </p:cNvPr>
          <p:cNvSpPr>
            <a:spLocks noGrp="1"/>
          </p:cNvSpPr>
          <p:nvPr>
            <p:ph type="body" sz="half" idx="2"/>
          </p:nvPr>
        </p:nvSpPr>
        <p:spPr>
          <a:xfrm>
            <a:off x="838200" y="1930852"/>
            <a:ext cx="4578751" cy="8930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4" name="Tekstin paikkamerkki 3">
            <a:extLst>
              <a:ext uri="{FF2B5EF4-FFF2-40B4-BE49-F238E27FC236}">
                <a16:creationId xmlns:a16="http://schemas.microsoft.com/office/drawing/2014/main" id="{C0C567F8-206B-9F4E-BCEC-916EC5F4ECB6}"/>
              </a:ext>
            </a:extLst>
          </p:cNvPr>
          <p:cNvSpPr>
            <a:spLocks noGrp="1"/>
          </p:cNvSpPr>
          <p:nvPr>
            <p:ph type="body" sz="half" idx="10"/>
          </p:nvPr>
        </p:nvSpPr>
        <p:spPr>
          <a:xfrm>
            <a:off x="838201" y="2823951"/>
            <a:ext cx="4578752" cy="3808073"/>
          </a:xfr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lvl="0"/>
            <a:endParaRPr lang="fi-FI"/>
          </a:p>
        </p:txBody>
      </p:sp>
      <p:sp>
        <p:nvSpPr>
          <p:cNvPr id="15" name="Tekstin paikkamerkki 3">
            <a:extLst>
              <a:ext uri="{FF2B5EF4-FFF2-40B4-BE49-F238E27FC236}">
                <a16:creationId xmlns:a16="http://schemas.microsoft.com/office/drawing/2014/main" id="{7AD2037A-BFBF-D446-BE98-5C0058F271A0}"/>
              </a:ext>
            </a:extLst>
          </p:cNvPr>
          <p:cNvSpPr>
            <a:spLocks noGrp="1"/>
          </p:cNvSpPr>
          <p:nvPr>
            <p:ph type="body" sz="half" idx="11"/>
          </p:nvPr>
        </p:nvSpPr>
        <p:spPr>
          <a:xfrm>
            <a:off x="5655198" y="1930852"/>
            <a:ext cx="4578751" cy="8930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6" name="Tekstin paikkamerkki 3">
            <a:extLst>
              <a:ext uri="{FF2B5EF4-FFF2-40B4-BE49-F238E27FC236}">
                <a16:creationId xmlns:a16="http://schemas.microsoft.com/office/drawing/2014/main" id="{CA51A963-4E03-6A4B-9A07-C2F22B93D2A1}"/>
              </a:ext>
            </a:extLst>
          </p:cNvPr>
          <p:cNvSpPr>
            <a:spLocks noGrp="1"/>
          </p:cNvSpPr>
          <p:nvPr>
            <p:ph type="body" sz="half" idx="12"/>
          </p:nvPr>
        </p:nvSpPr>
        <p:spPr>
          <a:xfrm>
            <a:off x="5655199" y="2823951"/>
            <a:ext cx="4578752" cy="3808073"/>
          </a:xfr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p:txBody>
      </p:sp>
    </p:spTree>
    <p:extLst>
      <p:ext uri="{BB962C8B-B14F-4D97-AF65-F5344CB8AC3E}">
        <p14:creationId xmlns:p14="http://schemas.microsoft.com/office/powerpoint/2010/main" val="364889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64CEEB1C-E9CE-DE4D-B3C7-3CC630E9326B}"/>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n paikkamerkki 3">
            <a:extLst>
              <a:ext uri="{FF2B5EF4-FFF2-40B4-BE49-F238E27FC236}">
                <a16:creationId xmlns:a16="http://schemas.microsoft.com/office/drawing/2014/main" id="{58142AB0-1753-1048-B097-DA8BA804AD38}"/>
              </a:ext>
            </a:extLst>
          </p:cNvPr>
          <p:cNvSpPr>
            <a:spLocks noGrp="1"/>
          </p:cNvSpPr>
          <p:nvPr>
            <p:ph type="body" sz="half" idx="2" hasCustomPrompt="1"/>
          </p:nvPr>
        </p:nvSpPr>
        <p:spPr>
          <a:xfrm>
            <a:off x="838201" y="3521600"/>
            <a:ext cx="1494692" cy="685798"/>
          </a:xfrm>
        </p:spPr>
        <p:txBody>
          <a:bodyPr>
            <a:normAutofit/>
          </a:bodyPr>
          <a:lstStyle>
            <a:lvl1pPr marL="0" indent="0">
              <a:buNone/>
              <a:defRPr sz="1400">
                <a:solidFill>
                  <a:srgbClr val="FCAE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Lähipäivä pvm</a:t>
            </a:r>
          </a:p>
        </p:txBody>
      </p:sp>
      <p:pic>
        <p:nvPicPr>
          <p:cNvPr id="10" name="Kuva 9" descr="Kuva, joka sisältää kohteen piirtäminen&#10;&#10;Kuvaus luotu automaattisesti">
            <a:extLst>
              <a:ext uri="{FF2B5EF4-FFF2-40B4-BE49-F238E27FC236}">
                <a16:creationId xmlns:a16="http://schemas.microsoft.com/office/drawing/2014/main" id="{65F99733-41D7-4D4F-92BB-1F07EA292232}"/>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1" name="Otsikko 1">
            <a:extLst>
              <a:ext uri="{FF2B5EF4-FFF2-40B4-BE49-F238E27FC236}">
                <a16:creationId xmlns:a16="http://schemas.microsoft.com/office/drawing/2014/main" id="{09590E61-6EF1-284D-A876-0A2D2FB0F287}"/>
              </a:ext>
            </a:extLst>
          </p:cNvPr>
          <p:cNvSpPr>
            <a:spLocks noGrp="1"/>
          </p:cNvSpPr>
          <p:nvPr>
            <p:ph type="title"/>
          </p:nvPr>
        </p:nvSpPr>
        <p:spPr>
          <a:xfrm>
            <a:off x="760654" y="377034"/>
            <a:ext cx="8587154" cy="1325563"/>
          </a:xfrm>
        </p:spPr>
        <p:txBody>
          <a:bodyPr/>
          <a:lstStyle>
            <a:lvl1pPr>
              <a:defRPr>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2" name="Tekstin paikkamerkki 3">
            <a:extLst>
              <a:ext uri="{FF2B5EF4-FFF2-40B4-BE49-F238E27FC236}">
                <a16:creationId xmlns:a16="http://schemas.microsoft.com/office/drawing/2014/main" id="{65232F50-AACD-FD4B-AB33-1709D8FC9768}"/>
              </a:ext>
            </a:extLst>
          </p:cNvPr>
          <p:cNvSpPr>
            <a:spLocks noGrp="1"/>
          </p:cNvSpPr>
          <p:nvPr>
            <p:ph type="body" sz="half" idx="10" hasCustomPrompt="1"/>
          </p:nvPr>
        </p:nvSpPr>
        <p:spPr>
          <a:xfrm>
            <a:off x="3543300" y="3521600"/>
            <a:ext cx="1606059" cy="685798"/>
          </a:xfrm>
        </p:spPr>
        <p:txBody>
          <a:bodyPr>
            <a:normAutofit/>
          </a:bodyPr>
          <a:lstStyle>
            <a:lvl1pPr marL="0" indent="0">
              <a:buNone/>
              <a:defRPr sz="1400">
                <a:solidFill>
                  <a:srgbClr val="FCAE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Luontojakso pvm</a:t>
            </a:r>
          </a:p>
        </p:txBody>
      </p:sp>
      <p:sp>
        <p:nvSpPr>
          <p:cNvPr id="13" name="Tekstin paikkamerkki 3">
            <a:extLst>
              <a:ext uri="{FF2B5EF4-FFF2-40B4-BE49-F238E27FC236}">
                <a16:creationId xmlns:a16="http://schemas.microsoft.com/office/drawing/2014/main" id="{A33E342A-4CAD-9348-9E88-1801D536D74A}"/>
              </a:ext>
            </a:extLst>
          </p:cNvPr>
          <p:cNvSpPr>
            <a:spLocks noGrp="1"/>
          </p:cNvSpPr>
          <p:nvPr>
            <p:ph type="body" sz="half" idx="11" hasCustomPrompt="1"/>
          </p:nvPr>
        </p:nvSpPr>
        <p:spPr>
          <a:xfrm>
            <a:off x="6248401" y="3521599"/>
            <a:ext cx="1266092" cy="685799"/>
          </a:xfrm>
        </p:spPr>
        <p:txBody>
          <a:bodyPr>
            <a:normAutofit/>
          </a:bodyPr>
          <a:lstStyle>
            <a:lvl1pPr marL="0" indent="0">
              <a:buNone/>
              <a:defRPr sz="1400">
                <a:solidFill>
                  <a:srgbClr val="FCAE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Lähipäivä pvm</a:t>
            </a:r>
          </a:p>
        </p:txBody>
      </p:sp>
      <p:sp>
        <p:nvSpPr>
          <p:cNvPr id="14" name="Tekstin paikkamerkki 3">
            <a:extLst>
              <a:ext uri="{FF2B5EF4-FFF2-40B4-BE49-F238E27FC236}">
                <a16:creationId xmlns:a16="http://schemas.microsoft.com/office/drawing/2014/main" id="{D7722C50-A0FB-7949-A126-894DACCAB37F}"/>
              </a:ext>
            </a:extLst>
          </p:cNvPr>
          <p:cNvSpPr>
            <a:spLocks noGrp="1"/>
          </p:cNvSpPr>
          <p:nvPr>
            <p:ph type="body" sz="half" idx="12" hasCustomPrompt="1"/>
          </p:nvPr>
        </p:nvSpPr>
        <p:spPr>
          <a:xfrm>
            <a:off x="8953500" y="3521598"/>
            <a:ext cx="1526929" cy="685800"/>
          </a:xfrm>
        </p:spPr>
        <p:txBody>
          <a:bodyPr>
            <a:normAutofit/>
          </a:bodyPr>
          <a:lstStyle>
            <a:lvl1pPr marL="0" indent="0">
              <a:buNone/>
              <a:defRPr sz="1400">
                <a:solidFill>
                  <a:srgbClr val="FCAE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Luontojakso pvm</a:t>
            </a:r>
          </a:p>
        </p:txBody>
      </p:sp>
      <p:cxnSp>
        <p:nvCxnSpPr>
          <p:cNvPr id="18" name="Suora yhdysviiva 17">
            <a:extLst>
              <a:ext uri="{FF2B5EF4-FFF2-40B4-BE49-F238E27FC236}">
                <a16:creationId xmlns:a16="http://schemas.microsoft.com/office/drawing/2014/main" id="{FF6B4B3F-2491-3840-8D90-B3EF42FB5941}"/>
              </a:ext>
            </a:extLst>
          </p:cNvPr>
          <p:cNvCxnSpPr/>
          <p:nvPr userDrawn="1"/>
        </p:nvCxnSpPr>
        <p:spPr>
          <a:xfrm>
            <a:off x="3001108" y="3429000"/>
            <a:ext cx="0" cy="2362201"/>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9" name="Suora yhdysviiva 18">
            <a:extLst>
              <a:ext uri="{FF2B5EF4-FFF2-40B4-BE49-F238E27FC236}">
                <a16:creationId xmlns:a16="http://schemas.microsoft.com/office/drawing/2014/main" id="{D9D62EB4-A5DB-E042-B6F5-252F90F000D7}"/>
              </a:ext>
            </a:extLst>
          </p:cNvPr>
          <p:cNvCxnSpPr/>
          <p:nvPr userDrawn="1"/>
        </p:nvCxnSpPr>
        <p:spPr>
          <a:xfrm>
            <a:off x="5709138" y="3429000"/>
            <a:ext cx="0" cy="2362201"/>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0" name="Suora yhdysviiva 19">
            <a:extLst>
              <a:ext uri="{FF2B5EF4-FFF2-40B4-BE49-F238E27FC236}">
                <a16:creationId xmlns:a16="http://schemas.microsoft.com/office/drawing/2014/main" id="{F295F4EC-B3DC-CD47-9217-A96819250EBD}"/>
              </a:ext>
            </a:extLst>
          </p:cNvPr>
          <p:cNvCxnSpPr/>
          <p:nvPr userDrawn="1"/>
        </p:nvCxnSpPr>
        <p:spPr>
          <a:xfrm>
            <a:off x="8393723" y="3429000"/>
            <a:ext cx="0" cy="2362201"/>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21" name="Tekstin paikkamerkki 3">
            <a:extLst>
              <a:ext uri="{FF2B5EF4-FFF2-40B4-BE49-F238E27FC236}">
                <a16:creationId xmlns:a16="http://schemas.microsoft.com/office/drawing/2014/main" id="{71705800-4711-ED4A-B22F-0EC5911E2166}"/>
              </a:ext>
            </a:extLst>
          </p:cNvPr>
          <p:cNvSpPr>
            <a:spLocks noGrp="1"/>
          </p:cNvSpPr>
          <p:nvPr>
            <p:ph type="body" sz="half" idx="13" hasCustomPrompt="1"/>
          </p:nvPr>
        </p:nvSpPr>
        <p:spPr>
          <a:xfrm>
            <a:off x="838200" y="4197604"/>
            <a:ext cx="1916720" cy="1535724"/>
          </a:xfrm>
        </p:spPr>
        <p:txBody>
          <a:bodyPr>
            <a:normAutofit/>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a:p>
            <a:pPr lvl="0"/>
            <a:r>
              <a:rPr lang="fi-FI"/>
              <a:t>Teksti</a:t>
            </a:r>
          </a:p>
          <a:p>
            <a:pPr lvl="0"/>
            <a:r>
              <a:rPr lang="fi-FI"/>
              <a:t>Teksti</a:t>
            </a:r>
          </a:p>
          <a:p>
            <a:pPr lvl="0"/>
            <a:r>
              <a:rPr lang="fi-FI"/>
              <a:t>Teksti</a:t>
            </a:r>
          </a:p>
          <a:p>
            <a:pPr lvl="0"/>
            <a:r>
              <a:rPr lang="fi-FI"/>
              <a:t>Teksti</a:t>
            </a:r>
          </a:p>
        </p:txBody>
      </p:sp>
      <p:sp>
        <p:nvSpPr>
          <p:cNvPr id="22" name="Tekstin paikkamerkki 3">
            <a:extLst>
              <a:ext uri="{FF2B5EF4-FFF2-40B4-BE49-F238E27FC236}">
                <a16:creationId xmlns:a16="http://schemas.microsoft.com/office/drawing/2014/main" id="{8EA21ADB-07B1-DB47-84D8-015EE6CB90EF}"/>
              </a:ext>
            </a:extLst>
          </p:cNvPr>
          <p:cNvSpPr>
            <a:spLocks noGrp="1"/>
          </p:cNvSpPr>
          <p:nvPr>
            <p:ph type="body" sz="half" idx="14" hasCustomPrompt="1"/>
          </p:nvPr>
        </p:nvSpPr>
        <p:spPr>
          <a:xfrm>
            <a:off x="3546229" y="4209327"/>
            <a:ext cx="1916720" cy="1535724"/>
          </a:xfrm>
        </p:spPr>
        <p:txBody>
          <a:bodyPr>
            <a:normAutofit/>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a:p>
            <a:pPr lvl="0"/>
            <a:r>
              <a:rPr lang="fi-FI"/>
              <a:t>Teksti</a:t>
            </a:r>
          </a:p>
          <a:p>
            <a:pPr lvl="0"/>
            <a:r>
              <a:rPr lang="fi-FI"/>
              <a:t>Teksti</a:t>
            </a:r>
          </a:p>
          <a:p>
            <a:pPr lvl="0"/>
            <a:r>
              <a:rPr lang="fi-FI"/>
              <a:t>Teksti</a:t>
            </a:r>
          </a:p>
          <a:p>
            <a:pPr lvl="0"/>
            <a:r>
              <a:rPr lang="fi-FI"/>
              <a:t>Teksti</a:t>
            </a:r>
          </a:p>
        </p:txBody>
      </p:sp>
      <p:sp>
        <p:nvSpPr>
          <p:cNvPr id="23" name="Tekstin paikkamerkki 3">
            <a:extLst>
              <a:ext uri="{FF2B5EF4-FFF2-40B4-BE49-F238E27FC236}">
                <a16:creationId xmlns:a16="http://schemas.microsoft.com/office/drawing/2014/main" id="{026C5156-BE01-6443-A409-036DD5E4097C}"/>
              </a:ext>
            </a:extLst>
          </p:cNvPr>
          <p:cNvSpPr>
            <a:spLocks noGrp="1"/>
          </p:cNvSpPr>
          <p:nvPr>
            <p:ph type="body" sz="half" idx="15" hasCustomPrompt="1"/>
          </p:nvPr>
        </p:nvSpPr>
        <p:spPr>
          <a:xfrm>
            <a:off x="6248401" y="4197604"/>
            <a:ext cx="1916720" cy="1535724"/>
          </a:xfrm>
        </p:spPr>
        <p:txBody>
          <a:bodyPr>
            <a:normAutofit/>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a:p>
            <a:pPr lvl="0"/>
            <a:r>
              <a:rPr lang="fi-FI"/>
              <a:t>Teksti</a:t>
            </a:r>
          </a:p>
          <a:p>
            <a:pPr lvl="0"/>
            <a:r>
              <a:rPr lang="fi-FI"/>
              <a:t>Teksti</a:t>
            </a:r>
          </a:p>
          <a:p>
            <a:pPr lvl="0"/>
            <a:r>
              <a:rPr lang="fi-FI"/>
              <a:t>Teksti</a:t>
            </a:r>
          </a:p>
          <a:p>
            <a:pPr lvl="0"/>
            <a:r>
              <a:rPr lang="fi-FI"/>
              <a:t>Teksti</a:t>
            </a:r>
          </a:p>
        </p:txBody>
      </p:sp>
      <p:sp>
        <p:nvSpPr>
          <p:cNvPr id="24" name="Tekstin paikkamerkki 3">
            <a:extLst>
              <a:ext uri="{FF2B5EF4-FFF2-40B4-BE49-F238E27FC236}">
                <a16:creationId xmlns:a16="http://schemas.microsoft.com/office/drawing/2014/main" id="{25F66DE9-143E-644D-9CCE-DB3570599385}"/>
              </a:ext>
            </a:extLst>
          </p:cNvPr>
          <p:cNvSpPr>
            <a:spLocks noGrp="1"/>
          </p:cNvSpPr>
          <p:nvPr>
            <p:ph type="body" sz="half" idx="16" hasCustomPrompt="1"/>
          </p:nvPr>
        </p:nvSpPr>
        <p:spPr>
          <a:xfrm>
            <a:off x="8953500" y="4209327"/>
            <a:ext cx="1916720" cy="1535724"/>
          </a:xfrm>
        </p:spPr>
        <p:txBody>
          <a:bodyPr>
            <a:normAutofit/>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a:p>
            <a:pPr lvl="0"/>
            <a:r>
              <a:rPr lang="fi-FI"/>
              <a:t>Teksti</a:t>
            </a:r>
          </a:p>
          <a:p>
            <a:pPr lvl="0"/>
            <a:r>
              <a:rPr lang="fi-FI"/>
              <a:t>Teksti</a:t>
            </a:r>
          </a:p>
          <a:p>
            <a:pPr lvl="0"/>
            <a:r>
              <a:rPr lang="fi-FI"/>
              <a:t>Teksti</a:t>
            </a:r>
          </a:p>
          <a:p>
            <a:pPr lvl="0"/>
            <a:r>
              <a:rPr lang="fi-FI"/>
              <a:t>Teksti</a:t>
            </a:r>
          </a:p>
        </p:txBody>
      </p:sp>
      <p:sp>
        <p:nvSpPr>
          <p:cNvPr id="28" name="Tekstin paikkamerkki 3">
            <a:extLst>
              <a:ext uri="{FF2B5EF4-FFF2-40B4-BE49-F238E27FC236}">
                <a16:creationId xmlns:a16="http://schemas.microsoft.com/office/drawing/2014/main" id="{55A79B79-6CAF-734A-B7B4-E50C909F56EF}"/>
              </a:ext>
            </a:extLst>
          </p:cNvPr>
          <p:cNvSpPr>
            <a:spLocks noGrp="1"/>
          </p:cNvSpPr>
          <p:nvPr>
            <p:ph type="body" sz="half" idx="17" hasCustomPrompt="1"/>
          </p:nvPr>
        </p:nvSpPr>
        <p:spPr>
          <a:xfrm>
            <a:off x="2198078" y="6096704"/>
            <a:ext cx="1606060" cy="237207"/>
          </a:xfrm>
        </p:spPr>
        <p:txBody>
          <a:bodyPr>
            <a:normAutofit/>
          </a:bodyPr>
          <a:lstStyle>
            <a:lvl1pPr marL="0" indent="0" algn="ctr">
              <a:buNone/>
              <a:defRPr sz="1100">
                <a:solidFill>
                  <a:srgbClr val="DFEAF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p:txBody>
      </p:sp>
      <p:sp>
        <p:nvSpPr>
          <p:cNvPr id="29" name="Tekstin paikkamerkki 3">
            <a:extLst>
              <a:ext uri="{FF2B5EF4-FFF2-40B4-BE49-F238E27FC236}">
                <a16:creationId xmlns:a16="http://schemas.microsoft.com/office/drawing/2014/main" id="{0FF2EB4C-2460-8348-8349-7FF0DC1FD349}"/>
              </a:ext>
            </a:extLst>
          </p:cNvPr>
          <p:cNvSpPr>
            <a:spLocks noGrp="1"/>
          </p:cNvSpPr>
          <p:nvPr>
            <p:ph type="body" sz="half" idx="18" hasCustomPrompt="1"/>
          </p:nvPr>
        </p:nvSpPr>
        <p:spPr>
          <a:xfrm>
            <a:off x="4906108" y="6084981"/>
            <a:ext cx="1606060" cy="237207"/>
          </a:xfrm>
        </p:spPr>
        <p:txBody>
          <a:bodyPr>
            <a:normAutofit/>
          </a:bodyPr>
          <a:lstStyle>
            <a:lvl1pPr marL="0" indent="0" algn="ctr">
              <a:buNone/>
              <a:defRPr sz="1100">
                <a:solidFill>
                  <a:srgbClr val="DFEAF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p:txBody>
      </p:sp>
      <p:sp>
        <p:nvSpPr>
          <p:cNvPr id="30" name="Tekstin paikkamerkki 3">
            <a:extLst>
              <a:ext uri="{FF2B5EF4-FFF2-40B4-BE49-F238E27FC236}">
                <a16:creationId xmlns:a16="http://schemas.microsoft.com/office/drawing/2014/main" id="{89494DDD-B2E2-C540-96CC-CE36FCB33EF8}"/>
              </a:ext>
            </a:extLst>
          </p:cNvPr>
          <p:cNvSpPr>
            <a:spLocks noGrp="1"/>
          </p:cNvSpPr>
          <p:nvPr>
            <p:ph type="body" sz="half" idx="19" hasCustomPrompt="1"/>
          </p:nvPr>
        </p:nvSpPr>
        <p:spPr>
          <a:xfrm>
            <a:off x="7590693" y="6084981"/>
            <a:ext cx="1606060" cy="237207"/>
          </a:xfrm>
        </p:spPr>
        <p:txBody>
          <a:bodyPr>
            <a:normAutofit/>
          </a:bodyPr>
          <a:lstStyle>
            <a:lvl1pPr marL="0" indent="0" algn="ctr">
              <a:buNone/>
              <a:defRPr sz="1100">
                <a:solidFill>
                  <a:srgbClr val="DFEAF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p:txBody>
      </p:sp>
      <p:pic>
        <p:nvPicPr>
          <p:cNvPr id="35" name="Kuva 34" descr="Kuva, joka sisältää kohteen tumma, istuminen, huone, kissa&#10;&#10;Kuvaus luotu automaattisesti">
            <a:extLst>
              <a:ext uri="{FF2B5EF4-FFF2-40B4-BE49-F238E27FC236}">
                <a16:creationId xmlns:a16="http://schemas.microsoft.com/office/drawing/2014/main" id="{487C3F67-AB98-3145-8D2B-0B058B2D1BAB}"/>
              </a:ext>
            </a:extLst>
          </p:cNvPr>
          <p:cNvPicPr>
            <a:picLocks noChangeAspect="1"/>
          </p:cNvPicPr>
          <p:nvPr userDrawn="1"/>
        </p:nvPicPr>
        <p:blipFill rotWithShape="1">
          <a:blip r:embed="rId3"/>
          <a:srcRect t="19985" b="28608"/>
          <a:stretch/>
        </p:blipFill>
        <p:spPr>
          <a:xfrm>
            <a:off x="8882151" y="1984468"/>
            <a:ext cx="1988069" cy="1444532"/>
          </a:xfrm>
          <a:prstGeom prst="rect">
            <a:avLst/>
          </a:prstGeom>
        </p:spPr>
      </p:pic>
      <p:pic>
        <p:nvPicPr>
          <p:cNvPr id="36" name="Kuva 35" descr="Kuva, joka sisältää kohteen tumma, istuminen, huone, kissa&#10;&#10;Kuvaus luotu automaattisesti">
            <a:extLst>
              <a:ext uri="{FF2B5EF4-FFF2-40B4-BE49-F238E27FC236}">
                <a16:creationId xmlns:a16="http://schemas.microsoft.com/office/drawing/2014/main" id="{A0BE8140-F981-9C47-9DA9-926171D648D9}"/>
              </a:ext>
            </a:extLst>
          </p:cNvPr>
          <p:cNvPicPr>
            <a:picLocks noChangeAspect="1"/>
          </p:cNvPicPr>
          <p:nvPr userDrawn="1"/>
        </p:nvPicPr>
        <p:blipFill rotWithShape="1">
          <a:blip r:embed="rId3"/>
          <a:srcRect t="19985" b="28608"/>
          <a:stretch/>
        </p:blipFill>
        <p:spPr>
          <a:xfrm>
            <a:off x="3441179" y="2019347"/>
            <a:ext cx="1988069" cy="1444532"/>
          </a:xfrm>
          <a:prstGeom prst="rect">
            <a:avLst/>
          </a:prstGeom>
        </p:spPr>
      </p:pic>
      <p:pic>
        <p:nvPicPr>
          <p:cNvPr id="41" name="Kuva 40" descr="Kuva, joka sisältää kohteen objekti, istuminen, musta, pöytä&#10;&#10;Kuvaus luotu automaattisesti">
            <a:extLst>
              <a:ext uri="{FF2B5EF4-FFF2-40B4-BE49-F238E27FC236}">
                <a16:creationId xmlns:a16="http://schemas.microsoft.com/office/drawing/2014/main" id="{CFB224E3-2B45-CE4D-8FCA-46BF882A299C}"/>
              </a:ext>
            </a:extLst>
          </p:cNvPr>
          <p:cNvPicPr>
            <a:picLocks noChangeAspect="1"/>
          </p:cNvPicPr>
          <p:nvPr userDrawn="1"/>
        </p:nvPicPr>
        <p:blipFill>
          <a:blip r:embed="rId4"/>
          <a:stretch>
            <a:fillRect/>
          </a:stretch>
        </p:blipFill>
        <p:spPr>
          <a:xfrm>
            <a:off x="760654" y="2055813"/>
            <a:ext cx="1926767" cy="1382738"/>
          </a:xfrm>
          <a:prstGeom prst="rect">
            <a:avLst/>
          </a:prstGeom>
        </p:spPr>
      </p:pic>
      <p:pic>
        <p:nvPicPr>
          <p:cNvPr id="42" name="Kuva 41" descr="Kuva, joka sisältää kohteen objekti, istuminen, musta, pöytä&#10;&#10;Kuvaus luotu automaattisesti">
            <a:extLst>
              <a:ext uri="{FF2B5EF4-FFF2-40B4-BE49-F238E27FC236}">
                <a16:creationId xmlns:a16="http://schemas.microsoft.com/office/drawing/2014/main" id="{B0015160-FECA-BA4E-BA95-8351F1DD2AC6}"/>
              </a:ext>
            </a:extLst>
          </p:cNvPr>
          <p:cNvPicPr>
            <a:picLocks noChangeAspect="1"/>
          </p:cNvPicPr>
          <p:nvPr userDrawn="1"/>
        </p:nvPicPr>
        <p:blipFill>
          <a:blip r:embed="rId4"/>
          <a:stretch>
            <a:fillRect/>
          </a:stretch>
        </p:blipFill>
        <p:spPr>
          <a:xfrm>
            <a:off x="6096000" y="2011360"/>
            <a:ext cx="1926767" cy="1382738"/>
          </a:xfrm>
          <a:prstGeom prst="rect">
            <a:avLst/>
          </a:prstGeom>
        </p:spPr>
      </p:pic>
    </p:spTree>
    <p:extLst>
      <p:ext uri="{BB962C8B-B14F-4D97-AF65-F5344CB8AC3E}">
        <p14:creationId xmlns:p14="http://schemas.microsoft.com/office/powerpoint/2010/main" val="898694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itus + teksti_1">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Otsikko 1">
            <a:extLst>
              <a:ext uri="{FF2B5EF4-FFF2-40B4-BE49-F238E27FC236}">
                <a16:creationId xmlns:a16="http://schemas.microsoft.com/office/drawing/2014/main" id="{7FD5D744-22C1-C14E-84B2-39BF7026784B}"/>
              </a:ext>
            </a:extLst>
          </p:cNvPr>
          <p:cNvSpPr>
            <a:spLocks noGrp="1"/>
          </p:cNvSpPr>
          <p:nvPr>
            <p:ph type="title"/>
          </p:nvPr>
        </p:nvSpPr>
        <p:spPr>
          <a:xfrm>
            <a:off x="598192" y="463076"/>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B686DD48-A3CF-7E45-AB64-EC4741650B17}"/>
              </a:ext>
            </a:extLst>
          </p:cNvPr>
          <p:cNvSpPr>
            <a:spLocks noGrp="1"/>
          </p:cNvSpPr>
          <p:nvPr>
            <p:ph type="body" sz="half" idx="2"/>
          </p:nvPr>
        </p:nvSpPr>
        <p:spPr>
          <a:xfrm>
            <a:off x="598192" y="2057658"/>
            <a:ext cx="5015530" cy="68554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147FBE52-E070-F84A-B8A2-5B74FE1759E5}"/>
              </a:ext>
            </a:extLst>
          </p:cNvPr>
          <p:cNvSpPr>
            <a:spLocks noGrp="1"/>
          </p:cNvSpPr>
          <p:nvPr>
            <p:ph type="body" sz="half" idx="10"/>
          </p:nvPr>
        </p:nvSpPr>
        <p:spPr>
          <a:xfrm>
            <a:off x="598192" y="2870522"/>
            <a:ext cx="3969046" cy="358133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Kuva 2" descr="Kuva, joka sisältää kohteen henkilö, poseeraaminen, nainen, henkilöt&#10;&#10;Kuvaus luotu automaattisesti">
            <a:extLst>
              <a:ext uri="{FF2B5EF4-FFF2-40B4-BE49-F238E27FC236}">
                <a16:creationId xmlns:a16="http://schemas.microsoft.com/office/drawing/2014/main" id="{53F1187F-C756-9240-8A90-D0D8845BAF14}"/>
              </a:ext>
            </a:extLst>
          </p:cNvPr>
          <p:cNvPicPr>
            <a:picLocks noChangeAspect="1"/>
          </p:cNvPicPr>
          <p:nvPr userDrawn="1"/>
        </p:nvPicPr>
        <p:blipFill>
          <a:blip r:embed="rId3"/>
          <a:stretch>
            <a:fillRect/>
          </a:stretch>
        </p:blipFill>
        <p:spPr>
          <a:xfrm>
            <a:off x="4635500" y="1345962"/>
            <a:ext cx="7556500" cy="5537200"/>
          </a:xfrm>
          <a:prstGeom prst="rect">
            <a:avLst/>
          </a:prstGeom>
        </p:spPr>
      </p:pic>
    </p:spTree>
    <p:extLst>
      <p:ext uri="{BB962C8B-B14F-4D97-AF65-F5344CB8AC3E}">
        <p14:creationId xmlns:p14="http://schemas.microsoft.com/office/powerpoint/2010/main" val="2587993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vitus + teksti_2">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BD84D6F-6C6A-7748-B21A-7A0F774BFFD1}"/>
              </a:ext>
            </a:extLst>
          </p:cNvPr>
          <p:cNvPicPr>
            <a:picLocks noChangeAspect="1"/>
          </p:cNvPicPr>
          <p:nvPr userDrawn="1"/>
        </p:nvPicPr>
        <p:blipFill>
          <a:blip r:embed="rId2"/>
          <a:srcRect/>
          <a:stretch/>
        </p:blipFill>
        <p:spPr>
          <a:xfrm>
            <a:off x="10337618" y="463076"/>
            <a:ext cx="1436076" cy="807398"/>
          </a:xfrm>
          <a:prstGeom prst="rect">
            <a:avLst/>
          </a:prstGeom>
        </p:spPr>
      </p:pic>
      <p:sp>
        <p:nvSpPr>
          <p:cNvPr id="11" name="Otsikko 1">
            <a:extLst>
              <a:ext uri="{FF2B5EF4-FFF2-40B4-BE49-F238E27FC236}">
                <a16:creationId xmlns:a16="http://schemas.microsoft.com/office/drawing/2014/main" id="{1AA30886-DE28-5646-A1C0-4CB055CF7E64}"/>
              </a:ext>
            </a:extLst>
          </p:cNvPr>
          <p:cNvSpPr>
            <a:spLocks noGrp="1"/>
          </p:cNvSpPr>
          <p:nvPr>
            <p:ph type="title"/>
          </p:nvPr>
        </p:nvSpPr>
        <p:spPr>
          <a:xfrm>
            <a:off x="598192" y="463076"/>
            <a:ext cx="7867059" cy="1325563"/>
          </a:xfrm>
        </p:spPr>
        <p:txBody>
          <a:bodyPr/>
          <a:lstStyle>
            <a:lvl1pPr>
              <a:defRPr baseline="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3" name="Tekstin paikkamerkki 3">
            <a:extLst>
              <a:ext uri="{FF2B5EF4-FFF2-40B4-BE49-F238E27FC236}">
                <a16:creationId xmlns:a16="http://schemas.microsoft.com/office/drawing/2014/main" id="{4E30CFEB-2D0D-2340-A6A3-B7912C836F1A}"/>
              </a:ext>
            </a:extLst>
          </p:cNvPr>
          <p:cNvSpPr>
            <a:spLocks noGrp="1"/>
          </p:cNvSpPr>
          <p:nvPr>
            <p:ph type="body" sz="half" idx="2"/>
          </p:nvPr>
        </p:nvSpPr>
        <p:spPr>
          <a:xfrm>
            <a:off x="598192" y="2057658"/>
            <a:ext cx="5015530" cy="68554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526F6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4" name="Tekstin paikkamerkki 3">
            <a:extLst>
              <a:ext uri="{FF2B5EF4-FFF2-40B4-BE49-F238E27FC236}">
                <a16:creationId xmlns:a16="http://schemas.microsoft.com/office/drawing/2014/main" id="{BCE0A580-B11E-EB46-A256-605FC68AB610}"/>
              </a:ext>
            </a:extLst>
          </p:cNvPr>
          <p:cNvSpPr>
            <a:spLocks noGrp="1"/>
          </p:cNvSpPr>
          <p:nvPr>
            <p:ph type="body" sz="half" idx="10"/>
          </p:nvPr>
        </p:nvSpPr>
        <p:spPr>
          <a:xfrm>
            <a:off x="598192" y="2870522"/>
            <a:ext cx="3969046" cy="358133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7" name="Kuva 6" descr="Kuva, joka sisältää kohteen henkilö, poseeraaminen, nainen, henkilöt&#10;&#10;Kuvaus luotu automaattisesti">
            <a:extLst>
              <a:ext uri="{FF2B5EF4-FFF2-40B4-BE49-F238E27FC236}">
                <a16:creationId xmlns:a16="http://schemas.microsoft.com/office/drawing/2014/main" id="{1AFFCBED-FE36-464C-99B0-95CBF1AF1921}"/>
              </a:ext>
            </a:extLst>
          </p:cNvPr>
          <p:cNvPicPr>
            <a:picLocks noChangeAspect="1"/>
          </p:cNvPicPr>
          <p:nvPr userDrawn="1"/>
        </p:nvPicPr>
        <p:blipFill>
          <a:blip r:embed="rId3"/>
          <a:stretch>
            <a:fillRect/>
          </a:stretch>
        </p:blipFill>
        <p:spPr>
          <a:xfrm>
            <a:off x="4635500" y="1345962"/>
            <a:ext cx="7556500" cy="5537200"/>
          </a:xfrm>
          <a:prstGeom prst="rect">
            <a:avLst/>
          </a:prstGeom>
        </p:spPr>
      </p:pic>
    </p:spTree>
    <p:extLst>
      <p:ext uri="{BB962C8B-B14F-4D97-AF65-F5344CB8AC3E}">
        <p14:creationId xmlns:p14="http://schemas.microsoft.com/office/powerpoint/2010/main" val="2336983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itus + teksti_3">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Otsikko 1">
            <a:extLst>
              <a:ext uri="{FF2B5EF4-FFF2-40B4-BE49-F238E27FC236}">
                <a16:creationId xmlns:a16="http://schemas.microsoft.com/office/drawing/2014/main" id="{7A1684AF-EB5A-FE49-B982-68533DC76E36}"/>
              </a:ext>
            </a:extLst>
          </p:cNvPr>
          <p:cNvSpPr>
            <a:spLocks noGrp="1"/>
          </p:cNvSpPr>
          <p:nvPr>
            <p:ph type="title"/>
          </p:nvPr>
        </p:nvSpPr>
        <p:spPr>
          <a:xfrm>
            <a:off x="598193" y="509376"/>
            <a:ext cx="5497808"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4BEC3872-DECE-CF41-BEA3-A10616D7BA1B}"/>
              </a:ext>
            </a:extLst>
          </p:cNvPr>
          <p:cNvSpPr>
            <a:spLocks noGrp="1"/>
          </p:cNvSpPr>
          <p:nvPr>
            <p:ph type="body" sz="half" idx="2"/>
          </p:nvPr>
        </p:nvSpPr>
        <p:spPr>
          <a:xfrm>
            <a:off x="598192" y="1943011"/>
            <a:ext cx="5497808"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D9C6DCE1-5EF2-BA44-BBD3-24BD9A3D83FA}"/>
              </a:ext>
            </a:extLst>
          </p:cNvPr>
          <p:cNvSpPr>
            <a:spLocks noGrp="1"/>
          </p:cNvSpPr>
          <p:nvPr>
            <p:ph type="body" sz="half" idx="10"/>
          </p:nvPr>
        </p:nvSpPr>
        <p:spPr>
          <a:xfrm>
            <a:off x="598192" y="2387633"/>
            <a:ext cx="5497808"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Kuva 2">
            <a:extLst>
              <a:ext uri="{FF2B5EF4-FFF2-40B4-BE49-F238E27FC236}">
                <a16:creationId xmlns:a16="http://schemas.microsoft.com/office/drawing/2014/main" id="{4569F978-9704-4741-926D-3747873489BD}"/>
              </a:ext>
            </a:extLst>
          </p:cNvPr>
          <p:cNvPicPr>
            <a:picLocks noChangeAspect="1"/>
          </p:cNvPicPr>
          <p:nvPr userDrawn="1"/>
        </p:nvPicPr>
        <p:blipFill>
          <a:blip r:embed="rId3"/>
          <a:stretch>
            <a:fillRect/>
          </a:stretch>
        </p:blipFill>
        <p:spPr>
          <a:xfrm>
            <a:off x="6188598" y="219919"/>
            <a:ext cx="5192337" cy="7339084"/>
          </a:xfrm>
          <a:prstGeom prst="rect">
            <a:avLst/>
          </a:prstGeom>
        </p:spPr>
      </p:pic>
    </p:spTree>
    <p:extLst>
      <p:ext uri="{BB962C8B-B14F-4D97-AF65-F5344CB8AC3E}">
        <p14:creationId xmlns:p14="http://schemas.microsoft.com/office/powerpoint/2010/main" val="2841428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itus + teksti_4">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Otsikko 1">
            <a:extLst>
              <a:ext uri="{FF2B5EF4-FFF2-40B4-BE49-F238E27FC236}">
                <a16:creationId xmlns:a16="http://schemas.microsoft.com/office/drawing/2014/main" id="{376FDE77-FF2D-1E4D-9CBC-70873D484A72}"/>
              </a:ext>
            </a:extLst>
          </p:cNvPr>
          <p:cNvSpPr>
            <a:spLocks noGrp="1"/>
          </p:cNvSpPr>
          <p:nvPr>
            <p:ph type="title"/>
          </p:nvPr>
        </p:nvSpPr>
        <p:spPr>
          <a:xfrm>
            <a:off x="598192" y="463076"/>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CED81C0-9BB6-7140-B9B9-BE834AC992FC}"/>
              </a:ext>
            </a:extLst>
          </p:cNvPr>
          <p:cNvSpPr>
            <a:spLocks noGrp="1"/>
          </p:cNvSpPr>
          <p:nvPr>
            <p:ph type="body" sz="half" idx="2"/>
          </p:nvPr>
        </p:nvSpPr>
        <p:spPr>
          <a:xfrm>
            <a:off x="598192" y="1896711"/>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0998F24B-7C28-F940-AE45-2866F71A5EA8}"/>
              </a:ext>
            </a:extLst>
          </p:cNvPr>
          <p:cNvSpPr>
            <a:spLocks noGrp="1"/>
          </p:cNvSpPr>
          <p:nvPr>
            <p:ph type="body" sz="half" idx="10"/>
          </p:nvPr>
        </p:nvSpPr>
        <p:spPr>
          <a:xfrm>
            <a:off x="598192" y="2341333"/>
            <a:ext cx="6890628"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Kuva 2">
            <a:extLst>
              <a:ext uri="{FF2B5EF4-FFF2-40B4-BE49-F238E27FC236}">
                <a16:creationId xmlns:a16="http://schemas.microsoft.com/office/drawing/2014/main" id="{5070A96C-694C-9543-81AB-E880B5B06932}"/>
              </a:ext>
            </a:extLst>
          </p:cNvPr>
          <p:cNvPicPr>
            <a:picLocks noChangeAspect="1"/>
          </p:cNvPicPr>
          <p:nvPr userDrawn="1"/>
        </p:nvPicPr>
        <p:blipFill>
          <a:blip r:embed="rId3"/>
          <a:stretch>
            <a:fillRect/>
          </a:stretch>
        </p:blipFill>
        <p:spPr>
          <a:xfrm>
            <a:off x="6706950" y="1652439"/>
            <a:ext cx="6266920" cy="5003003"/>
          </a:xfrm>
          <a:prstGeom prst="rect">
            <a:avLst/>
          </a:prstGeom>
        </p:spPr>
      </p:pic>
    </p:spTree>
    <p:extLst>
      <p:ext uri="{BB962C8B-B14F-4D97-AF65-F5344CB8AC3E}">
        <p14:creationId xmlns:p14="http://schemas.microsoft.com/office/powerpoint/2010/main" val="2526053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F4E93B9-7F84-BA4E-8983-7C280989CC01}"/>
              </a:ext>
            </a:extLst>
          </p:cNvPr>
          <p:cNvSpPr>
            <a:spLocks noGrp="1"/>
          </p:cNvSpPr>
          <p:nvPr>
            <p:ph type="title"/>
          </p:nvPr>
        </p:nvSpPr>
        <p:spPr>
          <a:xfrm>
            <a:off x="838200" y="365125"/>
            <a:ext cx="10515600" cy="1325563"/>
          </a:xfrm>
          <a:prstGeom prst="rect">
            <a:avLst/>
          </a:prstGeom>
          <a:noFill/>
        </p:spPr>
        <p:txBody>
          <a:bodyPr vert="horz" lIns="91440" tIns="45720" rIns="91440" bIns="45720" rtlCol="0" anchor="ctr" anchorCtr="0">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E206CF18-AB95-BF42-84C8-5566A566C6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Dian numeron paikkamerkki 8">
            <a:extLst>
              <a:ext uri="{FF2B5EF4-FFF2-40B4-BE49-F238E27FC236}">
                <a16:creationId xmlns:a16="http://schemas.microsoft.com/office/drawing/2014/main" id="{81847025-8CDD-2F45-B71F-52CD7F7AF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1F038-2609-0746-951F-C9C2C8C4D6CA}" type="slidenum">
              <a:rPr lang="fi-FI" smtClean="0"/>
              <a:t>‹#›</a:t>
            </a:fld>
            <a:endParaRPr lang="fi-FI"/>
          </a:p>
        </p:txBody>
      </p:sp>
    </p:spTree>
    <p:extLst>
      <p:ext uri="{BB962C8B-B14F-4D97-AF65-F5344CB8AC3E}">
        <p14:creationId xmlns:p14="http://schemas.microsoft.com/office/powerpoint/2010/main" val="3279181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52" r:id="rId4"/>
    <p:sldLayoutId id="2147483656" r:id="rId5"/>
    <p:sldLayoutId id="2147483657" r:id="rId6"/>
    <p:sldLayoutId id="2147483660" r:id="rId7"/>
    <p:sldLayoutId id="2147483659" r:id="rId8"/>
    <p:sldLayoutId id="2147483658" r:id="rId9"/>
    <p:sldLayoutId id="2147483672" r:id="rId10"/>
    <p:sldLayoutId id="2147483673" r:id="rId11"/>
    <p:sldLayoutId id="2147483663" r:id="rId12"/>
    <p:sldLayoutId id="2147483669" r:id="rId13"/>
    <p:sldLayoutId id="2147483670" r:id="rId14"/>
    <p:sldLayoutId id="2147483665" r:id="rId15"/>
    <p:sldLayoutId id="2147483667" r:id="rId16"/>
    <p:sldLayoutId id="2147483671" r:id="rId17"/>
    <p:sldLayoutId id="2147483668" r:id="rId18"/>
    <p:sldLayoutId id="2147483662" r:id="rId19"/>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000" b="1" i="0" kern="1200" baseline="0">
          <a:solidFill>
            <a:schemeClr val="bg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b="1" i="0" kern="1200" baseline="0">
          <a:solidFill>
            <a:schemeClr val="bg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1" kern="1200" baseline="0">
          <a:solidFill>
            <a:schemeClr val="bg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ige.europa.eu/gender-equality-index/2021/compare-countries/knowledge/2/bar"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D85FEBA4-E0F0-6246-AB60-74563F6D2FAC}"/>
              </a:ext>
            </a:extLst>
          </p:cNvPr>
          <p:cNvSpPr>
            <a:spLocks noGrp="1"/>
          </p:cNvSpPr>
          <p:nvPr>
            <p:ph type="title" idx="4294967295"/>
          </p:nvPr>
        </p:nvSpPr>
        <p:spPr>
          <a:xfrm>
            <a:off x="727075" y="3536951"/>
            <a:ext cx="10639425" cy="704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a:ln>
                  <a:noFill/>
                </a:ln>
                <a:solidFill>
                  <a:schemeClr val="bg1"/>
                </a:solidFill>
                <a:effectLst/>
                <a:uLnTx/>
                <a:uFillTx/>
                <a:latin typeface="Montserrat"/>
                <a:ea typeface="+mn-ea"/>
                <a:cs typeface="+mn-cs"/>
              </a:rPr>
              <a:t>Gender segregation in education and working life</a:t>
            </a:r>
            <a:r>
              <a:rPr kumimoji="0" lang="fi-FI" sz="3000" b="1" i="0" u="none" strike="noStrike" kern="1200" cap="none" spc="0" normalizeH="0" baseline="0" noProof="0">
                <a:ln>
                  <a:noFill/>
                </a:ln>
                <a:solidFill>
                  <a:schemeClr val="bg1"/>
                </a:solidFill>
                <a:effectLst/>
                <a:uLnTx/>
                <a:uFillTx/>
                <a:latin typeface="Montserrat"/>
                <a:ea typeface="+mn-ea"/>
                <a:cs typeface="+mn-cs"/>
              </a:rPr>
              <a:t> </a:t>
            </a:r>
          </a:p>
        </p:txBody>
      </p:sp>
      <p:sp>
        <p:nvSpPr>
          <p:cNvPr id="3" name="Tekstin paikkamerkki 2">
            <a:extLst>
              <a:ext uri="{FF2B5EF4-FFF2-40B4-BE49-F238E27FC236}">
                <a16:creationId xmlns:a16="http://schemas.microsoft.com/office/drawing/2014/main" id="{CB13E59E-F2A7-BA42-8689-A1825B5381B7}"/>
              </a:ext>
            </a:extLst>
          </p:cNvPr>
          <p:cNvSpPr>
            <a:spLocks noGrp="1"/>
          </p:cNvSpPr>
          <p:nvPr>
            <p:ph type="body" sz="half" idx="10"/>
          </p:nvPr>
        </p:nvSpPr>
        <p:spPr>
          <a:xfrm>
            <a:off x="2250041" y="4345969"/>
            <a:ext cx="7664521" cy="1130157"/>
          </a:xfrm>
        </p:spPr>
        <p:txBody>
          <a:bodyPr vert="horz" lIns="91440" tIns="45720" rIns="91440" bIns="45720" rtlCol="0" anchor="t">
            <a:noAutofit/>
          </a:bodyPr>
          <a:lstStyle/>
          <a:p>
            <a:pPr algn="ctr" rtl="0" fontAlgn="base"/>
            <a:r>
              <a:rPr lang="en-US" sz="1400" b="0" i="0" u="none" strike="noStrike">
                <a:solidFill>
                  <a:srgbClr val="FFFFFF"/>
                </a:solidFill>
                <a:effectLst/>
                <a:latin typeface="Montserrat" panose="00000500000000000000" pitchFamily="2" charset="0"/>
              </a:rPr>
              <a:t>CC BY-SA 4.0</a:t>
            </a:r>
            <a:r>
              <a:rPr lang="en-US" sz="1400" b="0" i="0">
                <a:solidFill>
                  <a:srgbClr val="000000"/>
                </a:solidFill>
                <a:effectLst/>
                <a:latin typeface="Montserrat" panose="00000500000000000000" pitchFamily="2" charset="0"/>
              </a:rPr>
              <a:t>​</a:t>
            </a:r>
            <a:endParaRPr lang="en-US" sz="1400" b="0" i="0">
              <a:solidFill>
                <a:srgbClr val="000000"/>
              </a:solidFill>
              <a:effectLst/>
              <a:latin typeface="Segoe UI" panose="020B0502040204020203" pitchFamily="34" charset="0"/>
            </a:endParaRPr>
          </a:p>
          <a:p>
            <a:pPr algn="ctr" rtl="0" fontAlgn="base"/>
            <a:r>
              <a:rPr lang="en-US" sz="1400">
                <a:solidFill>
                  <a:srgbClr val="FFFFFF"/>
                </a:solidFill>
                <a:latin typeface="Montserrat" panose="00000500000000000000" pitchFamily="2" charset="0"/>
              </a:rPr>
              <a:t>e</a:t>
            </a:r>
            <a:r>
              <a:rPr lang="en-US" sz="1400" b="0" i="0" u="none" strike="noStrike">
                <a:solidFill>
                  <a:srgbClr val="FFFFFF"/>
                </a:solidFill>
                <a:effectLst/>
                <a:latin typeface="Montserrat" panose="00000500000000000000" pitchFamily="2" charset="0"/>
              </a:rPr>
              <a:t>xcept Roleplay-logo </a:t>
            </a:r>
            <a:r>
              <a:rPr lang="en-US" sz="1400">
                <a:solidFill>
                  <a:srgbClr val="FFFFFF"/>
                </a:solidFill>
                <a:latin typeface="Montserrat" panose="00000500000000000000" pitchFamily="2" charset="0"/>
              </a:rPr>
              <a:t>and illustration by </a:t>
            </a:r>
            <a:r>
              <a:rPr lang="en-US" sz="1400" b="0" i="0" u="none" strike="noStrike">
                <a:solidFill>
                  <a:srgbClr val="FFFFFF"/>
                </a:solidFill>
                <a:effectLst/>
                <a:latin typeface="Montserrat" panose="00000500000000000000" pitchFamily="2" charset="0"/>
              </a:rPr>
              <a:t>Karin Niemi: CC BY-ND 4.0​</a:t>
            </a:r>
            <a:endParaRPr lang="en-US" sz="14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69590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E14085-170C-4DEE-8FB5-8271C660E503}"/>
              </a:ext>
            </a:extLst>
          </p:cNvPr>
          <p:cNvSpPr>
            <a:spLocks noGrp="1"/>
          </p:cNvSpPr>
          <p:nvPr>
            <p:ph type="title"/>
          </p:nvPr>
        </p:nvSpPr>
        <p:spPr/>
        <p:txBody>
          <a:bodyPr>
            <a:normAutofit/>
          </a:bodyPr>
          <a:lstStyle/>
          <a:p>
            <a:r>
              <a:rPr lang="en-US" b="1" i="0">
                <a:solidFill>
                  <a:srgbClr val="526F65"/>
                </a:solidFill>
                <a:effectLst/>
                <a:latin typeface="Montserrat" panose="00000500000000000000" pitchFamily="2" charset="0"/>
              </a:rPr>
              <a:t>How to mitigate segregation </a:t>
            </a:r>
            <a:endParaRPr lang="fi-FI"/>
          </a:p>
        </p:txBody>
      </p:sp>
      <p:sp>
        <p:nvSpPr>
          <p:cNvPr id="3" name="Tekstin paikkamerkki 2">
            <a:extLst>
              <a:ext uri="{FF2B5EF4-FFF2-40B4-BE49-F238E27FC236}">
                <a16:creationId xmlns:a16="http://schemas.microsoft.com/office/drawing/2014/main" id="{30B74112-182F-478C-8798-6EDE74E620B5}"/>
              </a:ext>
            </a:extLst>
          </p:cNvPr>
          <p:cNvSpPr>
            <a:spLocks noGrp="1"/>
          </p:cNvSpPr>
          <p:nvPr>
            <p:ph type="body" sz="half" idx="10"/>
          </p:nvPr>
        </p:nvSpPr>
        <p:spPr>
          <a:xfrm>
            <a:off x="678092" y="1824089"/>
            <a:ext cx="9411129" cy="4915758"/>
          </a:xfrm>
        </p:spPr>
        <p:txBody>
          <a:bodyPr vert="horz" lIns="91440" tIns="45720" rIns="91440" bIns="45720" rtlCol="0" anchor="t">
            <a:normAutofit/>
          </a:bodyPr>
          <a:lstStyle/>
          <a:p>
            <a:pPr fontAlgn="base">
              <a:buFont typeface="Arial" panose="020B0604020202020204" pitchFamily="34" charset="0"/>
              <a:buChar char="•"/>
            </a:pPr>
            <a:r>
              <a:rPr lang="fi-FI" sz="1800" dirty="0">
                <a:latin typeface="Montserrat"/>
              </a:rPr>
              <a:t> </a:t>
            </a:r>
            <a:r>
              <a:rPr lang="fi-FI" sz="1800" dirty="0" err="1">
                <a:latin typeface="Montserrat"/>
              </a:rPr>
              <a:t>Recognise</a:t>
            </a:r>
            <a:r>
              <a:rPr lang="fi-FI" sz="1800" b="0" i="0" u="none" strike="noStrike" dirty="0">
                <a:solidFill>
                  <a:srgbClr val="4B4B4B"/>
                </a:solidFill>
                <a:effectLst/>
                <a:latin typeface="Montserrat"/>
              </a:rPr>
              <a:t> and </a:t>
            </a:r>
            <a:r>
              <a:rPr lang="fi-FI" sz="1800" b="0" i="0" u="none" strike="noStrike" dirty="0" err="1">
                <a:solidFill>
                  <a:srgbClr val="4B4B4B"/>
                </a:solidFill>
                <a:effectLst/>
                <a:latin typeface="Montserrat"/>
              </a:rPr>
              <a:t>break</a:t>
            </a:r>
            <a:r>
              <a:rPr lang="fi-FI" sz="1800" b="0" i="0" u="none" strike="noStrike" dirty="0">
                <a:solidFill>
                  <a:srgbClr val="4B4B4B"/>
                </a:solidFill>
                <a:effectLst/>
                <a:latin typeface="Montserrat"/>
              </a:rPr>
              <a:t> </a:t>
            </a:r>
            <a:r>
              <a:rPr lang="fi-FI" sz="1800" b="0" i="0" u="none" strike="noStrike" dirty="0" err="1">
                <a:solidFill>
                  <a:srgbClr val="4B4B4B"/>
                </a:solidFill>
                <a:effectLst/>
                <a:latin typeface="Montserrat"/>
              </a:rPr>
              <a:t>down</a:t>
            </a:r>
            <a:r>
              <a:rPr lang="fi-FI" sz="1800" b="0" i="0" u="none" strike="noStrike" dirty="0">
                <a:solidFill>
                  <a:srgbClr val="4B4B4B"/>
                </a:solidFill>
                <a:effectLst/>
                <a:latin typeface="Montserrat"/>
              </a:rPr>
              <a:t> </a:t>
            </a:r>
            <a:r>
              <a:rPr lang="fi-FI" sz="1800" b="0" i="0" u="none" strike="noStrike" dirty="0" err="1">
                <a:solidFill>
                  <a:srgbClr val="4B4B4B"/>
                </a:solidFill>
                <a:effectLst/>
                <a:latin typeface="Montserrat"/>
              </a:rPr>
              <a:t>your</a:t>
            </a:r>
            <a:r>
              <a:rPr lang="fi-FI" sz="1800" b="0" i="0" u="none" strike="noStrike" dirty="0">
                <a:solidFill>
                  <a:srgbClr val="4B4B4B"/>
                </a:solidFill>
                <a:effectLst/>
                <a:latin typeface="Montserrat"/>
              </a:rPr>
              <a:t> </a:t>
            </a:r>
            <a:r>
              <a:rPr lang="fi-FI" sz="1800" b="0" i="0" u="none" strike="noStrike" dirty="0" err="1">
                <a:solidFill>
                  <a:srgbClr val="4B4B4B"/>
                </a:solidFill>
                <a:effectLst/>
                <a:latin typeface="Montserrat"/>
              </a:rPr>
              <a:t>own</a:t>
            </a:r>
            <a:r>
              <a:rPr lang="fi-FI" sz="1800" b="0" i="0" u="none" strike="noStrike" dirty="0">
                <a:solidFill>
                  <a:srgbClr val="4B4B4B"/>
                </a:solidFill>
                <a:effectLst/>
                <a:latin typeface="Montserrat"/>
              </a:rPr>
              <a:t> and </a:t>
            </a:r>
            <a:r>
              <a:rPr lang="fi-FI" sz="1800" b="0" i="0" u="none" strike="noStrike" dirty="0" err="1">
                <a:solidFill>
                  <a:srgbClr val="4B4B4B"/>
                </a:solidFill>
                <a:effectLst/>
                <a:latin typeface="Montserrat"/>
              </a:rPr>
              <a:t>others´stereotypes</a:t>
            </a:r>
            <a:r>
              <a:rPr lang="fi-FI" sz="1800" b="0" i="0" u="none" strike="noStrike" dirty="0">
                <a:solidFill>
                  <a:srgbClr val="4B4B4B"/>
                </a:solidFill>
                <a:effectLst/>
                <a:latin typeface="Montserrat"/>
              </a:rPr>
              <a:t> </a:t>
            </a:r>
            <a:r>
              <a:rPr lang="fi-FI" sz="1800" b="0" i="0" u="none" strike="noStrike" dirty="0" err="1">
                <a:solidFill>
                  <a:srgbClr val="4B4B4B"/>
                </a:solidFill>
                <a:effectLst/>
                <a:latin typeface="Montserrat"/>
              </a:rPr>
              <a:t>towards</a:t>
            </a:r>
            <a:r>
              <a:rPr lang="fi-FI" sz="1800" b="0" i="0" u="none" strike="noStrike" dirty="0">
                <a:solidFill>
                  <a:srgbClr val="4B4B4B"/>
                </a:solidFill>
                <a:effectLst/>
                <a:latin typeface="Montserrat"/>
              </a:rPr>
              <a:t> </a:t>
            </a:r>
            <a:r>
              <a:rPr lang="fi-FI" sz="1800" b="0" i="0" u="none" strike="noStrike" dirty="0" err="1">
                <a:solidFill>
                  <a:srgbClr val="4B4B4B"/>
                </a:solidFill>
                <a:effectLst/>
                <a:latin typeface="Montserrat"/>
              </a:rPr>
              <a:t>gender</a:t>
            </a:r>
            <a:r>
              <a:rPr lang="fi-FI" sz="1800" b="0" i="0" u="none" strike="noStrike" dirty="0">
                <a:solidFill>
                  <a:srgbClr val="4B4B4B"/>
                </a:solidFill>
                <a:effectLst/>
                <a:latin typeface="Montserrat"/>
              </a:rPr>
              <a:t> and </a:t>
            </a:r>
            <a:r>
              <a:rPr lang="fi-FI" sz="1800" b="0" i="0" u="none" strike="noStrike" dirty="0" err="1">
                <a:solidFill>
                  <a:srgbClr val="4B4B4B"/>
                </a:solidFill>
                <a:effectLst/>
                <a:latin typeface="Montserrat"/>
              </a:rPr>
              <a:t>occupations</a:t>
            </a:r>
            <a:r>
              <a:rPr lang="fi-FI" sz="1800" dirty="0">
                <a:latin typeface="Montserrat"/>
              </a:rPr>
              <a:t> </a:t>
            </a:r>
            <a:endParaRPr lang="fi-FI" sz="1800" b="0" i="0" u="none" strike="noStrike" dirty="0">
              <a:solidFill>
                <a:srgbClr val="4B4B4B"/>
              </a:solidFill>
              <a:effectLst/>
              <a:latin typeface="Montserrat" panose="00000500000000000000" pitchFamily="2" charset="0"/>
            </a:endParaRPr>
          </a:p>
          <a:p>
            <a:pPr fontAlgn="base">
              <a:buFont typeface="Arial" panose="020B0604020202020204" pitchFamily="34" charset="0"/>
              <a:buChar char="•"/>
            </a:pPr>
            <a:r>
              <a:rPr lang="fi-FI" sz="1800" dirty="0">
                <a:latin typeface="Montserrat"/>
              </a:rPr>
              <a:t> </a:t>
            </a:r>
            <a:r>
              <a:rPr lang="fi-FI" sz="1800" dirty="0" err="1">
                <a:latin typeface="Montserrat"/>
              </a:rPr>
              <a:t>Provide</a:t>
            </a:r>
            <a:r>
              <a:rPr lang="fi-FI" sz="1800" dirty="0">
                <a:latin typeface="Montserrat"/>
              </a:rPr>
              <a:t> </a:t>
            </a:r>
            <a:r>
              <a:rPr lang="fi-FI" sz="1800" dirty="0" err="1">
                <a:latin typeface="Montserrat"/>
              </a:rPr>
              <a:t>young</a:t>
            </a:r>
            <a:r>
              <a:rPr lang="fi-FI" sz="1800" dirty="0">
                <a:latin typeface="Montserrat"/>
              </a:rPr>
              <a:t> </a:t>
            </a:r>
            <a:r>
              <a:rPr lang="fi-FI" sz="1800" dirty="0" err="1">
                <a:latin typeface="Montserrat"/>
              </a:rPr>
              <a:t>people</a:t>
            </a:r>
            <a:r>
              <a:rPr lang="fi-FI" sz="1800" dirty="0">
                <a:latin typeface="Montserrat"/>
              </a:rPr>
              <a:t> </a:t>
            </a:r>
            <a:r>
              <a:rPr lang="fi-FI" sz="1800" dirty="0" err="1">
                <a:latin typeface="Montserrat"/>
              </a:rPr>
              <a:t>opportunities</a:t>
            </a:r>
            <a:r>
              <a:rPr lang="fi-FI" sz="1800" dirty="0">
                <a:latin typeface="Montserrat"/>
              </a:rPr>
              <a:t> to </a:t>
            </a:r>
            <a:r>
              <a:rPr lang="fi-FI" sz="1800" dirty="0" err="1">
                <a:latin typeface="Montserrat"/>
              </a:rPr>
              <a:t>try</a:t>
            </a:r>
            <a:r>
              <a:rPr lang="fi-FI" sz="1800" dirty="0">
                <a:latin typeface="Montserrat"/>
              </a:rPr>
              <a:t> </a:t>
            </a:r>
            <a:r>
              <a:rPr lang="fi-FI" sz="1800" dirty="0" err="1">
                <a:latin typeface="Montserrat"/>
              </a:rPr>
              <a:t>different</a:t>
            </a:r>
            <a:r>
              <a:rPr lang="fi-FI" sz="1800" dirty="0">
                <a:latin typeface="Montserrat"/>
              </a:rPr>
              <a:t> </a:t>
            </a:r>
            <a:r>
              <a:rPr lang="fi-FI" sz="1800" dirty="0" err="1">
                <a:latin typeface="Montserrat"/>
              </a:rPr>
              <a:t>skills</a:t>
            </a:r>
            <a:r>
              <a:rPr lang="fi-FI" sz="1800" dirty="0">
                <a:latin typeface="Montserrat"/>
              </a:rPr>
              <a:t>, </a:t>
            </a:r>
            <a:r>
              <a:rPr lang="fi-FI" sz="1800" dirty="0" err="1">
                <a:latin typeface="Montserrat"/>
              </a:rPr>
              <a:t>roles</a:t>
            </a:r>
            <a:r>
              <a:rPr lang="fi-FI" sz="1800" dirty="0">
                <a:latin typeface="Montserrat"/>
              </a:rPr>
              <a:t>, </a:t>
            </a:r>
            <a:r>
              <a:rPr lang="fi-FI" sz="1800" dirty="0" err="1">
                <a:latin typeface="Montserrat"/>
              </a:rPr>
              <a:t>hobbies</a:t>
            </a:r>
            <a:r>
              <a:rPr lang="fi-FI" sz="1800" dirty="0">
                <a:latin typeface="Montserrat"/>
              </a:rPr>
              <a:t>, </a:t>
            </a:r>
            <a:r>
              <a:rPr lang="fi-FI" sz="1800" dirty="0" err="1">
                <a:latin typeface="Montserrat"/>
              </a:rPr>
              <a:t>study</a:t>
            </a:r>
            <a:r>
              <a:rPr lang="fi-FI" sz="1800" dirty="0">
                <a:latin typeface="Montserrat"/>
              </a:rPr>
              <a:t> </a:t>
            </a:r>
            <a:r>
              <a:rPr lang="fi-FI" sz="1800" dirty="0" err="1">
                <a:latin typeface="Montserrat"/>
              </a:rPr>
              <a:t>fields</a:t>
            </a:r>
            <a:r>
              <a:rPr lang="fi-FI" sz="1800" dirty="0">
                <a:latin typeface="Montserrat"/>
              </a:rPr>
              <a:t> and </a:t>
            </a:r>
            <a:r>
              <a:rPr lang="fi-FI" sz="1800" dirty="0" err="1">
                <a:latin typeface="Montserrat"/>
              </a:rPr>
              <a:t>occupations</a:t>
            </a:r>
            <a:r>
              <a:rPr lang="fi-FI" sz="1800" dirty="0">
                <a:latin typeface="Montserrat"/>
              </a:rPr>
              <a:t> in </a:t>
            </a:r>
            <a:r>
              <a:rPr lang="fi-FI" sz="1800" dirty="0" err="1">
                <a:latin typeface="Montserrat"/>
              </a:rPr>
              <a:t>practice</a:t>
            </a:r>
            <a:r>
              <a:rPr lang="fi-FI" sz="1800" dirty="0">
                <a:latin typeface="Montserrat"/>
              </a:rPr>
              <a:t> </a:t>
            </a:r>
            <a:endParaRPr lang="fi-FI" sz="1800" dirty="0">
              <a:latin typeface="Montserrat" panose="00000500000000000000" pitchFamily="2" charset="0"/>
            </a:endParaRPr>
          </a:p>
          <a:p>
            <a:pPr fontAlgn="base">
              <a:buFont typeface="Arial" panose="020B0604020202020204" pitchFamily="34" charset="0"/>
              <a:buChar char="•"/>
            </a:pPr>
            <a:r>
              <a:rPr lang="en-US" sz="1800" dirty="0">
                <a:latin typeface="Montserrat"/>
              </a:rPr>
              <a:t> Provide information about different educational and career choices </a:t>
            </a:r>
            <a:endParaRPr lang="fi-FI" sz="1800" dirty="0">
              <a:latin typeface="Montserrat" panose="00000500000000000000" pitchFamily="2" charset="0"/>
            </a:endParaRPr>
          </a:p>
          <a:p>
            <a:pPr fontAlgn="base">
              <a:buFont typeface="Arial" panose="020B0604020202020204" pitchFamily="34" charset="0"/>
              <a:buChar char="•"/>
            </a:pPr>
            <a:r>
              <a:rPr lang="fi-FI" sz="1800" dirty="0">
                <a:latin typeface="Montserrat"/>
              </a:rPr>
              <a:t> </a:t>
            </a:r>
            <a:r>
              <a:rPr lang="fi-FI" sz="1800" dirty="0" err="1">
                <a:latin typeface="Montserrat"/>
              </a:rPr>
              <a:t>Add</a:t>
            </a:r>
            <a:r>
              <a:rPr lang="fi-FI" sz="1800" b="0" i="0" u="none" strike="noStrike" dirty="0">
                <a:solidFill>
                  <a:srgbClr val="4B4B4B"/>
                </a:solidFill>
                <a:effectLst/>
                <a:latin typeface="Montserrat"/>
              </a:rPr>
              <a:t> </a:t>
            </a:r>
            <a:r>
              <a:rPr lang="fi-FI" sz="1800" b="0" i="0" u="none" strike="noStrike" dirty="0" err="1">
                <a:solidFill>
                  <a:srgbClr val="4B4B4B"/>
                </a:solidFill>
                <a:effectLst/>
                <a:latin typeface="Montserrat"/>
              </a:rPr>
              <a:t>diverse</a:t>
            </a:r>
            <a:r>
              <a:rPr lang="fi-FI" sz="1800" b="0" i="0" u="none" strike="noStrike" dirty="0">
                <a:solidFill>
                  <a:srgbClr val="4B4B4B"/>
                </a:solidFill>
                <a:effectLst/>
                <a:latin typeface="Montserrat"/>
              </a:rPr>
              <a:t> </a:t>
            </a:r>
            <a:r>
              <a:rPr lang="fi-FI" sz="1800" b="0" i="0" u="none" strike="noStrike" dirty="0" err="1">
                <a:solidFill>
                  <a:srgbClr val="4B4B4B"/>
                </a:solidFill>
                <a:effectLst/>
                <a:latin typeface="Montserrat"/>
              </a:rPr>
              <a:t>gender</a:t>
            </a:r>
            <a:r>
              <a:rPr lang="fi-FI" sz="1800" b="0" i="0" u="none" strike="noStrike" dirty="0">
                <a:solidFill>
                  <a:srgbClr val="4B4B4B"/>
                </a:solidFill>
                <a:effectLst/>
                <a:latin typeface="Montserrat"/>
              </a:rPr>
              <a:t> </a:t>
            </a:r>
            <a:r>
              <a:rPr lang="fi-FI" sz="1800" b="0" i="0" u="none" strike="noStrike" dirty="0" err="1">
                <a:solidFill>
                  <a:srgbClr val="4B4B4B"/>
                </a:solidFill>
                <a:effectLst/>
                <a:latin typeface="Montserrat"/>
              </a:rPr>
              <a:t>roles</a:t>
            </a:r>
            <a:r>
              <a:rPr lang="fi-FI" sz="1800" b="0" i="0" u="none" strike="noStrike" dirty="0">
                <a:solidFill>
                  <a:srgbClr val="4B4B4B"/>
                </a:solidFill>
                <a:effectLst/>
                <a:latin typeface="Montserrat"/>
              </a:rPr>
              <a:t> and </a:t>
            </a:r>
            <a:r>
              <a:rPr lang="fi-FI" sz="1800" b="0" i="0" u="none" strike="noStrike" dirty="0" err="1">
                <a:solidFill>
                  <a:srgbClr val="4B4B4B"/>
                </a:solidFill>
                <a:effectLst/>
                <a:latin typeface="Montserrat"/>
              </a:rPr>
              <a:t>norms</a:t>
            </a:r>
            <a:r>
              <a:rPr lang="fi-FI" sz="1800" b="0" i="0" u="none" strike="noStrike" dirty="0">
                <a:solidFill>
                  <a:srgbClr val="4B4B4B"/>
                </a:solidFill>
                <a:effectLst/>
                <a:latin typeface="Montserrat"/>
              </a:rPr>
              <a:t> in </a:t>
            </a:r>
            <a:r>
              <a:rPr lang="fi-FI" sz="1800" b="0" i="0" u="none" strike="noStrike" dirty="0" err="1">
                <a:solidFill>
                  <a:srgbClr val="4B4B4B"/>
                </a:solidFill>
                <a:effectLst/>
                <a:latin typeface="Montserrat"/>
              </a:rPr>
              <a:t>you</a:t>
            </a:r>
            <a:r>
              <a:rPr lang="fi-FI" sz="1800" dirty="0" err="1">
                <a:latin typeface="Montserrat"/>
              </a:rPr>
              <a:t>r</a:t>
            </a:r>
            <a:r>
              <a:rPr lang="fi-FI" sz="1800" dirty="0">
                <a:latin typeface="Montserrat"/>
              </a:rPr>
              <a:t> </a:t>
            </a:r>
            <a:r>
              <a:rPr lang="fi-FI" sz="1800" dirty="0" err="1">
                <a:latin typeface="Montserrat"/>
              </a:rPr>
              <a:t>speech</a:t>
            </a:r>
            <a:r>
              <a:rPr lang="fi-FI" sz="1800" b="0" i="0" u="none" strike="noStrike" dirty="0">
                <a:solidFill>
                  <a:srgbClr val="000000"/>
                </a:solidFill>
                <a:effectLst/>
                <a:latin typeface="Montserrat"/>
              </a:rPr>
              <a:t>​</a:t>
            </a:r>
            <a:r>
              <a:rPr lang="en-US" sz="1800" b="0" i="0" dirty="0">
                <a:solidFill>
                  <a:srgbClr val="000000"/>
                </a:solidFill>
                <a:effectLst/>
                <a:latin typeface="Montserrat"/>
              </a:rPr>
              <a:t>​</a:t>
            </a:r>
          </a:p>
          <a:p>
            <a:pPr algn="l" rtl="0" fontAlgn="base">
              <a:buFont typeface="Arial" panose="020B0604020202020204" pitchFamily="34" charset="0"/>
              <a:buChar char="•"/>
            </a:pPr>
            <a:r>
              <a:rPr lang="fi-FI" sz="1800" b="0" i="0" u="none" strike="noStrike" dirty="0">
                <a:solidFill>
                  <a:srgbClr val="4B4B4B"/>
                </a:solidFill>
                <a:effectLst/>
                <a:latin typeface="Montserrat"/>
              </a:rPr>
              <a:t> </a:t>
            </a:r>
            <a:r>
              <a:rPr lang="fi-FI" sz="1800" dirty="0">
                <a:latin typeface="Montserrat"/>
              </a:rPr>
              <a:t>B</a:t>
            </a:r>
            <a:r>
              <a:rPr lang="en-US" sz="1800" dirty="0">
                <a:latin typeface="Montserrat"/>
              </a:rPr>
              <a:t>ring out role models who have made gender-atypical career choices and/or questioned gender norms</a:t>
            </a:r>
          </a:p>
          <a:p>
            <a:pPr fontAlgn="base">
              <a:buFont typeface="Arial" panose="020B0604020202020204" pitchFamily="34" charset="0"/>
              <a:buChar char="•"/>
            </a:pPr>
            <a:r>
              <a:rPr lang="en-US" sz="1800" dirty="0">
                <a:latin typeface="Montserrat"/>
              </a:rPr>
              <a:t> Support and enhance self-efficacy and self-knowledge (strengths, weaknesses, interests) of young people</a:t>
            </a:r>
          </a:p>
          <a:p>
            <a:pPr fontAlgn="base">
              <a:buFont typeface="Arial" panose="020B0604020202020204" pitchFamily="34" charset="0"/>
              <a:buChar char="•"/>
            </a:pPr>
            <a:r>
              <a:rPr lang="en-US" sz="1800" dirty="0">
                <a:latin typeface="Montserrat"/>
              </a:rPr>
              <a:t> Provide support, counselling or mentors for students studying in a gender-atypical field</a:t>
            </a:r>
          </a:p>
          <a:p>
            <a:pPr fontAlgn="base">
              <a:buFont typeface="Arial" panose="020B0604020202020204" pitchFamily="34" charset="0"/>
              <a:buChar char="•"/>
            </a:pPr>
            <a:r>
              <a:rPr lang="en-US" sz="1800" dirty="0">
                <a:latin typeface="Montserrat"/>
              </a:rPr>
              <a:t> </a:t>
            </a:r>
            <a:r>
              <a:rPr lang="fi-FI" sz="1800" dirty="0" err="1">
                <a:latin typeface="Montserrat"/>
              </a:rPr>
              <a:t>Check</a:t>
            </a:r>
            <a:r>
              <a:rPr lang="fi-FI" sz="1800" dirty="0">
                <a:latin typeface="Montserrat"/>
              </a:rPr>
              <a:t> </a:t>
            </a:r>
            <a:r>
              <a:rPr lang="fi-FI" sz="1800" dirty="0" err="1">
                <a:latin typeface="Montserrat"/>
              </a:rPr>
              <a:t>communication</a:t>
            </a:r>
            <a:r>
              <a:rPr lang="fi-FI" sz="1800" dirty="0">
                <a:latin typeface="Montserrat"/>
              </a:rPr>
              <a:t>: is </a:t>
            </a:r>
            <a:r>
              <a:rPr lang="fi-FI" sz="1800" dirty="0" err="1">
                <a:latin typeface="Montserrat"/>
              </a:rPr>
              <a:t>communication</a:t>
            </a:r>
            <a:r>
              <a:rPr lang="fi-FI" sz="1800" dirty="0">
                <a:latin typeface="Montserrat"/>
              </a:rPr>
              <a:t> </a:t>
            </a:r>
            <a:r>
              <a:rPr lang="fi-FI" sz="1800" dirty="0" err="1">
                <a:latin typeface="Montserrat"/>
              </a:rPr>
              <a:t>gender-aware</a:t>
            </a:r>
            <a:r>
              <a:rPr lang="fi-FI" sz="1800" dirty="0">
                <a:latin typeface="Montserrat"/>
              </a:rPr>
              <a:t> and </a:t>
            </a:r>
            <a:r>
              <a:rPr lang="fi-FI" sz="1800" dirty="0" err="1">
                <a:latin typeface="Montserrat"/>
              </a:rPr>
              <a:t>diverse</a:t>
            </a:r>
            <a:r>
              <a:rPr lang="fi-FI" sz="1800" dirty="0">
                <a:latin typeface="Montserrat"/>
              </a:rPr>
              <a:t>?​</a:t>
            </a:r>
            <a:r>
              <a:rPr lang="fi-FI" sz="1800" b="0" i="0" u="none" strike="noStrike" dirty="0">
                <a:solidFill>
                  <a:srgbClr val="000000"/>
                </a:solidFill>
                <a:effectLst/>
                <a:latin typeface="Montserrat"/>
              </a:rPr>
              <a:t>​</a:t>
            </a:r>
            <a:r>
              <a:rPr lang="en-US" sz="1800" b="0" i="0" dirty="0">
                <a:solidFill>
                  <a:srgbClr val="000000"/>
                </a:solidFill>
                <a:effectLst/>
                <a:latin typeface="Montserrat"/>
              </a:rPr>
              <a:t>​</a:t>
            </a:r>
          </a:p>
          <a:p>
            <a:pPr fontAlgn="base">
              <a:buFont typeface="Arial" panose="020B0604020202020204" pitchFamily="34" charset="0"/>
              <a:buChar char="•"/>
            </a:pPr>
            <a:r>
              <a:rPr lang="en-US" sz="1800" dirty="0">
                <a:latin typeface="Montserrat"/>
              </a:rPr>
              <a:t> Develop a more equal </a:t>
            </a:r>
            <a:r>
              <a:rPr lang="en-US" sz="1800" dirty="0" err="1">
                <a:latin typeface="Montserrat"/>
              </a:rPr>
              <a:t>organisational</a:t>
            </a:r>
            <a:r>
              <a:rPr lang="en-US" sz="1800" dirty="0">
                <a:latin typeface="Montserrat"/>
              </a:rPr>
              <a:t> culture</a:t>
            </a:r>
          </a:p>
          <a:p>
            <a:pPr marL="285750" indent="-285750" fontAlgn="base">
              <a:buFont typeface="Arial" panose="020B0604020202020204" pitchFamily="34" charset="0"/>
              <a:buChar char="•"/>
            </a:pPr>
            <a:endParaRPr lang="en-US" dirty="0">
              <a:latin typeface="Montserrat"/>
            </a:endParaRP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79992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75DC4E-5928-49C7-86E8-FC878DD7B9C6}"/>
              </a:ext>
            </a:extLst>
          </p:cNvPr>
          <p:cNvSpPr>
            <a:spLocks noGrp="1"/>
          </p:cNvSpPr>
          <p:nvPr>
            <p:ph type="title"/>
          </p:nvPr>
        </p:nvSpPr>
        <p:spPr>
          <a:xfrm>
            <a:off x="598192" y="463076"/>
            <a:ext cx="7867059" cy="451137"/>
          </a:xfrm>
        </p:spPr>
        <p:txBody>
          <a:bodyPr>
            <a:normAutofit fontScale="90000"/>
          </a:bodyPr>
          <a:lstStyle/>
          <a:p>
            <a:r>
              <a:rPr lang="en-US">
                <a:latin typeface="Montserrat"/>
              </a:rPr>
              <a:t>References</a:t>
            </a:r>
            <a:endParaRPr lang="fi-FI"/>
          </a:p>
        </p:txBody>
      </p:sp>
      <p:sp>
        <p:nvSpPr>
          <p:cNvPr id="3" name="Tekstin paikkamerkki 2">
            <a:extLst>
              <a:ext uri="{FF2B5EF4-FFF2-40B4-BE49-F238E27FC236}">
                <a16:creationId xmlns:a16="http://schemas.microsoft.com/office/drawing/2014/main" id="{F5471F75-31B3-419A-AB17-2D8B6DAA1AE1}"/>
              </a:ext>
            </a:extLst>
          </p:cNvPr>
          <p:cNvSpPr>
            <a:spLocks noGrp="1"/>
          </p:cNvSpPr>
          <p:nvPr>
            <p:ph type="body" sz="half" idx="10"/>
          </p:nvPr>
        </p:nvSpPr>
        <p:spPr>
          <a:xfrm>
            <a:off x="598191" y="1163339"/>
            <a:ext cx="10169125" cy="5329928"/>
          </a:xfrm>
        </p:spPr>
        <p:txBody>
          <a:bodyPr vert="horz" lIns="91440" tIns="45720" rIns="91440" bIns="45720" rtlCol="0" anchor="t">
            <a:normAutofit fontScale="55000" lnSpcReduction="20000"/>
          </a:bodyPr>
          <a:lstStyle/>
          <a:p>
            <a:pPr fontAlgn="base"/>
            <a:r>
              <a:rPr lang="en-US" b="0" i="0" u="none" strike="noStrike" dirty="0" err="1">
                <a:solidFill>
                  <a:srgbClr val="4B4B4B"/>
                </a:solidFill>
                <a:effectLst/>
                <a:latin typeface="Montserrat" panose="00000500000000000000" pitchFamily="2" charset="0"/>
              </a:rPr>
              <a:t>Cheryan</a:t>
            </a:r>
            <a:r>
              <a:rPr lang="en-US" b="0" i="0" u="none" strike="noStrike" dirty="0">
                <a:solidFill>
                  <a:srgbClr val="4B4B4B"/>
                </a:solidFill>
                <a:effectLst/>
                <a:latin typeface="Montserrat" panose="00000500000000000000" pitchFamily="2" charset="0"/>
              </a:rPr>
              <a:t> &amp; </a:t>
            </a:r>
            <a:r>
              <a:rPr lang="en-US" b="0" i="0" u="none" strike="noStrike" dirty="0" err="1">
                <a:solidFill>
                  <a:srgbClr val="4B4B4B"/>
                </a:solidFill>
                <a:effectLst/>
                <a:latin typeface="Montserrat" panose="00000500000000000000" pitchFamily="2" charset="0"/>
              </a:rPr>
              <a:t>Plaut</a:t>
            </a:r>
            <a:r>
              <a:rPr lang="en-US" b="0" i="0" u="none" strike="noStrike" dirty="0">
                <a:solidFill>
                  <a:srgbClr val="4B4B4B"/>
                </a:solidFill>
                <a:effectLst/>
                <a:latin typeface="Montserrat" panose="00000500000000000000" pitchFamily="2" charset="0"/>
              </a:rPr>
              <a:t> 2010. Explaining Underrepresentation: A Theory of Precluded Interest. Sex Roles, 63:7-8, 475-488.</a:t>
            </a:r>
            <a:r>
              <a:rPr lang="en-US" b="0" i="0" dirty="0">
                <a:solidFill>
                  <a:srgbClr val="000000"/>
                </a:solidFill>
                <a:effectLst/>
                <a:latin typeface="Montserrat" panose="00000500000000000000" pitchFamily="2" charset="0"/>
              </a:rPr>
              <a:t>​</a:t>
            </a:r>
            <a:endParaRPr lang="en-US" dirty="0">
              <a:latin typeface="Montserrat"/>
            </a:endParaRPr>
          </a:p>
          <a:p>
            <a:pPr fontAlgn="base"/>
            <a:r>
              <a:rPr lang="en-US" dirty="0" err="1">
                <a:latin typeface="Montserrat"/>
              </a:rPr>
              <a:t>Criado</a:t>
            </a:r>
            <a:r>
              <a:rPr lang="en-US" dirty="0">
                <a:latin typeface="Montserrat"/>
              </a:rPr>
              <a:t>-Perez, Caroline 2020. </a:t>
            </a:r>
            <a:r>
              <a:rPr lang="en-US" dirty="0" err="1">
                <a:latin typeface="Montserrat"/>
              </a:rPr>
              <a:t>Näkymättömät</a:t>
            </a:r>
            <a:r>
              <a:rPr lang="en-US" dirty="0">
                <a:latin typeface="Montserrat"/>
              </a:rPr>
              <a:t> </a:t>
            </a:r>
            <a:r>
              <a:rPr lang="en-US" dirty="0" err="1">
                <a:latin typeface="Montserrat"/>
              </a:rPr>
              <a:t>naiset</a:t>
            </a:r>
            <a:r>
              <a:rPr lang="en-US" dirty="0">
                <a:latin typeface="Montserrat"/>
              </a:rPr>
              <a:t>. Helsinki: WSOY. (Available in English: Invisible Women).</a:t>
            </a:r>
          </a:p>
          <a:p>
            <a:pPr fontAlgn="base"/>
            <a:r>
              <a:rPr lang="fi-FI" dirty="0" err="1">
                <a:latin typeface="Montserrat"/>
              </a:rPr>
              <a:t>Eccles</a:t>
            </a:r>
            <a:r>
              <a:rPr lang="fi-FI" dirty="0">
                <a:latin typeface="Montserrat"/>
              </a:rPr>
              <a:t> 2015. </a:t>
            </a:r>
            <a:r>
              <a:rPr lang="fi-FI" dirty="0" err="1">
                <a:latin typeface="Montserrat"/>
              </a:rPr>
              <a:t>Gendered</a:t>
            </a:r>
            <a:r>
              <a:rPr lang="fi-FI" dirty="0">
                <a:latin typeface="Montserrat"/>
              </a:rPr>
              <a:t> </a:t>
            </a:r>
            <a:r>
              <a:rPr lang="fi-FI" dirty="0" err="1">
                <a:latin typeface="Montserrat"/>
              </a:rPr>
              <a:t>Socialization</a:t>
            </a:r>
            <a:r>
              <a:rPr lang="fi-FI" dirty="0">
                <a:latin typeface="Montserrat"/>
              </a:rPr>
              <a:t> of STEM </a:t>
            </a:r>
            <a:r>
              <a:rPr lang="fi-FI" dirty="0" err="1">
                <a:latin typeface="Montserrat"/>
              </a:rPr>
              <a:t>Interests</a:t>
            </a:r>
            <a:r>
              <a:rPr lang="fi-FI" dirty="0">
                <a:latin typeface="Montserrat"/>
              </a:rPr>
              <a:t> in </a:t>
            </a:r>
            <a:r>
              <a:rPr lang="fi-FI" dirty="0" err="1">
                <a:latin typeface="Montserrat"/>
              </a:rPr>
              <a:t>the</a:t>
            </a:r>
            <a:r>
              <a:rPr lang="fi-FI" dirty="0">
                <a:latin typeface="Montserrat"/>
              </a:rPr>
              <a:t> </a:t>
            </a:r>
            <a:r>
              <a:rPr lang="fi-FI" dirty="0" err="1">
                <a:latin typeface="Montserrat"/>
              </a:rPr>
              <a:t>Family</a:t>
            </a:r>
            <a:r>
              <a:rPr lang="fi-FI" dirty="0">
                <a:latin typeface="Montserrat"/>
              </a:rPr>
              <a:t>. International Journal of </a:t>
            </a:r>
            <a:r>
              <a:rPr lang="fi-FI" dirty="0" err="1">
                <a:latin typeface="Montserrat"/>
              </a:rPr>
              <a:t>Gender</a:t>
            </a:r>
            <a:r>
              <a:rPr lang="fi-FI" dirty="0">
                <a:latin typeface="Montserrat"/>
              </a:rPr>
              <a:t>, Science and Technology 7:2.</a:t>
            </a:r>
          </a:p>
          <a:p>
            <a:pPr fontAlgn="base"/>
            <a:r>
              <a:rPr lang="en-US" dirty="0">
                <a:latin typeface="Montserrat"/>
              </a:rPr>
              <a:t>European Institute of Gender Equality (EIGE). Gender Equality Index: Compare countries. </a:t>
            </a:r>
            <a:r>
              <a:rPr lang="fi-FI" dirty="0"/>
              <a:t>https://eige.europa.eu/gender-equality-index/2021/compare-countries/knowledge/2/bar</a:t>
            </a:r>
            <a:r>
              <a:rPr lang="en-US" dirty="0">
                <a:latin typeface="Montserrat"/>
              </a:rPr>
              <a:t> </a:t>
            </a:r>
          </a:p>
          <a:p>
            <a:pPr fontAlgn="base"/>
            <a:r>
              <a:rPr lang="en-US" b="0" i="0" u="none" strike="noStrike" dirty="0">
                <a:solidFill>
                  <a:srgbClr val="4B4B4B"/>
                </a:solidFill>
                <a:effectLst/>
                <a:latin typeface="Montserrat" panose="00000500000000000000" pitchFamily="2" charset="0"/>
              </a:rPr>
              <a:t>EIGE 2018. Study and work in the EU: Set apart by gender. Luxembourg: Publications Office of the European Union, 2018. https://op.europa.eu/en/publication-detail/-/publication/92fb36e5-a67d-11e8-99ee-01aa75ed71a1</a:t>
            </a:r>
            <a:r>
              <a:rPr lang="en-US" b="0" i="0" u="none" strike="noStrike" dirty="0">
                <a:solidFill>
                  <a:srgbClr val="000000"/>
                </a:solidFill>
                <a:effectLst/>
                <a:latin typeface="Montserrat" panose="00000500000000000000" pitchFamily="2" charset="0"/>
              </a:rPr>
              <a:t>​</a:t>
            </a:r>
            <a:endParaRPr lang="en-US" dirty="0">
              <a:latin typeface="Montserrat"/>
            </a:endParaRPr>
          </a:p>
          <a:p>
            <a:pPr fontAlgn="base"/>
            <a:r>
              <a:rPr lang="en-US" dirty="0" err="1">
                <a:latin typeface="Montserrat"/>
              </a:rPr>
              <a:t>Hoikkala</a:t>
            </a:r>
            <a:r>
              <a:rPr lang="en-US" dirty="0">
                <a:latin typeface="Montserrat"/>
              </a:rPr>
              <a:t> 2019. </a:t>
            </a:r>
            <a:r>
              <a:rPr lang="fi-FI" dirty="0">
                <a:latin typeface="Montserrat"/>
              </a:rPr>
              <a:t>Mikä työntää pois, mikä vetää puoleensa? Epätyypillisiä valintoja tehneet nuoret ammatillisessa koulutuksessa. Teoksessa Lahtinen, J. (toim.) 2019. ”Mikä </a:t>
            </a:r>
            <a:r>
              <a:rPr lang="fi-FI" dirty="0" err="1">
                <a:latin typeface="Montserrat"/>
              </a:rPr>
              <a:t>ois</a:t>
            </a:r>
            <a:r>
              <a:rPr lang="fi-FI" dirty="0">
                <a:latin typeface="Montserrat"/>
              </a:rPr>
              <a:t> </a:t>
            </a:r>
            <a:r>
              <a:rPr lang="fi-FI" dirty="0" err="1">
                <a:latin typeface="Montserrat"/>
              </a:rPr>
              <a:t>mun</a:t>
            </a:r>
            <a:r>
              <a:rPr lang="fi-FI" dirty="0">
                <a:latin typeface="Montserrat"/>
              </a:rPr>
              <a:t> juttu” – nuorten koulutusvalinnat sosialisaatiomaisemien kehyksissä :Purkutalkoot-hankkeen loppuraportti. Valtioneuvoston kanslia: Valtioneuvoston selvitys- ja tutkimustoiminnan julkaisusarja 2019:68. </a:t>
            </a:r>
            <a:r>
              <a:rPr lang="en-US" dirty="0">
                <a:latin typeface="Montserrat"/>
              </a:rPr>
              <a:t>​</a:t>
            </a:r>
          </a:p>
          <a:p>
            <a:pPr fontAlgn="base"/>
            <a:r>
              <a:rPr lang="en-US" dirty="0" err="1">
                <a:latin typeface="Montserrat"/>
              </a:rPr>
              <a:t>Kessels</a:t>
            </a:r>
            <a:r>
              <a:rPr lang="en-US" dirty="0">
                <a:latin typeface="Montserrat"/>
              </a:rPr>
              <a:t> 2015. Bridging the Gap by Enhancing the Fit: How Stereotypes about STEM Clash with Stereotypes about Girls. International Journal of Gender, Science and Technology: http://genderandset.open.ac.uk/index.php/genderandset/article/viewFile/392/687</a:t>
            </a:r>
          </a:p>
          <a:p>
            <a:pPr fontAlgn="base"/>
            <a:r>
              <a:rPr lang="fi-FI" dirty="0">
                <a:latin typeface="Montserrat"/>
              </a:rPr>
              <a:t>Lahtinen, J. (toim.) 2019. ”Mikä </a:t>
            </a:r>
            <a:r>
              <a:rPr lang="fi-FI" dirty="0" err="1">
                <a:latin typeface="Montserrat"/>
              </a:rPr>
              <a:t>ois</a:t>
            </a:r>
            <a:r>
              <a:rPr lang="fi-FI" dirty="0">
                <a:latin typeface="Montserrat"/>
              </a:rPr>
              <a:t> </a:t>
            </a:r>
            <a:r>
              <a:rPr lang="fi-FI" dirty="0" err="1">
                <a:latin typeface="Montserrat"/>
              </a:rPr>
              <a:t>mun</a:t>
            </a:r>
            <a:r>
              <a:rPr lang="fi-FI" dirty="0">
                <a:latin typeface="Montserrat"/>
              </a:rPr>
              <a:t> juttu” – nuorten koulutusvalinnat sosialisaatiomaisemien kehyksissä :Purkutalkoot-hankkeen loppuraportti. Valtioneuvoston kanslia: Valtioneuvoston selvitys- ja tutkimustoiminnan julkaisusarja 2019:68. </a:t>
            </a:r>
            <a:r>
              <a:rPr lang="en-US" dirty="0">
                <a:latin typeface="Montserrat"/>
              </a:rPr>
              <a:t>​</a:t>
            </a:r>
          </a:p>
          <a:p>
            <a:pPr fontAlgn="base"/>
            <a:r>
              <a:rPr lang="en-US" dirty="0">
                <a:latin typeface="Montserrat"/>
              </a:rPr>
              <a:t>Leaper 2015. Do I Belong?: Gender, Peer Groups, and STEM Achievement. International Journal of Gender, Science and Technology, Vol.7, No.2. </a:t>
            </a:r>
          </a:p>
          <a:p>
            <a:pPr fontAlgn="base"/>
            <a:r>
              <a:rPr lang="en-US" dirty="0">
                <a:latin typeface="Montserrat"/>
              </a:rPr>
              <a:t>Master, </a:t>
            </a:r>
            <a:r>
              <a:rPr lang="en-US" dirty="0" err="1">
                <a:latin typeface="Montserrat"/>
              </a:rPr>
              <a:t>Cheryan</a:t>
            </a:r>
            <a:r>
              <a:rPr lang="en-US" dirty="0">
                <a:latin typeface="Montserrat"/>
              </a:rPr>
              <a:t> &amp; Meltzoff 2015. Computing Whether She Belongs: Stereotypes Undermine Girls’ Interest and Sense of Belonging in Computer Science. Journal of Educational Psychology 108:3, 424–437.</a:t>
            </a:r>
          </a:p>
          <a:p>
            <a:pPr fontAlgn="base"/>
            <a:r>
              <a:rPr lang="en-US" dirty="0">
                <a:latin typeface="Montserrat"/>
              </a:rPr>
              <a:t>Microsoft 2017. Why Europe’s girls aren’t studying STEM. ​https://news.microsoft.com/europe/features/dont-european-girls-like-science-technology/</a:t>
            </a:r>
          </a:p>
          <a:p>
            <a:pPr fontAlgn="base"/>
            <a:r>
              <a:rPr lang="en-US" dirty="0">
                <a:latin typeface="Montserrat"/>
              </a:rPr>
              <a:t>OECD 2015. The ABC of Gender Equality in Education: Aptitude, </a:t>
            </a:r>
            <a:r>
              <a:rPr lang="en-US" dirty="0" err="1">
                <a:latin typeface="Montserrat"/>
              </a:rPr>
              <a:t>Behaviour</a:t>
            </a:r>
            <a:r>
              <a:rPr lang="en-US" dirty="0">
                <a:latin typeface="Montserrat"/>
              </a:rPr>
              <a:t>, Confidence. PISA, OECD Publishing. http://dx.doi.org/10.1787/9789264229945-en</a:t>
            </a:r>
          </a:p>
          <a:p>
            <a:pPr fontAlgn="base"/>
            <a:r>
              <a:rPr lang="fi-FI" b="0" i="0" u="none" strike="noStrike" dirty="0">
                <a:solidFill>
                  <a:srgbClr val="4B4B4B"/>
                </a:solidFill>
                <a:effectLst/>
                <a:latin typeface="Montserrat" panose="00000500000000000000" pitchFamily="2" charset="0"/>
              </a:rPr>
              <a:t>Opetushallitus. Sukupuolitietoinen opetus ja ohjaus. https://www.oph.fi/fi/koulutus-ja-tutkinnot/sukupuolitietoinen-opetus-ja-ohjaus</a:t>
            </a:r>
            <a:r>
              <a:rPr lang="en-US" b="0" i="0" u="none" strike="noStrike" dirty="0">
                <a:solidFill>
                  <a:srgbClr val="000000"/>
                </a:solidFill>
                <a:effectLst/>
                <a:latin typeface="Montserrat" panose="00000500000000000000" pitchFamily="2" charset="0"/>
              </a:rPr>
              <a:t>​</a:t>
            </a:r>
            <a:endParaRPr lang="en-US" dirty="0">
              <a:latin typeface="Montserrat"/>
            </a:endParaRPr>
          </a:p>
          <a:p>
            <a:pPr fontAlgn="base"/>
            <a:r>
              <a:rPr lang="fi-FI" dirty="0" err="1">
                <a:latin typeface="Montserrat"/>
              </a:rPr>
              <a:t>Rommes</a:t>
            </a:r>
            <a:r>
              <a:rPr lang="fi-FI" dirty="0">
                <a:latin typeface="Montserrat"/>
              </a:rPr>
              <a:t>, </a:t>
            </a:r>
            <a:r>
              <a:rPr lang="fi-FI" dirty="0" err="1">
                <a:latin typeface="Montserrat"/>
              </a:rPr>
              <a:t>Overbeek</a:t>
            </a:r>
            <a:r>
              <a:rPr lang="fi-FI" dirty="0">
                <a:latin typeface="Montserrat"/>
              </a:rPr>
              <a:t>, </a:t>
            </a:r>
            <a:r>
              <a:rPr lang="fi-FI" dirty="0" err="1">
                <a:latin typeface="Montserrat"/>
              </a:rPr>
              <a:t>Scholte</a:t>
            </a:r>
            <a:r>
              <a:rPr lang="fi-FI" dirty="0">
                <a:latin typeface="Montserrat"/>
              </a:rPr>
              <a:t>, Engels &amp; De Kemp 2007. ‘</a:t>
            </a:r>
            <a:r>
              <a:rPr lang="fi-FI" dirty="0" err="1">
                <a:latin typeface="Montserrat"/>
              </a:rPr>
              <a:t>I’m</a:t>
            </a:r>
            <a:r>
              <a:rPr lang="fi-FI" dirty="0">
                <a:latin typeface="Montserrat"/>
              </a:rPr>
              <a:t> </a:t>
            </a:r>
            <a:r>
              <a:rPr lang="fi-FI" dirty="0" err="1">
                <a:latin typeface="Montserrat"/>
              </a:rPr>
              <a:t>Not</a:t>
            </a:r>
            <a:r>
              <a:rPr lang="fi-FI" dirty="0">
                <a:latin typeface="Montserrat"/>
              </a:rPr>
              <a:t> </a:t>
            </a:r>
            <a:r>
              <a:rPr lang="fi-FI" dirty="0" err="1">
                <a:latin typeface="Montserrat"/>
              </a:rPr>
              <a:t>Interested</a:t>
            </a:r>
            <a:r>
              <a:rPr lang="fi-FI" dirty="0">
                <a:latin typeface="Montserrat"/>
              </a:rPr>
              <a:t> In Computers’: </a:t>
            </a:r>
            <a:r>
              <a:rPr lang="fi-FI" dirty="0" err="1">
                <a:latin typeface="Montserrat"/>
              </a:rPr>
              <a:t>Gender-based</a:t>
            </a:r>
            <a:r>
              <a:rPr lang="fi-FI" dirty="0">
                <a:latin typeface="Montserrat"/>
              </a:rPr>
              <a:t> </a:t>
            </a:r>
            <a:r>
              <a:rPr lang="fi-FI" dirty="0" err="1">
                <a:latin typeface="Montserrat"/>
              </a:rPr>
              <a:t>occupational</a:t>
            </a:r>
            <a:r>
              <a:rPr lang="fi-FI" dirty="0">
                <a:latin typeface="Montserrat"/>
              </a:rPr>
              <a:t> </a:t>
            </a:r>
            <a:r>
              <a:rPr lang="fi-FI" dirty="0" err="1">
                <a:latin typeface="Montserrat"/>
              </a:rPr>
              <a:t>choices</a:t>
            </a:r>
            <a:r>
              <a:rPr lang="fi-FI" dirty="0">
                <a:latin typeface="Montserrat"/>
              </a:rPr>
              <a:t> of </a:t>
            </a:r>
            <a:r>
              <a:rPr lang="fi-FI" dirty="0" err="1">
                <a:latin typeface="Montserrat"/>
              </a:rPr>
              <a:t>adolescents</a:t>
            </a:r>
            <a:r>
              <a:rPr lang="fi-FI" dirty="0">
                <a:latin typeface="Montserrat"/>
              </a:rPr>
              <a:t>. </a:t>
            </a:r>
            <a:r>
              <a:rPr lang="fi-FI" dirty="0" err="1">
                <a:latin typeface="Montserrat"/>
              </a:rPr>
              <a:t>Information</a:t>
            </a:r>
            <a:r>
              <a:rPr lang="fi-FI" dirty="0">
                <a:latin typeface="Montserrat"/>
              </a:rPr>
              <a:t>, </a:t>
            </a:r>
            <a:r>
              <a:rPr lang="fi-FI" dirty="0" err="1">
                <a:latin typeface="Montserrat"/>
              </a:rPr>
              <a:t>Community</a:t>
            </a:r>
            <a:r>
              <a:rPr lang="fi-FI" dirty="0">
                <a:latin typeface="Montserrat"/>
              </a:rPr>
              <a:t> and </a:t>
            </a:r>
            <a:r>
              <a:rPr lang="fi-FI" dirty="0" err="1">
                <a:latin typeface="Montserrat"/>
              </a:rPr>
              <a:t>Society</a:t>
            </a:r>
            <a:r>
              <a:rPr lang="fi-FI" dirty="0">
                <a:latin typeface="Montserrat"/>
              </a:rPr>
              <a:t> 10:3, 299-319. </a:t>
            </a:r>
            <a:endParaRPr lang="en-US" dirty="0">
              <a:latin typeface="Montserrat"/>
            </a:endParaRPr>
          </a:p>
          <a:p>
            <a:pPr fontAlgn="base"/>
            <a:r>
              <a:rPr lang="en-US" dirty="0" err="1">
                <a:latin typeface="Montserrat"/>
              </a:rPr>
              <a:t>Saari</a:t>
            </a:r>
            <a:r>
              <a:rPr lang="en-US" dirty="0">
                <a:latin typeface="Montserrat"/>
              </a:rPr>
              <a:t> &amp; </a:t>
            </a:r>
            <a:r>
              <a:rPr lang="en-US" dirty="0" err="1">
                <a:latin typeface="Montserrat"/>
              </a:rPr>
              <a:t>Lahtinen</a:t>
            </a:r>
            <a:r>
              <a:rPr lang="en-US" dirty="0">
                <a:latin typeface="Montserrat"/>
              </a:rPr>
              <a:t> 2019. </a:t>
            </a:r>
            <a:r>
              <a:rPr lang="en-US" dirty="0" err="1">
                <a:latin typeface="Montserrat"/>
              </a:rPr>
              <a:t>Koulutusvalintojen</a:t>
            </a:r>
            <a:r>
              <a:rPr lang="en-US" dirty="0">
                <a:latin typeface="Montserrat"/>
              </a:rPr>
              <a:t> </a:t>
            </a:r>
            <a:r>
              <a:rPr lang="en-US" dirty="0" err="1">
                <a:latin typeface="Montserrat"/>
              </a:rPr>
              <a:t>tilastollista</a:t>
            </a:r>
            <a:r>
              <a:rPr lang="en-US" dirty="0">
                <a:latin typeface="Montserrat"/>
              </a:rPr>
              <a:t> </a:t>
            </a:r>
            <a:r>
              <a:rPr lang="en-US" dirty="0" err="1">
                <a:latin typeface="Montserrat"/>
              </a:rPr>
              <a:t>tarkastelua</a:t>
            </a:r>
            <a:r>
              <a:rPr lang="en-US" dirty="0">
                <a:latin typeface="Montserrat"/>
              </a:rPr>
              <a:t>. </a:t>
            </a:r>
            <a:r>
              <a:rPr lang="en-US" dirty="0" err="1">
                <a:latin typeface="Montserrat"/>
              </a:rPr>
              <a:t>Teoksessa</a:t>
            </a:r>
            <a:r>
              <a:rPr lang="en-US" dirty="0">
                <a:latin typeface="Montserrat"/>
              </a:rPr>
              <a:t> </a:t>
            </a:r>
            <a:r>
              <a:rPr lang="fi-FI" dirty="0">
                <a:latin typeface="Montserrat"/>
              </a:rPr>
              <a:t>Lahtinen, J. (toim.) 2019. ”Mikä </a:t>
            </a:r>
            <a:r>
              <a:rPr lang="fi-FI" dirty="0" err="1">
                <a:latin typeface="Montserrat"/>
              </a:rPr>
              <a:t>ois</a:t>
            </a:r>
            <a:r>
              <a:rPr lang="fi-FI" dirty="0">
                <a:latin typeface="Montserrat"/>
              </a:rPr>
              <a:t> </a:t>
            </a:r>
            <a:r>
              <a:rPr lang="fi-FI" dirty="0" err="1">
                <a:latin typeface="Montserrat"/>
              </a:rPr>
              <a:t>mun</a:t>
            </a:r>
            <a:r>
              <a:rPr lang="fi-FI" dirty="0">
                <a:latin typeface="Montserrat"/>
              </a:rPr>
              <a:t> juttu” – nuorten koulutusvalinnat sosialisaatiomaisemien kehyksissä :Purkutalkoot-hankkeen loppuraportti. Valtioneuvoston kanslia: Valtioneuvoston selvitys- ja tutkimustoiminnan julkaisusarja 2019:68. </a:t>
            </a:r>
            <a:r>
              <a:rPr lang="en-US" dirty="0">
                <a:latin typeface="Montserrat"/>
              </a:rPr>
              <a:t>​</a:t>
            </a:r>
          </a:p>
          <a:p>
            <a:r>
              <a:rPr lang="en-US" dirty="0">
                <a:latin typeface="Montserrat"/>
              </a:rPr>
              <a:t>TAT 2017. </a:t>
            </a:r>
            <a:r>
              <a:rPr lang="en-US" dirty="0" err="1">
                <a:latin typeface="Montserrat"/>
              </a:rPr>
              <a:t>Kun</a:t>
            </a:r>
            <a:r>
              <a:rPr lang="en-US" dirty="0">
                <a:latin typeface="Montserrat"/>
              </a:rPr>
              <a:t> </a:t>
            </a:r>
            <a:r>
              <a:rPr lang="en-US" dirty="0" err="1">
                <a:latin typeface="Montserrat"/>
              </a:rPr>
              <a:t>koulu</a:t>
            </a:r>
            <a:r>
              <a:rPr lang="en-US" dirty="0">
                <a:latin typeface="Montserrat"/>
              </a:rPr>
              <a:t> </a:t>
            </a:r>
            <a:r>
              <a:rPr lang="en-US" dirty="0" err="1">
                <a:latin typeface="Montserrat"/>
              </a:rPr>
              <a:t>loppuu</a:t>
            </a:r>
            <a:r>
              <a:rPr lang="en-US" dirty="0">
                <a:latin typeface="Montserrat"/>
              </a:rPr>
              <a:t> – Nuorten </a:t>
            </a:r>
            <a:r>
              <a:rPr lang="en-US" dirty="0" err="1">
                <a:latin typeface="Montserrat"/>
              </a:rPr>
              <a:t>tulevaisuusraportti</a:t>
            </a:r>
            <a:r>
              <a:rPr lang="en-US" dirty="0">
                <a:latin typeface="Montserrat"/>
              </a:rPr>
              <a:t>. https://www.tat.fi/wp-content/uploads/2017/05/Kun-koulu-loppuu-nuorten-tulevaisuusraportti-2017_tiivistelm%C3%A4_19052017.pdf</a:t>
            </a:r>
          </a:p>
          <a:p>
            <a:r>
              <a:rPr lang="fi-FI" b="0" i="0" u="none" strike="noStrike" dirty="0">
                <a:solidFill>
                  <a:srgbClr val="4B4B4B"/>
                </a:solidFill>
                <a:effectLst/>
                <a:latin typeface="Montserrat" panose="00000500000000000000" pitchFamily="2" charset="0"/>
              </a:rPr>
              <a:t>THL Tasa-arvotiedon keskus: https://thl.fi/fi/web/sukupuolten-tasa-arvo</a:t>
            </a:r>
            <a:r>
              <a:rPr lang="en-US" b="0" i="0" u="none" strike="noStrike" dirty="0">
                <a:solidFill>
                  <a:srgbClr val="000000"/>
                </a:solidFill>
                <a:effectLst/>
                <a:latin typeface="Montserrat" panose="00000500000000000000" pitchFamily="2" charset="0"/>
              </a:rPr>
              <a:t>​</a:t>
            </a:r>
            <a:endParaRPr lang="en-US" dirty="0">
              <a:latin typeface="Montserrat"/>
            </a:endParaRPr>
          </a:p>
          <a:p>
            <a:r>
              <a:rPr lang="en-US" dirty="0" err="1">
                <a:latin typeface="Montserrat"/>
              </a:rPr>
              <a:t>Vainionpää</a:t>
            </a:r>
            <a:r>
              <a:rPr lang="en-US" dirty="0">
                <a:latin typeface="Montserrat"/>
              </a:rPr>
              <a:t>, </a:t>
            </a:r>
            <a:r>
              <a:rPr lang="en-US" dirty="0" err="1">
                <a:latin typeface="Montserrat"/>
              </a:rPr>
              <a:t>Iivari</a:t>
            </a:r>
            <a:r>
              <a:rPr lang="en-US" dirty="0">
                <a:latin typeface="Montserrat"/>
              </a:rPr>
              <a:t>, </a:t>
            </a:r>
            <a:r>
              <a:rPr lang="en-US" dirty="0" err="1">
                <a:latin typeface="Montserrat"/>
              </a:rPr>
              <a:t>Kinnula</a:t>
            </a:r>
            <a:r>
              <a:rPr lang="en-US" dirty="0">
                <a:latin typeface="Montserrat"/>
              </a:rPr>
              <a:t> &amp; Zeng 2020. "IT is not for me - Women's Discourses on IT and IT Careers“. Research Papers. 39. https://aisel.aisnet.org/ecis2020_rp/39</a:t>
            </a:r>
          </a:p>
          <a:p>
            <a:endParaRPr lang="fi-FI" dirty="0">
              <a:latin typeface="Montserrat"/>
            </a:endParaRPr>
          </a:p>
        </p:txBody>
      </p:sp>
    </p:spTree>
    <p:extLst>
      <p:ext uri="{BB962C8B-B14F-4D97-AF65-F5344CB8AC3E}">
        <p14:creationId xmlns:p14="http://schemas.microsoft.com/office/powerpoint/2010/main" val="355818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E14085-170C-4DEE-8FB5-8271C660E503}"/>
              </a:ext>
            </a:extLst>
          </p:cNvPr>
          <p:cNvSpPr>
            <a:spLocks noGrp="1"/>
          </p:cNvSpPr>
          <p:nvPr>
            <p:ph type="title"/>
          </p:nvPr>
        </p:nvSpPr>
        <p:spPr/>
        <p:txBody>
          <a:bodyPr/>
          <a:lstStyle/>
          <a:p>
            <a:r>
              <a:rPr lang="en-US">
                <a:latin typeface="Montserrat"/>
              </a:rPr>
              <a:t>Roleplay-project</a:t>
            </a:r>
            <a:endParaRPr lang="fi-FI"/>
          </a:p>
        </p:txBody>
      </p:sp>
      <p:sp>
        <p:nvSpPr>
          <p:cNvPr id="3" name="Tekstin paikkamerkki 2">
            <a:extLst>
              <a:ext uri="{FF2B5EF4-FFF2-40B4-BE49-F238E27FC236}">
                <a16:creationId xmlns:a16="http://schemas.microsoft.com/office/drawing/2014/main" id="{30B74112-182F-478C-8798-6EDE74E620B5}"/>
              </a:ext>
              <a:ext uri="{C183D7F6-B498-43B3-948B-1728B52AA6E4}">
                <adec:decorative xmlns:adec="http://schemas.microsoft.com/office/drawing/2017/decorative" val="0"/>
              </a:ext>
            </a:extLst>
          </p:cNvPr>
          <p:cNvSpPr>
            <a:spLocks noGrp="1"/>
          </p:cNvSpPr>
          <p:nvPr>
            <p:ph type="body" sz="half" idx="10"/>
          </p:nvPr>
        </p:nvSpPr>
        <p:spPr>
          <a:xfrm>
            <a:off x="598192" y="2194781"/>
            <a:ext cx="9521853" cy="2636797"/>
          </a:xfrm>
        </p:spPr>
        <p:txBody>
          <a:bodyPr vert="horz" lIns="91440" tIns="45720" rIns="91440" bIns="45720" rtlCol="0" anchor="t">
            <a:normAutofit/>
          </a:bodyPr>
          <a:lstStyle/>
          <a:p>
            <a:pPr algn="just" fontAlgn="base"/>
            <a:r>
              <a:rPr lang="en-US" sz="1800" dirty="0">
                <a:latin typeface="Montserrat"/>
              </a:rPr>
              <a:t>Gender segregation in education and working life remains strong in Finland. </a:t>
            </a:r>
            <a:r>
              <a:rPr lang="fi-FI" sz="1800" dirty="0" err="1">
                <a:latin typeface="Montserrat"/>
              </a:rPr>
              <a:t>This</a:t>
            </a:r>
            <a:r>
              <a:rPr lang="fi-FI" sz="1800" dirty="0">
                <a:latin typeface="Montserrat"/>
              </a:rPr>
              <a:t> </a:t>
            </a:r>
            <a:r>
              <a:rPr lang="fi-FI" sz="1800" dirty="0" err="1">
                <a:latin typeface="Montserrat"/>
              </a:rPr>
              <a:t>material</a:t>
            </a:r>
            <a:r>
              <a:rPr lang="fi-FI" sz="1800" dirty="0">
                <a:latin typeface="Montserrat"/>
              </a:rPr>
              <a:t> </a:t>
            </a:r>
            <a:r>
              <a:rPr lang="fi-FI" sz="1800" dirty="0" err="1">
                <a:latin typeface="Montserrat"/>
              </a:rPr>
              <a:t>has</a:t>
            </a:r>
            <a:r>
              <a:rPr lang="fi-FI" sz="1800" dirty="0">
                <a:latin typeface="Montserrat"/>
              </a:rPr>
              <a:t> </a:t>
            </a:r>
            <a:r>
              <a:rPr lang="fi-FI" sz="1800" dirty="0" err="1">
                <a:latin typeface="Montserrat"/>
              </a:rPr>
              <a:t>been</a:t>
            </a:r>
            <a:r>
              <a:rPr lang="fi-FI" sz="1800" dirty="0">
                <a:latin typeface="Montserrat"/>
              </a:rPr>
              <a:t> </a:t>
            </a:r>
            <a:r>
              <a:rPr lang="fi-FI" sz="1800" dirty="0" err="1">
                <a:latin typeface="Montserrat"/>
              </a:rPr>
              <a:t>developed</a:t>
            </a:r>
            <a:r>
              <a:rPr lang="fi-FI" sz="1800" dirty="0">
                <a:latin typeface="Montserrat"/>
              </a:rPr>
              <a:t> and </a:t>
            </a:r>
            <a:r>
              <a:rPr lang="fi-FI" sz="1800" dirty="0" err="1">
                <a:latin typeface="Montserrat"/>
              </a:rPr>
              <a:t>produced</a:t>
            </a:r>
            <a:r>
              <a:rPr lang="fi-FI" sz="1800" dirty="0">
                <a:latin typeface="Montserrat"/>
              </a:rPr>
              <a:t> in a </a:t>
            </a:r>
            <a:r>
              <a:rPr lang="fi-FI" sz="1800" dirty="0" err="1">
                <a:latin typeface="Montserrat"/>
              </a:rPr>
              <a:t>project</a:t>
            </a:r>
            <a:r>
              <a:rPr lang="fi-FI" sz="1800" dirty="0">
                <a:latin typeface="Montserrat"/>
              </a:rPr>
              <a:t> </a:t>
            </a:r>
            <a:r>
              <a:rPr lang="fi-FI" sz="1800" dirty="0" err="1">
                <a:latin typeface="Montserrat"/>
              </a:rPr>
              <a:t>called</a:t>
            </a:r>
            <a:r>
              <a:rPr lang="fi-FI" sz="1800" dirty="0">
                <a:latin typeface="Montserrat"/>
              </a:rPr>
              <a:t> </a:t>
            </a:r>
            <a:r>
              <a:rPr lang="fi-FI" sz="1800" dirty="0" err="1">
                <a:latin typeface="Montserrat"/>
              </a:rPr>
              <a:t>Roleplay</a:t>
            </a:r>
            <a:r>
              <a:rPr lang="fi-FI" sz="1800" dirty="0">
                <a:latin typeface="Montserrat"/>
              </a:rPr>
              <a:t> (2020-2022) </a:t>
            </a:r>
            <a:r>
              <a:rPr lang="fi-FI" sz="1800" dirty="0" err="1">
                <a:latin typeface="Montserrat"/>
              </a:rPr>
              <a:t>that</a:t>
            </a:r>
            <a:r>
              <a:rPr lang="fi-FI" sz="1800" dirty="0">
                <a:latin typeface="Montserrat"/>
              </a:rPr>
              <a:t> </a:t>
            </a:r>
            <a:r>
              <a:rPr lang="fi-FI" sz="1800" dirty="0" err="1">
                <a:latin typeface="Montserrat"/>
              </a:rPr>
              <a:t>provided</a:t>
            </a:r>
            <a:r>
              <a:rPr lang="fi-FI" sz="1800" dirty="0">
                <a:latin typeface="Montserrat"/>
              </a:rPr>
              <a:t> 1) </a:t>
            </a:r>
            <a:r>
              <a:rPr lang="fi-FI" sz="1800" dirty="0" err="1">
                <a:latin typeface="Montserrat"/>
              </a:rPr>
              <a:t>gender</a:t>
            </a:r>
            <a:r>
              <a:rPr lang="fi-FI" sz="1800" dirty="0">
                <a:latin typeface="Montserrat"/>
              </a:rPr>
              <a:t> </a:t>
            </a:r>
            <a:r>
              <a:rPr lang="fi-FI" sz="1800" dirty="0" err="1">
                <a:latin typeface="Montserrat"/>
              </a:rPr>
              <a:t>awareness</a:t>
            </a:r>
            <a:r>
              <a:rPr lang="fi-FI" sz="1800" dirty="0">
                <a:latin typeface="Montserrat"/>
              </a:rPr>
              <a:t> </a:t>
            </a:r>
            <a:r>
              <a:rPr lang="fi-FI" sz="1800" dirty="0" err="1">
                <a:latin typeface="Montserrat"/>
              </a:rPr>
              <a:t>training</a:t>
            </a:r>
            <a:r>
              <a:rPr lang="fi-FI" sz="1800" dirty="0">
                <a:latin typeface="Montserrat"/>
              </a:rPr>
              <a:t> for </a:t>
            </a:r>
            <a:r>
              <a:rPr lang="fi-FI" sz="1800" dirty="0" err="1">
                <a:latin typeface="Montserrat"/>
              </a:rPr>
              <a:t>teaching</a:t>
            </a:r>
            <a:r>
              <a:rPr lang="fi-FI" sz="1800" dirty="0">
                <a:latin typeface="Montserrat"/>
              </a:rPr>
              <a:t> and </a:t>
            </a:r>
            <a:r>
              <a:rPr lang="fi-FI" sz="1800" dirty="0" err="1">
                <a:latin typeface="Montserrat"/>
              </a:rPr>
              <a:t>counselling</a:t>
            </a:r>
            <a:r>
              <a:rPr lang="fi-FI" sz="1800" dirty="0">
                <a:latin typeface="Montserrat"/>
              </a:rPr>
              <a:t> </a:t>
            </a:r>
            <a:r>
              <a:rPr lang="fi-FI" sz="1800" dirty="0" err="1">
                <a:latin typeface="Montserrat"/>
              </a:rPr>
              <a:t>professionals</a:t>
            </a:r>
            <a:r>
              <a:rPr lang="fi-FI" sz="1800" dirty="0">
                <a:latin typeface="Montserrat"/>
              </a:rPr>
              <a:t> </a:t>
            </a:r>
            <a:r>
              <a:rPr lang="en-US" sz="1800" dirty="0">
                <a:latin typeface="Montserrat"/>
              </a:rPr>
              <a:t>and 2) tools to identify and mitigate gender segregation. </a:t>
            </a:r>
            <a:r>
              <a:rPr lang="fi-FI" sz="1800" dirty="0" err="1">
                <a:latin typeface="Montserrat"/>
              </a:rPr>
              <a:t>The</a:t>
            </a:r>
            <a:r>
              <a:rPr lang="fi-FI" sz="1800" dirty="0">
                <a:latin typeface="Montserrat"/>
              </a:rPr>
              <a:t> </a:t>
            </a:r>
            <a:r>
              <a:rPr lang="fi-FI" sz="1800" dirty="0" err="1">
                <a:latin typeface="Montserrat"/>
              </a:rPr>
              <a:t>project</a:t>
            </a:r>
            <a:r>
              <a:rPr lang="fi-FI" sz="1800" dirty="0">
                <a:latin typeface="Montserrat"/>
              </a:rPr>
              <a:t> </a:t>
            </a:r>
            <a:r>
              <a:rPr lang="fi-FI" sz="1800" dirty="0" err="1">
                <a:latin typeface="Montserrat"/>
              </a:rPr>
              <a:t>was</a:t>
            </a:r>
            <a:r>
              <a:rPr lang="fi-FI" sz="1800" dirty="0">
                <a:latin typeface="Montserrat"/>
              </a:rPr>
              <a:t> </a:t>
            </a:r>
            <a:r>
              <a:rPr lang="fi-FI" sz="1800" dirty="0" err="1">
                <a:latin typeface="Montserrat"/>
              </a:rPr>
              <a:t>funded</a:t>
            </a:r>
            <a:r>
              <a:rPr lang="fi-FI" sz="1800" dirty="0">
                <a:latin typeface="Montserrat"/>
              </a:rPr>
              <a:t> </a:t>
            </a:r>
            <a:r>
              <a:rPr lang="fi-FI" sz="1800" dirty="0" err="1">
                <a:latin typeface="Montserrat"/>
              </a:rPr>
              <a:t>by</a:t>
            </a:r>
            <a:r>
              <a:rPr lang="fi-FI" sz="1800" dirty="0">
                <a:latin typeface="Montserrat"/>
              </a:rPr>
              <a:t> </a:t>
            </a:r>
            <a:r>
              <a:rPr lang="fi-FI" sz="1800" dirty="0" err="1">
                <a:latin typeface="Montserrat"/>
              </a:rPr>
              <a:t>the</a:t>
            </a:r>
            <a:r>
              <a:rPr lang="fi-FI" sz="1800" dirty="0">
                <a:latin typeface="Montserrat"/>
              </a:rPr>
              <a:t> European </a:t>
            </a:r>
            <a:r>
              <a:rPr lang="fi-FI" sz="1800" dirty="0" err="1">
                <a:latin typeface="Montserrat"/>
              </a:rPr>
              <a:t>Social</a:t>
            </a:r>
            <a:r>
              <a:rPr lang="fi-FI" sz="1800" dirty="0">
                <a:latin typeface="Montserrat"/>
              </a:rPr>
              <a:t> </a:t>
            </a:r>
            <a:r>
              <a:rPr lang="fi-FI" sz="1800" dirty="0" err="1">
                <a:latin typeface="Montserrat"/>
              </a:rPr>
              <a:t>Fund</a:t>
            </a:r>
            <a:r>
              <a:rPr lang="fi-FI" sz="1800" dirty="0">
                <a:latin typeface="Montserrat"/>
              </a:rPr>
              <a:t> and </a:t>
            </a:r>
            <a:r>
              <a:rPr lang="fi-FI" sz="1800" dirty="0" err="1">
                <a:latin typeface="Montserrat"/>
              </a:rPr>
              <a:t>implemented</a:t>
            </a:r>
            <a:r>
              <a:rPr lang="fi-FI" sz="1800" dirty="0">
                <a:latin typeface="Montserrat"/>
              </a:rPr>
              <a:t> </a:t>
            </a:r>
            <a:r>
              <a:rPr lang="fi-FI" sz="1800" dirty="0" err="1">
                <a:latin typeface="Montserrat"/>
              </a:rPr>
              <a:t>by</a:t>
            </a:r>
            <a:r>
              <a:rPr lang="fi-FI" sz="1800" dirty="0">
                <a:latin typeface="Montserrat"/>
              </a:rPr>
              <a:t> LAB </a:t>
            </a:r>
            <a:r>
              <a:rPr lang="fi-FI" sz="1800" dirty="0" err="1">
                <a:latin typeface="Montserrat"/>
              </a:rPr>
              <a:t>University</a:t>
            </a:r>
            <a:r>
              <a:rPr lang="fi-FI" sz="1800" dirty="0">
                <a:latin typeface="Montserrat"/>
              </a:rPr>
              <a:t> of </a:t>
            </a:r>
            <a:r>
              <a:rPr lang="fi-FI" sz="1800" dirty="0" err="1">
                <a:latin typeface="Montserrat"/>
              </a:rPr>
              <a:t>Applied</a:t>
            </a:r>
            <a:r>
              <a:rPr lang="fi-FI" sz="1800" dirty="0">
                <a:latin typeface="Montserrat"/>
              </a:rPr>
              <a:t> Sciences and </a:t>
            </a:r>
            <a:r>
              <a:rPr lang="fi-FI" sz="1800" dirty="0" err="1">
                <a:latin typeface="Montserrat"/>
              </a:rPr>
              <a:t>Outward</a:t>
            </a:r>
            <a:r>
              <a:rPr lang="fi-FI" sz="1800" dirty="0">
                <a:latin typeface="Montserrat"/>
              </a:rPr>
              <a:t> </a:t>
            </a:r>
            <a:r>
              <a:rPr lang="fi-FI" sz="1800" dirty="0" err="1">
                <a:latin typeface="Montserrat"/>
              </a:rPr>
              <a:t>Bound</a:t>
            </a:r>
            <a:r>
              <a:rPr lang="fi-FI" sz="1800" dirty="0">
                <a:latin typeface="Montserrat"/>
              </a:rPr>
              <a:t> Finland. </a:t>
            </a:r>
          </a:p>
          <a:p>
            <a:pPr algn="just" fontAlgn="base"/>
            <a:r>
              <a:rPr lang="fi-FI" dirty="0">
                <a:latin typeface="Montserrat"/>
              </a:rPr>
              <a:t>​</a:t>
            </a:r>
          </a:p>
          <a:p>
            <a:endParaRPr lang="fi-FI" dirty="0"/>
          </a:p>
        </p:txBody>
      </p:sp>
      <p:pic>
        <p:nvPicPr>
          <p:cNvPr id="5" name="Kuva 4" descr="European Social Fund logo">
            <a:extLst>
              <a:ext uri="{FF2B5EF4-FFF2-40B4-BE49-F238E27FC236}">
                <a16:creationId xmlns:a16="http://schemas.microsoft.com/office/drawing/2014/main" id="{9C85367A-506A-4578-BBD0-BBD891175E39}"/>
              </a:ext>
            </a:extLst>
          </p:cNvPr>
          <p:cNvPicPr>
            <a:picLocks noChangeAspect="1"/>
          </p:cNvPicPr>
          <p:nvPr/>
        </p:nvPicPr>
        <p:blipFill>
          <a:blip r:embed="rId2"/>
          <a:stretch>
            <a:fillRect/>
          </a:stretch>
        </p:blipFill>
        <p:spPr>
          <a:xfrm>
            <a:off x="791109" y="4831579"/>
            <a:ext cx="1512118" cy="1665892"/>
          </a:xfrm>
          <a:prstGeom prst="rect">
            <a:avLst/>
          </a:prstGeom>
        </p:spPr>
      </p:pic>
      <p:pic>
        <p:nvPicPr>
          <p:cNvPr id="6" name="Kuva 5">
            <a:extLst>
              <a:ext uri="{FF2B5EF4-FFF2-40B4-BE49-F238E27FC236}">
                <a16:creationId xmlns:a16="http://schemas.microsoft.com/office/drawing/2014/main" id="{2DCFCA56-E871-4532-A8F6-FFBD40BEB9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83850" y="4831579"/>
            <a:ext cx="2197114" cy="1555281"/>
          </a:xfrm>
          <a:prstGeom prst="rect">
            <a:avLst/>
          </a:prstGeom>
        </p:spPr>
      </p:pic>
    </p:spTree>
    <p:extLst>
      <p:ext uri="{BB962C8B-B14F-4D97-AF65-F5344CB8AC3E}">
        <p14:creationId xmlns:p14="http://schemas.microsoft.com/office/powerpoint/2010/main" val="110807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E14085-170C-4DEE-8FB5-8271C660E503}"/>
              </a:ext>
            </a:extLst>
          </p:cNvPr>
          <p:cNvSpPr>
            <a:spLocks noGrp="1"/>
          </p:cNvSpPr>
          <p:nvPr>
            <p:ph type="title"/>
          </p:nvPr>
        </p:nvSpPr>
        <p:spPr/>
        <p:txBody>
          <a:bodyPr/>
          <a:lstStyle/>
          <a:p>
            <a:r>
              <a:rPr lang="en-US"/>
              <a:t>Concepts of gender segregation</a:t>
            </a:r>
            <a:endParaRPr lang="fi-FI"/>
          </a:p>
        </p:txBody>
      </p:sp>
      <p:sp>
        <p:nvSpPr>
          <p:cNvPr id="3" name="Tekstin paikkamerkki 2">
            <a:extLst>
              <a:ext uri="{FF2B5EF4-FFF2-40B4-BE49-F238E27FC236}">
                <a16:creationId xmlns:a16="http://schemas.microsoft.com/office/drawing/2014/main" id="{30B74112-182F-478C-8798-6EDE74E620B5}"/>
              </a:ext>
            </a:extLst>
          </p:cNvPr>
          <p:cNvSpPr>
            <a:spLocks noGrp="1"/>
          </p:cNvSpPr>
          <p:nvPr>
            <p:ph type="body" sz="half" idx="10"/>
          </p:nvPr>
        </p:nvSpPr>
        <p:spPr>
          <a:xfrm>
            <a:off x="678094" y="1788639"/>
            <a:ext cx="9585789" cy="4961482"/>
          </a:xfrm>
        </p:spPr>
        <p:txBody>
          <a:bodyPr vert="horz" lIns="91440" tIns="45720" rIns="91440" bIns="45720" rtlCol="0" anchor="t">
            <a:normAutofit/>
          </a:bodyPr>
          <a:lstStyle/>
          <a:p>
            <a:pPr algn="just" fontAlgn="base"/>
            <a:r>
              <a:rPr lang="fi-FI" sz="1800" b="1" dirty="0" err="1">
                <a:latin typeface="Montserrat"/>
              </a:rPr>
              <a:t>Gender</a:t>
            </a:r>
            <a:r>
              <a:rPr lang="fi-FI" sz="1800" b="1" dirty="0">
                <a:latin typeface="Montserrat"/>
              </a:rPr>
              <a:t> </a:t>
            </a:r>
            <a:r>
              <a:rPr lang="fi-FI" sz="1800" b="1" dirty="0" err="1">
                <a:latin typeface="Montserrat"/>
              </a:rPr>
              <a:t>segregation</a:t>
            </a:r>
            <a:r>
              <a:rPr lang="fi-FI" sz="1800" b="1" dirty="0">
                <a:latin typeface="Montserrat"/>
              </a:rPr>
              <a:t> </a:t>
            </a:r>
            <a:r>
              <a:rPr lang="en-US" sz="1800" dirty="0">
                <a:latin typeface="Montserrat"/>
              </a:rPr>
              <a:t>means segregation of jobs, work tasks and educational or professional fields or sectors to women´s and men´s jobs and fields. Horizontal segregation refers to segregation of educational and professional fields and vertical segregation to segregation of position or status at labour market (gender gap in leading positions or pay for example).</a:t>
            </a:r>
          </a:p>
          <a:p>
            <a:pPr algn="just" fontAlgn="base"/>
            <a:r>
              <a:rPr lang="en-US" sz="1800" b="1" dirty="0">
                <a:latin typeface="Montserrat"/>
              </a:rPr>
              <a:t>Gender equality </a:t>
            </a:r>
            <a:r>
              <a:rPr lang="en-US" sz="1800" dirty="0">
                <a:latin typeface="Montserrat"/>
              </a:rPr>
              <a:t>refers to equal rights, responsibilities and opportunities of women and men. Formal equality means non-discrimination and equal rights and treatment. Actual equality is about de facto equality between different situations and their outcomes.</a:t>
            </a:r>
            <a:endParaRPr lang="en-US" sz="1800" dirty="0"/>
          </a:p>
          <a:p>
            <a:pPr algn="just" fontAlgn="base"/>
            <a:r>
              <a:rPr lang="en-US" sz="1800" b="1" dirty="0">
                <a:latin typeface="Montserrat"/>
              </a:rPr>
              <a:t>Gender diversity </a:t>
            </a:r>
            <a:r>
              <a:rPr lang="en-US" sz="1800" dirty="0">
                <a:latin typeface="Montserrat"/>
              </a:rPr>
              <a:t>refers to everyone´s own experience about their gender and diversity of expressing gender within the society. Some experience themselves clearly as women or men, some identify to both genders and some people do not define themselves with the binary categorization at all. </a:t>
            </a:r>
            <a:endParaRPr lang="en-US" sz="1800" dirty="0"/>
          </a:p>
          <a:p>
            <a:pPr algn="just" fontAlgn="base"/>
            <a:endParaRPr lang="en-US" dirty="0"/>
          </a:p>
          <a:p>
            <a:pPr algn="just" fontAlgn="base"/>
            <a:endParaRPr lang="fi-FI" dirty="0">
              <a:latin typeface="Montserrat"/>
            </a:endParaRPr>
          </a:p>
          <a:p>
            <a:pPr fontAlgn="base"/>
            <a:r>
              <a:rPr lang="fi-FI" sz="1200" dirty="0" err="1">
                <a:latin typeface="Montserrat"/>
              </a:rPr>
              <a:t>Reference</a:t>
            </a:r>
            <a:r>
              <a:rPr lang="fi-FI" sz="1200" dirty="0">
                <a:latin typeface="Montserrat"/>
              </a:rPr>
              <a:t>: </a:t>
            </a:r>
            <a:r>
              <a:rPr lang="fi-FI" sz="1200" dirty="0" err="1">
                <a:latin typeface="Montserrat"/>
              </a:rPr>
              <a:t>Finnish</a:t>
            </a:r>
            <a:r>
              <a:rPr lang="fi-FI" sz="1200" dirty="0">
                <a:latin typeface="Montserrat"/>
              </a:rPr>
              <a:t> </a:t>
            </a:r>
            <a:r>
              <a:rPr lang="fi-FI" sz="1200" dirty="0" err="1">
                <a:latin typeface="Montserrat"/>
              </a:rPr>
              <a:t>institute</a:t>
            </a:r>
            <a:r>
              <a:rPr lang="fi-FI" sz="1200" dirty="0">
                <a:latin typeface="Montserrat"/>
              </a:rPr>
              <a:t> for </a:t>
            </a:r>
            <a:r>
              <a:rPr lang="fi-FI" sz="1200" dirty="0" err="1">
                <a:latin typeface="Montserrat"/>
              </a:rPr>
              <a:t>health</a:t>
            </a:r>
            <a:r>
              <a:rPr lang="fi-FI" sz="1200" dirty="0">
                <a:latin typeface="Montserrat"/>
              </a:rPr>
              <a:t> and </a:t>
            </a:r>
            <a:r>
              <a:rPr lang="fi-FI" sz="1200" dirty="0" err="1">
                <a:latin typeface="Montserrat"/>
              </a:rPr>
              <a:t>welfare</a:t>
            </a:r>
            <a:r>
              <a:rPr lang="fi-FI" sz="1200" dirty="0">
                <a:latin typeface="Montserrat"/>
              </a:rPr>
              <a:t> - https://thl.fi/fi/web/sukupuolten-tasa-arvo/sukupuoli/tasa-arvosanasto</a:t>
            </a:r>
            <a:endParaRPr lang="en-US" sz="1200" dirty="0">
              <a:latin typeface="Montserrat"/>
            </a:endParaRPr>
          </a:p>
          <a:p>
            <a:endParaRPr lang="fi-FI" dirty="0"/>
          </a:p>
        </p:txBody>
      </p:sp>
    </p:spTree>
    <p:extLst>
      <p:ext uri="{BB962C8B-B14F-4D97-AF65-F5344CB8AC3E}">
        <p14:creationId xmlns:p14="http://schemas.microsoft.com/office/powerpoint/2010/main" val="284756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E14085-170C-4DEE-8FB5-8271C660E503}"/>
              </a:ext>
            </a:extLst>
          </p:cNvPr>
          <p:cNvSpPr>
            <a:spLocks noGrp="1"/>
          </p:cNvSpPr>
          <p:nvPr>
            <p:ph type="title"/>
          </p:nvPr>
        </p:nvSpPr>
        <p:spPr>
          <a:xfrm>
            <a:off x="278123" y="406142"/>
            <a:ext cx="3595235" cy="1340465"/>
          </a:xfrm>
        </p:spPr>
        <p:txBody>
          <a:bodyPr/>
          <a:lstStyle/>
          <a:p>
            <a:r>
              <a:rPr lang="en-US" dirty="0">
                <a:latin typeface="Montserrat"/>
              </a:rPr>
              <a:t>Segregation of knowledge </a:t>
            </a:r>
            <a:endParaRPr lang="en-US" dirty="0"/>
          </a:p>
        </p:txBody>
      </p:sp>
      <p:sp>
        <p:nvSpPr>
          <p:cNvPr id="5" name="Tekstiruutu 4">
            <a:extLst>
              <a:ext uri="{FF2B5EF4-FFF2-40B4-BE49-F238E27FC236}">
                <a16:creationId xmlns:a16="http://schemas.microsoft.com/office/drawing/2014/main" id="{2ECEAEE9-25AE-4932-A2B0-8C28350D6757}"/>
              </a:ext>
            </a:extLst>
          </p:cNvPr>
          <p:cNvSpPr txBox="1"/>
          <p:nvPr/>
        </p:nvSpPr>
        <p:spPr>
          <a:xfrm>
            <a:off x="278123" y="1576879"/>
            <a:ext cx="3019881" cy="1384995"/>
          </a:xfrm>
          <a:prstGeom prst="rect">
            <a:avLst/>
          </a:prstGeom>
          <a:noFill/>
        </p:spPr>
        <p:txBody>
          <a:bodyPr wrap="square" rtlCol="0">
            <a:spAutoFit/>
          </a:bodyPr>
          <a:lstStyle/>
          <a:p>
            <a:endParaRPr lang="en-US" dirty="0">
              <a:latin typeface="Montserrat" panose="00000500000000000000" pitchFamily="2" charset="0"/>
              <a:hlinkClick r:id="rId2"/>
            </a:endParaRPr>
          </a:p>
          <a:p>
            <a:r>
              <a:rPr lang="en-US" sz="1600" dirty="0">
                <a:latin typeface="Montserrat" panose="00000500000000000000" pitchFamily="2" charset="0"/>
              </a:rPr>
              <a:t>Source: European Institute of Gender Equality (EIGE). Gender Equality Index. </a:t>
            </a:r>
          </a:p>
          <a:p>
            <a:endParaRPr lang="en-US" dirty="0">
              <a:latin typeface="Montserrat" panose="00000500000000000000" pitchFamily="2" charset="0"/>
            </a:endParaRPr>
          </a:p>
        </p:txBody>
      </p:sp>
      <p:pic>
        <p:nvPicPr>
          <p:cNvPr id="6" name="Kuva 5" descr="Segregation of knowledge among EU countries. Graph by European Institute for Gender Equality, Gender Equality Index 2019">
            <a:extLst>
              <a:ext uri="{FF2B5EF4-FFF2-40B4-BE49-F238E27FC236}">
                <a16:creationId xmlns:a16="http://schemas.microsoft.com/office/drawing/2014/main" id="{2661D399-AE79-452E-A874-C337FDC9B541}"/>
              </a:ext>
            </a:extLst>
          </p:cNvPr>
          <p:cNvPicPr>
            <a:picLocks noChangeAspect="1"/>
          </p:cNvPicPr>
          <p:nvPr/>
        </p:nvPicPr>
        <p:blipFill>
          <a:blip r:embed="rId3"/>
          <a:stretch>
            <a:fillRect/>
          </a:stretch>
        </p:blipFill>
        <p:spPr>
          <a:xfrm>
            <a:off x="3702303" y="10246"/>
            <a:ext cx="6808159" cy="6847754"/>
          </a:xfrm>
          <a:prstGeom prst="rect">
            <a:avLst/>
          </a:prstGeom>
        </p:spPr>
      </p:pic>
      <p:sp>
        <p:nvSpPr>
          <p:cNvPr id="8" name="Tekstiruutu 7">
            <a:extLst>
              <a:ext uri="{FF2B5EF4-FFF2-40B4-BE49-F238E27FC236}">
                <a16:creationId xmlns:a16="http://schemas.microsoft.com/office/drawing/2014/main" id="{930DD3CD-1D70-405B-ACEE-34A242B97686}"/>
              </a:ext>
            </a:extLst>
          </p:cNvPr>
          <p:cNvSpPr txBox="1"/>
          <p:nvPr/>
        </p:nvSpPr>
        <p:spPr>
          <a:xfrm>
            <a:off x="8548099" y="1654139"/>
            <a:ext cx="3164439" cy="4108817"/>
          </a:xfrm>
          <a:prstGeom prst="rect">
            <a:avLst/>
          </a:prstGeom>
          <a:noFill/>
          <a:ln w="28575">
            <a:solidFill>
              <a:srgbClr val="526F65"/>
            </a:solidFill>
          </a:ln>
        </p:spPr>
        <p:txBody>
          <a:bodyPr wrap="square" rtlCol="0">
            <a:spAutoFit/>
          </a:bodyPr>
          <a:lstStyle/>
          <a:p>
            <a:r>
              <a:rPr lang="en-US" dirty="0">
                <a:latin typeface="Montserrat" panose="00000500000000000000" pitchFamily="2" charset="0"/>
              </a:rPr>
              <a:t>Percentage of tertiary students studying education, health and welfare, humanities and arts (%) </a:t>
            </a:r>
          </a:p>
          <a:p>
            <a:pPr marL="285750" indent="-285750">
              <a:buFont typeface="Arial" panose="020B0604020202020204" pitchFamily="34" charset="0"/>
              <a:buChar char="•"/>
            </a:pPr>
            <a:r>
              <a:rPr lang="en-US" dirty="0">
                <a:latin typeface="Montserrat" panose="00000500000000000000" pitchFamily="2" charset="0"/>
              </a:rPr>
              <a:t>Finland: women 51 %, men 18 %</a:t>
            </a:r>
          </a:p>
          <a:p>
            <a:pPr marL="285750" indent="-285750">
              <a:buFont typeface="Arial" panose="020B0604020202020204" pitchFamily="34" charset="0"/>
              <a:buChar char="•"/>
            </a:pPr>
            <a:r>
              <a:rPr lang="en-US" dirty="0">
                <a:latin typeface="Montserrat" panose="00000500000000000000" pitchFamily="2" charset="0"/>
              </a:rPr>
              <a:t>EU: women 43 %, men 21 %</a:t>
            </a:r>
          </a:p>
          <a:p>
            <a:pPr marL="285750" indent="-285750">
              <a:buFont typeface="Arial" panose="020B0604020202020204" pitchFamily="34" charset="0"/>
              <a:buChar char="•"/>
            </a:pPr>
            <a:endParaRPr lang="en-US" dirty="0">
              <a:latin typeface="Montserrat" panose="00000500000000000000" pitchFamily="2" charset="0"/>
            </a:endParaRPr>
          </a:p>
          <a:p>
            <a:endParaRPr lang="en-US" dirty="0">
              <a:latin typeface="Montserrat" panose="00000500000000000000" pitchFamily="2" charset="0"/>
            </a:endParaRPr>
          </a:p>
          <a:p>
            <a:endParaRPr lang="en-US" sz="1050" dirty="0">
              <a:latin typeface="Montserrat" panose="00000500000000000000" pitchFamily="2" charset="0"/>
            </a:endParaRPr>
          </a:p>
          <a:p>
            <a:endParaRPr lang="en-US" sz="1050" dirty="0">
              <a:latin typeface="Montserrat" panose="00000500000000000000" pitchFamily="2" charset="0"/>
            </a:endParaRPr>
          </a:p>
          <a:p>
            <a:r>
              <a:rPr lang="en-US" sz="1050" dirty="0">
                <a:latin typeface="Montserrat" panose="00000500000000000000" pitchFamily="2" charset="0"/>
              </a:rPr>
              <a:t>EIGE. Gender Equality Index 2021. Source: Eurostat, Education statistics, 2019. 2018. ED5 - Short-cycle tertiary education N/A. educ_enrl5, educ_uoe_enrt03.</a:t>
            </a:r>
          </a:p>
        </p:txBody>
      </p:sp>
    </p:spTree>
    <p:extLst>
      <p:ext uri="{BB962C8B-B14F-4D97-AF65-F5344CB8AC3E}">
        <p14:creationId xmlns:p14="http://schemas.microsoft.com/office/powerpoint/2010/main" val="270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E14085-170C-4DEE-8FB5-8271C660E503}"/>
              </a:ext>
            </a:extLst>
          </p:cNvPr>
          <p:cNvSpPr>
            <a:spLocks noGrp="1"/>
          </p:cNvSpPr>
          <p:nvPr>
            <p:ph type="title"/>
          </p:nvPr>
        </p:nvSpPr>
        <p:spPr/>
        <p:txBody>
          <a:bodyPr>
            <a:normAutofit/>
          </a:bodyPr>
          <a:lstStyle/>
          <a:p>
            <a:r>
              <a:rPr lang="en-US"/>
              <a:t>What causes gender segregation? 1/2</a:t>
            </a:r>
            <a:endParaRPr lang="fi-FI"/>
          </a:p>
        </p:txBody>
      </p:sp>
      <p:sp>
        <p:nvSpPr>
          <p:cNvPr id="3" name="Tekstin paikkamerkki 2">
            <a:extLst>
              <a:ext uri="{FF2B5EF4-FFF2-40B4-BE49-F238E27FC236}">
                <a16:creationId xmlns:a16="http://schemas.microsoft.com/office/drawing/2014/main" id="{30B74112-182F-478C-8798-6EDE74E620B5}"/>
              </a:ext>
            </a:extLst>
          </p:cNvPr>
          <p:cNvSpPr>
            <a:spLocks noGrp="1"/>
          </p:cNvSpPr>
          <p:nvPr>
            <p:ph type="body" sz="half" idx="10"/>
          </p:nvPr>
        </p:nvSpPr>
        <p:spPr>
          <a:xfrm>
            <a:off x="678094" y="1515281"/>
            <a:ext cx="8722760" cy="4879643"/>
          </a:xfrm>
        </p:spPr>
        <p:txBody>
          <a:bodyPr vert="horz" lIns="91440" tIns="45720" rIns="91440" bIns="45720" rtlCol="0" anchor="t">
            <a:normAutofit fontScale="92500" lnSpcReduction="10000"/>
          </a:bodyPr>
          <a:lstStyle/>
          <a:p>
            <a:pPr fontAlgn="base"/>
            <a:r>
              <a:rPr lang="en-US" sz="1800" b="1" dirty="0" err="1">
                <a:latin typeface="Montserrat"/>
              </a:rPr>
              <a:t>Socialisation</a:t>
            </a:r>
            <a:r>
              <a:rPr lang="en-US" sz="1800" b="1" dirty="0">
                <a:latin typeface="Montserrat"/>
              </a:rPr>
              <a:t> to gender</a:t>
            </a:r>
            <a:endParaRPr lang="en-US" sz="1800" dirty="0">
              <a:latin typeface="Montserrat"/>
            </a:endParaRPr>
          </a:p>
          <a:p>
            <a:pPr marL="285750" indent="-285750" fontAlgn="base">
              <a:buFont typeface="Arial" panose="020B0604020202020204" pitchFamily="34" charset="0"/>
              <a:buChar char="•"/>
            </a:pPr>
            <a:r>
              <a:rPr lang="en-US" sz="1800" dirty="0">
                <a:latin typeface="Montserrat"/>
              </a:rPr>
              <a:t>Gender roles, norms and stereotypes</a:t>
            </a:r>
          </a:p>
          <a:p>
            <a:pPr fontAlgn="base"/>
            <a:r>
              <a:rPr lang="en-US" sz="1800" b="1" dirty="0">
                <a:latin typeface="Montserrat"/>
              </a:rPr>
              <a:t>Factors related to education and career choices</a:t>
            </a:r>
            <a:endParaRPr lang="en-US" sz="1800" dirty="0">
              <a:latin typeface="Montserrat"/>
            </a:endParaRPr>
          </a:p>
          <a:p>
            <a:pPr marL="285750" indent="-285750" fontAlgn="base">
              <a:buFont typeface="Arial" panose="020B0604020202020204" pitchFamily="34" charset="0"/>
              <a:buChar char="•"/>
            </a:pPr>
            <a:r>
              <a:rPr lang="en-US" sz="1800" dirty="0">
                <a:latin typeface="Montserrat"/>
              </a:rPr>
              <a:t>Push and pull factors of different professional fields and occupations</a:t>
            </a:r>
          </a:p>
          <a:p>
            <a:pPr marL="285750" indent="-285750">
              <a:buFont typeface="Arial" panose="020B0604020202020204" pitchFamily="34" charset="0"/>
              <a:buChar char="•"/>
            </a:pPr>
            <a:r>
              <a:rPr lang="en-US" sz="1800" dirty="0">
                <a:latin typeface="Montserrat"/>
              </a:rPr>
              <a:t>Perceived similarity and feeling of belonging </a:t>
            </a:r>
          </a:p>
          <a:p>
            <a:pPr marL="285750" indent="-285750">
              <a:buFont typeface="Arial" panose="020B0604020202020204" pitchFamily="34" charset="0"/>
              <a:buChar char="•"/>
            </a:pPr>
            <a:r>
              <a:rPr lang="en-US" sz="1800" dirty="0">
                <a:latin typeface="Montserrat"/>
              </a:rPr>
              <a:t>School performance and study choices </a:t>
            </a:r>
          </a:p>
          <a:p>
            <a:pPr marL="285750" indent="-285750" fontAlgn="base">
              <a:buFont typeface="Arial" panose="020B0604020202020204" pitchFamily="34" charset="0"/>
              <a:buChar char="•"/>
            </a:pPr>
            <a:r>
              <a:rPr lang="en-US" sz="1800" dirty="0">
                <a:latin typeface="Montserrat"/>
              </a:rPr>
              <a:t>Role models, social support, peers, counselling</a:t>
            </a:r>
          </a:p>
          <a:p>
            <a:pPr marL="285750" indent="-285750" fontAlgn="base">
              <a:buFont typeface="Arial" panose="020B0604020202020204" pitchFamily="34" charset="0"/>
              <a:buChar char="•"/>
            </a:pPr>
            <a:r>
              <a:rPr lang="en-US" sz="1800" dirty="0">
                <a:latin typeface="Montserrat"/>
              </a:rPr>
              <a:t>Knowledge, experiences and images of different professional fields</a:t>
            </a:r>
          </a:p>
          <a:p>
            <a:pPr marL="285750" indent="-285750">
              <a:buFont typeface="Arial" panose="020B0604020202020204" pitchFamily="34" charset="0"/>
              <a:buChar char="•"/>
            </a:pPr>
            <a:r>
              <a:rPr lang="en-US" sz="1800" dirty="0">
                <a:latin typeface="Montserrat"/>
              </a:rPr>
              <a:t>Self-efficacy</a:t>
            </a:r>
          </a:p>
          <a:p>
            <a:pPr marL="285750" indent="-285750">
              <a:buFont typeface="Arial" panose="020B0604020202020204" pitchFamily="34" charset="0"/>
              <a:buChar char="•"/>
            </a:pPr>
            <a:r>
              <a:rPr lang="en-US" sz="1800" dirty="0">
                <a:latin typeface="Montserrat"/>
              </a:rPr>
              <a:t>Utility value (how the task, such as school subject, relates to future goals)</a:t>
            </a:r>
          </a:p>
          <a:p>
            <a:pPr marL="285750" indent="-285750" fontAlgn="base">
              <a:buFont typeface="Arial" panose="020B0604020202020204" pitchFamily="34" charset="0"/>
              <a:buChar char="•"/>
            </a:pPr>
            <a:r>
              <a:rPr lang="en-US" sz="1800" dirty="0">
                <a:latin typeface="Montserrat"/>
              </a:rPr>
              <a:t>Meaning of work to oneself</a:t>
            </a:r>
          </a:p>
          <a:p>
            <a:pPr fontAlgn="base"/>
            <a:r>
              <a:rPr lang="en-US" sz="1800" b="1" dirty="0">
                <a:latin typeface="Montserrat"/>
              </a:rPr>
              <a:t>Working life </a:t>
            </a:r>
            <a:endParaRPr lang="en-US" sz="1800" dirty="0">
              <a:latin typeface="Montserrat"/>
            </a:endParaRPr>
          </a:p>
          <a:p>
            <a:pPr marL="285750" indent="-285750" fontAlgn="base">
              <a:buFont typeface="Arial" panose="020B0604020202020204" pitchFamily="34" charset="0"/>
              <a:buChar char="•"/>
            </a:pPr>
            <a:r>
              <a:rPr lang="en-US" sz="1800" dirty="0">
                <a:latin typeface="Montserrat"/>
              </a:rPr>
              <a:t>Gender equality and attitudes</a:t>
            </a:r>
          </a:p>
          <a:p>
            <a:pPr marL="285750" indent="-285750" fontAlgn="base">
              <a:buFont typeface="Arial" panose="020B0604020202020204" pitchFamily="34" charset="0"/>
              <a:buChar char="•"/>
            </a:pPr>
            <a:r>
              <a:rPr lang="en-US" sz="1800" dirty="0">
                <a:latin typeface="Montserrat"/>
              </a:rPr>
              <a:t>Changing working life</a:t>
            </a: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9065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E14085-170C-4DEE-8FB5-8271C660E503}"/>
              </a:ext>
            </a:extLst>
          </p:cNvPr>
          <p:cNvSpPr>
            <a:spLocks noGrp="1"/>
          </p:cNvSpPr>
          <p:nvPr>
            <p:ph type="title"/>
          </p:nvPr>
        </p:nvSpPr>
        <p:spPr/>
        <p:txBody>
          <a:bodyPr>
            <a:normAutofit/>
          </a:bodyPr>
          <a:lstStyle/>
          <a:p>
            <a:r>
              <a:rPr lang="en-US"/>
              <a:t>What causes gender segregation? 2/2</a:t>
            </a:r>
            <a:endParaRPr lang="fi-FI"/>
          </a:p>
        </p:txBody>
      </p:sp>
      <p:sp>
        <p:nvSpPr>
          <p:cNvPr id="3" name="Tekstin paikkamerkki 2">
            <a:extLst>
              <a:ext uri="{FF2B5EF4-FFF2-40B4-BE49-F238E27FC236}">
                <a16:creationId xmlns:a16="http://schemas.microsoft.com/office/drawing/2014/main" id="{30B74112-182F-478C-8798-6EDE74E620B5}"/>
              </a:ext>
            </a:extLst>
          </p:cNvPr>
          <p:cNvSpPr>
            <a:spLocks noGrp="1"/>
          </p:cNvSpPr>
          <p:nvPr>
            <p:ph type="body" sz="half" idx="10"/>
          </p:nvPr>
        </p:nvSpPr>
        <p:spPr>
          <a:xfrm>
            <a:off x="678094" y="1824088"/>
            <a:ext cx="9657708" cy="4905485"/>
          </a:xfrm>
        </p:spPr>
        <p:txBody>
          <a:bodyPr vert="horz" lIns="91440" tIns="45720" rIns="91440" bIns="45720" rtlCol="0" anchor="t">
            <a:normAutofit/>
          </a:bodyPr>
          <a:lstStyle/>
          <a:p>
            <a:pPr marL="285750" indent="-285750">
              <a:buFont typeface="Arial" panose="020B0604020202020204" pitchFamily="34" charset="0"/>
              <a:buChar char="•"/>
            </a:pPr>
            <a:r>
              <a:rPr lang="fi-FI" sz="1800" dirty="0" err="1">
                <a:latin typeface="Montserrat"/>
              </a:rPr>
              <a:t>Hobbies</a:t>
            </a:r>
            <a:r>
              <a:rPr lang="fi-FI" sz="1800" dirty="0">
                <a:latin typeface="Montserrat"/>
              </a:rPr>
              <a:t> </a:t>
            </a:r>
            <a:r>
              <a:rPr lang="fi-FI" sz="1800" dirty="0" err="1">
                <a:latin typeface="Montserrat"/>
              </a:rPr>
              <a:t>are</a:t>
            </a:r>
            <a:r>
              <a:rPr lang="fi-FI" sz="1800" dirty="0">
                <a:latin typeface="Montserrat"/>
              </a:rPr>
              <a:t> </a:t>
            </a:r>
            <a:r>
              <a:rPr lang="fi-FI" sz="1800" dirty="0" err="1">
                <a:latin typeface="Montserrat"/>
              </a:rPr>
              <a:t>connected</a:t>
            </a:r>
            <a:r>
              <a:rPr lang="fi-FI" sz="1800" dirty="0">
                <a:latin typeface="Montserrat"/>
              </a:rPr>
              <a:t> to </a:t>
            </a:r>
            <a:r>
              <a:rPr lang="fi-FI" sz="1800" dirty="0" err="1">
                <a:latin typeface="Montserrat"/>
              </a:rPr>
              <a:t>gender-atypical</a:t>
            </a:r>
            <a:r>
              <a:rPr lang="fi-FI" sz="1800" dirty="0">
                <a:latin typeface="Montserrat"/>
              </a:rPr>
              <a:t> </a:t>
            </a:r>
            <a:r>
              <a:rPr lang="fi-FI" sz="1800" dirty="0" err="1">
                <a:latin typeface="Montserrat"/>
              </a:rPr>
              <a:t>choices</a:t>
            </a:r>
            <a:r>
              <a:rPr lang="fi-FI" sz="1800" dirty="0">
                <a:latin typeface="Montserrat"/>
              </a:rPr>
              <a:t> (Saari &amp; Lahtinen 2019)</a:t>
            </a:r>
          </a:p>
          <a:p>
            <a:pPr marL="285750" indent="-285750">
              <a:buFont typeface="Arial" panose="020B0604020202020204" pitchFamily="34" charset="0"/>
              <a:buChar char="•"/>
            </a:pPr>
            <a:r>
              <a:rPr lang="fi-FI" sz="1800" dirty="0" err="1">
                <a:latin typeface="Montserrat"/>
              </a:rPr>
              <a:t>Normative</a:t>
            </a:r>
            <a:r>
              <a:rPr lang="fi-FI" sz="1800" dirty="0">
                <a:latin typeface="Montserrat"/>
              </a:rPr>
              <a:t> </a:t>
            </a:r>
            <a:r>
              <a:rPr lang="fi-FI" sz="1800" dirty="0" err="1">
                <a:latin typeface="Montserrat"/>
              </a:rPr>
              <a:t>control</a:t>
            </a:r>
            <a:r>
              <a:rPr lang="fi-FI" sz="1800" dirty="0">
                <a:latin typeface="Montserrat"/>
              </a:rPr>
              <a:t> of </a:t>
            </a:r>
            <a:r>
              <a:rPr lang="fi-FI" sz="1800" dirty="0" err="1">
                <a:latin typeface="Montserrat"/>
              </a:rPr>
              <a:t>friends</a:t>
            </a:r>
            <a:r>
              <a:rPr lang="fi-FI" sz="1800" dirty="0">
                <a:latin typeface="Montserrat"/>
              </a:rPr>
              <a:t> </a:t>
            </a:r>
            <a:r>
              <a:rPr lang="fi-FI" sz="1800" dirty="0" err="1">
                <a:latin typeface="Montserrat"/>
              </a:rPr>
              <a:t>shape</a:t>
            </a:r>
            <a:r>
              <a:rPr lang="fi-FI" sz="1800" dirty="0">
                <a:latin typeface="Montserrat"/>
              </a:rPr>
              <a:t> </a:t>
            </a:r>
            <a:r>
              <a:rPr lang="fi-FI" sz="1800" dirty="0" err="1">
                <a:latin typeface="Montserrat"/>
              </a:rPr>
              <a:t>values</a:t>
            </a:r>
            <a:r>
              <a:rPr lang="fi-FI" sz="1800" dirty="0">
                <a:latin typeface="Montserrat"/>
              </a:rPr>
              <a:t> and </a:t>
            </a:r>
            <a:r>
              <a:rPr lang="fi-FI" sz="1800" dirty="0" err="1">
                <a:latin typeface="Montserrat"/>
              </a:rPr>
              <a:t>choices</a:t>
            </a:r>
            <a:r>
              <a:rPr lang="fi-FI" sz="1800" dirty="0">
                <a:latin typeface="Montserrat"/>
              </a:rPr>
              <a:t> (</a:t>
            </a:r>
            <a:r>
              <a:rPr lang="fi-FI" sz="1800" dirty="0" err="1">
                <a:latin typeface="Montserrat"/>
              </a:rPr>
              <a:t>Leaper</a:t>
            </a:r>
            <a:r>
              <a:rPr lang="fi-FI" sz="1800" dirty="0">
                <a:latin typeface="Montserrat"/>
              </a:rPr>
              <a:t> 2015; Hoikkala 2019; OECD 2015)</a:t>
            </a:r>
          </a:p>
          <a:p>
            <a:pPr marL="285750" indent="-285750">
              <a:buFont typeface="Arial" panose="020B0604020202020204" pitchFamily="34" charset="0"/>
              <a:buChar char="•"/>
            </a:pPr>
            <a:r>
              <a:rPr lang="fi-FI" sz="1800" dirty="0">
                <a:latin typeface="Montserrat"/>
              </a:rPr>
              <a:t>Peer </a:t>
            </a:r>
            <a:r>
              <a:rPr lang="fi-FI" sz="1800" dirty="0" err="1">
                <a:latin typeface="Montserrat"/>
              </a:rPr>
              <a:t>pressure</a:t>
            </a:r>
            <a:r>
              <a:rPr lang="fi-FI" sz="1800" dirty="0">
                <a:latin typeface="Montserrat"/>
              </a:rPr>
              <a:t> and </a:t>
            </a:r>
            <a:r>
              <a:rPr lang="fi-FI" sz="1800" dirty="0" err="1">
                <a:latin typeface="Montserrat"/>
              </a:rPr>
              <a:t>norms</a:t>
            </a:r>
            <a:r>
              <a:rPr lang="fi-FI" sz="1800" dirty="0">
                <a:latin typeface="Montserrat"/>
              </a:rPr>
              <a:t>: </a:t>
            </a:r>
            <a:r>
              <a:rPr lang="fi-FI" sz="1800" dirty="0" err="1">
                <a:latin typeface="Montserrat"/>
              </a:rPr>
              <a:t>younger</a:t>
            </a:r>
            <a:r>
              <a:rPr lang="fi-FI" sz="1800" dirty="0">
                <a:latin typeface="Montserrat"/>
              </a:rPr>
              <a:t> </a:t>
            </a:r>
            <a:r>
              <a:rPr lang="fi-FI" sz="1800" dirty="0" err="1">
                <a:latin typeface="Montserrat"/>
              </a:rPr>
              <a:t>make</a:t>
            </a:r>
            <a:r>
              <a:rPr lang="fi-FI" sz="1800" dirty="0">
                <a:latin typeface="Montserrat"/>
              </a:rPr>
              <a:t> </a:t>
            </a:r>
            <a:r>
              <a:rPr lang="fi-FI" sz="1800" dirty="0" err="1">
                <a:latin typeface="Montserrat"/>
              </a:rPr>
              <a:t>more</a:t>
            </a:r>
            <a:r>
              <a:rPr lang="fi-FI" sz="1800" dirty="0">
                <a:latin typeface="Montserrat"/>
              </a:rPr>
              <a:t> </a:t>
            </a:r>
            <a:r>
              <a:rPr lang="fi-FI" sz="1800" dirty="0" err="1">
                <a:latin typeface="Montserrat"/>
              </a:rPr>
              <a:t>typical</a:t>
            </a:r>
            <a:r>
              <a:rPr lang="fi-FI" sz="1800" dirty="0">
                <a:latin typeface="Montserrat"/>
              </a:rPr>
              <a:t> </a:t>
            </a:r>
            <a:r>
              <a:rPr lang="fi-FI" sz="1800" dirty="0" err="1">
                <a:latin typeface="Montserrat"/>
              </a:rPr>
              <a:t>choices</a:t>
            </a:r>
            <a:r>
              <a:rPr lang="fi-FI" sz="1800" dirty="0">
                <a:latin typeface="Montserrat"/>
              </a:rPr>
              <a:t> (Saari &amp; Lahtinen 2019) </a:t>
            </a:r>
            <a:endParaRPr lang="fi-FI" sz="1800" dirty="0"/>
          </a:p>
          <a:p>
            <a:pPr marL="285750" indent="-285750">
              <a:buFont typeface="Arial" panose="020B0604020202020204" pitchFamily="34" charset="0"/>
              <a:buChar char="•"/>
            </a:pPr>
            <a:r>
              <a:rPr lang="fi-FI" sz="1800" dirty="0" err="1">
                <a:latin typeface="Montserrat"/>
              </a:rPr>
              <a:t>Gendered</a:t>
            </a:r>
            <a:r>
              <a:rPr lang="fi-FI" sz="1800" dirty="0">
                <a:latin typeface="Montserrat"/>
              </a:rPr>
              <a:t> </a:t>
            </a:r>
            <a:r>
              <a:rPr lang="fi-FI" sz="1800" dirty="0" err="1">
                <a:latin typeface="Montserrat"/>
              </a:rPr>
              <a:t>experiences</a:t>
            </a:r>
            <a:r>
              <a:rPr lang="fi-FI" sz="1800" dirty="0">
                <a:latin typeface="Montserrat"/>
              </a:rPr>
              <a:t>: </a:t>
            </a:r>
            <a:r>
              <a:rPr lang="fi-FI" sz="1800" dirty="0" err="1">
                <a:latin typeface="Montserrat"/>
              </a:rPr>
              <a:t>gendered</a:t>
            </a:r>
            <a:r>
              <a:rPr lang="fi-FI" sz="1800" dirty="0">
                <a:latin typeface="Montserrat"/>
              </a:rPr>
              <a:t> </a:t>
            </a:r>
            <a:r>
              <a:rPr lang="fi-FI" sz="1800" dirty="0" err="1">
                <a:latin typeface="Montserrat"/>
              </a:rPr>
              <a:t>skills</a:t>
            </a:r>
            <a:r>
              <a:rPr lang="fi-FI" sz="1800" dirty="0">
                <a:latin typeface="Montserrat"/>
              </a:rPr>
              <a:t> </a:t>
            </a:r>
            <a:r>
              <a:rPr lang="fi-FI" sz="1800" dirty="0" err="1">
                <a:latin typeface="Montserrat"/>
              </a:rPr>
              <a:t>from</a:t>
            </a:r>
            <a:r>
              <a:rPr lang="fi-FI" sz="1800" dirty="0">
                <a:latin typeface="Montserrat"/>
              </a:rPr>
              <a:t> </a:t>
            </a:r>
            <a:r>
              <a:rPr lang="fi-FI" sz="1800" dirty="0" err="1">
                <a:latin typeface="Montserrat"/>
              </a:rPr>
              <a:t>hobbies</a:t>
            </a:r>
            <a:r>
              <a:rPr lang="fi-FI" sz="1800" dirty="0">
                <a:latin typeface="Montserrat"/>
              </a:rPr>
              <a:t> and </a:t>
            </a:r>
            <a:r>
              <a:rPr lang="fi-FI" sz="1800" dirty="0" err="1">
                <a:latin typeface="Montserrat"/>
              </a:rPr>
              <a:t>leisure</a:t>
            </a:r>
            <a:r>
              <a:rPr lang="fi-FI" sz="1800" dirty="0">
                <a:latin typeface="Montserrat"/>
              </a:rPr>
              <a:t> </a:t>
            </a:r>
            <a:r>
              <a:rPr lang="fi-FI" sz="1800" dirty="0" err="1">
                <a:latin typeface="Montserrat"/>
              </a:rPr>
              <a:t>time</a:t>
            </a:r>
            <a:r>
              <a:rPr lang="fi-FI" sz="1800" dirty="0">
                <a:latin typeface="Montserrat"/>
              </a:rPr>
              <a:t> (OECD 2015)​</a:t>
            </a:r>
            <a:endParaRPr lang="fi-FI" sz="1800" dirty="0">
              <a:solidFill>
                <a:srgbClr val="FF0000"/>
              </a:solidFill>
            </a:endParaRPr>
          </a:p>
          <a:p>
            <a:pPr marL="285750" indent="-285750">
              <a:buFont typeface="Arial" panose="020B0604020202020204" pitchFamily="34" charset="0"/>
              <a:buChar char="•"/>
            </a:pPr>
            <a:r>
              <a:rPr lang="fi-FI" sz="1800" dirty="0" err="1">
                <a:latin typeface="Montserrat"/>
              </a:rPr>
              <a:t>Perceptions</a:t>
            </a:r>
            <a:r>
              <a:rPr lang="fi-FI" sz="1800" dirty="0">
                <a:latin typeface="Montserrat"/>
              </a:rPr>
              <a:t> of </a:t>
            </a:r>
            <a:r>
              <a:rPr lang="fi-FI" sz="1800" dirty="0" err="1">
                <a:latin typeface="Montserrat"/>
              </a:rPr>
              <a:t>skills</a:t>
            </a:r>
            <a:r>
              <a:rPr lang="fi-FI" sz="1800" dirty="0">
                <a:latin typeface="Montserrat"/>
              </a:rPr>
              <a:t> and </a:t>
            </a:r>
            <a:r>
              <a:rPr lang="fi-FI" sz="1800" dirty="0" err="1">
                <a:latin typeface="Montserrat"/>
              </a:rPr>
              <a:t>school</a:t>
            </a:r>
            <a:r>
              <a:rPr lang="fi-FI" sz="1800" dirty="0">
                <a:latin typeface="Montserrat"/>
              </a:rPr>
              <a:t> </a:t>
            </a:r>
            <a:r>
              <a:rPr lang="fi-FI" sz="1800" dirty="0" err="1">
                <a:latin typeface="Montserrat"/>
              </a:rPr>
              <a:t>performance</a:t>
            </a:r>
            <a:r>
              <a:rPr lang="fi-FI" sz="1800" dirty="0">
                <a:latin typeface="Montserrat"/>
              </a:rPr>
              <a:t> </a:t>
            </a:r>
            <a:r>
              <a:rPr lang="fi-FI" sz="1800" dirty="0" err="1">
                <a:latin typeface="Montserrat"/>
              </a:rPr>
              <a:t>are</a:t>
            </a:r>
            <a:r>
              <a:rPr lang="fi-FI" sz="1800" dirty="0">
                <a:latin typeface="Montserrat"/>
              </a:rPr>
              <a:t> </a:t>
            </a:r>
            <a:r>
              <a:rPr lang="fi-FI" sz="1800" dirty="0" err="1">
                <a:latin typeface="Montserrat"/>
              </a:rPr>
              <a:t>gendered</a:t>
            </a:r>
            <a:r>
              <a:rPr lang="fi-FI" sz="1800" dirty="0">
                <a:latin typeface="Montserrat"/>
              </a:rPr>
              <a:t> (TAT 2017; OECD PISA-</a:t>
            </a:r>
            <a:r>
              <a:rPr lang="fi-FI" sz="1800" dirty="0" err="1">
                <a:latin typeface="Montserrat"/>
              </a:rPr>
              <a:t>research</a:t>
            </a:r>
            <a:r>
              <a:rPr lang="fi-FI" sz="1800" dirty="0">
                <a:latin typeface="Montserrat"/>
              </a:rPr>
              <a:t> 2018)</a:t>
            </a:r>
          </a:p>
          <a:p>
            <a:pPr marL="285750" indent="-285750">
              <a:buFont typeface="Arial" panose="020B0604020202020204" pitchFamily="34" charset="0"/>
              <a:buChar char="•"/>
            </a:pPr>
            <a:r>
              <a:rPr lang="fi-FI" sz="1800" dirty="0" err="1">
                <a:latin typeface="Montserrat"/>
              </a:rPr>
              <a:t>Interest</a:t>
            </a:r>
            <a:r>
              <a:rPr lang="fi-FI" sz="1800" dirty="0">
                <a:latin typeface="Montserrat"/>
              </a:rPr>
              <a:t> in a </a:t>
            </a:r>
            <a:r>
              <a:rPr lang="fi-FI" sz="1800" dirty="0" err="1">
                <a:latin typeface="Montserrat"/>
              </a:rPr>
              <a:t>professional</a:t>
            </a:r>
            <a:r>
              <a:rPr lang="fi-FI" sz="1800" dirty="0">
                <a:latin typeface="Montserrat"/>
              </a:rPr>
              <a:t> </a:t>
            </a:r>
            <a:r>
              <a:rPr lang="fi-FI" sz="1800" dirty="0" err="1">
                <a:latin typeface="Montserrat"/>
              </a:rPr>
              <a:t>field</a:t>
            </a:r>
            <a:r>
              <a:rPr lang="fi-FI" sz="1800" dirty="0">
                <a:latin typeface="Montserrat"/>
              </a:rPr>
              <a:t> is </a:t>
            </a:r>
            <a:r>
              <a:rPr lang="fi-FI" sz="1800" dirty="0" err="1">
                <a:latin typeface="Montserrat"/>
              </a:rPr>
              <a:t>affected</a:t>
            </a:r>
            <a:r>
              <a:rPr lang="fi-FI" sz="1800" dirty="0">
                <a:latin typeface="Montserrat"/>
              </a:rPr>
              <a:t> </a:t>
            </a:r>
            <a:r>
              <a:rPr lang="fi-FI" sz="1800" dirty="0" err="1">
                <a:latin typeface="Montserrat"/>
              </a:rPr>
              <a:t>by</a:t>
            </a:r>
            <a:r>
              <a:rPr lang="fi-FI" sz="1800" dirty="0">
                <a:latin typeface="Montserrat"/>
              </a:rPr>
              <a:t> </a:t>
            </a:r>
            <a:r>
              <a:rPr lang="fi-FI" sz="1800" dirty="0" err="1">
                <a:latin typeface="Montserrat"/>
              </a:rPr>
              <a:t>sense</a:t>
            </a:r>
            <a:r>
              <a:rPr lang="fi-FI" sz="1800" dirty="0">
                <a:latin typeface="Montserrat"/>
              </a:rPr>
              <a:t> of </a:t>
            </a:r>
            <a:r>
              <a:rPr lang="fi-FI" sz="1800" dirty="0" err="1">
                <a:latin typeface="Montserrat"/>
              </a:rPr>
              <a:t>similarity</a:t>
            </a:r>
            <a:r>
              <a:rPr lang="fi-FI" sz="1800" dirty="0">
                <a:latin typeface="Montserrat"/>
              </a:rPr>
              <a:t> and </a:t>
            </a:r>
            <a:r>
              <a:rPr lang="fi-FI" sz="1800" dirty="0" err="1">
                <a:latin typeface="Montserrat"/>
              </a:rPr>
              <a:t>belonging</a:t>
            </a:r>
            <a:r>
              <a:rPr lang="fi-FI" sz="1800" dirty="0">
                <a:latin typeface="Montserrat"/>
              </a:rPr>
              <a:t> (</a:t>
            </a:r>
            <a:r>
              <a:rPr lang="fi-FI" sz="1800" dirty="0" err="1">
                <a:latin typeface="Montserrat"/>
              </a:rPr>
              <a:t>Rommes</a:t>
            </a:r>
            <a:r>
              <a:rPr lang="fi-FI" sz="1800" dirty="0">
                <a:latin typeface="Montserrat"/>
              </a:rPr>
              <a:t> ym. 2007; Master ym. 2015; </a:t>
            </a:r>
            <a:r>
              <a:rPr lang="fi-FI" sz="1800" dirty="0" err="1">
                <a:latin typeface="Montserrat"/>
              </a:rPr>
              <a:t>Cheryan</a:t>
            </a:r>
            <a:r>
              <a:rPr lang="fi-FI" sz="1800" dirty="0">
                <a:latin typeface="Montserrat"/>
              </a:rPr>
              <a:t> &amp; </a:t>
            </a:r>
            <a:r>
              <a:rPr lang="fi-FI" sz="1800" dirty="0" err="1">
                <a:latin typeface="Montserrat"/>
              </a:rPr>
              <a:t>Plaut</a:t>
            </a:r>
            <a:r>
              <a:rPr lang="fi-FI" sz="1800" dirty="0">
                <a:latin typeface="Montserrat"/>
              </a:rPr>
              <a:t> 2010), </a:t>
            </a:r>
            <a:r>
              <a:rPr lang="fi-FI" sz="1800" dirty="0" err="1">
                <a:latin typeface="Montserrat"/>
              </a:rPr>
              <a:t>lack</a:t>
            </a:r>
            <a:r>
              <a:rPr lang="fi-FI" sz="1800" dirty="0">
                <a:latin typeface="Montserrat"/>
              </a:rPr>
              <a:t> of </a:t>
            </a:r>
            <a:r>
              <a:rPr lang="fi-FI" sz="1800" dirty="0" err="1">
                <a:latin typeface="Montserrat"/>
              </a:rPr>
              <a:t>confidence</a:t>
            </a:r>
            <a:r>
              <a:rPr lang="fi-FI" sz="1800" dirty="0">
                <a:latin typeface="Montserrat"/>
              </a:rPr>
              <a:t> (Vainionpää ym. 2020), </a:t>
            </a:r>
            <a:r>
              <a:rPr lang="fi-FI" sz="1800" dirty="0" err="1">
                <a:latin typeface="Montserrat"/>
              </a:rPr>
              <a:t>anticipating</a:t>
            </a:r>
            <a:r>
              <a:rPr lang="fi-FI" sz="1800" dirty="0">
                <a:latin typeface="Montserrat"/>
              </a:rPr>
              <a:t> non-</a:t>
            </a:r>
            <a:r>
              <a:rPr lang="fi-FI" sz="1800" dirty="0" err="1">
                <a:latin typeface="Montserrat"/>
              </a:rPr>
              <a:t>equal</a:t>
            </a:r>
            <a:r>
              <a:rPr lang="fi-FI" sz="1800" dirty="0">
                <a:latin typeface="Montserrat"/>
              </a:rPr>
              <a:t> </a:t>
            </a:r>
            <a:r>
              <a:rPr lang="fi-FI" sz="1800" dirty="0" err="1">
                <a:latin typeface="Montserrat"/>
              </a:rPr>
              <a:t>treatment</a:t>
            </a:r>
            <a:r>
              <a:rPr lang="fi-FI" sz="1800" dirty="0">
                <a:latin typeface="Montserrat"/>
              </a:rPr>
              <a:t>  (Microsoft 2017), and image of </a:t>
            </a:r>
            <a:r>
              <a:rPr lang="fi-FI" sz="1800" dirty="0" err="1">
                <a:latin typeface="Montserrat"/>
              </a:rPr>
              <a:t>the</a:t>
            </a:r>
            <a:r>
              <a:rPr lang="fi-FI" sz="1800" dirty="0">
                <a:latin typeface="Montserrat"/>
              </a:rPr>
              <a:t> </a:t>
            </a:r>
            <a:r>
              <a:rPr lang="fi-FI" sz="1800" dirty="0" err="1">
                <a:latin typeface="Montserrat"/>
              </a:rPr>
              <a:t>field</a:t>
            </a:r>
            <a:r>
              <a:rPr lang="fi-FI" sz="1800" dirty="0">
                <a:latin typeface="Montserrat"/>
              </a:rPr>
              <a:t> as </a:t>
            </a:r>
            <a:r>
              <a:rPr lang="fi-FI" sz="1800" dirty="0" err="1">
                <a:latin typeface="Montserrat"/>
              </a:rPr>
              <a:t>unfamiliar</a:t>
            </a:r>
            <a:r>
              <a:rPr lang="fi-FI" sz="1800" dirty="0">
                <a:latin typeface="Montserrat"/>
              </a:rPr>
              <a:t> and </a:t>
            </a:r>
            <a:r>
              <a:rPr lang="fi-FI" sz="1800" dirty="0" err="1">
                <a:latin typeface="Montserrat"/>
              </a:rPr>
              <a:t>distant</a:t>
            </a:r>
            <a:r>
              <a:rPr lang="fi-FI" sz="1800" dirty="0">
                <a:latin typeface="Montserrat"/>
              </a:rPr>
              <a:t> (Vainionpää ym. 2020)</a:t>
            </a: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194900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44ECEC-8120-41F4-B908-FE8742AB9CFA}"/>
              </a:ext>
            </a:extLst>
          </p:cNvPr>
          <p:cNvSpPr>
            <a:spLocks noGrp="1"/>
          </p:cNvSpPr>
          <p:nvPr>
            <p:ph type="title"/>
          </p:nvPr>
        </p:nvSpPr>
        <p:spPr/>
        <p:txBody>
          <a:bodyPr>
            <a:normAutofit fontScale="90000"/>
          </a:bodyPr>
          <a:lstStyle/>
          <a:p>
            <a:r>
              <a:rPr lang="en-US" dirty="0">
                <a:latin typeface="Montserrat"/>
              </a:rPr>
              <a:t>Interest might be aroused by a positive experience and a bit of encouragement </a:t>
            </a:r>
          </a:p>
        </p:txBody>
      </p:sp>
      <p:sp>
        <p:nvSpPr>
          <p:cNvPr id="4" name="Tekstin paikkamerkki 3">
            <a:extLst>
              <a:ext uri="{FF2B5EF4-FFF2-40B4-BE49-F238E27FC236}">
                <a16:creationId xmlns:a16="http://schemas.microsoft.com/office/drawing/2014/main" id="{FF8CBE3F-43B5-47B1-858E-F1827F8E6DBF}"/>
              </a:ext>
            </a:extLst>
          </p:cNvPr>
          <p:cNvSpPr>
            <a:spLocks noGrp="1"/>
          </p:cNvSpPr>
          <p:nvPr>
            <p:ph type="body" sz="half" idx="10"/>
          </p:nvPr>
        </p:nvSpPr>
        <p:spPr/>
        <p:txBody>
          <a:bodyPr/>
          <a:lstStyle/>
          <a:p>
            <a:r>
              <a:rPr lang="fi-FI"/>
              <a:t> </a:t>
            </a:r>
          </a:p>
        </p:txBody>
      </p:sp>
      <p:sp>
        <p:nvSpPr>
          <p:cNvPr id="5" name="Suorakulmio 4">
            <a:extLst>
              <a:ext uri="{FF2B5EF4-FFF2-40B4-BE49-F238E27FC236}">
                <a16:creationId xmlns:a16="http://schemas.microsoft.com/office/drawing/2014/main" id="{F6072954-FEF1-44C8-AA99-5039BA1DDA28}"/>
              </a:ext>
              <a:ext uri="{C183D7F6-B498-43B3-948B-1728B52AA6E4}">
                <adec:decorative xmlns:adec="http://schemas.microsoft.com/office/drawing/2017/decorative" val="1"/>
              </a:ext>
            </a:extLst>
          </p:cNvPr>
          <p:cNvSpPr/>
          <p:nvPr/>
        </p:nvSpPr>
        <p:spPr>
          <a:xfrm>
            <a:off x="1254642" y="3244334"/>
            <a:ext cx="4962545" cy="369332"/>
          </a:xfrm>
          <a:prstGeom prst="rect">
            <a:avLst/>
          </a:prstGeom>
        </p:spPr>
        <p:txBody>
          <a:bodyPr wrap="square">
            <a:spAutoFit/>
          </a:bodyPr>
          <a:lstStyle/>
          <a:p>
            <a:r>
              <a:rPr lang="fi-FI">
                <a:solidFill>
                  <a:srgbClr val="000000"/>
                </a:solidFill>
                <a:latin typeface="Times New Roman" panose="02020603050405020304" pitchFamily="18" charset="0"/>
              </a:rPr>
              <a:t> </a:t>
            </a:r>
            <a:endParaRPr lang="fi-FI"/>
          </a:p>
        </p:txBody>
      </p:sp>
      <p:sp>
        <p:nvSpPr>
          <p:cNvPr id="6" name="Tekstiruutu 5">
            <a:extLst>
              <a:ext uri="{FF2B5EF4-FFF2-40B4-BE49-F238E27FC236}">
                <a16:creationId xmlns:a16="http://schemas.microsoft.com/office/drawing/2014/main" id="{FF0607F2-8D2E-4BAE-B573-DA8E7360E024}"/>
              </a:ext>
            </a:extLst>
          </p:cNvPr>
          <p:cNvSpPr txBox="1"/>
          <p:nvPr/>
        </p:nvSpPr>
        <p:spPr>
          <a:xfrm>
            <a:off x="1465195" y="2180618"/>
            <a:ext cx="9258113" cy="3724096"/>
          </a:xfrm>
          <a:prstGeom prst="rect">
            <a:avLst/>
          </a:prstGeom>
          <a:noFill/>
          <a:ln w="38100">
            <a:solidFill>
              <a:srgbClr val="526F65"/>
            </a:solidFill>
          </a:ln>
        </p:spPr>
        <p:txBody>
          <a:bodyPr wrap="square" lIns="91440" tIns="45720" rIns="91440" bIns="45720" rtlCol="0" anchor="t">
            <a:spAutoFit/>
          </a:bodyPr>
          <a:lstStyle/>
          <a:p>
            <a:pPr algn="just"/>
            <a:r>
              <a:rPr lang="fi-FI" sz="2400" i="1">
                <a:latin typeface="Montserrat"/>
              </a:rPr>
              <a:t>"In </a:t>
            </a:r>
            <a:r>
              <a:rPr lang="fi-FI" sz="2400" i="1" err="1">
                <a:latin typeface="Montserrat"/>
              </a:rPr>
              <a:t>high</a:t>
            </a:r>
            <a:r>
              <a:rPr lang="fi-FI" sz="2400" i="1">
                <a:latin typeface="Montserrat"/>
              </a:rPr>
              <a:t> </a:t>
            </a:r>
            <a:r>
              <a:rPr lang="fi-FI" sz="2400" i="1" err="1">
                <a:latin typeface="Montserrat"/>
              </a:rPr>
              <a:t>school</a:t>
            </a:r>
            <a:r>
              <a:rPr lang="fi-FI" sz="2400" i="1">
                <a:latin typeface="Montserrat"/>
              </a:rPr>
              <a:t> </a:t>
            </a:r>
            <a:r>
              <a:rPr lang="fi-FI" sz="2400" i="1" err="1">
                <a:latin typeface="Montserrat"/>
              </a:rPr>
              <a:t>we</a:t>
            </a:r>
            <a:r>
              <a:rPr lang="fi-FI" sz="2400" i="1">
                <a:latin typeface="Montserrat"/>
              </a:rPr>
              <a:t> </a:t>
            </a:r>
            <a:r>
              <a:rPr lang="fi-FI" sz="2400" i="1" err="1">
                <a:latin typeface="Montserrat"/>
              </a:rPr>
              <a:t>had</a:t>
            </a:r>
            <a:r>
              <a:rPr lang="fi-FI" sz="2400" i="1">
                <a:latin typeface="Montserrat"/>
              </a:rPr>
              <a:t> a </a:t>
            </a:r>
            <a:r>
              <a:rPr lang="fi-FI" sz="2400" i="1" err="1">
                <a:latin typeface="Montserrat"/>
              </a:rPr>
              <a:t>week</a:t>
            </a:r>
            <a:r>
              <a:rPr lang="fi-FI" sz="2400" i="1">
                <a:latin typeface="Montserrat"/>
              </a:rPr>
              <a:t> </a:t>
            </a:r>
            <a:r>
              <a:rPr lang="fi-FI" sz="2400" i="1" err="1">
                <a:latin typeface="Montserrat"/>
              </a:rPr>
              <a:t>when</a:t>
            </a:r>
            <a:r>
              <a:rPr lang="fi-FI" sz="2400" i="1">
                <a:latin typeface="Montserrat"/>
              </a:rPr>
              <a:t> </a:t>
            </a:r>
            <a:r>
              <a:rPr lang="fi-FI" sz="2400" i="1" err="1">
                <a:latin typeface="Montserrat"/>
              </a:rPr>
              <a:t>we</a:t>
            </a:r>
            <a:r>
              <a:rPr lang="fi-FI" sz="2400" i="1">
                <a:latin typeface="Montserrat"/>
              </a:rPr>
              <a:t> </a:t>
            </a:r>
            <a:r>
              <a:rPr lang="fi-FI" sz="2400" i="1" err="1">
                <a:latin typeface="Montserrat"/>
              </a:rPr>
              <a:t>could</a:t>
            </a:r>
            <a:r>
              <a:rPr lang="fi-FI" sz="2400" i="1">
                <a:latin typeface="Montserrat"/>
              </a:rPr>
              <a:t> </a:t>
            </a:r>
            <a:r>
              <a:rPr lang="fi-FI" sz="2400" i="1" err="1">
                <a:latin typeface="Montserrat"/>
              </a:rPr>
              <a:t>try</a:t>
            </a:r>
            <a:r>
              <a:rPr lang="fi-FI" sz="2400" i="1">
                <a:latin typeface="Montserrat"/>
              </a:rPr>
              <a:t> </a:t>
            </a:r>
            <a:r>
              <a:rPr lang="fi-FI" sz="2400" i="1" err="1">
                <a:latin typeface="Montserrat"/>
              </a:rPr>
              <a:t>something</a:t>
            </a:r>
            <a:r>
              <a:rPr lang="fi-FI" sz="2400" i="1">
                <a:latin typeface="Montserrat"/>
              </a:rPr>
              <a:t> </a:t>
            </a:r>
            <a:r>
              <a:rPr lang="fi-FI" sz="2400" i="1" err="1">
                <a:latin typeface="Montserrat"/>
              </a:rPr>
              <a:t>like</a:t>
            </a:r>
            <a:r>
              <a:rPr lang="fi-FI" sz="2400" i="1">
                <a:latin typeface="Montserrat"/>
              </a:rPr>
              <a:t> </a:t>
            </a:r>
            <a:r>
              <a:rPr lang="fi-FI" sz="2400" i="1" err="1">
                <a:latin typeface="Montserrat"/>
              </a:rPr>
              <a:t>archery</a:t>
            </a:r>
            <a:r>
              <a:rPr lang="fi-FI" sz="2400" i="1">
                <a:latin typeface="Montserrat"/>
              </a:rPr>
              <a:t> </a:t>
            </a:r>
            <a:r>
              <a:rPr lang="fi-FI" sz="2400" i="1" err="1">
                <a:latin typeface="Montserrat"/>
              </a:rPr>
              <a:t>or</a:t>
            </a:r>
            <a:r>
              <a:rPr lang="fi-FI" sz="2400" i="1">
                <a:latin typeface="Montserrat"/>
              </a:rPr>
              <a:t> </a:t>
            </a:r>
            <a:r>
              <a:rPr lang="fi-FI" sz="2400" i="1" err="1">
                <a:latin typeface="Montserrat"/>
              </a:rPr>
              <a:t>horseriding</a:t>
            </a:r>
            <a:r>
              <a:rPr lang="fi-FI" sz="2400" i="1">
                <a:latin typeface="Montserrat"/>
              </a:rPr>
              <a:t>, </a:t>
            </a:r>
            <a:r>
              <a:rPr lang="fi-FI" sz="2400" i="1" err="1">
                <a:latin typeface="Montserrat"/>
              </a:rPr>
              <a:t>but</a:t>
            </a:r>
            <a:r>
              <a:rPr lang="fi-FI" sz="2400" i="1">
                <a:latin typeface="Montserrat"/>
              </a:rPr>
              <a:t> I </a:t>
            </a:r>
            <a:r>
              <a:rPr lang="fi-FI" sz="2400" i="1" err="1">
                <a:latin typeface="Montserrat"/>
              </a:rPr>
              <a:t>went</a:t>
            </a:r>
            <a:r>
              <a:rPr lang="fi-FI" sz="2400" i="1">
                <a:latin typeface="Montserrat"/>
              </a:rPr>
              <a:t> </a:t>
            </a:r>
            <a:r>
              <a:rPr lang="fi-FI" sz="2400" i="1" err="1">
                <a:latin typeface="Montserrat"/>
              </a:rPr>
              <a:t>welding</a:t>
            </a:r>
            <a:r>
              <a:rPr lang="fi-FI" sz="2400" i="1">
                <a:latin typeface="Montserrat"/>
              </a:rPr>
              <a:t> for a </a:t>
            </a:r>
            <a:r>
              <a:rPr lang="fi-FI" sz="2400" i="1" err="1">
                <a:latin typeface="Montserrat"/>
              </a:rPr>
              <a:t>week</a:t>
            </a:r>
            <a:r>
              <a:rPr lang="fi-FI" sz="2400" i="1">
                <a:latin typeface="Montserrat"/>
              </a:rPr>
              <a:t>. […] </a:t>
            </a:r>
            <a:r>
              <a:rPr lang="fi-FI" sz="2400" i="1" err="1">
                <a:latin typeface="Montserrat"/>
              </a:rPr>
              <a:t>The</a:t>
            </a:r>
            <a:r>
              <a:rPr lang="fi-FI" sz="2400" i="1">
                <a:latin typeface="Montserrat"/>
              </a:rPr>
              <a:t> </a:t>
            </a:r>
            <a:r>
              <a:rPr lang="fi-FI" sz="2400" i="1" err="1">
                <a:latin typeface="Montserrat"/>
              </a:rPr>
              <a:t>welding</a:t>
            </a:r>
            <a:r>
              <a:rPr lang="fi-FI" sz="2400" i="1">
                <a:latin typeface="Montserrat"/>
              </a:rPr>
              <a:t> </a:t>
            </a:r>
            <a:r>
              <a:rPr lang="fi-FI" sz="2400" i="1" err="1">
                <a:latin typeface="Montserrat"/>
              </a:rPr>
              <a:t>teacher</a:t>
            </a:r>
            <a:r>
              <a:rPr lang="fi-FI" sz="2400" i="1">
                <a:latin typeface="Montserrat"/>
              </a:rPr>
              <a:t> </a:t>
            </a:r>
            <a:r>
              <a:rPr lang="fi-FI" sz="2400" i="1" err="1">
                <a:latin typeface="Montserrat"/>
              </a:rPr>
              <a:t>said</a:t>
            </a:r>
            <a:r>
              <a:rPr lang="fi-FI" sz="2400" i="1">
                <a:latin typeface="Montserrat"/>
              </a:rPr>
              <a:t> </a:t>
            </a:r>
            <a:r>
              <a:rPr lang="fi-FI" sz="2400" i="1" err="1">
                <a:latin typeface="Montserrat"/>
              </a:rPr>
              <a:t>that</a:t>
            </a:r>
            <a:r>
              <a:rPr lang="fi-FI" sz="2400" i="1">
                <a:latin typeface="Montserrat"/>
              </a:rPr>
              <a:t> </a:t>
            </a:r>
            <a:r>
              <a:rPr lang="fi-FI" sz="2400" i="1" err="1">
                <a:latin typeface="Montserrat"/>
              </a:rPr>
              <a:t>you</a:t>
            </a:r>
            <a:r>
              <a:rPr lang="fi-FI" sz="2400" i="1">
                <a:latin typeface="Montserrat"/>
              </a:rPr>
              <a:t> </a:t>
            </a:r>
            <a:r>
              <a:rPr lang="fi-FI" sz="2400" i="1" err="1">
                <a:latin typeface="Montserrat"/>
              </a:rPr>
              <a:t>shoud</a:t>
            </a:r>
            <a:r>
              <a:rPr lang="fi-FI" sz="2400" i="1">
                <a:latin typeface="Montserrat"/>
              </a:rPr>
              <a:t> </a:t>
            </a:r>
            <a:r>
              <a:rPr lang="fi-FI" sz="2400" i="1" err="1">
                <a:latin typeface="Montserrat"/>
              </a:rPr>
              <a:t>become</a:t>
            </a:r>
            <a:r>
              <a:rPr lang="fi-FI" sz="2400" i="1">
                <a:latin typeface="Montserrat"/>
              </a:rPr>
              <a:t> a </a:t>
            </a:r>
            <a:r>
              <a:rPr lang="fi-FI" sz="2400" i="1" err="1">
                <a:latin typeface="Montserrat"/>
              </a:rPr>
              <a:t>welder</a:t>
            </a:r>
            <a:r>
              <a:rPr lang="fi-FI" sz="2400" i="1">
                <a:latin typeface="Montserrat"/>
              </a:rPr>
              <a:t>. For sure I </a:t>
            </a:r>
            <a:r>
              <a:rPr lang="fi-FI" sz="2400" i="1" err="1">
                <a:latin typeface="Montserrat"/>
              </a:rPr>
              <a:t>wouldn't</a:t>
            </a:r>
            <a:r>
              <a:rPr lang="fi-FI" sz="2400" i="1">
                <a:latin typeface="Montserrat"/>
              </a:rPr>
              <a:t> </a:t>
            </a:r>
            <a:r>
              <a:rPr lang="fi-FI" sz="2400" i="1" err="1">
                <a:latin typeface="Montserrat"/>
              </a:rPr>
              <a:t>have</a:t>
            </a:r>
            <a:r>
              <a:rPr lang="fi-FI" sz="2400" i="1">
                <a:latin typeface="Montserrat"/>
              </a:rPr>
              <a:t> </a:t>
            </a:r>
            <a:r>
              <a:rPr lang="fi-FI" sz="2400" i="1" err="1">
                <a:latin typeface="Montserrat"/>
              </a:rPr>
              <a:t>applied</a:t>
            </a:r>
            <a:r>
              <a:rPr lang="fi-FI" sz="2400" i="1">
                <a:latin typeface="Montserrat"/>
              </a:rPr>
              <a:t> to a </a:t>
            </a:r>
            <a:r>
              <a:rPr lang="fi-FI" sz="2400" i="1" err="1">
                <a:latin typeface="Montserrat"/>
              </a:rPr>
              <a:t>welding</a:t>
            </a:r>
            <a:r>
              <a:rPr lang="fi-FI" sz="2400" i="1">
                <a:latin typeface="Montserrat"/>
              </a:rPr>
              <a:t> </a:t>
            </a:r>
            <a:r>
              <a:rPr lang="fi-FI" sz="2400" i="1" err="1">
                <a:latin typeface="Montserrat"/>
              </a:rPr>
              <a:t>programme</a:t>
            </a:r>
            <a:r>
              <a:rPr lang="fi-FI" sz="2400" i="1">
                <a:latin typeface="Montserrat"/>
              </a:rPr>
              <a:t> at </a:t>
            </a:r>
            <a:r>
              <a:rPr lang="fi-FI" sz="2400" i="1" err="1">
                <a:latin typeface="Montserrat"/>
              </a:rPr>
              <a:t>vocational</a:t>
            </a:r>
            <a:r>
              <a:rPr lang="fi-FI" sz="2400" i="1">
                <a:latin typeface="Montserrat"/>
              </a:rPr>
              <a:t> </a:t>
            </a:r>
            <a:r>
              <a:rPr lang="fi-FI" sz="2400" i="1" err="1">
                <a:latin typeface="Montserrat"/>
              </a:rPr>
              <a:t>school</a:t>
            </a:r>
            <a:r>
              <a:rPr lang="fi-FI" sz="2400" i="1">
                <a:latin typeface="Montserrat"/>
              </a:rPr>
              <a:t> </a:t>
            </a:r>
            <a:r>
              <a:rPr lang="fi-FI" sz="2400" i="1" err="1">
                <a:latin typeface="Montserrat"/>
              </a:rPr>
              <a:t>unless</a:t>
            </a:r>
            <a:r>
              <a:rPr lang="fi-FI" sz="2400" i="1">
                <a:latin typeface="Montserrat"/>
              </a:rPr>
              <a:t> </a:t>
            </a:r>
            <a:r>
              <a:rPr lang="fi-FI" sz="2400" i="1" err="1">
                <a:latin typeface="Montserrat"/>
              </a:rPr>
              <a:t>someone</a:t>
            </a:r>
            <a:r>
              <a:rPr lang="fi-FI" sz="2400" i="1">
                <a:latin typeface="Montserrat"/>
              </a:rPr>
              <a:t> </a:t>
            </a:r>
            <a:r>
              <a:rPr lang="fi-FI" sz="2400" i="1" err="1">
                <a:latin typeface="Montserrat"/>
              </a:rPr>
              <a:t>said</a:t>
            </a:r>
            <a:r>
              <a:rPr lang="fi-FI" sz="2400" i="1">
                <a:latin typeface="Montserrat"/>
              </a:rPr>
              <a:t> </a:t>
            </a:r>
            <a:r>
              <a:rPr lang="fi-FI" sz="2400" i="1" err="1">
                <a:latin typeface="Montserrat"/>
              </a:rPr>
              <a:t>that</a:t>
            </a:r>
            <a:r>
              <a:rPr lang="fi-FI" sz="2400" i="1">
                <a:latin typeface="Montserrat"/>
              </a:rPr>
              <a:t> </a:t>
            </a:r>
            <a:r>
              <a:rPr lang="fi-FI" sz="2400" i="1" err="1">
                <a:latin typeface="Montserrat"/>
              </a:rPr>
              <a:t>I'm</a:t>
            </a:r>
            <a:r>
              <a:rPr lang="fi-FI" sz="2400" i="1">
                <a:latin typeface="Montserrat"/>
              </a:rPr>
              <a:t> </a:t>
            </a:r>
            <a:r>
              <a:rPr lang="fi-FI" sz="2400" i="1" err="1">
                <a:latin typeface="Montserrat"/>
              </a:rPr>
              <a:t>good</a:t>
            </a:r>
            <a:r>
              <a:rPr lang="fi-FI" sz="2400" i="1">
                <a:latin typeface="Montserrat"/>
              </a:rPr>
              <a:t> at </a:t>
            </a:r>
            <a:r>
              <a:rPr lang="fi-FI" sz="2400" i="1" err="1">
                <a:latin typeface="Montserrat"/>
              </a:rPr>
              <a:t>welding</a:t>
            </a:r>
            <a:r>
              <a:rPr lang="fi-FI" sz="2400" i="1">
                <a:latin typeface="Montserrat"/>
              </a:rPr>
              <a:t>. "</a:t>
            </a:r>
            <a:endParaRPr lang="fi-FI" sz="2400" i="1">
              <a:latin typeface="Montserrat" panose="00000500000000000000" pitchFamily="2" charset="0"/>
            </a:endParaRPr>
          </a:p>
          <a:p>
            <a:pPr algn="just"/>
            <a:endParaRPr lang="fi-FI" sz="2400" i="1">
              <a:latin typeface="Montserrat"/>
            </a:endParaRPr>
          </a:p>
          <a:p>
            <a:endParaRPr lang="fi-FI" sz="2000"/>
          </a:p>
          <a:p>
            <a:r>
              <a:rPr lang="fi-FI" sz="1600" i="1" err="1">
                <a:solidFill>
                  <a:srgbClr val="4B4B4B"/>
                </a:solidFill>
                <a:latin typeface="Montserrat"/>
              </a:rPr>
              <a:t>Translated</a:t>
            </a:r>
            <a:r>
              <a:rPr lang="fi-FI" sz="1600" i="1">
                <a:solidFill>
                  <a:srgbClr val="4B4B4B"/>
                </a:solidFill>
                <a:latin typeface="Montserrat"/>
              </a:rPr>
              <a:t> </a:t>
            </a:r>
            <a:r>
              <a:rPr lang="fi-FI" sz="1600" i="1" err="1">
                <a:solidFill>
                  <a:srgbClr val="4B4B4B"/>
                </a:solidFill>
                <a:latin typeface="Montserrat"/>
              </a:rPr>
              <a:t>from</a:t>
            </a:r>
            <a:r>
              <a:rPr lang="fi-FI" sz="1600" i="1">
                <a:solidFill>
                  <a:srgbClr val="4B4B4B"/>
                </a:solidFill>
                <a:latin typeface="Montserrat"/>
              </a:rPr>
              <a:t> </a:t>
            </a:r>
            <a:r>
              <a:rPr lang="fi-FI" sz="1600" i="1" err="1">
                <a:solidFill>
                  <a:srgbClr val="4B4B4B"/>
                </a:solidFill>
                <a:latin typeface="Montserrat"/>
              </a:rPr>
              <a:t>the</a:t>
            </a:r>
            <a:r>
              <a:rPr lang="fi-FI" sz="1600" i="1">
                <a:solidFill>
                  <a:srgbClr val="4B4B4B"/>
                </a:solidFill>
                <a:latin typeface="Montserrat"/>
              </a:rPr>
              <a:t> </a:t>
            </a:r>
            <a:r>
              <a:rPr lang="fi-FI" sz="1600" i="1" err="1">
                <a:solidFill>
                  <a:srgbClr val="4B4B4B"/>
                </a:solidFill>
                <a:latin typeface="Montserrat"/>
              </a:rPr>
              <a:t>original</a:t>
            </a:r>
            <a:r>
              <a:rPr lang="fi-FI" sz="1600" i="1">
                <a:solidFill>
                  <a:srgbClr val="4B4B4B"/>
                </a:solidFill>
                <a:latin typeface="Montserrat"/>
              </a:rPr>
              <a:t> </a:t>
            </a:r>
            <a:r>
              <a:rPr lang="fi-FI" sz="1600" i="1" err="1">
                <a:solidFill>
                  <a:srgbClr val="4B4B4B"/>
                </a:solidFill>
                <a:latin typeface="Montserrat"/>
              </a:rPr>
              <a:t>Finnish</a:t>
            </a:r>
            <a:r>
              <a:rPr lang="fi-FI" sz="1600" i="1">
                <a:solidFill>
                  <a:srgbClr val="4B4B4B"/>
                </a:solidFill>
                <a:latin typeface="Montserrat"/>
              </a:rPr>
              <a:t> </a:t>
            </a:r>
            <a:r>
              <a:rPr lang="fi-FI" sz="1600" i="1" err="1">
                <a:solidFill>
                  <a:srgbClr val="4B4B4B"/>
                </a:solidFill>
                <a:latin typeface="Montserrat"/>
              </a:rPr>
              <a:t>citation</a:t>
            </a:r>
            <a:r>
              <a:rPr lang="fi-FI" sz="1600" i="1">
                <a:solidFill>
                  <a:srgbClr val="4B4B4B"/>
                </a:solidFill>
                <a:latin typeface="Montserrat"/>
              </a:rPr>
              <a:t>. </a:t>
            </a:r>
            <a:r>
              <a:rPr lang="fi-FI" sz="1600" i="1" err="1">
                <a:solidFill>
                  <a:srgbClr val="4B4B4B"/>
                </a:solidFill>
                <a:latin typeface="Montserrat"/>
              </a:rPr>
              <a:t>Reference</a:t>
            </a:r>
            <a:r>
              <a:rPr lang="fi-FI" sz="1600" i="1">
                <a:solidFill>
                  <a:srgbClr val="4B4B4B"/>
                </a:solidFill>
                <a:latin typeface="Montserrat"/>
              </a:rPr>
              <a:t>: SEGLI-hanke , Tanhua Inkeri 2019. Miksi sukupuoli vaikuttaa alavalintaan. https://www.kaikkienduuni.fi/miksi-sukupuoli-vaikuttaa-alavalintaan.</a:t>
            </a:r>
          </a:p>
        </p:txBody>
      </p:sp>
    </p:spTree>
    <p:extLst>
      <p:ext uri="{BB962C8B-B14F-4D97-AF65-F5344CB8AC3E}">
        <p14:creationId xmlns:p14="http://schemas.microsoft.com/office/powerpoint/2010/main" val="114736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E14085-170C-4DEE-8FB5-8271C660E503}"/>
              </a:ext>
            </a:extLst>
          </p:cNvPr>
          <p:cNvSpPr>
            <a:spLocks noGrp="1"/>
          </p:cNvSpPr>
          <p:nvPr>
            <p:ph type="title"/>
          </p:nvPr>
        </p:nvSpPr>
        <p:spPr/>
        <p:txBody>
          <a:bodyPr>
            <a:normAutofit/>
          </a:bodyPr>
          <a:lstStyle/>
          <a:p>
            <a:r>
              <a:rPr lang="en-US" b="1" i="0" u="none" strike="noStrike">
                <a:solidFill>
                  <a:srgbClr val="526F65"/>
                </a:solidFill>
                <a:effectLst/>
                <a:latin typeface="Montserrat" panose="00000500000000000000" pitchFamily="2" charset="0"/>
              </a:rPr>
              <a:t>Why is segregation in education and working life a problem?</a:t>
            </a:r>
            <a:r>
              <a:rPr lang="en-US" b="0" i="0">
                <a:solidFill>
                  <a:srgbClr val="000000"/>
                </a:solidFill>
                <a:effectLst/>
                <a:latin typeface="Montserrat" panose="00000500000000000000" pitchFamily="2" charset="0"/>
              </a:rPr>
              <a:t>​</a:t>
            </a:r>
            <a:endParaRPr lang="fi-FI"/>
          </a:p>
        </p:txBody>
      </p:sp>
      <p:sp>
        <p:nvSpPr>
          <p:cNvPr id="3" name="Tekstin paikkamerkki 2">
            <a:extLst>
              <a:ext uri="{FF2B5EF4-FFF2-40B4-BE49-F238E27FC236}">
                <a16:creationId xmlns:a16="http://schemas.microsoft.com/office/drawing/2014/main" id="{30B74112-182F-478C-8798-6EDE74E620B5}"/>
              </a:ext>
            </a:extLst>
          </p:cNvPr>
          <p:cNvSpPr>
            <a:spLocks noGrp="1"/>
          </p:cNvSpPr>
          <p:nvPr>
            <p:ph type="body" sz="half" idx="10"/>
          </p:nvPr>
        </p:nvSpPr>
        <p:spPr>
          <a:xfrm>
            <a:off x="678094" y="1956490"/>
            <a:ext cx="9596063" cy="4721712"/>
          </a:xfrm>
        </p:spPr>
        <p:txBody>
          <a:bodyPr vert="horz" lIns="91440" tIns="45720" rIns="91440" bIns="45720" rtlCol="0" anchor="t">
            <a:normAutofit/>
          </a:bodyPr>
          <a:lstStyle/>
          <a:p>
            <a:pPr marL="285750" indent="-285750" algn="l" rtl="0" fontAlgn="base">
              <a:buFont typeface="Arial" panose="020B0604020202020204" pitchFamily="34" charset="0"/>
              <a:buChar char="•"/>
            </a:pPr>
            <a:r>
              <a:rPr lang="fr-FR" sz="1800" b="0" i="0" u="none" strike="noStrike" dirty="0">
                <a:solidFill>
                  <a:srgbClr val="4B4B4B"/>
                </a:solidFill>
                <a:effectLst/>
                <a:latin typeface="Monsseratti"/>
              </a:rPr>
              <a:t> </a:t>
            </a:r>
            <a:r>
              <a:rPr lang="fr-FR" sz="1800" b="0" i="0" u="none" strike="noStrike" dirty="0" err="1">
                <a:solidFill>
                  <a:srgbClr val="4B4B4B"/>
                </a:solidFill>
                <a:effectLst/>
                <a:latin typeface="Montserrat"/>
              </a:rPr>
              <a:t>Narrows</a:t>
            </a:r>
            <a:r>
              <a:rPr lang="fr-FR" sz="1800" b="0" i="0" u="none" strike="noStrike" dirty="0">
                <a:solidFill>
                  <a:srgbClr val="4B4B4B"/>
                </a:solidFill>
                <a:effectLst/>
                <a:latin typeface="Montserrat"/>
              </a:rPr>
              <a:t> the </a:t>
            </a:r>
            <a:r>
              <a:rPr lang="fr-FR" sz="1800" b="0" i="0" u="none" strike="noStrike" dirty="0" err="1">
                <a:solidFill>
                  <a:srgbClr val="4B4B4B"/>
                </a:solidFill>
                <a:effectLst/>
                <a:latin typeface="Montserrat"/>
              </a:rPr>
              <a:t>choices</a:t>
            </a:r>
            <a:r>
              <a:rPr lang="fr-FR" sz="1800" b="0" i="0" u="none" strike="noStrike" dirty="0">
                <a:solidFill>
                  <a:srgbClr val="4B4B4B"/>
                </a:solidFill>
                <a:effectLst/>
                <a:latin typeface="Montserrat"/>
              </a:rPr>
              <a:t> of </a:t>
            </a:r>
            <a:r>
              <a:rPr lang="fr-FR" sz="1800" b="0" i="0" u="none" strike="noStrike" dirty="0" err="1">
                <a:solidFill>
                  <a:srgbClr val="4B4B4B"/>
                </a:solidFill>
                <a:effectLst/>
                <a:latin typeface="Montserrat"/>
              </a:rPr>
              <a:t>individuals</a:t>
            </a:r>
            <a:r>
              <a:rPr lang="fr-FR" sz="1800" b="0" i="0" dirty="0">
                <a:solidFill>
                  <a:srgbClr val="000000"/>
                </a:solidFill>
                <a:effectLst/>
                <a:latin typeface="Montserrat"/>
              </a:rPr>
              <a:t>​</a:t>
            </a:r>
          </a:p>
          <a:p>
            <a:pPr marL="285750" indent="-285750" fontAlgn="base">
              <a:buFont typeface="Arial" panose="020B0604020202020204" pitchFamily="34" charset="0"/>
              <a:buChar char="•"/>
            </a:pPr>
            <a:r>
              <a:rPr lang="en-US" sz="1800" dirty="0">
                <a:latin typeface="Montserrat"/>
              </a:rPr>
              <a:t> </a:t>
            </a:r>
            <a:r>
              <a:rPr lang="en-US" sz="1800" b="0" i="0" u="none" strike="noStrike" dirty="0">
                <a:solidFill>
                  <a:srgbClr val="4B4B4B"/>
                </a:solidFill>
                <a:effectLst/>
                <a:latin typeface="Montserrat"/>
              </a:rPr>
              <a:t>Maintains and reinforces stereotypes​</a:t>
            </a:r>
            <a:r>
              <a:rPr lang="en-US" sz="1800" b="0" i="0" dirty="0">
                <a:solidFill>
                  <a:srgbClr val="000000"/>
                </a:solidFill>
                <a:effectLst/>
                <a:latin typeface="Montserrat"/>
              </a:rPr>
              <a:t>​</a:t>
            </a:r>
          </a:p>
          <a:p>
            <a:pPr marL="285750" indent="-285750" fontAlgn="base">
              <a:buFont typeface="Arial" panose="020B0604020202020204" pitchFamily="34" charset="0"/>
              <a:buChar char="•"/>
            </a:pPr>
            <a:r>
              <a:rPr lang="en-US" sz="1800" dirty="0">
                <a:latin typeface="Montserrat"/>
              </a:rPr>
              <a:t> </a:t>
            </a:r>
            <a:r>
              <a:rPr lang="en-US" sz="1800" b="0" i="0" u="none" strike="noStrike" dirty="0">
                <a:solidFill>
                  <a:srgbClr val="4B4B4B"/>
                </a:solidFill>
                <a:effectLst/>
                <a:latin typeface="Montserrat"/>
              </a:rPr>
              <a:t>Sectoral segregation in the labor market</a:t>
            </a:r>
            <a:r>
              <a:rPr lang="en-US" sz="1800" b="0" i="0" dirty="0">
                <a:solidFill>
                  <a:srgbClr val="000000"/>
                </a:solidFill>
                <a:effectLst/>
                <a:latin typeface="Montserrat"/>
              </a:rPr>
              <a:t>​</a:t>
            </a:r>
          </a:p>
          <a:p>
            <a:pPr marL="285750" indent="-285750" fontAlgn="base">
              <a:buFont typeface="Arial" panose="020B0604020202020204" pitchFamily="34" charset="0"/>
              <a:buChar char="•"/>
            </a:pPr>
            <a:r>
              <a:rPr lang="en-US" sz="1800" dirty="0">
                <a:latin typeface="Montserrat"/>
              </a:rPr>
              <a:t> </a:t>
            </a:r>
            <a:r>
              <a:rPr lang="en-US" sz="1800" b="0" i="0" u="none" strike="noStrike" dirty="0">
                <a:solidFill>
                  <a:srgbClr val="4B4B4B"/>
                </a:solidFill>
                <a:effectLst/>
                <a:latin typeface="Montserrat"/>
              </a:rPr>
              <a:t>Gender pay gap</a:t>
            </a:r>
            <a:r>
              <a:rPr lang="en-US" sz="1800" b="0" i="0" dirty="0">
                <a:solidFill>
                  <a:srgbClr val="000000"/>
                </a:solidFill>
                <a:effectLst/>
                <a:latin typeface="Montserrat"/>
              </a:rPr>
              <a:t>​</a:t>
            </a:r>
          </a:p>
          <a:p>
            <a:pPr marL="285750" indent="-285750" fontAlgn="base">
              <a:buFont typeface="Arial" panose="020B0604020202020204" pitchFamily="34" charset="0"/>
              <a:buChar char="•"/>
            </a:pPr>
            <a:r>
              <a:rPr lang="en-US" sz="1800" dirty="0">
                <a:latin typeface="Montserrat"/>
              </a:rPr>
              <a:t> </a:t>
            </a:r>
            <a:r>
              <a:rPr lang="en-US" sz="1800" b="0" i="0" u="none" strike="noStrike" dirty="0">
                <a:solidFill>
                  <a:srgbClr val="4B4B4B"/>
                </a:solidFill>
                <a:effectLst/>
                <a:latin typeface="Montserrat"/>
              </a:rPr>
              <a:t>More inflexible working life</a:t>
            </a:r>
            <a:r>
              <a:rPr lang="en-US" sz="1800" b="0" i="0" dirty="0">
                <a:solidFill>
                  <a:srgbClr val="000000"/>
                </a:solidFill>
                <a:effectLst/>
                <a:latin typeface="Montserrat"/>
              </a:rPr>
              <a:t>​</a:t>
            </a:r>
          </a:p>
          <a:p>
            <a:pPr marL="285750" indent="-285750" fontAlgn="base">
              <a:buFont typeface="Arial" panose="020B0604020202020204" pitchFamily="34" charset="0"/>
              <a:buChar char="•"/>
            </a:pPr>
            <a:r>
              <a:rPr lang="en-US" sz="1800" dirty="0">
                <a:latin typeface="Montserrat"/>
              </a:rPr>
              <a:t> </a:t>
            </a:r>
            <a:r>
              <a:rPr lang="en-US" sz="1800" b="0" i="0" u="none" strike="noStrike" dirty="0">
                <a:solidFill>
                  <a:srgbClr val="4B4B4B"/>
                </a:solidFill>
                <a:effectLst/>
                <a:latin typeface="Montserrat"/>
              </a:rPr>
              <a:t>Diversity is a competitive </a:t>
            </a:r>
            <a:r>
              <a:rPr lang="en-US" sz="1800" dirty="0">
                <a:latin typeface="Montserrat"/>
              </a:rPr>
              <a:t>advantage: gendered professions may weaken   the response to customer needs. Via diversity, products may better meet the needs of both men and women</a:t>
            </a:r>
          </a:p>
          <a:p>
            <a:pPr marL="285750" indent="-285750" fontAlgn="base">
              <a:buFont typeface="Arial" panose="020B0604020202020204" pitchFamily="34" charset="0"/>
              <a:buChar char="•"/>
            </a:pPr>
            <a:r>
              <a:rPr lang="en-US" sz="1800" dirty="0">
                <a:latin typeface="Montserrat"/>
              </a:rPr>
              <a:t> </a:t>
            </a:r>
            <a:r>
              <a:rPr lang="en-US" sz="1800" b="0" i="0" u="none" strike="noStrike" dirty="0">
                <a:solidFill>
                  <a:srgbClr val="4B4B4B"/>
                </a:solidFill>
                <a:effectLst/>
                <a:latin typeface="Montserrat"/>
              </a:rPr>
              <a:t>Labor shortage</a:t>
            </a:r>
            <a:r>
              <a:rPr lang="en-US" sz="1800" b="0" i="0" dirty="0">
                <a:solidFill>
                  <a:srgbClr val="000000"/>
                </a:solidFill>
                <a:effectLst/>
                <a:latin typeface="Montserrat"/>
              </a:rPr>
              <a:t>​</a:t>
            </a:r>
          </a:p>
          <a:p>
            <a:pPr marL="285750" indent="-285750" fontAlgn="base">
              <a:buFont typeface="Arial" panose="020B0604020202020204" pitchFamily="34" charset="0"/>
              <a:buChar char="•"/>
            </a:pPr>
            <a:r>
              <a:rPr lang="en-US" sz="1800" dirty="0">
                <a:latin typeface="Montserrat"/>
              </a:rPr>
              <a:t> </a:t>
            </a:r>
            <a:r>
              <a:rPr lang="en-US" sz="1800" b="0" i="0" u="none" strike="noStrike" dirty="0">
                <a:solidFill>
                  <a:srgbClr val="4B4B4B"/>
                </a:solidFill>
                <a:effectLst/>
                <a:latin typeface="Montserrat"/>
              </a:rPr>
              <a:t>Unemployment</a:t>
            </a:r>
            <a:r>
              <a:rPr lang="en-US" sz="1800" b="0" i="0" dirty="0">
                <a:solidFill>
                  <a:srgbClr val="000000"/>
                </a:solidFill>
                <a:effectLst/>
                <a:latin typeface="Montserrat"/>
              </a:rPr>
              <a:t>​</a:t>
            </a:r>
          </a:p>
          <a:p>
            <a:pPr marL="285750" indent="-285750" fontAlgn="base">
              <a:buFont typeface="Arial" panose="020B0604020202020204" pitchFamily="34" charset="0"/>
              <a:buChar char="•"/>
            </a:pPr>
            <a:r>
              <a:rPr lang="fi-FI" sz="1800" dirty="0">
                <a:latin typeface="Montserrat"/>
              </a:rPr>
              <a:t> </a:t>
            </a:r>
            <a:r>
              <a:rPr lang="fi-FI" sz="1800" b="0" i="0" u="none" strike="noStrike" dirty="0" err="1">
                <a:solidFill>
                  <a:srgbClr val="4B4B4B"/>
                </a:solidFill>
                <a:effectLst/>
                <a:latin typeface="Montserrat"/>
              </a:rPr>
              <a:t>Regional</a:t>
            </a:r>
            <a:r>
              <a:rPr lang="fi-FI" sz="1800" b="0" i="0" u="none" strike="noStrike" dirty="0">
                <a:solidFill>
                  <a:srgbClr val="4B4B4B"/>
                </a:solidFill>
                <a:effectLst/>
                <a:latin typeface="Montserrat"/>
              </a:rPr>
              <a:t> </a:t>
            </a:r>
            <a:r>
              <a:rPr lang="fi-FI" sz="1800" b="0" i="0" u="none" strike="noStrike" dirty="0" err="1">
                <a:solidFill>
                  <a:srgbClr val="4B4B4B"/>
                </a:solidFill>
                <a:effectLst/>
                <a:latin typeface="Montserrat"/>
              </a:rPr>
              <a:t>development</a:t>
            </a:r>
            <a:endParaRPr lang="fi-FI" sz="1800" b="0" i="0" dirty="0">
              <a:solidFill>
                <a:srgbClr val="000000"/>
              </a:solidFill>
              <a:effectLst/>
              <a:latin typeface="Montserrat"/>
            </a:endParaRPr>
          </a:p>
          <a:p>
            <a:pPr marL="285750" indent="-285750" fontAlgn="base">
              <a:buFont typeface="Arial" panose="020B0604020202020204" pitchFamily="34" charset="0"/>
              <a:buChar char="•"/>
            </a:pPr>
            <a:endParaRPr lang="fi-FI" dirty="0">
              <a:latin typeface="Montserrat"/>
            </a:endParaRP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71398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E14085-170C-4DEE-8FB5-8271C660E503}"/>
              </a:ext>
            </a:extLst>
          </p:cNvPr>
          <p:cNvSpPr>
            <a:spLocks noGrp="1"/>
          </p:cNvSpPr>
          <p:nvPr>
            <p:ph type="title"/>
          </p:nvPr>
        </p:nvSpPr>
        <p:spPr/>
        <p:txBody>
          <a:bodyPr>
            <a:normAutofit/>
          </a:bodyPr>
          <a:lstStyle/>
          <a:p>
            <a:r>
              <a:rPr lang="en-US" b="1" i="0" dirty="0">
                <a:solidFill>
                  <a:srgbClr val="526F65"/>
                </a:solidFill>
                <a:effectLst/>
                <a:latin typeface="Montserrat"/>
              </a:rPr>
              <a:t>Why</a:t>
            </a:r>
            <a:r>
              <a:rPr lang="en-US" dirty="0">
                <a:solidFill>
                  <a:srgbClr val="FF0000"/>
                </a:solidFill>
                <a:latin typeface="Montserrat"/>
              </a:rPr>
              <a:t> </a:t>
            </a:r>
            <a:r>
              <a:rPr lang="en-US" dirty="0">
                <a:latin typeface="Montserrat"/>
              </a:rPr>
              <a:t>gender-aware</a:t>
            </a:r>
            <a:r>
              <a:rPr lang="en-US" b="1" i="0" dirty="0">
                <a:solidFill>
                  <a:srgbClr val="526F65"/>
                </a:solidFill>
                <a:effectLst/>
                <a:latin typeface="Montserrat"/>
              </a:rPr>
              <a:t> approach?</a:t>
            </a:r>
            <a:endParaRPr lang="fi-FI" dirty="0">
              <a:latin typeface="Montserrat"/>
            </a:endParaRPr>
          </a:p>
        </p:txBody>
      </p:sp>
      <p:sp>
        <p:nvSpPr>
          <p:cNvPr id="3" name="Tekstin paikkamerkki 2">
            <a:extLst>
              <a:ext uri="{FF2B5EF4-FFF2-40B4-BE49-F238E27FC236}">
                <a16:creationId xmlns:a16="http://schemas.microsoft.com/office/drawing/2014/main" id="{30B74112-182F-478C-8798-6EDE74E620B5}"/>
              </a:ext>
            </a:extLst>
          </p:cNvPr>
          <p:cNvSpPr>
            <a:spLocks noGrp="1"/>
          </p:cNvSpPr>
          <p:nvPr>
            <p:ph type="body" sz="half" idx="10"/>
          </p:nvPr>
        </p:nvSpPr>
        <p:spPr>
          <a:xfrm>
            <a:off x="770560" y="1788638"/>
            <a:ext cx="9051534" cy="4838193"/>
          </a:xfrm>
        </p:spPr>
        <p:txBody>
          <a:bodyPr vert="horz" lIns="91440" tIns="45720" rIns="91440" bIns="45720" rtlCol="0" anchor="t">
            <a:normAutofit/>
          </a:bodyPr>
          <a:lstStyle/>
          <a:p>
            <a:pPr marL="285750" indent="-285750" algn="l" rtl="0" fontAlgn="base">
              <a:buFont typeface="Arial" panose="020B0604020202020204" pitchFamily="34" charset="0"/>
              <a:buChar char="•"/>
            </a:pPr>
            <a:r>
              <a:rPr lang="en-US" sz="1800" dirty="0">
                <a:latin typeface="Montserrat"/>
              </a:rPr>
              <a:t>Gender</a:t>
            </a:r>
            <a:r>
              <a:rPr lang="en-US" sz="1800" b="0" i="0" u="none" strike="noStrike" dirty="0">
                <a:solidFill>
                  <a:srgbClr val="4B4B4B"/>
                </a:solidFill>
                <a:effectLst/>
                <a:latin typeface="Montserrat"/>
              </a:rPr>
              <a:t> neutrality often leads to gender blindness</a:t>
            </a:r>
            <a:r>
              <a:rPr lang="en-US" sz="1800" dirty="0">
                <a:latin typeface="Montserrat"/>
              </a:rPr>
              <a:t> when</a:t>
            </a:r>
            <a:r>
              <a:rPr lang="en-US" sz="1800" b="0" i="0" u="none" strike="noStrike" dirty="0">
                <a:solidFill>
                  <a:srgbClr val="4B4B4B"/>
                </a:solidFill>
                <a:effectLst/>
                <a:latin typeface="Montserrat"/>
              </a:rPr>
              <a:t> the importance and effects of gender are not identified and recognized</a:t>
            </a:r>
            <a:r>
              <a:rPr lang="en-US" sz="1800" b="0" i="0" dirty="0">
                <a:solidFill>
                  <a:srgbClr val="000000"/>
                </a:solidFill>
                <a:effectLst/>
                <a:latin typeface="Montserrat"/>
              </a:rPr>
              <a:t>​</a:t>
            </a:r>
          </a:p>
          <a:p>
            <a:pPr marL="285750" indent="-285750" algn="l" rtl="0" fontAlgn="base">
              <a:buFont typeface="Arial" panose="020B0604020202020204" pitchFamily="34" charset="0"/>
              <a:buChar char="•"/>
            </a:pPr>
            <a:r>
              <a:rPr lang="en-US" sz="1800" dirty="0">
                <a:latin typeface="Montserrat"/>
              </a:rPr>
              <a:t>Gender</a:t>
            </a:r>
            <a:r>
              <a:rPr lang="en-US" sz="1800" b="0" i="0" u="none" strike="noStrike" dirty="0">
                <a:solidFill>
                  <a:srgbClr val="4B4B4B"/>
                </a:solidFill>
                <a:effectLst/>
                <a:latin typeface="Montserrat"/>
              </a:rPr>
              <a:t> neutrality may inadvertently or intentionally lead to discrimination</a:t>
            </a:r>
            <a:r>
              <a:rPr lang="en-US" sz="1800" b="0" i="0" dirty="0">
                <a:solidFill>
                  <a:srgbClr val="000000"/>
                </a:solidFill>
                <a:effectLst/>
                <a:latin typeface="Montserrat"/>
              </a:rPr>
              <a:t>​</a:t>
            </a:r>
          </a:p>
          <a:p>
            <a:pPr marL="285750" indent="-285750" algn="l" rtl="0" fontAlgn="base">
              <a:buFont typeface="Arial" panose="020B0604020202020204" pitchFamily="34" charset="0"/>
              <a:buChar char="•"/>
            </a:pPr>
            <a:r>
              <a:rPr lang="en-US" sz="1800" dirty="0">
                <a:latin typeface="Montserrat"/>
              </a:rPr>
              <a:t>Gender</a:t>
            </a:r>
            <a:r>
              <a:rPr lang="en-US" sz="1800" b="0" i="0" u="none" strike="noStrike" dirty="0">
                <a:solidFill>
                  <a:srgbClr val="4B4B4B"/>
                </a:solidFill>
                <a:effectLst/>
                <a:latin typeface="Montserrat"/>
              </a:rPr>
              <a:t> neutrality is a worthwhile approach especially when talking about people in general (e.g. gender-neutral professional titles)</a:t>
            </a:r>
            <a:r>
              <a:rPr lang="en-US" sz="1800" b="0" i="0" dirty="0">
                <a:solidFill>
                  <a:srgbClr val="000000"/>
                </a:solidFill>
                <a:effectLst/>
                <a:latin typeface="Montserrat"/>
              </a:rPr>
              <a:t>​</a:t>
            </a:r>
          </a:p>
          <a:p>
            <a:pPr marL="285750" indent="-285750" algn="l" rtl="0" fontAlgn="base">
              <a:buFont typeface="Arial" panose="020B0604020202020204" pitchFamily="34" charset="0"/>
              <a:buChar char="•"/>
            </a:pPr>
            <a:r>
              <a:rPr lang="en-US" sz="1800" dirty="0">
                <a:latin typeface="Montserrat"/>
              </a:rPr>
              <a:t>Gender-sensitive</a:t>
            </a:r>
            <a:r>
              <a:rPr lang="en-US" sz="1800" b="0" i="0" u="none" strike="noStrike" dirty="0">
                <a:solidFill>
                  <a:srgbClr val="4B4B4B"/>
                </a:solidFill>
                <a:effectLst/>
                <a:latin typeface="Montserrat"/>
              </a:rPr>
              <a:t> approach can identify and take into account gender diversity and the different needs, roles and experiences of the sexes and promote equality: the current world is not equal, gender still matters</a:t>
            </a:r>
            <a:r>
              <a:rPr lang="en-US" sz="1800" b="0" i="0" dirty="0">
                <a:solidFill>
                  <a:srgbClr val="000000"/>
                </a:solidFill>
                <a:effectLst/>
                <a:latin typeface="Montserrat"/>
              </a:rPr>
              <a:t>​</a:t>
            </a:r>
          </a:p>
          <a:p>
            <a:pPr marL="285750" indent="-285750" fontAlgn="base">
              <a:buFont typeface="Arial" panose="020B0604020202020204" pitchFamily="34" charset="0"/>
              <a:buChar char="•"/>
            </a:pPr>
            <a:endParaRPr lang="en-US" dirty="0">
              <a:latin typeface="Montserrat"/>
            </a:endParaRP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394342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oolipeli-hanke">
  <a:themeElements>
    <a:clrScheme name="Mukautetut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1D0A274C6A154D986337426EBE6AFE" ma:contentTypeVersion="9" ma:contentTypeDescription="Create a new document." ma:contentTypeScope="" ma:versionID="769e12132a7fd81b22fcf6bca591e6ff">
  <xsd:schema xmlns:xsd="http://www.w3.org/2001/XMLSchema" xmlns:xs="http://www.w3.org/2001/XMLSchema" xmlns:p="http://schemas.microsoft.com/office/2006/metadata/properties" xmlns:ns2="969bf0e4-2b6f-4f52-8691-392470c1ff8e" targetNamespace="http://schemas.microsoft.com/office/2006/metadata/properties" ma:root="true" ma:fieldsID="23b69e1e959ef37671d001a5f56e46d0" ns2:_="">
    <xsd:import namespace="969bf0e4-2b6f-4f52-8691-392470c1ff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9bf0e4-2b6f-4f52-8691-392470c1ff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100BF1-4434-4F6E-A10E-6BE0D59E4CB6}">
  <ds:schemaRefs>
    <ds:schemaRef ds:uri="http://schemas.microsoft.com/sharepoint/v3/contenttype/forms"/>
  </ds:schemaRefs>
</ds:datastoreItem>
</file>

<file path=customXml/itemProps2.xml><?xml version="1.0" encoding="utf-8"?>
<ds:datastoreItem xmlns:ds="http://schemas.openxmlformats.org/officeDocument/2006/customXml" ds:itemID="{F40A5055-29A5-4BF1-9106-D5ED9BABF3FB}">
  <ds:schemaRefs>
    <ds:schemaRef ds:uri="969bf0e4-2b6f-4f52-8691-392470c1ff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EFE18CC-7233-470A-B4B4-DA1E94ABD246}">
  <ds:schemaRefs>
    <ds:schemaRef ds:uri="969bf0e4-2b6f-4f52-8691-392470c1ff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1601</Words>
  <Application>Microsoft Office PowerPoint</Application>
  <PresentationFormat>Laajakuva</PresentationFormat>
  <Paragraphs>97</Paragraphs>
  <Slides>11</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11</vt:i4>
      </vt:variant>
    </vt:vector>
  </HeadingPairs>
  <TitlesOfParts>
    <vt:vector size="18" baseType="lpstr">
      <vt:lpstr>Arial</vt:lpstr>
      <vt:lpstr>Calibri</vt:lpstr>
      <vt:lpstr>Monsseratti</vt:lpstr>
      <vt:lpstr>Montserrat</vt:lpstr>
      <vt:lpstr>Segoe UI</vt:lpstr>
      <vt:lpstr>Times New Roman</vt:lpstr>
      <vt:lpstr>Roolipeli-hanke</vt:lpstr>
      <vt:lpstr>Gender segregation in education and working life </vt:lpstr>
      <vt:lpstr>Roleplay-project</vt:lpstr>
      <vt:lpstr>Concepts of gender segregation</vt:lpstr>
      <vt:lpstr>Segregation of knowledge </vt:lpstr>
      <vt:lpstr>What causes gender segregation? 1/2</vt:lpstr>
      <vt:lpstr>What causes gender segregation? 2/2</vt:lpstr>
      <vt:lpstr>Interest might be aroused by a positive experience and a bit of encouragement </vt:lpstr>
      <vt:lpstr>Why is segregation in education and working life a problem?​</vt:lpstr>
      <vt:lpstr>Why gender-aware approach?</vt:lpstr>
      <vt:lpstr>How to mitigate segregation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Päijät-Hämeen Hinauspalvelu Oy</dc:creator>
  <cp:lastModifiedBy>Maisa Anttila</cp:lastModifiedBy>
  <cp:revision>1</cp:revision>
  <dcterms:created xsi:type="dcterms:W3CDTF">2020-06-12T06:16:21Z</dcterms:created>
  <dcterms:modified xsi:type="dcterms:W3CDTF">2021-12-14T12:06:55Z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0x010100091D0A274C6A154D986337426EBE6AFE</vt:lpwstr>
  </property>
</Properties>
</file>