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64" r:id="rId6"/>
    <p:sldId id="271" r:id="rId7"/>
    <p:sldId id="276" r:id="rId8"/>
    <p:sldId id="273" r:id="rId9"/>
    <p:sldId id="274" r:id="rId10"/>
    <p:sldId id="275"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F65"/>
    <a:srgbClr val="4B4B4B"/>
    <a:srgbClr val="DFEAF8"/>
    <a:srgbClr val="F39980"/>
    <a:srgbClr val="FCAE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183AE-BFBE-41B1-B3F8-C431604E8C3D}" v="163" dt="2021-11-02T10:58:19.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sa Anttila" userId="76d1c3dd-3141-45f0-afba-ab1ab781a2ac" providerId="ADAL" clId="{8CBE514E-7104-44D7-9FDC-EAAB323DF901}"/>
    <pc:docChg chg="custSel addSld delSld modSld sldOrd">
      <pc:chgData name="Maisa Anttila" userId="76d1c3dd-3141-45f0-afba-ab1ab781a2ac" providerId="ADAL" clId="{8CBE514E-7104-44D7-9FDC-EAAB323DF901}" dt="2021-09-13T07:46:39.784" v="744" actId="255"/>
      <pc:docMkLst>
        <pc:docMk/>
      </pc:docMkLst>
      <pc:sldChg chg="modSp mod">
        <pc:chgData name="Maisa Anttila" userId="76d1c3dd-3141-45f0-afba-ab1ab781a2ac" providerId="ADAL" clId="{8CBE514E-7104-44D7-9FDC-EAAB323DF901}" dt="2021-09-13T07:31:54.276" v="31" actId="20577"/>
        <pc:sldMkLst>
          <pc:docMk/>
          <pc:sldMk cId="1695905177" sldId="256"/>
        </pc:sldMkLst>
        <pc:spChg chg="mod">
          <ac:chgData name="Maisa Anttila" userId="76d1c3dd-3141-45f0-afba-ab1ab781a2ac" providerId="ADAL" clId="{8CBE514E-7104-44D7-9FDC-EAAB323DF901}" dt="2021-09-13T07:31:54.276" v="31" actId="20577"/>
          <ac:spMkLst>
            <pc:docMk/>
            <pc:sldMk cId="1695905177" sldId="256"/>
            <ac:spMk id="3" creationId="{CB13E59E-F2A7-BA42-8689-A1825B5381B7}"/>
          </ac:spMkLst>
        </pc:spChg>
      </pc:sldChg>
      <pc:sldChg chg="del">
        <pc:chgData name="Maisa Anttila" userId="76d1c3dd-3141-45f0-afba-ab1ab781a2ac" providerId="ADAL" clId="{8CBE514E-7104-44D7-9FDC-EAAB323DF901}" dt="2021-09-13T07:32:36.926" v="69" actId="47"/>
        <pc:sldMkLst>
          <pc:docMk/>
          <pc:sldMk cId="96268512" sldId="261"/>
        </pc:sldMkLst>
      </pc:sldChg>
      <pc:sldChg chg="del">
        <pc:chgData name="Maisa Anttila" userId="76d1c3dd-3141-45f0-afba-ab1ab781a2ac" providerId="ADAL" clId="{8CBE514E-7104-44D7-9FDC-EAAB323DF901}" dt="2021-09-13T07:44:23.044" v="607" actId="47"/>
        <pc:sldMkLst>
          <pc:docMk/>
          <pc:sldMk cId="1685474644" sldId="262"/>
        </pc:sldMkLst>
      </pc:sldChg>
      <pc:sldChg chg="del">
        <pc:chgData name="Maisa Anttila" userId="76d1c3dd-3141-45f0-afba-ab1ab781a2ac" providerId="ADAL" clId="{8CBE514E-7104-44D7-9FDC-EAAB323DF901}" dt="2021-09-13T07:43:51.644" v="600" actId="47"/>
        <pc:sldMkLst>
          <pc:docMk/>
          <pc:sldMk cId="3198937932" sldId="263"/>
        </pc:sldMkLst>
      </pc:sldChg>
      <pc:sldChg chg="delSp modSp new mod">
        <pc:chgData name="Maisa Anttila" userId="76d1c3dd-3141-45f0-afba-ab1ab781a2ac" providerId="ADAL" clId="{8CBE514E-7104-44D7-9FDC-EAAB323DF901}" dt="2021-09-13T07:32:34.074" v="68" actId="27636"/>
        <pc:sldMkLst>
          <pc:docMk/>
          <pc:sldMk cId="2925093483" sldId="264"/>
        </pc:sldMkLst>
        <pc:spChg chg="mod">
          <ac:chgData name="Maisa Anttila" userId="76d1c3dd-3141-45f0-afba-ab1ab781a2ac" providerId="ADAL" clId="{8CBE514E-7104-44D7-9FDC-EAAB323DF901}" dt="2021-09-13T07:32:22.373" v="64" actId="20577"/>
          <ac:spMkLst>
            <pc:docMk/>
            <pc:sldMk cId="2925093483" sldId="264"/>
            <ac:spMk id="2" creationId="{45BBB79A-684E-4DA2-8E32-B32A8E6B28D5}"/>
          </ac:spMkLst>
        </pc:spChg>
        <pc:spChg chg="del">
          <ac:chgData name="Maisa Anttila" userId="76d1c3dd-3141-45f0-afba-ab1ab781a2ac" providerId="ADAL" clId="{8CBE514E-7104-44D7-9FDC-EAAB323DF901}" dt="2021-09-13T07:32:24.565" v="65" actId="478"/>
          <ac:spMkLst>
            <pc:docMk/>
            <pc:sldMk cId="2925093483" sldId="264"/>
            <ac:spMk id="3" creationId="{9E907672-FB42-4B7A-AFA8-30248EB644D0}"/>
          </ac:spMkLst>
        </pc:spChg>
        <pc:spChg chg="mod">
          <ac:chgData name="Maisa Anttila" userId="76d1c3dd-3141-45f0-afba-ab1ab781a2ac" providerId="ADAL" clId="{8CBE514E-7104-44D7-9FDC-EAAB323DF901}" dt="2021-09-13T07:32:34.074" v="68" actId="27636"/>
          <ac:spMkLst>
            <pc:docMk/>
            <pc:sldMk cId="2925093483" sldId="264"/>
            <ac:spMk id="4" creationId="{B5637E1A-41BA-4EBF-8B73-D91EA7939081}"/>
          </ac:spMkLst>
        </pc:spChg>
      </pc:sldChg>
      <pc:sldChg chg="delSp modSp new mod ord">
        <pc:chgData name="Maisa Anttila" userId="76d1c3dd-3141-45f0-afba-ab1ab781a2ac" providerId="ADAL" clId="{8CBE514E-7104-44D7-9FDC-EAAB323DF901}" dt="2021-09-13T07:36:51.606" v="146"/>
        <pc:sldMkLst>
          <pc:docMk/>
          <pc:sldMk cId="392547642" sldId="265"/>
        </pc:sldMkLst>
        <pc:spChg chg="mod">
          <ac:chgData name="Maisa Anttila" userId="76d1c3dd-3141-45f0-afba-ab1ab781a2ac" providerId="ADAL" clId="{8CBE514E-7104-44D7-9FDC-EAAB323DF901}" dt="2021-09-13T07:35:43.227" v="78" actId="20577"/>
          <ac:spMkLst>
            <pc:docMk/>
            <pc:sldMk cId="392547642" sldId="265"/>
            <ac:spMk id="2" creationId="{7CF6CB0B-8EA9-4461-ABFB-F0BB5B56BBBF}"/>
          </ac:spMkLst>
        </pc:spChg>
        <pc:spChg chg="del">
          <ac:chgData name="Maisa Anttila" userId="76d1c3dd-3141-45f0-afba-ab1ab781a2ac" providerId="ADAL" clId="{8CBE514E-7104-44D7-9FDC-EAAB323DF901}" dt="2021-09-13T07:36:02.247" v="82" actId="478"/>
          <ac:spMkLst>
            <pc:docMk/>
            <pc:sldMk cId="392547642" sldId="265"/>
            <ac:spMk id="3" creationId="{32C4FAD1-F314-4F9B-AFD4-1583E5DE4863}"/>
          </ac:spMkLst>
        </pc:spChg>
        <pc:spChg chg="mod">
          <ac:chgData name="Maisa Anttila" userId="76d1c3dd-3141-45f0-afba-ab1ab781a2ac" providerId="ADAL" clId="{8CBE514E-7104-44D7-9FDC-EAAB323DF901}" dt="2021-09-13T07:36:04.627" v="83" actId="1076"/>
          <ac:spMkLst>
            <pc:docMk/>
            <pc:sldMk cId="392547642" sldId="265"/>
            <ac:spMk id="4" creationId="{BB51C4DC-6AAE-4995-BB8F-004E141F79F4}"/>
          </ac:spMkLst>
        </pc:spChg>
      </pc:sldChg>
      <pc:sldChg chg="delSp modSp new mod">
        <pc:chgData name="Maisa Anttila" userId="76d1c3dd-3141-45f0-afba-ab1ab781a2ac" providerId="ADAL" clId="{8CBE514E-7104-44D7-9FDC-EAAB323DF901}" dt="2021-09-13T07:44:59.954" v="714" actId="255"/>
        <pc:sldMkLst>
          <pc:docMk/>
          <pc:sldMk cId="2467770127" sldId="266"/>
        </pc:sldMkLst>
        <pc:spChg chg="mod">
          <ac:chgData name="Maisa Anttila" userId="76d1c3dd-3141-45f0-afba-ab1ab781a2ac" providerId="ADAL" clId="{8CBE514E-7104-44D7-9FDC-EAAB323DF901}" dt="2021-09-13T07:36:28.297" v="120" actId="20577"/>
          <ac:spMkLst>
            <pc:docMk/>
            <pc:sldMk cId="2467770127" sldId="266"/>
            <ac:spMk id="2" creationId="{E24C1154-10B2-477F-BEC4-84AE6234E8CB}"/>
          </ac:spMkLst>
        </pc:spChg>
        <pc:spChg chg="del">
          <ac:chgData name="Maisa Anttila" userId="76d1c3dd-3141-45f0-afba-ab1ab781a2ac" providerId="ADAL" clId="{8CBE514E-7104-44D7-9FDC-EAAB323DF901}" dt="2021-09-13T07:36:31.816" v="121" actId="478"/>
          <ac:spMkLst>
            <pc:docMk/>
            <pc:sldMk cId="2467770127" sldId="266"/>
            <ac:spMk id="3" creationId="{56361008-0C56-477B-8A8F-D48150D20AF4}"/>
          </ac:spMkLst>
        </pc:spChg>
        <pc:spChg chg="mod">
          <ac:chgData name="Maisa Anttila" userId="76d1c3dd-3141-45f0-afba-ab1ab781a2ac" providerId="ADAL" clId="{8CBE514E-7104-44D7-9FDC-EAAB323DF901}" dt="2021-09-13T07:44:59.954" v="714" actId="255"/>
          <ac:spMkLst>
            <pc:docMk/>
            <pc:sldMk cId="2467770127" sldId="266"/>
            <ac:spMk id="4" creationId="{15B21516-B156-4854-97EA-9F450530A2D2}"/>
          </ac:spMkLst>
        </pc:spChg>
      </pc:sldChg>
      <pc:sldChg chg="modSp add mod">
        <pc:chgData name="Maisa Anttila" userId="76d1c3dd-3141-45f0-afba-ab1ab781a2ac" providerId="ADAL" clId="{8CBE514E-7104-44D7-9FDC-EAAB323DF901}" dt="2021-09-13T07:37:12.936" v="183" actId="20577"/>
        <pc:sldMkLst>
          <pc:docMk/>
          <pc:sldMk cId="2689495981" sldId="267"/>
        </pc:sldMkLst>
        <pc:spChg chg="mod">
          <ac:chgData name="Maisa Anttila" userId="76d1c3dd-3141-45f0-afba-ab1ab781a2ac" providerId="ADAL" clId="{8CBE514E-7104-44D7-9FDC-EAAB323DF901}" dt="2021-09-13T07:37:12.936" v="183" actId="20577"/>
          <ac:spMkLst>
            <pc:docMk/>
            <pc:sldMk cId="2689495981" sldId="267"/>
            <ac:spMk id="4" creationId="{15B21516-B156-4854-97EA-9F450530A2D2}"/>
          </ac:spMkLst>
        </pc:spChg>
      </pc:sldChg>
      <pc:sldChg chg="delSp modSp new mod ord">
        <pc:chgData name="Maisa Anttila" userId="76d1c3dd-3141-45f0-afba-ab1ab781a2ac" providerId="ADAL" clId="{8CBE514E-7104-44D7-9FDC-EAAB323DF901}" dt="2021-09-13T07:46:39.784" v="744" actId="255"/>
        <pc:sldMkLst>
          <pc:docMk/>
          <pc:sldMk cId="2274732383" sldId="268"/>
        </pc:sldMkLst>
        <pc:spChg chg="mod">
          <ac:chgData name="Maisa Anttila" userId="76d1c3dd-3141-45f0-afba-ab1ab781a2ac" providerId="ADAL" clId="{8CBE514E-7104-44D7-9FDC-EAAB323DF901}" dt="2021-09-13T07:37:20.986" v="193" actId="20577"/>
          <ac:spMkLst>
            <pc:docMk/>
            <pc:sldMk cId="2274732383" sldId="268"/>
            <ac:spMk id="2" creationId="{FA4367AD-9A91-49AC-9B92-8BBF67E29CF1}"/>
          </ac:spMkLst>
        </pc:spChg>
        <pc:spChg chg="del">
          <ac:chgData name="Maisa Anttila" userId="76d1c3dd-3141-45f0-afba-ab1ab781a2ac" providerId="ADAL" clId="{8CBE514E-7104-44D7-9FDC-EAAB323DF901}" dt="2021-09-13T07:45:04.964" v="715" actId="478"/>
          <ac:spMkLst>
            <pc:docMk/>
            <pc:sldMk cId="2274732383" sldId="268"/>
            <ac:spMk id="3" creationId="{0C11A7FE-9AC7-4116-ACE5-98AE08BDE0E7}"/>
          </ac:spMkLst>
        </pc:spChg>
        <pc:spChg chg="mod">
          <ac:chgData name="Maisa Anttila" userId="76d1c3dd-3141-45f0-afba-ab1ab781a2ac" providerId="ADAL" clId="{8CBE514E-7104-44D7-9FDC-EAAB323DF901}" dt="2021-09-13T07:46:39.784" v="744" actId="255"/>
          <ac:spMkLst>
            <pc:docMk/>
            <pc:sldMk cId="2274732383" sldId="268"/>
            <ac:spMk id="4" creationId="{0F8DE660-E30D-4F87-B716-99BE37EC9F0C}"/>
          </ac:spMkLst>
        </pc:spChg>
      </pc:sldChg>
      <pc:sldChg chg="delSp modSp new mod">
        <pc:chgData name="Maisa Anttila" userId="76d1c3dd-3141-45f0-afba-ab1ab781a2ac" providerId="ADAL" clId="{8CBE514E-7104-44D7-9FDC-EAAB323DF901}" dt="2021-09-13T07:45:17.444" v="718" actId="478"/>
        <pc:sldMkLst>
          <pc:docMk/>
          <pc:sldMk cId="1191698598" sldId="269"/>
        </pc:sldMkLst>
        <pc:spChg chg="mod">
          <ac:chgData name="Maisa Anttila" userId="76d1c3dd-3141-45f0-afba-ab1ab781a2ac" providerId="ADAL" clId="{8CBE514E-7104-44D7-9FDC-EAAB323DF901}" dt="2021-09-13T07:38:09.816" v="207" actId="20577"/>
          <ac:spMkLst>
            <pc:docMk/>
            <pc:sldMk cId="1191698598" sldId="269"/>
            <ac:spMk id="2" creationId="{89F6A434-A7CB-405B-A58D-A4100873CDC6}"/>
          </ac:spMkLst>
        </pc:spChg>
        <pc:spChg chg="del">
          <ac:chgData name="Maisa Anttila" userId="76d1c3dd-3141-45f0-afba-ab1ab781a2ac" providerId="ADAL" clId="{8CBE514E-7104-44D7-9FDC-EAAB323DF901}" dt="2021-09-13T07:45:17.444" v="718" actId="478"/>
          <ac:spMkLst>
            <pc:docMk/>
            <pc:sldMk cId="1191698598" sldId="269"/>
            <ac:spMk id="3" creationId="{D59B568A-4C8A-44DB-A175-89AC36897BCE}"/>
          </ac:spMkLst>
        </pc:spChg>
        <pc:spChg chg="mod">
          <ac:chgData name="Maisa Anttila" userId="76d1c3dd-3141-45f0-afba-ab1ab781a2ac" providerId="ADAL" clId="{8CBE514E-7104-44D7-9FDC-EAAB323DF901}" dt="2021-09-13T07:39:00.835" v="210" actId="123"/>
          <ac:spMkLst>
            <pc:docMk/>
            <pc:sldMk cId="1191698598" sldId="269"/>
            <ac:spMk id="4" creationId="{1812E160-5DA4-408E-BE7C-2A6A9982C916}"/>
          </ac:spMkLst>
        </pc:spChg>
      </pc:sldChg>
      <pc:sldChg chg="modSp add mod ord">
        <pc:chgData name="Maisa Anttila" userId="76d1c3dd-3141-45f0-afba-ab1ab781a2ac" providerId="ADAL" clId="{8CBE514E-7104-44D7-9FDC-EAAB323DF901}" dt="2021-09-13T07:45:28.609" v="720" actId="255"/>
        <pc:sldMkLst>
          <pc:docMk/>
          <pc:sldMk cId="3701984159" sldId="270"/>
        </pc:sldMkLst>
        <pc:spChg chg="mod">
          <ac:chgData name="Maisa Anttila" userId="76d1c3dd-3141-45f0-afba-ab1ab781a2ac" providerId="ADAL" clId="{8CBE514E-7104-44D7-9FDC-EAAB323DF901}" dt="2021-09-13T07:42:14.555" v="411" actId="20577"/>
          <ac:spMkLst>
            <pc:docMk/>
            <pc:sldMk cId="3701984159" sldId="270"/>
            <ac:spMk id="2" creationId="{E24C1154-10B2-477F-BEC4-84AE6234E8CB}"/>
          </ac:spMkLst>
        </pc:spChg>
        <pc:spChg chg="mod">
          <ac:chgData name="Maisa Anttila" userId="76d1c3dd-3141-45f0-afba-ab1ab781a2ac" providerId="ADAL" clId="{8CBE514E-7104-44D7-9FDC-EAAB323DF901}" dt="2021-09-13T07:45:28.609" v="720" actId="255"/>
          <ac:spMkLst>
            <pc:docMk/>
            <pc:sldMk cId="3701984159" sldId="270"/>
            <ac:spMk id="4" creationId="{15B21516-B156-4854-97EA-9F450530A2D2}"/>
          </ac:spMkLst>
        </pc:spChg>
      </pc:sldChg>
      <pc:sldChg chg="delSp modSp new mod">
        <pc:chgData name="Maisa Anttila" userId="76d1c3dd-3141-45f0-afba-ab1ab781a2ac" providerId="ADAL" clId="{8CBE514E-7104-44D7-9FDC-EAAB323DF901}" dt="2021-09-13T07:45:37.554" v="736" actId="20577"/>
        <pc:sldMkLst>
          <pc:docMk/>
          <pc:sldMk cId="2872577798" sldId="271"/>
        </pc:sldMkLst>
        <pc:spChg chg="mod">
          <ac:chgData name="Maisa Anttila" userId="76d1c3dd-3141-45f0-afba-ab1ab781a2ac" providerId="ADAL" clId="{8CBE514E-7104-44D7-9FDC-EAAB323DF901}" dt="2021-09-13T07:42:23.444" v="420" actId="20577"/>
          <ac:spMkLst>
            <pc:docMk/>
            <pc:sldMk cId="2872577798" sldId="271"/>
            <ac:spMk id="2" creationId="{A0F02185-67F9-416E-AC0D-4061C89621D4}"/>
          </ac:spMkLst>
        </pc:spChg>
        <pc:spChg chg="del">
          <ac:chgData name="Maisa Anttila" userId="76d1c3dd-3141-45f0-afba-ab1ab781a2ac" providerId="ADAL" clId="{8CBE514E-7104-44D7-9FDC-EAAB323DF901}" dt="2021-09-13T07:42:33.505" v="422" actId="478"/>
          <ac:spMkLst>
            <pc:docMk/>
            <pc:sldMk cId="2872577798" sldId="271"/>
            <ac:spMk id="3" creationId="{5D6B7573-5835-4A92-A3C5-1623DD65F6C4}"/>
          </ac:spMkLst>
        </pc:spChg>
        <pc:spChg chg="mod">
          <ac:chgData name="Maisa Anttila" userId="76d1c3dd-3141-45f0-afba-ab1ab781a2ac" providerId="ADAL" clId="{8CBE514E-7104-44D7-9FDC-EAAB323DF901}" dt="2021-09-13T07:45:37.554" v="736" actId="20577"/>
          <ac:spMkLst>
            <pc:docMk/>
            <pc:sldMk cId="2872577798" sldId="271"/>
            <ac:spMk id="4" creationId="{4C68BF34-170B-475D-9E9A-30C00F987F52}"/>
          </ac:spMkLst>
        </pc:spChg>
      </pc:sldChg>
      <pc:sldChg chg="modSp add mod">
        <pc:chgData name="Maisa Anttila" userId="76d1c3dd-3141-45f0-afba-ab1ab781a2ac" providerId="ADAL" clId="{8CBE514E-7104-44D7-9FDC-EAAB323DF901}" dt="2021-09-13T07:46:24.954" v="743" actId="20577"/>
        <pc:sldMkLst>
          <pc:docMk/>
          <pc:sldMk cId="2404225090" sldId="272"/>
        </pc:sldMkLst>
        <pc:spChg chg="mod">
          <ac:chgData name="Maisa Anttila" userId="76d1c3dd-3141-45f0-afba-ab1ab781a2ac" providerId="ADAL" clId="{8CBE514E-7104-44D7-9FDC-EAAB323DF901}" dt="2021-09-13T07:46:24.954" v="743" actId="20577"/>
          <ac:spMkLst>
            <pc:docMk/>
            <pc:sldMk cId="2404225090" sldId="272"/>
            <ac:spMk id="4" creationId="{4C68BF34-170B-475D-9E9A-30C00F987F52}"/>
          </ac:spMkLst>
        </pc:spChg>
      </pc:sldChg>
      <pc:sldChg chg="delSp modSp new mod">
        <pc:chgData name="Maisa Anttila" userId="76d1c3dd-3141-45f0-afba-ab1ab781a2ac" providerId="ADAL" clId="{8CBE514E-7104-44D7-9FDC-EAAB323DF901}" dt="2021-09-13T07:44:49.534" v="713" actId="20577"/>
        <pc:sldMkLst>
          <pc:docMk/>
          <pc:sldMk cId="3567008321" sldId="273"/>
        </pc:sldMkLst>
        <pc:spChg chg="mod">
          <ac:chgData name="Maisa Anttila" userId="76d1c3dd-3141-45f0-afba-ab1ab781a2ac" providerId="ADAL" clId="{8CBE514E-7104-44D7-9FDC-EAAB323DF901}" dt="2021-09-13T07:44:11.204" v="603"/>
          <ac:spMkLst>
            <pc:docMk/>
            <pc:sldMk cId="3567008321" sldId="273"/>
            <ac:spMk id="2" creationId="{C33251B4-95A9-49E7-8046-8D1B48CC8381}"/>
          </ac:spMkLst>
        </pc:spChg>
        <pc:spChg chg="del">
          <ac:chgData name="Maisa Anttila" userId="76d1c3dd-3141-45f0-afba-ab1ab781a2ac" providerId="ADAL" clId="{8CBE514E-7104-44D7-9FDC-EAAB323DF901}" dt="2021-09-13T07:44:14.024" v="604" actId="478"/>
          <ac:spMkLst>
            <pc:docMk/>
            <pc:sldMk cId="3567008321" sldId="273"/>
            <ac:spMk id="3" creationId="{8FDF38DC-D8AA-4D45-B704-9F4F8B991443}"/>
          </ac:spMkLst>
        </pc:spChg>
        <pc:spChg chg="mod">
          <ac:chgData name="Maisa Anttila" userId="76d1c3dd-3141-45f0-afba-ab1ab781a2ac" providerId="ADAL" clId="{8CBE514E-7104-44D7-9FDC-EAAB323DF901}" dt="2021-09-13T07:44:49.534" v="713" actId="20577"/>
          <ac:spMkLst>
            <pc:docMk/>
            <pc:sldMk cId="3567008321" sldId="273"/>
            <ac:spMk id="4" creationId="{00C13B25-9BC3-4A6A-91BD-C2DC22C2B164}"/>
          </ac:spMkLst>
        </pc:spChg>
      </pc:sldChg>
    </pc:docChg>
  </pc:docChgLst>
  <pc:docChgLst>
    <pc:chgData name="Maisa Anttila" userId="S::maisa.anttila@lab.fi::76d1c3dd-3141-45f0-afba-ab1ab781a2ac" providerId="AD" clId="Web-{4C3AE13B-D04C-4694-A37B-23340DAE6DA5}"/>
    <pc:docChg chg="modSld">
      <pc:chgData name="Maisa Anttila" userId="S::maisa.anttila@lab.fi::76d1c3dd-3141-45f0-afba-ab1ab781a2ac" providerId="AD" clId="Web-{4C3AE13B-D04C-4694-A37B-23340DAE6DA5}" dt="2021-10-06T10:18:46.136" v="0" actId="20577"/>
      <pc:docMkLst>
        <pc:docMk/>
      </pc:docMkLst>
      <pc:sldChg chg="modSp">
        <pc:chgData name="Maisa Anttila" userId="S::maisa.anttila@lab.fi::76d1c3dd-3141-45f0-afba-ab1ab781a2ac" providerId="AD" clId="Web-{4C3AE13B-D04C-4694-A37B-23340DAE6DA5}" dt="2021-10-06T10:18:46.136" v="0" actId="20577"/>
        <pc:sldMkLst>
          <pc:docMk/>
          <pc:sldMk cId="1695905177" sldId="256"/>
        </pc:sldMkLst>
        <pc:spChg chg="mod">
          <ac:chgData name="Maisa Anttila" userId="S::maisa.anttila@lab.fi::76d1c3dd-3141-45f0-afba-ab1ab781a2ac" providerId="AD" clId="Web-{4C3AE13B-D04C-4694-A37B-23340DAE6DA5}" dt="2021-10-06T10:18:46.136" v="0" actId="20577"/>
          <ac:spMkLst>
            <pc:docMk/>
            <pc:sldMk cId="1695905177" sldId="256"/>
            <ac:spMk id="3" creationId="{CB13E59E-F2A7-BA42-8689-A1825B5381B7}"/>
          </ac:spMkLst>
        </pc:spChg>
      </pc:sldChg>
    </pc:docChg>
  </pc:docChgLst>
  <pc:docChgLst>
    <pc:chgData name="Maisa Anttila" userId="S::maisa.anttila@lab.fi::76d1c3dd-3141-45f0-afba-ab1ab781a2ac" providerId="AD" clId="Web-{173C48FC-715E-4D7A-BE33-3E1B9850C601}"/>
    <pc:docChg chg="modSld sldOrd">
      <pc:chgData name="Maisa Anttila" userId="S::maisa.anttila@lab.fi::76d1c3dd-3141-45f0-afba-ab1ab781a2ac" providerId="AD" clId="Web-{173C48FC-715E-4D7A-BE33-3E1B9850C601}" dt="2021-09-16T09:32:33.265" v="30"/>
      <pc:docMkLst>
        <pc:docMk/>
      </pc:docMkLst>
      <pc:sldChg chg="modSp">
        <pc:chgData name="Maisa Anttila" userId="S::maisa.anttila@lab.fi::76d1c3dd-3141-45f0-afba-ab1ab781a2ac" providerId="AD" clId="Web-{173C48FC-715E-4D7A-BE33-3E1B9850C601}" dt="2021-09-16T09:28:06.447" v="29" actId="20577"/>
        <pc:sldMkLst>
          <pc:docMk/>
          <pc:sldMk cId="2872577798" sldId="271"/>
        </pc:sldMkLst>
        <pc:spChg chg="mod">
          <ac:chgData name="Maisa Anttila" userId="S::maisa.anttila@lab.fi::76d1c3dd-3141-45f0-afba-ab1ab781a2ac" providerId="AD" clId="Web-{173C48FC-715E-4D7A-BE33-3E1B9850C601}" dt="2021-09-16T09:28:06.447" v="29" actId="20577"/>
          <ac:spMkLst>
            <pc:docMk/>
            <pc:sldMk cId="2872577798" sldId="271"/>
            <ac:spMk id="4" creationId="{4C68BF34-170B-475D-9E9A-30C00F987F52}"/>
          </ac:spMkLst>
        </pc:spChg>
      </pc:sldChg>
      <pc:sldChg chg="ord">
        <pc:chgData name="Maisa Anttila" userId="S::maisa.anttila@lab.fi::76d1c3dd-3141-45f0-afba-ab1ab781a2ac" providerId="AD" clId="Web-{173C48FC-715E-4D7A-BE33-3E1B9850C601}" dt="2021-09-16T09:32:33.265" v="30"/>
        <pc:sldMkLst>
          <pc:docMk/>
          <pc:sldMk cId="3567008321" sldId="273"/>
        </pc:sldMkLst>
      </pc:sldChg>
    </pc:docChg>
  </pc:docChgLst>
  <pc:docChgLst>
    <pc:chgData name="Maisa Anttila" userId="S::maisa.anttila@lab.fi::76d1c3dd-3141-45f0-afba-ab1ab781a2ac" providerId="AD" clId="Web-{FC3ED3FC-4BC8-43C1-9515-7EA1DBA8B623}"/>
    <pc:docChg chg="modSld">
      <pc:chgData name="Maisa Anttila" userId="S::maisa.anttila@lab.fi::76d1c3dd-3141-45f0-afba-ab1ab781a2ac" providerId="AD" clId="Web-{FC3ED3FC-4BC8-43C1-9515-7EA1DBA8B623}" dt="2021-03-01T10:52:44.906" v="0" actId="20577"/>
      <pc:docMkLst>
        <pc:docMk/>
      </pc:docMkLst>
      <pc:sldChg chg="modSp">
        <pc:chgData name="Maisa Anttila" userId="S::maisa.anttila@lab.fi::76d1c3dd-3141-45f0-afba-ab1ab781a2ac" providerId="AD" clId="Web-{FC3ED3FC-4BC8-43C1-9515-7EA1DBA8B623}" dt="2021-03-01T10:52:44.906" v="0" actId="20577"/>
        <pc:sldMkLst>
          <pc:docMk/>
          <pc:sldMk cId="4132118250" sldId="259"/>
        </pc:sldMkLst>
        <pc:spChg chg="mod">
          <ac:chgData name="Maisa Anttila" userId="S::maisa.anttila@lab.fi::76d1c3dd-3141-45f0-afba-ab1ab781a2ac" providerId="AD" clId="Web-{FC3ED3FC-4BC8-43C1-9515-7EA1DBA8B623}" dt="2021-03-01T10:52:44.906" v="0" actId="20577"/>
          <ac:spMkLst>
            <pc:docMk/>
            <pc:sldMk cId="4132118250" sldId="259"/>
            <ac:spMk id="3" creationId="{02078035-34EF-4757-BBDC-1D685BF839BF}"/>
          </ac:spMkLst>
        </pc:spChg>
      </pc:sldChg>
    </pc:docChg>
  </pc:docChgLst>
  <pc:docChgLst>
    <pc:chgData name="Maisa Anttila" userId="S::maisa.anttila@lab.fi::76d1c3dd-3141-45f0-afba-ab1ab781a2ac" providerId="AD" clId="Web-{43EE75D3-A33A-4E40-81F2-F9E0C54111A2}"/>
    <pc:docChg chg="modSld">
      <pc:chgData name="Maisa Anttila" userId="S::maisa.anttila@lab.fi::76d1c3dd-3141-45f0-afba-ab1ab781a2ac" providerId="AD" clId="Web-{43EE75D3-A33A-4E40-81F2-F9E0C54111A2}" dt="2021-10-18T09:48:11.669" v="6" actId="20577"/>
      <pc:docMkLst>
        <pc:docMk/>
      </pc:docMkLst>
      <pc:sldChg chg="modSp">
        <pc:chgData name="Maisa Anttila" userId="S::maisa.anttila@lab.fi::76d1c3dd-3141-45f0-afba-ab1ab781a2ac" providerId="AD" clId="Web-{43EE75D3-A33A-4E40-81F2-F9E0C54111A2}" dt="2021-10-18T09:48:11.669" v="6" actId="20577"/>
        <pc:sldMkLst>
          <pc:docMk/>
          <pc:sldMk cId="1695905177" sldId="256"/>
        </pc:sldMkLst>
        <pc:spChg chg="mod">
          <ac:chgData name="Maisa Anttila" userId="S::maisa.anttila@lab.fi::76d1c3dd-3141-45f0-afba-ab1ab781a2ac" providerId="AD" clId="Web-{43EE75D3-A33A-4E40-81F2-F9E0C54111A2}" dt="2021-10-18T09:48:11.669" v="6" actId="20577"/>
          <ac:spMkLst>
            <pc:docMk/>
            <pc:sldMk cId="1695905177" sldId="256"/>
            <ac:spMk id="3" creationId="{CB13E59E-F2A7-BA42-8689-A1825B5381B7}"/>
          </ac:spMkLst>
        </pc:spChg>
      </pc:sldChg>
    </pc:docChg>
  </pc:docChgLst>
  <pc:docChgLst>
    <pc:chgData name="Maisa Anttila" userId="S::maisa.anttila@lab.fi::76d1c3dd-3141-45f0-afba-ab1ab781a2ac" providerId="AD" clId="Web-{DF34E7BE-006C-40C4-915F-16BD08ED79A4}"/>
    <pc:docChg chg="delSld">
      <pc:chgData name="Maisa Anttila" userId="S::maisa.anttila@lab.fi::76d1c3dd-3141-45f0-afba-ab1ab781a2ac" providerId="AD" clId="Web-{DF34E7BE-006C-40C4-915F-16BD08ED79A4}" dt="2021-03-18T07:28:12.098" v="0"/>
      <pc:docMkLst>
        <pc:docMk/>
      </pc:docMkLst>
      <pc:sldChg chg="del">
        <pc:chgData name="Maisa Anttila" userId="S::maisa.anttila@lab.fi::76d1c3dd-3141-45f0-afba-ab1ab781a2ac" providerId="AD" clId="Web-{DF34E7BE-006C-40C4-915F-16BD08ED79A4}" dt="2021-03-18T07:28:12.098" v="0"/>
        <pc:sldMkLst>
          <pc:docMk/>
          <pc:sldMk cId="4132118250" sldId="259"/>
        </pc:sldMkLst>
      </pc:sldChg>
    </pc:docChg>
  </pc:docChgLst>
  <pc:docChgLst>
    <pc:chgData name="Maisa Anttila" userId="S::maisa.anttila@lab.fi::76d1c3dd-3141-45f0-afba-ab1ab781a2ac" providerId="AD" clId="Web-{3F3DD85D-F57A-4C3B-9260-A345F2E15082}"/>
    <pc:docChg chg="modSld">
      <pc:chgData name="Maisa Anttila" userId="S::maisa.anttila@lab.fi::76d1c3dd-3141-45f0-afba-ab1ab781a2ac" providerId="AD" clId="Web-{3F3DD85D-F57A-4C3B-9260-A345F2E15082}" dt="2021-10-07T05:50:05.060" v="16" actId="14100"/>
      <pc:docMkLst>
        <pc:docMk/>
      </pc:docMkLst>
      <pc:sldChg chg="modSp">
        <pc:chgData name="Maisa Anttila" userId="S::maisa.anttila@lab.fi::76d1c3dd-3141-45f0-afba-ab1ab781a2ac" providerId="AD" clId="Web-{3F3DD85D-F57A-4C3B-9260-A345F2E15082}" dt="2021-10-07T05:48:35.477" v="6" actId="20577"/>
        <pc:sldMkLst>
          <pc:docMk/>
          <pc:sldMk cId="1695905177" sldId="256"/>
        </pc:sldMkLst>
        <pc:spChg chg="mod">
          <ac:chgData name="Maisa Anttila" userId="S::maisa.anttila@lab.fi::76d1c3dd-3141-45f0-afba-ab1ab781a2ac" providerId="AD" clId="Web-{3F3DD85D-F57A-4C3B-9260-A345F2E15082}" dt="2021-10-07T05:48:35.477" v="6" actId="20577"/>
          <ac:spMkLst>
            <pc:docMk/>
            <pc:sldMk cId="1695905177" sldId="256"/>
            <ac:spMk id="3" creationId="{CB13E59E-F2A7-BA42-8689-A1825B5381B7}"/>
          </ac:spMkLst>
        </pc:spChg>
      </pc:sldChg>
      <pc:sldChg chg="delSp modSp">
        <pc:chgData name="Maisa Anttila" userId="S::maisa.anttila@lab.fi::76d1c3dd-3141-45f0-afba-ab1ab781a2ac" providerId="AD" clId="Web-{3F3DD85D-F57A-4C3B-9260-A345F2E15082}" dt="2021-10-07T05:49:39.355" v="8" actId="14100"/>
        <pc:sldMkLst>
          <pc:docMk/>
          <pc:sldMk cId="2925093483" sldId="264"/>
        </pc:sldMkLst>
        <pc:spChg chg="mod">
          <ac:chgData name="Maisa Anttila" userId="S::maisa.anttila@lab.fi::76d1c3dd-3141-45f0-afba-ab1ab781a2ac" providerId="AD" clId="Web-{3F3DD85D-F57A-4C3B-9260-A345F2E15082}" dt="2021-10-07T05:49:39.355" v="8" actId="14100"/>
          <ac:spMkLst>
            <pc:docMk/>
            <pc:sldMk cId="2925093483" sldId="264"/>
            <ac:spMk id="4" creationId="{B5637E1A-41BA-4EBF-8B73-D91EA7939081}"/>
          </ac:spMkLst>
        </pc:spChg>
        <pc:picChg chg="del">
          <ac:chgData name="Maisa Anttila" userId="S::maisa.anttila@lab.fi::76d1c3dd-3141-45f0-afba-ab1ab781a2ac" providerId="AD" clId="Web-{3F3DD85D-F57A-4C3B-9260-A345F2E15082}" dt="2021-10-07T05:49:35.199" v="7"/>
          <ac:picMkLst>
            <pc:docMk/>
            <pc:sldMk cId="2925093483" sldId="264"/>
            <ac:picMk id="5" creationId="{E5676ECE-7C45-4190-B7BC-080F3E3C04AD}"/>
          </ac:picMkLst>
        </pc:picChg>
      </pc:sldChg>
      <pc:sldChg chg="delSp modSp">
        <pc:chgData name="Maisa Anttila" userId="S::maisa.anttila@lab.fi::76d1c3dd-3141-45f0-afba-ab1ab781a2ac" providerId="AD" clId="Web-{3F3DD85D-F57A-4C3B-9260-A345F2E15082}" dt="2021-10-07T05:49:48.043" v="10" actId="14100"/>
        <pc:sldMkLst>
          <pc:docMk/>
          <pc:sldMk cId="2872577798" sldId="271"/>
        </pc:sldMkLst>
        <pc:spChg chg="mod">
          <ac:chgData name="Maisa Anttila" userId="S::maisa.anttila@lab.fi::76d1c3dd-3141-45f0-afba-ab1ab781a2ac" providerId="AD" clId="Web-{3F3DD85D-F57A-4C3B-9260-A345F2E15082}" dt="2021-10-07T05:49:48.043" v="10" actId="14100"/>
          <ac:spMkLst>
            <pc:docMk/>
            <pc:sldMk cId="2872577798" sldId="271"/>
            <ac:spMk id="4" creationId="{4C68BF34-170B-475D-9E9A-30C00F987F52}"/>
          </ac:spMkLst>
        </pc:spChg>
        <pc:picChg chg="del">
          <ac:chgData name="Maisa Anttila" userId="S::maisa.anttila@lab.fi::76d1c3dd-3141-45f0-afba-ab1ab781a2ac" providerId="AD" clId="Web-{3F3DD85D-F57A-4C3B-9260-A345F2E15082}" dt="2021-10-07T05:49:43.605" v="9"/>
          <ac:picMkLst>
            <pc:docMk/>
            <pc:sldMk cId="2872577798" sldId="271"/>
            <ac:picMk id="5" creationId="{37F7D4D2-E9B3-4E74-8CAA-692A4C1470BE}"/>
          </ac:picMkLst>
        </pc:picChg>
      </pc:sldChg>
      <pc:sldChg chg="delSp modSp">
        <pc:chgData name="Maisa Anttila" userId="S::maisa.anttila@lab.fi::76d1c3dd-3141-45f0-afba-ab1ab781a2ac" providerId="AD" clId="Web-{3F3DD85D-F57A-4C3B-9260-A345F2E15082}" dt="2021-10-07T05:49:58.966" v="14" actId="14100"/>
        <pc:sldMkLst>
          <pc:docMk/>
          <pc:sldMk cId="3567008321" sldId="273"/>
        </pc:sldMkLst>
        <pc:spChg chg="mod">
          <ac:chgData name="Maisa Anttila" userId="S::maisa.anttila@lab.fi::76d1c3dd-3141-45f0-afba-ab1ab781a2ac" providerId="AD" clId="Web-{3F3DD85D-F57A-4C3B-9260-A345F2E15082}" dt="2021-10-07T05:49:58.966" v="14" actId="14100"/>
          <ac:spMkLst>
            <pc:docMk/>
            <pc:sldMk cId="3567008321" sldId="273"/>
            <ac:spMk id="4" creationId="{00C13B25-9BC3-4A6A-91BD-C2DC22C2B164}"/>
          </ac:spMkLst>
        </pc:spChg>
        <pc:picChg chg="del">
          <ac:chgData name="Maisa Anttila" userId="S::maisa.anttila@lab.fi::76d1c3dd-3141-45f0-afba-ab1ab781a2ac" providerId="AD" clId="Web-{3F3DD85D-F57A-4C3B-9260-A345F2E15082}" dt="2021-10-07T05:49:55.872" v="13"/>
          <ac:picMkLst>
            <pc:docMk/>
            <pc:sldMk cId="3567008321" sldId="273"/>
            <ac:picMk id="5" creationId="{6FA25BA9-B77F-4C82-BB55-A83AB6D648C9}"/>
          </ac:picMkLst>
        </pc:picChg>
      </pc:sldChg>
      <pc:sldChg chg="delSp modSp">
        <pc:chgData name="Maisa Anttila" userId="S::maisa.anttila@lab.fi::76d1c3dd-3141-45f0-afba-ab1ab781a2ac" providerId="AD" clId="Web-{3F3DD85D-F57A-4C3B-9260-A345F2E15082}" dt="2021-10-07T05:50:05.060" v="16" actId="14100"/>
        <pc:sldMkLst>
          <pc:docMk/>
          <pc:sldMk cId="2359851053" sldId="274"/>
        </pc:sldMkLst>
        <pc:spChg chg="mod">
          <ac:chgData name="Maisa Anttila" userId="S::maisa.anttila@lab.fi::76d1c3dd-3141-45f0-afba-ab1ab781a2ac" providerId="AD" clId="Web-{3F3DD85D-F57A-4C3B-9260-A345F2E15082}" dt="2021-10-07T05:50:05.060" v="16" actId="14100"/>
          <ac:spMkLst>
            <pc:docMk/>
            <pc:sldMk cId="2359851053" sldId="274"/>
            <ac:spMk id="4" creationId="{00C13B25-9BC3-4A6A-91BD-C2DC22C2B164}"/>
          </ac:spMkLst>
        </pc:spChg>
        <pc:picChg chg="del">
          <ac:chgData name="Maisa Anttila" userId="S::maisa.anttila@lab.fi::76d1c3dd-3141-45f0-afba-ab1ab781a2ac" providerId="AD" clId="Web-{3F3DD85D-F57A-4C3B-9260-A345F2E15082}" dt="2021-10-07T05:50:01.747" v="15"/>
          <ac:picMkLst>
            <pc:docMk/>
            <pc:sldMk cId="2359851053" sldId="274"/>
            <ac:picMk id="5" creationId="{6FA25BA9-B77F-4C82-BB55-A83AB6D648C9}"/>
          </ac:picMkLst>
        </pc:picChg>
      </pc:sldChg>
      <pc:sldChg chg="delSp modSp">
        <pc:chgData name="Maisa Anttila" userId="S::maisa.anttila@lab.fi::76d1c3dd-3141-45f0-afba-ab1ab781a2ac" providerId="AD" clId="Web-{3F3DD85D-F57A-4C3B-9260-A345F2E15082}" dt="2021-10-07T05:49:53.028" v="12" actId="14100"/>
        <pc:sldMkLst>
          <pc:docMk/>
          <pc:sldMk cId="4186386427" sldId="276"/>
        </pc:sldMkLst>
        <pc:spChg chg="mod">
          <ac:chgData name="Maisa Anttila" userId="S::maisa.anttila@lab.fi::76d1c3dd-3141-45f0-afba-ab1ab781a2ac" providerId="AD" clId="Web-{3F3DD85D-F57A-4C3B-9260-A345F2E15082}" dt="2021-10-07T05:49:53.028" v="12" actId="14100"/>
          <ac:spMkLst>
            <pc:docMk/>
            <pc:sldMk cId="4186386427" sldId="276"/>
            <ac:spMk id="4" creationId="{4C68BF34-170B-475D-9E9A-30C00F987F52}"/>
          </ac:spMkLst>
        </pc:spChg>
        <pc:picChg chg="del">
          <ac:chgData name="Maisa Anttila" userId="S::maisa.anttila@lab.fi::76d1c3dd-3141-45f0-afba-ab1ab781a2ac" providerId="AD" clId="Web-{3F3DD85D-F57A-4C3B-9260-A345F2E15082}" dt="2021-10-07T05:49:50.168" v="11"/>
          <ac:picMkLst>
            <pc:docMk/>
            <pc:sldMk cId="4186386427" sldId="276"/>
            <ac:picMk id="5" creationId="{37F7D4D2-E9B3-4E74-8CAA-692A4C1470BE}"/>
          </ac:picMkLst>
        </pc:picChg>
      </pc:sldChg>
    </pc:docChg>
  </pc:docChgLst>
  <pc:docChgLst>
    <pc:chgData name="Maisa Anttila" userId="S::maisa.anttila@lab.fi::76d1c3dd-3141-45f0-afba-ab1ab781a2ac" providerId="AD" clId="Web-{FD764AFC-E8B0-4F64-9CDE-97FC1D6791F3}"/>
    <pc:docChg chg="modSld">
      <pc:chgData name="Maisa Anttila" userId="S::maisa.anttila@lab.fi::76d1c3dd-3141-45f0-afba-ab1ab781a2ac" providerId="AD" clId="Web-{FD764AFC-E8B0-4F64-9CDE-97FC1D6791F3}" dt="2021-10-06T10:19:25.541" v="13" actId="20577"/>
      <pc:docMkLst>
        <pc:docMk/>
      </pc:docMkLst>
      <pc:sldChg chg="modSp">
        <pc:chgData name="Maisa Anttila" userId="S::maisa.anttila@lab.fi::76d1c3dd-3141-45f0-afba-ab1ab781a2ac" providerId="AD" clId="Web-{FD764AFC-E8B0-4F64-9CDE-97FC1D6791F3}" dt="2021-10-06T10:19:25.541" v="13" actId="20577"/>
        <pc:sldMkLst>
          <pc:docMk/>
          <pc:sldMk cId="2925093483" sldId="264"/>
        </pc:sldMkLst>
        <pc:spChg chg="mod">
          <ac:chgData name="Maisa Anttila" userId="S::maisa.anttila@lab.fi::76d1c3dd-3141-45f0-afba-ab1ab781a2ac" providerId="AD" clId="Web-{FD764AFC-E8B0-4F64-9CDE-97FC1D6791F3}" dt="2021-10-06T10:19:25.541" v="13" actId="20577"/>
          <ac:spMkLst>
            <pc:docMk/>
            <pc:sldMk cId="2925093483" sldId="264"/>
            <ac:spMk id="4" creationId="{B5637E1A-41BA-4EBF-8B73-D91EA7939081}"/>
          </ac:spMkLst>
        </pc:spChg>
      </pc:sldChg>
    </pc:docChg>
  </pc:docChgLst>
  <pc:docChgLst>
    <pc:chgData name="Maisa Anttila" userId="76d1c3dd-3141-45f0-afba-ab1ab781a2ac" providerId="ADAL" clId="{07B183AE-BFBE-41B1-B3F8-C431604E8C3D}"/>
    <pc:docChg chg="custSel addSld delSld modSld">
      <pc:chgData name="Maisa Anttila" userId="76d1c3dd-3141-45f0-afba-ab1ab781a2ac" providerId="ADAL" clId="{07B183AE-BFBE-41B1-B3F8-C431604E8C3D}" dt="2021-11-02T11:04:14.234" v="1609" actId="3626"/>
      <pc:docMkLst>
        <pc:docMk/>
      </pc:docMkLst>
      <pc:sldChg chg="addSp delSp modSp mod">
        <pc:chgData name="Maisa Anttila" userId="76d1c3dd-3141-45f0-afba-ab1ab781a2ac" providerId="ADAL" clId="{07B183AE-BFBE-41B1-B3F8-C431604E8C3D}" dt="2021-11-02T11:03:16.669" v="1607" actId="404"/>
        <pc:sldMkLst>
          <pc:docMk/>
          <pc:sldMk cId="1695905177" sldId="256"/>
        </pc:sldMkLst>
        <pc:spChg chg="del mod">
          <ac:chgData name="Maisa Anttila" userId="76d1c3dd-3141-45f0-afba-ab1ab781a2ac" providerId="ADAL" clId="{07B183AE-BFBE-41B1-B3F8-C431604E8C3D}" dt="2021-10-15T09:23:20.226" v="1402" actId="478"/>
          <ac:spMkLst>
            <pc:docMk/>
            <pc:sldMk cId="1695905177" sldId="256"/>
            <ac:spMk id="2" creationId="{D85FEBA4-E0F0-6246-AB60-74563F6D2FAC}"/>
          </ac:spMkLst>
        </pc:spChg>
        <pc:spChg chg="mod">
          <ac:chgData name="Maisa Anttila" userId="76d1c3dd-3141-45f0-afba-ab1ab781a2ac" providerId="ADAL" clId="{07B183AE-BFBE-41B1-B3F8-C431604E8C3D}" dt="2021-11-02T11:03:16.669" v="1607" actId="404"/>
          <ac:spMkLst>
            <pc:docMk/>
            <pc:sldMk cId="1695905177" sldId="256"/>
            <ac:spMk id="3" creationId="{CB13E59E-F2A7-BA42-8689-A1825B5381B7}"/>
          </ac:spMkLst>
        </pc:spChg>
        <pc:spChg chg="add mod">
          <ac:chgData name="Maisa Anttila" userId="76d1c3dd-3141-45f0-afba-ab1ab781a2ac" providerId="ADAL" clId="{07B183AE-BFBE-41B1-B3F8-C431604E8C3D}" dt="2021-10-15T09:23:36.438" v="1406" actId="1076"/>
          <ac:spMkLst>
            <pc:docMk/>
            <pc:sldMk cId="1695905177" sldId="256"/>
            <ac:spMk id="4" creationId="{E4C9172E-56D6-4ACB-8FB9-DEF125511E66}"/>
          </ac:spMkLst>
        </pc:spChg>
        <pc:spChg chg="add del mod">
          <ac:chgData name="Maisa Anttila" userId="76d1c3dd-3141-45f0-afba-ab1ab781a2ac" providerId="ADAL" clId="{07B183AE-BFBE-41B1-B3F8-C431604E8C3D}" dt="2021-10-15T09:23:31.620" v="1405" actId="478"/>
          <ac:spMkLst>
            <pc:docMk/>
            <pc:sldMk cId="1695905177" sldId="256"/>
            <ac:spMk id="5" creationId="{C068C1BB-260D-48F3-92AF-10DAFE1E515F}"/>
          </ac:spMkLst>
        </pc:spChg>
      </pc:sldChg>
      <pc:sldChg chg="addSp modSp mod">
        <pc:chgData name="Maisa Anttila" userId="76d1c3dd-3141-45f0-afba-ab1ab781a2ac" providerId="ADAL" clId="{07B183AE-BFBE-41B1-B3F8-C431604E8C3D}" dt="2021-10-18T11:12:50.232" v="1409" actId="20577"/>
        <pc:sldMkLst>
          <pc:docMk/>
          <pc:sldMk cId="2925093483" sldId="264"/>
        </pc:sldMkLst>
        <pc:spChg chg="mod">
          <ac:chgData name="Maisa Anttila" userId="76d1c3dd-3141-45f0-afba-ab1ab781a2ac" providerId="ADAL" clId="{07B183AE-BFBE-41B1-B3F8-C431604E8C3D}" dt="2021-10-18T11:12:50.232" v="1409" actId="20577"/>
          <ac:spMkLst>
            <pc:docMk/>
            <pc:sldMk cId="2925093483" sldId="264"/>
            <ac:spMk id="4" creationId="{B5637E1A-41BA-4EBF-8B73-D91EA7939081}"/>
          </ac:spMkLst>
        </pc:spChg>
        <pc:picChg chg="add mod">
          <ac:chgData name="Maisa Anttila" userId="76d1c3dd-3141-45f0-afba-ab1ab781a2ac" providerId="ADAL" clId="{07B183AE-BFBE-41B1-B3F8-C431604E8C3D}" dt="2021-10-06T10:58:46.234" v="1324" actId="1076"/>
          <ac:picMkLst>
            <pc:docMk/>
            <pc:sldMk cId="2925093483" sldId="264"/>
            <ac:picMk id="5" creationId="{E5676ECE-7C45-4190-B7BC-080F3E3C04AD}"/>
          </ac:picMkLst>
        </pc:picChg>
      </pc:sldChg>
      <pc:sldChg chg="del">
        <pc:chgData name="Maisa Anttila" userId="76d1c3dd-3141-45f0-afba-ab1ab781a2ac" providerId="ADAL" clId="{07B183AE-BFBE-41B1-B3F8-C431604E8C3D}" dt="2021-10-06T10:24:11.301" v="15" actId="47"/>
        <pc:sldMkLst>
          <pc:docMk/>
          <pc:sldMk cId="392547642" sldId="265"/>
        </pc:sldMkLst>
      </pc:sldChg>
      <pc:sldChg chg="del">
        <pc:chgData name="Maisa Anttila" userId="76d1c3dd-3141-45f0-afba-ab1ab781a2ac" providerId="ADAL" clId="{07B183AE-BFBE-41B1-B3F8-C431604E8C3D}" dt="2021-10-06T10:24:10.222" v="14" actId="47"/>
        <pc:sldMkLst>
          <pc:docMk/>
          <pc:sldMk cId="2467770127" sldId="266"/>
        </pc:sldMkLst>
      </pc:sldChg>
      <pc:sldChg chg="del">
        <pc:chgData name="Maisa Anttila" userId="76d1c3dd-3141-45f0-afba-ab1ab781a2ac" providerId="ADAL" clId="{07B183AE-BFBE-41B1-B3F8-C431604E8C3D}" dt="2021-10-06T10:24:13.366" v="17" actId="47"/>
        <pc:sldMkLst>
          <pc:docMk/>
          <pc:sldMk cId="2689495981" sldId="267"/>
        </pc:sldMkLst>
      </pc:sldChg>
      <pc:sldChg chg="del">
        <pc:chgData name="Maisa Anttila" userId="76d1c3dd-3141-45f0-afba-ab1ab781a2ac" providerId="ADAL" clId="{07B183AE-BFBE-41B1-B3F8-C431604E8C3D}" dt="2021-10-06T10:24:12.010" v="16" actId="47"/>
        <pc:sldMkLst>
          <pc:docMk/>
          <pc:sldMk cId="2274732383" sldId="268"/>
        </pc:sldMkLst>
      </pc:sldChg>
      <pc:sldChg chg="del">
        <pc:chgData name="Maisa Anttila" userId="76d1c3dd-3141-45f0-afba-ab1ab781a2ac" providerId="ADAL" clId="{07B183AE-BFBE-41B1-B3F8-C431604E8C3D}" dt="2021-10-06T10:24:15.040" v="18" actId="47"/>
        <pc:sldMkLst>
          <pc:docMk/>
          <pc:sldMk cId="1191698598" sldId="269"/>
        </pc:sldMkLst>
      </pc:sldChg>
      <pc:sldChg chg="del">
        <pc:chgData name="Maisa Anttila" userId="76d1c3dd-3141-45f0-afba-ab1ab781a2ac" providerId="ADAL" clId="{07B183AE-BFBE-41B1-B3F8-C431604E8C3D}" dt="2021-10-06T10:24:15.900" v="19" actId="47"/>
        <pc:sldMkLst>
          <pc:docMk/>
          <pc:sldMk cId="3701984159" sldId="270"/>
        </pc:sldMkLst>
      </pc:sldChg>
      <pc:sldChg chg="addSp modSp mod">
        <pc:chgData name="Maisa Anttila" userId="76d1c3dd-3141-45f0-afba-ab1ab781a2ac" providerId="ADAL" clId="{07B183AE-BFBE-41B1-B3F8-C431604E8C3D}" dt="2021-10-18T11:13:21.087" v="1427" actId="20577"/>
        <pc:sldMkLst>
          <pc:docMk/>
          <pc:sldMk cId="2872577798" sldId="271"/>
        </pc:sldMkLst>
        <pc:spChg chg="mod">
          <ac:chgData name="Maisa Anttila" userId="76d1c3dd-3141-45f0-afba-ab1ab781a2ac" providerId="ADAL" clId="{07B183AE-BFBE-41B1-B3F8-C431604E8C3D}" dt="2021-10-06T10:31:23.358" v="140" actId="20577"/>
          <ac:spMkLst>
            <pc:docMk/>
            <pc:sldMk cId="2872577798" sldId="271"/>
            <ac:spMk id="2" creationId="{A0F02185-67F9-416E-AC0D-4061C89621D4}"/>
          </ac:spMkLst>
        </pc:spChg>
        <pc:spChg chg="mod">
          <ac:chgData name="Maisa Anttila" userId="76d1c3dd-3141-45f0-afba-ab1ab781a2ac" providerId="ADAL" clId="{07B183AE-BFBE-41B1-B3F8-C431604E8C3D}" dt="2021-10-18T11:13:21.087" v="1427" actId="20577"/>
          <ac:spMkLst>
            <pc:docMk/>
            <pc:sldMk cId="2872577798" sldId="271"/>
            <ac:spMk id="4" creationId="{4C68BF34-170B-475D-9E9A-30C00F987F52}"/>
          </ac:spMkLst>
        </pc:spChg>
        <pc:picChg chg="add mod">
          <ac:chgData name="Maisa Anttila" userId="76d1c3dd-3141-45f0-afba-ab1ab781a2ac" providerId="ADAL" clId="{07B183AE-BFBE-41B1-B3F8-C431604E8C3D}" dt="2021-10-06T10:26:14.747" v="45" actId="14100"/>
          <ac:picMkLst>
            <pc:docMk/>
            <pc:sldMk cId="2872577798" sldId="271"/>
            <ac:picMk id="5" creationId="{37F7D4D2-E9B3-4E74-8CAA-692A4C1470BE}"/>
          </ac:picMkLst>
        </pc:picChg>
      </pc:sldChg>
      <pc:sldChg chg="del">
        <pc:chgData name="Maisa Anttila" userId="76d1c3dd-3141-45f0-afba-ab1ab781a2ac" providerId="ADAL" clId="{07B183AE-BFBE-41B1-B3F8-C431604E8C3D}" dt="2021-10-06T10:26:54.197" v="56" actId="47"/>
        <pc:sldMkLst>
          <pc:docMk/>
          <pc:sldMk cId="2404225090" sldId="272"/>
        </pc:sldMkLst>
      </pc:sldChg>
      <pc:sldChg chg="addSp modSp mod">
        <pc:chgData name="Maisa Anttila" userId="76d1c3dd-3141-45f0-afba-ab1ab781a2ac" providerId="ADAL" clId="{07B183AE-BFBE-41B1-B3F8-C431604E8C3D}" dt="2021-10-18T11:13:26.696" v="1429" actId="27636"/>
        <pc:sldMkLst>
          <pc:docMk/>
          <pc:sldMk cId="3567008321" sldId="273"/>
        </pc:sldMkLst>
        <pc:spChg chg="mod">
          <ac:chgData name="Maisa Anttila" userId="76d1c3dd-3141-45f0-afba-ab1ab781a2ac" providerId="ADAL" clId="{07B183AE-BFBE-41B1-B3F8-C431604E8C3D}" dt="2021-10-18T11:13:26.696" v="1429" actId="27636"/>
          <ac:spMkLst>
            <pc:docMk/>
            <pc:sldMk cId="3567008321" sldId="273"/>
            <ac:spMk id="4" creationId="{00C13B25-9BC3-4A6A-91BD-C2DC22C2B164}"/>
          </ac:spMkLst>
        </pc:spChg>
        <pc:picChg chg="add mod">
          <ac:chgData name="Maisa Anttila" userId="76d1c3dd-3141-45f0-afba-ab1ab781a2ac" providerId="ADAL" clId="{07B183AE-BFBE-41B1-B3F8-C431604E8C3D}" dt="2021-10-06T10:26:49.466" v="55" actId="1076"/>
          <ac:picMkLst>
            <pc:docMk/>
            <pc:sldMk cId="3567008321" sldId="273"/>
            <ac:picMk id="5" creationId="{6FA25BA9-B77F-4C82-BB55-A83AB6D648C9}"/>
          </ac:picMkLst>
        </pc:picChg>
      </pc:sldChg>
      <pc:sldChg chg="modSp add mod">
        <pc:chgData name="Maisa Anttila" userId="76d1c3dd-3141-45f0-afba-ab1ab781a2ac" providerId="ADAL" clId="{07B183AE-BFBE-41B1-B3F8-C431604E8C3D}" dt="2021-10-18T11:13:32.633" v="1431" actId="27636"/>
        <pc:sldMkLst>
          <pc:docMk/>
          <pc:sldMk cId="2359851053" sldId="274"/>
        </pc:sldMkLst>
        <pc:spChg chg="mod">
          <ac:chgData name="Maisa Anttila" userId="76d1c3dd-3141-45f0-afba-ab1ab781a2ac" providerId="ADAL" clId="{07B183AE-BFBE-41B1-B3F8-C431604E8C3D}" dt="2021-10-06T10:27:21.896" v="59" actId="14100"/>
          <ac:spMkLst>
            <pc:docMk/>
            <pc:sldMk cId="2359851053" sldId="274"/>
            <ac:spMk id="2" creationId="{C33251B4-95A9-49E7-8046-8D1B48CC8381}"/>
          </ac:spMkLst>
        </pc:spChg>
        <pc:spChg chg="mod">
          <ac:chgData name="Maisa Anttila" userId="76d1c3dd-3141-45f0-afba-ab1ab781a2ac" providerId="ADAL" clId="{07B183AE-BFBE-41B1-B3F8-C431604E8C3D}" dt="2021-10-18T11:13:32.633" v="1431" actId="27636"/>
          <ac:spMkLst>
            <pc:docMk/>
            <pc:sldMk cId="2359851053" sldId="274"/>
            <ac:spMk id="4" creationId="{00C13B25-9BC3-4A6A-91BD-C2DC22C2B164}"/>
          </ac:spMkLst>
        </pc:spChg>
        <pc:picChg chg="mod">
          <ac:chgData name="Maisa Anttila" userId="76d1c3dd-3141-45f0-afba-ab1ab781a2ac" providerId="ADAL" clId="{07B183AE-BFBE-41B1-B3F8-C431604E8C3D}" dt="2021-10-06T10:57:50.239" v="1306" actId="14100"/>
          <ac:picMkLst>
            <pc:docMk/>
            <pc:sldMk cId="2359851053" sldId="274"/>
            <ac:picMk id="5" creationId="{6FA25BA9-B77F-4C82-BB55-A83AB6D648C9}"/>
          </ac:picMkLst>
        </pc:picChg>
      </pc:sldChg>
      <pc:sldChg chg="delSp modSp add mod">
        <pc:chgData name="Maisa Anttila" userId="76d1c3dd-3141-45f0-afba-ab1ab781a2ac" providerId="ADAL" clId="{07B183AE-BFBE-41B1-B3F8-C431604E8C3D}" dt="2021-11-02T11:04:14.234" v="1609" actId="3626"/>
        <pc:sldMkLst>
          <pc:docMk/>
          <pc:sldMk cId="788674339" sldId="275"/>
        </pc:sldMkLst>
        <pc:spChg chg="mod">
          <ac:chgData name="Maisa Anttila" userId="76d1c3dd-3141-45f0-afba-ab1ab781a2ac" providerId="ADAL" clId="{07B183AE-BFBE-41B1-B3F8-C431604E8C3D}" dt="2021-11-02T10:57:52.668" v="1520" actId="1076"/>
          <ac:spMkLst>
            <pc:docMk/>
            <pc:sldMk cId="788674339" sldId="275"/>
            <ac:spMk id="2" creationId="{C33251B4-95A9-49E7-8046-8D1B48CC8381}"/>
          </ac:spMkLst>
        </pc:spChg>
        <pc:spChg chg="mod">
          <ac:chgData name="Maisa Anttila" userId="76d1c3dd-3141-45f0-afba-ab1ab781a2ac" providerId="ADAL" clId="{07B183AE-BFBE-41B1-B3F8-C431604E8C3D}" dt="2021-11-02T11:04:14.234" v="1609" actId="3626"/>
          <ac:spMkLst>
            <pc:docMk/>
            <pc:sldMk cId="788674339" sldId="275"/>
            <ac:spMk id="4" creationId="{00C13B25-9BC3-4A6A-91BD-C2DC22C2B164}"/>
          </ac:spMkLst>
        </pc:spChg>
        <pc:picChg chg="del">
          <ac:chgData name="Maisa Anttila" userId="76d1c3dd-3141-45f0-afba-ab1ab781a2ac" providerId="ADAL" clId="{07B183AE-BFBE-41B1-B3F8-C431604E8C3D}" dt="2021-10-06T10:30:01.796" v="93" actId="478"/>
          <ac:picMkLst>
            <pc:docMk/>
            <pc:sldMk cId="788674339" sldId="275"/>
            <ac:picMk id="5" creationId="{6FA25BA9-B77F-4C82-BB55-A83AB6D648C9}"/>
          </ac:picMkLst>
        </pc:picChg>
      </pc:sldChg>
      <pc:sldChg chg="add">
        <pc:chgData name="Maisa Anttila" userId="76d1c3dd-3141-45f0-afba-ab1ab781a2ac" providerId="ADAL" clId="{07B183AE-BFBE-41B1-B3F8-C431604E8C3D}" dt="2021-10-06T10:31:14.474" v="111" actId="2890"/>
        <pc:sldMkLst>
          <pc:docMk/>
          <pc:sldMk cId="4186386427"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6EB0B-EF89-8B48-97E8-FC4E0F883BFB}" type="datetimeFigureOut">
              <a:rPr lang="fi-FI" smtClean="0"/>
              <a:t>2.11.2021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DC892-4855-8242-8B87-1D9FCC5F99CB}" type="slidenum">
              <a:rPr lang="fi-FI" smtClean="0"/>
              <a:t>‹#›</a:t>
            </a:fld>
            <a:endParaRPr lang="fi-FI"/>
          </a:p>
        </p:txBody>
      </p:sp>
    </p:spTree>
    <p:extLst>
      <p:ext uri="{BB962C8B-B14F-4D97-AF65-F5344CB8AC3E}">
        <p14:creationId xmlns:p14="http://schemas.microsoft.com/office/powerpoint/2010/main" val="298760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ADDC892-4855-8242-8B87-1D9FCC5F99CB}" type="slidenum">
              <a:rPr lang="fi-FI" smtClean="0"/>
              <a:t>3</a:t>
            </a:fld>
            <a:endParaRPr lang="fi-FI"/>
          </a:p>
        </p:txBody>
      </p:sp>
    </p:spTree>
    <p:extLst>
      <p:ext uri="{BB962C8B-B14F-4D97-AF65-F5344CB8AC3E}">
        <p14:creationId xmlns:p14="http://schemas.microsoft.com/office/powerpoint/2010/main" val="151983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ADDC892-4855-8242-8B87-1D9FCC5F99CB}" type="slidenum">
              <a:rPr lang="fi-FI" smtClean="0"/>
              <a:t>4</a:t>
            </a:fld>
            <a:endParaRPr lang="fi-FI"/>
          </a:p>
        </p:txBody>
      </p:sp>
    </p:spTree>
    <p:extLst>
      <p:ext uri="{BB962C8B-B14F-4D97-AF65-F5344CB8AC3E}">
        <p14:creationId xmlns:p14="http://schemas.microsoft.com/office/powerpoint/2010/main" val="3742623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dia - Roolipeli">
    <p:spTree>
      <p:nvGrpSpPr>
        <p:cNvPr id="1" name=""/>
        <p:cNvGrpSpPr/>
        <p:nvPr/>
      </p:nvGrpSpPr>
      <p:grpSpPr>
        <a:xfrm>
          <a:off x="0" y="0"/>
          <a:ext cx="0" cy="0"/>
          <a:chOff x="0" y="0"/>
          <a:chExt cx="0" cy="0"/>
        </a:xfrm>
      </p:grpSpPr>
      <p:sp>
        <p:nvSpPr>
          <p:cNvPr id="27" name="Suorakulmio 26">
            <a:extLst>
              <a:ext uri="{FF2B5EF4-FFF2-40B4-BE49-F238E27FC236}">
                <a16:creationId xmlns:a16="http://schemas.microsoft.com/office/drawing/2014/main" id="{52C02C5F-8B6C-734F-B43B-901D5C5374F3}"/>
              </a:ext>
            </a:extLst>
          </p:cNvPr>
          <p:cNvSpPr/>
          <p:nvPr userDrawn="1"/>
        </p:nvSpPr>
        <p:spPr>
          <a:xfrm>
            <a:off x="0" y="0"/>
            <a:ext cx="12192000" cy="5545015"/>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otsikko 2">
            <a:extLst>
              <a:ext uri="{FF2B5EF4-FFF2-40B4-BE49-F238E27FC236}">
                <a16:creationId xmlns:a16="http://schemas.microsoft.com/office/drawing/2014/main" id="{CED90164-5AC0-6C4C-A71B-08BDF176FDD8}"/>
              </a:ext>
            </a:extLst>
          </p:cNvPr>
          <p:cNvSpPr>
            <a:spLocks noGrp="1"/>
          </p:cNvSpPr>
          <p:nvPr>
            <p:ph type="subTitle" idx="1"/>
          </p:nvPr>
        </p:nvSpPr>
        <p:spPr>
          <a:xfrm>
            <a:off x="1524000" y="3649580"/>
            <a:ext cx="9144000" cy="492353"/>
          </a:xfrm>
        </p:spPr>
        <p:txBody>
          <a:bodyPr>
            <a:no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7" name="Kuva 6" descr="Kuva, joka sisältää kohteen lautanen, ruoka&#10;&#10;Kuvaus luotu automaattisesti">
            <a:extLst>
              <a:ext uri="{FF2B5EF4-FFF2-40B4-BE49-F238E27FC236}">
                <a16:creationId xmlns:a16="http://schemas.microsoft.com/office/drawing/2014/main" id="{7FDB02C9-0E73-1D47-8082-1DA35A44CB94}"/>
              </a:ext>
            </a:extLst>
          </p:cNvPr>
          <p:cNvPicPr>
            <a:picLocks noChangeAspect="1"/>
          </p:cNvPicPr>
          <p:nvPr userDrawn="1"/>
        </p:nvPicPr>
        <p:blipFill>
          <a:blip r:embed="rId2"/>
          <a:stretch>
            <a:fillRect/>
          </a:stretch>
        </p:blipFill>
        <p:spPr>
          <a:xfrm>
            <a:off x="3635255" y="662013"/>
            <a:ext cx="4921490" cy="2766987"/>
          </a:xfrm>
          <a:prstGeom prst="rect">
            <a:avLst/>
          </a:prstGeom>
        </p:spPr>
      </p:pic>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3"/>
          <a:stretch>
            <a:fillRect/>
          </a:stretch>
        </p:blipFill>
        <p:spPr>
          <a:xfrm>
            <a:off x="672018" y="5975631"/>
            <a:ext cx="2602523" cy="524702"/>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4"/>
          <a:stretch>
            <a:fillRect/>
          </a:stretch>
        </p:blipFill>
        <p:spPr>
          <a:xfrm>
            <a:off x="4030116" y="5881010"/>
            <a:ext cx="3343519" cy="713944"/>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5"/>
          <a:stretch>
            <a:fillRect/>
          </a:stretch>
        </p:blipFill>
        <p:spPr>
          <a:xfrm>
            <a:off x="10243056" y="5805961"/>
            <a:ext cx="1222619" cy="86404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6"/>
          <a:srcRect/>
          <a:stretch/>
        </p:blipFill>
        <p:spPr>
          <a:xfrm>
            <a:off x="8309488" y="5760593"/>
            <a:ext cx="991504" cy="1025115"/>
          </a:xfrm>
          <a:prstGeom prst="rect">
            <a:avLst/>
          </a:prstGeom>
        </p:spPr>
      </p:pic>
      <p:sp>
        <p:nvSpPr>
          <p:cNvPr id="29" name="Tekstin paikkamerkki 3">
            <a:extLst>
              <a:ext uri="{FF2B5EF4-FFF2-40B4-BE49-F238E27FC236}">
                <a16:creationId xmlns:a16="http://schemas.microsoft.com/office/drawing/2014/main" id="{30278F89-6951-E84B-8601-5F730957989E}"/>
              </a:ext>
            </a:extLst>
          </p:cNvPr>
          <p:cNvSpPr>
            <a:spLocks noGrp="1"/>
          </p:cNvSpPr>
          <p:nvPr>
            <p:ph type="body" sz="half" idx="10"/>
          </p:nvPr>
        </p:nvSpPr>
        <p:spPr>
          <a:xfrm>
            <a:off x="3635254" y="4336816"/>
            <a:ext cx="4921491" cy="33777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260232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vitus + teksti_4">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4" name="Kuva 3" descr="Kuva, joka sisältää kohteen paita, mies, merkki&#10;&#10;Kuvaus luotu automaattisesti">
            <a:extLst>
              <a:ext uri="{FF2B5EF4-FFF2-40B4-BE49-F238E27FC236}">
                <a16:creationId xmlns:a16="http://schemas.microsoft.com/office/drawing/2014/main" id="{D80148BE-7926-F641-B3B3-E2694C229011}"/>
              </a:ext>
            </a:extLst>
          </p:cNvPr>
          <p:cNvPicPr>
            <a:picLocks noChangeAspect="1"/>
          </p:cNvPicPr>
          <p:nvPr userDrawn="1"/>
        </p:nvPicPr>
        <p:blipFill>
          <a:blip r:embed="rId3"/>
          <a:stretch>
            <a:fillRect/>
          </a:stretch>
        </p:blipFill>
        <p:spPr>
          <a:xfrm rot="224522">
            <a:off x="5365751" y="2237594"/>
            <a:ext cx="7556500" cy="4318000"/>
          </a:xfrm>
          <a:prstGeom prst="rect">
            <a:avLst/>
          </a:prstGeom>
        </p:spPr>
      </p:pic>
    </p:spTree>
    <p:extLst>
      <p:ext uri="{BB962C8B-B14F-4D97-AF65-F5344CB8AC3E}">
        <p14:creationId xmlns:p14="http://schemas.microsoft.com/office/powerpoint/2010/main" val="2510510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Kuvitus + teksti_4">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83607"/>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4" name="Kuva 3" descr="Kuva, joka sisältää kohteen paita, mies, merkki&#10;&#10;Kuvaus luotu automaattisesti">
            <a:extLst>
              <a:ext uri="{FF2B5EF4-FFF2-40B4-BE49-F238E27FC236}">
                <a16:creationId xmlns:a16="http://schemas.microsoft.com/office/drawing/2014/main" id="{D80148BE-7926-F641-B3B3-E2694C229011}"/>
              </a:ext>
            </a:extLst>
          </p:cNvPr>
          <p:cNvPicPr>
            <a:picLocks noChangeAspect="1"/>
          </p:cNvPicPr>
          <p:nvPr userDrawn="1"/>
        </p:nvPicPr>
        <p:blipFill>
          <a:blip r:embed="rId3"/>
          <a:stretch>
            <a:fillRect/>
          </a:stretch>
        </p:blipFill>
        <p:spPr>
          <a:xfrm rot="224522">
            <a:off x="5365751" y="2237594"/>
            <a:ext cx="7556500" cy="4318000"/>
          </a:xfrm>
          <a:prstGeom prst="rect">
            <a:avLst/>
          </a:prstGeom>
        </p:spPr>
      </p:pic>
    </p:spTree>
    <p:extLst>
      <p:ext uri="{BB962C8B-B14F-4D97-AF65-F5344CB8AC3E}">
        <p14:creationId xmlns:p14="http://schemas.microsoft.com/office/powerpoint/2010/main" val="756139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itus + teksti_5">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7" name="Otsikko 1">
            <a:extLst>
              <a:ext uri="{FF2B5EF4-FFF2-40B4-BE49-F238E27FC236}">
                <a16:creationId xmlns:a16="http://schemas.microsoft.com/office/drawing/2014/main" id="{97C31FB1-985E-9A4B-A339-F90BCD3F28FF}"/>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9" name="Tekstin paikkamerkki 3">
            <a:extLst>
              <a:ext uri="{FF2B5EF4-FFF2-40B4-BE49-F238E27FC236}">
                <a16:creationId xmlns:a16="http://schemas.microsoft.com/office/drawing/2014/main" id="{0CA242CF-AB50-744B-86A2-FED4B91453B7}"/>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ekstin paikkamerkki 3">
            <a:extLst>
              <a:ext uri="{FF2B5EF4-FFF2-40B4-BE49-F238E27FC236}">
                <a16:creationId xmlns:a16="http://schemas.microsoft.com/office/drawing/2014/main" id="{A9E8B098-1DCC-A04E-A5DE-6DE8A6156F86}"/>
              </a:ext>
            </a:extLst>
          </p:cNvPr>
          <p:cNvSpPr>
            <a:spLocks noGrp="1"/>
          </p:cNvSpPr>
          <p:nvPr>
            <p:ph type="body" sz="half" idx="10"/>
          </p:nvPr>
        </p:nvSpPr>
        <p:spPr>
          <a:xfrm>
            <a:off x="598192" y="2341333"/>
            <a:ext cx="689062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1" name="Kuva 10">
            <a:extLst>
              <a:ext uri="{FF2B5EF4-FFF2-40B4-BE49-F238E27FC236}">
                <a16:creationId xmlns:a16="http://schemas.microsoft.com/office/drawing/2014/main" id="{C38D6041-CBA6-A14C-A5F0-638FA074890A}"/>
              </a:ext>
            </a:extLst>
          </p:cNvPr>
          <p:cNvPicPr>
            <a:picLocks noChangeAspect="1"/>
          </p:cNvPicPr>
          <p:nvPr userDrawn="1"/>
        </p:nvPicPr>
        <p:blipFill>
          <a:blip r:embed="rId3"/>
          <a:stretch>
            <a:fillRect/>
          </a:stretch>
        </p:blipFill>
        <p:spPr>
          <a:xfrm>
            <a:off x="6706950" y="1652439"/>
            <a:ext cx="6266920" cy="5003003"/>
          </a:xfrm>
          <a:prstGeom prst="rect">
            <a:avLst/>
          </a:prstGeom>
        </p:spPr>
      </p:pic>
    </p:spTree>
    <p:extLst>
      <p:ext uri="{BB962C8B-B14F-4D97-AF65-F5344CB8AC3E}">
        <p14:creationId xmlns:p14="http://schemas.microsoft.com/office/powerpoint/2010/main" val="1084091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itus + teksti_6">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7135792"/>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01795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04567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6" name="Kuva 5">
            <a:extLst>
              <a:ext uri="{FF2B5EF4-FFF2-40B4-BE49-F238E27FC236}">
                <a16:creationId xmlns:a16="http://schemas.microsoft.com/office/drawing/2014/main" id="{568B87BF-C7B8-2B4F-98C7-153B8713D767}"/>
              </a:ext>
            </a:extLst>
          </p:cNvPr>
          <p:cNvPicPr>
            <a:picLocks noChangeAspect="1"/>
          </p:cNvPicPr>
          <p:nvPr userDrawn="1"/>
        </p:nvPicPr>
        <p:blipFill>
          <a:blip r:embed="rId3"/>
          <a:stretch>
            <a:fillRect/>
          </a:stretch>
        </p:blipFill>
        <p:spPr>
          <a:xfrm>
            <a:off x="6096000" y="1437105"/>
            <a:ext cx="6738408" cy="5118925"/>
          </a:xfrm>
          <a:prstGeom prst="rect">
            <a:avLst/>
          </a:prstGeom>
        </p:spPr>
      </p:pic>
    </p:spTree>
    <p:extLst>
      <p:ext uri="{BB962C8B-B14F-4D97-AF65-F5344CB8AC3E}">
        <p14:creationId xmlns:p14="http://schemas.microsoft.com/office/powerpoint/2010/main" val="352678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itus + teksti_7">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01795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04567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7" name="Kuva 6">
            <a:extLst>
              <a:ext uri="{FF2B5EF4-FFF2-40B4-BE49-F238E27FC236}">
                <a16:creationId xmlns:a16="http://schemas.microsoft.com/office/drawing/2014/main" id="{5A3B5081-6ECB-D344-90F2-E8E425828866}"/>
              </a:ext>
            </a:extLst>
          </p:cNvPr>
          <p:cNvPicPr>
            <a:picLocks noChangeAspect="1"/>
          </p:cNvPicPr>
          <p:nvPr userDrawn="1"/>
        </p:nvPicPr>
        <p:blipFill>
          <a:blip r:embed="rId3"/>
          <a:stretch>
            <a:fillRect/>
          </a:stretch>
        </p:blipFill>
        <p:spPr>
          <a:xfrm>
            <a:off x="6096000" y="1437105"/>
            <a:ext cx="6738408" cy="5118925"/>
          </a:xfrm>
          <a:prstGeom prst="rect">
            <a:avLst/>
          </a:prstGeom>
        </p:spPr>
      </p:pic>
    </p:spTree>
    <p:extLst>
      <p:ext uri="{BB962C8B-B14F-4D97-AF65-F5344CB8AC3E}">
        <p14:creationId xmlns:p14="http://schemas.microsoft.com/office/powerpoint/2010/main" val="3381151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itus + teksti_8">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384725" y="536631"/>
            <a:ext cx="1436076" cy="807399"/>
          </a:xfrm>
          <a:prstGeom prst="rect">
            <a:avLst/>
          </a:prstGeom>
        </p:spPr>
      </p:pic>
      <p:sp>
        <p:nvSpPr>
          <p:cNvPr id="13" name="Otsikko 1">
            <a:extLst>
              <a:ext uri="{FF2B5EF4-FFF2-40B4-BE49-F238E27FC236}">
                <a16:creationId xmlns:a16="http://schemas.microsoft.com/office/drawing/2014/main" id="{24B02254-CFBD-434E-A423-03E88E9726E0}"/>
              </a:ext>
            </a:extLst>
          </p:cNvPr>
          <p:cNvSpPr>
            <a:spLocks noGrp="1"/>
          </p:cNvSpPr>
          <p:nvPr>
            <p:ph type="title"/>
          </p:nvPr>
        </p:nvSpPr>
        <p:spPr>
          <a:xfrm>
            <a:off x="3940216" y="536631"/>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80155B0-1DD9-4144-A247-832C3588D8B0}"/>
              </a:ext>
            </a:extLst>
          </p:cNvPr>
          <p:cNvSpPr>
            <a:spLocks noGrp="1"/>
          </p:cNvSpPr>
          <p:nvPr>
            <p:ph type="body" sz="half" idx="2"/>
          </p:nvPr>
        </p:nvSpPr>
        <p:spPr>
          <a:xfrm>
            <a:off x="3940216" y="1970266"/>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4F1A6C9B-A7A2-F34E-B403-9A0CB12BE1B5}"/>
              </a:ext>
            </a:extLst>
          </p:cNvPr>
          <p:cNvSpPr>
            <a:spLocks noGrp="1"/>
          </p:cNvSpPr>
          <p:nvPr>
            <p:ph type="body" sz="half" idx="10"/>
          </p:nvPr>
        </p:nvSpPr>
        <p:spPr>
          <a:xfrm>
            <a:off x="3940216" y="2414888"/>
            <a:ext cx="7867060"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objekti, sisä, istuminen, pieni&#10;&#10;Kuvaus luotu automaattisesti">
            <a:extLst>
              <a:ext uri="{FF2B5EF4-FFF2-40B4-BE49-F238E27FC236}">
                <a16:creationId xmlns:a16="http://schemas.microsoft.com/office/drawing/2014/main" id="{48F66169-9F1C-E74D-8621-5FC83881C7FE}"/>
              </a:ext>
            </a:extLst>
          </p:cNvPr>
          <p:cNvPicPr>
            <a:picLocks noChangeAspect="1"/>
          </p:cNvPicPr>
          <p:nvPr userDrawn="1"/>
        </p:nvPicPr>
        <p:blipFill>
          <a:blip r:embed="rId3"/>
          <a:stretch>
            <a:fillRect/>
          </a:stretch>
        </p:blipFill>
        <p:spPr>
          <a:xfrm>
            <a:off x="381938" y="819094"/>
            <a:ext cx="3558278" cy="6038906"/>
          </a:xfrm>
          <a:prstGeom prst="rect">
            <a:avLst/>
          </a:prstGeom>
        </p:spPr>
      </p:pic>
    </p:spTree>
    <p:extLst>
      <p:ext uri="{BB962C8B-B14F-4D97-AF65-F5344CB8AC3E}">
        <p14:creationId xmlns:p14="http://schemas.microsoft.com/office/powerpoint/2010/main" val="3084221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itus + teksti_9">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384725" y="536631"/>
            <a:ext cx="1436076" cy="807399"/>
          </a:xfrm>
          <a:prstGeom prst="rect">
            <a:avLst/>
          </a:prstGeom>
        </p:spPr>
      </p:pic>
      <p:sp>
        <p:nvSpPr>
          <p:cNvPr id="13" name="Otsikko 1">
            <a:extLst>
              <a:ext uri="{FF2B5EF4-FFF2-40B4-BE49-F238E27FC236}">
                <a16:creationId xmlns:a16="http://schemas.microsoft.com/office/drawing/2014/main" id="{277352B8-B7E4-1243-8379-66D64109A1BF}"/>
              </a:ext>
            </a:extLst>
          </p:cNvPr>
          <p:cNvSpPr>
            <a:spLocks noGrp="1"/>
          </p:cNvSpPr>
          <p:nvPr>
            <p:ph type="title"/>
          </p:nvPr>
        </p:nvSpPr>
        <p:spPr>
          <a:xfrm>
            <a:off x="3940216" y="536631"/>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F959CEA1-8317-1140-A666-F77B909855E0}"/>
              </a:ext>
            </a:extLst>
          </p:cNvPr>
          <p:cNvSpPr>
            <a:spLocks noGrp="1"/>
          </p:cNvSpPr>
          <p:nvPr>
            <p:ph type="body" sz="half" idx="2"/>
          </p:nvPr>
        </p:nvSpPr>
        <p:spPr>
          <a:xfrm>
            <a:off x="3940216" y="1970266"/>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D6FE897E-CBFC-2049-AB76-4FC8B5BA6462}"/>
              </a:ext>
            </a:extLst>
          </p:cNvPr>
          <p:cNvSpPr>
            <a:spLocks noGrp="1"/>
          </p:cNvSpPr>
          <p:nvPr>
            <p:ph type="body" sz="half" idx="10"/>
          </p:nvPr>
        </p:nvSpPr>
        <p:spPr>
          <a:xfrm>
            <a:off x="3940216" y="2414888"/>
            <a:ext cx="7867060"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nainen, paita&#10;&#10;Kuvaus luotu automaattisesti">
            <a:extLst>
              <a:ext uri="{FF2B5EF4-FFF2-40B4-BE49-F238E27FC236}">
                <a16:creationId xmlns:a16="http://schemas.microsoft.com/office/drawing/2014/main" id="{1D5EC2A1-D840-984F-BFAF-D24A94760103}"/>
              </a:ext>
            </a:extLst>
          </p:cNvPr>
          <p:cNvPicPr>
            <a:picLocks noChangeAspect="1"/>
          </p:cNvPicPr>
          <p:nvPr userDrawn="1"/>
        </p:nvPicPr>
        <p:blipFill>
          <a:blip r:embed="rId3"/>
          <a:stretch>
            <a:fillRect/>
          </a:stretch>
        </p:blipFill>
        <p:spPr>
          <a:xfrm>
            <a:off x="1290394" y="787078"/>
            <a:ext cx="2499351" cy="5984111"/>
          </a:xfrm>
          <a:prstGeom prst="rect">
            <a:avLst/>
          </a:prstGeom>
        </p:spPr>
      </p:pic>
    </p:spTree>
    <p:extLst>
      <p:ext uri="{BB962C8B-B14F-4D97-AF65-F5344CB8AC3E}">
        <p14:creationId xmlns:p14="http://schemas.microsoft.com/office/powerpoint/2010/main" val="992179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lokuvasivu + logo">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0998BDE-D27C-C047-A59E-569A7CD2F8AF}"/>
              </a:ext>
            </a:extLst>
          </p:cNvPr>
          <p:cNvPicPr>
            <a:picLocks noChangeAspect="1"/>
          </p:cNvPicPr>
          <p:nvPr userDrawn="1"/>
        </p:nvPicPr>
        <p:blipFill rotWithShape="1">
          <a:blip r:embed="rId2"/>
          <a:srcRect b="15320"/>
          <a:stretch/>
        </p:blipFill>
        <p:spPr>
          <a:xfrm>
            <a:off x="0" y="0"/>
            <a:ext cx="12192000" cy="6858000"/>
          </a:xfrm>
          <a:prstGeom prst="rect">
            <a:avLst/>
          </a:prstGeom>
        </p:spPr>
      </p:pic>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3"/>
          <a:stretch>
            <a:fillRect/>
          </a:stretch>
        </p:blipFill>
        <p:spPr>
          <a:xfrm>
            <a:off x="384725" y="536631"/>
            <a:ext cx="1436076" cy="807399"/>
          </a:xfrm>
          <a:prstGeom prst="rect">
            <a:avLst/>
          </a:prstGeom>
        </p:spPr>
      </p:pic>
    </p:spTree>
    <p:extLst>
      <p:ext uri="{BB962C8B-B14F-4D97-AF65-F5344CB8AC3E}">
        <p14:creationId xmlns:p14="http://schemas.microsoft.com/office/powerpoint/2010/main" val="4169243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i + logot">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7B81C1A5-F9E1-9146-A00F-259962DC76FB}"/>
              </a:ext>
            </a:extLst>
          </p:cNvPr>
          <p:cNvGrpSpPr/>
          <p:nvPr userDrawn="1"/>
        </p:nvGrpSpPr>
        <p:grpSpPr>
          <a:xfrm>
            <a:off x="995184" y="5729445"/>
            <a:ext cx="10079246" cy="946101"/>
            <a:chOff x="995184" y="5729445"/>
            <a:chExt cx="10079246" cy="946101"/>
          </a:xfrm>
        </p:grpSpPr>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2"/>
            <a:stretch>
              <a:fillRect/>
            </a:stretch>
          </p:blipFill>
          <p:spPr>
            <a:xfrm>
              <a:off x="3052077" y="6085483"/>
              <a:ext cx="1852045" cy="373396"/>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3"/>
            <a:stretch>
              <a:fillRect/>
            </a:stretch>
          </p:blipFill>
          <p:spPr>
            <a:xfrm>
              <a:off x="5504241" y="5981873"/>
              <a:ext cx="2379363" cy="508067"/>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4"/>
            <a:stretch>
              <a:fillRect/>
            </a:stretch>
          </p:blipFill>
          <p:spPr>
            <a:xfrm>
              <a:off x="10010404" y="5856322"/>
              <a:ext cx="1064026" cy="75196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5"/>
            <a:srcRect/>
            <a:stretch/>
          </p:blipFill>
          <p:spPr>
            <a:xfrm>
              <a:off x="8475678" y="5868815"/>
              <a:ext cx="780280" cy="806731"/>
            </a:xfrm>
            <a:prstGeom prst="rect">
              <a:avLst/>
            </a:prstGeom>
          </p:spPr>
        </p:pic>
        <p:pic>
          <p:nvPicPr>
            <p:cNvPr id="10" name="Kuva 9">
              <a:extLst>
                <a:ext uri="{FF2B5EF4-FFF2-40B4-BE49-F238E27FC236}">
                  <a16:creationId xmlns:a16="http://schemas.microsoft.com/office/drawing/2014/main" id="{76DA66CF-51B8-234F-B982-F71E7959357C}"/>
                </a:ext>
              </a:extLst>
            </p:cNvPr>
            <p:cNvPicPr>
              <a:picLocks noChangeAspect="1"/>
            </p:cNvPicPr>
            <p:nvPr userDrawn="1"/>
          </p:nvPicPr>
          <p:blipFill>
            <a:blip r:embed="rId6"/>
            <a:srcRect/>
            <a:stretch/>
          </p:blipFill>
          <p:spPr>
            <a:xfrm>
              <a:off x="995184" y="5729445"/>
              <a:ext cx="1436076" cy="807398"/>
            </a:xfrm>
            <a:prstGeom prst="rect">
              <a:avLst/>
            </a:prstGeom>
          </p:spPr>
        </p:pic>
      </p:grpSp>
      <p:sp>
        <p:nvSpPr>
          <p:cNvPr id="14" name="Otsikko 1">
            <a:extLst>
              <a:ext uri="{FF2B5EF4-FFF2-40B4-BE49-F238E27FC236}">
                <a16:creationId xmlns:a16="http://schemas.microsoft.com/office/drawing/2014/main" id="{A463D934-68BF-934D-893A-B7699F8CF523}"/>
              </a:ext>
            </a:extLst>
          </p:cNvPr>
          <p:cNvSpPr>
            <a:spLocks noGrp="1"/>
          </p:cNvSpPr>
          <p:nvPr>
            <p:ph type="title"/>
          </p:nvPr>
        </p:nvSpPr>
        <p:spPr>
          <a:xfrm>
            <a:off x="839788" y="457200"/>
            <a:ext cx="7204617" cy="1279003"/>
          </a:xfrm>
        </p:spPr>
        <p:txBody>
          <a:bodyPr anchor="b"/>
          <a:lstStyle>
            <a:lvl1pPr>
              <a:defRPr sz="320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Tekstin paikkamerkki 3">
            <a:extLst>
              <a:ext uri="{FF2B5EF4-FFF2-40B4-BE49-F238E27FC236}">
                <a16:creationId xmlns:a16="http://schemas.microsoft.com/office/drawing/2014/main" id="{F66894EF-6FF4-794E-9BB1-6FA16FBE7C38}"/>
              </a:ext>
            </a:extLst>
          </p:cNvPr>
          <p:cNvSpPr>
            <a:spLocks noGrp="1"/>
          </p:cNvSpPr>
          <p:nvPr>
            <p:ph type="body" sz="half" idx="2"/>
          </p:nvPr>
        </p:nvSpPr>
        <p:spPr>
          <a:xfrm>
            <a:off x="839788" y="2025570"/>
            <a:ext cx="10234642" cy="3229336"/>
          </a:xfrm>
        </p:spPr>
        <p:txBody>
          <a:bodyPr/>
          <a:lstStyle>
            <a:lvl1pPr marL="0" indent="0">
              <a:buNone/>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249777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akansi + logot">
    <p:spTree>
      <p:nvGrpSpPr>
        <p:cNvPr id="1" name=""/>
        <p:cNvGrpSpPr/>
        <p:nvPr/>
      </p:nvGrpSpPr>
      <p:grpSpPr>
        <a:xfrm>
          <a:off x="0" y="0"/>
          <a:ext cx="0" cy="0"/>
          <a:chOff x="0" y="0"/>
          <a:chExt cx="0" cy="0"/>
        </a:xfrm>
      </p:grpSpPr>
      <p:sp>
        <p:nvSpPr>
          <p:cNvPr id="27" name="Suorakulmio 26">
            <a:extLst>
              <a:ext uri="{FF2B5EF4-FFF2-40B4-BE49-F238E27FC236}">
                <a16:creationId xmlns:a16="http://schemas.microsoft.com/office/drawing/2014/main" id="{52C02C5F-8B6C-734F-B43B-901D5C5374F3}"/>
              </a:ext>
            </a:extLst>
          </p:cNvPr>
          <p:cNvSpPr/>
          <p:nvPr userDrawn="1"/>
        </p:nvSpPr>
        <p:spPr>
          <a:xfrm>
            <a:off x="0" y="0"/>
            <a:ext cx="12192000" cy="5545015"/>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 name="Ryhmä 1">
            <a:extLst>
              <a:ext uri="{FF2B5EF4-FFF2-40B4-BE49-F238E27FC236}">
                <a16:creationId xmlns:a16="http://schemas.microsoft.com/office/drawing/2014/main" id="{7B81C1A5-F9E1-9146-A00F-259962DC76FB}"/>
              </a:ext>
            </a:extLst>
          </p:cNvPr>
          <p:cNvGrpSpPr/>
          <p:nvPr userDrawn="1"/>
        </p:nvGrpSpPr>
        <p:grpSpPr>
          <a:xfrm>
            <a:off x="995184" y="5729445"/>
            <a:ext cx="10079246" cy="946101"/>
            <a:chOff x="995184" y="5729445"/>
            <a:chExt cx="10079246" cy="946101"/>
          </a:xfrm>
        </p:grpSpPr>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2"/>
            <a:stretch>
              <a:fillRect/>
            </a:stretch>
          </p:blipFill>
          <p:spPr>
            <a:xfrm>
              <a:off x="3052077" y="6085483"/>
              <a:ext cx="1852045" cy="373396"/>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3"/>
            <a:stretch>
              <a:fillRect/>
            </a:stretch>
          </p:blipFill>
          <p:spPr>
            <a:xfrm>
              <a:off x="5504241" y="5981873"/>
              <a:ext cx="2379363" cy="508067"/>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4"/>
            <a:stretch>
              <a:fillRect/>
            </a:stretch>
          </p:blipFill>
          <p:spPr>
            <a:xfrm>
              <a:off x="10010404" y="5856322"/>
              <a:ext cx="1064026" cy="75196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5"/>
            <a:srcRect/>
            <a:stretch/>
          </p:blipFill>
          <p:spPr>
            <a:xfrm>
              <a:off x="8475678" y="5868815"/>
              <a:ext cx="780280" cy="806731"/>
            </a:xfrm>
            <a:prstGeom prst="rect">
              <a:avLst/>
            </a:prstGeom>
          </p:spPr>
        </p:pic>
        <p:pic>
          <p:nvPicPr>
            <p:cNvPr id="10" name="Kuva 9">
              <a:extLst>
                <a:ext uri="{FF2B5EF4-FFF2-40B4-BE49-F238E27FC236}">
                  <a16:creationId xmlns:a16="http://schemas.microsoft.com/office/drawing/2014/main" id="{76DA66CF-51B8-234F-B982-F71E7959357C}"/>
                </a:ext>
              </a:extLst>
            </p:cNvPr>
            <p:cNvPicPr>
              <a:picLocks noChangeAspect="1"/>
            </p:cNvPicPr>
            <p:nvPr userDrawn="1"/>
          </p:nvPicPr>
          <p:blipFill>
            <a:blip r:embed="rId6"/>
            <a:srcRect/>
            <a:stretch/>
          </p:blipFill>
          <p:spPr>
            <a:xfrm>
              <a:off x="995184" y="5729445"/>
              <a:ext cx="1436076" cy="807398"/>
            </a:xfrm>
            <a:prstGeom prst="rect">
              <a:avLst/>
            </a:prstGeom>
          </p:spPr>
        </p:pic>
      </p:grpSp>
      <p:sp>
        <p:nvSpPr>
          <p:cNvPr id="12" name="Alaotsikko 2">
            <a:extLst>
              <a:ext uri="{FF2B5EF4-FFF2-40B4-BE49-F238E27FC236}">
                <a16:creationId xmlns:a16="http://schemas.microsoft.com/office/drawing/2014/main" id="{CBEADAB8-AEA5-BE44-A132-BC74D319CB2D}"/>
              </a:ext>
            </a:extLst>
          </p:cNvPr>
          <p:cNvSpPr>
            <a:spLocks noGrp="1"/>
          </p:cNvSpPr>
          <p:nvPr>
            <p:ph type="subTitle" idx="1"/>
          </p:nvPr>
        </p:nvSpPr>
        <p:spPr>
          <a:xfrm>
            <a:off x="1524000" y="2772507"/>
            <a:ext cx="9144000" cy="492353"/>
          </a:xfrm>
        </p:spPr>
        <p:txBody>
          <a:bodyPr>
            <a:noAutofit/>
          </a:bodyPr>
          <a:lstStyle>
            <a:lvl1pPr marL="0" indent="0" algn="ctr">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Tree>
    <p:extLst>
      <p:ext uri="{BB962C8B-B14F-4D97-AF65-F5344CB8AC3E}">
        <p14:creationId xmlns:p14="http://schemas.microsoft.com/office/powerpoint/2010/main" val="1554713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_1">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425D258B-352A-6548-997B-6947750D3F55}"/>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Kuva 16" descr="Kuva, joka sisältää kohteen piirtäminen&#10;&#10;Kuvaus luotu automaattisesti">
            <a:extLst>
              <a:ext uri="{FF2B5EF4-FFF2-40B4-BE49-F238E27FC236}">
                <a16:creationId xmlns:a16="http://schemas.microsoft.com/office/drawing/2014/main" id="{2D56116D-B0E3-7A40-B95A-F3AB8148154F}"/>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20" name="Otsikko 1">
            <a:extLst>
              <a:ext uri="{FF2B5EF4-FFF2-40B4-BE49-F238E27FC236}">
                <a16:creationId xmlns:a16="http://schemas.microsoft.com/office/drawing/2014/main" id="{C0881862-BEDE-524E-A1B9-0FD611CA39AE}"/>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21" name="Tekstin paikkamerkki 3">
            <a:extLst>
              <a:ext uri="{FF2B5EF4-FFF2-40B4-BE49-F238E27FC236}">
                <a16:creationId xmlns:a16="http://schemas.microsoft.com/office/drawing/2014/main" id="{B1D5C6DF-E179-744C-80F8-02E832880F14}"/>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2" name="Tekstin paikkamerkki 3">
            <a:extLst>
              <a:ext uri="{FF2B5EF4-FFF2-40B4-BE49-F238E27FC236}">
                <a16:creationId xmlns:a16="http://schemas.microsoft.com/office/drawing/2014/main" id="{DD487EFE-BC85-9446-81BF-84406638F9D9}"/>
              </a:ext>
            </a:extLst>
          </p:cNvPr>
          <p:cNvSpPr>
            <a:spLocks noGrp="1"/>
          </p:cNvSpPr>
          <p:nvPr>
            <p:ph type="body" sz="half" idx="10"/>
          </p:nvPr>
        </p:nvSpPr>
        <p:spPr>
          <a:xfrm>
            <a:off x="598192" y="2341333"/>
            <a:ext cx="973942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108875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_2">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2D56116D-B0E3-7A40-B95A-F3AB8148154F}"/>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7" name="Otsikko 1">
            <a:extLst>
              <a:ext uri="{FF2B5EF4-FFF2-40B4-BE49-F238E27FC236}">
                <a16:creationId xmlns:a16="http://schemas.microsoft.com/office/drawing/2014/main" id="{07E9FB09-D934-9947-94EC-E4A08A988C29}"/>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8" name="Tekstin paikkamerkki 3">
            <a:extLst>
              <a:ext uri="{FF2B5EF4-FFF2-40B4-BE49-F238E27FC236}">
                <a16:creationId xmlns:a16="http://schemas.microsoft.com/office/drawing/2014/main" id="{9403254A-557A-824E-A0FA-66DAAC74B70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Tekstin paikkamerkki 3">
            <a:extLst>
              <a:ext uri="{FF2B5EF4-FFF2-40B4-BE49-F238E27FC236}">
                <a16:creationId xmlns:a16="http://schemas.microsoft.com/office/drawing/2014/main" id="{894B20FD-AD5A-4B46-9225-7CB84C26CCEA}"/>
              </a:ext>
            </a:extLst>
          </p:cNvPr>
          <p:cNvSpPr>
            <a:spLocks noGrp="1"/>
          </p:cNvSpPr>
          <p:nvPr>
            <p:ph type="body" sz="half" idx="10"/>
          </p:nvPr>
        </p:nvSpPr>
        <p:spPr>
          <a:xfrm>
            <a:off x="598192" y="2341333"/>
            <a:ext cx="973942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385432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Kaksi luettelo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E9740DBE-5A15-1141-8492-F1E300D0A559}"/>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E87D8F32-3559-4840-85E5-CDA4475327A7}"/>
              </a:ext>
            </a:extLst>
          </p:cNvPr>
          <p:cNvSpPr>
            <a:spLocks noGrp="1"/>
          </p:cNvSpPr>
          <p:nvPr>
            <p:ph type="title"/>
          </p:nvPr>
        </p:nvSpPr>
        <p:spPr>
          <a:xfrm>
            <a:off x="838200" y="365125"/>
            <a:ext cx="8317523" cy="1325563"/>
          </a:xfrm>
        </p:spPr>
        <p:txBody>
          <a:bodyPr/>
          <a:lstStyle>
            <a:lvl1pPr>
              <a:defRPr>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12" name="Kuva 11" descr="Kuva, joka sisältää kohteen piirtäminen&#10;&#10;Kuvaus luotu automaattisesti">
            <a:extLst>
              <a:ext uri="{FF2B5EF4-FFF2-40B4-BE49-F238E27FC236}">
                <a16:creationId xmlns:a16="http://schemas.microsoft.com/office/drawing/2014/main" id="{C393D030-FA10-D243-B21B-302149BEC77B}"/>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Tekstin paikkamerkki 3">
            <a:extLst>
              <a:ext uri="{FF2B5EF4-FFF2-40B4-BE49-F238E27FC236}">
                <a16:creationId xmlns:a16="http://schemas.microsoft.com/office/drawing/2014/main" id="{36A74647-841B-6544-A45C-872BE9F36E79}"/>
              </a:ext>
            </a:extLst>
          </p:cNvPr>
          <p:cNvSpPr>
            <a:spLocks noGrp="1"/>
          </p:cNvSpPr>
          <p:nvPr>
            <p:ph type="body" sz="half" idx="2"/>
          </p:nvPr>
        </p:nvSpPr>
        <p:spPr>
          <a:xfrm>
            <a:off x="838200" y="1930852"/>
            <a:ext cx="4578751" cy="8930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4" name="Tekstin paikkamerkki 3">
            <a:extLst>
              <a:ext uri="{FF2B5EF4-FFF2-40B4-BE49-F238E27FC236}">
                <a16:creationId xmlns:a16="http://schemas.microsoft.com/office/drawing/2014/main" id="{C0C567F8-206B-9F4E-BCEC-916EC5F4ECB6}"/>
              </a:ext>
            </a:extLst>
          </p:cNvPr>
          <p:cNvSpPr>
            <a:spLocks noGrp="1"/>
          </p:cNvSpPr>
          <p:nvPr>
            <p:ph type="body" sz="half" idx="10"/>
          </p:nvPr>
        </p:nvSpPr>
        <p:spPr>
          <a:xfrm>
            <a:off x="838201" y="2823951"/>
            <a:ext cx="4578752" cy="3808073"/>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lvl="0"/>
            <a:endParaRPr lang="fi-FI"/>
          </a:p>
        </p:txBody>
      </p:sp>
      <p:sp>
        <p:nvSpPr>
          <p:cNvPr id="15" name="Tekstin paikkamerkki 3">
            <a:extLst>
              <a:ext uri="{FF2B5EF4-FFF2-40B4-BE49-F238E27FC236}">
                <a16:creationId xmlns:a16="http://schemas.microsoft.com/office/drawing/2014/main" id="{7AD2037A-BFBF-D446-BE98-5C0058F271A0}"/>
              </a:ext>
            </a:extLst>
          </p:cNvPr>
          <p:cNvSpPr>
            <a:spLocks noGrp="1"/>
          </p:cNvSpPr>
          <p:nvPr>
            <p:ph type="body" sz="half" idx="11"/>
          </p:nvPr>
        </p:nvSpPr>
        <p:spPr>
          <a:xfrm>
            <a:off x="5655198" y="1930852"/>
            <a:ext cx="4578751" cy="8930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6" name="Tekstin paikkamerkki 3">
            <a:extLst>
              <a:ext uri="{FF2B5EF4-FFF2-40B4-BE49-F238E27FC236}">
                <a16:creationId xmlns:a16="http://schemas.microsoft.com/office/drawing/2014/main" id="{CA51A963-4E03-6A4B-9A07-C2F22B93D2A1}"/>
              </a:ext>
            </a:extLst>
          </p:cNvPr>
          <p:cNvSpPr>
            <a:spLocks noGrp="1"/>
          </p:cNvSpPr>
          <p:nvPr>
            <p:ph type="body" sz="half" idx="12"/>
          </p:nvPr>
        </p:nvSpPr>
        <p:spPr>
          <a:xfrm>
            <a:off x="5655199" y="2823951"/>
            <a:ext cx="4578752" cy="3808073"/>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p:txBody>
      </p:sp>
    </p:spTree>
    <p:extLst>
      <p:ext uri="{BB962C8B-B14F-4D97-AF65-F5344CB8AC3E}">
        <p14:creationId xmlns:p14="http://schemas.microsoft.com/office/powerpoint/2010/main" val="364889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64CEEB1C-E9CE-DE4D-B3C7-3CC630E9326B}"/>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n paikkamerkki 3">
            <a:extLst>
              <a:ext uri="{FF2B5EF4-FFF2-40B4-BE49-F238E27FC236}">
                <a16:creationId xmlns:a16="http://schemas.microsoft.com/office/drawing/2014/main" id="{58142AB0-1753-1048-B097-DA8BA804AD38}"/>
              </a:ext>
            </a:extLst>
          </p:cNvPr>
          <p:cNvSpPr>
            <a:spLocks noGrp="1"/>
          </p:cNvSpPr>
          <p:nvPr>
            <p:ph type="body" sz="half" idx="2" hasCustomPrompt="1"/>
          </p:nvPr>
        </p:nvSpPr>
        <p:spPr>
          <a:xfrm>
            <a:off x="838201" y="3521600"/>
            <a:ext cx="1494692" cy="685798"/>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Lähipäivä pvm</a:t>
            </a:r>
          </a:p>
        </p:txBody>
      </p:sp>
      <p:pic>
        <p:nvPicPr>
          <p:cNvPr id="10" name="Kuva 9" descr="Kuva, joka sisältää kohteen piirtäminen&#10;&#10;Kuvaus luotu automaattisesti">
            <a:extLst>
              <a:ext uri="{FF2B5EF4-FFF2-40B4-BE49-F238E27FC236}">
                <a16:creationId xmlns:a16="http://schemas.microsoft.com/office/drawing/2014/main" id="{65F99733-41D7-4D4F-92BB-1F07EA292232}"/>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1" name="Otsikko 1">
            <a:extLst>
              <a:ext uri="{FF2B5EF4-FFF2-40B4-BE49-F238E27FC236}">
                <a16:creationId xmlns:a16="http://schemas.microsoft.com/office/drawing/2014/main" id="{09590E61-6EF1-284D-A876-0A2D2FB0F287}"/>
              </a:ext>
            </a:extLst>
          </p:cNvPr>
          <p:cNvSpPr>
            <a:spLocks noGrp="1"/>
          </p:cNvSpPr>
          <p:nvPr>
            <p:ph type="title"/>
          </p:nvPr>
        </p:nvSpPr>
        <p:spPr>
          <a:xfrm>
            <a:off x="760654" y="377034"/>
            <a:ext cx="8587154" cy="1325563"/>
          </a:xfrm>
        </p:spPr>
        <p:txBody>
          <a:bodyPr/>
          <a:lstStyle>
            <a:lvl1pPr>
              <a:defRPr>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3">
            <a:extLst>
              <a:ext uri="{FF2B5EF4-FFF2-40B4-BE49-F238E27FC236}">
                <a16:creationId xmlns:a16="http://schemas.microsoft.com/office/drawing/2014/main" id="{65232F50-AACD-FD4B-AB33-1709D8FC9768}"/>
              </a:ext>
            </a:extLst>
          </p:cNvPr>
          <p:cNvSpPr>
            <a:spLocks noGrp="1"/>
          </p:cNvSpPr>
          <p:nvPr>
            <p:ph type="body" sz="half" idx="10" hasCustomPrompt="1"/>
          </p:nvPr>
        </p:nvSpPr>
        <p:spPr>
          <a:xfrm>
            <a:off x="3543300" y="3521600"/>
            <a:ext cx="1606059" cy="685798"/>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Luontojakso pvm</a:t>
            </a:r>
          </a:p>
        </p:txBody>
      </p:sp>
      <p:sp>
        <p:nvSpPr>
          <p:cNvPr id="13" name="Tekstin paikkamerkki 3">
            <a:extLst>
              <a:ext uri="{FF2B5EF4-FFF2-40B4-BE49-F238E27FC236}">
                <a16:creationId xmlns:a16="http://schemas.microsoft.com/office/drawing/2014/main" id="{A33E342A-4CAD-9348-9E88-1801D536D74A}"/>
              </a:ext>
            </a:extLst>
          </p:cNvPr>
          <p:cNvSpPr>
            <a:spLocks noGrp="1"/>
          </p:cNvSpPr>
          <p:nvPr>
            <p:ph type="body" sz="half" idx="11" hasCustomPrompt="1"/>
          </p:nvPr>
        </p:nvSpPr>
        <p:spPr>
          <a:xfrm>
            <a:off x="6248401" y="3521599"/>
            <a:ext cx="1266092" cy="685799"/>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Lähipäivä pvm</a:t>
            </a:r>
          </a:p>
        </p:txBody>
      </p:sp>
      <p:sp>
        <p:nvSpPr>
          <p:cNvPr id="14" name="Tekstin paikkamerkki 3">
            <a:extLst>
              <a:ext uri="{FF2B5EF4-FFF2-40B4-BE49-F238E27FC236}">
                <a16:creationId xmlns:a16="http://schemas.microsoft.com/office/drawing/2014/main" id="{D7722C50-A0FB-7949-A126-894DACCAB37F}"/>
              </a:ext>
            </a:extLst>
          </p:cNvPr>
          <p:cNvSpPr>
            <a:spLocks noGrp="1"/>
          </p:cNvSpPr>
          <p:nvPr>
            <p:ph type="body" sz="half" idx="12" hasCustomPrompt="1"/>
          </p:nvPr>
        </p:nvSpPr>
        <p:spPr>
          <a:xfrm>
            <a:off x="8953500" y="3521598"/>
            <a:ext cx="1526929" cy="685800"/>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Luontojakso pvm</a:t>
            </a:r>
          </a:p>
        </p:txBody>
      </p:sp>
      <p:cxnSp>
        <p:nvCxnSpPr>
          <p:cNvPr id="18" name="Suora yhdysviiva 17">
            <a:extLst>
              <a:ext uri="{FF2B5EF4-FFF2-40B4-BE49-F238E27FC236}">
                <a16:creationId xmlns:a16="http://schemas.microsoft.com/office/drawing/2014/main" id="{FF6B4B3F-2491-3840-8D90-B3EF42FB5941}"/>
              </a:ext>
            </a:extLst>
          </p:cNvPr>
          <p:cNvCxnSpPr/>
          <p:nvPr userDrawn="1"/>
        </p:nvCxnSpPr>
        <p:spPr>
          <a:xfrm>
            <a:off x="3001108"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 name="Suora yhdysviiva 18">
            <a:extLst>
              <a:ext uri="{FF2B5EF4-FFF2-40B4-BE49-F238E27FC236}">
                <a16:creationId xmlns:a16="http://schemas.microsoft.com/office/drawing/2014/main" id="{D9D62EB4-A5DB-E042-B6F5-252F90F000D7}"/>
              </a:ext>
            </a:extLst>
          </p:cNvPr>
          <p:cNvCxnSpPr/>
          <p:nvPr userDrawn="1"/>
        </p:nvCxnSpPr>
        <p:spPr>
          <a:xfrm>
            <a:off x="5709138"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0" name="Suora yhdysviiva 19">
            <a:extLst>
              <a:ext uri="{FF2B5EF4-FFF2-40B4-BE49-F238E27FC236}">
                <a16:creationId xmlns:a16="http://schemas.microsoft.com/office/drawing/2014/main" id="{F295F4EC-B3DC-CD47-9217-A96819250EBD}"/>
              </a:ext>
            </a:extLst>
          </p:cNvPr>
          <p:cNvCxnSpPr/>
          <p:nvPr userDrawn="1"/>
        </p:nvCxnSpPr>
        <p:spPr>
          <a:xfrm>
            <a:off x="8393723"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1" name="Tekstin paikkamerkki 3">
            <a:extLst>
              <a:ext uri="{FF2B5EF4-FFF2-40B4-BE49-F238E27FC236}">
                <a16:creationId xmlns:a16="http://schemas.microsoft.com/office/drawing/2014/main" id="{71705800-4711-ED4A-B22F-0EC5911E2166}"/>
              </a:ext>
            </a:extLst>
          </p:cNvPr>
          <p:cNvSpPr>
            <a:spLocks noGrp="1"/>
          </p:cNvSpPr>
          <p:nvPr>
            <p:ph type="body" sz="half" idx="13" hasCustomPrompt="1"/>
          </p:nvPr>
        </p:nvSpPr>
        <p:spPr>
          <a:xfrm>
            <a:off x="838200" y="4197604"/>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2" name="Tekstin paikkamerkki 3">
            <a:extLst>
              <a:ext uri="{FF2B5EF4-FFF2-40B4-BE49-F238E27FC236}">
                <a16:creationId xmlns:a16="http://schemas.microsoft.com/office/drawing/2014/main" id="{8EA21ADB-07B1-DB47-84D8-015EE6CB90EF}"/>
              </a:ext>
            </a:extLst>
          </p:cNvPr>
          <p:cNvSpPr>
            <a:spLocks noGrp="1"/>
          </p:cNvSpPr>
          <p:nvPr>
            <p:ph type="body" sz="half" idx="14" hasCustomPrompt="1"/>
          </p:nvPr>
        </p:nvSpPr>
        <p:spPr>
          <a:xfrm>
            <a:off x="3546229" y="4209327"/>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3" name="Tekstin paikkamerkki 3">
            <a:extLst>
              <a:ext uri="{FF2B5EF4-FFF2-40B4-BE49-F238E27FC236}">
                <a16:creationId xmlns:a16="http://schemas.microsoft.com/office/drawing/2014/main" id="{026C5156-BE01-6443-A409-036DD5E4097C}"/>
              </a:ext>
            </a:extLst>
          </p:cNvPr>
          <p:cNvSpPr>
            <a:spLocks noGrp="1"/>
          </p:cNvSpPr>
          <p:nvPr>
            <p:ph type="body" sz="half" idx="15" hasCustomPrompt="1"/>
          </p:nvPr>
        </p:nvSpPr>
        <p:spPr>
          <a:xfrm>
            <a:off x="6248401" y="4197604"/>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4" name="Tekstin paikkamerkki 3">
            <a:extLst>
              <a:ext uri="{FF2B5EF4-FFF2-40B4-BE49-F238E27FC236}">
                <a16:creationId xmlns:a16="http://schemas.microsoft.com/office/drawing/2014/main" id="{25F66DE9-143E-644D-9CCE-DB3570599385}"/>
              </a:ext>
            </a:extLst>
          </p:cNvPr>
          <p:cNvSpPr>
            <a:spLocks noGrp="1"/>
          </p:cNvSpPr>
          <p:nvPr>
            <p:ph type="body" sz="half" idx="16" hasCustomPrompt="1"/>
          </p:nvPr>
        </p:nvSpPr>
        <p:spPr>
          <a:xfrm>
            <a:off x="8953500" y="4209327"/>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8" name="Tekstin paikkamerkki 3">
            <a:extLst>
              <a:ext uri="{FF2B5EF4-FFF2-40B4-BE49-F238E27FC236}">
                <a16:creationId xmlns:a16="http://schemas.microsoft.com/office/drawing/2014/main" id="{55A79B79-6CAF-734A-B7B4-E50C909F56EF}"/>
              </a:ext>
            </a:extLst>
          </p:cNvPr>
          <p:cNvSpPr>
            <a:spLocks noGrp="1"/>
          </p:cNvSpPr>
          <p:nvPr>
            <p:ph type="body" sz="half" idx="17" hasCustomPrompt="1"/>
          </p:nvPr>
        </p:nvSpPr>
        <p:spPr>
          <a:xfrm>
            <a:off x="2198078" y="6096704"/>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sp>
        <p:nvSpPr>
          <p:cNvPr id="29" name="Tekstin paikkamerkki 3">
            <a:extLst>
              <a:ext uri="{FF2B5EF4-FFF2-40B4-BE49-F238E27FC236}">
                <a16:creationId xmlns:a16="http://schemas.microsoft.com/office/drawing/2014/main" id="{0FF2EB4C-2460-8348-8349-7FF0DC1FD349}"/>
              </a:ext>
            </a:extLst>
          </p:cNvPr>
          <p:cNvSpPr>
            <a:spLocks noGrp="1"/>
          </p:cNvSpPr>
          <p:nvPr>
            <p:ph type="body" sz="half" idx="18" hasCustomPrompt="1"/>
          </p:nvPr>
        </p:nvSpPr>
        <p:spPr>
          <a:xfrm>
            <a:off x="4906108" y="6084981"/>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sp>
        <p:nvSpPr>
          <p:cNvPr id="30" name="Tekstin paikkamerkki 3">
            <a:extLst>
              <a:ext uri="{FF2B5EF4-FFF2-40B4-BE49-F238E27FC236}">
                <a16:creationId xmlns:a16="http://schemas.microsoft.com/office/drawing/2014/main" id="{89494DDD-B2E2-C540-96CC-CE36FCB33EF8}"/>
              </a:ext>
            </a:extLst>
          </p:cNvPr>
          <p:cNvSpPr>
            <a:spLocks noGrp="1"/>
          </p:cNvSpPr>
          <p:nvPr>
            <p:ph type="body" sz="half" idx="19" hasCustomPrompt="1"/>
          </p:nvPr>
        </p:nvSpPr>
        <p:spPr>
          <a:xfrm>
            <a:off x="7590693" y="6084981"/>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pic>
        <p:nvPicPr>
          <p:cNvPr id="35" name="Kuva 34" descr="Kuva, joka sisältää kohteen tumma, istuminen, huone, kissa&#10;&#10;Kuvaus luotu automaattisesti">
            <a:extLst>
              <a:ext uri="{FF2B5EF4-FFF2-40B4-BE49-F238E27FC236}">
                <a16:creationId xmlns:a16="http://schemas.microsoft.com/office/drawing/2014/main" id="{487C3F67-AB98-3145-8D2B-0B058B2D1BAB}"/>
              </a:ext>
            </a:extLst>
          </p:cNvPr>
          <p:cNvPicPr>
            <a:picLocks noChangeAspect="1"/>
          </p:cNvPicPr>
          <p:nvPr userDrawn="1"/>
        </p:nvPicPr>
        <p:blipFill rotWithShape="1">
          <a:blip r:embed="rId3"/>
          <a:srcRect t="19985" b="28608"/>
          <a:stretch/>
        </p:blipFill>
        <p:spPr>
          <a:xfrm>
            <a:off x="8882151" y="1984468"/>
            <a:ext cx="1988069" cy="1444532"/>
          </a:xfrm>
          <a:prstGeom prst="rect">
            <a:avLst/>
          </a:prstGeom>
        </p:spPr>
      </p:pic>
      <p:pic>
        <p:nvPicPr>
          <p:cNvPr id="36" name="Kuva 35" descr="Kuva, joka sisältää kohteen tumma, istuminen, huone, kissa&#10;&#10;Kuvaus luotu automaattisesti">
            <a:extLst>
              <a:ext uri="{FF2B5EF4-FFF2-40B4-BE49-F238E27FC236}">
                <a16:creationId xmlns:a16="http://schemas.microsoft.com/office/drawing/2014/main" id="{A0BE8140-F981-9C47-9DA9-926171D648D9}"/>
              </a:ext>
            </a:extLst>
          </p:cNvPr>
          <p:cNvPicPr>
            <a:picLocks noChangeAspect="1"/>
          </p:cNvPicPr>
          <p:nvPr userDrawn="1"/>
        </p:nvPicPr>
        <p:blipFill rotWithShape="1">
          <a:blip r:embed="rId3"/>
          <a:srcRect t="19985" b="28608"/>
          <a:stretch/>
        </p:blipFill>
        <p:spPr>
          <a:xfrm>
            <a:off x="3441179" y="2019347"/>
            <a:ext cx="1988069" cy="1444532"/>
          </a:xfrm>
          <a:prstGeom prst="rect">
            <a:avLst/>
          </a:prstGeom>
        </p:spPr>
      </p:pic>
      <p:pic>
        <p:nvPicPr>
          <p:cNvPr id="41" name="Kuva 40" descr="Kuva, joka sisältää kohteen objekti, istuminen, musta, pöytä&#10;&#10;Kuvaus luotu automaattisesti">
            <a:extLst>
              <a:ext uri="{FF2B5EF4-FFF2-40B4-BE49-F238E27FC236}">
                <a16:creationId xmlns:a16="http://schemas.microsoft.com/office/drawing/2014/main" id="{CFB224E3-2B45-CE4D-8FCA-46BF882A299C}"/>
              </a:ext>
            </a:extLst>
          </p:cNvPr>
          <p:cNvPicPr>
            <a:picLocks noChangeAspect="1"/>
          </p:cNvPicPr>
          <p:nvPr userDrawn="1"/>
        </p:nvPicPr>
        <p:blipFill>
          <a:blip r:embed="rId4"/>
          <a:stretch>
            <a:fillRect/>
          </a:stretch>
        </p:blipFill>
        <p:spPr>
          <a:xfrm>
            <a:off x="760654" y="2055813"/>
            <a:ext cx="1926767" cy="1382738"/>
          </a:xfrm>
          <a:prstGeom prst="rect">
            <a:avLst/>
          </a:prstGeom>
        </p:spPr>
      </p:pic>
      <p:pic>
        <p:nvPicPr>
          <p:cNvPr id="42" name="Kuva 41" descr="Kuva, joka sisältää kohteen objekti, istuminen, musta, pöytä&#10;&#10;Kuvaus luotu automaattisesti">
            <a:extLst>
              <a:ext uri="{FF2B5EF4-FFF2-40B4-BE49-F238E27FC236}">
                <a16:creationId xmlns:a16="http://schemas.microsoft.com/office/drawing/2014/main" id="{B0015160-FECA-BA4E-BA95-8351F1DD2AC6}"/>
              </a:ext>
            </a:extLst>
          </p:cNvPr>
          <p:cNvPicPr>
            <a:picLocks noChangeAspect="1"/>
          </p:cNvPicPr>
          <p:nvPr userDrawn="1"/>
        </p:nvPicPr>
        <p:blipFill>
          <a:blip r:embed="rId4"/>
          <a:stretch>
            <a:fillRect/>
          </a:stretch>
        </p:blipFill>
        <p:spPr>
          <a:xfrm>
            <a:off x="6096000" y="2011360"/>
            <a:ext cx="1926767" cy="1382738"/>
          </a:xfrm>
          <a:prstGeom prst="rect">
            <a:avLst/>
          </a:prstGeom>
        </p:spPr>
      </p:pic>
    </p:spTree>
    <p:extLst>
      <p:ext uri="{BB962C8B-B14F-4D97-AF65-F5344CB8AC3E}">
        <p14:creationId xmlns:p14="http://schemas.microsoft.com/office/powerpoint/2010/main" val="898694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itus + teksti_1">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7FD5D744-22C1-C14E-84B2-39BF7026784B}"/>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B686DD48-A3CF-7E45-AB64-EC4741650B17}"/>
              </a:ext>
            </a:extLst>
          </p:cNvPr>
          <p:cNvSpPr>
            <a:spLocks noGrp="1"/>
          </p:cNvSpPr>
          <p:nvPr>
            <p:ph type="body" sz="half" idx="2"/>
          </p:nvPr>
        </p:nvSpPr>
        <p:spPr>
          <a:xfrm>
            <a:off x="598192" y="2057658"/>
            <a:ext cx="5015530" cy="68554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147FBE52-E070-F84A-B8A2-5B74FE1759E5}"/>
              </a:ext>
            </a:extLst>
          </p:cNvPr>
          <p:cNvSpPr>
            <a:spLocks noGrp="1"/>
          </p:cNvSpPr>
          <p:nvPr>
            <p:ph type="body" sz="half" idx="10"/>
          </p:nvPr>
        </p:nvSpPr>
        <p:spPr>
          <a:xfrm>
            <a:off x="598192" y="2870522"/>
            <a:ext cx="3969046" cy="3581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henkilö, poseeraaminen, nainen, henkilöt&#10;&#10;Kuvaus luotu automaattisesti">
            <a:extLst>
              <a:ext uri="{FF2B5EF4-FFF2-40B4-BE49-F238E27FC236}">
                <a16:creationId xmlns:a16="http://schemas.microsoft.com/office/drawing/2014/main" id="{53F1187F-C756-9240-8A90-D0D8845BAF14}"/>
              </a:ext>
            </a:extLst>
          </p:cNvPr>
          <p:cNvPicPr>
            <a:picLocks noChangeAspect="1"/>
          </p:cNvPicPr>
          <p:nvPr userDrawn="1"/>
        </p:nvPicPr>
        <p:blipFill>
          <a:blip r:embed="rId3"/>
          <a:stretch>
            <a:fillRect/>
          </a:stretch>
        </p:blipFill>
        <p:spPr>
          <a:xfrm>
            <a:off x="4635500" y="1345962"/>
            <a:ext cx="7556500" cy="5537200"/>
          </a:xfrm>
          <a:prstGeom prst="rect">
            <a:avLst/>
          </a:prstGeom>
        </p:spPr>
      </p:pic>
    </p:spTree>
    <p:extLst>
      <p:ext uri="{BB962C8B-B14F-4D97-AF65-F5344CB8AC3E}">
        <p14:creationId xmlns:p14="http://schemas.microsoft.com/office/powerpoint/2010/main" val="2587993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itus + teksti_2">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1" name="Otsikko 1">
            <a:extLst>
              <a:ext uri="{FF2B5EF4-FFF2-40B4-BE49-F238E27FC236}">
                <a16:creationId xmlns:a16="http://schemas.microsoft.com/office/drawing/2014/main" id="{1AA30886-DE28-5646-A1C0-4CB055CF7E64}"/>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3" name="Tekstin paikkamerkki 3">
            <a:extLst>
              <a:ext uri="{FF2B5EF4-FFF2-40B4-BE49-F238E27FC236}">
                <a16:creationId xmlns:a16="http://schemas.microsoft.com/office/drawing/2014/main" id="{4E30CFEB-2D0D-2340-A6A3-B7912C836F1A}"/>
              </a:ext>
            </a:extLst>
          </p:cNvPr>
          <p:cNvSpPr>
            <a:spLocks noGrp="1"/>
          </p:cNvSpPr>
          <p:nvPr>
            <p:ph type="body" sz="half" idx="2"/>
          </p:nvPr>
        </p:nvSpPr>
        <p:spPr>
          <a:xfrm>
            <a:off x="598192" y="2057658"/>
            <a:ext cx="5015530" cy="68554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4" name="Tekstin paikkamerkki 3">
            <a:extLst>
              <a:ext uri="{FF2B5EF4-FFF2-40B4-BE49-F238E27FC236}">
                <a16:creationId xmlns:a16="http://schemas.microsoft.com/office/drawing/2014/main" id="{BCE0A580-B11E-EB46-A256-605FC68AB610}"/>
              </a:ext>
            </a:extLst>
          </p:cNvPr>
          <p:cNvSpPr>
            <a:spLocks noGrp="1"/>
          </p:cNvSpPr>
          <p:nvPr>
            <p:ph type="body" sz="half" idx="10"/>
          </p:nvPr>
        </p:nvSpPr>
        <p:spPr>
          <a:xfrm>
            <a:off x="598192" y="2870522"/>
            <a:ext cx="3969046" cy="3581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7" name="Kuva 6" descr="Kuva, joka sisältää kohteen henkilö, poseeraaminen, nainen, henkilöt&#10;&#10;Kuvaus luotu automaattisesti">
            <a:extLst>
              <a:ext uri="{FF2B5EF4-FFF2-40B4-BE49-F238E27FC236}">
                <a16:creationId xmlns:a16="http://schemas.microsoft.com/office/drawing/2014/main" id="{1AFFCBED-FE36-464C-99B0-95CBF1AF1921}"/>
              </a:ext>
            </a:extLst>
          </p:cNvPr>
          <p:cNvPicPr>
            <a:picLocks noChangeAspect="1"/>
          </p:cNvPicPr>
          <p:nvPr userDrawn="1"/>
        </p:nvPicPr>
        <p:blipFill>
          <a:blip r:embed="rId3"/>
          <a:stretch>
            <a:fillRect/>
          </a:stretch>
        </p:blipFill>
        <p:spPr>
          <a:xfrm>
            <a:off x="4635500" y="1345962"/>
            <a:ext cx="7556500" cy="5537200"/>
          </a:xfrm>
          <a:prstGeom prst="rect">
            <a:avLst/>
          </a:prstGeom>
        </p:spPr>
      </p:pic>
    </p:spTree>
    <p:extLst>
      <p:ext uri="{BB962C8B-B14F-4D97-AF65-F5344CB8AC3E}">
        <p14:creationId xmlns:p14="http://schemas.microsoft.com/office/powerpoint/2010/main" val="2336983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itus + teksti_3">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7A1684AF-EB5A-FE49-B982-68533DC76E36}"/>
              </a:ext>
            </a:extLst>
          </p:cNvPr>
          <p:cNvSpPr>
            <a:spLocks noGrp="1"/>
          </p:cNvSpPr>
          <p:nvPr>
            <p:ph type="title"/>
          </p:nvPr>
        </p:nvSpPr>
        <p:spPr>
          <a:xfrm>
            <a:off x="598193" y="509376"/>
            <a:ext cx="5497808"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4BEC3872-DECE-CF41-BEA3-A10616D7BA1B}"/>
              </a:ext>
            </a:extLst>
          </p:cNvPr>
          <p:cNvSpPr>
            <a:spLocks noGrp="1"/>
          </p:cNvSpPr>
          <p:nvPr>
            <p:ph type="body" sz="half" idx="2"/>
          </p:nvPr>
        </p:nvSpPr>
        <p:spPr>
          <a:xfrm>
            <a:off x="598192" y="1943011"/>
            <a:ext cx="5497808"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D9C6DCE1-5EF2-BA44-BBD3-24BD9A3D83FA}"/>
              </a:ext>
            </a:extLst>
          </p:cNvPr>
          <p:cNvSpPr>
            <a:spLocks noGrp="1"/>
          </p:cNvSpPr>
          <p:nvPr>
            <p:ph type="body" sz="half" idx="10"/>
          </p:nvPr>
        </p:nvSpPr>
        <p:spPr>
          <a:xfrm>
            <a:off x="598192" y="23876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a:extLst>
              <a:ext uri="{FF2B5EF4-FFF2-40B4-BE49-F238E27FC236}">
                <a16:creationId xmlns:a16="http://schemas.microsoft.com/office/drawing/2014/main" id="{4569F978-9704-4741-926D-3747873489BD}"/>
              </a:ext>
            </a:extLst>
          </p:cNvPr>
          <p:cNvPicPr>
            <a:picLocks noChangeAspect="1"/>
          </p:cNvPicPr>
          <p:nvPr userDrawn="1"/>
        </p:nvPicPr>
        <p:blipFill>
          <a:blip r:embed="rId3"/>
          <a:stretch>
            <a:fillRect/>
          </a:stretch>
        </p:blipFill>
        <p:spPr>
          <a:xfrm>
            <a:off x="6188598" y="219919"/>
            <a:ext cx="5192337" cy="7339084"/>
          </a:xfrm>
          <a:prstGeom prst="rect">
            <a:avLst/>
          </a:prstGeom>
        </p:spPr>
      </p:pic>
    </p:spTree>
    <p:extLst>
      <p:ext uri="{BB962C8B-B14F-4D97-AF65-F5344CB8AC3E}">
        <p14:creationId xmlns:p14="http://schemas.microsoft.com/office/powerpoint/2010/main" val="2841428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itus + teksti_4">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89062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a:extLst>
              <a:ext uri="{FF2B5EF4-FFF2-40B4-BE49-F238E27FC236}">
                <a16:creationId xmlns:a16="http://schemas.microsoft.com/office/drawing/2014/main" id="{5070A96C-694C-9543-81AB-E880B5B06932}"/>
              </a:ext>
            </a:extLst>
          </p:cNvPr>
          <p:cNvPicPr>
            <a:picLocks noChangeAspect="1"/>
          </p:cNvPicPr>
          <p:nvPr userDrawn="1"/>
        </p:nvPicPr>
        <p:blipFill>
          <a:blip r:embed="rId3"/>
          <a:stretch>
            <a:fillRect/>
          </a:stretch>
        </p:blipFill>
        <p:spPr>
          <a:xfrm>
            <a:off x="6706950" y="1652439"/>
            <a:ext cx="6266920" cy="5003003"/>
          </a:xfrm>
          <a:prstGeom prst="rect">
            <a:avLst/>
          </a:prstGeom>
        </p:spPr>
      </p:pic>
    </p:spTree>
    <p:extLst>
      <p:ext uri="{BB962C8B-B14F-4D97-AF65-F5344CB8AC3E}">
        <p14:creationId xmlns:p14="http://schemas.microsoft.com/office/powerpoint/2010/main" val="2526053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F4E93B9-7F84-BA4E-8983-7C280989CC01}"/>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chorCtr="0">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E206CF18-AB95-BF42-84C8-5566A566C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Dian numeron paikkamerkki 8">
            <a:extLst>
              <a:ext uri="{FF2B5EF4-FFF2-40B4-BE49-F238E27FC236}">
                <a16:creationId xmlns:a16="http://schemas.microsoft.com/office/drawing/2014/main" id="{81847025-8CDD-2F45-B71F-52CD7F7AF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1F038-2609-0746-951F-C9C2C8C4D6CA}" type="slidenum">
              <a:rPr lang="fi-FI" smtClean="0"/>
              <a:t>‹#›</a:t>
            </a:fld>
            <a:endParaRPr lang="fi-FI"/>
          </a:p>
        </p:txBody>
      </p:sp>
    </p:spTree>
    <p:extLst>
      <p:ext uri="{BB962C8B-B14F-4D97-AF65-F5344CB8AC3E}">
        <p14:creationId xmlns:p14="http://schemas.microsoft.com/office/powerpoint/2010/main" val="327918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2" r:id="rId4"/>
    <p:sldLayoutId id="2147483656" r:id="rId5"/>
    <p:sldLayoutId id="2147483657" r:id="rId6"/>
    <p:sldLayoutId id="2147483660" r:id="rId7"/>
    <p:sldLayoutId id="2147483659" r:id="rId8"/>
    <p:sldLayoutId id="2147483658" r:id="rId9"/>
    <p:sldLayoutId id="2147483672" r:id="rId10"/>
    <p:sldLayoutId id="2147483673" r:id="rId11"/>
    <p:sldLayoutId id="2147483663" r:id="rId12"/>
    <p:sldLayoutId id="2147483669" r:id="rId13"/>
    <p:sldLayoutId id="2147483670" r:id="rId14"/>
    <p:sldLayoutId id="2147483665" r:id="rId15"/>
    <p:sldLayoutId id="2147483667" r:id="rId16"/>
    <p:sldLayoutId id="2147483671" r:id="rId17"/>
    <p:sldLayoutId id="2147483668" r:id="rId18"/>
    <p:sldLayoutId id="2147483662" r:id="rId1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000" b="1" i="0" kern="1200" baseline="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b="1" i="0" kern="1200" baseline="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baseline="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B13E59E-F2A7-BA42-8689-A1825B5381B7}"/>
              </a:ext>
            </a:extLst>
          </p:cNvPr>
          <p:cNvSpPr>
            <a:spLocks noGrp="1"/>
          </p:cNvSpPr>
          <p:nvPr>
            <p:ph type="body" sz="half" idx="10"/>
          </p:nvPr>
        </p:nvSpPr>
        <p:spPr>
          <a:xfrm>
            <a:off x="3223474" y="4419008"/>
            <a:ext cx="5745052" cy="933827"/>
          </a:xfrm>
        </p:spPr>
        <p:txBody>
          <a:bodyPr vert="horz" lIns="91440" tIns="45720" rIns="91440" bIns="45720" rtlCol="0" anchor="t">
            <a:normAutofit fontScale="92500" lnSpcReduction="10000"/>
          </a:bodyPr>
          <a:lstStyle/>
          <a:p>
            <a:pPr algn="ctr" rtl="0" fontAlgn="base"/>
            <a:r>
              <a:rPr lang="en-US" b="0" i="0" dirty="0">
                <a:solidFill>
                  <a:srgbClr val="000000"/>
                </a:solidFill>
                <a:effectLst/>
                <a:latin typeface="Montserrat"/>
              </a:rPr>
              <a:t>​</a:t>
            </a:r>
          </a:p>
          <a:p>
            <a:pPr algn="ctr" rtl="0" fontAlgn="base"/>
            <a:r>
              <a:rPr lang="en-US" sz="1900" b="0" i="0" u="none" strike="noStrike" dirty="0">
                <a:solidFill>
                  <a:srgbClr val="FFFFFF"/>
                </a:solidFill>
                <a:effectLst/>
                <a:latin typeface="Montserrat"/>
              </a:rPr>
              <a:t>CC BY-SA 4.0</a:t>
            </a:r>
            <a:r>
              <a:rPr lang="fi-FI" sz="1900" b="0" i="0" dirty="0">
                <a:solidFill>
                  <a:srgbClr val="000000"/>
                </a:solidFill>
                <a:effectLst/>
                <a:latin typeface="Montserrat"/>
              </a:rPr>
              <a:t>​</a:t>
            </a:r>
            <a:endParaRPr lang="fi-FI" sz="1900" b="0" i="0" dirty="0">
              <a:solidFill>
                <a:srgbClr val="000000"/>
              </a:solidFill>
              <a:effectLst/>
              <a:latin typeface="Segoe UI" panose="020B0502040204020203" pitchFamily="34" charset="0"/>
              <a:cs typeface="Segoe UI" panose="020B0502040204020203" pitchFamily="34" charset="0"/>
            </a:endParaRPr>
          </a:p>
          <a:p>
            <a:r>
              <a:rPr lang="en-US" sz="1500" dirty="0" err="1">
                <a:latin typeface="Montserrat"/>
              </a:rPr>
              <a:t>paitsi</a:t>
            </a:r>
            <a:r>
              <a:rPr lang="en-US" sz="1500" dirty="0">
                <a:latin typeface="Montserrat"/>
              </a:rPr>
              <a:t> </a:t>
            </a:r>
            <a:r>
              <a:rPr lang="en-US" sz="1500" dirty="0" err="1">
                <a:latin typeface="Montserrat"/>
              </a:rPr>
              <a:t>Roolipeli</a:t>
            </a:r>
            <a:r>
              <a:rPr lang="en-US" sz="1500" dirty="0">
                <a:latin typeface="Montserrat"/>
              </a:rPr>
              <a:t>-logo ja </a:t>
            </a:r>
            <a:r>
              <a:rPr lang="en-US" sz="1500" dirty="0" err="1">
                <a:latin typeface="Montserrat"/>
              </a:rPr>
              <a:t>kuvitus</a:t>
            </a:r>
            <a:r>
              <a:rPr lang="en-US" sz="1500" dirty="0">
                <a:latin typeface="Montserrat"/>
              </a:rPr>
              <a:t> Karin Niemi: CC BY-ND 4.0</a:t>
            </a:r>
            <a:endParaRPr lang="fi-FI" sz="1500" dirty="0"/>
          </a:p>
          <a:p>
            <a:endParaRPr lang="en-US" dirty="0">
              <a:latin typeface="Montserrat"/>
            </a:endParaRPr>
          </a:p>
        </p:txBody>
      </p:sp>
      <p:sp>
        <p:nvSpPr>
          <p:cNvPr id="4" name="Otsikko 3">
            <a:extLst>
              <a:ext uri="{FF2B5EF4-FFF2-40B4-BE49-F238E27FC236}">
                <a16:creationId xmlns:a16="http://schemas.microsoft.com/office/drawing/2014/main" id="{E4C9172E-56D6-4ACB-8FB9-DEF125511E66}"/>
              </a:ext>
            </a:extLst>
          </p:cNvPr>
          <p:cNvSpPr>
            <a:spLocks noGrp="1"/>
          </p:cNvSpPr>
          <p:nvPr>
            <p:ph type="title" idx="4294967295"/>
          </p:nvPr>
        </p:nvSpPr>
        <p:spPr>
          <a:xfrm>
            <a:off x="2070100" y="3429000"/>
            <a:ext cx="10515600" cy="1325563"/>
          </a:xfrm>
        </p:spPr>
        <p:txBody>
          <a:bodyPr/>
          <a:lstStyle/>
          <a:p>
            <a:r>
              <a:rPr lang="en-US" err="1"/>
              <a:t>Sukupuolisegregaatio</a:t>
            </a:r>
            <a:r>
              <a:rPr lang="en-US"/>
              <a:t>: </a:t>
            </a:r>
            <a:r>
              <a:rPr lang="en-US" err="1"/>
              <a:t>mitä</a:t>
            </a:r>
            <a:r>
              <a:rPr lang="en-US"/>
              <a:t> ja </a:t>
            </a:r>
            <a:r>
              <a:rPr lang="en-US" err="1"/>
              <a:t>miksi</a:t>
            </a:r>
            <a:r>
              <a:rPr lang="en-US"/>
              <a:t>?</a:t>
            </a:r>
            <a:endParaRPr lang="fi-FI"/>
          </a:p>
        </p:txBody>
      </p:sp>
    </p:spTree>
    <p:extLst>
      <p:ext uri="{BB962C8B-B14F-4D97-AF65-F5344CB8AC3E}">
        <p14:creationId xmlns:p14="http://schemas.microsoft.com/office/powerpoint/2010/main" val="16959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BBB79A-684E-4DA2-8E32-B32A8E6B28D5}"/>
              </a:ext>
            </a:extLst>
          </p:cNvPr>
          <p:cNvSpPr>
            <a:spLocks noGrp="1"/>
          </p:cNvSpPr>
          <p:nvPr>
            <p:ph type="title"/>
          </p:nvPr>
        </p:nvSpPr>
        <p:spPr/>
        <p:txBody>
          <a:bodyPr/>
          <a:lstStyle/>
          <a:p>
            <a:r>
              <a:rPr lang="en-US" err="1"/>
              <a:t>Keskeiset</a:t>
            </a:r>
            <a:r>
              <a:rPr lang="en-US"/>
              <a:t> </a:t>
            </a:r>
            <a:r>
              <a:rPr lang="en-US" err="1"/>
              <a:t>käsitteet</a:t>
            </a:r>
            <a:endParaRPr lang="fi-FI"/>
          </a:p>
        </p:txBody>
      </p:sp>
      <p:sp>
        <p:nvSpPr>
          <p:cNvPr id="4" name="Tekstin paikkamerkki 3">
            <a:extLst>
              <a:ext uri="{FF2B5EF4-FFF2-40B4-BE49-F238E27FC236}">
                <a16:creationId xmlns:a16="http://schemas.microsoft.com/office/drawing/2014/main" id="{B5637E1A-41BA-4EBF-8B73-D91EA7939081}"/>
              </a:ext>
            </a:extLst>
          </p:cNvPr>
          <p:cNvSpPr>
            <a:spLocks noGrp="1"/>
          </p:cNvSpPr>
          <p:nvPr>
            <p:ph type="body" sz="half" idx="10"/>
          </p:nvPr>
        </p:nvSpPr>
        <p:spPr>
          <a:xfrm>
            <a:off x="598192" y="1718285"/>
            <a:ext cx="10798520" cy="4783856"/>
          </a:xfrm>
        </p:spPr>
        <p:txBody>
          <a:bodyPr vert="horz" lIns="91440" tIns="45720" rIns="91440" bIns="45720" rtlCol="0" anchor="t">
            <a:normAutofit fontScale="92500" lnSpcReduction="10000"/>
          </a:bodyPr>
          <a:lstStyle/>
          <a:p>
            <a:pPr algn="just"/>
            <a:r>
              <a:rPr lang="fi-FI" sz="2200" b="1">
                <a:latin typeface="Montserrat"/>
              </a:rPr>
              <a:t>Segregaatio</a:t>
            </a:r>
            <a:r>
              <a:rPr lang="fi-FI" sz="2200">
                <a:latin typeface="Montserrat"/>
              </a:rPr>
              <a:t> tarkoittaa eriytymistä, eriyttämistä tai eristämistä. Sukupuolen mukainen segregaatio työelämässä ja koulutuksessa tarkoittaa töiden, tehtävien ja koulutusalojen eriytymistä naisten ja miesten aloiksi ja töiksi. Horisontaalinen segregaatio liittyy alojen eriytymiseen ja vertikaalinen segregaatio asemaan (kuten naisten osuus johdossa, palkkataso, status)​</a:t>
            </a:r>
          </a:p>
          <a:p>
            <a:pPr algn="just"/>
            <a:r>
              <a:rPr lang="fi-FI" sz="2200" b="1">
                <a:latin typeface="Montserrat"/>
              </a:rPr>
              <a:t>Sukupuolten tasa-arvo </a:t>
            </a:r>
            <a:r>
              <a:rPr lang="fi-FI" sz="2200">
                <a:latin typeface="Montserrat"/>
              </a:rPr>
              <a:t>tarkoittaa sukupuolten yhtäläisiä oikeuksia ja mahdollisuuksia sekä vallan ja resurssien tasapuolista jakautumista. Muodollinen tasa-arvo on syrjimättömyyttä ja yhdenvertaisia oikeuksia ja kohtelua. Tosiasiallinen tasa-arvo on eri tilanteiden lopputuloksia. </a:t>
            </a:r>
          </a:p>
          <a:p>
            <a:pPr algn="just"/>
            <a:r>
              <a:rPr lang="fi-FI" sz="2200" b="1">
                <a:latin typeface="Montserrat"/>
              </a:rPr>
              <a:t>Sukupuolen moninaisuus ​</a:t>
            </a:r>
            <a:r>
              <a:rPr lang="fi-FI" sz="2200">
                <a:latin typeface="Montserrat"/>
              </a:rPr>
              <a:t>kuvaa jokaisen kokemusta omasta sukupuolestaan sekä sukupuolen moninaisia ilmenemismuotoja yhteiskunnassa. Osa ihmisistä kokee olevansa selvästi naisia tai miehiä, osa molempia, osa hiukan molempia ja osan kokemus ei mahdu näihin kahteen sukupuoleen lainkaan. </a:t>
            </a:r>
          </a:p>
          <a:p>
            <a:pPr algn="just"/>
            <a:endParaRPr lang="fi-FI" sz="2400">
              <a:latin typeface="Montserrat"/>
            </a:endParaRPr>
          </a:p>
          <a:p>
            <a:endParaRPr lang="fi-FI" sz="1400"/>
          </a:p>
          <a:p>
            <a:r>
              <a:rPr lang="fi-FI" sz="1100">
                <a:latin typeface="Montserrat"/>
              </a:rPr>
              <a:t>Lähde: https://thl.fi/fi/web/sukupuolten-tasa-arvo/sukupuoli/tasa-arvosanasto</a:t>
            </a:r>
          </a:p>
          <a:p>
            <a:endParaRPr lang="fi-FI"/>
          </a:p>
        </p:txBody>
      </p:sp>
    </p:spTree>
    <p:extLst>
      <p:ext uri="{BB962C8B-B14F-4D97-AF65-F5344CB8AC3E}">
        <p14:creationId xmlns:p14="http://schemas.microsoft.com/office/powerpoint/2010/main" val="292509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F02185-67F9-416E-AC0D-4061C89621D4}"/>
              </a:ext>
            </a:extLst>
          </p:cNvPr>
          <p:cNvSpPr>
            <a:spLocks noGrp="1"/>
          </p:cNvSpPr>
          <p:nvPr>
            <p:ph type="title"/>
          </p:nvPr>
        </p:nvSpPr>
        <p:spPr/>
        <p:txBody>
          <a:bodyPr/>
          <a:lstStyle/>
          <a:p>
            <a:r>
              <a:rPr lang="en-US" b="1" i="0" u="none" strike="noStrike" err="1">
                <a:solidFill>
                  <a:srgbClr val="526F65"/>
                </a:solidFill>
                <a:effectLst/>
                <a:latin typeface="Montserrat" panose="00000500000000000000" pitchFamily="2" charset="0"/>
              </a:rPr>
              <a:t>Sukupuolisegregaatio</a:t>
            </a:r>
            <a:r>
              <a:rPr lang="en-US" b="1" i="0" u="none" strike="noStrike">
                <a:solidFill>
                  <a:srgbClr val="526F65"/>
                </a:solidFill>
                <a:effectLst/>
                <a:latin typeface="Montserrat" panose="00000500000000000000" pitchFamily="2" charset="0"/>
              </a:rPr>
              <a:t> </a:t>
            </a:r>
            <a:r>
              <a:rPr lang="en-US" b="1" i="0" u="none" strike="noStrike" err="1">
                <a:solidFill>
                  <a:srgbClr val="526F65"/>
                </a:solidFill>
                <a:effectLst/>
                <a:latin typeface="Montserrat" panose="00000500000000000000" pitchFamily="2" charset="0"/>
              </a:rPr>
              <a:t>Suomessa</a:t>
            </a:r>
            <a:endParaRPr lang="fi-FI"/>
          </a:p>
        </p:txBody>
      </p:sp>
      <p:sp>
        <p:nvSpPr>
          <p:cNvPr id="4" name="Tekstin paikkamerkki 3">
            <a:extLst>
              <a:ext uri="{FF2B5EF4-FFF2-40B4-BE49-F238E27FC236}">
                <a16:creationId xmlns:a16="http://schemas.microsoft.com/office/drawing/2014/main" id="{4C68BF34-170B-475D-9E9A-30C00F987F52}"/>
              </a:ext>
            </a:extLst>
          </p:cNvPr>
          <p:cNvSpPr>
            <a:spLocks noGrp="1"/>
          </p:cNvSpPr>
          <p:nvPr>
            <p:ph type="body" sz="half" idx="10"/>
          </p:nvPr>
        </p:nvSpPr>
        <p:spPr>
          <a:xfrm>
            <a:off x="598192" y="1704881"/>
            <a:ext cx="10900865" cy="4650522"/>
          </a:xfrm>
        </p:spPr>
        <p:txBody>
          <a:bodyPr vert="horz" lIns="91440" tIns="45720" rIns="91440" bIns="45720" rtlCol="0" anchor="t">
            <a:normAutofit/>
          </a:bodyPr>
          <a:lstStyle/>
          <a:p>
            <a:pPr algn="l" rtl="0" fontAlgn="base"/>
            <a:r>
              <a:rPr lang="en-US" sz="1800" err="1">
                <a:latin typeface="Montserrat" panose="00000500000000000000" pitchFamily="2" charset="0"/>
              </a:rPr>
              <a:t>Suomessa</a:t>
            </a:r>
            <a:r>
              <a:rPr lang="en-US" sz="1800">
                <a:latin typeface="Montserrat" panose="00000500000000000000" pitchFamily="2" charset="0"/>
              </a:rPr>
              <a:t> </a:t>
            </a:r>
            <a:r>
              <a:rPr lang="en-US" sz="1800" err="1">
                <a:latin typeface="Montserrat" panose="00000500000000000000" pitchFamily="2" charset="0"/>
              </a:rPr>
              <a:t>koulutusalat</a:t>
            </a:r>
            <a:r>
              <a:rPr lang="en-US" sz="1800">
                <a:latin typeface="Montserrat" panose="00000500000000000000" pitchFamily="2" charset="0"/>
              </a:rPr>
              <a:t> ja </a:t>
            </a:r>
            <a:r>
              <a:rPr lang="en-US" sz="1800" err="1">
                <a:latin typeface="Montserrat" panose="00000500000000000000" pitchFamily="2" charset="0"/>
              </a:rPr>
              <a:t>ammatit</a:t>
            </a:r>
            <a:r>
              <a:rPr lang="en-US" sz="1800">
                <a:latin typeface="Montserrat" panose="00000500000000000000" pitchFamily="2" charset="0"/>
              </a:rPr>
              <a:t> </a:t>
            </a:r>
            <a:r>
              <a:rPr lang="en-US" sz="1800" err="1">
                <a:latin typeface="Montserrat" panose="00000500000000000000" pitchFamily="2" charset="0"/>
              </a:rPr>
              <a:t>ovat</a:t>
            </a:r>
            <a:r>
              <a:rPr lang="en-US" sz="1800">
                <a:latin typeface="Montserrat" panose="00000500000000000000" pitchFamily="2" charset="0"/>
              </a:rPr>
              <a:t> </a:t>
            </a:r>
            <a:r>
              <a:rPr lang="en-US" sz="1800" err="1">
                <a:latin typeface="Montserrat" panose="00000500000000000000" pitchFamily="2" charset="0"/>
              </a:rPr>
              <a:t>vahvasti</a:t>
            </a:r>
            <a:r>
              <a:rPr lang="en-US" sz="1800">
                <a:latin typeface="Montserrat" panose="00000500000000000000" pitchFamily="2" charset="0"/>
              </a:rPr>
              <a:t> </a:t>
            </a:r>
            <a:r>
              <a:rPr lang="en-US" sz="1800" err="1">
                <a:latin typeface="Montserrat" panose="00000500000000000000" pitchFamily="2" charset="0"/>
              </a:rPr>
              <a:t>sukupuolen</a:t>
            </a:r>
            <a:r>
              <a:rPr lang="en-US" sz="1800">
                <a:latin typeface="Montserrat" panose="00000500000000000000" pitchFamily="2" charset="0"/>
              </a:rPr>
              <a:t> </a:t>
            </a:r>
            <a:r>
              <a:rPr lang="en-US" sz="1800" err="1">
                <a:latin typeface="Montserrat" panose="00000500000000000000" pitchFamily="2" charset="0"/>
              </a:rPr>
              <a:t>mukaan</a:t>
            </a:r>
            <a:r>
              <a:rPr lang="en-US" sz="1800">
                <a:latin typeface="Montserrat" panose="00000500000000000000" pitchFamily="2" charset="0"/>
              </a:rPr>
              <a:t> </a:t>
            </a:r>
            <a:r>
              <a:rPr lang="en-US" sz="1800" err="1">
                <a:latin typeface="Montserrat" panose="00000500000000000000" pitchFamily="2" charset="0"/>
              </a:rPr>
              <a:t>eriytyneet</a:t>
            </a:r>
            <a:r>
              <a:rPr lang="en-US" sz="1800">
                <a:latin typeface="Montserrat" panose="00000500000000000000" pitchFamily="2" charset="0"/>
              </a:rPr>
              <a:t> </a:t>
            </a:r>
            <a:r>
              <a:rPr lang="en-US" sz="1800" err="1">
                <a:latin typeface="Montserrat" panose="00000500000000000000" pitchFamily="2" charset="0"/>
              </a:rPr>
              <a:t>naisten</a:t>
            </a:r>
            <a:r>
              <a:rPr lang="en-US" sz="1800">
                <a:latin typeface="Montserrat" panose="00000500000000000000" pitchFamily="2" charset="0"/>
              </a:rPr>
              <a:t> ja </a:t>
            </a:r>
            <a:r>
              <a:rPr lang="en-US" sz="1800" err="1">
                <a:latin typeface="Montserrat" panose="00000500000000000000" pitchFamily="2" charset="0"/>
              </a:rPr>
              <a:t>miesten</a:t>
            </a:r>
            <a:r>
              <a:rPr lang="en-US" sz="1800">
                <a:latin typeface="Montserrat" panose="00000500000000000000" pitchFamily="2" charset="0"/>
              </a:rPr>
              <a:t> </a:t>
            </a:r>
            <a:r>
              <a:rPr lang="en-US" sz="1800" err="1">
                <a:latin typeface="Montserrat" panose="00000500000000000000" pitchFamily="2" charset="0"/>
              </a:rPr>
              <a:t>töihin</a:t>
            </a:r>
            <a:endParaRPr lang="en-US" sz="1800">
              <a:latin typeface="Montserrat" panose="00000500000000000000" pitchFamily="2" charset="0"/>
            </a:endParaRPr>
          </a:p>
          <a:p>
            <a:pPr marL="285750" indent="-285750" algn="l" rtl="0" fontAlgn="base">
              <a:buFont typeface="Arial" panose="020B0604020202020204" pitchFamily="34" charset="0"/>
              <a:buChar char="•"/>
            </a:pPr>
            <a:r>
              <a:rPr lang="fi-FI" sz="1800">
                <a:latin typeface="Montserrat" panose="00000500000000000000" pitchFamily="2" charset="0"/>
              </a:rPr>
              <a:t>vain 9 % palkansaajista työskenteli tasa-ammateissa vuonna 2017, tasa-ammatissa eri sukupuolta olevien osuus ammattiryhmissä toimivista on 40–60 %</a:t>
            </a:r>
            <a:endParaRPr lang="en-US" sz="1800">
              <a:latin typeface="Montserrat" panose="00000500000000000000" pitchFamily="2" charset="0"/>
            </a:endParaRPr>
          </a:p>
          <a:p>
            <a:pPr algn="l" rtl="0" fontAlgn="base"/>
            <a:r>
              <a:rPr lang="en-US" sz="1800" err="1">
                <a:latin typeface="Montserrat" panose="00000500000000000000" pitchFamily="2" charset="0"/>
              </a:rPr>
              <a:t>Erityisen</a:t>
            </a:r>
            <a:r>
              <a:rPr lang="en-US" sz="1800">
                <a:latin typeface="Montserrat" panose="00000500000000000000" pitchFamily="2" charset="0"/>
              </a:rPr>
              <a:t> </a:t>
            </a:r>
            <a:r>
              <a:rPr lang="en-US" sz="1800" err="1">
                <a:latin typeface="Montserrat" panose="00000500000000000000" pitchFamily="2" charset="0"/>
              </a:rPr>
              <a:t>naisvaltaisia</a:t>
            </a:r>
            <a:r>
              <a:rPr lang="en-US" sz="1800">
                <a:latin typeface="Montserrat" panose="00000500000000000000" pitchFamily="2" charset="0"/>
              </a:rPr>
              <a:t> </a:t>
            </a:r>
            <a:r>
              <a:rPr lang="en-US" sz="1800" err="1">
                <a:latin typeface="Montserrat" panose="00000500000000000000" pitchFamily="2" charset="0"/>
              </a:rPr>
              <a:t>aloja</a:t>
            </a:r>
            <a:r>
              <a:rPr lang="en-US" sz="1800">
                <a:latin typeface="Montserrat" panose="00000500000000000000" pitchFamily="2" charset="0"/>
              </a:rPr>
              <a:t> </a:t>
            </a:r>
            <a:r>
              <a:rPr lang="en-US" sz="1800" err="1">
                <a:latin typeface="Montserrat" panose="00000500000000000000" pitchFamily="2" charset="0"/>
              </a:rPr>
              <a:t>ovat</a:t>
            </a:r>
            <a:r>
              <a:rPr lang="en-US" sz="1800">
                <a:latin typeface="Montserrat" panose="00000500000000000000" pitchFamily="2" charset="0"/>
              </a:rPr>
              <a:t>:</a:t>
            </a:r>
          </a:p>
          <a:p>
            <a:pPr marL="285750" indent="-285750" algn="l" rtl="0" fontAlgn="base">
              <a:buFont typeface="Arial" panose="020B0604020202020204" pitchFamily="34" charset="0"/>
              <a:buChar char="•"/>
            </a:pPr>
            <a:r>
              <a:rPr lang="en-US" sz="1800" err="1">
                <a:latin typeface="Montserrat" panose="00000500000000000000" pitchFamily="2" charset="0"/>
              </a:rPr>
              <a:t>Sosiaali</a:t>
            </a:r>
            <a:r>
              <a:rPr lang="en-US" sz="1800">
                <a:latin typeface="Montserrat" panose="00000500000000000000" pitchFamily="2" charset="0"/>
              </a:rPr>
              <a:t>- ja </a:t>
            </a:r>
            <a:r>
              <a:rPr lang="en-US" sz="1800" err="1">
                <a:latin typeface="Montserrat" panose="00000500000000000000" pitchFamily="2" charset="0"/>
              </a:rPr>
              <a:t>terveysala</a:t>
            </a:r>
            <a:endParaRPr lang="en-US" sz="1800">
              <a:latin typeface="Montserrat" panose="00000500000000000000" pitchFamily="2" charset="0"/>
            </a:endParaRPr>
          </a:p>
          <a:p>
            <a:pPr marL="285750" indent="-285750" algn="l" rtl="0" fontAlgn="base">
              <a:buFont typeface="Arial" panose="020B0604020202020204" pitchFamily="34" charset="0"/>
              <a:buChar char="•"/>
            </a:pPr>
            <a:r>
              <a:rPr lang="en-US" sz="1800" err="1">
                <a:latin typeface="Montserrat" panose="00000500000000000000" pitchFamily="2" charset="0"/>
              </a:rPr>
              <a:t>Kasvatus</a:t>
            </a:r>
            <a:r>
              <a:rPr lang="en-US" sz="1800">
                <a:latin typeface="Montserrat" panose="00000500000000000000" pitchFamily="2" charset="0"/>
              </a:rPr>
              <a:t> ja </a:t>
            </a:r>
            <a:r>
              <a:rPr lang="en-US" sz="1800" err="1">
                <a:latin typeface="Montserrat" panose="00000500000000000000" pitchFamily="2" charset="0"/>
              </a:rPr>
              <a:t>opetus</a:t>
            </a:r>
            <a:endParaRPr lang="en-US" sz="1800">
              <a:latin typeface="Montserrat" panose="00000500000000000000" pitchFamily="2" charset="0"/>
            </a:endParaRPr>
          </a:p>
          <a:p>
            <a:pPr marL="285750" indent="-285750" algn="l" rtl="0" fontAlgn="base">
              <a:buFont typeface="Arial" panose="020B0604020202020204" pitchFamily="34" charset="0"/>
              <a:buChar char="•"/>
            </a:pPr>
            <a:r>
              <a:rPr lang="en-US" sz="1800" err="1">
                <a:latin typeface="Montserrat" panose="00000500000000000000" pitchFamily="2" charset="0"/>
              </a:rPr>
              <a:t>Siivojat</a:t>
            </a:r>
            <a:r>
              <a:rPr lang="en-US" sz="1800">
                <a:latin typeface="Montserrat" panose="00000500000000000000" pitchFamily="2" charset="0"/>
              </a:rPr>
              <a:t> ja </a:t>
            </a:r>
            <a:r>
              <a:rPr lang="en-US" sz="1800" err="1">
                <a:latin typeface="Montserrat" panose="00000500000000000000" pitchFamily="2" charset="0"/>
              </a:rPr>
              <a:t>yleissihteerit</a:t>
            </a:r>
            <a:endParaRPr lang="en-US" sz="1800">
              <a:latin typeface="Montserrat" panose="00000500000000000000" pitchFamily="2" charset="0"/>
            </a:endParaRPr>
          </a:p>
          <a:p>
            <a:pPr algn="l" rtl="0" fontAlgn="base"/>
            <a:r>
              <a:rPr lang="en-US" sz="1800" err="1">
                <a:latin typeface="Montserrat" panose="00000500000000000000" pitchFamily="2" charset="0"/>
              </a:rPr>
              <a:t>Erityisen</a:t>
            </a:r>
            <a:r>
              <a:rPr lang="en-US" sz="1800">
                <a:latin typeface="Montserrat" panose="00000500000000000000" pitchFamily="2" charset="0"/>
              </a:rPr>
              <a:t> </a:t>
            </a:r>
            <a:r>
              <a:rPr lang="en-US" sz="1800" err="1">
                <a:latin typeface="Montserrat" panose="00000500000000000000" pitchFamily="2" charset="0"/>
              </a:rPr>
              <a:t>miesvaltaisia</a:t>
            </a:r>
            <a:r>
              <a:rPr lang="en-US" sz="1800">
                <a:latin typeface="Montserrat" panose="00000500000000000000" pitchFamily="2" charset="0"/>
              </a:rPr>
              <a:t> </a:t>
            </a:r>
            <a:r>
              <a:rPr lang="en-US" sz="1800" err="1">
                <a:latin typeface="Montserrat" panose="00000500000000000000" pitchFamily="2" charset="0"/>
              </a:rPr>
              <a:t>aloja</a:t>
            </a:r>
            <a:r>
              <a:rPr lang="en-US" sz="1800">
                <a:latin typeface="Montserrat" panose="00000500000000000000" pitchFamily="2" charset="0"/>
              </a:rPr>
              <a:t> </a:t>
            </a:r>
            <a:r>
              <a:rPr lang="en-US" sz="1800" err="1">
                <a:latin typeface="Montserrat" panose="00000500000000000000" pitchFamily="2" charset="0"/>
              </a:rPr>
              <a:t>ovat</a:t>
            </a:r>
            <a:r>
              <a:rPr lang="en-US" sz="1800">
                <a:latin typeface="Montserrat" panose="00000500000000000000" pitchFamily="2" charset="0"/>
              </a:rPr>
              <a:t>:</a:t>
            </a:r>
          </a:p>
          <a:p>
            <a:pPr marL="285750" indent="-285750" algn="l" rtl="0" fontAlgn="base">
              <a:buFont typeface="Arial" panose="020B0604020202020204" pitchFamily="34" charset="0"/>
              <a:buChar char="•"/>
            </a:pPr>
            <a:r>
              <a:rPr lang="en-US" sz="1800" err="1">
                <a:latin typeface="Montserrat" panose="00000500000000000000" pitchFamily="2" charset="0"/>
              </a:rPr>
              <a:t>Tekniikan</a:t>
            </a:r>
            <a:r>
              <a:rPr lang="en-US" sz="1800">
                <a:latin typeface="Montserrat" panose="00000500000000000000" pitchFamily="2" charset="0"/>
              </a:rPr>
              <a:t> </a:t>
            </a:r>
            <a:r>
              <a:rPr lang="en-US" sz="1800" err="1">
                <a:latin typeface="Montserrat" panose="00000500000000000000" pitchFamily="2" charset="0"/>
              </a:rPr>
              <a:t>alat</a:t>
            </a:r>
            <a:r>
              <a:rPr lang="en-US" sz="1800">
                <a:latin typeface="Montserrat" panose="00000500000000000000" pitchFamily="2" charset="0"/>
              </a:rPr>
              <a:t> </a:t>
            </a:r>
            <a:r>
              <a:rPr lang="en-US" sz="1800" err="1">
                <a:latin typeface="Montserrat" panose="00000500000000000000" pitchFamily="2" charset="0"/>
              </a:rPr>
              <a:t>kaikilla</a:t>
            </a:r>
            <a:r>
              <a:rPr lang="en-US" sz="1800">
                <a:latin typeface="Montserrat" panose="00000500000000000000" pitchFamily="2" charset="0"/>
              </a:rPr>
              <a:t> </a:t>
            </a:r>
            <a:r>
              <a:rPr lang="en-US" sz="1800" err="1">
                <a:latin typeface="Montserrat" panose="00000500000000000000" pitchFamily="2" charset="0"/>
              </a:rPr>
              <a:t>koulutusasteilla</a:t>
            </a:r>
            <a:endParaRPr lang="en-US" sz="1800">
              <a:latin typeface="Montserrat" panose="00000500000000000000" pitchFamily="2" charset="0"/>
            </a:endParaRPr>
          </a:p>
          <a:p>
            <a:pPr marL="285750" indent="-285750" algn="l" rtl="0" fontAlgn="base">
              <a:buFont typeface="Arial" panose="020B0604020202020204" pitchFamily="34" charset="0"/>
              <a:buChar char="•"/>
            </a:pPr>
            <a:r>
              <a:rPr lang="fi-FI" sz="1800">
                <a:latin typeface="Montserrat" panose="00000500000000000000" pitchFamily="2" charset="0"/>
              </a:rPr>
              <a:t>Autoihin, koneisiin, rakentamiseen ja logistiikkaan liittyvät alat</a:t>
            </a:r>
          </a:p>
          <a:p>
            <a:endParaRPr lang="fi-FI"/>
          </a:p>
        </p:txBody>
      </p:sp>
    </p:spTree>
    <p:extLst>
      <p:ext uri="{BB962C8B-B14F-4D97-AF65-F5344CB8AC3E}">
        <p14:creationId xmlns:p14="http://schemas.microsoft.com/office/powerpoint/2010/main" val="287257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F02185-67F9-416E-AC0D-4061C89621D4}"/>
              </a:ext>
            </a:extLst>
          </p:cNvPr>
          <p:cNvSpPr>
            <a:spLocks noGrp="1"/>
          </p:cNvSpPr>
          <p:nvPr>
            <p:ph type="title"/>
          </p:nvPr>
        </p:nvSpPr>
        <p:spPr/>
        <p:txBody>
          <a:bodyPr/>
          <a:lstStyle/>
          <a:p>
            <a:r>
              <a:rPr lang="en-US" b="1" i="0" u="none" strike="noStrike" err="1">
                <a:solidFill>
                  <a:srgbClr val="526F65"/>
                </a:solidFill>
                <a:effectLst/>
                <a:latin typeface="Montserrat" panose="00000500000000000000" pitchFamily="2" charset="0"/>
              </a:rPr>
              <a:t>Mistä</a:t>
            </a:r>
            <a:r>
              <a:rPr lang="en-US" b="1" i="0" u="none" strike="noStrike">
                <a:solidFill>
                  <a:srgbClr val="526F65"/>
                </a:solidFill>
                <a:effectLst/>
                <a:latin typeface="Montserrat" panose="00000500000000000000" pitchFamily="2" charset="0"/>
              </a:rPr>
              <a:t> </a:t>
            </a:r>
            <a:r>
              <a:rPr lang="en-US" b="1" i="0" u="none" strike="noStrike" err="1">
                <a:solidFill>
                  <a:srgbClr val="526F65"/>
                </a:solidFill>
                <a:effectLst/>
                <a:latin typeface="Montserrat" panose="00000500000000000000" pitchFamily="2" charset="0"/>
              </a:rPr>
              <a:t>sukupuolisegregaatio</a:t>
            </a:r>
            <a:r>
              <a:rPr lang="en-US" b="1" i="0" u="none" strike="noStrike">
                <a:solidFill>
                  <a:srgbClr val="526F65"/>
                </a:solidFill>
                <a:effectLst/>
                <a:latin typeface="Montserrat" panose="00000500000000000000" pitchFamily="2" charset="0"/>
              </a:rPr>
              <a:t> </a:t>
            </a:r>
            <a:r>
              <a:rPr lang="en-US" b="1" i="0" u="none" strike="noStrike" err="1">
                <a:solidFill>
                  <a:srgbClr val="526F65"/>
                </a:solidFill>
                <a:effectLst/>
                <a:latin typeface="Montserrat" panose="00000500000000000000" pitchFamily="2" charset="0"/>
              </a:rPr>
              <a:t>johtuu</a:t>
            </a:r>
            <a:r>
              <a:rPr lang="en-US" b="1" i="0" u="none" strike="noStrike">
                <a:solidFill>
                  <a:srgbClr val="526F65"/>
                </a:solidFill>
                <a:effectLst/>
                <a:latin typeface="Montserrat" panose="00000500000000000000" pitchFamily="2" charset="0"/>
              </a:rPr>
              <a:t>?</a:t>
            </a:r>
            <a:endParaRPr lang="fi-FI"/>
          </a:p>
        </p:txBody>
      </p:sp>
      <p:sp>
        <p:nvSpPr>
          <p:cNvPr id="4" name="Tekstin paikkamerkki 3">
            <a:extLst>
              <a:ext uri="{FF2B5EF4-FFF2-40B4-BE49-F238E27FC236}">
                <a16:creationId xmlns:a16="http://schemas.microsoft.com/office/drawing/2014/main" id="{4C68BF34-170B-475D-9E9A-30C00F987F52}"/>
              </a:ext>
            </a:extLst>
          </p:cNvPr>
          <p:cNvSpPr>
            <a:spLocks noGrp="1"/>
          </p:cNvSpPr>
          <p:nvPr>
            <p:ph type="body" sz="half" idx="10"/>
          </p:nvPr>
        </p:nvSpPr>
        <p:spPr>
          <a:xfrm>
            <a:off x="598192" y="1788639"/>
            <a:ext cx="10327805" cy="4653574"/>
          </a:xfrm>
        </p:spPr>
        <p:txBody>
          <a:bodyPr vert="horz" lIns="91440" tIns="45720" rIns="91440" bIns="45720" rtlCol="0" anchor="t">
            <a:normAutofit fontScale="62500" lnSpcReduction="20000"/>
          </a:bodyPr>
          <a:lstStyle/>
          <a:p>
            <a:pPr algn="l" rtl="0" fontAlgn="base"/>
            <a:r>
              <a:rPr lang="en-US" sz="2800" b="1" i="0" u="none" strike="noStrike" err="1">
                <a:solidFill>
                  <a:srgbClr val="4B4B4B"/>
                </a:solidFill>
                <a:effectLst/>
                <a:latin typeface="Montserrat" panose="00000500000000000000" pitchFamily="2" charset="0"/>
              </a:rPr>
              <a:t>Sosialisaatio</a:t>
            </a:r>
            <a:r>
              <a:rPr lang="en-US" sz="2800" b="1" i="0" u="none" strike="noStrike">
                <a:solidFill>
                  <a:srgbClr val="4B4B4B"/>
                </a:solidFill>
                <a:effectLst/>
                <a:latin typeface="Montserrat" panose="00000500000000000000" pitchFamily="2" charset="0"/>
              </a:rPr>
              <a:t> </a:t>
            </a:r>
            <a:r>
              <a:rPr lang="en-US" sz="2800" b="1" i="0" u="none" strike="noStrike" err="1">
                <a:solidFill>
                  <a:srgbClr val="4B4B4B"/>
                </a:solidFill>
                <a:effectLst/>
                <a:latin typeface="Montserrat" panose="00000500000000000000" pitchFamily="2" charset="0"/>
              </a:rPr>
              <a:t>sukupuoleen</a:t>
            </a:r>
            <a:r>
              <a:rPr lang="en-US" sz="2800" b="1" i="0" u="none" strike="noStrike">
                <a:solidFill>
                  <a:srgbClr val="4B4B4B"/>
                </a:solidFill>
                <a:effectLst/>
                <a:latin typeface="Montserrat" panose="00000500000000000000" pitchFamily="2" charset="0"/>
              </a:rPr>
              <a:t> (gender)​</a:t>
            </a:r>
            <a:r>
              <a:rPr lang="en-US" sz="2800" b="0" i="0" u="none" strike="noStrike">
                <a:solidFill>
                  <a:srgbClr val="4B4B4B"/>
                </a:solidFill>
                <a:effectLst/>
                <a:latin typeface="Montserrat" panose="00000500000000000000" pitchFamily="2" charset="0"/>
              </a:rPr>
              <a:t>​</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err="1">
                <a:solidFill>
                  <a:srgbClr val="4B4B4B"/>
                </a:solidFill>
                <a:effectLst/>
                <a:latin typeface="Montserrat" panose="00000500000000000000" pitchFamily="2" charset="0"/>
              </a:rPr>
              <a:t>sukupuoliroolit</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normit</a:t>
            </a:r>
            <a:r>
              <a:rPr lang="en-US" sz="2800" b="0" i="0" u="none" strike="noStrike">
                <a:solidFill>
                  <a:srgbClr val="4B4B4B"/>
                </a:solidFill>
                <a:effectLst/>
                <a:latin typeface="Montserrat" panose="00000500000000000000" pitchFamily="2" charset="0"/>
              </a:rPr>
              <a:t> ja -</a:t>
            </a:r>
            <a:r>
              <a:rPr lang="en-US" sz="2800" b="0" i="0" u="none" strike="noStrike" err="1">
                <a:solidFill>
                  <a:srgbClr val="4B4B4B"/>
                </a:solidFill>
                <a:effectLst/>
                <a:latin typeface="Montserrat" panose="00000500000000000000" pitchFamily="2" charset="0"/>
              </a:rPr>
              <a:t>stereotypiat</a:t>
            </a:r>
            <a:r>
              <a:rPr lang="en-US" sz="2800" b="0" i="0" u="none" strike="noStrike">
                <a:solidFill>
                  <a:srgbClr val="4B4B4B"/>
                </a:solidFill>
                <a:effectLst/>
                <a:latin typeface="Montserrat" panose="00000500000000000000" pitchFamily="2" charset="0"/>
              </a:rPr>
              <a:t>​​</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algn="l" rtl="0" fontAlgn="base"/>
            <a:r>
              <a:rPr lang="en-US" sz="2800" b="1" i="0" u="none" strike="noStrike" err="1">
                <a:solidFill>
                  <a:srgbClr val="4B4B4B"/>
                </a:solidFill>
                <a:effectLst/>
                <a:latin typeface="Montserrat" panose="00000500000000000000" pitchFamily="2" charset="0"/>
              </a:rPr>
              <a:t>Koulutukseen</a:t>
            </a:r>
            <a:r>
              <a:rPr lang="en-US" sz="2800" b="1" i="0" u="none" strike="noStrike">
                <a:solidFill>
                  <a:srgbClr val="4B4B4B"/>
                </a:solidFill>
                <a:effectLst/>
                <a:latin typeface="Montserrat" panose="00000500000000000000" pitchFamily="2" charset="0"/>
              </a:rPr>
              <a:t> ja </a:t>
            </a:r>
            <a:r>
              <a:rPr lang="en-US" sz="2800" b="1" i="0" u="none" strike="noStrike" err="1">
                <a:solidFill>
                  <a:srgbClr val="4B4B4B"/>
                </a:solidFill>
                <a:effectLst/>
                <a:latin typeface="Montserrat" panose="00000500000000000000" pitchFamily="2" charset="0"/>
              </a:rPr>
              <a:t>uraan</a:t>
            </a:r>
            <a:r>
              <a:rPr lang="en-US" sz="2800" b="1" i="0" u="none" strike="noStrike">
                <a:solidFill>
                  <a:srgbClr val="4B4B4B"/>
                </a:solidFill>
                <a:effectLst/>
                <a:latin typeface="Montserrat" panose="00000500000000000000" pitchFamily="2" charset="0"/>
              </a:rPr>
              <a:t> </a:t>
            </a:r>
            <a:r>
              <a:rPr lang="en-US" sz="2800" b="1" i="0" u="none" strike="noStrike" err="1">
                <a:solidFill>
                  <a:srgbClr val="4B4B4B"/>
                </a:solidFill>
                <a:effectLst/>
                <a:latin typeface="Montserrat" panose="00000500000000000000" pitchFamily="2" charset="0"/>
              </a:rPr>
              <a:t>liittyvät</a:t>
            </a:r>
            <a:r>
              <a:rPr lang="en-US" sz="2800" b="1" i="0" u="none" strike="noStrike">
                <a:solidFill>
                  <a:srgbClr val="4B4B4B"/>
                </a:solidFill>
                <a:effectLst/>
                <a:latin typeface="Montserrat" panose="00000500000000000000" pitchFamily="2" charset="0"/>
              </a:rPr>
              <a:t> </a:t>
            </a:r>
            <a:r>
              <a:rPr lang="en-US" sz="2800" b="1" i="0" u="none" strike="noStrike" err="1">
                <a:solidFill>
                  <a:srgbClr val="4B4B4B"/>
                </a:solidFill>
                <a:effectLst/>
                <a:latin typeface="Montserrat" panose="00000500000000000000" pitchFamily="2" charset="0"/>
              </a:rPr>
              <a:t>tekijät</a:t>
            </a:r>
            <a:r>
              <a:rPr lang="en-US" sz="2800" b="1" i="0" u="none" strike="noStrike">
                <a:solidFill>
                  <a:srgbClr val="4B4B4B"/>
                </a:solidFill>
                <a:effectLst/>
                <a:latin typeface="Montserrat" panose="00000500000000000000" pitchFamily="2" charset="0"/>
              </a:rPr>
              <a:t>​</a:t>
            </a:r>
            <a:r>
              <a:rPr lang="en-US" sz="2800" b="0" i="0" u="none" strike="noStrike">
                <a:solidFill>
                  <a:srgbClr val="4B4B4B"/>
                </a:solidFill>
                <a:effectLst/>
                <a:latin typeface="Montserrat" panose="00000500000000000000" pitchFamily="2" charset="0"/>
              </a:rPr>
              <a:t>​</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err="1">
                <a:solidFill>
                  <a:srgbClr val="4B4B4B"/>
                </a:solidFill>
                <a:effectLst/>
                <a:latin typeface="Montserrat" panose="00000500000000000000" pitchFamily="2" charset="0"/>
              </a:rPr>
              <a:t>eri</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alojen</a:t>
            </a:r>
            <a:r>
              <a:rPr lang="en-US" sz="2800" b="0" i="0" u="none" strike="noStrike">
                <a:solidFill>
                  <a:srgbClr val="4B4B4B"/>
                </a:solidFill>
                <a:effectLst/>
                <a:latin typeface="Montserrat" panose="00000500000000000000" pitchFamily="2" charset="0"/>
              </a:rPr>
              <a:t> veto- ja </a:t>
            </a:r>
            <a:r>
              <a:rPr lang="en-US" sz="2800" b="0" i="0" u="none" strike="noStrike" err="1">
                <a:solidFill>
                  <a:srgbClr val="4B4B4B"/>
                </a:solidFill>
                <a:effectLst/>
                <a:latin typeface="Montserrat" panose="00000500000000000000" pitchFamily="2" charset="0"/>
              </a:rPr>
              <a:t>työntötekijät</a:t>
            </a:r>
            <a:r>
              <a:rPr lang="en-US" sz="2800" b="0" i="0" u="none" strike="noStrike">
                <a:solidFill>
                  <a:srgbClr val="4B4B4B"/>
                </a:solidFill>
                <a:effectLst/>
                <a:latin typeface="Montserrat" panose="00000500000000000000" pitchFamily="2" charset="0"/>
              </a:rPr>
              <a:t>​</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err="1">
                <a:solidFill>
                  <a:srgbClr val="4B4B4B"/>
                </a:solidFill>
                <a:effectLst/>
                <a:latin typeface="Montserrat" panose="00000500000000000000" pitchFamily="2" charset="0"/>
              </a:rPr>
              <a:t>samankaltaisuus</a:t>
            </a:r>
            <a:r>
              <a:rPr lang="en-US" sz="2800" b="0" i="0" u="none" strike="noStrike">
                <a:solidFill>
                  <a:srgbClr val="4B4B4B"/>
                </a:solidFill>
                <a:effectLst/>
                <a:latin typeface="Montserrat" panose="00000500000000000000" pitchFamily="2" charset="0"/>
              </a:rPr>
              <a:t> ja </a:t>
            </a:r>
            <a:r>
              <a:rPr lang="en-US" sz="2800" b="0" i="0" u="none" strike="noStrike" err="1">
                <a:solidFill>
                  <a:srgbClr val="4B4B4B"/>
                </a:solidFill>
                <a:effectLst/>
                <a:latin typeface="Montserrat" panose="00000500000000000000" pitchFamily="2" charset="0"/>
              </a:rPr>
              <a:t>tunne</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joukkoon</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kuulumisesta</a:t>
            </a:r>
            <a:r>
              <a:rPr lang="en-US" sz="2800" b="0" i="0" u="none" strike="noStrike">
                <a:solidFill>
                  <a:srgbClr val="4B4B4B"/>
                </a:solidFill>
                <a:effectLst/>
                <a:latin typeface="Montserrat" panose="00000500000000000000" pitchFamily="2" charset="0"/>
              </a:rPr>
              <a:t> </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err="1">
                <a:solidFill>
                  <a:srgbClr val="4B4B4B"/>
                </a:solidFill>
                <a:effectLst/>
                <a:latin typeface="Montserrat" panose="00000500000000000000" pitchFamily="2" charset="0"/>
              </a:rPr>
              <a:t>opintomenestys</a:t>
            </a:r>
            <a:r>
              <a:rPr lang="en-US" sz="2800" b="0" i="0" u="none" strike="noStrike">
                <a:solidFill>
                  <a:srgbClr val="4B4B4B"/>
                </a:solidFill>
                <a:effectLst/>
                <a:latin typeface="Montserrat" panose="00000500000000000000" pitchFamily="2" charset="0"/>
              </a:rPr>
              <a:t> ja </a:t>
            </a:r>
            <a:r>
              <a:rPr lang="en-US" sz="2800" b="0" i="0" u="none" strike="noStrike" err="1">
                <a:solidFill>
                  <a:srgbClr val="4B4B4B"/>
                </a:solidFill>
                <a:effectLst/>
                <a:latin typeface="Montserrat" panose="00000500000000000000" pitchFamily="2" charset="0"/>
              </a:rPr>
              <a:t>oppiainevalinnat</a:t>
            </a:r>
            <a:r>
              <a:rPr lang="en-US" sz="2800" b="0" i="0" u="none" strike="noStrike">
                <a:solidFill>
                  <a:srgbClr val="4B4B4B"/>
                </a:solidFill>
                <a:effectLst/>
                <a:latin typeface="Montserrat" panose="00000500000000000000" pitchFamily="2" charset="0"/>
              </a:rPr>
              <a:t>​​</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err="1">
                <a:solidFill>
                  <a:srgbClr val="4B4B4B"/>
                </a:solidFill>
                <a:effectLst/>
                <a:latin typeface="Montserrat" panose="00000500000000000000" pitchFamily="2" charset="0"/>
              </a:rPr>
              <a:t>roolimallit</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esimerkit</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vertaiset</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tuki</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ohjaus</a:t>
            </a:r>
            <a:r>
              <a:rPr lang="en-US" sz="2800" b="0" i="0" u="none" strike="noStrike">
                <a:solidFill>
                  <a:srgbClr val="4B4B4B"/>
                </a:solidFill>
                <a:effectLst/>
                <a:latin typeface="Montserrat" panose="00000500000000000000" pitchFamily="2" charset="0"/>
              </a:rPr>
              <a:t>​​</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err="1">
                <a:solidFill>
                  <a:srgbClr val="4B4B4B"/>
                </a:solidFill>
                <a:effectLst/>
                <a:latin typeface="Montserrat" panose="00000500000000000000" pitchFamily="2" charset="0"/>
              </a:rPr>
              <a:t>tieto</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kokemukset</a:t>
            </a:r>
            <a:r>
              <a:rPr lang="en-US" sz="2800" b="0" i="0" u="none" strike="noStrike">
                <a:solidFill>
                  <a:srgbClr val="4B4B4B"/>
                </a:solidFill>
                <a:effectLst/>
                <a:latin typeface="Montserrat" panose="00000500000000000000" pitchFamily="2" charset="0"/>
              </a:rPr>
              <a:t> ja </a:t>
            </a:r>
            <a:r>
              <a:rPr lang="en-US" sz="2800" b="0" i="0" u="none" strike="noStrike" err="1">
                <a:solidFill>
                  <a:srgbClr val="4B4B4B"/>
                </a:solidFill>
                <a:effectLst/>
                <a:latin typeface="Montserrat" panose="00000500000000000000" pitchFamily="2" charset="0"/>
              </a:rPr>
              <a:t>mielikuvat</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aloista</a:t>
            </a:r>
            <a:r>
              <a:rPr lang="en-US" sz="2800" b="0" i="0" u="none" strike="noStrike">
                <a:solidFill>
                  <a:srgbClr val="4B4B4B"/>
                </a:solidFill>
                <a:effectLst/>
                <a:latin typeface="Montserrat" panose="00000500000000000000" pitchFamily="2" charset="0"/>
              </a:rPr>
              <a:t> </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err="1">
                <a:solidFill>
                  <a:srgbClr val="4B4B4B"/>
                </a:solidFill>
                <a:effectLst/>
                <a:latin typeface="Montserrat" panose="00000500000000000000" pitchFamily="2" charset="0"/>
              </a:rPr>
              <a:t>hyötyuskomukset</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minäpystyvyys</a:t>
            </a:r>
            <a:r>
              <a:rPr lang="en-US" sz="2800" b="0" i="0" u="none" strike="noStrike">
                <a:solidFill>
                  <a:srgbClr val="4B4B4B"/>
                </a:solidFill>
                <a:effectLst/>
                <a:latin typeface="Montserrat" panose="00000500000000000000" pitchFamily="2" charset="0"/>
              </a:rPr>
              <a:t>​​</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err="1">
                <a:solidFill>
                  <a:srgbClr val="4B4B4B"/>
                </a:solidFill>
                <a:effectLst/>
                <a:latin typeface="Montserrat" panose="00000500000000000000" pitchFamily="2" charset="0"/>
              </a:rPr>
              <a:t>työn</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merkityksellisyys</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itselle</a:t>
            </a:r>
            <a:r>
              <a:rPr lang="en-US" sz="2800" b="0" i="0" u="none" strike="noStrike">
                <a:solidFill>
                  <a:srgbClr val="4B4B4B"/>
                </a:solidFill>
                <a:effectLst/>
                <a:latin typeface="Montserrat" panose="00000500000000000000" pitchFamily="2" charset="0"/>
              </a:rPr>
              <a:t>​​</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algn="l" rtl="0" fontAlgn="base"/>
            <a:r>
              <a:rPr lang="en-US" sz="2800" b="1" i="0" u="none" strike="noStrike" err="1">
                <a:solidFill>
                  <a:srgbClr val="4B4B4B"/>
                </a:solidFill>
                <a:effectLst/>
                <a:latin typeface="Montserrat" panose="00000500000000000000" pitchFamily="2" charset="0"/>
              </a:rPr>
              <a:t>Työelämä</a:t>
            </a:r>
            <a:r>
              <a:rPr lang="en-US" sz="2800" b="0" i="0" u="none" strike="noStrike">
                <a:solidFill>
                  <a:srgbClr val="4B4B4B"/>
                </a:solidFill>
                <a:effectLst/>
                <a:latin typeface="Montserrat" panose="00000500000000000000" pitchFamily="2" charset="0"/>
              </a:rPr>
              <a:t>​</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err="1">
                <a:solidFill>
                  <a:srgbClr val="4B4B4B"/>
                </a:solidFill>
                <a:effectLst/>
                <a:latin typeface="Montserrat" panose="00000500000000000000" pitchFamily="2" charset="0"/>
              </a:rPr>
              <a:t>tasa-arvo</a:t>
            </a:r>
            <a:r>
              <a:rPr lang="en-US" sz="2800" b="0" i="0" u="none" strike="noStrike">
                <a:solidFill>
                  <a:srgbClr val="4B4B4B"/>
                </a:solidFill>
                <a:effectLst/>
                <a:latin typeface="Montserrat" panose="00000500000000000000" pitchFamily="2" charset="0"/>
              </a:rPr>
              <a:t> ja </a:t>
            </a:r>
            <a:r>
              <a:rPr lang="en-US" sz="2800" b="0" i="0" u="none" strike="noStrike" err="1">
                <a:solidFill>
                  <a:srgbClr val="4B4B4B"/>
                </a:solidFill>
                <a:effectLst/>
                <a:latin typeface="Montserrat" panose="00000500000000000000" pitchFamily="2" charset="0"/>
              </a:rPr>
              <a:t>asenteet</a:t>
            </a:r>
            <a:r>
              <a:rPr lang="en-US" sz="2800" b="0" i="0" u="none" strike="noStrike">
                <a:solidFill>
                  <a:srgbClr val="4B4B4B"/>
                </a:solidFill>
                <a:effectLst/>
                <a:latin typeface="Montserrat" panose="00000500000000000000" pitchFamily="2" charset="0"/>
              </a:rPr>
              <a:t>​</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err="1">
                <a:solidFill>
                  <a:srgbClr val="4B4B4B"/>
                </a:solidFill>
                <a:effectLst/>
                <a:latin typeface="Montserrat" panose="00000500000000000000" pitchFamily="2" charset="0"/>
              </a:rPr>
              <a:t>työn</a:t>
            </a:r>
            <a:r>
              <a:rPr lang="en-US" sz="2800" b="0" i="0" u="none" strike="noStrike">
                <a:solidFill>
                  <a:srgbClr val="4B4B4B"/>
                </a:solidFill>
                <a:effectLst/>
                <a:latin typeface="Montserrat" panose="00000500000000000000" pitchFamily="2" charset="0"/>
              </a:rPr>
              <a:t> </a:t>
            </a:r>
            <a:r>
              <a:rPr lang="en-US" sz="2800" b="0" i="0" u="none" strike="noStrike" err="1">
                <a:solidFill>
                  <a:srgbClr val="4B4B4B"/>
                </a:solidFill>
                <a:effectLst/>
                <a:latin typeface="Montserrat" panose="00000500000000000000" pitchFamily="2" charset="0"/>
              </a:rPr>
              <a:t>muutos</a:t>
            </a:r>
            <a:r>
              <a:rPr lang="en-US" sz="2800" b="0" i="0">
                <a:solidFill>
                  <a:srgbClr val="000000"/>
                </a:solidFill>
                <a:effectLst/>
                <a:latin typeface="Montserrat" panose="00000500000000000000" pitchFamily="2" charset="0"/>
              </a:rPr>
              <a:t>​</a:t>
            </a:r>
            <a:endParaRPr lang="en-US" sz="2800" b="0" i="0">
              <a:solidFill>
                <a:srgbClr val="000000"/>
              </a:solidFill>
              <a:effectLst/>
              <a:latin typeface="Arial" panose="020B0604020202020204" pitchFamily="34" charset="0"/>
            </a:endParaRPr>
          </a:p>
          <a:p>
            <a:pPr algn="l" rtl="0" fontAlgn="base"/>
            <a:r>
              <a:rPr lang="fi-FI" sz="2800" b="0" i="0">
                <a:solidFill>
                  <a:srgbClr val="000000"/>
                </a:solidFill>
                <a:effectLst/>
                <a:latin typeface="Montserrat" panose="00000500000000000000" pitchFamily="2" charset="0"/>
              </a:rPr>
              <a:t>​</a:t>
            </a:r>
            <a:endParaRPr lang="fi-FI" sz="2800" b="0" i="0">
              <a:solidFill>
                <a:srgbClr val="000000"/>
              </a:solidFill>
              <a:effectLst/>
              <a:latin typeface="Arial" panose="020B0604020202020204" pitchFamily="34" charset="0"/>
            </a:endParaRPr>
          </a:p>
          <a:p>
            <a:endParaRPr lang="fi-FI"/>
          </a:p>
        </p:txBody>
      </p:sp>
    </p:spTree>
    <p:extLst>
      <p:ext uri="{BB962C8B-B14F-4D97-AF65-F5344CB8AC3E}">
        <p14:creationId xmlns:p14="http://schemas.microsoft.com/office/powerpoint/2010/main" val="418638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3251B4-95A9-49E7-8046-8D1B48CC8381}"/>
              </a:ext>
            </a:extLst>
          </p:cNvPr>
          <p:cNvSpPr>
            <a:spLocks noGrp="1"/>
          </p:cNvSpPr>
          <p:nvPr>
            <p:ph type="title"/>
          </p:nvPr>
        </p:nvSpPr>
        <p:spPr/>
        <p:txBody>
          <a:bodyPr/>
          <a:lstStyle/>
          <a:p>
            <a:r>
              <a:rPr lang="en-US"/>
              <a:t>Onko </a:t>
            </a:r>
            <a:r>
              <a:rPr lang="en-US" err="1"/>
              <a:t>koulutuksen</a:t>
            </a:r>
            <a:r>
              <a:rPr lang="en-US"/>
              <a:t> ja </a:t>
            </a:r>
            <a:r>
              <a:rPr lang="en-US" err="1"/>
              <a:t>työelämän</a:t>
            </a:r>
            <a:r>
              <a:rPr lang="en-US"/>
              <a:t> </a:t>
            </a:r>
            <a:r>
              <a:rPr lang="en-US" err="1"/>
              <a:t>segregaatio</a:t>
            </a:r>
            <a:r>
              <a:rPr lang="en-US"/>
              <a:t> </a:t>
            </a:r>
            <a:r>
              <a:rPr lang="en-US" err="1"/>
              <a:t>ongelma</a:t>
            </a:r>
            <a:r>
              <a:rPr lang="en-US"/>
              <a:t>? </a:t>
            </a:r>
            <a:endParaRPr lang="fi-FI"/>
          </a:p>
        </p:txBody>
      </p:sp>
      <p:sp>
        <p:nvSpPr>
          <p:cNvPr id="4" name="Tekstin paikkamerkki 3">
            <a:extLst>
              <a:ext uri="{FF2B5EF4-FFF2-40B4-BE49-F238E27FC236}">
                <a16:creationId xmlns:a16="http://schemas.microsoft.com/office/drawing/2014/main" id="{00C13B25-9BC3-4A6A-91BD-C2DC22C2B164}"/>
              </a:ext>
            </a:extLst>
          </p:cNvPr>
          <p:cNvSpPr>
            <a:spLocks noGrp="1"/>
          </p:cNvSpPr>
          <p:nvPr>
            <p:ph type="body" sz="half" idx="10"/>
          </p:nvPr>
        </p:nvSpPr>
        <p:spPr>
          <a:xfrm>
            <a:off x="598192" y="1788639"/>
            <a:ext cx="10863366" cy="4498733"/>
          </a:xfrm>
        </p:spPr>
        <p:txBody>
          <a:bodyPr>
            <a:normAutofit/>
          </a:bodyPr>
          <a:lstStyle/>
          <a:p>
            <a:pPr marL="285750" indent="-285750">
              <a:buFont typeface="Arial" panose="020B0604020202020204" pitchFamily="34" charset="0"/>
              <a:buChar char="•"/>
            </a:pPr>
            <a:r>
              <a:rPr lang="en-US" sz="2000" err="1"/>
              <a:t>Kaventaa</a:t>
            </a:r>
            <a:r>
              <a:rPr lang="en-US" sz="2000"/>
              <a:t> </a:t>
            </a:r>
            <a:r>
              <a:rPr lang="en-US" sz="2000" err="1"/>
              <a:t>yksilöiden</a:t>
            </a:r>
            <a:r>
              <a:rPr lang="en-US" sz="2000"/>
              <a:t> </a:t>
            </a:r>
            <a:r>
              <a:rPr lang="en-US" sz="2000" err="1"/>
              <a:t>valintamahdollisuuksia</a:t>
            </a:r>
            <a:endParaRPr lang="en-US" sz="2000"/>
          </a:p>
          <a:p>
            <a:pPr marL="285750" indent="-285750">
              <a:buFont typeface="Arial" panose="020B0604020202020204" pitchFamily="34" charset="0"/>
              <a:buChar char="•"/>
            </a:pPr>
            <a:r>
              <a:rPr lang="en-US" sz="2000" err="1"/>
              <a:t>Ylläpitää</a:t>
            </a:r>
            <a:r>
              <a:rPr lang="en-US" sz="2000"/>
              <a:t> ja </a:t>
            </a:r>
            <a:r>
              <a:rPr lang="en-US" sz="2000" err="1"/>
              <a:t>vahvistaa</a:t>
            </a:r>
            <a:r>
              <a:rPr lang="en-US" sz="2000"/>
              <a:t> </a:t>
            </a:r>
            <a:r>
              <a:rPr lang="en-US" sz="2000" err="1"/>
              <a:t>stereotypioita</a:t>
            </a:r>
            <a:endParaRPr lang="en-US" sz="2000"/>
          </a:p>
          <a:p>
            <a:pPr marL="285750" indent="-285750">
              <a:buFont typeface="Arial" panose="020B0604020202020204" pitchFamily="34" charset="0"/>
              <a:buChar char="•"/>
            </a:pPr>
            <a:r>
              <a:rPr lang="en-US" sz="2000" err="1"/>
              <a:t>Sektorittainen</a:t>
            </a:r>
            <a:r>
              <a:rPr lang="en-US" sz="2000"/>
              <a:t> </a:t>
            </a:r>
            <a:r>
              <a:rPr lang="en-US" sz="2000" err="1"/>
              <a:t>eriytyminen</a:t>
            </a:r>
            <a:r>
              <a:rPr lang="en-US" sz="2000"/>
              <a:t> </a:t>
            </a:r>
            <a:r>
              <a:rPr lang="en-US" sz="2000" err="1"/>
              <a:t>työmarkkinoilla</a:t>
            </a:r>
            <a:r>
              <a:rPr lang="en-US" sz="2000"/>
              <a:t> </a:t>
            </a:r>
          </a:p>
          <a:p>
            <a:pPr marL="285750" indent="-285750">
              <a:buFont typeface="Arial" panose="020B0604020202020204" pitchFamily="34" charset="0"/>
              <a:buChar char="•"/>
            </a:pPr>
            <a:r>
              <a:rPr lang="en-US" sz="2000" err="1"/>
              <a:t>Sukupuolten</a:t>
            </a:r>
            <a:r>
              <a:rPr lang="en-US" sz="2000"/>
              <a:t> </a:t>
            </a:r>
            <a:r>
              <a:rPr lang="en-US" sz="2000" err="1"/>
              <a:t>palkkaero</a:t>
            </a:r>
            <a:endParaRPr lang="en-US" sz="2000"/>
          </a:p>
          <a:p>
            <a:pPr marL="285750" indent="-285750">
              <a:buFont typeface="Arial" panose="020B0604020202020204" pitchFamily="34" charset="0"/>
              <a:buChar char="•"/>
            </a:pPr>
            <a:r>
              <a:rPr lang="en-US" sz="2000" err="1"/>
              <a:t>Joustamattomampi</a:t>
            </a:r>
            <a:r>
              <a:rPr lang="en-US" sz="2000"/>
              <a:t> </a:t>
            </a:r>
            <a:r>
              <a:rPr lang="en-US" sz="2000" err="1"/>
              <a:t>työelämä</a:t>
            </a:r>
            <a:endParaRPr lang="en-US" sz="2000"/>
          </a:p>
          <a:p>
            <a:pPr marL="285750" indent="-285750">
              <a:buFont typeface="Arial" panose="020B0604020202020204" pitchFamily="34" charset="0"/>
              <a:buChar char="•"/>
            </a:pPr>
            <a:r>
              <a:rPr lang="en-US" sz="2000" err="1"/>
              <a:t>Moninaisuus</a:t>
            </a:r>
            <a:r>
              <a:rPr lang="en-US" sz="2000"/>
              <a:t> </a:t>
            </a:r>
            <a:r>
              <a:rPr lang="en-US" sz="2000" err="1"/>
              <a:t>kilpailuetu</a:t>
            </a:r>
            <a:r>
              <a:rPr lang="en-US" sz="2000"/>
              <a:t>: </a:t>
            </a:r>
            <a:r>
              <a:rPr lang="en-US" sz="2000" err="1"/>
              <a:t>voi</a:t>
            </a:r>
            <a:r>
              <a:rPr lang="en-US" sz="2000"/>
              <a:t> </a:t>
            </a:r>
            <a:r>
              <a:rPr lang="en-US" sz="2000" err="1"/>
              <a:t>heikentää</a:t>
            </a:r>
            <a:r>
              <a:rPr lang="en-US" sz="2000"/>
              <a:t> </a:t>
            </a:r>
            <a:r>
              <a:rPr lang="en-US" sz="2000" err="1"/>
              <a:t>asiakkaiden</a:t>
            </a:r>
            <a:r>
              <a:rPr lang="en-US" sz="2000"/>
              <a:t> </a:t>
            </a:r>
            <a:r>
              <a:rPr lang="en-US" sz="2000" err="1"/>
              <a:t>tarpeisiin</a:t>
            </a:r>
            <a:r>
              <a:rPr lang="en-US" sz="2000"/>
              <a:t> </a:t>
            </a:r>
            <a:r>
              <a:rPr lang="en-US" sz="2000" err="1"/>
              <a:t>vastaamista</a:t>
            </a:r>
            <a:endParaRPr lang="en-US" sz="2000"/>
          </a:p>
          <a:p>
            <a:pPr marL="285750" indent="-285750">
              <a:buFont typeface="Arial" panose="020B0604020202020204" pitchFamily="34" charset="0"/>
              <a:buChar char="•"/>
            </a:pPr>
            <a:r>
              <a:rPr lang="en-US" sz="2000" err="1"/>
              <a:t>Tuotteiden</a:t>
            </a:r>
            <a:r>
              <a:rPr lang="en-US" sz="2000"/>
              <a:t>/</a:t>
            </a:r>
            <a:r>
              <a:rPr lang="en-US" sz="2000" err="1"/>
              <a:t>palvelujen</a:t>
            </a:r>
            <a:r>
              <a:rPr lang="en-US" sz="2000"/>
              <a:t> </a:t>
            </a:r>
            <a:r>
              <a:rPr lang="en-US" sz="2000" err="1"/>
              <a:t>sopivuus</a:t>
            </a:r>
            <a:r>
              <a:rPr lang="en-US" sz="2000"/>
              <a:t>/</a:t>
            </a:r>
            <a:r>
              <a:rPr lang="en-US" sz="2000" err="1"/>
              <a:t>turvallisuus</a:t>
            </a:r>
            <a:r>
              <a:rPr lang="en-US" sz="2000"/>
              <a:t> </a:t>
            </a:r>
            <a:r>
              <a:rPr lang="en-US" sz="2000" err="1"/>
              <a:t>sukupuolelle</a:t>
            </a:r>
            <a:endParaRPr lang="en-US" sz="2000"/>
          </a:p>
          <a:p>
            <a:pPr marL="285750" indent="-285750">
              <a:buFont typeface="Arial" panose="020B0604020202020204" pitchFamily="34" charset="0"/>
              <a:buChar char="•"/>
            </a:pPr>
            <a:r>
              <a:rPr lang="en-US" sz="2000" err="1"/>
              <a:t>Työvoimapula</a:t>
            </a:r>
            <a:endParaRPr lang="en-US" sz="2000"/>
          </a:p>
          <a:p>
            <a:pPr marL="285750" indent="-285750">
              <a:buFont typeface="Arial" panose="020B0604020202020204" pitchFamily="34" charset="0"/>
              <a:buChar char="•"/>
            </a:pPr>
            <a:r>
              <a:rPr lang="en-US" sz="2000" err="1"/>
              <a:t>Työttömyys</a:t>
            </a:r>
            <a:endParaRPr lang="en-US" sz="2000"/>
          </a:p>
          <a:p>
            <a:pPr marL="285750" indent="-285750">
              <a:buFont typeface="Arial" panose="020B0604020202020204" pitchFamily="34" charset="0"/>
              <a:buChar char="•"/>
            </a:pPr>
            <a:r>
              <a:rPr lang="en-US" sz="2000" err="1"/>
              <a:t>Alueellinen</a:t>
            </a:r>
            <a:r>
              <a:rPr lang="en-US" sz="2000"/>
              <a:t> </a:t>
            </a:r>
            <a:r>
              <a:rPr lang="en-US" sz="2000" err="1"/>
              <a:t>kehitys</a:t>
            </a:r>
            <a:endParaRPr lang="fi-FI" sz="2000"/>
          </a:p>
          <a:p>
            <a:endParaRPr lang="fi-FI"/>
          </a:p>
        </p:txBody>
      </p:sp>
    </p:spTree>
    <p:extLst>
      <p:ext uri="{BB962C8B-B14F-4D97-AF65-F5344CB8AC3E}">
        <p14:creationId xmlns:p14="http://schemas.microsoft.com/office/powerpoint/2010/main" val="356700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3251B4-95A9-49E7-8046-8D1B48CC8381}"/>
              </a:ext>
            </a:extLst>
          </p:cNvPr>
          <p:cNvSpPr>
            <a:spLocks noGrp="1"/>
          </p:cNvSpPr>
          <p:nvPr>
            <p:ph type="title"/>
          </p:nvPr>
        </p:nvSpPr>
        <p:spPr>
          <a:xfrm>
            <a:off x="598192" y="463076"/>
            <a:ext cx="8648550" cy="1325563"/>
          </a:xfrm>
        </p:spPr>
        <p:txBody>
          <a:bodyPr/>
          <a:lstStyle/>
          <a:p>
            <a:r>
              <a:rPr lang="en-US" b="1" i="0" u="none" strike="noStrike" err="1">
                <a:solidFill>
                  <a:srgbClr val="526F65"/>
                </a:solidFill>
                <a:effectLst/>
                <a:latin typeface="Montserrat" panose="00000500000000000000" pitchFamily="2" charset="0"/>
              </a:rPr>
              <a:t>Miksi</a:t>
            </a:r>
            <a:r>
              <a:rPr lang="en-US" b="1" i="0" u="none" strike="noStrike">
                <a:solidFill>
                  <a:srgbClr val="526F65"/>
                </a:solidFill>
                <a:effectLst/>
                <a:latin typeface="Montserrat" panose="00000500000000000000" pitchFamily="2" charset="0"/>
              </a:rPr>
              <a:t> </a:t>
            </a:r>
            <a:r>
              <a:rPr lang="en-US" b="1" i="0" u="none" strike="noStrike" err="1">
                <a:solidFill>
                  <a:srgbClr val="526F65"/>
                </a:solidFill>
                <a:effectLst/>
                <a:latin typeface="Montserrat" panose="00000500000000000000" pitchFamily="2" charset="0"/>
              </a:rPr>
              <a:t>sukupuolitietoinen</a:t>
            </a:r>
            <a:r>
              <a:rPr lang="en-US" b="1" i="0" u="none" strike="noStrike">
                <a:solidFill>
                  <a:srgbClr val="526F65"/>
                </a:solidFill>
                <a:effectLst/>
                <a:latin typeface="Montserrat" panose="00000500000000000000" pitchFamily="2" charset="0"/>
              </a:rPr>
              <a:t> </a:t>
            </a:r>
            <a:r>
              <a:rPr lang="en-US" b="1" i="0" u="none" strike="noStrike" err="1">
                <a:solidFill>
                  <a:srgbClr val="526F65"/>
                </a:solidFill>
                <a:effectLst/>
                <a:latin typeface="Montserrat" panose="00000500000000000000" pitchFamily="2" charset="0"/>
              </a:rPr>
              <a:t>lähestymistapa</a:t>
            </a:r>
            <a:r>
              <a:rPr lang="en-US" b="1" i="0" u="none" strike="noStrike">
                <a:solidFill>
                  <a:srgbClr val="526F65"/>
                </a:solidFill>
                <a:effectLst/>
                <a:latin typeface="Montserrat" panose="00000500000000000000" pitchFamily="2" charset="0"/>
              </a:rPr>
              <a:t>?</a:t>
            </a:r>
            <a:endParaRPr lang="fi-FI"/>
          </a:p>
        </p:txBody>
      </p:sp>
      <p:sp>
        <p:nvSpPr>
          <p:cNvPr id="4" name="Tekstin paikkamerkki 3">
            <a:extLst>
              <a:ext uri="{FF2B5EF4-FFF2-40B4-BE49-F238E27FC236}">
                <a16:creationId xmlns:a16="http://schemas.microsoft.com/office/drawing/2014/main" id="{00C13B25-9BC3-4A6A-91BD-C2DC22C2B164}"/>
              </a:ext>
            </a:extLst>
          </p:cNvPr>
          <p:cNvSpPr>
            <a:spLocks noGrp="1"/>
          </p:cNvSpPr>
          <p:nvPr>
            <p:ph type="body" sz="half" idx="10"/>
          </p:nvPr>
        </p:nvSpPr>
        <p:spPr>
          <a:xfrm>
            <a:off x="598191" y="1788639"/>
            <a:ext cx="10910658" cy="4495537"/>
          </a:xfrm>
        </p:spPr>
        <p:txBody>
          <a:bodyPr>
            <a:normAutofit/>
          </a:bodyPr>
          <a:lstStyle/>
          <a:p>
            <a:pPr marL="457200" indent="-457200" algn="l" rtl="0" fontAlgn="base">
              <a:buFont typeface="Arial" panose="020B0604020202020204" pitchFamily="34" charset="0"/>
              <a:buChar char="•"/>
            </a:pPr>
            <a:r>
              <a:rPr lang="en-US" sz="2000" err="1">
                <a:latin typeface="Montserrat" panose="00000500000000000000" pitchFamily="2" charset="0"/>
              </a:rPr>
              <a:t>s</a:t>
            </a:r>
            <a:r>
              <a:rPr lang="en-US" sz="2000" b="0" i="0" u="none" strike="noStrike" err="1">
                <a:solidFill>
                  <a:srgbClr val="4B4B4B"/>
                </a:solidFill>
                <a:effectLst/>
                <a:latin typeface="Montserrat" panose="00000500000000000000" pitchFamily="2" charset="0"/>
              </a:rPr>
              <a:t>ukupuolineutraalius</a:t>
            </a:r>
            <a:r>
              <a:rPr lang="en-US" sz="2000" b="0" i="0" u="none" strike="noStrike">
                <a:solidFill>
                  <a:srgbClr val="4B4B4B"/>
                </a:solidFill>
                <a:effectLst/>
                <a:latin typeface="Montserrat" panose="00000500000000000000" pitchFamily="2" charset="0"/>
              </a:rPr>
              <a:t> </a:t>
            </a:r>
            <a:r>
              <a:rPr lang="en-US" sz="2000" b="0" i="0" u="none" strike="noStrike" err="1">
                <a:solidFill>
                  <a:srgbClr val="4B4B4B"/>
                </a:solidFill>
                <a:effectLst/>
                <a:latin typeface="Montserrat" panose="00000500000000000000" pitchFamily="2" charset="0"/>
              </a:rPr>
              <a:t>johtaa</a:t>
            </a:r>
            <a:r>
              <a:rPr lang="en-US" sz="2000" b="0" i="0" u="none" strike="noStrike">
                <a:solidFill>
                  <a:srgbClr val="4B4B4B"/>
                </a:solidFill>
                <a:effectLst/>
                <a:latin typeface="Montserrat" panose="00000500000000000000" pitchFamily="2" charset="0"/>
              </a:rPr>
              <a:t> </a:t>
            </a:r>
            <a:r>
              <a:rPr lang="en-US" sz="2000" b="0" i="0" u="none" strike="noStrike" err="1">
                <a:solidFill>
                  <a:srgbClr val="4B4B4B"/>
                </a:solidFill>
                <a:effectLst/>
                <a:latin typeface="Montserrat" panose="00000500000000000000" pitchFamily="2" charset="0"/>
              </a:rPr>
              <a:t>usein</a:t>
            </a:r>
            <a:r>
              <a:rPr lang="en-US" sz="2000" b="0" i="0" u="none" strike="noStrike">
                <a:solidFill>
                  <a:srgbClr val="4B4B4B"/>
                </a:solidFill>
                <a:effectLst/>
                <a:latin typeface="Montserrat" panose="00000500000000000000" pitchFamily="2" charset="0"/>
              </a:rPr>
              <a:t> </a:t>
            </a:r>
            <a:r>
              <a:rPr lang="en-US" sz="2000" b="0" i="0" u="none" strike="noStrike" err="1">
                <a:solidFill>
                  <a:srgbClr val="4B4B4B"/>
                </a:solidFill>
                <a:effectLst/>
                <a:latin typeface="Montserrat" panose="00000500000000000000" pitchFamily="2" charset="0"/>
              </a:rPr>
              <a:t>sukupuolisokeuteen</a:t>
            </a:r>
            <a:r>
              <a:rPr lang="en-US" sz="2000" b="0" i="0" u="none" strike="noStrike">
                <a:solidFill>
                  <a:srgbClr val="4B4B4B"/>
                </a:solidFill>
                <a:effectLst/>
                <a:latin typeface="Montserrat" panose="00000500000000000000" pitchFamily="2" charset="0"/>
              </a:rPr>
              <a:t> </a:t>
            </a:r>
            <a:r>
              <a:rPr lang="en-US" sz="2000" b="0" i="0" u="none" strike="noStrike" err="1">
                <a:solidFill>
                  <a:srgbClr val="4B4B4B"/>
                </a:solidFill>
                <a:effectLst/>
                <a:latin typeface="Montserrat" panose="00000500000000000000" pitchFamily="2" charset="0"/>
              </a:rPr>
              <a:t>eli</a:t>
            </a:r>
            <a:r>
              <a:rPr lang="en-US" sz="2000" b="0" i="0" u="none" strike="noStrike">
                <a:solidFill>
                  <a:srgbClr val="4B4B4B"/>
                </a:solidFill>
                <a:effectLst/>
                <a:latin typeface="Montserrat" panose="00000500000000000000" pitchFamily="2" charset="0"/>
              </a:rPr>
              <a:t> </a:t>
            </a:r>
            <a:r>
              <a:rPr lang="en-US" sz="2000" b="0" i="0" u="none" strike="noStrike" err="1">
                <a:solidFill>
                  <a:srgbClr val="4B4B4B"/>
                </a:solidFill>
                <a:effectLst/>
                <a:latin typeface="Montserrat" panose="00000500000000000000" pitchFamily="2" charset="0"/>
              </a:rPr>
              <a:t>siihen</a:t>
            </a:r>
            <a:r>
              <a:rPr lang="en-US" sz="2000" b="0" i="0" u="none" strike="noStrike">
                <a:solidFill>
                  <a:srgbClr val="4B4B4B"/>
                </a:solidFill>
                <a:effectLst/>
                <a:latin typeface="Montserrat" panose="00000500000000000000" pitchFamily="2" charset="0"/>
              </a:rPr>
              <a:t>, </a:t>
            </a:r>
            <a:r>
              <a:rPr lang="en-US" sz="2000" b="0" i="0" u="none" strike="noStrike" err="1">
                <a:solidFill>
                  <a:srgbClr val="4B4B4B"/>
                </a:solidFill>
                <a:effectLst/>
                <a:latin typeface="Montserrat" panose="00000500000000000000" pitchFamily="2" charset="0"/>
              </a:rPr>
              <a:t>ettei</a:t>
            </a:r>
            <a:r>
              <a:rPr lang="en-US" sz="2000" b="0" i="0" u="none" strike="noStrike">
                <a:solidFill>
                  <a:srgbClr val="4B4B4B"/>
                </a:solidFill>
                <a:effectLst/>
                <a:latin typeface="Montserrat" panose="00000500000000000000" pitchFamily="2" charset="0"/>
              </a:rPr>
              <a:t> </a:t>
            </a:r>
            <a:r>
              <a:rPr lang="en-US" sz="2000" b="0" i="0" u="none" strike="noStrike" err="1">
                <a:solidFill>
                  <a:srgbClr val="4B4B4B"/>
                </a:solidFill>
                <a:effectLst/>
                <a:latin typeface="Montserrat" panose="00000500000000000000" pitchFamily="2" charset="0"/>
              </a:rPr>
              <a:t>sukupuolen</a:t>
            </a:r>
            <a:r>
              <a:rPr lang="en-US" sz="2000" b="0" i="0" u="none" strike="noStrike">
                <a:solidFill>
                  <a:srgbClr val="4B4B4B"/>
                </a:solidFill>
                <a:effectLst/>
                <a:latin typeface="Montserrat" panose="00000500000000000000" pitchFamily="2" charset="0"/>
              </a:rPr>
              <a:t> </a:t>
            </a:r>
            <a:r>
              <a:rPr lang="en-US" sz="2000" b="0" i="0" u="none" strike="noStrike" err="1">
                <a:solidFill>
                  <a:srgbClr val="4B4B4B"/>
                </a:solidFill>
                <a:effectLst/>
                <a:latin typeface="Montserrat" panose="00000500000000000000" pitchFamily="2" charset="0"/>
              </a:rPr>
              <a:t>merkitystä</a:t>
            </a:r>
            <a:r>
              <a:rPr lang="en-US" sz="2000" b="0" i="0" u="none" strike="noStrike">
                <a:solidFill>
                  <a:srgbClr val="4B4B4B"/>
                </a:solidFill>
                <a:effectLst/>
                <a:latin typeface="Montserrat" panose="00000500000000000000" pitchFamily="2" charset="0"/>
              </a:rPr>
              <a:t> ja </a:t>
            </a:r>
            <a:r>
              <a:rPr lang="en-US" sz="2000" b="0" i="0" u="none" strike="noStrike" err="1">
                <a:solidFill>
                  <a:srgbClr val="4B4B4B"/>
                </a:solidFill>
                <a:effectLst/>
                <a:latin typeface="Montserrat" panose="00000500000000000000" pitchFamily="2" charset="0"/>
              </a:rPr>
              <a:t>vaikutuksia</a:t>
            </a:r>
            <a:r>
              <a:rPr lang="en-US" sz="2000" b="0" i="0" u="none" strike="noStrike">
                <a:solidFill>
                  <a:srgbClr val="4B4B4B"/>
                </a:solidFill>
                <a:effectLst/>
                <a:latin typeface="Montserrat" panose="00000500000000000000" pitchFamily="2" charset="0"/>
              </a:rPr>
              <a:t> </a:t>
            </a:r>
            <a:r>
              <a:rPr lang="en-US" sz="2000" b="0" i="0" u="none" strike="noStrike" err="1">
                <a:solidFill>
                  <a:srgbClr val="4B4B4B"/>
                </a:solidFill>
                <a:effectLst/>
                <a:latin typeface="Montserrat" panose="00000500000000000000" pitchFamily="2" charset="0"/>
              </a:rPr>
              <a:t>tunnisteta</a:t>
            </a:r>
            <a:r>
              <a:rPr lang="en-US" sz="2000" b="0" i="0" u="none" strike="noStrike">
                <a:solidFill>
                  <a:srgbClr val="4B4B4B"/>
                </a:solidFill>
                <a:effectLst/>
                <a:latin typeface="Montserrat" panose="00000500000000000000" pitchFamily="2" charset="0"/>
              </a:rPr>
              <a:t> ja </a:t>
            </a:r>
            <a:r>
              <a:rPr lang="en-US" sz="2000" b="0" i="0" u="none" strike="noStrike" err="1">
                <a:solidFill>
                  <a:srgbClr val="4B4B4B"/>
                </a:solidFill>
                <a:effectLst/>
                <a:latin typeface="Montserrat" panose="00000500000000000000" pitchFamily="2" charset="0"/>
              </a:rPr>
              <a:t>tunnusteta</a:t>
            </a:r>
            <a:endParaRPr lang="en-US" sz="2000" b="0" i="0" u="none" strike="noStrike">
              <a:solidFill>
                <a:srgbClr val="4B4B4B"/>
              </a:solidFill>
              <a:effectLst/>
              <a:latin typeface="Montserrat" panose="00000500000000000000" pitchFamily="2" charset="0"/>
            </a:endParaRPr>
          </a:p>
          <a:p>
            <a:pPr marL="457200" indent="-457200" algn="l" rtl="0" fontAlgn="base">
              <a:buFont typeface="Arial" panose="020B0604020202020204" pitchFamily="34" charset="0"/>
              <a:buChar char="•"/>
            </a:pPr>
            <a:r>
              <a:rPr lang="en-US" sz="2000" err="1">
                <a:latin typeface="Montserrat" panose="00000500000000000000" pitchFamily="2" charset="0"/>
              </a:rPr>
              <a:t>sukupuolineutraalius</a:t>
            </a:r>
            <a:r>
              <a:rPr lang="en-US" sz="2000">
                <a:latin typeface="Montserrat" panose="00000500000000000000" pitchFamily="2" charset="0"/>
              </a:rPr>
              <a:t> </a:t>
            </a:r>
            <a:r>
              <a:rPr lang="en-US" sz="2000" err="1">
                <a:latin typeface="Montserrat" panose="00000500000000000000" pitchFamily="2" charset="0"/>
              </a:rPr>
              <a:t>voi</a:t>
            </a:r>
            <a:r>
              <a:rPr lang="en-US" sz="2000">
                <a:latin typeface="Montserrat" panose="00000500000000000000" pitchFamily="2" charset="0"/>
              </a:rPr>
              <a:t> </a:t>
            </a:r>
            <a:r>
              <a:rPr lang="en-US" sz="2000" err="1">
                <a:latin typeface="Montserrat" panose="00000500000000000000" pitchFamily="2" charset="0"/>
              </a:rPr>
              <a:t>johtaa</a:t>
            </a:r>
            <a:r>
              <a:rPr lang="en-US" sz="2000">
                <a:latin typeface="Montserrat" panose="00000500000000000000" pitchFamily="2" charset="0"/>
              </a:rPr>
              <a:t> </a:t>
            </a:r>
            <a:r>
              <a:rPr lang="en-US" sz="2000" err="1">
                <a:latin typeface="Montserrat" panose="00000500000000000000" pitchFamily="2" charset="0"/>
              </a:rPr>
              <a:t>tahattomasti</a:t>
            </a:r>
            <a:r>
              <a:rPr lang="en-US" sz="2000">
                <a:latin typeface="Montserrat" panose="00000500000000000000" pitchFamily="2" charset="0"/>
              </a:rPr>
              <a:t> tai </a:t>
            </a:r>
            <a:r>
              <a:rPr lang="en-US" sz="2000" err="1">
                <a:latin typeface="Montserrat" panose="00000500000000000000" pitchFamily="2" charset="0"/>
              </a:rPr>
              <a:t>tahallisesti</a:t>
            </a:r>
            <a:r>
              <a:rPr lang="en-US" sz="2000">
                <a:latin typeface="Montserrat" panose="00000500000000000000" pitchFamily="2" charset="0"/>
              </a:rPr>
              <a:t> </a:t>
            </a:r>
            <a:r>
              <a:rPr lang="en-US" sz="2000" err="1">
                <a:latin typeface="Montserrat" panose="00000500000000000000" pitchFamily="2" charset="0"/>
              </a:rPr>
              <a:t>syrjintään</a:t>
            </a:r>
            <a:r>
              <a:rPr lang="en-US" sz="2000" b="0" i="0" u="none" strike="noStrike">
                <a:solidFill>
                  <a:srgbClr val="4B4B4B"/>
                </a:solidFill>
                <a:effectLst/>
                <a:latin typeface="Montserrat" panose="00000500000000000000" pitchFamily="2" charset="0"/>
              </a:rPr>
              <a:t>​ </a:t>
            </a:r>
            <a:r>
              <a:rPr lang="en-US" sz="2000" b="0" i="0">
                <a:solidFill>
                  <a:srgbClr val="000000"/>
                </a:solidFill>
                <a:effectLst/>
                <a:latin typeface="Montserrat" panose="00000500000000000000" pitchFamily="2" charset="0"/>
              </a:rPr>
              <a:t>​</a:t>
            </a:r>
          </a:p>
          <a:p>
            <a:pPr marL="457200" indent="-457200" algn="l" rtl="0" fontAlgn="base">
              <a:buFont typeface="Arial" panose="020B0604020202020204" pitchFamily="34" charset="0"/>
              <a:buChar char="•"/>
            </a:pPr>
            <a:r>
              <a:rPr lang="en-US" sz="2000" err="1">
                <a:latin typeface="Montserrat" panose="00000500000000000000" pitchFamily="2" charset="0"/>
              </a:rPr>
              <a:t>sukupuolineutraalius</a:t>
            </a:r>
            <a:r>
              <a:rPr lang="en-US" sz="2000">
                <a:latin typeface="Montserrat" panose="00000500000000000000" pitchFamily="2" charset="0"/>
              </a:rPr>
              <a:t> on </a:t>
            </a:r>
            <a:r>
              <a:rPr lang="en-US" sz="2000" err="1">
                <a:latin typeface="Montserrat" panose="00000500000000000000" pitchFamily="2" charset="0"/>
              </a:rPr>
              <a:t>kannatettava</a:t>
            </a:r>
            <a:r>
              <a:rPr lang="en-US" sz="2000">
                <a:latin typeface="Montserrat" panose="00000500000000000000" pitchFamily="2" charset="0"/>
              </a:rPr>
              <a:t> </a:t>
            </a:r>
            <a:r>
              <a:rPr lang="en-US" sz="2000" err="1">
                <a:latin typeface="Montserrat" panose="00000500000000000000" pitchFamily="2" charset="0"/>
              </a:rPr>
              <a:t>lähestymistapa</a:t>
            </a:r>
            <a:r>
              <a:rPr lang="en-US" sz="2000">
                <a:latin typeface="Montserrat" panose="00000500000000000000" pitchFamily="2" charset="0"/>
              </a:rPr>
              <a:t> </a:t>
            </a:r>
            <a:r>
              <a:rPr lang="en-US" sz="2000" err="1">
                <a:latin typeface="Montserrat" panose="00000500000000000000" pitchFamily="2" charset="0"/>
              </a:rPr>
              <a:t>silloin</a:t>
            </a:r>
            <a:r>
              <a:rPr lang="en-US" sz="2000">
                <a:latin typeface="Montserrat" panose="00000500000000000000" pitchFamily="2" charset="0"/>
              </a:rPr>
              <a:t>, </a:t>
            </a:r>
            <a:r>
              <a:rPr lang="en-US" sz="2000" err="1">
                <a:latin typeface="Montserrat" panose="00000500000000000000" pitchFamily="2" charset="0"/>
              </a:rPr>
              <a:t>kun</a:t>
            </a:r>
            <a:r>
              <a:rPr lang="en-US" sz="2000">
                <a:latin typeface="Montserrat" panose="00000500000000000000" pitchFamily="2" charset="0"/>
              </a:rPr>
              <a:t> </a:t>
            </a:r>
            <a:r>
              <a:rPr lang="en-US" sz="2000" err="1">
                <a:latin typeface="Montserrat" panose="00000500000000000000" pitchFamily="2" charset="0"/>
              </a:rPr>
              <a:t>puhutaan</a:t>
            </a:r>
            <a:r>
              <a:rPr lang="en-US" sz="2000">
                <a:latin typeface="Montserrat" panose="00000500000000000000" pitchFamily="2" charset="0"/>
              </a:rPr>
              <a:t> </a:t>
            </a:r>
            <a:r>
              <a:rPr lang="en-US" sz="2000" err="1">
                <a:latin typeface="Montserrat" panose="00000500000000000000" pitchFamily="2" charset="0"/>
              </a:rPr>
              <a:t>yleisesti</a:t>
            </a:r>
            <a:r>
              <a:rPr lang="en-US" sz="2000">
                <a:latin typeface="Montserrat" panose="00000500000000000000" pitchFamily="2" charset="0"/>
              </a:rPr>
              <a:t> </a:t>
            </a:r>
            <a:r>
              <a:rPr lang="en-US" sz="2000" err="1">
                <a:latin typeface="Montserrat" panose="00000500000000000000" pitchFamily="2" charset="0"/>
              </a:rPr>
              <a:t>ihmisistä</a:t>
            </a:r>
            <a:r>
              <a:rPr lang="en-US" sz="2000">
                <a:latin typeface="Montserrat" panose="00000500000000000000" pitchFamily="2" charset="0"/>
              </a:rPr>
              <a:t> (</a:t>
            </a:r>
            <a:r>
              <a:rPr lang="en-US" sz="2000" err="1">
                <a:latin typeface="Montserrat" panose="00000500000000000000" pitchFamily="2" charset="0"/>
              </a:rPr>
              <a:t>esim</a:t>
            </a:r>
            <a:r>
              <a:rPr lang="en-US" sz="2000">
                <a:latin typeface="Montserrat" panose="00000500000000000000" pitchFamily="2" charset="0"/>
              </a:rPr>
              <a:t>. </a:t>
            </a:r>
            <a:r>
              <a:rPr lang="en-US" sz="2000" err="1">
                <a:latin typeface="Montserrat" panose="00000500000000000000" pitchFamily="2" charset="0"/>
              </a:rPr>
              <a:t>Sukupuolineuraalit</a:t>
            </a:r>
            <a:r>
              <a:rPr lang="en-US" sz="2000">
                <a:latin typeface="Montserrat" panose="00000500000000000000" pitchFamily="2" charset="0"/>
              </a:rPr>
              <a:t> </a:t>
            </a:r>
            <a:r>
              <a:rPr lang="en-US" sz="2000" err="1">
                <a:latin typeface="Montserrat" panose="00000500000000000000" pitchFamily="2" charset="0"/>
              </a:rPr>
              <a:t>ammattinimikkeet</a:t>
            </a:r>
            <a:r>
              <a:rPr lang="en-US" sz="2000">
                <a:latin typeface="Montserrat" panose="00000500000000000000" pitchFamily="2" charset="0"/>
              </a:rPr>
              <a:t>)</a:t>
            </a:r>
          </a:p>
          <a:p>
            <a:pPr marL="457200" indent="-457200" algn="l" rtl="0" fontAlgn="base">
              <a:buFont typeface="Arial" panose="020B0604020202020204" pitchFamily="34" charset="0"/>
              <a:buChar char="•"/>
            </a:pPr>
            <a:r>
              <a:rPr lang="en-US" sz="2000" err="1">
                <a:latin typeface="Montserrat" panose="00000500000000000000" pitchFamily="2" charset="0"/>
              </a:rPr>
              <a:t>sukupuolitietoisella</a:t>
            </a:r>
            <a:r>
              <a:rPr lang="en-US" sz="2000">
                <a:latin typeface="Montserrat" panose="00000500000000000000" pitchFamily="2" charset="0"/>
              </a:rPr>
              <a:t> </a:t>
            </a:r>
            <a:r>
              <a:rPr lang="en-US" sz="2000" err="1">
                <a:latin typeface="Montserrat" panose="00000500000000000000" pitchFamily="2" charset="0"/>
              </a:rPr>
              <a:t>lähestymistavalla</a:t>
            </a:r>
            <a:r>
              <a:rPr lang="en-US" sz="2000">
                <a:latin typeface="Montserrat" panose="00000500000000000000" pitchFamily="2" charset="0"/>
              </a:rPr>
              <a:t> </a:t>
            </a:r>
            <a:r>
              <a:rPr lang="en-US" sz="2000" err="1">
                <a:latin typeface="Montserrat" panose="00000500000000000000" pitchFamily="2" charset="0"/>
              </a:rPr>
              <a:t>voidaan</a:t>
            </a:r>
            <a:r>
              <a:rPr lang="en-US" sz="2000">
                <a:latin typeface="Montserrat" panose="00000500000000000000" pitchFamily="2" charset="0"/>
              </a:rPr>
              <a:t> </a:t>
            </a:r>
            <a:r>
              <a:rPr lang="en-US" sz="2000" err="1">
                <a:latin typeface="Montserrat" panose="00000500000000000000" pitchFamily="2" charset="0"/>
              </a:rPr>
              <a:t>tunnistaa</a:t>
            </a:r>
            <a:r>
              <a:rPr lang="en-US" sz="2000">
                <a:latin typeface="Montserrat" panose="00000500000000000000" pitchFamily="2" charset="0"/>
              </a:rPr>
              <a:t> ja </a:t>
            </a:r>
            <a:r>
              <a:rPr lang="en-US" sz="2000" err="1">
                <a:latin typeface="Montserrat" panose="00000500000000000000" pitchFamily="2" charset="0"/>
              </a:rPr>
              <a:t>huomioida</a:t>
            </a:r>
            <a:r>
              <a:rPr lang="en-US" sz="2000">
                <a:latin typeface="Montserrat" panose="00000500000000000000" pitchFamily="2" charset="0"/>
              </a:rPr>
              <a:t> </a:t>
            </a:r>
            <a:r>
              <a:rPr lang="en-US" sz="2000" err="1">
                <a:latin typeface="Montserrat" panose="00000500000000000000" pitchFamily="2" charset="0"/>
              </a:rPr>
              <a:t>sukupuolten</a:t>
            </a:r>
            <a:r>
              <a:rPr lang="en-US" sz="2000">
                <a:latin typeface="Montserrat" panose="00000500000000000000" pitchFamily="2" charset="0"/>
              </a:rPr>
              <a:t> </a:t>
            </a:r>
            <a:r>
              <a:rPr lang="en-US" sz="2000" err="1">
                <a:latin typeface="Montserrat" panose="00000500000000000000" pitchFamily="2" charset="0"/>
              </a:rPr>
              <a:t>moninaisuus</a:t>
            </a:r>
            <a:r>
              <a:rPr lang="en-US" sz="2000">
                <a:latin typeface="Montserrat" panose="00000500000000000000" pitchFamily="2" charset="0"/>
              </a:rPr>
              <a:t> </a:t>
            </a:r>
            <a:r>
              <a:rPr lang="en-US" sz="2000" err="1">
                <a:latin typeface="Montserrat" panose="00000500000000000000" pitchFamily="2" charset="0"/>
              </a:rPr>
              <a:t>sekä</a:t>
            </a:r>
            <a:r>
              <a:rPr lang="en-US" sz="2000">
                <a:latin typeface="Montserrat" panose="00000500000000000000" pitchFamily="2" charset="0"/>
              </a:rPr>
              <a:t> </a:t>
            </a:r>
            <a:r>
              <a:rPr lang="en-US" sz="2000" err="1">
                <a:latin typeface="Montserrat" panose="00000500000000000000" pitchFamily="2" charset="0"/>
              </a:rPr>
              <a:t>sukupuolten</a:t>
            </a:r>
            <a:r>
              <a:rPr lang="en-US" sz="2000">
                <a:latin typeface="Montserrat" panose="00000500000000000000" pitchFamily="2" charset="0"/>
              </a:rPr>
              <a:t> </a:t>
            </a:r>
            <a:r>
              <a:rPr lang="en-US" sz="2000" err="1">
                <a:latin typeface="Montserrat" panose="00000500000000000000" pitchFamily="2" charset="0"/>
              </a:rPr>
              <a:t>erilaiset</a:t>
            </a:r>
            <a:r>
              <a:rPr lang="en-US" sz="2000">
                <a:latin typeface="Montserrat" panose="00000500000000000000" pitchFamily="2" charset="0"/>
              </a:rPr>
              <a:t> </a:t>
            </a:r>
            <a:r>
              <a:rPr lang="en-US" sz="2000" err="1">
                <a:latin typeface="Montserrat" panose="00000500000000000000" pitchFamily="2" charset="0"/>
              </a:rPr>
              <a:t>tarpeet</a:t>
            </a:r>
            <a:r>
              <a:rPr lang="en-US" sz="2000">
                <a:latin typeface="Montserrat" panose="00000500000000000000" pitchFamily="2" charset="0"/>
              </a:rPr>
              <a:t>, </a:t>
            </a:r>
            <a:r>
              <a:rPr lang="en-US" sz="2000" err="1">
                <a:latin typeface="Montserrat" panose="00000500000000000000" pitchFamily="2" charset="0"/>
              </a:rPr>
              <a:t>roolit</a:t>
            </a:r>
            <a:r>
              <a:rPr lang="en-US" sz="2000">
                <a:latin typeface="Montserrat" panose="00000500000000000000" pitchFamily="2" charset="0"/>
              </a:rPr>
              <a:t> ja </a:t>
            </a:r>
            <a:r>
              <a:rPr lang="en-US" sz="2000" err="1">
                <a:latin typeface="Montserrat" panose="00000500000000000000" pitchFamily="2" charset="0"/>
              </a:rPr>
              <a:t>kokemukset</a:t>
            </a:r>
            <a:endParaRPr lang="en-US" sz="2000">
              <a:latin typeface="Montserrat" panose="00000500000000000000" pitchFamily="2" charset="0"/>
            </a:endParaRPr>
          </a:p>
          <a:p>
            <a:pPr marL="457200" indent="-457200" algn="l" rtl="0" fontAlgn="base">
              <a:buFont typeface="Arial" panose="020B0604020202020204" pitchFamily="34" charset="0"/>
              <a:buChar char="•"/>
            </a:pPr>
            <a:r>
              <a:rPr lang="en-US" sz="2000" err="1">
                <a:latin typeface="Montserrat" panose="00000500000000000000" pitchFamily="2" charset="0"/>
              </a:rPr>
              <a:t>sukupuolitietoisella</a:t>
            </a:r>
            <a:r>
              <a:rPr lang="en-US" sz="2000">
                <a:latin typeface="Montserrat" panose="00000500000000000000" pitchFamily="2" charset="0"/>
              </a:rPr>
              <a:t> </a:t>
            </a:r>
            <a:r>
              <a:rPr lang="en-US" sz="2000" err="1">
                <a:latin typeface="Montserrat" panose="00000500000000000000" pitchFamily="2" charset="0"/>
              </a:rPr>
              <a:t>lähestymistavalla</a:t>
            </a:r>
            <a:r>
              <a:rPr lang="en-US" sz="2000">
                <a:latin typeface="Montserrat" panose="00000500000000000000" pitchFamily="2" charset="0"/>
              </a:rPr>
              <a:t> </a:t>
            </a:r>
            <a:r>
              <a:rPr lang="en-US" sz="2000" err="1">
                <a:latin typeface="Montserrat" panose="00000500000000000000" pitchFamily="2" charset="0"/>
              </a:rPr>
              <a:t>voidaan</a:t>
            </a:r>
            <a:r>
              <a:rPr lang="en-US" sz="2000">
                <a:latin typeface="Montserrat" panose="00000500000000000000" pitchFamily="2" charset="0"/>
              </a:rPr>
              <a:t> </a:t>
            </a:r>
            <a:r>
              <a:rPr lang="en-US" sz="2000" err="1">
                <a:latin typeface="Montserrat" panose="00000500000000000000" pitchFamily="2" charset="0"/>
              </a:rPr>
              <a:t>edistää</a:t>
            </a:r>
            <a:r>
              <a:rPr lang="en-US" sz="2000">
                <a:latin typeface="Montserrat" panose="00000500000000000000" pitchFamily="2" charset="0"/>
              </a:rPr>
              <a:t> </a:t>
            </a:r>
            <a:r>
              <a:rPr lang="en-US" sz="2000" err="1">
                <a:latin typeface="Montserrat" panose="00000500000000000000" pitchFamily="2" charset="0"/>
              </a:rPr>
              <a:t>tasa-arvoa</a:t>
            </a:r>
            <a:r>
              <a:rPr lang="en-US" sz="2000">
                <a:latin typeface="Montserrat" panose="00000500000000000000" pitchFamily="2" charset="0"/>
              </a:rPr>
              <a:t>: </a:t>
            </a:r>
            <a:r>
              <a:rPr lang="en-US" sz="2000" err="1">
                <a:latin typeface="Montserrat" panose="00000500000000000000" pitchFamily="2" charset="0"/>
              </a:rPr>
              <a:t>nykyinen</a:t>
            </a:r>
            <a:r>
              <a:rPr lang="en-US" sz="2000">
                <a:latin typeface="Montserrat" panose="00000500000000000000" pitchFamily="2" charset="0"/>
              </a:rPr>
              <a:t> </a:t>
            </a:r>
            <a:r>
              <a:rPr lang="en-US" sz="2000" err="1">
                <a:latin typeface="Montserrat" panose="00000500000000000000" pitchFamily="2" charset="0"/>
              </a:rPr>
              <a:t>maailma</a:t>
            </a:r>
            <a:r>
              <a:rPr lang="en-US" sz="2000">
                <a:latin typeface="Montserrat" panose="00000500000000000000" pitchFamily="2" charset="0"/>
              </a:rPr>
              <a:t> </a:t>
            </a:r>
            <a:r>
              <a:rPr lang="en-US" sz="2000" err="1">
                <a:latin typeface="Montserrat" panose="00000500000000000000" pitchFamily="2" charset="0"/>
              </a:rPr>
              <a:t>ei</a:t>
            </a:r>
            <a:r>
              <a:rPr lang="en-US" sz="2000">
                <a:latin typeface="Montserrat" panose="00000500000000000000" pitchFamily="2" charset="0"/>
              </a:rPr>
              <a:t> ole </a:t>
            </a:r>
            <a:r>
              <a:rPr lang="en-US" sz="2000" err="1">
                <a:latin typeface="Montserrat" panose="00000500000000000000" pitchFamily="2" charset="0"/>
              </a:rPr>
              <a:t>tasa-arvoinen</a:t>
            </a:r>
            <a:r>
              <a:rPr lang="en-US" sz="2000">
                <a:latin typeface="Montserrat" panose="00000500000000000000" pitchFamily="2" charset="0"/>
              </a:rPr>
              <a:t> </a:t>
            </a:r>
            <a:r>
              <a:rPr lang="en-US" sz="2000" err="1">
                <a:latin typeface="Montserrat" panose="00000500000000000000" pitchFamily="2" charset="0"/>
              </a:rPr>
              <a:t>eli</a:t>
            </a:r>
            <a:r>
              <a:rPr lang="en-US" sz="2000">
                <a:latin typeface="Montserrat" panose="00000500000000000000" pitchFamily="2" charset="0"/>
              </a:rPr>
              <a:t> </a:t>
            </a:r>
            <a:r>
              <a:rPr lang="en-US" sz="2000" err="1">
                <a:latin typeface="Montserrat" panose="00000500000000000000" pitchFamily="2" charset="0"/>
              </a:rPr>
              <a:t>edelleen</a:t>
            </a:r>
            <a:r>
              <a:rPr lang="en-US" sz="2000">
                <a:latin typeface="Montserrat" panose="00000500000000000000" pitchFamily="2" charset="0"/>
              </a:rPr>
              <a:t> </a:t>
            </a:r>
            <a:r>
              <a:rPr lang="en-US" sz="2000" err="1">
                <a:latin typeface="Montserrat" panose="00000500000000000000" pitchFamily="2" charset="0"/>
              </a:rPr>
              <a:t>sukupuolella</a:t>
            </a:r>
            <a:r>
              <a:rPr lang="en-US" sz="2000">
                <a:latin typeface="Montserrat" panose="00000500000000000000" pitchFamily="2" charset="0"/>
              </a:rPr>
              <a:t> on </a:t>
            </a:r>
            <a:r>
              <a:rPr lang="en-US" sz="2000" err="1">
                <a:latin typeface="Montserrat" panose="00000500000000000000" pitchFamily="2" charset="0"/>
              </a:rPr>
              <a:t>merkitystä</a:t>
            </a:r>
            <a:endParaRPr lang="en-US" sz="2000">
              <a:latin typeface="Montserrat" panose="00000500000000000000" pitchFamily="2" charset="0"/>
            </a:endParaRPr>
          </a:p>
          <a:p>
            <a:endParaRPr lang="fi-FI"/>
          </a:p>
        </p:txBody>
      </p:sp>
    </p:spTree>
    <p:extLst>
      <p:ext uri="{BB962C8B-B14F-4D97-AF65-F5344CB8AC3E}">
        <p14:creationId xmlns:p14="http://schemas.microsoft.com/office/powerpoint/2010/main" val="235985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3251B4-95A9-49E7-8046-8D1B48CC8381}"/>
              </a:ext>
            </a:extLst>
          </p:cNvPr>
          <p:cNvSpPr>
            <a:spLocks noGrp="1"/>
          </p:cNvSpPr>
          <p:nvPr>
            <p:ph type="title"/>
          </p:nvPr>
        </p:nvSpPr>
        <p:spPr>
          <a:xfrm>
            <a:off x="598191" y="237046"/>
            <a:ext cx="8648550" cy="697904"/>
          </a:xfrm>
        </p:spPr>
        <p:txBody>
          <a:bodyPr/>
          <a:lstStyle/>
          <a:p>
            <a:r>
              <a:rPr lang="en-US" b="1" i="0" u="none" strike="noStrike" dirty="0" err="1">
                <a:solidFill>
                  <a:srgbClr val="526F65"/>
                </a:solidFill>
                <a:effectLst/>
                <a:latin typeface="Montserrat" panose="00000500000000000000" pitchFamily="2" charset="0"/>
              </a:rPr>
              <a:t>Lähteitä</a:t>
            </a:r>
            <a:endParaRPr lang="fi-FI" dirty="0"/>
          </a:p>
        </p:txBody>
      </p:sp>
      <p:sp>
        <p:nvSpPr>
          <p:cNvPr id="4" name="Tekstin paikkamerkki 3">
            <a:extLst>
              <a:ext uri="{FF2B5EF4-FFF2-40B4-BE49-F238E27FC236}">
                <a16:creationId xmlns:a16="http://schemas.microsoft.com/office/drawing/2014/main" id="{00C13B25-9BC3-4A6A-91BD-C2DC22C2B164}"/>
              </a:ext>
            </a:extLst>
          </p:cNvPr>
          <p:cNvSpPr>
            <a:spLocks noGrp="1"/>
          </p:cNvSpPr>
          <p:nvPr>
            <p:ph type="body" sz="half" idx="10"/>
          </p:nvPr>
        </p:nvSpPr>
        <p:spPr>
          <a:xfrm>
            <a:off x="598191" y="934951"/>
            <a:ext cx="11188647" cy="5811538"/>
          </a:xfrm>
        </p:spPr>
        <p:txBody>
          <a:bodyPr>
            <a:normAutofit fontScale="32500" lnSpcReduction="20000"/>
          </a:bodyPr>
          <a:lstStyle/>
          <a:p>
            <a:pPr fontAlgn="base"/>
            <a:r>
              <a:rPr lang="en-US" sz="2800" b="0" i="0" u="none" strike="noStrike" dirty="0" err="1">
                <a:solidFill>
                  <a:srgbClr val="4B4B4B"/>
                </a:solidFill>
                <a:effectLst/>
                <a:latin typeface="Montserrat" panose="00000500000000000000" pitchFamily="2" charset="0"/>
              </a:rPr>
              <a:t>Cheryan</a:t>
            </a:r>
            <a:r>
              <a:rPr lang="en-US" sz="2800" b="0" i="0" u="none" strike="noStrike" dirty="0">
                <a:solidFill>
                  <a:srgbClr val="4B4B4B"/>
                </a:solidFill>
                <a:effectLst/>
                <a:latin typeface="Montserrat" panose="00000500000000000000" pitchFamily="2" charset="0"/>
              </a:rPr>
              <a:t> &amp; </a:t>
            </a:r>
            <a:r>
              <a:rPr lang="en-US" sz="2800" b="0" i="0" u="none" strike="noStrike" dirty="0" err="1">
                <a:solidFill>
                  <a:srgbClr val="4B4B4B"/>
                </a:solidFill>
                <a:effectLst/>
                <a:latin typeface="Montserrat" panose="00000500000000000000" pitchFamily="2" charset="0"/>
              </a:rPr>
              <a:t>Plaut</a:t>
            </a:r>
            <a:r>
              <a:rPr lang="en-US" sz="2800" b="0" i="0" u="none" strike="noStrike" dirty="0">
                <a:solidFill>
                  <a:srgbClr val="4B4B4B"/>
                </a:solidFill>
                <a:effectLst/>
                <a:latin typeface="Montserrat" panose="00000500000000000000" pitchFamily="2" charset="0"/>
              </a:rPr>
              <a:t> 2010. Explaining Underrepresentation: A Theory of Precluded Interest. Sex Roles, 63:7-8, 475-488.</a:t>
            </a:r>
          </a:p>
          <a:p>
            <a:pPr fontAlgn="base"/>
            <a:r>
              <a:rPr lang="fi-FI" sz="2800" b="0" i="0" u="none" strike="noStrike" dirty="0" err="1">
                <a:solidFill>
                  <a:srgbClr val="4B4B4B"/>
                </a:solidFill>
                <a:effectLst/>
                <a:latin typeface="Montserrat" panose="00000500000000000000" pitchFamily="2" charset="0"/>
              </a:rPr>
              <a:t>Criado</a:t>
            </a:r>
            <a:r>
              <a:rPr lang="fi-FI" sz="2800" b="0" i="0" u="none" strike="noStrike" dirty="0">
                <a:solidFill>
                  <a:srgbClr val="4B4B4B"/>
                </a:solidFill>
                <a:effectLst/>
                <a:latin typeface="Montserrat" panose="00000500000000000000" pitchFamily="2" charset="0"/>
              </a:rPr>
              <a:t> Perez, Caroline 2019. Näkymättömät naiset: näin tilastot paljastavat miten maailma on suunniteltu miehille. WSOY, Helsinki.</a:t>
            </a:r>
            <a:r>
              <a:rPr lang="en-US" sz="2800" b="0" i="0" dirty="0">
                <a:solidFill>
                  <a:srgbClr val="000000"/>
                </a:solidFill>
                <a:effectLst/>
                <a:latin typeface="Montserrat" panose="00000500000000000000" pitchFamily="2" charset="0"/>
              </a:rPr>
              <a:t>​</a:t>
            </a:r>
            <a:endParaRPr lang="en-US" sz="2800" b="0" i="0" u="none" strike="noStrike" dirty="0">
              <a:solidFill>
                <a:srgbClr val="4B4B4B"/>
              </a:solidFill>
              <a:effectLst/>
              <a:latin typeface="Montserrat" panose="00000500000000000000" pitchFamily="2" charset="0"/>
            </a:endParaRPr>
          </a:p>
          <a:p>
            <a:pPr fontAlgn="base"/>
            <a:r>
              <a:rPr lang="en-US" sz="2800" b="0" i="0" u="none" strike="noStrike" dirty="0">
                <a:solidFill>
                  <a:srgbClr val="4B4B4B"/>
                </a:solidFill>
                <a:effectLst/>
                <a:latin typeface="Montserrat" panose="00000500000000000000" pitchFamily="2" charset="0"/>
              </a:rPr>
              <a:t>Eccles 2015. Gendered Socialization of  STEM Interests in the Family. International Journal of Gender, Science and Technology 7:2.</a:t>
            </a:r>
            <a:r>
              <a:rPr lang="en-US" sz="2800" b="0" i="0" dirty="0">
                <a:solidFill>
                  <a:srgbClr val="000000"/>
                </a:solidFill>
                <a:effectLst/>
                <a:latin typeface="Montserrat" panose="00000500000000000000" pitchFamily="2" charset="0"/>
              </a:rPr>
              <a:t>​</a:t>
            </a:r>
          </a:p>
          <a:p>
            <a:pPr fontAlgn="base"/>
            <a:r>
              <a:rPr lang="en-US" sz="2800" b="0" i="0" u="none" strike="noStrike" dirty="0">
                <a:solidFill>
                  <a:srgbClr val="4B4B4B"/>
                </a:solidFill>
                <a:effectLst/>
                <a:latin typeface="Montserrat" panose="00000500000000000000" pitchFamily="2" charset="0"/>
              </a:rPr>
              <a:t>EIGE 2018. Study and work in the EU: Set apart by gender. Luxembourg: Publications Office of the European Union, 2018. https://op.europa.eu/en/publication-detail/-/publication/92fb36e5-a67d-11e8-99ee-01aa75ed71a1</a:t>
            </a:r>
            <a:r>
              <a:rPr lang="en-US" sz="2800" b="0" i="0" dirty="0">
                <a:solidFill>
                  <a:srgbClr val="000000"/>
                </a:solidFill>
                <a:effectLst/>
                <a:latin typeface="Montserrat" panose="00000500000000000000" pitchFamily="2" charset="0"/>
              </a:rPr>
              <a:t>​</a:t>
            </a:r>
            <a:endParaRPr lang="en-US" sz="2800" b="0" i="0" u="none" strike="noStrike" dirty="0">
              <a:solidFill>
                <a:srgbClr val="4B4B4B"/>
              </a:solidFill>
              <a:effectLst/>
              <a:latin typeface="Montserrat" panose="00000500000000000000" pitchFamily="2" charset="0"/>
            </a:endParaRPr>
          </a:p>
          <a:p>
            <a:pPr fontAlgn="base"/>
            <a:r>
              <a:rPr lang="fi-FI" sz="2800" dirty="0">
                <a:latin typeface="Montserrat" panose="00000500000000000000" pitchFamily="2" charset="0"/>
              </a:rPr>
              <a:t>Hoikkala 2019. Mikä työntää pois, mikä vetää puoleensa</a:t>
            </a:r>
            <a:r>
              <a:rPr lang="fi-FI" sz="2800" b="0" i="0" u="none" strike="noStrike" dirty="0">
                <a:solidFill>
                  <a:srgbClr val="4B4B4B"/>
                </a:solidFill>
                <a:effectLst/>
                <a:latin typeface="Montserrat" panose="00000500000000000000" pitchFamily="2" charset="0"/>
              </a:rPr>
              <a:t>? Epätyypillisiä valintoja tehneet nuoret ammatillisessa koulutuksessa. Teoksessa Lahtinen, J. (toim.) 2019. ”Mikä </a:t>
            </a:r>
            <a:r>
              <a:rPr lang="fi-FI" sz="2800" b="0" i="0" u="none" strike="noStrike" dirty="0" err="1">
                <a:solidFill>
                  <a:srgbClr val="4B4B4B"/>
                </a:solidFill>
                <a:effectLst/>
                <a:latin typeface="Montserrat" panose="00000500000000000000" pitchFamily="2" charset="0"/>
              </a:rPr>
              <a:t>ois</a:t>
            </a:r>
            <a:r>
              <a:rPr lang="fi-FI" sz="2800" b="0" i="0" u="none" strike="noStrike" dirty="0">
                <a:solidFill>
                  <a:srgbClr val="4B4B4B"/>
                </a:solidFill>
                <a:effectLst/>
                <a:latin typeface="Montserrat" panose="00000500000000000000" pitchFamily="2" charset="0"/>
              </a:rPr>
              <a:t> </a:t>
            </a:r>
            <a:r>
              <a:rPr lang="fi-FI" sz="2800" b="0" i="0" u="none" strike="noStrike" dirty="0" err="1">
                <a:solidFill>
                  <a:srgbClr val="4B4B4B"/>
                </a:solidFill>
                <a:effectLst/>
                <a:latin typeface="Montserrat" panose="00000500000000000000" pitchFamily="2" charset="0"/>
              </a:rPr>
              <a:t>mun</a:t>
            </a:r>
            <a:r>
              <a:rPr lang="fi-FI" sz="2800" b="0" i="0" u="none" strike="noStrike" dirty="0">
                <a:solidFill>
                  <a:srgbClr val="4B4B4B"/>
                </a:solidFill>
                <a:effectLst/>
                <a:latin typeface="Montserrat" panose="00000500000000000000" pitchFamily="2" charset="0"/>
              </a:rPr>
              <a:t> juttu” –nuorten </a:t>
            </a:r>
            <a:r>
              <a:rPr lang="fi-FI" sz="2800" dirty="0">
                <a:latin typeface="Montserrat" panose="00000500000000000000" pitchFamily="2" charset="0"/>
              </a:rPr>
              <a:t>koulutusvalinnat sosialisaatiomaisemien kehyksissä :Purkutalkoot-hankkeenloppuraportti. Valtioneuvoston kanslia: Valtioneuvoston selvitys- ja tutkimustoiminnan julkaisusarja 2019:68.</a:t>
            </a:r>
            <a:r>
              <a:rPr lang="en-US" sz="2800" dirty="0">
                <a:latin typeface="Montserrat" panose="00000500000000000000" pitchFamily="2" charset="0"/>
              </a:rPr>
              <a:t>​ http://urn.fi/URN:ISBN:978-952-287-805-2</a:t>
            </a:r>
          </a:p>
          <a:p>
            <a:pPr fontAlgn="base"/>
            <a:r>
              <a:rPr lang="en-US" sz="2800" b="0" i="0" u="none" strike="noStrike" dirty="0" err="1">
                <a:solidFill>
                  <a:srgbClr val="4B4B4B"/>
                </a:solidFill>
                <a:effectLst/>
                <a:latin typeface="Montserrat" panose="00000500000000000000" pitchFamily="2" charset="0"/>
              </a:rPr>
              <a:t>Kessels</a:t>
            </a:r>
            <a:r>
              <a:rPr lang="en-US" sz="2800" b="0" i="0" u="none" strike="noStrike" dirty="0">
                <a:solidFill>
                  <a:srgbClr val="4B4B4B"/>
                </a:solidFill>
                <a:effectLst/>
                <a:latin typeface="Montserrat" panose="00000500000000000000" pitchFamily="2" charset="0"/>
              </a:rPr>
              <a:t> 2015. Bridging the Gap by Enhancing the Fit: How Stereotypes about STEM Clash with Stereotypes about Girls. International Journal of Gender, Science and Technology: http://genderandset.open.ac.uk/index.php/genderandset/article/viewFile/392/687</a:t>
            </a:r>
            <a:r>
              <a:rPr lang="en-US" sz="2800" b="0" i="0" dirty="0">
                <a:solidFill>
                  <a:srgbClr val="000000"/>
                </a:solidFill>
                <a:effectLst/>
                <a:latin typeface="Montserrat" panose="00000500000000000000" pitchFamily="2" charset="0"/>
              </a:rPr>
              <a:t>​</a:t>
            </a:r>
            <a:endParaRPr lang="fi-FI" sz="2800" b="0" i="0" u="none" strike="noStrike" dirty="0">
              <a:solidFill>
                <a:srgbClr val="4B4B4B"/>
              </a:solidFill>
              <a:effectLst/>
              <a:latin typeface="Montserrat" panose="00000500000000000000" pitchFamily="2" charset="0"/>
            </a:endParaRPr>
          </a:p>
          <a:p>
            <a:pPr algn="l" rtl="0" fontAlgn="base"/>
            <a:r>
              <a:rPr lang="fi-FI" sz="2800" b="0" i="0" u="none" strike="noStrike" dirty="0">
                <a:solidFill>
                  <a:srgbClr val="4B4B4B"/>
                </a:solidFill>
                <a:effectLst/>
                <a:latin typeface="Montserrat" panose="00000500000000000000" pitchFamily="2" charset="0"/>
              </a:rPr>
              <a:t>Lahtinen, J. (toim</a:t>
            </a:r>
            <a:r>
              <a:rPr lang="fi-FI" sz="2800" dirty="0">
                <a:latin typeface="Montserrat" panose="00000500000000000000" pitchFamily="2" charset="0"/>
              </a:rPr>
              <a:t>.) 2019. ”Mikä </a:t>
            </a:r>
            <a:r>
              <a:rPr lang="fi-FI" sz="2800" dirty="0" err="1">
                <a:latin typeface="Montserrat" panose="00000500000000000000" pitchFamily="2" charset="0"/>
              </a:rPr>
              <a:t>ois</a:t>
            </a:r>
            <a:r>
              <a:rPr lang="fi-FI" sz="2800" dirty="0">
                <a:latin typeface="Montserrat" panose="00000500000000000000" pitchFamily="2" charset="0"/>
              </a:rPr>
              <a:t> </a:t>
            </a:r>
            <a:r>
              <a:rPr lang="fi-FI" sz="2800" dirty="0" err="1">
                <a:latin typeface="Montserrat" panose="00000500000000000000" pitchFamily="2" charset="0"/>
              </a:rPr>
              <a:t>mun</a:t>
            </a:r>
            <a:r>
              <a:rPr lang="fi-FI" sz="2800" dirty="0">
                <a:latin typeface="Montserrat" panose="00000500000000000000" pitchFamily="2" charset="0"/>
              </a:rPr>
              <a:t> juttu” –nuorten koulutusvalinnat sosialisaatiomaisemien kehyksissä :Purkutalkoot-hankkeenloppuraportti. Valtioneuvoston kanslia: Valtioneuvoston </a:t>
            </a:r>
            <a:r>
              <a:rPr lang="fi-FI" sz="2800" dirty="0" err="1">
                <a:latin typeface="Montserrat" panose="00000500000000000000" pitchFamily="2" charset="0"/>
              </a:rPr>
              <a:t>selvitys-ja</a:t>
            </a:r>
            <a:r>
              <a:rPr lang="fi-FI" sz="2800" dirty="0">
                <a:latin typeface="Montserrat" panose="00000500000000000000" pitchFamily="2" charset="0"/>
              </a:rPr>
              <a:t> tutkimustoiminnan julkaisusarja 2019:68. </a:t>
            </a:r>
            <a:r>
              <a:rPr lang="en-US" sz="2800" dirty="0">
                <a:latin typeface="Montserrat" panose="00000500000000000000" pitchFamily="2" charset="0"/>
              </a:rPr>
              <a:t>​http://urn.fi/URN:ISBN:978-952-287-805-2</a:t>
            </a:r>
            <a:endParaRPr lang="en-US" sz="2800" b="0" i="0" dirty="0">
              <a:solidFill>
                <a:srgbClr val="000000"/>
              </a:solidFill>
              <a:effectLst/>
              <a:latin typeface="Segoe UI" panose="020B0502040204020203" pitchFamily="34" charset="0"/>
            </a:endParaRPr>
          </a:p>
          <a:p>
            <a:pPr algn="l" rtl="0" fontAlgn="base"/>
            <a:r>
              <a:rPr lang="en-US" sz="2800" b="0" i="0" u="none" strike="noStrike" dirty="0">
                <a:solidFill>
                  <a:srgbClr val="4B4B4B"/>
                </a:solidFill>
                <a:effectLst/>
                <a:latin typeface="Montserrat" panose="00000500000000000000" pitchFamily="2" charset="0"/>
              </a:rPr>
              <a:t>Leaper 2015. Do I Belong?: Gender, Peer Groups, and STEM Achievement. International Journal of Gender, Science and Technology, Vol.7, No.2. </a:t>
            </a:r>
          </a:p>
          <a:p>
            <a:pPr fontAlgn="base"/>
            <a:r>
              <a:rPr lang="en-US" sz="2800" b="0" i="0" u="none" strike="noStrike" dirty="0">
                <a:solidFill>
                  <a:srgbClr val="4B4B4B"/>
                </a:solidFill>
                <a:effectLst/>
                <a:latin typeface="Montserrat" panose="00000500000000000000" pitchFamily="2" charset="0"/>
              </a:rPr>
              <a:t>Master, </a:t>
            </a:r>
            <a:r>
              <a:rPr lang="en-US" sz="2800" b="0" i="0" u="none" strike="noStrike" dirty="0" err="1">
                <a:solidFill>
                  <a:srgbClr val="4B4B4B"/>
                </a:solidFill>
                <a:effectLst/>
                <a:latin typeface="Montserrat" panose="00000500000000000000" pitchFamily="2" charset="0"/>
              </a:rPr>
              <a:t>Cheryan</a:t>
            </a:r>
            <a:r>
              <a:rPr lang="en-US" sz="2800" b="0" i="0" u="none" strike="noStrike" dirty="0">
                <a:solidFill>
                  <a:srgbClr val="4B4B4B"/>
                </a:solidFill>
                <a:effectLst/>
                <a:latin typeface="Montserrat" panose="00000500000000000000" pitchFamily="2" charset="0"/>
              </a:rPr>
              <a:t> &amp; Meltzoff 2016. Computing Whether She Belongs: Stereotypes Undermine Girls’ Interest and Sense of Belonging in Computer Science. Journal of Educational Psychology 108:3, 424–437.</a:t>
            </a:r>
            <a:r>
              <a:rPr lang="en-US" sz="2800" b="0" i="0" dirty="0">
                <a:solidFill>
                  <a:srgbClr val="000000"/>
                </a:solidFill>
                <a:effectLst/>
                <a:latin typeface="Montserrat" panose="00000500000000000000" pitchFamily="2" charset="0"/>
              </a:rPr>
              <a:t>​</a:t>
            </a:r>
            <a:endParaRPr lang="en-US" sz="2800" b="0" i="0" u="none" strike="noStrike" dirty="0">
              <a:solidFill>
                <a:srgbClr val="4B4B4B"/>
              </a:solidFill>
              <a:effectLst/>
              <a:latin typeface="Montserrat" panose="00000500000000000000" pitchFamily="2" charset="0"/>
            </a:endParaRPr>
          </a:p>
          <a:p>
            <a:pPr fontAlgn="base"/>
            <a:r>
              <a:rPr lang="en-US" sz="2800" b="0" i="0" u="none" strike="noStrike" dirty="0">
                <a:solidFill>
                  <a:srgbClr val="4B4B4B"/>
                </a:solidFill>
                <a:effectLst/>
                <a:latin typeface="Montserrat" panose="00000500000000000000" pitchFamily="2" charset="0"/>
              </a:rPr>
              <a:t>Microsoft 2017. Why Europe’s girls aren’t studying STEM. https://news.microsoft.com/europe/features/dont-european-girls-like-science-technology/</a:t>
            </a:r>
            <a:r>
              <a:rPr lang="en-US" sz="2800" b="0" i="0" dirty="0">
                <a:solidFill>
                  <a:srgbClr val="000000"/>
                </a:solidFill>
                <a:effectLst/>
                <a:latin typeface="Montserrat" panose="00000500000000000000" pitchFamily="2" charset="0"/>
              </a:rPr>
              <a:t>​</a:t>
            </a:r>
          </a:p>
          <a:p>
            <a:pPr fontAlgn="base"/>
            <a:r>
              <a:rPr lang="en-US" sz="2800" b="0" i="0" u="none" strike="noStrike" dirty="0">
                <a:solidFill>
                  <a:srgbClr val="4B4B4B"/>
                </a:solidFill>
                <a:effectLst/>
                <a:latin typeface="Montserrat" panose="00000500000000000000" pitchFamily="2" charset="0"/>
              </a:rPr>
              <a:t>OECD 2015. The ABC of Gender Equality in Education: Aptitude, </a:t>
            </a:r>
            <a:r>
              <a:rPr lang="en-US" sz="2800" b="0" i="0" u="none" strike="noStrike" dirty="0" err="1">
                <a:solidFill>
                  <a:srgbClr val="4B4B4B"/>
                </a:solidFill>
                <a:effectLst/>
                <a:latin typeface="Montserrat" panose="00000500000000000000" pitchFamily="2" charset="0"/>
              </a:rPr>
              <a:t>Behaviour</a:t>
            </a:r>
            <a:r>
              <a:rPr lang="en-US" sz="2800" b="0" i="0" u="none" strike="noStrike" dirty="0">
                <a:solidFill>
                  <a:srgbClr val="4B4B4B"/>
                </a:solidFill>
                <a:effectLst/>
                <a:latin typeface="Montserrat" panose="00000500000000000000" pitchFamily="2" charset="0"/>
              </a:rPr>
              <a:t>, Confidence. PISA, OECD Publishing. http://dx.doi.org/10.1787/9789264229945-en</a:t>
            </a:r>
            <a:r>
              <a:rPr lang="en-US" sz="2800" b="0" i="0" dirty="0">
                <a:solidFill>
                  <a:srgbClr val="000000"/>
                </a:solidFill>
                <a:effectLst/>
                <a:latin typeface="Montserrat" panose="00000500000000000000" pitchFamily="2" charset="0"/>
              </a:rPr>
              <a:t>​</a:t>
            </a:r>
            <a:endParaRPr lang="en-US" sz="2800" b="0" i="0" dirty="0">
              <a:solidFill>
                <a:srgbClr val="000000"/>
              </a:solidFill>
              <a:effectLst/>
              <a:latin typeface="Segoe UI" panose="020B0502040204020203" pitchFamily="34" charset="0"/>
            </a:endParaRPr>
          </a:p>
          <a:p>
            <a:pPr algn="l" rtl="0" fontAlgn="base"/>
            <a:r>
              <a:rPr lang="fi-FI" sz="2800" b="0" i="0" u="none" strike="noStrike" dirty="0">
                <a:solidFill>
                  <a:srgbClr val="4B4B4B"/>
                </a:solidFill>
                <a:effectLst/>
                <a:latin typeface="Montserrat" panose="00000500000000000000" pitchFamily="2" charset="0"/>
              </a:rPr>
              <a:t>Opetushallitus. Sukupuolitietoinen opetus ja ohjaus. https://www.oph.fi/fi/koulutus-ja-tutkinnot/sukupuolitietoinen-opetus-ja-ohjaus</a:t>
            </a:r>
            <a:r>
              <a:rPr lang="en-US" sz="2800" b="0" i="0" dirty="0">
                <a:solidFill>
                  <a:srgbClr val="000000"/>
                </a:solidFill>
                <a:effectLst/>
                <a:latin typeface="Montserrat" panose="00000500000000000000" pitchFamily="2" charset="0"/>
              </a:rPr>
              <a:t>​</a:t>
            </a:r>
          </a:p>
          <a:p>
            <a:pPr fontAlgn="base"/>
            <a:r>
              <a:rPr lang="fi-FI" sz="2800" b="0" i="0" u="none" strike="noStrike" dirty="0" err="1">
                <a:solidFill>
                  <a:srgbClr val="4B4B4B"/>
                </a:solidFill>
                <a:effectLst/>
                <a:latin typeface="Montserrat" panose="00000500000000000000" pitchFamily="2" charset="0"/>
              </a:rPr>
              <a:t>Rommes</a:t>
            </a:r>
            <a:r>
              <a:rPr lang="fi-FI" sz="2800" b="0" i="0" u="none" strike="noStrike" dirty="0">
                <a:solidFill>
                  <a:srgbClr val="4B4B4B"/>
                </a:solidFill>
                <a:effectLst/>
                <a:latin typeface="Montserrat" panose="00000500000000000000" pitchFamily="2" charset="0"/>
              </a:rPr>
              <a:t>, </a:t>
            </a:r>
            <a:r>
              <a:rPr lang="fi-FI" sz="2800" b="0" i="0" u="none" strike="noStrike" dirty="0" err="1">
                <a:solidFill>
                  <a:srgbClr val="4B4B4B"/>
                </a:solidFill>
                <a:effectLst/>
                <a:latin typeface="Montserrat" panose="00000500000000000000" pitchFamily="2" charset="0"/>
              </a:rPr>
              <a:t>Overbeek</a:t>
            </a:r>
            <a:r>
              <a:rPr lang="fi-FI" sz="2800" b="0" i="0" u="none" strike="noStrike" dirty="0">
                <a:solidFill>
                  <a:srgbClr val="4B4B4B"/>
                </a:solidFill>
                <a:effectLst/>
                <a:latin typeface="Montserrat" panose="00000500000000000000" pitchFamily="2" charset="0"/>
              </a:rPr>
              <a:t>, </a:t>
            </a:r>
            <a:r>
              <a:rPr lang="fi-FI" sz="2800" b="0" i="0" u="none" strike="noStrike" dirty="0" err="1">
                <a:solidFill>
                  <a:srgbClr val="4B4B4B"/>
                </a:solidFill>
                <a:effectLst/>
                <a:latin typeface="Montserrat" panose="00000500000000000000" pitchFamily="2" charset="0"/>
              </a:rPr>
              <a:t>Scholte</a:t>
            </a:r>
            <a:r>
              <a:rPr lang="fi-FI" sz="2800" b="0" i="0" u="none" strike="noStrike" dirty="0">
                <a:solidFill>
                  <a:srgbClr val="4B4B4B"/>
                </a:solidFill>
                <a:effectLst/>
                <a:latin typeface="Montserrat" panose="00000500000000000000" pitchFamily="2" charset="0"/>
              </a:rPr>
              <a:t>, Engels &amp; De Kemp 2007. ‘</a:t>
            </a:r>
            <a:r>
              <a:rPr lang="fi-FI" sz="2800" b="0" i="0" u="none" strike="noStrike" dirty="0" err="1">
                <a:solidFill>
                  <a:srgbClr val="4B4B4B"/>
                </a:solidFill>
                <a:effectLst/>
                <a:latin typeface="Montserrat" panose="00000500000000000000" pitchFamily="2" charset="0"/>
              </a:rPr>
              <a:t>I’m</a:t>
            </a:r>
            <a:r>
              <a:rPr lang="fi-FI" sz="2800" b="0" i="0" u="none" strike="noStrike" dirty="0">
                <a:solidFill>
                  <a:srgbClr val="4B4B4B"/>
                </a:solidFill>
                <a:effectLst/>
                <a:latin typeface="Montserrat" panose="00000500000000000000" pitchFamily="2" charset="0"/>
              </a:rPr>
              <a:t> </a:t>
            </a:r>
            <a:r>
              <a:rPr lang="fi-FI" sz="2800" b="0" i="0" u="none" strike="noStrike" dirty="0" err="1">
                <a:solidFill>
                  <a:srgbClr val="4B4B4B"/>
                </a:solidFill>
                <a:effectLst/>
                <a:latin typeface="Montserrat" panose="00000500000000000000" pitchFamily="2" charset="0"/>
              </a:rPr>
              <a:t>Not</a:t>
            </a:r>
            <a:r>
              <a:rPr lang="fi-FI" sz="2800" b="0" i="0" u="none" strike="noStrike" dirty="0">
                <a:solidFill>
                  <a:srgbClr val="4B4B4B"/>
                </a:solidFill>
                <a:effectLst/>
                <a:latin typeface="Montserrat" panose="00000500000000000000" pitchFamily="2" charset="0"/>
              </a:rPr>
              <a:t> </a:t>
            </a:r>
            <a:r>
              <a:rPr lang="fi-FI" sz="2800" b="0" i="0" u="none" strike="noStrike" dirty="0" err="1">
                <a:solidFill>
                  <a:srgbClr val="4B4B4B"/>
                </a:solidFill>
                <a:effectLst/>
                <a:latin typeface="Montserrat" panose="00000500000000000000" pitchFamily="2" charset="0"/>
              </a:rPr>
              <a:t>InterestedI</a:t>
            </a:r>
            <a:r>
              <a:rPr lang="fi-FI" sz="2800" b="0" i="0" u="none" strike="noStrike" dirty="0">
                <a:solidFill>
                  <a:srgbClr val="4B4B4B"/>
                </a:solidFill>
                <a:effectLst/>
                <a:latin typeface="Montserrat" panose="00000500000000000000" pitchFamily="2" charset="0"/>
              </a:rPr>
              <a:t> n Computers’: </a:t>
            </a:r>
            <a:r>
              <a:rPr lang="fi-FI" sz="2800" b="0" i="0" u="none" strike="noStrike" dirty="0" err="1">
                <a:solidFill>
                  <a:srgbClr val="4B4B4B"/>
                </a:solidFill>
                <a:effectLst/>
                <a:latin typeface="Montserrat" panose="00000500000000000000" pitchFamily="2" charset="0"/>
              </a:rPr>
              <a:t>Gender-based</a:t>
            </a:r>
            <a:r>
              <a:rPr lang="fi-FI" sz="2800" b="0" i="0" u="none" strike="noStrike" dirty="0">
                <a:solidFill>
                  <a:srgbClr val="4B4B4B"/>
                </a:solidFill>
                <a:effectLst/>
                <a:latin typeface="Montserrat" panose="00000500000000000000" pitchFamily="2" charset="0"/>
              </a:rPr>
              <a:t> </a:t>
            </a:r>
            <a:r>
              <a:rPr lang="fi-FI" sz="2800" b="0" i="0" u="none" strike="noStrike" dirty="0" err="1">
                <a:solidFill>
                  <a:srgbClr val="4B4B4B"/>
                </a:solidFill>
                <a:effectLst/>
                <a:latin typeface="Montserrat" panose="00000500000000000000" pitchFamily="2" charset="0"/>
              </a:rPr>
              <a:t>occupational</a:t>
            </a:r>
            <a:r>
              <a:rPr lang="fi-FI" sz="2800" b="0" i="0" u="none" strike="noStrike" dirty="0">
                <a:solidFill>
                  <a:srgbClr val="4B4B4B"/>
                </a:solidFill>
                <a:effectLst/>
                <a:latin typeface="Montserrat" panose="00000500000000000000" pitchFamily="2" charset="0"/>
              </a:rPr>
              <a:t> </a:t>
            </a:r>
            <a:r>
              <a:rPr lang="fi-FI" sz="2800" b="0" i="0" u="none" strike="noStrike" dirty="0" err="1">
                <a:solidFill>
                  <a:srgbClr val="4B4B4B"/>
                </a:solidFill>
                <a:effectLst/>
                <a:latin typeface="Montserrat" panose="00000500000000000000" pitchFamily="2" charset="0"/>
              </a:rPr>
              <a:t>choices</a:t>
            </a:r>
            <a:r>
              <a:rPr lang="fi-FI" sz="2800" b="0" i="0" u="none" strike="noStrike" dirty="0">
                <a:solidFill>
                  <a:srgbClr val="4B4B4B"/>
                </a:solidFill>
                <a:effectLst/>
                <a:latin typeface="Montserrat" panose="00000500000000000000" pitchFamily="2" charset="0"/>
              </a:rPr>
              <a:t> of </a:t>
            </a:r>
            <a:r>
              <a:rPr lang="fi-FI" sz="2800" b="0" i="0" u="none" strike="noStrike" dirty="0" err="1">
                <a:solidFill>
                  <a:srgbClr val="4B4B4B"/>
                </a:solidFill>
                <a:effectLst/>
                <a:latin typeface="Montserrat" panose="00000500000000000000" pitchFamily="2" charset="0"/>
              </a:rPr>
              <a:t>adolescents</a:t>
            </a:r>
            <a:r>
              <a:rPr lang="fi-FI" sz="2800" b="0" i="0" u="none" strike="noStrike" dirty="0">
                <a:solidFill>
                  <a:srgbClr val="4B4B4B"/>
                </a:solidFill>
                <a:effectLst/>
                <a:latin typeface="Montserrat" panose="00000500000000000000" pitchFamily="2" charset="0"/>
              </a:rPr>
              <a:t>. </a:t>
            </a:r>
            <a:r>
              <a:rPr lang="fi-FI" sz="2800" b="0" i="0" u="none" strike="noStrike" dirty="0" err="1">
                <a:solidFill>
                  <a:srgbClr val="4B4B4B"/>
                </a:solidFill>
                <a:effectLst/>
                <a:latin typeface="Montserrat" panose="00000500000000000000" pitchFamily="2" charset="0"/>
              </a:rPr>
              <a:t>Information</a:t>
            </a:r>
            <a:r>
              <a:rPr lang="fi-FI" sz="2800" b="0" i="0" u="none" strike="noStrike" dirty="0">
                <a:solidFill>
                  <a:srgbClr val="4B4B4B"/>
                </a:solidFill>
                <a:effectLst/>
                <a:latin typeface="Montserrat" panose="00000500000000000000" pitchFamily="2" charset="0"/>
              </a:rPr>
              <a:t>, </a:t>
            </a:r>
            <a:r>
              <a:rPr lang="fi-FI" sz="2800" b="0" i="0" u="none" strike="noStrike" dirty="0" err="1">
                <a:solidFill>
                  <a:srgbClr val="4B4B4B"/>
                </a:solidFill>
                <a:effectLst/>
                <a:latin typeface="Montserrat" panose="00000500000000000000" pitchFamily="2" charset="0"/>
              </a:rPr>
              <a:t>Community</a:t>
            </a:r>
            <a:r>
              <a:rPr lang="fi-FI" sz="2800" b="0" i="0" u="none" strike="noStrike" dirty="0">
                <a:solidFill>
                  <a:srgbClr val="4B4B4B"/>
                </a:solidFill>
                <a:effectLst/>
                <a:latin typeface="Montserrat" panose="00000500000000000000" pitchFamily="2" charset="0"/>
              </a:rPr>
              <a:t> and </a:t>
            </a:r>
            <a:r>
              <a:rPr lang="fi-FI" sz="2800" b="0" i="0" u="none" strike="noStrike" dirty="0" err="1">
                <a:solidFill>
                  <a:srgbClr val="4B4B4B"/>
                </a:solidFill>
                <a:effectLst/>
                <a:latin typeface="Montserrat" panose="00000500000000000000" pitchFamily="2" charset="0"/>
              </a:rPr>
              <a:t>Society</a:t>
            </a:r>
            <a:r>
              <a:rPr lang="fi-FI" sz="2800" b="0" i="0" u="none" strike="noStrike" dirty="0">
                <a:solidFill>
                  <a:srgbClr val="4B4B4B"/>
                </a:solidFill>
                <a:effectLst/>
                <a:latin typeface="Montserrat" panose="00000500000000000000" pitchFamily="2" charset="0"/>
              </a:rPr>
              <a:t> 10:3, 299-319</a:t>
            </a:r>
          </a:p>
          <a:p>
            <a:pPr fontAlgn="base"/>
            <a:r>
              <a:rPr lang="fi-FI" sz="2800" b="0" i="0" u="none" strike="noStrike" dirty="0">
                <a:solidFill>
                  <a:srgbClr val="4B4B4B"/>
                </a:solidFill>
                <a:effectLst/>
                <a:latin typeface="Montserrat" panose="00000500000000000000" pitchFamily="2" charset="0"/>
              </a:rPr>
              <a:t>Saari&amp; Lahtinen 2019. Koulutusvalintojen tilastollista tarkastelua. Teoksessa Lahtinen, J. (toim.) 2019. ”Mikä </a:t>
            </a:r>
            <a:r>
              <a:rPr lang="fi-FI" sz="2800" b="0" i="0" u="none" strike="noStrike" dirty="0" err="1">
                <a:solidFill>
                  <a:srgbClr val="4B4B4B"/>
                </a:solidFill>
                <a:effectLst/>
                <a:latin typeface="Montserrat" panose="00000500000000000000" pitchFamily="2" charset="0"/>
              </a:rPr>
              <a:t>ois</a:t>
            </a:r>
            <a:r>
              <a:rPr lang="fi-FI" sz="2800" b="0" i="0" u="none" strike="noStrike" dirty="0">
                <a:solidFill>
                  <a:srgbClr val="4B4B4B"/>
                </a:solidFill>
                <a:effectLst/>
                <a:latin typeface="Montserrat" panose="00000500000000000000" pitchFamily="2" charset="0"/>
              </a:rPr>
              <a:t> </a:t>
            </a:r>
            <a:r>
              <a:rPr lang="fi-FI" sz="2800" b="0" i="0" u="none" strike="noStrike" dirty="0" err="1">
                <a:solidFill>
                  <a:srgbClr val="4B4B4B"/>
                </a:solidFill>
                <a:effectLst/>
                <a:latin typeface="Montserrat" panose="00000500000000000000" pitchFamily="2" charset="0"/>
              </a:rPr>
              <a:t>mun</a:t>
            </a:r>
            <a:r>
              <a:rPr lang="fi-FI" sz="2800" b="0" i="0" u="none" strike="noStrike" dirty="0">
                <a:solidFill>
                  <a:srgbClr val="4B4B4B"/>
                </a:solidFill>
                <a:effectLst/>
                <a:latin typeface="Montserrat" panose="00000500000000000000" pitchFamily="2" charset="0"/>
              </a:rPr>
              <a:t> juttu” –nuorten koulutusvalinnat sosialisaatiomaisemien kehyksissä :Purkutalkoot-hankkeenloppuraportti. Valtioneuvoston kanslia: Valtioneuvoston selvitys- ja tutkimustoiminnan julkaisusarja 2019:68.</a:t>
            </a:r>
            <a:r>
              <a:rPr lang="en-US" sz="2800" b="0" i="0" dirty="0">
                <a:solidFill>
                  <a:srgbClr val="000000"/>
                </a:solidFill>
                <a:effectLst/>
                <a:latin typeface="Montserrat" panose="00000500000000000000" pitchFamily="2" charset="0"/>
              </a:rPr>
              <a:t>​ </a:t>
            </a:r>
            <a:r>
              <a:rPr lang="en-US" sz="2800" dirty="0">
                <a:latin typeface="Montserrat" panose="00000500000000000000" pitchFamily="2" charset="0"/>
              </a:rPr>
              <a:t>http://urn.fi/URN:ISBN:978-952-287-805-2</a:t>
            </a:r>
            <a:r>
              <a:rPr lang="fi-FI" sz="2800" b="0" i="0" u="none" strike="noStrike" dirty="0">
                <a:solidFill>
                  <a:srgbClr val="4B4B4B"/>
                </a:solidFill>
                <a:effectLst/>
                <a:latin typeface="Montserrat" panose="00000500000000000000" pitchFamily="2" charset="0"/>
              </a:rPr>
              <a:t>.  </a:t>
            </a:r>
          </a:p>
          <a:p>
            <a:pPr fontAlgn="base"/>
            <a:r>
              <a:rPr lang="fi-FI" sz="2800" dirty="0">
                <a:latin typeface="Montserrat" panose="00000500000000000000" pitchFamily="2" charset="0"/>
              </a:rPr>
              <a:t>SEGLI-hanke: https://www.kaikkienduuni.fi/</a:t>
            </a:r>
            <a:r>
              <a:rPr lang="en-US" sz="2800" b="0" i="0" dirty="0">
                <a:solidFill>
                  <a:srgbClr val="000000"/>
                </a:solidFill>
                <a:effectLst/>
                <a:latin typeface="Montserrat" panose="00000500000000000000" pitchFamily="2" charset="0"/>
              </a:rPr>
              <a:t>​</a:t>
            </a:r>
            <a:endParaRPr lang="fi-FI" sz="2800" b="0" i="0" u="none" strike="noStrike" dirty="0">
              <a:solidFill>
                <a:srgbClr val="4B4B4B"/>
              </a:solidFill>
              <a:effectLst/>
              <a:latin typeface="Montserrat" panose="00000500000000000000" pitchFamily="2" charset="0"/>
            </a:endParaRPr>
          </a:p>
          <a:p>
            <a:pPr algn="l" rtl="0" fontAlgn="base"/>
            <a:r>
              <a:rPr lang="fi-FI" sz="2800" dirty="0">
                <a:latin typeface="Montserrat" panose="00000500000000000000" pitchFamily="2" charset="0"/>
              </a:rPr>
              <a:t>Suomen virallinen tilasto (SVT): </a:t>
            </a:r>
            <a:r>
              <a:rPr lang="fi-FI" sz="2800" dirty="0" err="1">
                <a:latin typeface="Montserrat" panose="00000500000000000000" pitchFamily="2" charset="0"/>
              </a:rPr>
              <a:t>Työssäkäynti.Toimiala</a:t>
            </a:r>
            <a:r>
              <a:rPr lang="fi-FI" sz="2800" dirty="0">
                <a:latin typeface="Montserrat" panose="00000500000000000000" pitchFamily="2" charset="0"/>
              </a:rPr>
              <a:t>, työnantajasektori ja työpaikat 2017, 2. Ammatillinen eriytyminen palkansaajilla ja yrittäjillä vuosina 2017 ja 2012. Helsinki: Tilastokeskus.</a:t>
            </a:r>
          </a:p>
          <a:p>
            <a:pPr algn="l" rtl="0" fontAlgn="base"/>
            <a:r>
              <a:rPr lang="fi-FI" sz="2800" dirty="0">
                <a:latin typeface="Montserrat" panose="00000500000000000000" pitchFamily="2" charset="0"/>
              </a:rPr>
              <a:t>Suomen virallinen tilasto (SVT): Työssäkäynti. Ammatti ja sosioekonominen asema 2016, 1. Vuoden 2016 työllisten, työllisten naisten ja työllisten miesten kymmenen yleisintä ammattiryhmää verrattuna vuoteen 2011. Helsinki: Tilastokeskus</a:t>
            </a:r>
          </a:p>
          <a:p>
            <a:pPr fontAlgn="base"/>
            <a:r>
              <a:rPr lang="fi-FI" sz="2800" b="0" i="0" u="none" strike="noStrike" dirty="0">
                <a:solidFill>
                  <a:srgbClr val="4B4B4B"/>
                </a:solidFill>
                <a:effectLst/>
                <a:latin typeface="Montserrat" panose="00000500000000000000" pitchFamily="2" charset="0"/>
              </a:rPr>
              <a:t>TAT 2017. Kun koulu loppuu–Nuorten tulevaisuusraportti. https://www.tat.fi/wp-content/uploads/2017/05/Kun-koulu-loppuu-nuorten-tulevaisuusraportti-2017_tiivistelm%C3%A4_19052017.pdf</a:t>
            </a:r>
            <a:r>
              <a:rPr lang="en-US" sz="2800" b="0" i="0" dirty="0">
                <a:solidFill>
                  <a:srgbClr val="000000"/>
                </a:solidFill>
                <a:effectLst/>
                <a:latin typeface="Montserrat" panose="00000500000000000000" pitchFamily="2" charset="0"/>
              </a:rPr>
              <a:t>​</a:t>
            </a:r>
            <a:endParaRPr lang="en-US" sz="2800" b="0" i="0" dirty="0">
              <a:solidFill>
                <a:srgbClr val="000000"/>
              </a:solidFill>
              <a:effectLst/>
              <a:latin typeface="Segoe UI" panose="020B0502040204020203" pitchFamily="34" charset="0"/>
            </a:endParaRPr>
          </a:p>
          <a:p>
            <a:pPr fontAlgn="base"/>
            <a:r>
              <a:rPr lang="fi-FI" sz="2800" b="0" i="0" u="none" strike="noStrike" dirty="0">
                <a:solidFill>
                  <a:srgbClr val="4B4B4B"/>
                </a:solidFill>
                <a:effectLst/>
                <a:latin typeface="Montserrat" panose="00000500000000000000" pitchFamily="2" charset="0"/>
              </a:rPr>
              <a:t>Teräsaho, M. &amp; </a:t>
            </a:r>
            <a:r>
              <a:rPr lang="fi-FI" sz="2800" b="0" i="0" u="none" strike="noStrike" dirty="0" err="1">
                <a:solidFill>
                  <a:srgbClr val="4B4B4B"/>
                </a:solidFill>
                <a:effectLst/>
                <a:latin typeface="Montserrat" panose="00000500000000000000" pitchFamily="2" charset="0"/>
              </a:rPr>
              <a:t>Närvi</a:t>
            </a:r>
            <a:r>
              <a:rPr lang="fi-FI" sz="2800" b="0" i="0" u="none" strike="noStrike" dirty="0">
                <a:solidFill>
                  <a:srgbClr val="4B4B4B"/>
                </a:solidFill>
                <a:effectLst/>
                <a:latin typeface="Montserrat" panose="00000500000000000000" pitchFamily="2" charset="0"/>
              </a:rPr>
              <a:t>, J. (toim.) Näkökulmia sukupuolten tasa-arvoon: Analyyseja tasa-arvobarometrista 2017. Helsinki: Terveyden ja hyvinvoinninlaitos (THL).Raportti 6/2019. http://urn.fi/URN:ISBN:978-952-343-314-4</a:t>
            </a:r>
            <a:r>
              <a:rPr lang="en-US" sz="2800" b="0" i="0" dirty="0">
                <a:solidFill>
                  <a:srgbClr val="000000"/>
                </a:solidFill>
                <a:effectLst/>
                <a:latin typeface="Montserrat" panose="00000500000000000000" pitchFamily="2" charset="0"/>
              </a:rPr>
              <a:t>​</a:t>
            </a:r>
          </a:p>
          <a:p>
            <a:pPr fontAlgn="base"/>
            <a:r>
              <a:rPr lang="fi-FI" sz="2800" b="0" i="0" u="none" strike="noStrike" dirty="0">
                <a:solidFill>
                  <a:srgbClr val="4B4B4B"/>
                </a:solidFill>
                <a:effectLst/>
                <a:latin typeface="Montserrat" panose="00000500000000000000" pitchFamily="2" charset="0"/>
              </a:rPr>
              <a:t>THL Tasa-arvotiedon keskus: https://thl.fi/fi/web/sukupuolten-tasa-arvo</a:t>
            </a:r>
            <a:r>
              <a:rPr lang="en-US" sz="2800" b="0" i="0" dirty="0">
                <a:solidFill>
                  <a:srgbClr val="000000"/>
                </a:solidFill>
                <a:effectLst/>
                <a:latin typeface="Montserrat" panose="00000500000000000000" pitchFamily="2" charset="0"/>
              </a:rPr>
              <a:t>​</a:t>
            </a:r>
            <a:endParaRPr lang="en-US" sz="2800" b="0" i="0" dirty="0">
              <a:solidFill>
                <a:srgbClr val="000000"/>
              </a:solidFill>
              <a:effectLst/>
              <a:latin typeface="Segoe UI" panose="020B0502040204020203" pitchFamily="34" charset="0"/>
            </a:endParaRPr>
          </a:p>
          <a:p>
            <a:pPr algn="l" rtl="0" fontAlgn="base"/>
            <a:r>
              <a:rPr lang="en-US" sz="2800" b="0" i="0" u="none" strike="noStrike" dirty="0" err="1">
                <a:solidFill>
                  <a:srgbClr val="4B4B4B"/>
                </a:solidFill>
                <a:effectLst/>
                <a:latin typeface="Montserrat" panose="00000500000000000000" pitchFamily="2" charset="0"/>
              </a:rPr>
              <a:t>Vainionpää</a:t>
            </a:r>
            <a:r>
              <a:rPr lang="en-US" sz="2800" b="0" i="0" u="none" strike="noStrike" dirty="0">
                <a:solidFill>
                  <a:srgbClr val="4B4B4B"/>
                </a:solidFill>
                <a:effectLst/>
                <a:latin typeface="Montserrat" panose="00000500000000000000" pitchFamily="2" charset="0"/>
              </a:rPr>
              <a:t>, </a:t>
            </a:r>
            <a:r>
              <a:rPr lang="en-US" sz="2800" b="0" i="0" u="none" strike="noStrike" dirty="0" err="1">
                <a:solidFill>
                  <a:srgbClr val="4B4B4B"/>
                </a:solidFill>
                <a:effectLst/>
                <a:latin typeface="Montserrat" panose="00000500000000000000" pitchFamily="2" charset="0"/>
              </a:rPr>
              <a:t>Iivari</a:t>
            </a:r>
            <a:r>
              <a:rPr lang="en-US" sz="2800" b="0" i="0" u="none" strike="noStrike" dirty="0">
                <a:solidFill>
                  <a:srgbClr val="4B4B4B"/>
                </a:solidFill>
                <a:effectLst/>
                <a:latin typeface="Montserrat" panose="00000500000000000000" pitchFamily="2" charset="0"/>
              </a:rPr>
              <a:t>, </a:t>
            </a:r>
            <a:r>
              <a:rPr lang="en-US" sz="2800" b="0" i="0" u="none" strike="noStrike" dirty="0" err="1">
                <a:solidFill>
                  <a:srgbClr val="4B4B4B"/>
                </a:solidFill>
                <a:effectLst/>
                <a:latin typeface="Montserrat" panose="00000500000000000000" pitchFamily="2" charset="0"/>
              </a:rPr>
              <a:t>Kinnula</a:t>
            </a:r>
            <a:r>
              <a:rPr lang="en-US" sz="2800" b="0" i="0" u="none" strike="noStrike" dirty="0">
                <a:solidFill>
                  <a:srgbClr val="4B4B4B"/>
                </a:solidFill>
                <a:effectLst/>
                <a:latin typeface="Montserrat" panose="00000500000000000000" pitchFamily="2" charset="0"/>
              </a:rPr>
              <a:t> &amp; Zeng 2020. "IT is not for me -Women's Discourses on IT and IT Careers“. Research Papers. 39. https://aisel.aisnet.org/ecis2020_rp/39</a:t>
            </a:r>
            <a:r>
              <a:rPr lang="en-US" sz="2800" b="0" i="0" dirty="0">
                <a:solidFill>
                  <a:srgbClr val="000000"/>
                </a:solidFill>
                <a:effectLst/>
                <a:latin typeface="Montserrat" panose="00000500000000000000" pitchFamily="2" charset="0"/>
              </a:rPr>
              <a:t>​</a:t>
            </a:r>
            <a:endParaRPr lang="en-US" sz="2800" b="0" i="0" dirty="0">
              <a:solidFill>
                <a:srgbClr val="000000"/>
              </a:solidFill>
              <a:effectLst/>
              <a:latin typeface="Segoe UI" panose="020B0502040204020203" pitchFamily="34" charset="0"/>
            </a:endParaRPr>
          </a:p>
          <a:p>
            <a:pPr algn="l" rtl="0" fontAlgn="base"/>
            <a:r>
              <a:rPr lang="en-US" sz="2800" b="0" i="0" dirty="0">
                <a:solidFill>
                  <a:srgbClr val="000000"/>
                </a:solidFill>
                <a:effectLst/>
                <a:latin typeface="Montserrat" panose="00000500000000000000" pitchFamily="2" charset="0"/>
              </a:rPr>
              <a:t>​</a:t>
            </a:r>
            <a:endParaRPr lang="en-US" sz="2800" b="0" i="0" dirty="0">
              <a:solidFill>
                <a:srgbClr val="000000"/>
              </a:solidFill>
              <a:effectLst/>
              <a:latin typeface="Segoe UI" panose="020B0502040204020203" pitchFamily="34" charset="0"/>
            </a:endParaRPr>
          </a:p>
          <a:p>
            <a:endParaRPr lang="fi-FI" dirty="0"/>
          </a:p>
        </p:txBody>
      </p:sp>
    </p:spTree>
    <p:extLst>
      <p:ext uri="{BB962C8B-B14F-4D97-AF65-F5344CB8AC3E}">
        <p14:creationId xmlns:p14="http://schemas.microsoft.com/office/powerpoint/2010/main" val="78867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oolipeli-hanke">
  <a:themeElements>
    <a:clrScheme name="Mukautetut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D0A274C6A154D986337426EBE6AFE" ma:contentTypeVersion="9" ma:contentTypeDescription="Create a new document." ma:contentTypeScope="" ma:versionID="769e12132a7fd81b22fcf6bca591e6ff">
  <xsd:schema xmlns:xsd="http://www.w3.org/2001/XMLSchema" xmlns:xs="http://www.w3.org/2001/XMLSchema" xmlns:p="http://schemas.microsoft.com/office/2006/metadata/properties" xmlns:ns2="969bf0e4-2b6f-4f52-8691-392470c1ff8e" targetNamespace="http://schemas.microsoft.com/office/2006/metadata/properties" ma:root="true" ma:fieldsID="23b69e1e959ef37671d001a5f56e46d0" ns2:_="">
    <xsd:import namespace="969bf0e4-2b6f-4f52-8691-392470c1ff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9bf0e4-2b6f-4f52-8691-392470c1f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5BDEA8-036B-4C59-9B8B-72BC9AB07771}">
  <ds:schemaRefs>
    <ds:schemaRef ds:uri="969bf0e4-2b6f-4f52-8691-392470c1ff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FCF623-5C63-4471-87EC-F03D01DB0F2F}">
  <ds:schemaRefs>
    <ds:schemaRef ds:uri="http://schemas.microsoft.com/sharepoint/v3/contenttype/forms"/>
  </ds:schemaRefs>
</ds:datastoreItem>
</file>

<file path=customXml/itemProps3.xml><?xml version="1.0" encoding="utf-8"?>
<ds:datastoreItem xmlns:ds="http://schemas.openxmlformats.org/officeDocument/2006/customXml" ds:itemID="{A220DA8B-3FAE-4713-B26B-2FBA568E6CF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1136</Words>
  <Application>Microsoft Office PowerPoint</Application>
  <PresentationFormat>Laajakuva</PresentationFormat>
  <Paragraphs>78</Paragraphs>
  <Slides>7</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7</vt:i4>
      </vt:variant>
    </vt:vector>
  </HeadingPairs>
  <TitlesOfParts>
    <vt:vector size="12" baseType="lpstr">
      <vt:lpstr>Arial</vt:lpstr>
      <vt:lpstr>Calibri</vt:lpstr>
      <vt:lpstr>Montserrat</vt:lpstr>
      <vt:lpstr>Segoe UI</vt:lpstr>
      <vt:lpstr>Roolipeli-hanke</vt:lpstr>
      <vt:lpstr>Sukupuolisegregaatio: mitä ja miksi?</vt:lpstr>
      <vt:lpstr>Keskeiset käsitteet</vt:lpstr>
      <vt:lpstr>Sukupuolisegregaatio Suomessa</vt:lpstr>
      <vt:lpstr>Mistä sukupuolisegregaatio johtuu?</vt:lpstr>
      <vt:lpstr>Onko koulutuksen ja työelämän segregaatio ongelma? </vt:lpstr>
      <vt:lpstr>Miksi sukupuolitietoinen lähestymistapa?</vt:lpstr>
      <vt:lpstr>Lähteitä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Päijät-Hämeen Hinauspalvelu Oy</dc:creator>
  <cp:lastModifiedBy>Maisa Anttila</cp:lastModifiedBy>
  <cp:revision>1</cp:revision>
  <dcterms:created xsi:type="dcterms:W3CDTF">2020-06-12T06:16:21Z</dcterms:created>
  <dcterms:modified xsi:type="dcterms:W3CDTF">2021-11-02T11:04:18Z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0x010100091D0A274C6A154D986337426EBE6AFE</vt:lpwstr>
  </property>
</Properties>
</file>