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B525DE-53C6-46DA-A428-C6219D962FE7}" v="2" dt="2024-11-15T07:03:49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7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9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9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3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5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9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6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5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3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6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8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perliitto.fi/site/assets/files/4599/superliitto-lahihoitajan-eettiset-ohjeet-2019.pdf" TargetMode="External"/><Relationship Id="rId2" Type="http://schemas.openxmlformats.org/officeDocument/2006/relationships/hyperlink" Target="https://etene.fi/documents/1429646/1559098/ETENE-julkaisuja+1+Terveydenhuollon+yhteinen+arvopohja%2C+yhteiset+tavoitteet+ja+periaatteet.pdf/4de20e99-c65a-4002-9e98-79a4941b446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D8A8D11-DB51-43C0-8618-65C820DB4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16B9A5B-9A77-083A-F9A4-DF1CCC0C2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1" y="659527"/>
            <a:ext cx="5728161" cy="3390880"/>
          </a:xfrm>
        </p:spPr>
        <p:txBody>
          <a:bodyPr anchor="t">
            <a:normAutofit/>
          </a:bodyPr>
          <a:lstStyle/>
          <a:p>
            <a:r>
              <a:rPr lang="fi-FI" dirty="0"/>
              <a:t>Arvot ja eettiset periaatteet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2F7C1AB-C838-12C5-F6C4-9BC21A19A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601" y="4125967"/>
            <a:ext cx="3571240" cy="599494"/>
          </a:xfrm>
        </p:spPr>
        <p:txBody>
          <a:bodyPr>
            <a:normAutofit/>
          </a:bodyPr>
          <a:lstStyle/>
          <a:p>
            <a:r>
              <a:rPr lang="fi-FI" dirty="0"/>
              <a:t>Hoiva-avustaja</a:t>
            </a:r>
          </a:p>
        </p:txBody>
      </p:sp>
      <p:pic>
        <p:nvPicPr>
          <p:cNvPr id="19" name="Picture 3" descr="Sinisen ja vaaleanpunainen Tiivistelmä">
            <a:extLst>
              <a:ext uri="{FF2B5EF4-FFF2-40B4-BE49-F238E27FC236}">
                <a16:creationId xmlns:a16="http://schemas.microsoft.com/office/drawing/2014/main" id="{FAF8217C-1D85-D906-6E5B-901F9BA32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9595" y="3690377"/>
            <a:ext cx="4419172" cy="2485784"/>
          </a:xfrm>
          <a:prstGeom prst="rect">
            <a:avLst/>
          </a:prstGeom>
        </p:spPr>
      </p:pic>
      <p:pic>
        <p:nvPicPr>
          <p:cNvPr id="5" name="Picture 4" descr="Sinisen ja vaaleanpunainen Tiivistelmä">
            <a:extLst>
              <a:ext uri="{FF2B5EF4-FFF2-40B4-BE49-F238E27FC236}">
                <a16:creationId xmlns:a16="http://schemas.microsoft.com/office/drawing/2014/main" id="{97492F0E-6058-EAB7-222C-C760307A9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595" y="681839"/>
            <a:ext cx="4419172" cy="2485784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75987B62-D3FF-F99C-1CCB-80E504EB2F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027" y="5359990"/>
            <a:ext cx="2925133" cy="113564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6EBCF257-8BBF-FDF1-FDFA-EA51D4BFEA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6122" y="5063727"/>
            <a:ext cx="4317489" cy="172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31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147411-7AB7-9163-51FB-93E2E0DAD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0925"/>
            <a:ext cx="10515600" cy="5746038"/>
          </a:xfrm>
        </p:spPr>
        <p:txBody>
          <a:bodyPr>
            <a:normAutofit/>
          </a:bodyPr>
          <a:lstStyle/>
          <a:p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Hoiva-avustaja työskentelee ihmisten kanssa ja kohtaa työssään ihmiselämän peruskysymyksiä.</a:t>
            </a:r>
          </a:p>
          <a:p>
            <a:endParaRPr lang="fi-F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Etiikka voi näyttäytyä käytännössä esimerkiksi, kun ollaan tekemisissä kysymysten kanssa, jotka koskevat terveyttä/sairautta, haavoittuvuutta, hyvää elämää tai syntymää/kuolemaa.</a:t>
            </a:r>
          </a:p>
          <a:p>
            <a:endParaRPr lang="fi-F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Eri ammattiryhmillä on erilaisia eettisiä ohjeita kirjattuna. </a:t>
            </a:r>
          </a:p>
        </p:txBody>
      </p:sp>
    </p:spTree>
    <p:extLst>
      <p:ext uri="{BB962C8B-B14F-4D97-AF65-F5344CB8AC3E}">
        <p14:creationId xmlns:p14="http://schemas.microsoft.com/office/powerpoint/2010/main" val="483012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FEE57-4F70-AF3F-7564-C7D792DD1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158"/>
          </a:xfrm>
        </p:spPr>
        <p:txBody>
          <a:bodyPr/>
          <a:lstStyle/>
          <a:p>
            <a:r>
              <a:rPr lang="fi-FI" dirty="0"/>
              <a:t>Arvot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30E7B6-1799-CEFF-27D5-44D98C12C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903" y="1303285"/>
            <a:ext cx="10943897" cy="5554716"/>
          </a:xfrm>
        </p:spPr>
        <p:txBody>
          <a:bodyPr>
            <a:normAutofit/>
          </a:bodyPr>
          <a:lstStyle/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Terveydenhuollossa tärkeitä arvoja ja eettisiä ohjenuoria ovat:</a:t>
            </a:r>
          </a:p>
          <a:p>
            <a:pPr marL="0" indent="0">
              <a:buNone/>
            </a:pPr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Ihmisarvon kunnioittaminen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Itsemääräämisoikeuden kunnioittaminen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Ihmiselämän suojelu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Terveyden edistäminen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Oikeudenmukaisuus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Tasa-arvo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Vastuullisuus</a:t>
            </a:r>
          </a:p>
          <a:p>
            <a:pPr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Toivo ja yhteisöllisyys</a:t>
            </a:r>
          </a:p>
        </p:txBody>
      </p:sp>
    </p:spTree>
    <p:extLst>
      <p:ext uri="{BB962C8B-B14F-4D97-AF65-F5344CB8AC3E}">
        <p14:creationId xmlns:p14="http://schemas.microsoft.com/office/powerpoint/2010/main" val="75917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E5FF1C-8A2A-7C9B-717E-21529486B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593"/>
            <a:ext cx="10515600" cy="1596095"/>
          </a:xfrm>
        </p:spPr>
        <p:txBody>
          <a:bodyPr>
            <a:normAutofit fontScale="90000"/>
          </a:bodyPr>
          <a:lstStyle/>
          <a:p>
            <a:r>
              <a:rPr lang="fi-FI" dirty="0"/>
              <a:t>Ammattilaisten yhteinen eettinen toiminta: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1D6465-39F6-CEA3-CC20-FDD06B0E2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Asiakkaan tilanteen vaatiessa konsultoidaan toista ammattilaista.</a:t>
            </a:r>
          </a:p>
          <a:p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Kunnioitetaan muita ammattilaisia/ammattiryhmiä.</a:t>
            </a:r>
          </a:p>
          <a:p>
            <a:pPr marL="0" indent="0">
              <a:buNone/>
            </a:pP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Noudatetaan luottamuksellista tietojen salassapitoa.</a:t>
            </a:r>
          </a:p>
          <a:p>
            <a:pPr marL="0" indent="0">
              <a:buNone/>
            </a:pP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Toimitaan tieteelliseen tietoon pohjaten. Pidetään omat tiedot ja taidot ajan tasalla!</a:t>
            </a:r>
          </a:p>
          <a:p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Lait ja asetukset huomioidaan päätösten pohjana, joskin eettiset periaatteet ovat monesti yli vaadittavan minimin.</a:t>
            </a:r>
          </a:p>
        </p:txBody>
      </p:sp>
    </p:spTree>
    <p:extLst>
      <p:ext uri="{BB962C8B-B14F-4D97-AF65-F5344CB8AC3E}">
        <p14:creationId xmlns:p14="http://schemas.microsoft.com/office/powerpoint/2010/main" val="107007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73AAE7-0A9F-613D-0D36-E748C94F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3044B8-8731-70BB-63F5-FC0824674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Etiikka pyrkii kuvaamaan hyviä/oikeita ja pahoja/vääriä tapoja elää sekä toimia muiden kanssa.</a:t>
            </a:r>
          </a:p>
          <a:p>
            <a:endParaRPr lang="fi-F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Se koostuu</a:t>
            </a:r>
            <a:r>
              <a:rPr lang="fi-FI" sz="2800" b="1" dirty="0">
                <a:latin typeface="Calibri" panose="020F0502020204030204" pitchFamily="34" charset="0"/>
                <a:cs typeface="Calibri" panose="020F0502020204030204" pitchFamily="34" charset="0"/>
              </a:rPr>
              <a:t> arvoista, ihanteista ja periaatteista</a:t>
            </a:r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fi-F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800" dirty="0">
                <a:latin typeface="Calibri" panose="020F0502020204030204" pitchFamily="34" charset="0"/>
                <a:cs typeface="Calibri" panose="020F0502020204030204" pitchFamily="34" charset="0"/>
              </a:rPr>
              <a:t>Valmiita vastauksia ei etiikka anna.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218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1A6328-B8F3-1A39-343D-A251F7095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212577-407A-FA42-AED1-3AC88DE16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0875"/>
            <a:ext cx="10515600" cy="4917125"/>
          </a:xfrm>
        </p:spPr>
        <p:txBody>
          <a:bodyPr/>
          <a:lstStyle/>
          <a:p>
            <a:r>
              <a:rPr lang="fi-FI" dirty="0"/>
              <a:t>Millaiset arvoni ovat?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Miten arvoni näkyvät hoiva-avustajan työssä?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dirty="0"/>
              <a:t>Oletko tehnyt joskus jonkun eettisen päätöksen?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Millaisia eettisiä päätöksiä voin joutua tekemään hoiva-avustajan työssä?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542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954E7F-0441-37EB-973A-4C04B07EC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485F8B-75F2-366B-B729-6C06D28D0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Terveydenhuollon yhteinen arvopohja, yhteiset tavoitteet ja periaatteet. 2001. ETENE-julkaisuja 1. Helsinki: Sosiaali- ja terveysministeriö. Valtakunnallinen terveydenhuollon eettinen neuvottelukunta (ETENE). </a:t>
            </a:r>
            <a:r>
              <a:rPr lang="fi-FI" sz="2400" dirty="0" err="1">
                <a:hlinkClick r:id="rId2"/>
              </a:rPr>
              <a:t>EteneFIN</a:t>
            </a:r>
            <a:r>
              <a:rPr lang="fi-FI" sz="2400" dirty="0"/>
              <a:t>.</a:t>
            </a:r>
          </a:p>
          <a:p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Super. 2019. Lähihoitajan eettiset ohjeet. Helsinki: </a:t>
            </a:r>
            <a:r>
              <a:rPr lang="fi-FI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SuPer</a:t>
            </a: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 ry. </a:t>
            </a:r>
            <a:r>
              <a:rPr lang="fi-FI" sz="2000" dirty="0">
                <a:hlinkClick r:id="rId3"/>
              </a:rPr>
              <a:t>Lähihoitajan eettiset ohjeet | </a:t>
            </a:r>
            <a:r>
              <a:rPr lang="fi-FI" sz="2000" dirty="0" err="1">
                <a:hlinkClick r:id="rId3"/>
              </a:rPr>
              <a:t>SuPer</a:t>
            </a:r>
            <a:r>
              <a:rPr lang="fi-FI" sz="2000">
                <a:hlinkClick r:id="rId3"/>
              </a:rPr>
              <a:t> ry (superliitto.fi)</a:t>
            </a:r>
            <a:endParaRPr lang="fi-F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41400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239</Words>
  <Application>Microsoft Office PowerPoint</Application>
  <PresentationFormat>Laajakuva</PresentationFormat>
  <Paragraphs>50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Aharoni</vt:lpstr>
      <vt:lpstr>Arial</vt:lpstr>
      <vt:lpstr>Avenir Next LT Pro</vt:lpstr>
      <vt:lpstr>Calibri</vt:lpstr>
      <vt:lpstr>FadeVTI</vt:lpstr>
      <vt:lpstr>Arvot ja eettiset periaatteet</vt:lpstr>
      <vt:lpstr>PowerPoint-esitys</vt:lpstr>
      <vt:lpstr>Arvot</vt:lpstr>
      <vt:lpstr>Ammattilaisten yhteinen eettinen toiminta:</vt:lpstr>
      <vt:lpstr>Etiikka</vt:lpstr>
      <vt:lpstr>Pohdi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Arvot ja eettiset periaatteet</dc:title>
  <dc:creator>Heini Toivonen</dc:creator>
  <cp:lastModifiedBy>Heini Toivonen</cp:lastModifiedBy>
  <cp:revision>18</cp:revision>
  <dcterms:created xsi:type="dcterms:W3CDTF">2023-09-18T10:48:44Z</dcterms:created>
  <dcterms:modified xsi:type="dcterms:W3CDTF">2024-11-15T07:04:45Z</dcterms:modified>
</cp:coreProperties>
</file>