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8"/>
  </p:notesMasterIdLst>
  <p:handoutMasterIdLst>
    <p:handoutMasterId r:id="rId29"/>
  </p:handoutMasterIdLst>
  <p:sldIdLst>
    <p:sldId id="295" r:id="rId5"/>
    <p:sldId id="328" r:id="rId6"/>
    <p:sldId id="329"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280" r:id="rId21"/>
    <p:sldId id="259" r:id="rId22"/>
    <p:sldId id="281" r:id="rId23"/>
    <p:sldId id="350" r:id="rId24"/>
    <p:sldId id="277" r:id="rId25"/>
    <p:sldId id="278" r:id="rId26"/>
    <p:sldId id="351" r:id="rId27"/>
  </p:sldIdLst>
  <p:sldSz cx="9144000" cy="6858000" type="screen4x3"/>
  <p:notesSz cx="6794500" cy="99314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417A1-E70E-4C30-94AE-62699D19C3B7}" v="144" dt="2020-03-27T10:28:08"/>
    <p1510:client id="{5B0DA6A7-25FE-43E2-947F-685F92C5FF79}" v="58" dt="2020-03-25T12:15:03.293"/>
    <p1510:client id="{7252D28B-6500-42C4-8E5C-FF999DCF2D3E}" v="510" dt="2020-03-25T15:06:01.655"/>
    <p1510:client id="{7406C7F5-41D4-418A-9A57-C0D60C637C68}" v="159" dt="2020-03-25T15:17:30.37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tola Minna" userId="S::minna.kantola@novida.fi::c81f0425-137b-428b-a525-ac4004a6269a" providerId="AD" clId="Web-{7252D28B-6500-42C4-8E5C-FF999DCF2D3E}"/>
    <pc:docChg chg="delSld modSld sldOrd">
      <pc:chgData name="Kantola Minna" userId="S::minna.kantola@novida.fi::c81f0425-137b-428b-a525-ac4004a6269a" providerId="AD" clId="Web-{7252D28B-6500-42C4-8E5C-FF999DCF2D3E}" dt="2020-03-25T15:06:21.702" v="517"/>
      <pc:docMkLst>
        <pc:docMk/>
      </pc:docMkLst>
      <pc:sldChg chg="del">
        <pc:chgData name="Kantola Minna" userId="S::minna.kantola@novida.fi::c81f0425-137b-428b-a525-ac4004a6269a" providerId="AD" clId="Web-{7252D28B-6500-42C4-8E5C-FF999DCF2D3E}" dt="2020-03-25T14:43:24.862" v="0"/>
        <pc:sldMkLst>
          <pc:docMk/>
          <pc:sldMk cId="0" sldId="258"/>
        </pc:sldMkLst>
      </pc:sldChg>
      <pc:sldChg chg="modSp del">
        <pc:chgData name="Kantola Minna" userId="S::minna.kantola@novida.fi::c81f0425-137b-428b-a525-ac4004a6269a" providerId="AD" clId="Web-{7252D28B-6500-42C4-8E5C-FF999DCF2D3E}" dt="2020-03-25T15:00:29.094" v="447"/>
        <pc:sldMkLst>
          <pc:docMk/>
          <pc:sldMk cId="0" sldId="260"/>
        </pc:sldMkLst>
        <pc:spChg chg="mod">
          <ac:chgData name="Kantola Minna" userId="S::minna.kantola@novida.fi::c81f0425-137b-428b-a525-ac4004a6269a" providerId="AD" clId="Web-{7252D28B-6500-42C4-8E5C-FF999DCF2D3E}" dt="2020-03-25T14:43:55.112" v="4" actId="20577"/>
          <ac:spMkLst>
            <pc:docMk/>
            <pc:sldMk cId="0" sldId="260"/>
            <ac:spMk id="25603" creationId="{00000000-0000-0000-0000-000000000000}"/>
          </ac:spMkLst>
        </pc:spChg>
      </pc:sldChg>
      <pc:sldChg chg="addSp delSp modSp mod setBg">
        <pc:chgData name="Kantola Minna" userId="S::minna.kantola@novida.fi::c81f0425-137b-428b-a525-ac4004a6269a" providerId="AD" clId="Web-{7252D28B-6500-42C4-8E5C-FF999DCF2D3E}" dt="2020-03-25T15:02:25.296" v="456"/>
        <pc:sldMkLst>
          <pc:docMk/>
          <pc:sldMk cId="0" sldId="261"/>
        </pc:sldMkLst>
        <pc:spChg chg="add del mod">
          <ac:chgData name="Kantola Minna" userId="S::minna.kantola@novida.fi::c81f0425-137b-428b-a525-ac4004a6269a" providerId="AD" clId="Web-{7252D28B-6500-42C4-8E5C-FF999DCF2D3E}" dt="2020-03-25T15:01:41.531" v="450"/>
          <ac:spMkLst>
            <pc:docMk/>
            <pc:sldMk cId="0" sldId="261"/>
            <ac:spMk id="3" creationId="{D2415698-4CCB-4D02-A02A-8D73584B792B}"/>
          </ac:spMkLst>
        </pc:spChg>
        <pc:spChg chg="add del mod">
          <ac:chgData name="Kantola Minna" userId="S::minna.kantola@novida.fi::c81f0425-137b-428b-a525-ac4004a6269a" providerId="AD" clId="Web-{7252D28B-6500-42C4-8E5C-FF999DCF2D3E}" dt="2020-03-25T15:02:21.953" v="455"/>
          <ac:spMkLst>
            <pc:docMk/>
            <pc:sldMk cId="0" sldId="261"/>
            <ac:spMk id="7" creationId="{DBEAADFB-C55A-4E0E-841D-8E51DD431E48}"/>
          </ac:spMkLst>
        </pc:spChg>
        <pc:spChg chg="add del">
          <ac:chgData name="Kantola Minna" userId="S::minna.kantola@novida.fi::c81f0425-137b-428b-a525-ac4004a6269a" providerId="AD" clId="Web-{7252D28B-6500-42C4-8E5C-FF999DCF2D3E}" dt="2020-03-25T15:01:53.187" v="452"/>
          <ac:spMkLst>
            <pc:docMk/>
            <pc:sldMk cId="0" sldId="261"/>
            <ac:spMk id="71" creationId="{9D3A9E89-033E-4C4A-8C41-416DABFFD307}"/>
          </ac:spMkLst>
        </pc:spChg>
        <pc:spChg chg="add del">
          <ac:chgData name="Kantola Minna" userId="S::minna.kantola@novida.fi::c81f0425-137b-428b-a525-ac4004a6269a" providerId="AD" clId="Web-{7252D28B-6500-42C4-8E5C-FF999DCF2D3E}" dt="2020-03-25T15:01:53.187" v="452"/>
          <ac:spMkLst>
            <pc:docMk/>
            <pc:sldMk cId="0" sldId="261"/>
            <ac:spMk id="73" creationId="{86293361-111E-427D-8E5B-256944AC8395}"/>
          </ac:spMkLst>
        </pc:spChg>
        <pc:spChg chg="add del">
          <ac:chgData name="Kantola Minna" userId="S::minna.kantola@novida.fi::c81f0425-137b-428b-a525-ac4004a6269a" providerId="AD" clId="Web-{7252D28B-6500-42C4-8E5C-FF999DCF2D3E}" dt="2020-03-25T15:01:53.187" v="452"/>
          <ac:spMkLst>
            <pc:docMk/>
            <pc:sldMk cId="0" sldId="261"/>
            <ac:spMk id="97" creationId="{78907291-9D6D-4740-81DB-441477BCA279}"/>
          </ac:spMkLst>
        </pc:spChg>
        <pc:spChg chg="add">
          <ac:chgData name="Kantola Minna" userId="S::minna.kantola@novida.fi::c81f0425-137b-428b-a525-ac4004a6269a" providerId="AD" clId="Web-{7252D28B-6500-42C4-8E5C-FF999DCF2D3E}" dt="2020-03-25T15:02:25.296" v="456"/>
          <ac:spMkLst>
            <pc:docMk/>
            <pc:sldMk cId="0" sldId="261"/>
            <ac:spMk id="140" creationId="{9D3A9E89-033E-4C4A-8C41-416DABFFD307}"/>
          </ac:spMkLst>
        </pc:spChg>
        <pc:spChg chg="add">
          <ac:chgData name="Kantola Minna" userId="S::minna.kantola@novida.fi::c81f0425-137b-428b-a525-ac4004a6269a" providerId="AD" clId="Web-{7252D28B-6500-42C4-8E5C-FF999DCF2D3E}" dt="2020-03-25T15:02:25.296" v="456"/>
          <ac:spMkLst>
            <pc:docMk/>
            <pc:sldMk cId="0" sldId="261"/>
            <ac:spMk id="142" creationId="{86293361-111E-427D-8E5B-256944AC8395}"/>
          </ac:spMkLst>
        </pc:spChg>
        <pc:spChg chg="add">
          <ac:chgData name="Kantola Minna" userId="S::minna.kantola@novida.fi::c81f0425-137b-428b-a525-ac4004a6269a" providerId="AD" clId="Web-{7252D28B-6500-42C4-8E5C-FF999DCF2D3E}" dt="2020-03-25T15:02:25.296" v="456"/>
          <ac:spMkLst>
            <pc:docMk/>
            <pc:sldMk cId="0" sldId="261"/>
            <ac:spMk id="166" creationId="{78907291-9D6D-4740-81DB-441477BCA279}"/>
          </ac:spMkLst>
        </pc:spChg>
        <pc:spChg chg="mod">
          <ac:chgData name="Kantola Minna" userId="S::minna.kantola@novida.fi::c81f0425-137b-428b-a525-ac4004a6269a" providerId="AD" clId="Web-{7252D28B-6500-42C4-8E5C-FF999DCF2D3E}" dt="2020-03-25T15:02:25.296" v="456"/>
          <ac:spMkLst>
            <pc:docMk/>
            <pc:sldMk cId="0" sldId="261"/>
            <ac:spMk id="37890" creationId="{00000000-0000-0000-0000-000000000000}"/>
          </ac:spMkLst>
        </pc:spChg>
        <pc:spChg chg="add del">
          <ac:chgData name="Kantola Minna" userId="S::minna.kantola@novida.fi::c81f0425-137b-428b-a525-ac4004a6269a" providerId="AD" clId="Web-{7252D28B-6500-42C4-8E5C-FF999DCF2D3E}" dt="2020-03-25T15:02:25.296" v="456"/>
          <ac:spMkLst>
            <pc:docMk/>
            <pc:sldMk cId="0" sldId="261"/>
            <ac:spMk id="37892" creationId="{9D3A9E89-033E-4C4A-8C41-416DABFFD307}"/>
          </ac:spMkLst>
        </pc:spChg>
        <pc:spChg chg="add del">
          <ac:chgData name="Kantola Minna" userId="S::minna.kantola@novida.fi::c81f0425-137b-428b-a525-ac4004a6269a" providerId="AD" clId="Web-{7252D28B-6500-42C4-8E5C-FF999DCF2D3E}" dt="2020-03-25T15:02:25.296" v="456"/>
          <ac:spMkLst>
            <pc:docMk/>
            <pc:sldMk cId="0" sldId="261"/>
            <ac:spMk id="37893" creationId="{86293361-111E-427D-8E5B-256944AC8395}"/>
          </ac:spMkLst>
        </pc:spChg>
        <pc:spChg chg="add del">
          <ac:chgData name="Kantola Minna" userId="S::minna.kantola@novida.fi::c81f0425-137b-428b-a525-ac4004a6269a" providerId="AD" clId="Web-{7252D28B-6500-42C4-8E5C-FF999DCF2D3E}" dt="2020-03-25T15:02:25.296" v="456"/>
          <ac:spMkLst>
            <pc:docMk/>
            <pc:sldMk cId="0" sldId="261"/>
            <ac:spMk id="37895" creationId="{78907291-9D6D-4740-81DB-441477BCA279}"/>
          </ac:spMkLst>
        </pc:spChg>
        <pc:grpChg chg="add del">
          <ac:chgData name="Kantola Minna" userId="S::minna.kantola@novida.fi::c81f0425-137b-428b-a525-ac4004a6269a" providerId="AD" clId="Web-{7252D28B-6500-42C4-8E5C-FF999DCF2D3E}" dt="2020-03-25T15:01:53.187" v="452"/>
          <ac:grpSpMkLst>
            <pc:docMk/>
            <pc:sldMk cId="0" sldId="261"/>
            <ac:grpSpMk id="75" creationId="{FCDE997A-E6D1-4881-88E5-269E5AC3DD1C}"/>
          </ac:grpSpMkLst>
        </pc:grpChg>
        <pc:grpChg chg="add">
          <ac:chgData name="Kantola Minna" userId="S::minna.kantola@novida.fi::c81f0425-137b-428b-a525-ac4004a6269a" providerId="AD" clId="Web-{7252D28B-6500-42C4-8E5C-FF999DCF2D3E}" dt="2020-03-25T15:02:25.296" v="456"/>
          <ac:grpSpMkLst>
            <pc:docMk/>
            <pc:sldMk cId="0" sldId="261"/>
            <ac:grpSpMk id="144" creationId="{FCDE997A-E6D1-4881-88E5-269E5AC3DD1C}"/>
          </ac:grpSpMkLst>
        </pc:grpChg>
        <pc:grpChg chg="add del">
          <ac:chgData name="Kantola Minna" userId="S::minna.kantola@novida.fi::c81f0425-137b-428b-a525-ac4004a6269a" providerId="AD" clId="Web-{7252D28B-6500-42C4-8E5C-FF999DCF2D3E}" dt="2020-03-25T15:02:25.296" v="456"/>
          <ac:grpSpMkLst>
            <pc:docMk/>
            <pc:sldMk cId="0" sldId="261"/>
            <ac:grpSpMk id="37894" creationId="{45E2E1AA-FCC7-4C80-AD5D-341E9F49EB4D}"/>
          </ac:grpSpMkLst>
        </pc:grpChg>
        <pc:picChg chg="add del mod ord">
          <ac:chgData name="Kantola Minna" userId="S::minna.kantola@novida.fi::c81f0425-137b-428b-a525-ac4004a6269a" providerId="AD" clId="Web-{7252D28B-6500-42C4-8E5C-FF999DCF2D3E}" dt="2020-03-25T15:02:14.203" v="454"/>
          <ac:picMkLst>
            <pc:docMk/>
            <pc:sldMk cId="0" sldId="261"/>
            <ac:picMk id="4" creationId="{B284B56F-FBDF-4587-82E0-C413614AEF29}"/>
          </ac:picMkLst>
        </pc:picChg>
        <pc:picChg chg="add mod ord">
          <ac:chgData name="Kantola Minna" userId="S::minna.kantola@novida.fi::c81f0425-137b-428b-a525-ac4004a6269a" providerId="AD" clId="Web-{7252D28B-6500-42C4-8E5C-FF999DCF2D3E}" dt="2020-03-25T15:02:25.296" v="456"/>
          <ac:picMkLst>
            <pc:docMk/>
            <pc:sldMk cId="0" sldId="261"/>
            <ac:picMk id="8" creationId="{0262B851-E632-4778-B76D-B628831A529D}"/>
          </ac:picMkLst>
        </pc:picChg>
        <pc:picChg chg="del">
          <ac:chgData name="Kantola Minna" userId="S::minna.kantola@novida.fi::c81f0425-137b-428b-a525-ac4004a6269a" providerId="AD" clId="Web-{7252D28B-6500-42C4-8E5C-FF999DCF2D3E}" dt="2020-03-25T15:00:46.453" v="449"/>
          <ac:picMkLst>
            <pc:docMk/>
            <pc:sldMk cId="0" sldId="261"/>
            <ac:picMk id="37891" creationId="{00000000-0000-0000-0000-000000000000}"/>
          </ac:picMkLst>
        </pc:picChg>
      </pc:sldChg>
      <pc:sldChg chg="addSp modSp mod setBg">
        <pc:chgData name="Kantola Minna" userId="S::minna.kantola@novida.fi::c81f0425-137b-428b-a525-ac4004a6269a" providerId="AD" clId="Web-{7252D28B-6500-42C4-8E5C-FF999DCF2D3E}" dt="2020-03-25T15:03:54.905" v="504" actId="20577"/>
        <pc:sldMkLst>
          <pc:docMk/>
          <pc:sldMk cId="0" sldId="268"/>
        </pc:sldMkLst>
        <pc:spChg chg="add">
          <ac:chgData name="Kantola Minna" userId="S::minna.kantola@novida.fi::c81f0425-137b-428b-a525-ac4004a6269a" providerId="AD" clId="Web-{7252D28B-6500-42C4-8E5C-FF999DCF2D3E}" dt="2020-03-25T15:03:08.906" v="459"/>
          <ac:spMkLst>
            <pc:docMk/>
            <pc:sldMk cId="0" sldId="268"/>
            <ac:spMk id="72" creationId="{9D3A9E89-033E-4C4A-8C41-416DABFFD307}"/>
          </ac:spMkLst>
        </pc:spChg>
        <pc:spChg chg="add">
          <ac:chgData name="Kantola Minna" userId="S::minna.kantola@novida.fi::c81f0425-137b-428b-a525-ac4004a6269a" providerId="AD" clId="Web-{7252D28B-6500-42C4-8E5C-FF999DCF2D3E}" dt="2020-03-25T15:03:08.906" v="459"/>
          <ac:spMkLst>
            <pc:docMk/>
            <pc:sldMk cId="0" sldId="268"/>
            <ac:spMk id="74" creationId="{86293361-111E-427D-8E5B-256944AC8395}"/>
          </ac:spMkLst>
        </pc:spChg>
        <pc:spChg chg="add">
          <ac:chgData name="Kantola Minna" userId="S::minna.kantola@novida.fi::c81f0425-137b-428b-a525-ac4004a6269a" providerId="AD" clId="Web-{7252D28B-6500-42C4-8E5C-FF999DCF2D3E}" dt="2020-03-25T15:03:08.906" v="459"/>
          <ac:spMkLst>
            <pc:docMk/>
            <pc:sldMk cId="0" sldId="268"/>
            <ac:spMk id="98" creationId="{78907291-9D6D-4740-81DB-441477BCA279}"/>
          </ac:spMkLst>
        </pc:spChg>
        <pc:spChg chg="mod">
          <ac:chgData name="Kantola Minna" userId="S::minna.kantola@novida.fi::c81f0425-137b-428b-a525-ac4004a6269a" providerId="AD" clId="Web-{7252D28B-6500-42C4-8E5C-FF999DCF2D3E}" dt="2020-03-25T15:03:08.906" v="459"/>
          <ac:spMkLst>
            <pc:docMk/>
            <pc:sldMk cId="0" sldId="268"/>
            <ac:spMk id="19458" creationId="{00000000-0000-0000-0000-000000000000}"/>
          </ac:spMkLst>
        </pc:spChg>
        <pc:spChg chg="mod">
          <ac:chgData name="Kantola Minna" userId="S::minna.kantola@novida.fi::c81f0425-137b-428b-a525-ac4004a6269a" providerId="AD" clId="Web-{7252D28B-6500-42C4-8E5C-FF999DCF2D3E}" dt="2020-03-25T15:03:54.905" v="504" actId="20577"/>
          <ac:spMkLst>
            <pc:docMk/>
            <pc:sldMk cId="0" sldId="268"/>
            <ac:spMk id="19459" creationId="{00000000-0000-0000-0000-000000000000}"/>
          </ac:spMkLst>
        </pc:spChg>
        <pc:grpChg chg="add">
          <ac:chgData name="Kantola Minna" userId="S::minna.kantola@novida.fi::c81f0425-137b-428b-a525-ac4004a6269a" providerId="AD" clId="Web-{7252D28B-6500-42C4-8E5C-FF999DCF2D3E}" dt="2020-03-25T15:03:08.906" v="459"/>
          <ac:grpSpMkLst>
            <pc:docMk/>
            <pc:sldMk cId="0" sldId="268"/>
            <ac:grpSpMk id="76" creationId="{6DD44263-0C4E-4CE2-9EE0-B4C1C0667EBE}"/>
          </ac:grpSpMkLst>
        </pc:grpChg>
      </pc:sldChg>
      <pc:sldChg chg="del">
        <pc:chgData name="Kantola Minna" userId="S::minna.kantola@novida.fi::c81f0425-137b-428b-a525-ac4004a6269a" providerId="AD" clId="Web-{7252D28B-6500-42C4-8E5C-FF999DCF2D3E}" dt="2020-03-25T14:43:26.987" v="1"/>
        <pc:sldMkLst>
          <pc:docMk/>
          <pc:sldMk cId="0" sldId="275"/>
        </pc:sldMkLst>
      </pc:sldChg>
      <pc:sldChg chg="modSp ord">
        <pc:chgData name="Kantola Minna" userId="S::minna.kantola@novida.fi::c81f0425-137b-428b-a525-ac4004a6269a" providerId="AD" clId="Web-{7252D28B-6500-42C4-8E5C-FF999DCF2D3E}" dt="2020-03-25T15:00:06.516" v="445" actId="20577"/>
        <pc:sldMkLst>
          <pc:docMk/>
          <pc:sldMk cId="0" sldId="277"/>
        </pc:sldMkLst>
        <pc:spChg chg="mod">
          <ac:chgData name="Kantola Minna" userId="S::minna.kantola@novida.fi::c81f0425-137b-428b-a525-ac4004a6269a" providerId="AD" clId="Web-{7252D28B-6500-42C4-8E5C-FF999DCF2D3E}" dt="2020-03-25T15:00:06.516" v="445" actId="20577"/>
          <ac:spMkLst>
            <pc:docMk/>
            <pc:sldMk cId="0" sldId="277"/>
            <ac:spMk id="13315" creationId="{00000000-0000-0000-0000-000000000000}"/>
          </ac:spMkLst>
        </pc:spChg>
      </pc:sldChg>
      <pc:sldChg chg="addSp modSp mod setBg">
        <pc:chgData name="Kantola Minna" userId="S::minna.kantola@novida.fi::c81f0425-137b-428b-a525-ac4004a6269a" providerId="AD" clId="Web-{7252D28B-6500-42C4-8E5C-FF999DCF2D3E}" dt="2020-03-25T15:02:37.671" v="457"/>
        <pc:sldMkLst>
          <pc:docMk/>
          <pc:sldMk cId="0" sldId="278"/>
        </pc:sldMkLst>
        <pc:spChg chg="add">
          <ac:chgData name="Kantola Minna" userId="S::minna.kantola@novida.fi::c81f0425-137b-428b-a525-ac4004a6269a" providerId="AD" clId="Web-{7252D28B-6500-42C4-8E5C-FF999DCF2D3E}" dt="2020-03-25T15:02:37.671" v="457"/>
          <ac:spMkLst>
            <pc:docMk/>
            <pc:sldMk cId="0" sldId="278"/>
            <ac:spMk id="136" creationId="{D55CD764-972B-4CA5-A885-53E55C63E174}"/>
          </ac:spMkLst>
        </pc:spChg>
        <pc:spChg chg="add">
          <ac:chgData name="Kantola Minna" userId="S::minna.kantola@novida.fi::c81f0425-137b-428b-a525-ac4004a6269a" providerId="AD" clId="Web-{7252D28B-6500-42C4-8E5C-FF999DCF2D3E}" dt="2020-03-25T15:02:37.671" v="457"/>
          <ac:spMkLst>
            <pc:docMk/>
            <pc:sldMk cId="0" sldId="278"/>
            <ac:spMk id="138" creationId="{34165AB3-7006-4430-BCE3-25476BE13322}"/>
          </ac:spMkLst>
        </pc:spChg>
        <pc:spChg chg="add">
          <ac:chgData name="Kantola Minna" userId="S::minna.kantola@novida.fi::c81f0425-137b-428b-a525-ac4004a6269a" providerId="AD" clId="Web-{7252D28B-6500-42C4-8E5C-FF999DCF2D3E}" dt="2020-03-25T15:02:37.671" v="457"/>
          <ac:spMkLst>
            <pc:docMk/>
            <pc:sldMk cId="0" sldId="278"/>
            <ac:spMk id="162" creationId="{E3E51905-F374-4E1A-97CF-B741584B74D5}"/>
          </ac:spMkLst>
        </pc:spChg>
        <pc:spChg chg="mod ord">
          <ac:chgData name="Kantola Minna" userId="S::minna.kantola@novida.fi::c81f0425-137b-428b-a525-ac4004a6269a" providerId="AD" clId="Web-{7252D28B-6500-42C4-8E5C-FF999DCF2D3E}" dt="2020-03-25T15:02:37.671" v="457"/>
          <ac:spMkLst>
            <pc:docMk/>
            <pc:sldMk cId="0" sldId="278"/>
            <ac:spMk id="14338" creationId="{00000000-0000-0000-0000-000000000000}"/>
          </ac:spMkLst>
        </pc:spChg>
        <pc:grpChg chg="add">
          <ac:chgData name="Kantola Minna" userId="S::minna.kantola@novida.fi::c81f0425-137b-428b-a525-ac4004a6269a" providerId="AD" clId="Web-{7252D28B-6500-42C4-8E5C-FF999DCF2D3E}" dt="2020-03-25T15:02:37.671" v="457"/>
          <ac:grpSpMkLst>
            <pc:docMk/>
            <pc:sldMk cId="0" sldId="278"/>
            <ac:grpSpMk id="140" creationId="{CC260CAB-FCE7-47B7-8B7D-A326A658F634}"/>
          </ac:grpSpMkLst>
        </pc:grpChg>
        <pc:picChg chg="mod">
          <ac:chgData name="Kantola Minna" userId="S::minna.kantola@novida.fi::c81f0425-137b-428b-a525-ac4004a6269a" providerId="AD" clId="Web-{7252D28B-6500-42C4-8E5C-FF999DCF2D3E}" dt="2020-03-25T15:02:37.671" v="457"/>
          <ac:picMkLst>
            <pc:docMk/>
            <pc:sldMk cId="0" sldId="278"/>
            <ac:picMk id="29699" creationId="{00000000-0000-0000-0000-000000000000}"/>
          </ac:picMkLst>
        </pc:picChg>
      </pc:sldChg>
      <pc:sldChg chg="del">
        <pc:chgData name="Kantola Minna" userId="S::minna.kantola@novida.fi::c81f0425-137b-428b-a525-ac4004a6269a" providerId="AD" clId="Web-{7252D28B-6500-42C4-8E5C-FF999DCF2D3E}" dt="2020-03-25T15:00:43.297" v="448"/>
        <pc:sldMkLst>
          <pc:docMk/>
          <pc:sldMk cId="0" sldId="279"/>
        </pc:sldMkLst>
      </pc:sldChg>
      <pc:sldChg chg="modSp ord">
        <pc:chgData name="Kantola Minna" userId="S::minna.kantola@novida.fi::c81f0425-137b-428b-a525-ac4004a6269a" providerId="AD" clId="Web-{7252D28B-6500-42C4-8E5C-FF999DCF2D3E}" dt="2020-03-25T14:57:10.266" v="150" actId="20577"/>
        <pc:sldMkLst>
          <pc:docMk/>
          <pc:sldMk cId="0" sldId="281"/>
        </pc:sldMkLst>
        <pc:spChg chg="mod">
          <ac:chgData name="Kantola Minna" userId="S::minna.kantola@novida.fi::c81f0425-137b-428b-a525-ac4004a6269a" providerId="AD" clId="Web-{7252D28B-6500-42C4-8E5C-FF999DCF2D3E}" dt="2020-03-25T14:57:10.266" v="150" actId="20577"/>
          <ac:spMkLst>
            <pc:docMk/>
            <pc:sldMk cId="0" sldId="281"/>
            <ac:spMk id="17411" creationId="{00000000-0000-0000-0000-000000000000}"/>
          </ac:spMkLst>
        </pc:spChg>
      </pc:sldChg>
      <pc:sldChg chg="addSp delSp modSp mod setBg setClrOvrMap">
        <pc:chgData name="Kantola Minna" userId="S::minna.kantola@novida.fi::c81f0425-137b-428b-a525-ac4004a6269a" providerId="AD" clId="Web-{7252D28B-6500-42C4-8E5C-FF999DCF2D3E}" dt="2020-03-25T15:06:21.702" v="517"/>
        <pc:sldMkLst>
          <pc:docMk/>
          <pc:sldMk cId="0" sldId="324"/>
        </pc:sldMkLst>
        <pc:spChg chg="mod">
          <ac:chgData name="Kantola Minna" userId="S::minna.kantola@novida.fi::c81f0425-137b-428b-a525-ac4004a6269a" providerId="AD" clId="Web-{7252D28B-6500-42C4-8E5C-FF999DCF2D3E}" dt="2020-03-25T15:06:21.702" v="517"/>
          <ac:spMkLst>
            <pc:docMk/>
            <pc:sldMk cId="0" sldId="324"/>
            <ac:spMk id="2" creationId="{00000000-0000-0000-0000-000000000000}"/>
          </ac:spMkLst>
        </pc:spChg>
        <pc:spChg chg="del mod">
          <ac:chgData name="Kantola Minna" userId="S::minna.kantola@novida.fi::c81f0425-137b-428b-a525-ac4004a6269a" providerId="AD" clId="Web-{7252D28B-6500-42C4-8E5C-FF999DCF2D3E}" dt="2020-03-25T15:04:28.827" v="512"/>
          <ac:spMkLst>
            <pc:docMk/>
            <pc:sldMk cId="0" sldId="324"/>
            <ac:spMk id="3" creationId="{00000000-0000-0000-0000-000000000000}"/>
          </ac:spMkLst>
        </pc:spChg>
        <pc:spChg chg="add del">
          <ac:chgData name="Kantola Minna" userId="S::minna.kantola@novida.fi::c81f0425-137b-428b-a525-ac4004a6269a" providerId="AD" clId="Web-{7252D28B-6500-42C4-8E5C-FF999DCF2D3E}" dt="2020-03-25T15:06:21.702" v="517"/>
          <ac:spMkLst>
            <pc:docMk/>
            <pc:sldMk cId="0" sldId="324"/>
            <ac:spMk id="10" creationId="{9D3A9E89-033E-4C4A-8C41-416DABFFD307}"/>
          </ac:spMkLst>
        </pc:spChg>
        <pc:spChg chg="add del">
          <ac:chgData name="Kantola Minna" userId="S::minna.kantola@novida.fi::c81f0425-137b-428b-a525-ac4004a6269a" providerId="AD" clId="Web-{7252D28B-6500-42C4-8E5C-FF999DCF2D3E}" dt="2020-03-25T15:06:21.702" v="517"/>
          <ac:spMkLst>
            <pc:docMk/>
            <pc:sldMk cId="0" sldId="324"/>
            <ac:spMk id="12" creationId="{86293361-111E-427D-8E5B-256944AC8395}"/>
          </ac:spMkLst>
        </pc:spChg>
        <pc:spChg chg="add del">
          <ac:chgData name="Kantola Minna" userId="S::minna.kantola@novida.fi::c81f0425-137b-428b-a525-ac4004a6269a" providerId="AD" clId="Web-{7252D28B-6500-42C4-8E5C-FF999DCF2D3E}" dt="2020-03-25T15:06:21.702" v="517"/>
          <ac:spMkLst>
            <pc:docMk/>
            <pc:sldMk cId="0" sldId="324"/>
            <ac:spMk id="36" creationId="{78907291-9D6D-4740-81DB-441477BCA279}"/>
          </ac:spMkLst>
        </pc:spChg>
        <pc:spChg chg="add">
          <ac:chgData name="Kantola Minna" userId="S::minna.kantola@novida.fi::c81f0425-137b-428b-a525-ac4004a6269a" providerId="AD" clId="Web-{7252D28B-6500-42C4-8E5C-FF999DCF2D3E}" dt="2020-03-25T15:06:21.702" v="517"/>
          <ac:spMkLst>
            <pc:docMk/>
            <pc:sldMk cId="0" sldId="324"/>
            <ac:spMk id="38" creationId="{9D3A9E89-033E-4C4A-8C41-416DABFFD307}"/>
          </ac:spMkLst>
        </pc:spChg>
        <pc:spChg chg="add">
          <ac:chgData name="Kantola Minna" userId="S::minna.kantola@novida.fi::c81f0425-137b-428b-a525-ac4004a6269a" providerId="AD" clId="Web-{7252D28B-6500-42C4-8E5C-FF999DCF2D3E}" dt="2020-03-25T15:06:21.702" v="517"/>
          <ac:spMkLst>
            <pc:docMk/>
            <pc:sldMk cId="0" sldId="324"/>
            <ac:spMk id="39" creationId="{86293361-111E-427D-8E5B-256944AC8395}"/>
          </ac:spMkLst>
        </pc:spChg>
        <pc:spChg chg="add del">
          <ac:chgData name="Kantola Minna" userId="S::minna.kantola@novida.fi::c81f0425-137b-428b-a525-ac4004a6269a" providerId="AD" clId="Web-{7252D28B-6500-42C4-8E5C-FF999DCF2D3E}" dt="2020-03-25T15:06:21.624" v="516"/>
          <ac:spMkLst>
            <pc:docMk/>
            <pc:sldMk cId="0" sldId="324"/>
            <ac:spMk id="41" creationId="{A3BAF07C-C39E-42EB-BB22-8D46691D9735}"/>
          </ac:spMkLst>
        </pc:spChg>
        <pc:spChg chg="add">
          <ac:chgData name="Kantola Minna" userId="S::minna.kantola@novida.fi::c81f0425-137b-428b-a525-ac4004a6269a" providerId="AD" clId="Web-{7252D28B-6500-42C4-8E5C-FF999DCF2D3E}" dt="2020-03-25T15:06:21.702" v="517"/>
          <ac:spMkLst>
            <pc:docMk/>
            <pc:sldMk cId="0" sldId="324"/>
            <ac:spMk id="67" creationId="{78907291-9D6D-4740-81DB-441477BCA279}"/>
          </ac:spMkLst>
        </pc:spChg>
        <pc:grpChg chg="add del">
          <ac:chgData name="Kantola Minna" userId="S::minna.kantola@novida.fi::c81f0425-137b-428b-a525-ac4004a6269a" providerId="AD" clId="Web-{7252D28B-6500-42C4-8E5C-FF999DCF2D3E}" dt="2020-03-25T15:06:21.702" v="517"/>
          <ac:grpSpMkLst>
            <pc:docMk/>
            <pc:sldMk cId="0" sldId="324"/>
            <ac:grpSpMk id="14" creationId="{E279BEC0-C79B-4B77-B34F-3540656137E6}"/>
          </ac:grpSpMkLst>
        </pc:grpChg>
        <pc:grpChg chg="add del">
          <ac:chgData name="Kantola Minna" userId="S::minna.kantola@novida.fi::c81f0425-137b-428b-a525-ac4004a6269a" providerId="AD" clId="Web-{7252D28B-6500-42C4-8E5C-FF999DCF2D3E}" dt="2020-03-25T15:06:21.624" v="516"/>
          <ac:grpSpMkLst>
            <pc:docMk/>
            <pc:sldMk cId="0" sldId="324"/>
            <ac:grpSpMk id="43" creationId="{D8E9CF54-0466-4261-9E62-0249E60E1886}"/>
          </ac:grpSpMkLst>
        </pc:grpChg>
        <pc:grpChg chg="add">
          <ac:chgData name="Kantola Minna" userId="S::minna.kantola@novida.fi::c81f0425-137b-428b-a525-ac4004a6269a" providerId="AD" clId="Web-{7252D28B-6500-42C4-8E5C-FF999DCF2D3E}" dt="2020-03-25T15:06:21.702" v="517"/>
          <ac:grpSpMkLst>
            <pc:docMk/>
            <pc:sldMk cId="0" sldId="324"/>
            <ac:grpSpMk id="45" creationId="{081AA034-16A9-4A1D-8930-6E4B4918309D}"/>
          </ac:grpSpMkLst>
        </pc:grpChg>
        <pc:graphicFrameChg chg="add mod ord modGraphic">
          <ac:chgData name="Kantola Minna" userId="S::minna.kantola@novida.fi::c81f0425-137b-428b-a525-ac4004a6269a" providerId="AD" clId="Web-{7252D28B-6500-42C4-8E5C-FF999DCF2D3E}" dt="2020-03-25T15:06:21.702" v="517"/>
          <ac:graphicFrameMkLst>
            <pc:docMk/>
            <pc:sldMk cId="0" sldId="324"/>
            <ac:graphicFrameMk id="5" creationId="{BBA32F77-D11B-4056-8A07-59C88B6851C4}"/>
          </ac:graphicFrameMkLst>
        </pc:graphicFrameChg>
        <pc:picChg chg="add mod">
          <ac:chgData name="Kantola Minna" userId="S::minna.kantola@novida.fi::c81f0425-137b-428b-a525-ac4004a6269a" providerId="AD" clId="Web-{7252D28B-6500-42C4-8E5C-FF999DCF2D3E}" dt="2020-03-25T15:06:21.702" v="517"/>
          <ac:picMkLst>
            <pc:docMk/>
            <pc:sldMk cId="0" sldId="324"/>
            <ac:picMk id="35" creationId="{744A053B-801A-4E18-B04C-7A42F7CE857B}"/>
          </ac:picMkLst>
        </pc:picChg>
      </pc:sldChg>
      <pc:sldChg chg="addSp modSp mod setBg">
        <pc:chgData name="Kantola Minna" userId="S::minna.kantola@novida.fi::c81f0425-137b-428b-a525-ac4004a6269a" providerId="AD" clId="Web-{7252D28B-6500-42C4-8E5C-FF999DCF2D3E}" dt="2020-03-25T15:02:49.343" v="458"/>
        <pc:sldMkLst>
          <pc:docMk/>
          <pc:sldMk cId="0" sldId="326"/>
        </pc:sldMkLst>
        <pc:spChg chg="mod">
          <ac:chgData name="Kantola Minna" userId="S::minna.kantola@novida.fi::c81f0425-137b-428b-a525-ac4004a6269a" providerId="AD" clId="Web-{7252D28B-6500-42C4-8E5C-FF999DCF2D3E}" dt="2020-03-25T15:02:49.343" v="458"/>
          <ac:spMkLst>
            <pc:docMk/>
            <pc:sldMk cId="0" sldId="326"/>
            <ac:spMk id="2" creationId="{00000000-0000-0000-0000-000000000000}"/>
          </ac:spMkLst>
        </pc:spChg>
        <pc:spChg chg="mod">
          <ac:chgData name="Kantola Minna" userId="S::minna.kantola@novida.fi::c81f0425-137b-428b-a525-ac4004a6269a" providerId="AD" clId="Web-{7252D28B-6500-42C4-8E5C-FF999DCF2D3E}" dt="2020-03-25T15:02:49.343" v="458"/>
          <ac:spMkLst>
            <pc:docMk/>
            <pc:sldMk cId="0" sldId="326"/>
            <ac:spMk id="3" creationId="{00000000-0000-0000-0000-000000000000}"/>
          </ac:spMkLst>
        </pc:spChg>
        <pc:spChg chg="add">
          <ac:chgData name="Kantola Minna" userId="S::minna.kantola@novida.fi::c81f0425-137b-428b-a525-ac4004a6269a" providerId="AD" clId="Web-{7252D28B-6500-42C4-8E5C-FF999DCF2D3E}" dt="2020-03-25T15:02:49.343" v="458"/>
          <ac:spMkLst>
            <pc:docMk/>
            <pc:sldMk cId="0" sldId="326"/>
            <ac:spMk id="8" creationId="{9D3A9E89-033E-4C4A-8C41-416DABFFD307}"/>
          </ac:spMkLst>
        </pc:spChg>
        <pc:spChg chg="add">
          <ac:chgData name="Kantola Minna" userId="S::minna.kantola@novida.fi::c81f0425-137b-428b-a525-ac4004a6269a" providerId="AD" clId="Web-{7252D28B-6500-42C4-8E5C-FF999DCF2D3E}" dt="2020-03-25T15:02:49.343" v="458"/>
          <ac:spMkLst>
            <pc:docMk/>
            <pc:sldMk cId="0" sldId="326"/>
            <ac:spMk id="10" creationId="{86293361-111E-427D-8E5B-256944AC8395}"/>
          </ac:spMkLst>
        </pc:spChg>
        <pc:spChg chg="add">
          <ac:chgData name="Kantola Minna" userId="S::minna.kantola@novida.fi::c81f0425-137b-428b-a525-ac4004a6269a" providerId="AD" clId="Web-{7252D28B-6500-42C4-8E5C-FF999DCF2D3E}" dt="2020-03-25T15:02:49.343" v="458"/>
          <ac:spMkLst>
            <pc:docMk/>
            <pc:sldMk cId="0" sldId="326"/>
            <ac:spMk id="34" creationId="{78907291-9D6D-4740-81DB-441477BCA279}"/>
          </ac:spMkLst>
        </pc:spChg>
        <pc:grpChg chg="add">
          <ac:chgData name="Kantola Minna" userId="S::minna.kantola@novida.fi::c81f0425-137b-428b-a525-ac4004a6269a" providerId="AD" clId="Web-{7252D28B-6500-42C4-8E5C-FF999DCF2D3E}" dt="2020-03-25T15:02:49.343" v="458"/>
          <ac:grpSpMkLst>
            <pc:docMk/>
            <pc:sldMk cId="0" sldId="326"/>
            <ac:grpSpMk id="12" creationId="{6DD44263-0C4E-4CE2-9EE0-B4C1C0667EBE}"/>
          </ac:grpSpMkLst>
        </pc:grpChg>
      </pc:sldChg>
      <pc:sldChg chg="modSp">
        <pc:chgData name="Kantola Minna" userId="S::minna.kantola@novida.fi::c81f0425-137b-428b-a525-ac4004a6269a" providerId="AD" clId="Web-{7252D28B-6500-42C4-8E5C-FF999DCF2D3E}" dt="2020-03-25T14:55:37.532" v="12" actId="20577"/>
        <pc:sldMkLst>
          <pc:docMk/>
          <pc:sldMk cId="3394719294" sldId="349"/>
        </pc:sldMkLst>
        <pc:spChg chg="mod">
          <ac:chgData name="Kantola Minna" userId="S::minna.kantola@novida.fi::c81f0425-137b-428b-a525-ac4004a6269a" providerId="AD" clId="Web-{7252D28B-6500-42C4-8E5C-FF999DCF2D3E}" dt="2020-03-25T14:45:57.080" v="7" actId="20577"/>
          <ac:spMkLst>
            <pc:docMk/>
            <pc:sldMk cId="3394719294" sldId="349"/>
            <ac:spMk id="2" creationId="{00000000-0000-0000-0000-000000000000}"/>
          </ac:spMkLst>
        </pc:spChg>
        <pc:spChg chg="mod">
          <ac:chgData name="Kantola Minna" userId="S::minna.kantola@novida.fi::c81f0425-137b-428b-a525-ac4004a6269a" providerId="AD" clId="Web-{7252D28B-6500-42C4-8E5C-FF999DCF2D3E}" dt="2020-03-25T14:55:37.532" v="12" actId="20577"/>
          <ac:spMkLst>
            <pc:docMk/>
            <pc:sldMk cId="3394719294" sldId="349"/>
            <ac:spMk id="4" creationId="{00000000-0000-0000-0000-000000000000}"/>
          </ac:spMkLst>
        </pc:spChg>
      </pc:sldChg>
    </pc:docChg>
  </pc:docChgLst>
  <pc:docChgLst>
    <pc:chgData name="Kantola Minna" userId="S::minna.kantola@novida.fi::c81f0425-137b-428b-a525-ac4004a6269a" providerId="AD" clId="Web-{7406C7F5-41D4-418A-9A57-C0D60C637C68}"/>
    <pc:docChg chg="addSld delSld modSld">
      <pc:chgData name="Kantola Minna" userId="S::minna.kantola@novida.fi::c81f0425-137b-428b-a525-ac4004a6269a" providerId="AD" clId="Web-{7406C7F5-41D4-418A-9A57-C0D60C637C68}" dt="2020-03-25T15:17:29.559" v="157"/>
      <pc:docMkLst>
        <pc:docMk/>
      </pc:docMkLst>
      <pc:sldChg chg="modSp">
        <pc:chgData name="Kantola Minna" userId="S::minna.kantola@novida.fi::c81f0425-137b-428b-a525-ac4004a6269a" providerId="AD" clId="Web-{7406C7F5-41D4-418A-9A57-C0D60C637C68}" dt="2020-03-25T15:12:28.715" v="137" actId="20577"/>
        <pc:sldMkLst>
          <pc:docMk/>
          <pc:sldMk cId="0" sldId="273"/>
        </pc:sldMkLst>
        <pc:spChg chg="mod">
          <ac:chgData name="Kantola Minna" userId="S::minna.kantola@novida.fi::c81f0425-137b-428b-a525-ac4004a6269a" providerId="AD" clId="Web-{7406C7F5-41D4-418A-9A57-C0D60C637C68}" dt="2020-03-25T15:12:28.715" v="137" actId="20577"/>
          <ac:spMkLst>
            <pc:docMk/>
            <pc:sldMk cId="0" sldId="273"/>
            <ac:spMk id="25603" creationId="{00000000-0000-0000-0000-000000000000}"/>
          </ac:spMkLst>
        </pc:spChg>
      </pc:sldChg>
      <pc:sldChg chg="modSp">
        <pc:chgData name="Kantola Minna" userId="S::minna.kantola@novida.fi::c81f0425-137b-428b-a525-ac4004a6269a" providerId="AD" clId="Web-{7406C7F5-41D4-418A-9A57-C0D60C637C68}" dt="2020-03-25T15:17:06.340" v="152" actId="20577"/>
        <pc:sldMkLst>
          <pc:docMk/>
          <pc:sldMk cId="0" sldId="282"/>
        </pc:sldMkLst>
        <pc:spChg chg="mod">
          <ac:chgData name="Kantola Minna" userId="S::minna.kantola@novida.fi::c81f0425-137b-428b-a525-ac4004a6269a" providerId="AD" clId="Web-{7406C7F5-41D4-418A-9A57-C0D60C637C68}" dt="2020-03-25T15:17:06.340" v="152" actId="20577"/>
          <ac:spMkLst>
            <pc:docMk/>
            <pc:sldMk cId="0" sldId="282"/>
            <ac:spMk id="30723" creationId="{00000000-0000-0000-0000-000000000000}"/>
          </ac:spMkLst>
        </pc:spChg>
      </pc:sldChg>
      <pc:sldChg chg="add del">
        <pc:chgData name="Kantola Minna" userId="S::minna.kantola@novida.fi::c81f0425-137b-428b-a525-ac4004a6269a" providerId="AD" clId="Web-{7406C7F5-41D4-418A-9A57-C0D60C637C68}" dt="2020-03-25T15:17:29.559" v="157"/>
        <pc:sldMkLst>
          <pc:docMk/>
          <pc:sldMk cId="0" sldId="300"/>
        </pc:sldMkLst>
      </pc:sldChg>
      <pc:sldChg chg="add del">
        <pc:chgData name="Kantola Minna" userId="S::minna.kantola@novida.fi::c81f0425-137b-428b-a525-ac4004a6269a" providerId="AD" clId="Web-{7406C7F5-41D4-418A-9A57-C0D60C637C68}" dt="2020-03-25T15:17:26.293" v="156"/>
        <pc:sldMkLst>
          <pc:docMk/>
          <pc:sldMk cId="0" sldId="301"/>
        </pc:sldMkLst>
      </pc:sldChg>
      <pc:sldChg chg="del">
        <pc:chgData name="Kantola Minna" userId="S::minna.kantola@novida.fi::c81f0425-137b-428b-a525-ac4004a6269a" providerId="AD" clId="Web-{7406C7F5-41D4-418A-9A57-C0D60C637C68}" dt="2020-03-25T15:13:04.887" v="143"/>
        <pc:sldMkLst>
          <pc:docMk/>
          <pc:sldMk cId="0" sldId="305"/>
        </pc:sldMkLst>
      </pc:sldChg>
      <pc:sldChg chg="del">
        <pc:chgData name="Kantola Minna" userId="S::minna.kantola@novida.fi::c81f0425-137b-428b-a525-ac4004a6269a" providerId="AD" clId="Web-{7406C7F5-41D4-418A-9A57-C0D60C637C68}" dt="2020-03-25T15:13:06.309" v="144"/>
        <pc:sldMkLst>
          <pc:docMk/>
          <pc:sldMk cId="0" sldId="306"/>
        </pc:sldMkLst>
      </pc:sldChg>
      <pc:sldChg chg="del">
        <pc:chgData name="Kantola Minna" userId="S::minna.kantola@novida.fi::c81f0425-137b-428b-a525-ac4004a6269a" providerId="AD" clId="Web-{7406C7F5-41D4-418A-9A57-C0D60C637C68}" dt="2020-03-25T15:13:07.574" v="145"/>
        <pc:sldMkLst>
          <pc:docMk/>
          <pc:sldMk cId="0" sldId="307"/>
        </pc:sldMkLst>
      </pc:sldChg>
      <pc:sldChg chg="del">
        <pc:chgData name="Kantola Minna" userId="S::minna.kantola@novida.fi::c81f0425-137b-428b-a525-ac4004a6269a" providerId="AD" clId="Web-{7406C7F5-41D4-418A-9A57-C0D60C637C68}" dt="2020-03-25T15:13:08.824" v="146"/>
        <pc:sldMkLst>
          <pc:docMk/>
          <pc:sldMk cId="0" sldId="308"/>
        </pc:sldMkLst>
      </pc:sldChg>
      <pc:sldChg chg="addSp modSp mod setBg">
        <pc:chgData name="Kantola Minna" userId="S::minna.kantola@novida.fi::c81f0425-137b-428b-a525-ac4004a6269a" providerId="AD" clId="Web-{7406C7F5-41D4-418A-9A57-C0D60C637C68}" dt="2020-03-25T15:10:15.152" v="7"/>
        <pc:sldMkLst>
          <pc:docMk/>
          <pc:sldMk cId="0" sldId="311"/>
        </pc:sldMkLst>
        <pc:spChg chg="mod">
          <ac:chgData name="Kantola Minna" userId="S::minna.kantola@novida.fi::c81f0425-137b-428b-a525-ac4004a6269a" providerId="AD" clId="Web-{7406C7F5-41D4-418A-9A57-C0D60C637C68}" dt="2020-03-25T15:10:15.152" v="7"/>
          <ac:spMkLst>
            <pc:docMk/>
            <pc:sldMk cId="0" sldId="311"/>
            <ac:spMk id="2" creationId="{00000000-0000-0000-0000-000000000000}"/>
          </ac:spMkLst>
        </pc:spChg>
        <pc:spChg chg="mod">
          <ac:chgData name="Kantola Minna" userId="S::minna.kantola@novida.fi::c81f0425-137b-428b-a525-ac4004a6269a" providerId="AD" clId="Web-{7406C7F5-41D4-418A-9A57-C0D60C637C68}" dt="2020-03-25T15:10:15.152" v="7"/>
          <ac:spMkLst>
            <pc:docMk/>
            <pc:sldMk cId="0" sldId="311"/>
            <ac:spMk id="3" creationId="{00000000-0000-0000-0000-000000000000}"/>
          </ac:spMkLst>
        </pc:spChg>
        <pc:picChg chg="add mod">
          <ac:chgData name="Kantola Minna" userId="S::minna.kantola@novida.fi::c81f0425-137b-428b-a525-ac4004a6269a" providerId="AD" clId="Web-{7406C7F5-41D4-418A-9A57-C0D60C637C68}" dt="2020-03-25T15:10:15.152" v="7"/>
          <ac:picMkLst>
            <pc:docMk/>
            <pc:sldMk cId="0" sldId="311"/>
            <ac:picMk id="4" creationId="{52AA85F6-ECF4-42BA-8B74-5D19CF50B2DC}"/>
          </ac:picMkLst>
        </pc:picChg>
        <pc:cxnChg chg="add">
          <ac:chgData name="Kantola Minna" userId="S::minna.kantola@novida.fi::c81f0425-137b-428b-a525-ac4004a6269a" providerId="AD" clId="Web-{7406C7F5-41D4-418A-9A57-C0D60C637C68}" dt="2020-03-25T15:10:15.152" v="7"/>
          <ac:cxnSpMkLst>
            <pc:docMk/>
            <pc:sldMk cId="0" sldId="311"/>
            <ac:cxnSpMk id="9" creationId="{A7F400EE-A8A5-48AF-B4D6-291B52C6F0B0}"/>
          </ac:cxnSpMkLst>
        </pc:cxnChg>
      </pc:sldChg>
      <pc:sldChg chg="modSp">
        <pc:chgData name="Kantola Minna" userId="S::minna.kantola@novida.fi::c81f0425-137b-428b-a525-ac4004a6269a" providerId="AD" clId="Web-{7406C7F5-41D4-418A-9A57-C0D60C637C68}" dt="2020-03-25T15:11:43.730" v="59" actId="20577"/>
        <pc:sldMkLst>
          <pc:docMk/>
          <pc:sldMk cId="0" sldId="313"/>
        </pc:sldMkLst>
        <pc:spChg chg="mod">
          <ac:chgData name="Kantola Minna" userId="S::minna.kantola@novida.fi::c81f0425-137b-428b-a525-ac4004a6269a" providerId="AD" clId="Web-{7406C7F5-41D4-418A-9A57-C0D60C637C68}" dt="2020-03-25T15:11:43.730" v="59" actId="20577"/>
          <ac:spMkLst>
            <pc:docMk/>
            <pc:sldMk cId="0" sldId="313"/>
            <ac:spMk id="3" creationId="{00000000-0000-0000-0000-000000000000}"/>
          </ac:spMkLst>
        </pc:spChg>
      </pc:sldChg>
      <pc:sldChg chg="addSp delSp modSp mod setBg setClrOvrMap">
        <pc:chgData name="Kantola Minna" userId="S::minna.kantola@novida.fi::c81f0425-137b-428b-a525-ac4004a6269a" providerId="AD" clId="Web-{7406C7F5-41D4-418A-9A57-C0D60C637C68}" dt="2020-03-25T15:08:46.605" v="4"/>
        <pc:sldMkLst>
          <pc:docMk/>
          <pc:sldMk cId="0" sldId="324"/>
        </pc:sldMkLst>
        <pc:spChg chg="mod ord">
          <ac:chgData name="Kantola Minna" userId="S::minna.kantola@novida.fi::c81f0425-137b-428b-a525-ac4004a6269a" providerId="AD" clId="Web-{7406C7F5-41D4-418A-9A57-C0D60C637C68}" dt="2020-03-25T15:08:46.605" v="4"/>
          <ac:spMkLst>
            <pc:docMk/>
            <pc:sldMk cId="0" sldId="324"/>
            <ac:spMk id="2" creationId="{00000000-0000-0000-0000-000000000000}"/>
          </ac:spMkLst>
        </pc:spChg>
        <pc:spChg chg="add del">
          <ac:chgData name="Kantola Minna" userId="S::minna.kantola@novida.fi::c81f0425-137b-428b-a525-ac4004a6269a" providerId="AD" clId="Web-{7406C7F5-41D4-418A-9A57-C0D60C637C68}" dt="2020-03-25T15:08:46.605" v="4"/>
          <ac:spMkLst>
            <pc:docMk/>
            <pc:sldMk cId="0" sldId="324"/>
            <ac:spMk id="38" creationId="{9D3A9E89-033E-4C4A-8C41-416DABFFD307}"/>
          </ac:spMkLst>
        </pc:spChg>
        <pc:spChg chg="add del">
          <ac:chgData name="Kantola Minna" userId="S::minna.kantola@novida.fi::c81f0425-137b-428b-a525-ac4004a6269a" providerId="AD" clId="Web-{7406C7F5-41D4-418A-9A57-C0D60C637C68}" dt="2020-03-25T15:08:46.605" v="4"/>
          <ac:spMkLst>
            <pc:docMk/>
            <pc:sldMk cId="0" sldId="324"/>
            <ac:spMk id="39" creationId="{86293361-111E-427D-8E5B-256944AC8395}"/>
          </ac:spMkLst>
        </pc:spChg>
        <pc:spChg chg="add del">
          <ac:chgData name="Kantola Minna" userId="S::minna.kantola@novida.fi::c81f0425-137b-428b-a525-ac4004a6269a" providerId="AD" clId="Web-{7406C7F5-41D4-418A-9A57-C0D60C637C68}" dt="2020-03-25T15:08:46.605" v="4"/>
          <ac:spMkLst>
            <pc:docMk/>
            <pc:sldMk cId="0" sldId="324"/>
            <ac:spMk id="67" creationId="{78907291-9D6D-4740-81DB-441477BCA279}"/>
          </ac:spMkLst>
        </pc:spChg>
        <pc:spChg chg="add">
          <ac:chgData name="Kantola Minna" userId="S::minna.kantola@novida.fi::c81f0425-137b-428b-a525-ac4004a6269a" providerId="AD" clId="Web-{7406C7F5-41D4-418A-9A57-C0D60C637C68}" dt="2020-03-25T15:08:46.605" v="4"/>
          <ac:spMkLst>
            <pc:docMk/>
            <pc:sldMk cId="0" sldId="324"/>
            <ac:spMk id="69" creationId="{4F74D28C-3268-4E35-8EE1-D92CB4A85A7D}"/>
          </ac:spMkLst>
        </pc:spChg>
        <pc:spChg chg="add">
          <ac:chgData name="Kantola Minna" userId="S::minna.kantola@novida.fi::c81f0425-137b-428b-a525-ac4004a6269a" providerId="AD" clId="Web-{7406C7F5-41D4-418A-9A57-C0D60C637C68}" dt="2020-03-25T15:08:46.605" v="4"/>
          <ac:spMkLst>
            <pc:docMk/>
            <pc:sldMk cId="0" sldId="324"/>
            <ac:spMk id="70" creationId="{58D44E42-C462-4105-BC86-FE75B4E3C4AF}"/>
          </ac:spMkLst>
        </pc:spChg>
        <pc:spChg chg="add del">
          <ac:chgData name="Kantola Minna" userId="S::minna.kantola@novida.fi::c81f0425-137b-428b-a525-ac4004a6269a" providerId="AD" clId="Web-{7406C7F5-41D4-418A-9A57-C0D60C637C68}" dt="2020-03-25T15:07:59.621" v="1"/>
          <ac:spMkLst>
            <pc:docMk/>
            <pc:sldMk cId="0" sldId="324"/>
            <ac:spMk id="72" creationId="{C5E6CFF1-2F42-4E10-9A97-F116F46F53FE}"/>
          </ac:spMkLst>
        </pc:spChg>
        <pc:grpChg chg="add del">
          <ac:chgData name="Kantola Minna" userId="S::minna.kantola@novida.fi::c81f0425-137b-428b-a525-ac4004a6269a" providerId="AD" clId="Web-{7406C7F5-41D4-418A-9A57-C0D60C637C68}" dt="2020-03-25T15:08:46.605" v="4"/>
          <ac:grpSpMkLst>
            <pc:docMk/>
            <pc:sldMk cId="0" sldId="324"/>
            <ac:grpSpMk id="45" creationId="{081AA034-16A9-4A1D-8930-6E4B4918309D}"/>
          </ac:grpSpMkLst>
        </pc:grpChg>
        <pc:graphicFrameChg chg="mod modGraphic">
          <ac:chgData name="Kantola Minna" userId="S::minna.kantola@novida.fi::c81f0425-137b-428b-a525-ac4004a6269a" providerId="AD" clId="Web-{7406C7F5-41D4-418A-9A57-C0D60C637C68}" dt="2020-03-25T15:08:46.605" v="4"/>
          <ac:graphicFrameMkLst>
            <pc:docMk/>
            <pc:sldMk cId="0" sldId="324"/>
            <ac:graphicFrameMk id="5" creationId="{BBA32F77-D11B-4056-8A07-59C88B6851C4}"/>
          </ac:graphicFrameMkLst>
        </pc:graphicFrameChg>
        <pc:picChg chg="mod">
          <ac:chgData name="Kantola Minna" userId="S::minna.kantola@novida.fi::c81f0425-137b-428b-a525-ac4004a6269a" providerId="AD" clId="Web-{7406C7F5-41D4-418A-9A57-C0D60C637C68}" dt="2020-03-25T15:08:46.605" v="4"/>
          <ac:picMkLst>
            <pc:docMk/>
            <pc:sldMk cId="0" sldId="324"/>
            <ac:picMk id="35" creationId="{744A053B-801A-4E18-B04C-7A42F7CE857B}"/>
          </ac:picMkLst>
        </pc:picChg>
        <pc:cxnChg chg="add del">
          <ac:chgData name="Kantola Minna" userId="S::minna.kantola@novida.fi::c81f0425-137b-428b-a525-ac4004a6269a" providerId="AD" clId="Web-{7406C7F5-41D4-418A-9A57-C0D60C637C68}" dt="2020-03-25T15:07:59.621" v="1"/>
          <ac:cxnSpMkLst>
            <pc:docMk/>
            <pc:sldMk cId="0" sldId="324"/>
            <ac:cxnSpMk id="74" creationId="{67182200-4859-4C8D-BCBB-55B245C28BA3}"/>
          </ac:cxnSpMkLst>
        </pc:cxnChg>
      </pc:sldChg>
      <pc:sldChg chg="del">
        <pc:chgData name="Kantola Minna" userId="S::minna.kantola@novida.fi::c81f0425-137b-428b-a525-ac4004a6269a" providerId="AD" clId="Web-{7406C7F5-41D4-418A-9A57-C0D60C637C68}" dt="2020-03-25T15:12:58.324" v="139"/>
        <pc:sldMkLst>
          <pc:docMk/>
          <pc:sldMk cId="376652806" sldId="345"/>
        </pc:sldMkLst>
      </pc:sldChg>
      <pc:sldChg chg="del">
        <pc:chgData name="Kantola Minna" userId="S::minna.kantola@novida.fi::c81f0425-137b-428b-a525-ac4004a6269a" providerId="AD" clId="Web-{7406C7F5-41D4-418A-9A57-C0D60C637C68}" dt="2020-03-25T15:12:59.574" v="140"/>
        <pc:sldMkLst>
          <pc:docMk/>
          <pc:sldMk cId="4049911774" sldId="346"/>
        </pc:sldMkLst>
      </pc:sldChg>
      <pc:sldChg chg="del">
        <pc:chgData name="Kantola Minna" userId="S::minna.kantola@novida.fi::c81f0425-137b-428b-a525-ac4004a6269a" providerId="AD" clId="Web-{7406C7F5-41D4-418A-9A57-C0D60C637C68}" dt="2020-03-25T15:13:00.965" v="141"/>
        <pc:sldMkLst>
          <pc:docMk/>
          <pc:sldMk cId="1432081229" sldId="347"/>
        </pc:sldMkLst>
      </pc:sldChg>
      <pc:sldChg chg="del">
        <pc:chgData name="Kantola Minna" userId="S::minna.kantola@novida.fi::c81f0425-137b-428b-a525-ac4004a6269a" providerId="AD" clId="Web-{7406C7F5-41D4-418A-9A57-C0D60C637C68}" dt="2020-03-25T15:13:02.637" v="142"/>
        <pc:sldMkLst>
          <pc:docMk/>
          <pc:sldMk cId="1551101604" sldId="348"/>
        </pc:sldMkLst>
      </pc:sldChg>
      <pc:sldChg chg="del">
        <pc:chgData name="Kantola Minna" userId="S::minna.kantola@novida.fi::c81f0425-137b-428b-a525-ac4004a6269a" providerId="AD" clId="Web-{7406C7F5-41D4-418A-9A57-C0D60C637C68}" dt="2020-03-25T15:13:15.902" v="147"/>
        <pc:sldMkLst>
          <pc:docMk/>
          <pc:sldMk cId="2593908782" sldId="350"/>
        </pc:sldMkLst>
      </pc:sldChg>
    </pc:docChg>
  </pc:docChgLst>
  <pc:docChgLst>
    <pc:chgData name="Kantola Minna" userId="S::minna.kantola@novida.fi::c81f0425-137b-428b-a525-ac4004a6269a" providerId="AD" clId="Web-{5B0DA6A7-25FE-43E2-947F-685F92C5FF79}"/>
    <pc:docChg chg="modSld">
      <pc:chgData name="Kantola Minna" userId="S::minna.kantola@novida.fi::c81f0425-137b-428b-a525-ac4004a6269a" providerId="AD" clId="Web-{5B0DA6A7-25FE-43E2-947F-685F92C5FF79}" dt="2020-03-25T12:15:06.278" v="77"/>
      <pc:docMkLst>
        <pc:docMk/>
      </pc:docMkLst>
      <pc:sldChg chg="addSp modSp mod setBg">
        <pc:chgData name="Kantola Minna" userId="S::minna.kantola@novida.fi::c81f0425-137b-428b-a525-ac4004a6269a" providerId="AD" clId="Web-{5B0DA6A7-25FE-43E2-947F-685F92C5FF79}" dt="2020-03-25T12:15:06.278" v="77"/>
        <pc:sldMkLst>
          <pc:docMk/>
          <pc:sldMk cId="0" sldId="280"/>
        </pc:sldMkLst>
        <pc:spChg chg="add">
          <ac:chgData name="Kantola Minna" userId="S::minna.kantola@novida.fi::c81f0425-137b-428b-a525-ac4004a6269a" providerId="AD" clId="Web-{5B0DA6A7-25FE-43E2-947F-685F92C5FF79}" dt="2020-03-25T12:15:06.278" v="77"/>
          <ac:spMkLst>
            <pc:docMk/>
            <pc:sldMk cId="0" sldId="280"/>
            <ac:spMk id="72" creationId="{9D3A9E89-033E-4C4A-8C41-416DABFFD307}"/>
          </ac:spMkLst>
        </pc:spChg>
        <pc:spChg chg="add">
          <ac:chgData name="Kantola Minna" userId="S::minna.kantola@novida.fi::c81f0425-137b-428b-a525-ac4004a6269a" providerId="AD" clId="Web-{5B0DA6A7-25FE-43E2-947F-685F92C5FF79}" dt="2020-03-25T12:15:06.278" v="77"/>
          <ac:spMkLst>
            <pc:docMk/>
            <pc:sldMk cId="0" sldId="280"/>
            <ac:spMk id="74" creationId="{86293361-111E-427D-8E5B-256944AC8395}"/>
          </ac:spMkLst>
        </pc:spChg>
        <pc:spChg chg="add">
          <ac:chgData name="Kantola Minna" userId="S::minna.kantola@novida.fi::c81f0425-137b-428b-a525-ac4004a6269a" providerId="AD" clId="Web-{5B0DA6A7-25FE-43E2-947F-685F92C5FF79}" dt="2020-03-25T12:15:06.278" v="77"/>
          <ac:spMkLst>
            <pc:docMk/>
            <pc:sldMk cId="0" sldId="280"/>
            <ac:spMk id="98" creationId="{78907291-9D6D-4740-81DB-441477BCA279}"/>
          </ac:spMkLst>
        </pc:spChg>
        <pc:spChg chg="mod">
          <ac:chgData name="Kantola Minna" userId="S::minna.kantola@novida.fi::c81f0425-137b-428b-a525-ac4004a6269a" providerId="AD" clId="Web-{5B0DA6A7-25FE-43E2-947F-685F92C5FF79}" dt="2020-03-25T12:15:06.278" v="77"/>
          <ac:spMkLst>
            <pc:docMk/>
            <pc:sldMk cId="0" sldId="280"/>
            <ac:spMk id="16386" creationId="{00000000-0000-0000-0000-000000000000}"/>
          </ac:spMkLst>
        </pc:spChg>
        <pc:spChg chg="mod">
          <ac:chgData name="Kantola Minna" userId="S::minna.kantola@novida.fi::c81f0425-137b-428b-a525-ac4004a6269a" providerId="AD" clId="Web-{5B0DA6A7-25FE-43E2-947F-685F92C5FF79}" dt="2020-03-25T12:15:06.278" v="77"/>
          <ac:spMkLst>
            <pc:docMk/>
            <pc:sldMk cId="0" sldId="280"/>
            <ac:spMk id="16387" creationId="{00000000-0000-0000-0000-000000000000}"/>
          </ac:spMkLst>
        </pc:spChg>
        <pc:grpChg chg="add">
          <ac:chgData name="Kantola Minna" userId="S::minna.kantola@novida.fi::c81f0425-137b-428b-a525-ac4004a6269a" providerId="AD" clId="Web-{5B0DA6A7-25FE-43E2-947F-685F92C5FF79}" dt="2020-03-25T12:15:06.278" v="77"/>
          <ac:grpSpMkLst>
            <pc:docMk/>
            <pc:sldMk cId="0" sldId="280"/>
            <ac:grpSpMk id="76" creationId="{6DD44263-0C4E-4CE2-9EE0-B4C1C0667EBE}"/>
          </ac:grpSpMkLst>
        </pc:grpChg>
      </pc:sldChg>
      <pc:sldChg chg="addSp modSp mod setBg">
        <pc:chgData name="Kantola Minna" userId="S::minna.kantola@novida.fi::c81f0425-137b-428b-a525-ac4004a6269a" providerId="AD" clId="Web-{5B0DA6A7-25FE-43E2-947F-685F92C5FF79}" dt="2020-03-25T12:08:45.884" v="0"/>
        <pc:sldMkLst>
          <pc:docMk/>
          <pc:sldMk cId="0" sldId="295"/>
        </pc:sldMkLst>
        <pc:spChg chg="add">
          <ac:chgData name="Kantola Minna" userId="S::minna.kantola@novida.fi::c81f0425-137b-428b-a525-ac4004a6269a" providerId="AD" clId="Web-{5B0DA6A7-25FE-43E2-947F-685F92C5FF79}" dt="2020-03-25T12:08:45.884" v="0"/>
          <ac:spMkLst>
            <pc:docMk/>
            <pc:sldMk cId="0" sldId="295"/>
            <ac:spMk id="136" creationId="{3FA16239-4EC6-4FEB-AEE0-5399A916102D}"/>
          </ac:spMkLst>
        </pc:spChg>
        <pc:spChg chg="add">
          <ac:chgData name="Kantola Minna" userId="S::minna.kantola@novida.fi::c81f0425-137b-428b-a525-ac4004a6269a" providerId="AD" clId="Web-{5B0DA6A7-25FE-43E2-947F-685F92C5FF79}" dt="2020-03-25T12:08:45.884" v="0"/>
          <ac:spMkLst>
            <pc:docMk/>
            <pc:sldMk cId="0" sldId="295"/>
            <ac:spMk id="159" creationId="{30AD7924-1265-4ADB-A88C-804B0BD8E27D}"/>
          </ac:spMkLst>
        </pc:spChg>
        <pc:spChg chg="mod">
          <ac:chgData name="Kantola Minna" userId="S::minna.kantola@novida.fi::c81f0425-137b-428b-a525-ac4004a6269a" providerId="AD" clId="Web-{5B0DA6A7-25FE-43E2-947F-685F92C5FF79}" dt="2020-03-25T12:08:45.884" v="0"/>
          <ac:spMkLst>
            <pc:docMk/>
            <pc:sldMk cId="0" sldId="295"/>
            <ac:spMk id="2050" creationId="{00000000-0000-0000-0000-000000000000}"/>
          </ac:spMkLst>
        </pc:spChg>
        <pc:spChg chg="mod">
          <ac:chgData name="Kantola Minna" userId="S::minna.kantola@novida.fi::c81f0425-137b-428b-a525-ac4004a6269a" providerId="AD" clId="Web-{5B0DA6A7-25FE-43E2-947F-685F92C5FF79}" dt="2020-03-25T12:08:45.884" v="0"/>
          <ac:spMkLst>
            <pc:docMk/>
            <pc:sldMk cId="0" sldId="295"/>
            <ac:spMk id="6147" creationId="{00000000-0000-0000-0000-000000000000}"/>
          </ac:spMkLst>
        </pc:spChg>
        <pc:grpChg chg="add">
          <ac:chgData name="Kantola Minna" userId="S::minna.kantola@novida.fi::c81f0425-137b-428b-a525-ac4004a6269a" providerId="AD" clId="Web-{5B0DA6A7-25FE-43E2-947F-685F92C5FF79}" dt="2020-03-25T12:08:45.884" v="0"/>
          <ac:grpSpMkLst>
            <pc:docMk/>
            <pc:sldMk cId="0" sldId="295"/>
            <ac:grpSpMk id="138" creationId="{2BE4B43C-E9B9-48A5-95C0-41EA1E9C4A61}"/>
          </ac:grpSpMkLst>
        </pc:grpChg>
      </pc:sldChg>
      <pc:sldChg chg="addSp modSp mod setBg">
        <pc:chgData name="Kantola Minna" userId="S::minna.kantola@novida.fi::c81f0425-137b-428b-a525-ac4004a6269a" providerId="AD" clId="Web-{5B0DA6A7-25FE-43E2-947F-685F92C5FF79}" dt="2020-03-25T12:08:59.197" v="1"/>
        <pc:sldMkLst>
          <pc:docMk/>
          <pc:sldMk cId="1245539449" sldId="328"/>
        </pc:sldMkLst>
        <pc:spChg chg="mod">
          <ac:chgData name="Kantola Minna" userId="S::minna.kantola@novida.fi::c81f0425-137b-428b-a525-ac4004a6269a" providerId="AD" clId="Web-{5B0DA6A7-25FE-43E2-947F-685F92C5FF79}" dt="2020-03-25T12:08:59.197" v="1"/>
          <ac:spMkLst>
            <pc:docMk/>
            <pc:sldMk cId="1245539449" sldId="328"/>
            <ac:spMk id="2" creationId="{00000000-0000-0000-0000-000000000000}"/>
          </ac:spMkLst>
        </pc:spChg>
        <pc:spChg chg="mod">
          <ac:chgData name="Kantola Minna" userId="S::minna.kantola@novida.fi::c81f0425-137b-428b-a525-ac4004a6269a" providerId="AD" clId="Web-{5B0DA6A7-25FE-43E2-947F-685F92C5FF79}" dt="2020-03-25T12:08:59.197" v="1"/>
          <ac:spMkLst>
            <pc:docMk/>
            <pc:sldMk cId="1245539449" sldId="328"/>
            <ac:spMk id="3" creationId="{00000000-0000-0000-0000-000000000000}"/>
          </ac:spMkLst>
        </pc:spChg>
        <pc:spChg chg="add">
          <ac:chgData name="Kantola Minna" userId="S::minna.kantola@novida.fi::c81f0425-137b-428b-a525-ac4004a6269a" providerId="AD" clId="Web-{5B0DA6A7-25FE-43E2-947F-685F92C5FF79}" dt="2020-03-25T12:08:59.197" v="1"/>
          <ac:spMkLst>
            <pc:docMk/>
            <pc:sldMk cId="1245539449" sldId="328"/>
            <ac:spMk id="8" creationId="{6BEF4656-0683-4420-BED2-A1C88CED7D80}"/>
          </ac:spMkLst>
        </pc:spChg>
        <pc:spChg chg="add">
          <ac:chgData name="Kantola Minna" userId="S::minna.kantola@novida.fi::c81f0425-137b-428b-a525-ac4004a6269a" providerId="AD" clId="Web-{5B0DA6A7-25FE-43E2-947F-685F92C5FF79}" dt="2020-03-25T12:08:59.197" v="1"/>
          <ac:spMkLst>
            <pc:docMk/>
            <pc:sldMk cId="1245539449" sldId="328"/>
            <ac:spMk id="33" creationId="{C4CCB850-8E75-43A0-AE24-BEE25764B197}"/>
          </ac:spMkLst>
        </pc:spChg>
        <pc:grpChg chg="add">
          <ac:chgData name="Kantola Minna" userId="S::minna.kantola@novida.fi::c81f0425-137b-428b-a525-ac4004a6269a" providerId="AD" clId="Web-{5B0DA6A7-25FE-43E2-947F-685F92C5FF79}" dt="2020-03-25T12:08:59.197" v="1"/>
          <ac:grpSpMkLst>
            <pc:docMk/>
            <pc:sldMk cId="1245539449" sldId="328"/>
            <ac:grpSpMk id="10" creationId="{C40C6DFE-A65D-4403-B6BC-B3955D185AF4}"/>
          </ac:grpSpMkLst>
        </pc:grpChg>
        <pc:cxnChg chg="add">
          <ac:chgData name="Kantola Minna" userId="S::minna.kantola@novida.fi::c81f0425-137b-428b-a525-ac4004a6269a" providerId="AD" clId="Web-{5B0DA6A7-25FE-43E2-947F-685F92C5FF79}" dt="2020-03-25T12:08:59.197" v="1"/>
          <ac:cxnSpMkLst>
            <pc:docMk/>
            <pc:sldMk cId="1245539449" sldId="328"/>
            <ac:cxnSpMk id="35" creationId="{3E2D009B-70F6-4703-A06F-6829E40A1156}"/>
          </ac:cxnSpMkLst>
        </pc:cxnChg>
      </pc:sldChg>
      <pc:sldChg chg="addSp modSp mod setBg">
        <pc:chgData name="Kantola Minna" userId="S::minna.kantola@novida.fi::c81f0425-137b-428b-a525-ac4004a6269a" providerId="AD" clId="Web-{5B0DA6A7-25FE-43E2-947F-685F92C5FF79}" dt="2020-03-25T12:09:09.384" v="2"/>
        <pc:sldMkLst>
          <pc:docMk/>
          <pc:sldMk cId="2720912253" sldId="329"/>
        </pc:sldMkLst>
        <pc:spChg chg="mod">
          <ac:chgData name="Kantola Minna" userId="S::minna.kantola@novida.fi::c81f0425-137b-428b-a525-ac4004a6269a" providerId="AD" clId="Web-{5B0DA6A7-25FE-43E2-947F-685F92C5FF79}" dt="2020-03-25T12:09:09.384" v="2"/>
          <ac:spMkLst>
            <pc:docMk/>
            <pc:sldMk cId="2720912253" sldId="329"/>
            <ac:spMk id="2" creationId="{00000000-0000-0000-0000-000000000000}"/>
          </ac:spMkLst>
        </pc:spChg>
        <pc:spChg chg="mod">
          <ac:chgData name="Kantola Minna" userId="S::minna.kantola@novida.fi::c81f0425-137b-428b-a525-ac4004a6269a" providerId="AD" clId="Web-{5B0DA6A7-25FE-43E2-947F-685F92C5FF79}" dt="2020-03-25T12:09:09.384" v="2"/>
          <ac:spMkLst>
            <pc:docMk/>
            <pc:sldMk cId="2720912253" sldId="329"/>
            <ac:spMk id="3" creationId="{00000000-0000-0000-0000-000000000000}"/>
          </ac:spMkLst>
        </pc:spChg>
        <pc:spChg chg="add">
          <ac:chgData name="Kantola Minna" userId="S::minna.kantola@novida.fi::c81f0425-137b-428b-a525-ac4004a6269a" providerId="AD" clId="Web-{5B0DA6A7-25FE-43E2-947F-685F92C5FF79}" dt="2020-03-25T12:09:09.384" v="2"/>
          <ac:spMkLst>
            <pc:docMk/>
            <pc:sldMk cId="2720912253" sldId="329"/>
            <ac:spMk id="8" creationId="{6BEF4656-0683-4420-BED2-A1C88CED7D80}"/>
          </ac:spMkLst>
        </pc:spChg>
        <pc:spChg chg="add">
          <ac:chgData name="Kantola Minna" userId="S::minna.kantola@novida.fi::c81f0425-137b-428b-a525-ac4004a6269a" providerId="AD" clId="Web-{5B0DA6A7-25FE-43E2-947F-685F92C5FF79}" dt="2020-03-25T12:09:09.384" v="2"/>
          <ac:spMkLst>
            <pc:docMk/>
            <pc:sldMk cId="2720912253" sldId="329"/>
            <ac:spMk id="33" creationId="{C4CCB850-8E75-43A0-AE24-BEE25764B197}"/>
          </ac:spMkLst>
        </pc:spChg>
        <pc:grpChg chg="add">
          <ac:chgData name="Kantola Minna" userId="S::minna.kantola@novida.fi::c81f0425-137b-428b-a525-ac4004a6269a" providerId="AD" clId="Web-{5B0DA6A7-25FE-43E2-947F-685F92C5FF79}" dt="2020-03-25T12:09:09.384" v="2"/>
          <ac:grpSpMkLst>
            <pc:docMk/>
            <pc:sldMk cId="2720912253" sldId="329"/>
            <ac:grpSpMk id="10" creationId="{C40C6DFE-A65D-4403-B6BC-B3955D185AF4}"/>
          </ac:grpSpMkLst>
        </pc:grpChg>
        <pc:cxnChg chg="add">
          <ac:chgData name="Kantola Minna" userId="S::minna.kantola@novida.fi::c81f0425-137b-428b-a525-ac4004a6269a" providerId="AD" clId="Web-{5B0DA6A7-25FE-43E2-947F-685F92C5FF79}" dt="2020-03-25T12:09:09.384" v="2"/>
          <ac:cxnSpMkLst>
            <pc:docMk/>
            <pc:sldMk cId="2720912253" sldId="329"/>
            <ac:cxnSpMk id="35" creationId="{3E2D009B-70F6-4703-A06F-6829E40A1156}"/>
          </ac:cxnSpMkLst>
        </pc:cxnChg>
      </pc:sldChg>
      <pc:sldChg chg="addSp modSp mod setBg">
        <pc:chgData name="Kantola Minna" userId="S::minna.kantola@novida.fi::c81f0425-137b-428b-a525-ac4004a6269a" providerId="AD" clId="Web-{5B0DA6A7-25FE-43E2-947F-685F92C5FF79}" dt="2020-03-25T12:09:28.635" v="3"/>
        <pc:sldMkLst>
          <pc:docMk/>
          <pc:sldMk cId="778588907" sldId="332"/>
        </pc:sldMkLst>
        <pc:spChg chg="mod">
          <ac:chgData name="Kantola Minna" userId="S::minna.kantola@novida.fi::c81f0425-137b-428b-a525-ac4004a6269a" providerId="AD" clId="Web-{5B0DA6A7-25FE-43E2-947F-685F92C5FF79}" dt="2020-03-25T12:09:28.635" v="3"/>
          <ac:spMkLst>
            <pc:docMk/>
            <pc:sldMk cId="778588907" sldId="332"/>
            <ac:spMk id="2" creationId="{00000000-0000-0000-0000-000000000000}"/>
          </ac:spMkLst>
        </pc:spChg>
        <pc:spChg chg="mod">
          <ac:chgData name="Kantola Minna" userId="S::minna.kantola@novida.fi::c81f0425-137b-428b-a525-ac4004a6269a" providerId="AD" clId="Web-{5B0DA6A7-25FE-43E2-947F-685F92C5FF79}" dt="2020-03-25T12:09:28.635" v="3"/>
          <ac:spMkLst>
            <pc:docMk/>
            <pc:sldMk cId="778588907" sldId="332"/>
            <ac:spMk id="3" creationId="{00000000-0000-0000-0000-000000000000}"/>
          </ac:spMkLst>
        </pc:spChg>
        <pc:spChg chg="add">
          <ac:chgData name="Kantola Minna" userId="S::minna.kantola@novida.fi::c81f0425-137b-428b-a525-ac4004a6269a" providerId="AD" clId="Web-{5B0DA6A7-25FE-43E2-947F-685F92C5FF79}" dt="2020-03-25T12:09:28.635" v="3"/>
          <ac:spMkLst>
            <pc:docMk/>
            <pc:sldMk cId="778588907" sldId="332"/>
            <ac:spMk id="8" creationId="{1066A232-DA3A-45DA-90CB-5D1C8F25672F}"/>
          </ac:spMkLst>
        </pc:spChg>
        <pc:spChg chg="add">
          <ac:chgData name="Kantola Minna" userId="S::minna.kantola@novida.fi::c81f0425-137b-428b-a525-ac4004a6269a" providerId="AD" clId="Web-{5B0DA6A7-25FE-43E2-947F-685F92C5FF79}" dt="2020-03-25T12:09:28.635" v="3"/>
          <ac:spMkLst>
            <pc:docMk/>
            <pc:sldMk cId="778588907" sldId="332"/>
            <ac:spMk id="10" creationId="{84621B30-14E9-46CC-BC16-11C343C7CFF5}"/>
          </ac:spMkLst>
        </pc:spChg>
        <pc:spChg chg="add">
          <ac:chgData name="Kantola Minna" userId="S::minna.kantola@novida.fi::c81f0425-137b-428b-a525-ac4004a6269a" providerId="AD" clId="Web-{5B0DA6A7-25FE-43E2-947F-685F92C5FF79}" dt="2020-03-25T12:09:28.635" v="3"/>
          <ac:spMkLst>
            <pc:docMk/>
            <pc:sldMk cId="778588907" sldId="332"/>
            <ac:spMk id="34" creationId="{6B1D0220-8502-4FC9-A709-1F268DFE73CC}"/>
          </ac:spMkLst>
        </pc:spChg>
        <pc:grpChg chg="add">
          <ac:chgData name="Kantola Minna" userId="S::minna.kantola@novida.fi::c81f0425-137b-428b-a525-ac4004a6269a" providerId="AD" clId="Web-{5B0DA6A7-25FE-43E2-947F-685F92C5FF79}" dt="2020-03-25T12:09:28.635" v="3"/>
          <ac:grpSpMkLst>
            <pc:docMk/>
            <pc:sldMk cId="778588907" sldId="332"/>
            <ac:grpSpMk id="12" creationId="{2D12E764-0992-43A1-B56A-B33BC391B76A}"/>
          </ac:grpSpMkLst>
        </pc:grpChg>
      </pc:sldChg>
      <pc:sldChg chg="addSp modSp mod setBg">
        <pc:chgData name="Kantola Minna" userId="S::minna.kantola@novida.fi::c81f0425-137b-428b-a525-ac4004a6269a" providerId="AD" clId="Web-{5B0DA6A7-25FE-43E2-947F-685F92C5FF79}" dt="2020-03-25T12:09:52.041" v="4"/>
        <pc:sldMkLst>
          <pc:docMk/>
          <pc:sldMk cId="4270191617" sldId="333"/>
        </pc:sldMkLst>
        <pc:spChg chg="mod">
          <ac:chgData name="Kantola Minna" userId="S::minna.kantola@novida.fi::c81f0425-137b-428b-a525-ac4004a6269a" providerId="AD" clId="Web-{5B0DA6A7-25FE-43E2-947F-685F92C5FF79}" dt="2020-03-25T12:09:52.041" v="4"/>
          <ac:spMkLst>
            <pc:docMk/>
            <pc:sldMk cId="4270191617" sldId="333"/>
            <ac:spMk id="2" creationId="{00000000-0000-0000-0000-000000000000}"/>
          </ac:spMkLst>
        </pc:spChg>
        <pc:spChg chg="add">
          <ac:chgData name="Kantola Minna" userId="S::minna.kantola@novida.fi::c81f0425-137b-428b-a525-ac4004a6269a" providerId="AD" clId="Web-{5B0DA6A7-25FE-43E2-947F-685F92C5FF79}" dt="2020-03-25T12:09:52.041" v="4"/>
          <ac:spMkLst>
            <pc:docMk/>
            <pc:sldMk cId="4270191617" sldId="333"/>
            <ac:spMk id="71" creationId="{E30408B7-02B2-4EC4-8EE8-B53E74642A86}"/>
          </ac:spMkLst>
        </pc:spChg>
        <pc:grpChg chg="add">
          <ac:chgData name="Kantola Minna" userId="S::minna.kantola@novida.fi::c81f0425-137b-428b-a525-ac4004a6269a" providerId="AD" clId="Web-{5B0DA6A7-25FE-43E2-947F-685F92C5FF79}" dt="2020-03-25T12:09:52.041" v="4"/>
          <ac:grpSpMkLst>
            <pc:docMk/>
            <pc:sldMk cId="4270191617" sldId="333"/>
            <ac:grpSpMk id="73" creationId="{3CA30F3A-949D-4014-A5BD-809F81E84132}"/>
          </ac:grpSpMkLst>
        </pc:grpChg>
        <pc:picChg chg="mod ord">
          <ac:chgData name="Kantola Minna" userId="S::minna.kantola@novida.fi::c81f0425-137b-428b-a525-ac4004a6269a" providerId="AD" clId="Web-{5B0DA6A7-25FE-43E2-947F-685F92C5FF79}" dt="2020-03-25T12:09:52.041" v="4"/>
          <ac:picMkLst>
            <pc:docMk/>
            <pc:sldMk cId="4270191617" sldId="333"/>
            <ac:picMk id="5" creationId="{00000000-0000-0000-0000-000000000000}"/>
          </ac:picMkLst>
        </pc:picChg>
        <pc:picChg chg="mod">
          <ac:chgData name="Kantola Minna" userId="S::minna.kantola@novida.fi::c81f0425-137b-428b-a525-ac4004a6269a" providerId="AD" clId="Web-{5B0DA6A7-25FE-43E2-947F-685F92C5FF79}" dt="2020-03-25T12:09:52.041" v="4"/>
          <ac:picMkLst>
            <pc:docMk/>
            <pc:sldMk cId="4270191617" sldId="333"/>
            <ac:picMk id="1028" creationId="{00000000-0000-0000-0000-000000000000}"/>
          </ac:picMkLst>
        </pc:picChg>
      </pc:sldChg>
      <pc:sldChg chg="addSp modSp mod setBg">
        <pc:chgData name="Kantola Minna" userId="S::minna.kantola@novida.fi::c81f0425-137b-428b-a525-ac4004a6269a" providerId="AD" clId="Web-{5B0DA6A7-25FE-43E2-947F-685F92C5FF79}" dt="2020-03-25T12:10:03.807" v="5"/>
        <pc:sldMkLst>
          <pc:docMk/>
          <pc:sldMk cId="1800739838" sldId="334"/>
        </pc:sldMkLst>
        <pc:spChg chg="mod">
          <ac:chgData name="Kantola Minna" userId="S::minna.kantola@novida.fi::c81f0425-137b-428b-a525-ac4004a6269a" providerId="AD" clId="Web-{5B0DA6A7-25FE-43E2-947F-685F92C5FF79}" dt="2020-03-25T12:10:03.807" v="5"/>
          <ac:spMkLst>
            <pc:docMk/>
            <pc:sldMk cId="1800739838" sldId="334"/>
            <ac:spMk id="2" creationId="{00000000-0000-0000-0000-000000000000}"/>
          </ac:spMkLst>
        </pc:spChg>
        <pc:spChg chg="add">
          <ac:chgData name="Kantola Minna" userId="S::minna.kantola@novida.fi::c81f0425-137b-428b-a525-ac4004a6269a" providerId="AD" clId="Web-{5B0DA6A7-25FE-43E2-947F-685F92C5FF79}" dt="2020-03-25T12:10:03.807" v="5"/>
          <ac:spMkLst>
            <pc:docMk/>
            <pc:sldMk cId="1800739838" sldId="334"/>
            <ac:spMk id="73" creationId="{C4169373-E625-4BAD-B93B-3BA93BE5B8A5}"/>
          </ac:spMkLst>
        </pc:spChg>
        <pc:spChg chg="add">
          <ac:chgData name="Kantola Minna" userId="S::minna.kantola@novida.fi::c81f0425-137b-428b-a525-ac4004a6269a" providerId="AD" clId="Web-{5B0DA6A7-25FE-43E2-947F-685F92C5FF79}" dt="2020-03-25T12:10:03.807" v="5"/>
          <ac:spMkLst>
            <pc:docMk/>
            <pc:sldMk cId="1800739838" sldId="334"/>
            <ac:spMk id="75" creationId="{A5271697-90F1-4A23-8EF2-0179F2EAFACB}"/>
          </ac:spMkLst>
        </pc:spChg>
        <pc:spChg chg="add">
          <ac:chgData name="Kantola Minna" userId="S::minna.kantola@novida.fi::c81f0425-137b-428b-a525-ac4004a6269a" providerId="AD" clId="Web-{5B0DA6A7-25FE-43E2-947F-685F92C5FF79}" dt="2020-03-25T12:10:03.807" v="5"/>
          <ac:spMkLst>
            <pc:docMk/>
            <pc:sldMk cId="1800739838" sldId="334"/>
            <ac:spMk id="77" creationId="{D9F5512A-48E1-4C07-B75E-3CCC517B6804}"/>
          </ac:spMkLst>
        </pc:spChg>
        <pc:grpChg chg="add">
          <ac:chgData name="Kantola Minna" userId="S::minna.kantola@novida.fi::c81f0425-137b-428b-a525-ac4004a6269a" providerId="AD" clId="Web-{5B0DA6A7-25FE-43E2-947F-685F92C5FF79}" dt="2020-03-25T12:10:03.807" v="5"/>
          <ac:grpSpMkLst>
            <pc:docMk/>
            <pc:sldMk cId="1800739838" sldId="334"/>
            <ac:grpSpMk id="79" creationId="{2DF00571-E53F-4406-874C-D5333B3E8448}"/>
          </ac:grpSpMkLst>
        </pc:grpChg>
        <pc:picChg chg="mod">
          <ac:chgData name="Kantola Minna" userId="S::minna.kantola@novida.fi::c81f0425-137b-428b-a525-ac4004a6269a" providerId="AD" clId="Web-{5B0DA6A7-25FE-43E2-947F-685F92C5FF79}" dt="2020-03-25T12:10:03.807" v="5"/>
          <ac:picMkLst>
            <pc:docMk/>
            <pc:sldMk cId="1800739838" sldId="334"/>
            <ac:picMk id="2052" creationId="{00000000-0000-0000-0000-000000000000}"/>
          </ac:picMkLst>
        </pc:picChg>
      </pc:sldChg>
      <pc:sldChg chg="addSp delSp modSp mod setBg setClrOvrMap">
        <pc:chgData name="Kantola Minna" userId="S::minna.kantola@novida.fi::c81f0425-137b-428b-a525-ac4004a6269a" providerId="AD" clId="Web-{5B0DA6A7-25FE-43E2-947F-685F92C5FF79}" dt="2020-03-25T12:10:22.791" v="8"/>
        <pc:sldMkLst>
          <pc:docMk/>
          <pc:sldMk cId="3049526700" sldId="335"/>
        </pc:sldMkLst>
        <pc:spChg chg="mod ord">
          <ac:chgData name="Kantola Minna" userId="S::minna.kantola@novida.fi::c81f0425-137b-428b-a525-ac4004a6269a" providerId="AD" clId="Web-{5B0DA6A7-25FE-43E2-947F-685F92C5FF79}" dt="2020-03-25T12:10:22.791" v="8"/>
          <ac:spMkLst>
            <pc:docMk/>
            <pc:sldMk cId="3049526700" sldId="335"/>
            <ac:spMk id="2" creationId="{00000000-0000-0000-0000-000000000000}"/>
          </ac:spMkLst>
        </pc:spChg>
        <pc:spChg chg="mod">
          <ac:chgData name="Kantola Minna" userId="S::minna.kantola@novida.fi::c81f0425-137b-428b-a525-ac4004a6269a" providerId="AD" clId="Web-{5B0DA6A7-25FE-43E2-947F-685F92C5FF79}" dt="2020-03-25T12:10:22.791" v="8"/>
          <ac:spMkLst>
            <pc:docMk/>
            <pc:sldMk cId="3049526700" sldId="335"/>
            <ac:spMk id="3" creationId="{00000000-0000-0000-0000-000000000000}"/>
          </ac:spMkLst>
        </pc:spChg>
        <pc:spChg chg="add del">
          <ac:chgData name="Kantola Minna" userId="S::minna.kantola@novida.fi::c81f0425-137b-428b-a525-ac4004a6269a" providerId="AD" clId="Web-{5B0DA6A7-25FE-43E2-947F-685F92C5FF79}" dt="2020-03-25T12:10:22.776" v="7"/>
          <ac:spMkLst>
            <pc:docMk/>
            <pc:sldMk cId="3049526700" sldId="335"/>
            <ac:spMk id="71" creationId="{2E713484-92EB-4A42-BD90-3579C211EC75}"/>
          </ac:spMkLst>
        </pc:spChg>
        <pc:spChg chg="add del">
          <ac:chgData name="Kantola Minna" userId="S::minna.kantola@novida.fi::c81f0425-137b-428b-a525-ac4004a6269a" providerId="AD" clId="Web-{5B0DA6A7-25FE-43E2-947F-685F92C5FF79}" dt="2020-03-25T12:10:22.776" v="7"/>
          <ac:spMkLst>
            <pc:docMk/>
            <pc:sldMk cId="3049526700" sldId="335"/>
            <ac:spMk id="73" creationId="{FCC2E6F9-9013-4FCB-ABDB-F4D956B4659E}"/>
          </ac:spMkLst>
        </pc:spChg>
        <pc:spChg chg="add del">
          <ac:chgData name="Kantola Minna" userId="S::minna.kantola@novida.fi::c81f0425-137b-428b-a525-ac4004a6269a" providerId="AD" clId="Web-{5B0DA6A7-25FE-43E2-947F-685F92C5FF79}" dt="2020-03-25T12:10:22.776" v="7"/>
          <ac:spMkLst>
            <pc:docMk/>
            <pc:sldMk cId="3049526700" sldId="335"/>
            <ac:spMk id="89" creationId="{DDD926EC-6F88-4D89-9AED-1C4C1AC00E22}"/>
          </ac:spMkLst>
        </pc:spChg>
        <pc:spChg chg="add del">
          <ac:chgData name="Kantola Minna" userId="S::minna.kantola@novida.fi::c81f0425-137b-428b-a525-ac4004a6269a" providerId="AD" clId="Web-{5B0DA6A7-25FE-43E2-947F-685F92C5FF79}" dt="2020-03-25T12:10:22.776" v="7"/>
          <ac:spMkLst>
            <pc:docMk/>
            <pc:sldMk cId="3049526700" sldId="335"/>
            <ac:spMk id="122" creationId="{A210685A-6235-45A7-850D-A6F555466EF7}"/>
          </ac:spMkLst>
        </pc:spChg>
        <pc:spChg chg="add">
          <ac:chgData name="Kantola Minna" userId="S::minna.kantola@novida.fi::c81f0425-137b-428b-a525-ac4004a6269a" providerId="AD" clId="Web-{5B0DA6A7-25FE-43E2-947F-685F92C5FF79}" dt="2020-03-25T12:10:22.791" v="8"/>
          <ac:spMkLst>
            <pc:docMk/>
            <pc:sldMk cId="3049526700" sldId="335"/>
            <ac:spMk id="3076" creationId="{A3BAF07C-C39E-42EB-BB22-8D46691D9735}"/>
          </ac:spMkLst>
        </pc:spChg>
        <pc:grpChg chg="add del">
          <ac:chgData name="Kantola Minna" userId="S::minna.kantola@novida.fi::c81f0425-137b-428b-a525-ac4004a6269a" providerId="AD" clId="Web-{5B0DA6A7-25FE-43E2-947F-685F92C5FF79}" dt="2020-03-25T12:10:22.776" v="7"/>
          <ac:grpSpMkLst>
            <pc:docMk/>
            <pc:sldMk cId="3049526700" sldId="335"/>
            <ac:grpSpMk id="75" creationId="{5388C9BE-1069-4886-A0C2-278E88CF838D}"/>
          </ac:grpSpMkLst>
        </pc:grpChg>
        <pc:grpChg chg="add del">
          <ac:chgData name="Kantola Minna" userId="S::minna.kantola@novida.fi::c81f0425-137b-428b-a525-ac4004a6269a" providerId="AD" clId="Web-{5B0DA6A7-25FE-43E2-947F-685F92C5FF79}" dt="2020-03-25T12:10:22.776" v="7"/>
          <ac:grpSpMkLst>
            <pc:docMk/>
            <pc:sldMk cId="3049526700" sldId="335"/>
            <ac:grpSpMk id="91" creationId="{AF8F519B-31C2-45AC-9074-E4296DC8875E}"/>
          </ac:grpSpMkLst>
        </pc:grpChg>
        <pc:grpChg chg="add">
          <ac:chgData name="Kantola Minna" userId="S::minna.kantola@novida.fi::c81f0425-137b-428b-a525-ac4004a6269a" providerId="AD" clId="Web-{5B0DA6A7-25FE-43E2-947F-685F92C5FF79}" dt="2020-03-25T12:10:22.791" v="8"/>
          <ac:grpSpMkLst>
            <pc:docMk/>
            <pc:sldMk cId="3049526700" sldId="335"/>
            <ac:grpSpMk id="3077" creationId="{D8E9CF54-0466-4261-9E62-0249E60E1886}"/>
          </ac:grpSpMkLst>
        </pc:grpChg>
        <pc:picChg chg="mod">
          <ac:chgData name="Kantola Minna" userId="S::minna.kantola@novida.fi::c81f0425-137b-428b-a525-ac4004a6269a" providerId="AD" clId="Web-{5B0DA6A7-25FE-43E2-947F-685F92C5FF79}" dt="2020-03-25T12:10:22.791" v="8"/>
          <ac:picMkLst>
            <pc:docMk/>
            <pc:sldMk cId="3049526700" sldId="335"/>
            <ac:picMk id="3074" creationId="{00000000-0000-0000-0000-000000000000}"/>
          </ac:picMkLst>
        </pc:picChg>
      </pc:sldChg>
      <pc:sldChg chg="addSp modSp mod setBg">
        <pc:chgData name="Kantola Minna" userId="S::minna.kantola@novida.fi::c81f0425-137b-428b-a525-ac4004a6269a" providerId="AD" clId="Web-{5B0DA6A7-25FE-43E2-947F-685F92C5FF79}" dt="2020-03-25T12:10:32.854" v="9"/>
        <pc:sldMkLst>
          <pc:docMk/>
          <pc:sldMk cId="2657533552" sldId="336"/>
        </pc:sldMkLst>
        <pc:spChg chg="mod">
          <ac:chgData name="Kantola Minna" userId="S::minna.kantola@novida.fi::c81f0425-137b-428b-a525-ac4004a6269a" providerId="AD" clId="Web-{5B0DA6A7-25FE-43E2-947F-685F92C5FF79}" dt="2020-03-25T12:10:32.854" v="9"/>
          <ac:spMkLst>
            <pc:docMk/>
            <pc:sldMk cId="2657533552" sldId="336"/>
            <ac:spMk id="2" creationId="{00000000-0000-0000-0000-000000000000}"/>
          </ac:spMkLst>
        </pc:spChg>
        <pc:spChg chg="add">
          <ac:chgData name="Kantola Minna" userId="S::minna.kantola@novida.fi::c81f0425-137b-428b-a525-ac4004a6269a" providerId="AD" clId="Web-{5B0DA6A7-25FE-43E2-947F-685F92C5FF79}" dt="2020-03-25T12:10:32.854" v="9"/>
          <ac:spMkLst>
            <pc:docMk/>
            <pc:sldMk cId="2657533552" sldId="336"/>
            <ac:spMk id="71" creationId="{9D3A9E89-033E-4C4A-8C41-416DABFFD307}"/>
          </ac:spMkLst>
        </pc:spChg>
        <pc:spChg chg="add">
          <ac:chgData name="Kantola Minna" userId="S::minna.kantola@novida.fi::c81f0425-137b-428b-a525-ac4004a6269a" providerId="AD" clId="Web-{5B0DA6A7-25FE-43E2-947F-685F92C5FF79}" dt="2020-03-25T12:10:32.854" v="9"/>
          <ac:spMkLst>
            <pc:docMk/>
            <pc:sldMk cId="2657533552" sldId="336"/>
            <ac:spMk id="73" creationId="{86293361-111E-427D-8E5B-256944AC8395}"/>
          </ac:spMkLst>
        </pc:spChg>
        <pc:spChg chg="add">
          <ac:chgData name="Kantola Minna" userId="S::minna.kantola@novida.fi::c81f0425-137b-428b-a525-ac4004a6269a" providerId="AD" clId="Web-{5B0DA6A7-25FE-43E2-947F-685F92C5FF79}" dt="2020-03-25T12:10:32.854" v="9"/>
          <ac:spMkLst>
            <pc:docMk/>
            <pc:sldMk cId="2657533552" sldId="336"/>
            <ac:spMk id="97" creationId="{78907291-9D6D-4740-81DB-441477BCA279}"/>
          </ac:spMkLst>
        </pc:spChg>
        <pc:grpChg chg="add">
          <ac:chgData name="Kantola Minna" userId="S::minna.kantola@novida.fi::c81f0425-137b-428b-a525-ac4004a6269a" providerId="AD" clId="Web-{5B0DA6A7-25FE-43E2-947F-685F92C5FF79}" dt="2020-03-25T12:10:32.854" v="9"/>
          <ac:grpSpMkLst>
            <pc:docMk/>
            <pc:sldMk cId="2657533552" sldId="336"/>
            <ac:grpSpMk id="75" creationId="{FCDE997A-E6D1-4881-88E5-269E5AC3DD1C}"/>
          </ac:grpSpMkLst>
        </pc:grpChg>
        <pc:picChg chg="mod">
          <ac:chgData name="Kantola Minna" userId="S::minna.kantola@novida.fi::c81f0425-137b-428b-a525-ac4004a6269a" providerId="AD" clId="Web-{5B0DA6A7-25FE-43E2-947F-685F92C5FF79}" dt="2020-03-25T12:10:32.854" v="9"/>
          <ac:picMkLst>
            <pc:docMk/>
            <pc:sldMk cId="2657533552" sldId="336"/>
            <ac:picMk id="4098" creationId="{00000000-0000-0000-0000-000000000000}"/>
          </ac:picMkLst>
        </pc:picChg>
      </pc:sldChg>
      <pc:sldChg chg="addSp modSp mod setBg">
        <pc:chgData name="Kantola Minna" userId="S::minna.kantola@novida.fi::c81f0425-137b-428b-a525-ac4004a6269a" providerId="AD" clId="Web-{5B0DA6A7-25FE-43E2-947F-685F92C5FF79}" dt="2020-03-25T12:10:42.213" v="10"/>
        <pc:sldMkLst>
          <pc:docMk/>
          <pc:sldMk cId="3751876562" sldId="337"/>
        </pc:sldMkLst>
        <pc:spChg chg="mod">
          <ac:chgData name="Kantola Minna" userId="S::minna.kantola@novida.fi::c81f0425-137b-428b-a525-ac4004a6269a" providerId="AD" clId="Web-{5B0DA6A7-25FE-43E2-947F-685F92C5FF79}" dt="2020-03-25T12:10:42.213" v="10"/>
          <ac:spMkLst>
            <pc:docMk/>
            <pc:sldMk cId="3751876562" sldId="337"/>
            <ac:spMk id="2" creationId="{00000000-0000-0000-0000-000000000000}"/>
          </ac:spMkLst>
        </pc:spChg>
        <pc:spChg chg="add">
          <ac:chgData name="Kantola Minna" userId="S::minna.kantola@novida.fi::c81f0425-137b-428b-a525-ac4004a6269a" providerId="AD" clId="Web-{5B0DA6A7-25FE-43E2-947F-685F92C5FF79}" dt="2020-03-25T12:10:42.213" v="10"/>
          <ac:spMkLst>
            <pc:docMk/>
            <pc:sldMk cId="3751876562" sldId="337"/>
            <ac:spMk id="73" creationId="{9D3A9E89-033E-4C4A-8C41-416DABFFD307}"/>
          </ac:spMkLst>
        </pc:spChg>
        <pc:spChg chg="add">
          <ac:chgData name="Kantola Minna" userId="S::minna.kantola@novida.fi::c81f0425-137b-428b-a525-ac4004a6269a" providerId="AD" clId="Web-{5B0DA6A7-25FE-43E2-947F-685F92C5FF79}" dt="2020-03-25T12:10:42.213" v="10"/>
          <ac:spMkLst>
            <pc:docMk/>
            <pc:sldMk cId="3751876562" sldId="337"/>
            <ac:spMk id="75" creationId="{86293361-111E-427D-8E5B-256944AC8395}"/>
          </ac:spMkLst>
        </pc:spChg>
        <pc:spChg chg="add">
          <ac:chgData name="Kantola Minna" userId="S::minna.kantola@novida.fi::c81f0425-137b-428b-a525-ac4004a6269a" providerId="AD" clId="Web-{5B0DA6A7-25FE-43E2-947F-685F92C5FF79}" dt="2020-03-25T12:10:42.213" v="10"/>
          <ac:spMkLst>
            <pc:docMk/>
            <pc:sldMk cId="3751876562" sldId="337"/>
            <ac:spMk id="99" creationId="{78907291-9D6D-4740-81DB-441477BCA279}"/>
          </ac:spMkLst>
        </pc:spChg>
        <pc:grpChg chg="add">
          <ac:chgData name="Kantola Minna" userId="S::minna.kantola@novida.fi::c81f0425-137b-428b-a525-ac4004a6269a" providerId="AD" clId="Web-{5B0DA6A7-25FE-43E2-947F-685F92C5FF79}" dt="2020-03-25T12:10:42.213" v="10"/>
          <ac:grpSpMkLst>
            <pc:docMk/>
            <pc:sldMk cId="3751876562" sldId="337"/>
            <ac:grpSpMk id="77" creationId="{FCDE997A-E6D1-4881-88E5-269E5AC3DD1C}"/>
          </ac:grpSpMkLst>
        </pc:grpChg>
        <pc:picChg chg="mod">
          <ac:chgData name="Kantola Minna" userId="S::minna.kantola@novida.fi::c81f0425-137b-428b-a525-ac4004a6269a" providerId="AD" clId="Web-{5B0DA6A7-25FE-43E2-947F-685F92C5FF79}" dt="2020-03-25T12:10:42.213" v="10"/>
          <ac:picMkLst>
            <pc:docMk/>
            <pc:sldMk cId="3751876562" sldId="337"/>
            <ac:picMk id="5124" creationId="{00000000-0000-0000-0000-000000000000}"/>
          </ac:picMkLst>
        </pc:picChg>
      </pc:sldChg>
      <pc:sldChg chg="addSp delSp modSp mod setBg setClrOvrMap">
        <pc:chgData name="Kantola Minna" userId="S::minna.kantola@novida.fi::c81f0425-137b-428b-a525-ac4004a6269a" providerId="AD" clId="Web-{5B0DA6A7-25FE-43E2-947F-685F92C5FF79}" dt="2020-03-25T12:11:50.948" v="28"/>
        <pc:sldMkLst>
          <pc:docMk/>
          <pc:sldMk cId="2270235258" sldId="338"/>
        </pc:sldMkLst>
        <pc:spChg chg="mod">
          <ac:chgData name="Kantola Minna" userId="S::minna.kantola@novida.fi::c81f0425-137b-428b-a525-ac4004a6269a" providerId="AD" clId="Web-{5B0DA6A7-25FE-43E2-947F-685F92C5FF79}" dt="2020-03-25T12:11:50.948" v="28"/>
          <ac:spMkLst>
            <pc:docMk/>
            <pc:sldMk cId="2270235258" sldId="338"/>
            <ac:spMk id="2" creationId="{00000000-0000-0000-0000-000000000000}"/>
          </ac:spMkLst>
        </pc:spChg>
        <pc:spChg chg="add del">
          <ac:chgData name="Kantola Minna" userId="S::minna.kantola@novida.fi::c81f0425-137b-428b-a525-ac4004a6269a" providerId="AD" clId="Web-{5B0DA6A7-25FE-43E2-947F-685F92C5FF79}" dt="2020-03-25T12:11:50.948" v="28"/>
          <ac:spMkLst>
            <pc:docMk/>
            <pc:sldMk cId="2270235258" sldId="338"/>
            <ac:spMk id="73" creationId="{9B76D444-2756-434F-AE61-96D69830C13E}"/>
          </ac:spMkLst>
        </pc:spChg>
        <pc:spChg chg="add del">
          <ac:chgData name="Kantola Minna" userId="S::minna.kantola@novida.fi::c81f0425-137b-428b-a525-ac4004a6269a" providerId="AD" clId="Web-{5B0DA6A7-25FE-43E2-947F-685F92C5FF79}" dt="2020-03-25T12:11:50.948" v="28"/>
          <ac:spMkLst>
            <pc:docMk/>
            <pc:sldMk cId="2270235258" sldId="338"/>
            <ac:spMk id="75" creationId="{A27B6159-7734-4564-9E0F-C4BC43C36E52}"/>
          </ac:spMkLst>
        </pc:spChg>
        <pc:spChg chg="add del">
          <ac:chgData name="Kantola Minna" userId="S::minna.kantola@novida.fi::c81f0425-137b-428b-a525-ac4004a6269a" providerId="AD" clId="Web-{5B0DA6A7-25FE-43E2-947F-685F92C5FF79}" dt="2020-03-25T12:11:50.932" v="27"/>
          <ac:spMkLst>
            <pc:docMk/>
            <pc:sldMk cId="2270235258" sldId="338"/>
            <ac:spMk id="139" creationId="{C4169373-E625-4BAD-B93B-3BA93BE5B8A5}"/>
          </ac:spMkLst>
        </pc:spChg>
        <pc:spChg chg="add del">
          <ac:chgData name="Kantola Minna" userId="S::minna.kantola@novida.fi::c81f0425-137b-428b-a525-ac4004a6269a" providerId="AD" clId="Web-{5B0DA6A7-25FE-43E2-947F-685F92C5FF79}" dt="2020-03-25T12:11:50.932" v="27"/>
          <ac:spMkLst>
            <pc:docMk/>
            <pc:sldMk cId="2270235258" sldId="338"/>
            <ac:spMk id="141" creationId="{A5271697-90F1-4A23-8EF2-0179F2EAFACB}"/>
          </ac:spMkLst>
        </pc:spChg>
        <pc:spChg chg="add del">
          <ac:chgData name="Kantola Minna" userId="S::minna.kantola@novida.fi::c81f0425-137b-428b-a525-ac4004a6269a" providerId="AD" clId="Web-{5B0DA6A7-25FE-43E2-947F-685F92C5FF79}" dt="2020-03-25T12:11:50.932" v="27"/>
          <ac:spMkLst>
            <pc:docMk/>
            <pc:sldMk cId="2270235258" sldId="338"/>
            <ac:spMk id="143" creationId="{D9F5512A-48E1-4C07-B75E-3CCC517B6804}"/>
          </ac:spMkLst>
        </pc:spChg>
        <pc:spChg chg="add">
          <ac:chgData name="Kantola Minna" userId="S::minna.kantola@novida.fi::c81f0425-137b-428b-a525-ac4004a6269a" providerId="AD" clId="Web-{5B0DA6A7-25FE-43E2-947F-685F92C5FF79}" dt="2020-03-25T12:11:50.948" v="28"/>
          <ac:spMkLst>
            <pc:docMk/>
            <pc:sldMk cId="2270235258" sldId="338"/>
            <ac:spMk id="165" creationId="{78907291-9D6D-4740-81DB-441477BCA279}"/>
          </ac:spMkLst>
        </pc:spChg>
        <pc:spChg chg="add mod">
          <ac:chgData name="Kantola Minna" userId="S::minna.kantola@novida.fi::c81f0425-137b-428b-a525-ac4004a6269a" providerId="AD" clId="Web-{5B0DA6A7-25FE-43E2-947F-685F92C5FF79}" dt="2020-03-25T12:11:50.948" v="28"/>
          <ac:spMkLst>
            <pc:docMk/>
            <pc:sldMk cId="2270235258" sldId="338"/>
            <ac:spMk id="6150" creationId="{19005872-F409-4C6D-8D9A-6FA5926E78FF}"/>
          </ac:spMkLst>
        </pc:spChg>
        <pc:spChg chg="add">
          <ac:chgData name="Kantola Minna" userId="S::minna.kantola@novida.fi::c81f0425-137b-428b-a525-ac4004a6269a" providerId="AD" clId="Web-{5B0DA6A7-25FE-43E2-947F-685F92C5FF79}" dt="2020-03-25T12:11:50.948" v="28"/>
          <ac:spMkLst>
            <pc:docMk/>
            <pc:sldMk cId="2270235258" sldId="338"/>
            <ac:spMk id="6152" creationId="{9D3A9E89-033E-4C4A-8C41-416DABFFD307}"/>
          </ac:spMkLst>
        </pc:spChg>
        <pc:spChg chg="add">
          <ac:chgData name="Kantola Minna" userId="S::minna.kantola@novida.fi::c81f0425-137b-428b-a525-ac4004a6269a" providerId="AD" clId="Web-{5B0DA6A7-25FE-43E2-947F-685F92C5FF79}" dt="2020-03-25T12:11:50.948" v="28"/>
          <ac:spMkLst>
            <pc:docMk/>
            <pc:sldMk cId="2270235258" sldId="338"/>
            <ac:spMk id="6153" creationId="{86293361-111E-427D-8E5B-256944AC8395}"/>
          </ac:spMkLst>
        </pc:spChg>
        <pc:grpChg chg="add del">
          <ac:chgData name="Kantola Minna" userId="S::minna.kantola@novida.fi::c81f0425-137b-428b-a525-ac4004a6269a" providerId="AD" clId="Web-{5B0DA6A7-25FE-43E2-947F-685F92C5FF79}" dt="2020-03-25T12:11:50.932" v="27"/>
          <ac:grpSpMkLst>
            <pc:docMk/>
            <pc:sldMk cId="2270235258" sldId="338"/>
            <ac:grpSpMk id="145" creationId="{2DF00571-E53F-4406-874C-D5333B3E8448}"/>
          </ac:grpSpMkLst>
        </pc:grpChg>
        <pc:grpChg chg="add">
          <ac:chgData name="Kantola Minna" userId="S::minna.kantola@novida.fi::c81f0425-137b-428b-a525-ac4004a6269a" providerId="AD" clId="Web-{5B0DA6A7-25FE-43E2-947F-685F92C5FF79}" dt="2020-03-25T12:11:50.948" v="28"/>
          <ac:grpSpMkLst>
            <pc:docMk/>
            <pc:sldMk cId="2270235258" sldId="338"/>
            <ac:grpSpMk id="6154" creationId="{FCDE997A-E6D1-4881-88E5-269E5AC3DD1C}"/>
          </ac:grpSpMkLst>
        </pc:grpChg>
        <pc:picChg chg="add mod ord">
          <ac:chgData name="Kantola Minna" userId="S::minna.kantola@novida.fi::c81f0425-137b-428b-a525-ac4004a6269a" providerId="AD" clId="Web-{5B0DA6A7-25FE-43E2-947F-685F92C5FF79}" dt="2020-03-25T12:11:50.948" v="28"/>
          <ac:picMkLst>
            <pc:docMk/>
            <pc:sldMk cId="2270235258" sldId="338"/>
            <ac:picMk id="6146" creationId="{00000000-0000-0000-0000-000000000000}"/>
          </ac:picMkLst>
        </pc:picChg>
        <pc:picChg chg="del mod replId">
          <ac:chgData name="Kantola Minna" userId="S::minna.kantola@novida.fi::c81f0425-137b-428b-a525-ac4004a6269a" providerId="AD" clId="Web-{5B0DA6A7-25FE-43E2-947F-685F92C5FF79}" dt="2020-03-25T12:11:09.417" v="12"/>
          <ac:picMkLst>
            <pc:docMk/>
            <pc:sldMk cId="2270235258" sldId="338"/>
            <ac:picMk id="6148" creationId="{00000000-0000-0000-0000-000000000000}"/>
          </ac:picMkLst>
        </pc:picChg>
        <pc:cxnChg chg="add del">
          <ac:chgData name="Kantola Minna" userId="S::minna.kantola@novida.fi::c81f0425-137b-428b-a525-ac4004a6269a" providerId="AD" clId="Web-{5B0DA6A7-25FE-43E2-947F-685F92C5FF79}" dt="2020-03-25T12:11:50.948" v="28"/>
          <ac:cxnSpMkLst>
            <pc:docMk/>
            <pc:sldMk cId="2270235258" sldId="338"/>
            <ac:cxnSpMk id="77" creationId="{E2FFB46B-05BC-4950-B18A-9593FDAE6ED7}"/>
          </ac:cxnSpMkLst>
        </pc:cxnChg>
      </pc:sldChg>
      <pc:sldChg chg="modSp mod setBg">
        <pc:chgData name="Kantola Minna" userId="S::minna.kantola@novida.fi::c81f0425-137b-428b-a525-ac4004a6269a" providerId="AD" clId="Web-{5B0DA6A7-25FE-43E2-947F-685F92C5FF79}" dt="2020-03-25T12:12:16.854" v="29"/>
        <pc:sldMkLst>
          <pc:docMk/>
          <pc:sldMk cId="2183206123" sldId="339"/>
        </pc:sldMkLst>
        <pc:spChg chg="mod">
          <ac:chgData name="Kantola Minna" userId="S::minna.kantola@novida.fi::c81f0425-137b-428b-a525-ac4004a6269a" providerId="AD" clId="Web-{5B0DA6A7-25FE-43E2-947F-685F92C5FF79}" dt="2020-03-25T12:12:16.854" v="29"/>
          <ac:spMkLst>
            <pc:docMk/>
            <pc:sldMk cId="2183206123" sldId="339"/>
            <ac:spMk id="2" creationId="{00000000-0000-0000-0000-000000000000}"/>
          </ac:spMkLst>
        </pc:spChg>
        <pc:picChg chg="mod">
          <ac:chgData name="Kantola Minna" userId="S::minna.kantola@novida.fi::c81f0425-137b-428b-a525-ac4004a6269a" providerId="AD" clId="Web-{5B0DA6A7-25FE-43E2-947F-685F92C5FF79}" dt="2020-03-25T12:12:16.854" v="29"/>
          <ac:picMkLst>
            <pc:docMk/>
            <pc:sldMk cId="2183206123" sldId="339"/>
            <ac:picMk id="6" creationId="{00000000-0000-0000-0000-000000000000}"/>
          </ac:picMkLst>
        </pc:picChg>
        <pc:picChg chg="mod">
          <ac:chgData name="Kantola Minna" userId="S::minna.kantola@novida.fi::c81f0425-137b-428b-a525-ac4004a6269a" providerId="AD" clId="Web-{5B0DA6A7-25FE-43E2-947F-685F92C5FF79}" dt="2020-03-25T12:12:16.854" v="29"/>
          <ac:picMkLst>
            <pc:docMk/>
            <pc:sldMk cId="2183206123" sldId="339"/>
            <ac:picMk id="7170" creationId="{00000000-0000-0000-0000-000000000000}"/>
          </ac:picMkLst>
        </pc:picChg>
      </pc:sldChg>
      <pc:sldChg chg="addSp modSp mod setBg">
        <pc:chgData name="Kantola Minna" userId="S::minna.kantola@novida.fi::c81f0425-137b-428b-a525-ac4004a6269a" providerId="AD" clId="Web-{5B0DA6A7-25FE-43E2-947F-685F92C5FF79}" dt="2020-03-25T12:12:30.667" v="30"/>
        <pc:sldMkLst>
          <pc:docMk/>
          <pc:sldMk cId="4200922634" sldId="340"/>
        </pc:sldMkLst>
        <pc:spChg chg="mod">
          <ac:chgData name="Kantola Minna" userId="S::minna.kantola@novida.fi::c81f0425-137b-428b-a525-ac4004a6269a" providerId="AD" clId="Web-{5B0DA6A7-25FE-43E2-947F-685F92C5FF79}" dt="2020-03-25T12:12:30.667" v="30"/>
          <ac:spMkLst>
            <pc:docMk/>
            <pc:sldMk cId="4200922634" sldId="340"/>
            <ac:spMk id="2" creationId="{00000000-0000-0000-0000-000000000000}"/>
          </ac:spMkLst>
        </pc:spChg>
        <pc:spChg chg="add">
          <ac:chgData name="Kantola Minna" userId="S::minna.kantola@novida.fi::c81f0425-137b-428b-a525-ac4004a6269a" providerId="AD" clId="Web-{5B0DA6A7-25FE-43E2-947F-685F92C5FF79}" dt="2020-03-25T12:12:30.667" v="30"/>
          <ac:spMkLst>
            <pc:docMk/>
            <pc:sldMk cId="4200922634" sldId="340"/>
            <ac:spMk id="73" creationId="{9D3A9E89-033E-4C4A-8C41-416DABFFD307}"/>
          </ac:spMkLst>
        </pc:spChg>
        <pc:spChg chg="add">
          <ac:chgData name="Kantola Minna" userId="S::minna.kantola@novida.fi::c81f0425-137b-428b-a525-ac4004a6269a" providerId="AD" clId="Web-{5B0DA6A7-25FE-43E2-947F-685F92C5FF79}" dt="2020-03-25T12:12:30.667" v="30"/>
          <ac:spMkLst>
            <pc:docMk/>
            <pc:sldMk cId="4200922634" sldId="340"/>
            <ac:spMk id="75" creationId="{86293361-111E-427D-8E5B-256944AC8395}"/>
          </ac:spMkLst>
        </pc:spChg>
        <pc:spChg chg="add">
          <ac:chgData name="Kantola Minna" userId="S::minna.kantola@novida.fi::c81f0425-137b-428b-a525-ac4004a6269a" providerId="AD" clId="Web-{5B0DA6A7-25FE-43E2-947F-685F92C5FF79}" dt="2020-03-25T12:12:30.667" v="30"/>
          <ac:spMkLst>
            <pc:docMk/>
            <pc:sldMk cId="4200922634" sldId="340"/>
            <ac:spMk id="99" creationId="{78907291-9D6D-4740-81DB-441477BCA279}"/>
          </ac:spMkLst>
        </pc:spChg>
        <pc:grpChg chg="add">
          <ac:chgData name="Kantola Minna" userId="S::minna.kantola@novida.fi::c81f0425-137b-428b-a525-ac4004a6269a" providerId="AD" clId="Web-{5B0DA6A7-25FE-43E2-947F-685F92C5FF79}" dt="2020-03-25T12:12:30.667" v="30"/>
          <ac:grpSpMkLst>
            <pc:docMk/>
            <pc:sldMk cId="4200922634" sldId="340"/>
            <ac:grpSpMk id="77" creationId="{EF33C99B-E651-4065-8183-E2AEE610843A}"/>
          </ac:grpSpMkLst>
        </pc:grpChg>
        <pc:picChg chg="mod">
          <ac:chgData name="Kantola Minna" userId="S::minna.kantola@novida.fi::c81f0425-137b-428b-a525-ac4004a6269a" providerId="AD" clId="Web-{5B0DA6A7-25FE-43E2-947F-685F92C5FF79}" dt="2020-03-25T12:12:30.667" v="30"/>
          <ac:picMkLst>
            <pc:docMk/>
            <pc:sldMk cId="4200922634" sldId="340"/>
            <ac:picMk id="8194" creationId="{00000000-0000-0000-0000-000000000000}"/>
          </ac:picMkLst>
        </pc:picChg>
        <pc:picChg chg="mod">
          <ac:chgData name="Kantola Minna" userId="S::minna.kantola@novida.fi::c81f0425-137b-428b-a525-ac4004a6269a" providerId="AD" clId="Web-{5B0DA6A7-25FE-43E2-947F-685F92C5FF79}" dt="2020-03-25T12:12:30.667" v="30"/>
          <ac:picMkLst>
            <pc:docMk/>
            <pc:sldMk cId="4200922634" sldId="340"/>
            <ac:picMk id="8196" creationId="{00000000-0000-0000-0000-000000000000}"/>
          </ac:picMkLst>
        </pc:picChg>
      </pc:sldChg>
      <pc:sldChg chg="addSp modSp mod setBg">
        <pc:chgData name="Kantola Minna" userId="S::minna.kantola@novida.fi::c81f0425-137b-428b-a525-ac4004a6269a" providerId="AD" clId="Web-{5B0DA6A7-25FE-43E2-947F-685F92C5FF79}" dt="2020-03-25T12:12:47.214" v="31"/>
        <pc:sldMkLst>
          <pc:docMk/>
          <pc:sldMk cId="2606327597" sldId="341"/>
        </pc:sldMkLst>
        <pc:spChg chg="mod">
          <ac:chgData name="Kantola Minna" userId="S::minna.kantola@novida.fi::c81f0425-137b-428b-a525-ac4004a6269a" providerId="AD" clId="Web-{5B0DA6A7-25FE-43E2-947F-685F92C5FF79}" dt="2020-03-25T12:12:47.214" v="31"/>
          <ac:spMkLst>
            <pc:docMk/>
            <pc:sldMk cId="2606327597" sldId="341"/>
            <ac:spMk id="2" creationId="{00000000-0000-0000-0000-000000000000}"/>
          </ac:spMkLst>
        </pc:spChg>
        <pc:spChg chg="add">
          <ac:chgData name="Kantola Minna" userId="S::minna.kantola@novida.fi::c81f0425-137b-428b-a525-ac4004a6269a" providerId="AD" clId="Web-{5B0DA6A7-25FE-43E2-947F-685F92C5FF79}" dt="2020-03-25T12:12:47.214" v="31"/>
          <ac:spMkLst>
            <pc:docMk/>
            <pc:sldMk cId="2606327597" sldId="341"/>
            <ac:spMk id="73" creationId="{9D3A9E89-033E-4C4A-8C41-416DABFFD307}"/>
          </ac:spMkLst>
        </pc:spChg>
        <pc:spChg chg="add">
          <ac:chgData name="Kantola Minna" userId="S::minna.kantola@novida.fi::c81f0425-137b-428b-a525-ac4004a6269a" providerId="AD" clId="Web-{5B0DA6A7-25FE-43E2-947F-685F92C5FF79}" dt="2020-03-25T12:12:47.214" v="31"/>
          <ac:spMkLst>
            <pc:docMk/>
            <pc:sldMk cId="2606327597" sldId="341"/>
            <ac:spMk id="75" creationId="{86293361-111E-427D-8E5B-256944AC8395}"/>
          </ac:spMkLst>
        </pc:spChg>
        <pc:spChg chg="add">
          <ac:chgData name="Kantola Minna" userId="S::minna.kantola@novida.fi::c81f0425-137b-428b-a525-ac4004a6269a" providerId="AD" clId="Web-{5B0DA6A7-25FE-43E2-947F-685F92C5FF79}" dt="2020-03-25T12:12:47.214" v="31"/>
          <ac:spMkLst>
            <pc:docMk/>
            <pc:sldMk cId="2606327597" sldId="341"/>
            <ac:spMk id="99" creationId="{78907291-9D6D-4740-81DB-441477BCA279}"/>
          </ac:spMkLst>
        </pc:spChg>
        <pc:grpChg chg="add">
          <ac:chgData name="Kantola Minna" userId="S::minna.kantola@novida.fi::c81f0425-137b-428b-a525-ac4004a6269a" providerId="AD" clId="Web-{5B0DA6A7-25FE-43E2-947F-685F92C5FF79}" dt="2020-03-25T12:12:47.214" v="31"/>
          <ac:grpSpMkLst>
            <pc:docMk/>
            <pc:sldMk cId="2606327597" sldId="341"/>
            <ac:grpSpMk id="77" creationId="{EF33C99B-E651-4065-8183-E2AEE610843A}"/>
          </ac:grpSpMkLst>
        </pc:grpChg>
        <pc:picChg chg="mod ord">
          <ac:chgData name="Kantola Minna" userId="S::minna.kantola@novida.fi::c81f0425-137b-428b-a525-ac4004a6269a" providerId="AD" clId="Web-{5B0DA6A7-25FE-43E2-947F-685F92C5FF79}" dt="2020-03-25T12:12:47.214" v="31"/>
          <ac:picMkLst>
            <pc:docMk/>
            <pc:sldMk cId="2606327597" sldId="341"/>
            <ac:picMk id="9218" creationId="{00000000-0000-0000-0000-000000000000}"/>
          </ac:picMkLst>
        </pc:picChg>
        <pc:picChg chg="mod">
          <ac:chgData name="Kantola Minna" userId="S::minna.kantola@novida.fi::c81f0425-137b-428b-a525-ac4004a6269a" providerId="AD" clId="Web-{5B0DA6A7-25FE-43E2-947F-685F92C5FF79}" dt="2020-03-25T12:12:47.214" v="31"/>
          <ac:picMkLst>
            <pc:docMk/>
            <pc:sldMk cId="2606327597" sldId="341"/>
            <ac:picMk id="9220" creationId="{00000000-0000-0000-0000-000000000000}"/>
          </ac:picMkLst>
        </pc:picChg>
      </pc:sldChg>
      <pc:sldChg chg="addSp modSp mod setBg">
        <pc:chgData name="Kantola Minna" userId="S::minna.kantola@novida.fi::c81f0425-137b-428b-a525-ac4004a6269a" providerId="AD" clId="Web-{5B0DA6A7-25FE-43E2-947F-685F92C5FF79}" dt="2020-03-25T12:13:42.340" v="53" actId="20577"/>
        <pc:sldMkLst>
          <pc:docMk/>
          <pc:sldMk cId="167896031" sldId="342"/>
        </pc:sldMkLst>
        <pc:spChg chg="ord">
          <ac:chgData name="Kantola Minna" userId="S::minna.kantola@novida.fi::c81f0425-137b-428b-a525-ac4004a6269a" providerId="AD" clId="Web-{5B0DA6A7-25FE-43E2-947F-685F92C5FF79}" dt="2020-03-25T12:13:01.058" v="32"/>
          <ac:spMkLst>
            <pc:docMk/>
            <pc:sldMk cId="167896031" sldId="342"/>
            <ac:spMk id="2" creationId="{00000000-0000-0000-0000-000000000000}"/>
          </ac:spMkLst>
        </pc:spChg>
        <pc:spChg chg="mod">
          <ac:chgData name="Kantola Minna" userId="S::minna.kantola@novida.fi::c81f0425-137b-428b-a525-ac4004a6269a" providerId="AD" clId="Web-{5B0DA6A7-25FE-43E2-947F-685F92C5FF79}" dt="2020-03-25T12:13:01.058" v="32"/>
          <ac:spMkLst>
            <pc:docMk/>
            <pc:sldMk cId="167896031" sldId="342"/>
            <ac:spMk id="3" creationId="{00000000-0000-0000-0000-000000000000}"/>
          </ac:spMkLst>
        </pc:spChg>
        <pc:spChg chg="add">
          <ac:chgData name="Kantola Minna" userId="S::minna.kantola@novida.fi::c81f0425-137b-428b-a525-ac4004a6269a" providerId="AD" clId="Web-{5B0DA6A7-25FE-43E2-947F-685F92C5FF79}" dt="2020-03-25T12:13:01.058" v="32"/>
          <ac:spMkLst>
            <pc:docMk/>
            <pc:sldMk cId="167896031" sldId="342"/>
            <ac:spMk id="135" creationId="{9D3A9E89-033E-4C4A-8C41-416DABFFD307}"/>
          </ac:spMkLst>
        </pc:spChg>
        <pc:spChg chg="add">
          <ac:chgData name="Kantola Minna" userId="S::minna.kantola@novida.fi::c81f0425-137b-428b-a525-ac4004a6269a" providerId="AD" clId="Web-{5B0DA6A7-25FE-43E2-947F-685F92C5FF79}" dt="2020-03-25T12:13:01.058" v="32"/>
          <ac:spMkLst>
            <pc:docMk/>
            <pc:sldMk cId="167896031" sldId="342"/>
            <ac:spMk id="137" creationId="{86293361-111E-427D-8E5B-256944AC8395}"/>
          </ac:spMkLst>
        </pc:spChg>
        <pc:spChg chg="add">
          <ac:chgData name="Kantola Minna" userId="S::minna.kantola@novida.fi::c81f0425-137b-428b-a525-ac4004a6269a" providerId="AD" clId="Web-{5B0DA6A7-25FE-43E2-947F-685F92C5FF79}" dt="2020-03-25T12:13:01.058" v="32"/>
          <ac:spMkLst>
            <pc:docMk/>
            <pc:sldMk cId="167896031" sldId="342"/>
            <ac:spMk id="161" creationId="{78907291-9D6D-4740-81DB-441477BCA279}"/>
          </ac:spMkLst>
        </pc:spChg>
        <pc:spChg chg="mod">
          <ac:chgData name="Kantola Minna" userId="S::minna.kantola@novida.fi::c81f0425-137b-428b-a525-ac4004a6269a" providerId="AD" clId="Web-{5B0DA6A7-25FE-43E2-947F-685F92C5FF79}" dt="2020-03-25T12:13:42.340" v="53" actId="20577"/>
          <ac:spMkLst>
            <pc:docMk/>
            <pc:sldMk cId="167896031" sldId="342"/>
            <ac:spMk id="3074" creationId="{00000000-0000-0000-0000-000000000000}"/>
          </ac:spMkLst>
        </pc:spChg>
        <pc:grpChg chg="add">
          <ac:chgData name="Kantola Minna" userId="S::minna.kantola@novida.fi::c81f0425-137b-428b-a525-ac4004a6269a" providerId="AD" clId="Web-{5B0DA6A7-25FE-43E2-947F-685F92C5FF79}" dt="2020-03-25T12:13:01.058" v="32"/>
          <ac:grpSpMkLst>
            <pc:docMk/>
            <pc:sldMk cId="167896031" sldId="342"/>
            <ac:grpSpMk id="139" creationId="{FCDE997A-E6D1-4881-88E5-269E5AC3DD1C}"/>
          </ac:grpSpMkLst>
        </pc:grpChg>
        <pc:picChg chg="mod">
          <ac:chgData name="Kantola Minna" userId="S::minna.kantola@novida.fi::c81f0425-137b-428b-a525-ac4004a6269a" providerId="AD" clId="Web-{5B0DA6A7-25FE-43E2-947F-685F92C5FF79}" dt="2020-03-25T12:13:01.058" v="32"/>
          <ac:picMkLst>
            <pc:docMk/>
            <pc:sldMk cId="167896031" sldId="342"/>
            <ac:picMk id="10242" creationId="{00000000-0000-0000-0000-000000000000}"/>
          </ac:picMkLst>
        </pc:picChg>
      </pc:sldChg>
      <pc:sldChg chg="addSp modSp mod setBg">
        <pc:chgData name="Kantola Minna" userId="S::minna.kantola@novida.fi::c81f0425-137b-428b-a525-ac4004a6269a" providerId="AD" clId="Web-{5B0DA6A7-25FE-43E2-947F-685F92C5FF79}" dt="2020-03-25T12:14:19.184" v="60" actId="20577"/>
        <pc:sldMkLst>
          <pc:docMk/>
          <pc:sldMk cId="1276800977" sldId="343"/>
        </pc:sldMkLst>
        <pc:spChg chg="add">
          <ac:chgData name="Kantola Minna" userId="S::minna.kantola@novida.fi::c81f0425-137b-428b-a525-ac4004a6269a" providerId="AD" clId="Web-{5B0DA6A7-25FE-43E2-947F-685F92C5FF79}" dt="2020-03-25T12:13:50.168" v="55"/>
          <ac:spMkLst>
            <pc:docMk/>
            <pc:sldMk cId="1276800977" sldId="343"/>
            <ac:spMk id="72" creationId="{9D3A9E89-033E-4C4A-8C41-416DABFFD307}"/>
          </ac:spMkLst>
        </pc:spChg>
        <pc:spChg chg="add">
          <ac:chgData name="Kantola Minna" userId="S::minna.kantola@novida.fi::c81f0425-137b-428b-a525-ac4004a6269a" providerId="AD" clId="Web-{5B0DA6A7-25FE-43E2-947F-685F92C5FF79}" dt="2020-03-25T12:13:50.168" v="55"/>
          <ac:spMkLst>
            <pc:docMk/>
            <pc:sldMk cId="1276800977" sldId="343"/>
            <ac:spMk id="74" creationId="{86293361-111E-427D-8E5B-256944AC8395}"/>
          </ac:spMkLst>
        </pc:spChg>
        <pc:spChg chg="add">
          <ac:chgData name="Kantola Minna" userId="S::minna.kantola@novida.fi::c81f0425-137b-428b-a525-ac4004a6269a" providerId="AD" clId="Web-{5B0DA6A7-25FE-43E2-947F-685F92C5FF79}" dt="2020-03-25T12:13:50.168" v="55"/>
          <ac:spMkLst>
            <pc:docMk/>
            <pc:sldMk cId="1276800977" sldId="343"/>
            <ac:spMk id="98" creationId="{78907291-9D6D-4740-81DB-441477BCA279}"/>
          </ac:spMkLst>
        </pc:spChg>
        <pc:spChg chg="mod">
          <ac:chgData name="Kantola Minna" userId="S::minna.kantola@novida.fi::c81f0425-137b-428b-a525-ac4004a6269a" providerId="AD" clId="Web-{5B0DA6A7-25FE-43E2-947F-685F92C5FF79}" dt="2020-03-25T12:14:19.184" v="60" actId="20577"/>
          <ac:spMkLst>
            <pc:docMk/>
            <pc:sldMk cId="1276800977" sldId="343"/>
            <ac:spMk id="4098" creationId="{00000000-0000-0000-0000-000000000000}"/>
          </ac:spMkLst>
        </pc:spChg>
        <pc:spChg chg="mod">
          <ac:chgData name="Kantola Minna" userId="S::minna.kantola@novida.fi::c81f0425-137b-428b-a525-ac4004a6269a" providerId="AD" clId="Web-{5B0DA6A7-25FE-43E2-947F-685F92C5FF79}" dt="2020-03-25T12:13:50.168" v="55"/>
          <ac:spMkLst>
            <pc:docMk/>
            <pc:sldMk cId="1276800977" sldId="343"/>
            <ac:spMk id="4099" creationId="{00000000-0000-0000-0000-000000000000}"/>
          </ac:spMkLst>
        </pc:spChg>
        <pc:grpChg chg="add">
          <ac:chgData name="Kantola Minna" userId="S::minna.kantola@novida.fi::c81f0425-137b-428b-a525-ac4004a6269a" providerId="AD" clId="Web-{5B0DA6A7-25FE-43E2-947F-685F92C5FF79}" dt="2020-03-25T12:13:50.168" v="55"/>
          <ac:grpSpMkLst>
            <pc:docMk/>
            <pc:sldMk cId="1276800977" sldId="343"/>
            <ac:grpSpMk id="76" creationId="{6DD44263-0C4E-4CE2-9EE0-B4C1C0667EBE}"/>
          </ac:grpSpMkLst>
        </pc:grpChg>
      </pc:sldChg>
      <pc:sldChg chg="addSp modSp mod setBg">
        <pc:chgData name="Kantola Minna" userId="S::minna.kantola@novida.fi::c81f0425-137b-428b-a525-ac4004a6269a" providerId="AD" clId="Web-{5B0DA6A7-25FE-43E2-947F-685F92C5FF79}" dt="2020-03-25T12:15:00.528" v="75" actId="20577"/>
        <pc:sldMkLst>
          <pc:docMk/>
          <pc:sldMk cId="990102844" sldId="344"/>
        </pc:sldMkLst>
        <pc:spChg chg="mod">
          <ac:chgData name="Kantola Minna" userId="S::minna.kantola@novida.fi::c81f0425-137b-428b-a525-ac4004a6269a" providerId="AD" clId="Web-{5B0DA6A7-25FE-43E2-947F-685F92C5FF79}" dt="2020-03-25T12:15:00.528" v="75" actId="20577"/>
          <ac:spMkLst>
            <pc:docMk/>
            <pc:sldMk cId="990102844" sldId="344"/>
            <ac:spMk id="3" creationId="{00000000-0000-0000-0000-000000000000}"/>
          </ac:spMkLst>
        </pc:spChg>
        <pc:spChg chg="add">
          <ac:chgData name="Kantola Minna" userId="S::minna.kantola@novida.fi::c81f0425-137b-428b-a525-ac4004a6269a" providerId="AD" clId="Web-{5B0DA6A7-25FE-43E2-947F-685F92C5FF79}" dt="2020-03-25T12:14:27.684" v="62"/>
          <ac:spMkLst>
            <pc:docMk/>
            <pc:sldMk cId="990102844" sldId="344"/>
            <ac:spMk id="72" creationId="{9D3A9E89-033E-4C4A-8C41-416DABFFD307}"/>
          </ac:spMkLst>
        </pc:spChg>
        <pc:spChg chg="add">
          <ac:chgData name="Kantola Minna" userId="S::minna.kantola@novida.fi::c81f0425-137b-428b-a525-ac4004a6269a" providerId="AD" clId="Web-{5B0DA6A7-25FE-43E2-947F-685F92C5FF79}" dt="2020-03-25T12:14:27.684" v="62"/>
          <ac:spMkLst>
            <pc:docMk/>
            <pc:sldMk cId="990102844" sldId="344"/>
            <ac:spMk id="74" creationId="{86293361-111E-427D-8E5B-256944AC8395}"/>
          </ac:spMkLst>
        </pc:spChg>
        <pc:spChg chg="add">
          <ac:chgData name="Kantola Minna" userId="S::minna.kantola@novida.fi::c81f0425-137b-428b-a525-ac4004a6269a" providerId="AD" clId="Web-{5B0DA6A7-25FE-43E2-947F-685F92C5FF79}" dt="2020-03-25T12:14:27.684" v="62"/>
          <ac:spMkLst>
            <pc:docMk/>
            <pc:sldMk cId="990102844" sldId="344"/>
            <ac:spMk id="98" creationId="{78907291-9D6D-4740-81DB-441477BCA279}"/>
          </ac:spMkLst>
        </pc:spChg>
        <pc:spChg chg="mod">
          <ac:chgData name="Kantola Minna" userId="S::minna.kantola@novida.fi::c81f0425-137b-428b-a525-ac4004a6269a" providerId="AD" clId="Web-{5B0DA6A7-25FE-43E2-947F-685F92C5FF79}" dt="2020-03-25T12:14:27.684" v="62"/>
          <ac:spMkLst>
            <pc:docMk/>
            <pc:sldMk cId="990102844" sldId="344"/>
            <ac:spMk id="5122" creationId="{00000000-0000-0000-0000-000000000000}"/>
          </ac:spMkLst>
        </pc:spChg>
        <pc:grpChg chg="add">
          <ac:chgData name="Kantola Minna" userId="S::minna.kantola@novida.fi::c81f0425-137b-428b-a525-ac4004a6269a" providerId="AD" clId="Web-{5B0DA6A7-25FE-43E2-947F-685F92C5FF79}" dt="2020-03-25T12:14:27.684" v="62"/>
          <ac:grpSpMkLst>
            <pc:docMk/>
            <pc:sldMk cId="990102844" sldId="344"/>
            <ac:grpSpMk id="76" creationId="{081AA034-16A9-4A1D-8930-6E4B4918309D}"/>
          </ac:grpSpMkLst>
        </pc:grpChg>
        <pc:picChg chg="mod">
          <ac:chgData name="Kantola Minna" userId="S::minna.kantola@novida.fi::c81f0425-137b-428b-a525-ac4004a6269a" providerId="AD" clId="Web-{5B0DA6A7-25FE-43E2-947F-685F92C5FF79}" dt="2020-03-25T12:14:27.684" v="62"/>
          <ac:picMkLst>
            <pc:docMk/>
            <pc:sldMk cId="990102844" sldId="344"/>
            <ac:picMk id="11266" creationId="{00000000-0000-0000-0000-000000000000}"/>
          </ac:picMkLst>
        </pc:picChg>
      </pc:sldChg>
    </pc:docChg>
  </pc:docChgLst>
  <pc:docChgLst>
    <pc:chgData name="Kantola Minna" userId="S::minna.kantola@novida.fi::c81f0425-137b-428b-a525-ac4004a6269a" providerId="AD" clId="Web-{492417A1-E70E-4C30-94AE-62699D19C3B7}"/>
    <pc:docChg chg="addSld modSld">
      <pc:chgData name="Kantola Minna" userId="S::minna.kantola@novida.fi::c81f0425-137b-428b-a525-ac4004a6269a" providerId="AD" clId="Web-{492417A1-E70E-4C30-94AE-62699D19C3B7}" dt="2020-03-27T10:28:25.906" v="150"/>
      <pc:docMkLst>
        <pc:docMk/>
      </pc:docMkLst>
      <pc:sldChg chg="addSp delSp modSp mod setBg">
        <pc:chgData name="Kantola Minna" userId="S::minna.kantola@novida.fi::c81f0425-137b-428b-a525-ac4004a6269a" providerId="AD" clId="Web-{492417A1-E70E-4C30-94AE-62699D19C3B7}" dt="2020-03-27T10:28:25.906" v="150"/>
        <pc:sldMkLst>
          <pc:docMk/>
          <pc:sldMk cId="0" sldId="259"/>
        </pc:sldMkLst>
        <pc:spChg chg="add del">
          <ac:chgData name="Kantola Minna" userId="S::minna.kantola@novida.fi::c81f0425-137b-428b-a525-ac4004a6269a" providerId="AD" clId="Web-{492417A1-E70E-4C30-94AE-62699D19C3B7}" dt="2020-03-27T10:28:25.906" v="150"/>
          <ac:spMkLst>
            <pc:docMk/>
            <pc:sldMk cId="0" sldId="259"/>
            <ac:spMk id="72" creationId="{02D886F1-CB4A-4FC1-AAA7-9402B0D0DDDD}"/>
          </ac:spMkLst>
        </pc:spChg>
        <pc:spChg chg="add del">
          <ac:chgData name="Kantola Minna" userId="S::minna.kantola@novida.fi::c81f0425-137b-428b-a525-ac4004a6269a" providerId="AD" clId="Web-{492417A1-E70E-4C30-94AE-62699D19C3B7}" dt="2020-03-27T10:28:25.906" v="150"/>
          <ac:spMkLst>
            <pc:docMk/>
            <pc:sldMk cId="0" sldId="259"/>
            <ac:spMk id="74" creationId="{762B7B97-C3EE-4AEE-A61F-AFA873FE2FCA}"/>
          </ac:spMkLst>
        </pc:spChg>
        <pc:spChg chg="add">
          <ac:chgData name="Kantola Minna" userId="S::minna.kantola@novida.fi::c81f0425-137b-428b-a525-ac4004a6269a" providerId="AD" clId="Web-{492417A1-E70E-4C30-94AE-62699D19C3B7}" dt="2020-03-27T10:28:25.906" v="150"/>
          <ac:spMkLst>
            <pc:docMk/>
            <pc:sldMk cId="0" sldId="259"/>
            <ac:spMk id="136" creationId="{3B854194-185D-494D-905C-7C7CB2E30F6E}"/>
          </ac:spMkLst>
        </pc:spChg>
        <pc:spChg chg="add del">
          <ac:chgData name="Kantola Minna" userId="S::minna.kantola@novida.fi::c81f0425-137b-428b-a525-ac4004a6269a" providerId="AD" clId="Web-{492417A1-E70E-4C30-94AE-62699D19C3B7}" dt="2020-03-27T10:28:25.875" v="149"/>
          <ac:spMkLst>
            <pc:docMk/>
            <pc:sldMk cId="0" sldId="259"/>
            <ac:spMk id="138" creationId="{46C2E80F-49A6-4372-B103-219D417A55ED}"/>
          </ac:spMkLst>
        </pc:spChg>
        <pc:spChg chg="mod">
          <ac:chgData name="Kantola Minna" userId="S::minna.kantola@novida.fi::c81f0425-137b-428b-a525-ac4004a6269a" providerId="AD" clId="Web-{492417A1-E70E-4C30-94AE-62699D19C3B7}" dt="2020-03-27T10:28:25.906" v="150"/>
          <ac:spMkLst>
            <pc:docMk/>
            <pc:sldMk cId="0" sldId="259"/>
            <ac:spMk id="19458" creationId="{00000000-0000-0000-0000-000000000000}"/>
          </ac:spMkLst>
        </pc:spChg>
        <pc:spChg chg="add del mod">
          <ac:chgData name="Kantola Minna" userId="S::minna.kantola@novida.fi::c81f0425-137b-428b-a525-ac4004a6269a" providerId="AD" clId="Web-{492417A1-E70E-4C30-94AE-62699D19C3B7}" dt="2020-03-27T10:28:25.906" v="150"/>
          <ac:spMkLst>
            <pc:docMk/>
            <pc:sldMk cId="0" sldId="259"/>
            <ac:spMk id="19459" creationId="{00000000-0000-0000-0000-000000000000}"/>
          </ac:spMkLst>
        </pc:spChg>
        <pc:spChg chg="add">
          <ac:chgData name="Kantola Minna" userId="S::minna.kantola@novida.fi::c81f0425-137b-428b-a525-ac4004a6269a" providerId="AD" clId="Web-{492417A1-E70E-4C30-94AE-62699D19C3B7}" dt="2020-03-27T10:28:25.906" v="150"/>
          <ac:spMkLst>
            <pc:docMk/>
            <pc:sldMk cId="0" sldId="259"/>
            <ac:spMk id="19462" creationId="{B4F5FA0D-0104-4987-8241-EFF7C85B88DE}"/>
          </ac:spMkLst>
        </pc:spChg>
        <pc:graphicFrameChg chg="add del">
          <ac:chgData name="Kantola Minna" userId="S::minna.kantola@novida.fi::c81f0425-137b-428b-a525-ac4004a6269a" providerId="AD" clId="Web-{492417A1-E70E-4C30-94AE-62699D19C3B7}" dt="2020-03-27T10:28:25.875" v="149"/>
          <ac:graphicFrameMkLst>
            <pc:docMk/>
            <pc:sldMk cId="0" sldId="259"/>
            <ac:graphicFrameMk id="19461" creationId="{42C2FF19-8394-445D-B934-0EAD71080ABF}"/>
          </ac:graphicFrameMkLst>
        </pc:graphicFrameChg>
        <pc:picChg chg="add">
          <ac:chgData name="Kantola Minna" userId="S::minna.kantola@novida.fi::c81f0425-137b-428b-a525-ac4004a6269a" providerId="AD" clId="Web-{492417A1-E70E-4C30-94AE-62699D19C3B7}" dt="2020-03-27T10:28:25.906" v="150"/>
          <ac:picMkLst>
            <pc:docMk/>
            <pc:sldMk cId="0" sldId="259"/>
            <ac:picMk id="140" creationId="{2897127E-6CEF-446C-BE87-93B7C46E49D1}"/>
          </ac:picMkLst>
        </pc:picChg>
      </pc:sldChg>
      <pc:sldChg chg="addSp delSp modSp">
        <pc:chgData name="Kantola Minna" userId="S::minna.kantola@novida.fi::c81f0425-137b-428b-a525-ac4004a6269a" providerId="AD" clId="Web-{492417A1-E70E-4C30-94AE-62699D19C3B7}" dt="2020-03-27T10:22:21.861" v="4"/>
        <pc:sldMkLst>
          <pc:docMk/>
          <pc:sldMk cId="0" sldId="278"/>
        </pc:sldMkLst>
        <pc:spChg chg="add del mod">
          <ac:chgData name="Kantola Minna" userId="S::minna.kantola@novida.fi::c81f0425-137b-428b-a525-ac4004a6269a" providerId="AD" clId="Web-{492417A1-E70E-4C30-94AE-62699D19C3B7}" dt="2020-03-27T10:22:09.596" v="1"/>
          <ac:spMkLst>
            <pc:docMk/>
            <pc:sldMk cId="0" sldId="278"/>
            <ac:spMk id="3" creationId="{E1A2A386-09F4-4CA7-A7E6-F775C178AAEF}"/>
          </ac:spMkLst>
        </pc:spChg>
        <pc:spChg chg="add del">
          <ac:chgData name="Kantola Minna" userId="S::minna.kantola@novida.fi::c81f0425-137b-428b-a525-ac4004a6269a" providerId="AD" clId="Web-{492417A1-E70E-4C30-94AE-62699D19C3B7}" dt="2020-03-27T10:22:21.846" v="3"/>
          <ac:spMkLst>
            <pc:docMk/>
            <pc:sldMk cId="0" sldId="278"/>
            <ac:spMk id="95" creationId="{7CA0DAA6-33B8-4A25-810D-2F4D816FB40E}"/>
          </ac:spMkLst>
        </pc:spChg>
        <pc:spChg chg="add del">
          <ac:chgData name="Kantola Minna" userId="S::minna.kantola@novida.fi::c81f0425-137b-428b-a525-ac4004a6269a" providerId="AD" clId="Web-{492417A1-E70E-4C30-94AE-62699D19C3B7}" dt="2020-03-27T10:22:21.861" v="4"/>
          <ac:spMkLst>
            <pc:docMk/>
            <pc:sldMk cId="0" sldId="278"/>
            <ac:spMk id="136" creationId="{D55CD764-972B-4CA5-A885-53E55C63E174}"/>
          </ac:spMkLst>
        </pc:spChg>
        <pc:spChg chg="add del">
          <ac:chgData name="Kantola Minna" userId="S::minna.kantola@novida.fi::c81f0425-137b-428b-a525-ac4004a6269a" providerId="AD" clId="Web-{492417A1-E70E-4C30-94AE-62699D19C3B7}" dt="2020-03-27T10:22:21.861" v="4"/>
          <ac:spMkLst>
            <pc:docMk/>
            <pc:sldMk cId="0" sldId="278"/>
            <ac:spMk id="138" creationId="{34165AB3-7006-4430-BCE3-25476BE13322}"/>
          </ac:spMkLst>
        </pc:spChg>
        <pc:spChg chg="add del">
          <ac:chgData name="Kantola Minna" userId="S::minna.kantola@novida.fi::c81f0425-137b-428b-a525-ac4004a6269a" providerId="AD" clId="Web-{492417A1-E70E-4C30-94AE-62699D19C3B7}" dt="2020-03-27T10:22:21.861" v="4"/>
          <ac:spMkLst>
            <pc:docMk/>
            <pc:sldMk cId="0" sldId="278"/>
            <ac:spMk id="162" creationId="{E3E51905-F374-4E1A-97CF-B741584B74D5}"/>
          </ac:spMkLst>
        </pc:spChg>
        <pc:spChg chg="mod ord">
          <ac:chgData name="Kantola Minna" userId="S::minna.kantola@novida.fi::c81f0425-137b-428b-a525-ac4004a6269a" providerId="AD" clId="Web-{492417A1-E70E-4C30-94AE-62699D19C3B7}" dt="2020-03-27T10:22:21.861" v="4"/>
          <ac:spMkLst>
            <pc:docMk/>
            <pc:sldMk cId="0" sldId="278"/>
            <ac:spMk id="14338" creationId="{00000000-0000-0000-0000-000000000000}"/>
          </ac:spMkLst>
        </pc:spChg>
        <pc:spChg chg="add">
          <ac:chgData name="Kantola Minna" userId="S::minna.kantola@novida.fi::c81f0425-137b-428b-a525-ac4004a6269a" providerId="AD" clId="Web-{492417A1-E70E-4C30-94AE-62699D19C3B7}" dt="2020-03-27T10:22:21.861" v="4"/>
          <ac:spMkLst>
            <pc:docMk/>
            <pc:sldMk cId="0" sldId="278"/>
            <ac:spMk id="14340" creationId="{37C89E4B-3C9F-44B9-8B86-D9E3D112D8EC}"/>
          </ac:spMkLst>
        </pc:spChg>
        <pc:grpChg chg="add del">
          <ac:chgData name="Kantola Minna" userId="S::minna.kantola@novida.fi::c81f0425-137b-428b-a525-ac4004a6269a" providerId="AD" clId="Web-{492417A1-E70E-4C30-94AE-62699D19C3B7}" dt="2020-03-27T10:22:21.861" v="4"/>
          <ac:grpSpMkLst>
            <pc:docMk/>
            <pc:sldMk cId="0" sldId="278"/>
            <ac:grpSpMk id="140" creationId="{CC260CAB-FCE7-47B7-8B7D-A326A658F634}"/>
          </ac:grpSpMkLst>
        </pc:grpChg>
        <pc:picChg chg="add mod ord">
          <ac:chgData name="Kantola Minna" userId="S::minna.kantola@novida.fi::c81f0425-137b-428b-a525-ac4004a6269a" providerId="AD" clId="Web-{492417A1-E70E-4C30-94AE-62699D19C3B7}" dt="2020-03-27T10:22:21.861" v="4"/>
          <ac:picMkLst>
            <pc:docMk/>
            <pc:sldMk cId="0" sldId="278"/>
            <ac:picMk id="4" creationId="{B60CCF3A-3098-4E50-B921-BD522AB24166}"/>
          </ac:picMkLst>
        </pc:picChg>
        <pc:picChg chg="del">
          <ac:chgData name="Kantola Minna" userId="S::minna.kantola@novida.fi::c81f0425-137b-428b-a525-ac4004a6269a" providerId="AD" clId="Web-{492417A1-E70E-4C30-94AE-62699D19C3B7}" dt="2020-03-27T10:21:58.283" v="0"/>
          <ac:picMkLst>
            <pc:docMk/>
            <pc:sldMk cId="0" sldId="278"/>
            <ac:picMk id="29699" creationId="{00000000-0000-0000-0000-000000000000}"/>
          </ac:picMkLst>
        </pc:picChg>
        <pc:cxnChg chg="add">
          <ac:chgData name="Kantola Minna" userId="S::minna.kantola@novida.fi::c81f0425-137b-428b-a525-ac4004a6269a" providerId="AD" clId="Web-{492417A1-E70E-4C30-94AE-62699D19C3B7}" dt="2020-03-27T10:22:21.861" v="4"/>
          <ac:cxnSpMkLst>
            <pc:docMk/>
            <pc:sldMk cId="0" sldId="278"/>
            <ac:cxnSpMk id="97" creationId="{AA2EAA10-076F-46BD-8F0F-B9A2FB77A85C}"/>
          </ac:cxnSpMkLst>
        </pc:cxnChg>
        <pc:cxnChg chg="add">
          <ac:chgData name="Kantola Minna" userId="S::minna.kantola@novida.fi::c81f0425-137b-428b-a525-ac4004a6269a" providerId="AD" clId="Web-{492417A1-E70E-4C30-94AE-62699D19C3B7}" dt="2020-03-27T10:22:21.861" v="4"/>
          <ac:cxnSpMkLst>
            <pc:docMk/>
            <pc:sldMk cId="0" sldId="278"/>
            <ac:cxnSpMk id="99" creationId="{D891E407-403B-4764-86C9-33A56D3BCAA3}"/>
          </ac:cxnSpMkLst>
        </pc:cxnChg>
      </pc:sldChg>
      <pc:sldChg chg="addSp delSp modSp mod setBg">
        <pc:chgData name="Kantola Minna" userId="S::minna.kantola@novida.fi::c81f0425-137b-428b-a525-ac4004a6269a" providerId="AD" clId="Web-{492417A1-E70E-4C30-94AE-62699D19C3B7}" dt="2020-03-27T10:26:31.782" v="8"/>
        <pc:sldMkLst>
          <pc:docMk/>
          <pc:sldMk cId="0" sldId="281"/>
        </pc:sldMkLst>
        <pc:spChg chg="add">
          <ac:chgData name="Kantola Minna" userId="S::minna.kantola@novida.fi::c81f0425-137b-428b-a525-ac4004a6269a" providerId="AD" clId="Web-{492417A1-E70E-4C30-94AE-62699D19C3B7}" dt="2020-03-27T10:26:31.782" v="8"/>
          <ac:spMkLst>
            <pc:docMk/>
            <pc:sldMk cId="0" sldId="281"/>
            <ac:spMk id="74" creationId="{46C2E80F-49A6-4372-B103-219D417A55ED}"/>
          </ac:spMkLst>
        </pc:spChg>
        <pc:spChg chg="mod">
          <ac:chgData name="Kantola Minna" userId="S::minna.kantola@novida.fi::c81f0425-137b-428b-a525-ac4004a6269a" providerId="AD" clId="Web-{492417A1-E70E-4C30-94AE-62699D19C3B7}" dt="2020-03-27T10:26:31.782" v="8"/>
          <ac:spMkLst>
            <pc:docMk/>
            <pc:sldMk cId="0" sldId="281"/>
            <ac:spMk id="17410" creationId="{00000000-0000-0000-0000-000000000000}"/>
          </ac:spMkLst>
        </pc:spChg>
        <pc:spChg chg="del">
          <ac:chgData name="Kantola Minna" userId="S::minna.kantola@novida.fi::c81f0425-137b-428b-a525-ac4004a6269a" providerId="AD" clId="Web-{492417A1-E70E-4C30-94AE-62699D19C3B7}" dt="2020-03-27T10:26:31.782" v="8"/>
          <ac:spMkLst>
            <pc:docMk/>
            <pc:sldMk cId="0" sldId="281"/>
            <ac:spMk id="17411" creationId="{00000000-0000-0000-0000-000000000000}"/>
          </ac:spMkLst>
        </pc:spChg>
        <pc:graphicFrameChg chg="add">
          <ac:chgData name="Kantola Minna" userId="S::minna.kantola@novida.fi::c81f0425-137b-428b-a525-ac4004a6269a" providerId="AD" clId="Web-{492417A1-E70E-4C30-94AE-62699D19C3B7}" dt="2020-03-27T10:26:31.782" v="8"/>
          <ac:graphicFrameMkLst>
            <pc:docMk/>
            <pc:sldMk cId="0" sldId="281"/>
            <ac:graphicFrameMk id="17413" creationId="{F49F7C05-F5B1-4119-A59A-102ECE38EC34}"/>
          </ac:graphicFrameMkLst>
        </pc:graphicFrameChg>
      </pc:sldChg>
      <pc:sldChg chg="addSp modSp new mod setBg setClrOvrMap">
        <pc:chgData name="Kantola Minna" userId="S::minna.kantola@novida.fi::c81f0425-137b-428b-a525-ac4004a6269a" providerId="AD" clId="Web-{492417A1-E70E-4C30-94AE-62699D19C3B7}" dt="2020-03-27T10:25:56.563" v="7"/>
        <pc:sldMkLst>
          <pc:docMk/>
          <pc:sldMk cId="813967747" sldId="350"/>
        </pc:sldMkLst>
        <pc:spChg chg="add">
          <ac:chgData name="Kantola Minna" userId="S::minna.kantola@novida.fi::c81f0425-137b-428b-a525-ac4004a6269a" providerId="AD" clId="Web-{492417A1-E70E-4C30-94AE-62699D19C3B7}" dt="2020-03-27T10:25:56.563" v="7"/>
          <ac:spMkLst>
            <pc:docMk/>
            <pc:sldMk cId="813967747" sldId="350"/>
            <ac:spMk id="7" creationId="{2A8AA5BC-4F7A-4226-8F99-6D824B226A97}"/>
          </ac:spMkLst>
        </pc:spChg>
        <pc:spChg chg="add">
          <ac:chgData name="Kantola Minna" userId="S::minna.kantola@novida.fi::c81f0425-137b-428b-a525-ac4004a6269a" providerId="AD" clId="Web-{492417A1-E70E-4C30-94AE-62699D19C3B7}" dt="2020-03-27T10:25:56.563" v="7"/>
          <ac:spMkLst>
            <pc:docMk/>
            <pc:sldMk cId="813967747" sldId="350"/>
            <ac:spMk id="9" creationId="{3E5445C6-DD42-4979-86FF-03730E8C6DB0}"/>
          </ac:spMkLst>
        </pc:spChg>
        <pc:picChg chg="add mod">
          <ac:chgData name="Kantola Minna" userId="S::minna.kantola@novida.fi::c81f0425-137b-428b-a525-ac4004a6269a" providerId="AD" clId="Web-{492417A1-E70E-4C30-94AE-62699D19C3B7}" dt="2020-03-27T10:25:56.563" v="7"/>
          <ac:picMkLst>
            <pc:docMk/>
            <pc:sldMk cId="813967747" sldId="350"/>
            <ac:picMk id="2" creationId="{2E993C71-40E6-42A7-89C4-FB698B36D1F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CD918-A868-47D3-9072-BB9ADE82F23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E697E9C-CCBA-4AE9-827A-8C8E38783743}">
      <dgm:prSet/>
      <dgm:spPr/>
      <dgm:t>
        <a:bodyPr/>
        <a:lstStyle/>
        <a:p>
          <a:r>
            <a:rPr lang="fi-FI"/>
            <a:t>Matalia huonekaluja enemmän, korkeita vähemmän</a:t>
          </a:r>
          <a:endParaRPr lang="en-US"/>
        </a:p>
      </dgm:t>
    </dgm:pt>
    <dgm:pt modelId="{11BB1652-C51A-45E4-B39C-0732905AFCCE}" type="parTrans" cxnId="{BED8274E-41EB-4C3F-B16C-58AE1383169F}">
      <dgm:prSet/>
      <dgm:spPr/>
      <dgm:t>
        <a:bodyPr/>
        <a:lstStyle/>
        <a:p>
          <a:endParaRPr lang="en-US"/>
        </a:p>
      </dgm:t>
    </dgm:pt>
    <dgm:pt modelId="{CA18C447-9DA5-4A0F-AF5E-4DE7B804F571}" type="sibTrans" cxnId="{BED8274E-41EB-4C3F-B16C-58AE1383169F}">
      <dgm:prSet/>
      <dgm:spPr/>
      <dgm:t>
        <a:bodyPr/>
        <a:lstStyle/>
        <a:p>
          <a:endParaRPr lang="en-US"/>
        </a:p>
      </dgm:t>
    </dgm:pt>
    <dgm:pt modelId="{AC5760AC-103A-41DE-AF97-906743F00A20}">
      <dgm:prSet/>
      <dgm:spPr/>
      <dgm:t>
        <a:bodyPr/>
        <a:lstStyle/>
        <a:p>
          <a:r>
            <a:rPr lang="fi-FI"/>
            <a:t>Toiminnalliset tilan jaot huoneen käyttötarkoituksen mukaan, kokoa yhteen seurustelu, ruokailu, mitä tilassa tapahtuukin ja kokoa toimintoja kiintopisteen tai jonkin yhteisen asian ympärille: esim. matto</a:t>
          </a:r>
          <a:endParaRPr lang="en-US"/>
        </a:p>
      </dgm:t>
    </dgm:pt>
    <dgm:pt modelId="{9E03C050-D671-4328-9BC4-A98C1428357A}" type="parTrans" cxnId="{6830FFD3-7524-4C3A-B5B7-126CF8FDF3FD}">
      <dgm:prSet/>
      <dgm:spPr/>
      <dgm:t>
        <a:bodyPr/>
        <a:lstStyle/>
        <a:p>
          <a:endParaRPr lang="en-US"/>
        </a:p>
      </dgm:t>
    </dgm:pt>
    <dgm:pt modelId="{6B6D3DF1-E5B3-4AD8-91BA-C785995DF75B}" type="sibTrans" cxnId="{6830FFD3-7524-4C3A-B5B7-126CF8FDF3FD}">
      <dgm:prSet/>
      <dgm:spPr/>
      <dgm:t>
        <a:bodyPr/>
        <a:lstStyle/>
        <a:p>
          <a:endParaRPr lang="en-US"/>
        </a:p>
      </dgm:t>
    </dgm:pt>
    <dgm:pt modelId="{D532F89D-85B6-4797-B3BC-B2452247B40F}" type="pres">
      <dgm:prSet presAssocID="{942CD918-A868-47D3-9072-BB9ADE82F231}" presName="linear" presStyleCnt="0">
        <dgm:presLayoutVars>
          <dgm:animLvl val="lvl"/>
          <dgm:resizeHandles val="exact"/>
        </dgm:presLayoutVars>
      </dgm:prSet>
      <dgm:spPr/>
    </dgm:pt>
    <dgm:pt modelId="{72101195-5D77-47CC-9737-32B1A5CA9FDD}" type="pres">
      <dgm:prSet presAssocID="{6E697E9C-CCBA-4AE9-827A-8C8E38783743}" presName="parentText" presStyleLbl="node1" presStyleIdx="0" presStyleCnt="2">
        <dgm:presLayoutVars>
          <dgm:chMax val="0"/>
          <dgm:bulletEnabled val="1"/>
        </dgm:presLayoutVars>
      </dgm:prSet>
      <dgm:spPr/>
    </dgm:pt>
    <dgm:pt modelId="{F4F6E20D-08B8-4604-87C0-6C578D87F1F9}" type="pres">
      <dgm:prSet presAssocID="{CA18C447-9DA5-4A0F-AF5E-4DE7B804F571}" presName="spacer" presStyleCnt="0"/>
      <dgm:spPr/>
    </dgm:pt>
    <dgm:pt modelId="{DE7417D2-810A-49B5-A53B-BCDB710EAC6F}" type="pres">
      <dgm:prSet presAssocID="{AC5760AC-103A-41DE-AF97-906743F00A20}" presName="parentText" presStyleLbl="node1" presStyleIdx="1" presStyleCnt="2">
        <dgm:presLayoutVars>
          <dgm:chMax val="0"/>
          <dgm:bulletEnabled val="1"/>
        </dgm:presLayoutVars>
      </dgm:prSet>
      <dgm:spPr/>
    </dgm:pt>
  </dgm:ptLst>
  <dgm:cxnLst>
    <dgm:cxn modelId="{2BCC654B-00E6-46FC-B657-F6844EB9CCB5}" type="presOf" srcId="{AC5760AC-103A-41DE-AF97-906743F00A20}" destId="{DE7417D2-810A-49B5-A53B-BCDB710EAC6F}" srcOrd="0" destOrd="0" presId="urn:microsoft.com/office/officeart/2005/8/layout/vList2"/>
    <dgm:cxn modelId="{6A2A4A6C-AD19-4821-9BF4-0B393AFDBD82}" type="presOf" srcId="{942CD918-A868-47D3-9072-BB9ADE82F231}" destId="{D532F89D-85B6-4797-B3BC-B2452247B40F}" srcOrd="0" destOrd="0" presId="urn:microsoft.com/office/officeart/2005/8/layout/vList2"/>
    <dgm:cxn modelId="{BED8274E-41EB-4C3F-B16C-58AE1383169F}" srcId="{942CD918-A868-47D3-9072-BB9ADE82F231}" destId="{6E697E9C-CCBA-4AE9-827A-8C8E38783743}" srcOrd="0" destOrd="0" parTransId="{11BB1652-C51A-45E4-B39C-0732905AFCCE}" sibTransId="{CA18C447-9DA5-4A0F-AF5E-4DE7B804F571}"/>
    <dgm:cxn modelId="{6830FFD3-7524-4C3A-B5B7-126CF8FDF3FD}" srcId="{942CD918-A868-47D3-9072-BB9ADE82F231}" destId="{AC5760AC-103A-41DE-AF97-906743F00A20}" srcOrd="1" destOrd="0" parTransId="{9E03C050-D671-4328-9BC4-A98C1428357A}" sibTransId="{6B6D3DF1-E5B3-4AD8-91BA-C785995DF75B}"/>
    <dgm:cxn modelId="{38401BE8-A4D6-47B1-AA88-8849462979F8}" type="presOf" srcId="{6E697E9C-CCBA-4AE9-827A-8C8E38783743}" destId="{72101195-5D77-47CC-9737-32B1A5CA9FDD}" srcOrd="0" destOrd="0" presId="urn:microsoft.com/office/officeart/2005/8/layout/vList2"/>
    <dgm:cxn modelId="{309288EF-644C-4E8C-AD32-531CE99AF13B}" type="presParOf" srcId="{D532F89D-85B6-4797-B3BC-B2452247B40F}" destId="{72101195-5D77-47CC-9737-32B1A5CA9FDD}" srcOrd="0" destOrd="0" presId="urn:microsoft.com/office/officeart/2005/8/layout/vList2"/>
    <dgm:cxn modelId="{57B5A372-55AD-49E9-8B97-57AA7167574C}" type="presParOf" srcId="{D532F89D-85B6-4797-B3BC-B2452247B40F}" destId="{F4F6E20D-08B8-4604-87C0-6C578D87F1F9}" srcOrd="1" destOrd="0" presId="urn:microsoft.com/office/officeart/2005/8/layout/vList2"/>
    <dgm:cxn modelId="{F9FB4CCA-3A29-45B7-BDF8-934D1517430E}" type="presParOf" srcId="{D532F89D-85B6-4797-B3BC-B2452247B40F}" destId="{DE7417D2-810A-49B5-A53B-BCDB710EAC6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01195-5D77-47CC-9737-32B1A5CA9FDD}">
      <dsp:nvSpPr>
        <dsp:cNvPr id="0" name=""/>
        <dsp:cNvSpPr/>
      </dsp:nvSpPr>
      <dsp:spPr>
        <a:xfrm>
          <a:off x="0" y="103663"/>
          <a:ext cx="4885203" cy="28044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Matalia huonekaluja enemmän, korkeita vähemmän</a:t>
          </a:r>
          <a:endParaRPr lang="en-US" sz="2400" kern="1200"/>
        </a:p>
      </dsp:txBody>
      <dsp:txXfrm>
        <a:off x="136904" y="240567"/>
        <a:ext cx="4611395" cy="2530681"/>
      </dsp:txXfrm>
    </dsp:sp>
    <dsp:sp modelId="{DE7417D2-810A-49B5-A53B-BCDB710EAC6F}">
      <dsp:nvSpPr>
        <dsp:cNvPr id="0" name=""/>
        <dsp:cNvSpPr/>
      </dsp:nvSpPr>
      <dsp:spPr>
        <a:xfrm>
          <a:off x="0" y="2977272"/>
          <a:ext cx="4885203" cy="280448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Toiminnalliset tilan jaot huoneen käyttötarkoituksen mukaan, kokoa yhteen seurustelu, ruokailu, mitä tilassa tapahtuukin ja kokoa toimintoja kiintopisteen tai jonkin yhteisen asian ympärille: esim. matto</a:t>
          </a:r>
          <a:endParaRPr lang="en-US" sz="2400" kern="1200"/>
        </a:p>
      </dsp:txBody>
      <dsp:txXfrm>
        <a:off x="136904" y="3114176"/>
        <a:ext cx="4611395" cy="25306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eaLnBrk="1" hangingPunct="1">
              <a:defRPr sz="1200">
                <a:latin typeface="Arial" charset="0"/>
              </a:defRPr>
            </a:lvl1pPr>
          </a:lstStyle>
          <a:p>
            <a:pPr>
              <a:defRPr/>
            </a:pPr>
            <a:endParaRPr lang="fi-FI"/>
          </a:p>
        </p:txBody>
      </p:sp>
      <p:sp>
        <p:nvSpPr>
          <p:cNvPr id="56323" name="Rectangle 3"/>
          <p:cNvSpPr>
            <a:spLocks noGrp="1" noChangeArrowheads="1"/>
          </p:cNvSpPr>
          <p:nvPr>
            <p:ph type="dt" sz="quarter" idx="1"/>
          </p:nvPr>
        </p:nvSpPr>
        <p:spPr bwMode="auto">
          <a:xfrm>
            <a:off x="3849688" y="0"/>
            <a:ext cx="2943225" cy="496888"/>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lgn="r" eaLnBrk="1" hangingPunct="1">
              <a:defRPr sz="1200">
                <a:latin typeface="Arial" charset="0"/>
              </a:defRPr>
            </a:lvl1pPr>
          </a:lstStyle>
          <a:p>
            <a:pPr>
              <a:defRPr/>
            </a:pPr>
            <a:endParaRPr lang="fi-FI"/>
          </a:p>
        </p:txBody>
      </p:sp>
      <p:sp>
        <p:nvSpPr>
          <p:cNvPr id="56324" name="Rectangle 4"/>
          <p:cNvSpPr>
            <a:spLocks noGrp="1" noChangeArrowheads="1"/>
          </p:cNvSpPr>
          <p:nvPr>
            <p:ph type="ftr" sz="quarter" idx="2"/>
          </p:nvPr>
        </p:nvSpPr>
        <p:spPr bwMode="auto">
          <a:xfrm>
            <a:off x="0" y="9432925"/>
            <a:ext cx="2943225" cy="496888"/>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eaLnBrk="1" hangingPunct="1">
              <a:defRPr sz="1200">
                <a:latin typeface="Arial" charset="0"/>
              </a:defRPr>
            </a:lvl1pPr>
          </a:lstStyle>
          <a:p>
            <a:pPr>
              <a:defRPr/>
            </a:pPr>
            <a:endParaRPr lang="fi-FI"/>
          </a:p>
        </p:txBody>
      </p:sp>
      <p:sp>
        <p:nvSpPr>
          <p:cNvPr id="56325" name="Rectangle 5"/>
          <p:cNvSpPr>
            <a:spLocks noGrp="1" noChangeArrowheads="1"/>
          </p:cNvSpPr>
          <p:nvPr>
            <p:ph type="sldNum" sz="quarter" idx="3"/>
          </p:nvPr>
        </p:nvSpPr>
        <p:spPr bwMode="auto">
          <a:xfrm>
            <a:off x="3849688" y="9432925"/>
            <a:ext cx="2943225" cy="496888"/>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lgn="r" eaLnBrk="1" hangingPunct="1">
              <a:defRPr sz="1200"/>
            </a:lvl1pPr>
          </a:lstStyle>
          <a:p>
            <a:pPr>
              <a:defRPr/>
            </a:pPr>
            <a:fld id="{BA3A81AF-8DF4-4674-B804-3F58F4231978}" type="slidenum">
              <a:rPr lang="fi-FI" altLang="fi-FI"/>
              <a:pPr>
                <a:defRPr/>
              </a:pPr>
              <a:t>‹#›</a:t>
            </a:fld>
            <a:endParaRPr lang="fi-FI" altLang="fi-FI"/>
          </a:p>
        </p:txBody>
      </p:sp>
    </p:spTree>
    <p:extLst>
      <p:ext uri="{BB962C8B-B14F-4D97-AF65-F5344CB8AC3E}">
        <p14:creationId xmlns:p14="http://schemas.microsoft.com/office/powerpoint/2010/main" val="1362895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eaLnBrk="1" hangingPunct="1">
              <a:defRPr sz="1200">
                <a:latin typeface="Arial" charset="0"/>
              </a:defRPr>
            </a:lvl1pPr>
          </a:lstStyle>
          <a:p>
            <a:pPr>
              <a:defRPr/>
            </a:pPr>
            <a:endParaRPr lang="fi-FI"/>
          </a:p>
        </p:txBody>
      </p:sp>
      <p:sp>
        <p:nvSpPr>
          <p:cNvPr id="30723" name="Rectangle 3"/>
          <p:cNvSpPr>
            <a:spLocks noGrp="1" noChangeArrowheads="1"/>
          </p:cNvSpPr>
          <p:nvPr>
            <p:ph type="dt" idx="1"/>
          </p:nvPr>
        </p:nvSpPr>
        <p:spPr bwMode="auto">
          <a:xfrm>
            <a:off x="3849688" y="0"/>
            <a:ext cx="2943225" cy="496888"/>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lgn="r" eaLnBrk="1" hangingPunct="1">
              <a:defRPr sz="1200">
                <a:latin typeface="Arial" charset="0"/>
              </a:defRPr>
            </a:lvl1pPr>
          </a:lstStyle>
          <a:p>
            <a:pPr>
              <a:defRPr/>
            </a:pPr>
            <a:endParaRPr lang="fi-FI"/>
          </a:p>
        </p:txBody>
      </p:sp>
      <p:sp>
        <p:nvSpPr>
          <p:cNvPr id="41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0726" name="Rectangle 6"/>
          <p:cNvSpPr>
            <a:spLocks noGrp="1" noChangeArrowheads="1"/>
          </p:cNvSpPr>
          <p:nvPr>
            <p:ph type="ftr" sz="quarter" idx="4"/>
          </p:nvPr>
        </p:nvSpPr>
        <p:spPr bwMode="auto">
          <a:xfrm>
            <a:off x="0" y="9432925"/>
            <a:ext cx="2943225" cy="496888"/>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eaLnBrk="1" hangingPunct="1">
              <a:defRPr sz="1200">
                <a:latin typeface="Arial" charset="0"/>
              </a:defRPr>
            </a:lvl1pPr>
          </a:lstStyle>
          <a:p>
            <a:pPr>
              <a:defRPr/>
            </a:pPr>
            <a:endParaRPr lang="fi-FI"/>
          </a:p>
        </p:txBody>
      </p:sp>
      <p:sp>
        <p:nvSpPr>
          <p:cNvPr id="30727" name="Rectangle 7"/>
          <p:cNvSpPr>
            <a:spLocks noGrp="1" noChangeArrowheads="1"/>
          </p:cNvSpPr>
          <p:nvPr>
            <p:ph type="sldNum" sz="quarter" idx="5"/>
          </p:nvPr>
        </p:nvSpPr>
        <p:spPr bwMode="auto">
          <a:xfrm>
            <a:off x="3849688" y="9432925"/>
            <a:ext cx="2943225" cy="496888"/>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lgn="r" eaLnBrk="1" hangingPunct="1">
              <a:defRPr sz="1200"/>
            </a:lvl1pPr>
          </a:lstStyle>
          <a:p>
            <a:pPr>
              <a:defRPr/>
            </a:pPr>
            <a:fld id="{170B7964-DAA9-415A-B0CC-D3BB7C589608}" type="slidenum">
              <a:rPr lang="fi-FI" altLang="fi-FI"/>
              <a:pPr>
                <a:defRPr/>
              </a:pPr>
              <a:t>‹#›</a:t>
            </a:fld>
            <a:endParaRPr lang="fi-FI" altLang="fi-FI"/>
          </a:p>
        </p:txBody>
      </p:sp>
    </p:spTree>
    <p:extLst>
      <p:ext uri="{BB962C8B-B14F-4D97-AF65-F5344CB8AC3E}">
        <p14:creationId xmlns:p14="http://schemas.microsoft.com/office/powerpoint/2010/main" val="733130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83445C-F9FA-45EF-B6A0-CBA56DC0EBE7}" type="slidenum">
              <a:rPr lang="fi-FI" altLang="fi-FI" smtClean="0"/>
              <a:pPr>
                <a:spcBef>
                  <a:spcPct val="0"/>
                </a:spcBef>
              </a:pPr>
              <a:t>1</a:t>
            </a:fld>
            <a:endParaRPr lang="fi-FI" altLang="fi-FI"/>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121982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A409E7-4B2E-4CB9-A3E3-AF02DC15B860}" type="slidenum">
              <a:rPr lang="fi-FI" altLang="fi-FI" smtClean="0"/>
              <a:pPr>
                <a:spcBef>
                  <a:spcPct val="0"/>
                </a:spcBef>
              </a:pPr>
              <a:t>14</a:t>
            </a:fld>
            <a:endParaRPr lang="fi-FI" altLang="fi-FI"/>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247835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0911ED-8A61-46A4-84B8-E9BFD21A06A0}" type="slidenum">
              <a:rPr lang="fi-FI" altLang="fi-FI" smtClean="0"/>
              <a:pPr>
                <a:spcBef>
                  <a:spcPct val="0"/>
                </a:spcBef>
              </a:pPr>
              <a:t>15</a:t>
            </a:fld>
            <a:endParaRPr lang="fi-FI" altLang="fi-FI"/>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246094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p:cNvSpPr>
            <a:spLocks noGrp="1" noRot="1" noChangeAspect="1" noTextEdit="1"/>
          </p:cNvSpPr>
          <p:nvPr>
            <p:ph type="sldImg"/>
          </p:nvPr>
        </p:nvSpPr>
        <p:spPr>
          <a:ln/>
        </p:spPr>
      </p:sp>
      <p:sp>
        <p:nvSpPr>
          <p:cNvPr id="13315"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4FE727-9A95-437E-AE42-3907B7CDA4F5}" type="slidenum">
              <a:rPr lang="fi-FI" altLang="fi-FI" smtClean="0"/>
              <a:pPr>
                <a:spcBef>
                  <a:spcPct val="0"/>
                </a:spcBef>
              </a:pPr>
              <a:t>16</a:t>
            </a:fld>
            <a:endParaRPr lang="fi-FI" altLang="fi-FI"/>
          </a:p>
        </p:txBody>
      </p:sp>
    </p:spTree>
    <p:extLst>
      <p:ext uri="{BB962C8B-B14F-4D97-AF65-F5344CB8AC3E}">
        <p14:creationId xmlns:p14="http://schemas.microsoft.com/office/powerpoint/2010/main" val="43201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2AB70D-7B6F-4B01-8073-39A556587B50}" type="slidenum">
              <a:rPr lang="fi-FI" altLang="fi-FI" smtClean="0"/>
              <a:pPr>
                <a:spcBef>
                  <a:spcPct val="0"/>
                </a:spcBef>
              </a:pPr>
              <a:t>17</a:t>
            </a:fld>
            <a:endParaRPr lang="fi-FI" altLang="fi-FI"/>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428541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12D202-90DD-4124-875C-044B5ABCBC32}" type="slidenum">
              <a:rPr lang="fi-FI" altLang="fi-FI" smtClean="0"/>
              <a:pPr>
                <a:spcBef>
                  <a:spcPct val="0"/>
                </a:spcBef>
              </a:pPr>
              <a:t>18</a:t>
            </a:fld>
            <a:endParaRPr lang="fi-FI" altLang="fi-FI"/>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197344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1DFF24-9007-4A9D-8C24-B312B4A5DFCC}" type="slidenum">
              <a:rPr lang="fi-FI" altLang="fi-FI" smtClean="0"/>
              <a:pPr>
                <a:spcBef>
                  <a:spcPct val="0"/>
                </a:spcBef>
              </a:pPr>
              <a:t>19</a:t>
            </a:fld>
            <a:endParaRPr lang="fi-FI" altLang="fi-FI"/>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352653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A7C913-F287-4A8C-BA85-41049E4AB3D7}" type="slidenum">
              <a:rPr lang="fi-FI" altLang="fi-FI" smtClean="0"/>
              <a:pPr>
                <a:spcBef>
                  <a:spcPct val="0"/>
                </a:spcBef>
              </a:pPr>
              <a:t>21</a:t>
            </a:fld>
            <a:endParaRPr lang="fi-FI" altLang="fi-FI"/>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414319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E0D35B-65BA-40D6-A391-6C4D7138377E}" type="slidenum">
              <a:rPr lang="fi-FI" altLang="fi-FI" smtClean="0"/>
              <a:pPr>
                <a:spcBef>
                  <a:spcPct val="0"/>
                </a:spcBef>
              </a:pPr>
              <a:t>22</a:t>
            </a:fld>
            <a:endParaRPr lang="fi-FI" altLang="fi-FI"/>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extLst>
      <p:ext uri="{BB962C8B-B14F-4D97-AF65-F5344CB8AC3E}">
        <p14:creationId xmlns:p14="http://schemas.microsoft.com/office/powerpoint/2010/main" val="105184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6" name="Dian numeron paikkamerkki 5"/>
          <p:cNvSpPr>
            <a:spLocks noGrp="1"/>
          </p:cNvSpPr>
          <p:nvPr>
            <p:ph type="sldNum" sz="quarter" idx="12"/>
          </p:nvPr>
        </p:nvSpPr>
        <p:spPr/>
        <p:txBody>
          <a:bodyPr/>
          <a:lstStyle>
            <a:lvl1pPr>
              <a:defRPr/>
            </a:lvl1pPr>
          </a:lstStyle>
          <a:p>
            <a:pPr>
              <a:defRPr/>
            </a:pPr>
            <a:fld id="{09DE40DC-412A-4432-95B5-3FF921AD899D}" type="slidenum">
              <a:rPr lang="fi-FI"/>
              <a:pPr>
                <a:defRPr/>
              </a:pPr>
              <a:t>‹#›</a:t>
            </a:fld>
            <a:endParaRPr lang="fi-FI"/>
          </a:p>
        </p:txBody>
      </p:sp>
    </p:spTree>
    <p:extLst>
      <p:ext uri="{BB962C8B-B14F-4D97-AF65-F5344CB8AC3E}">
        <p14:creationId xmlns:p14="http://schemas.microsoft.com/office/powerpoint/2010/main" val="373247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6" name="Dian numeron paikkamerkki 5"/>
          <p:cNvSpPr>
            <a:spLocks noGrp="1"/>
          </p:cNvSpPr>
          <p:nvPr>
            <p:ph type="sldNum" sz="quarter" idx="12"/>
          </p:nvPr>
        </p:nvSpPr>
        <p:spPr/>
        <p:txBody>
          <a:bodyPr/>
          <a:lstStyle>
            <a:lvl1pPr>
              <a:defRPr/>
            </a:lvl1pPr>
          </a:lstStyle>
          <a:p>
            <a:pPr>
              <a:defRPr/>
            </a:pPr>
            <a:fld id="{6137178B-849B-41D2-BA91-C2AC531D1266}" type="slidenum">
              <a:rPr lang="fi-FI"/>
              <a:pPr>
                <a:defRPr/>
              </a:pPr>
              <a:t>‹#›</a:t>
            </a:fld>
            <a:endParaRPr lang="fi-FI"/>
          </a:p>
        </p:txBody>
      </p:sp>
    </p:spTree>
    <p:extLst>
      <p:ext uri="{BB962C8B-B14F-4D97-AF65-F5344CB8AC3E}">
        <p14:creationId xmlns:p14="http://schemas.microsoft.com/office/powerpoint/2010/main" val="154688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6" name="Dian numeron paikkamerkki 5"/>
          <p:cNvSpPr>
            <a:spLocks noGrp="1"/>
          </p:cNvSpPr>
          <p:nvPr>
            <p:ph type="sldNum" sz="quarter" idx="12"/>
          </p:nvPr>
        </p:nvSpPr>
        <p:spPr/>
        <p:txBody>
          <a:bodyPr/>
          <a:lstStyle>
            <a:lvl1pPr>
              <a:defRPr/>
            </a:lvl1pPr>
          </a:lstStyle>
          <a:p>
            <a:pPr>
              <a:defRPr/>
            </a:pPr>
            <a:fld id="{F4CBC899-E956-424E-A653-FADD7486F64C}" type="slidenum">
              <a:rPr lang="fi-FI"/>
              <a:pPr>
                <a:defRPr/>
              </a:pPr>
              <a:t>‹#›</a:t>
            </a:fld>
            <a:endParaRPr lang="fi-FI"/>
          </a:p>
        </p:txBody>
      </p:sp>
    </p:spTree>
    <p:extLst>
      <p:ext uri="{BB962C8B-B14F-4D97-AF65-F5344CB8AC3E}">
        <p14:creationId xmlns:p14="http://schemas.microsoft.com/office/powerpoint/2010/main" val="105510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Tekstin paikkamerkki 2"/>
          <p:cNvSpPr>
            <a:spLocks noGrp="1"/>
          </p:cNvSpPr>
          <p:nvPr>
            <p:ph type="body" sz="half" idx="1"/>
          </p:nvPr>
        </p:nvSpPr>
        <p:spPr>
          <a:xfrm>
            <a:off x="457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fi-FI"/>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r>
              <a:rPr lang="fi-FI"/>
              <a:t>Minna Kantola 2020 CC BY 4.0</a:t>
            </a:r>
          </a:p>
        </p:txBody>
      </p:sp>
      <p:sp>
        <p:nvSpPr>
          <p:cNvPr id="7" name="Rectangle 6"/>
          <p:cNvSpPr>
            <a:spLocks noGrp="1" noChangeArrowheads="1"/>
          </p:cNvSpPr>
          <p:nvPr>
            <p:ph type="sldNum" sz="quarter" idx="12"/>
          </p:nvPr>
        </p:nvSpPr>
        <p:spPr/>
        <p:txBody>
          <a:bodyPr/>
          <a:lstStyle>
            <a:lvl1pPr>
              <a:defRPr>
                <a:solidFill>
                  <a:schemeClr val="tx1"/>
                </a:solidFill>
                <a:cs typeface="+mn-cs"/>
              </a:defRPr>
            </a:lvl1pPr>
          </a:lstStyle>
          <a:p>
            <a:pPr>
              <a:defRPr/>
            </a:pPr>
            <a:fld id="{F1E03BCA-900E-4EFE-9504-69D94DF2566F}" type="slidenum">
              <a:rPr lang="fi-FI" altLang="fi-FI"/>
              <a:pPr>
                <a:defRPr/>
              </a:pPr>
              <a:t>‹#›</a:t>
            </a:fld>
            <a:endParaRPr lang="fi-FI" altLang="fi-FI"/>
          </a:p>
        </p:txBody>
      </p:sp>
    </p:spTree>
    <p:extLst>
      <p:ext uri="{BB962C8B-B14F-4D97-AF65-F5344CB8AC3E}">
        <p14:creationId xmlns:p14="http://schemas.microsoft.com/office/powerpoint/2010/main" val="156947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smtClean="0"/>
            </a:lvl1pPr>
          </a:lstStyle>
          <a:p>
            <a:pPr>
              <a:defRPr/>
            </a:pPr>
            <a:endParaRPr lang="fi-FI"/>
          </a:p>
        </p:txBody>
      </p:sp>
      <p:sp>
        <p:nvSpPr>
          <p:cNvPr id="5" name="Alatunnisteen paikkamerkki 4"/>
          <p:cNvSpPr>
            <a:spLocks noGrp="1"/>
          </p:cNvSpPr>
          <p:nvPr>
            <p:ph type="ftr" sz="quarter" idx="11"/>
          </p:nvPr>
        </p:nvSpPr>
        <p:spPr/>
        <p:txBody>
          <a:bodyPr/>
          <a:lstStyle>
            <a:lvl1pPr>
              <a:defRPr smtClean="0"/>
            </a:lvl1pPr>
          </a:lstStyle>
          <a:p>
            <a:pPr>
              <a:defRPr/>
            </a:pPr>
            <a:r>
              <a:rPr lang="fi-FI"/>
              <a:t>Minna Kantola 2020 CC BY 4.0</a:t>
            </a:r>
          </a:p>
        </p:txBody>
      </p:sp>
      <p:sp>
        <p:nvSpPr>
          <p:cNvPr id="6" name="Dian numeron paikkamerkki 5"/>
          <p:cNvSpPr>
            <a:spLocks noGrp="1"/>
          </p:cNvSpPr>
          <p:nvPr>
            <p:ph type="sldNum" sz="quarter" idx="12"/>
          </p:nvPr>
        </p:nvSpPr>
        <p:spPr/>
        <p:txBody>
          <a:bodyPr/>
          <a:lstStyle>
            <a:lvl1pPr>
              <a:defRPr/>
            </a:lvl1pPr>
          </a:lstStyle>
          <a:p>
            <a:pPr>
              <a:defRPr/>
            </a:pPr>
            <a:fld id="{8DF7B1FE-7887-4CEE-BADB-A81122C61372}" type="slidenum">
              <a:rPr lang="fi-FI"/>
              <a:pPr>
                <a:defRPr/>
              </a:pPr>
              <a:t>‹#›</a:t>
            </a:fld>
            <a:endParaRPr lang="fi-FI"/>
          </a:p>
        </p:txBody>
      </p:sp>
    </p:spTree>
    <p:extLst>
      <p:ext uri="{BB962C8B-B14F-4D97-AF65-F5344CB8AC3E}">
        <p14:creationId xmlns:p14="http://schemas.microsoft.com/office/powerpoint/2010/main" val="20474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6" name="Dian numeron paikkamerkki 5"/>
          <p:cNvSpPr>
            <a:spLocks noGrp="1"/>
          </p:cNvSpPr>
          <p:nvPr>
            <p:ph type="sldNum" sz="quarter" idx="12"/>
          </p:nvPr>
        </p:nvSpPr>
        <p:spPr/>
        <p:txBody>
          <a:bodyPr/>
          <a:lstStyle>
            <a:lvl1pPr>
              <a:defRPr/>
            </a:lvl1pPr>
          </a:lstStyle>
          <a:p>
            <a:pPr>
              <a:defRPr/>
            </a:pPr>
            <a:fld id="{D5DB116F-9FF9-46C9-9B4D-F7BE27287E8F}" type="slidenum">
              <a:rPr lang="fi-FI"/>
              <a:pPr>
                <a:defRPr/>
              </a:pPr>
              <a:t>‹#›</a:t>
            </a:fld>
            <a:endParaRPr lang="fi-FI"/>
          </a:p>
        </p:txBody>
      </p:sp>
    </p:spTree>
    <p:extLst>
      <p:ext uri="{BB962C8B-B14F-4D97-AF65-F5344CB8AC3E}">
        <p14:creationId xmlns:p14="http://schemas.microsoft.com/office/powerpoint/2010/main" val="397212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7" name="Dian numeron paikkamerkki 5"/>
          <p:cNvSpPr>
            <a:spLocks noGrp="1"/>
          </p:cNvSpPr>
          <p:nvPr>
            <p:ph type="sldNum" sz="quarter" idx="12"/>
          </p:nvPr>
        </p:nvSpPr>
        <p:spPr/>
        <p:txBody>
          <a:bodyPr/>
          <a:lstStyle>
            <a:lvl1pPr>
              <a:defRPr/>
            </a:lvl1pPr>
          </a:lstStyle>
          <a:p>
            <a:pPr>
              <a:defRPr/>
            </a:pPr>
            <a:fld id="{546D18FC-BF10-4F1D-B9F3-2D4EA6CF393F}" type="slidenum">
              <a:rPr lang="fi-FI"/>
              <a:pPr>
                <a:defRPr/>
              </a:pPr>
              <a:t>‹#›</a:t>
            </a:fld>
            <a:endParaRPr lang="fi-FI"/>
          </a:p>
        </p:txBody>
      </p:sp>
    </p:spTree>
    <p:extLst>
      <p:ext uri="{BB962C8B-B14F-4D97-AF65-F5344CB8AC3E}">
        <p14:creationId xmlns:p14="http://schemas.microsoft.com/office/powerpoint/2010/main" val="229301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9" name="Dian numeron paikkamerkki 5"/>
          <p:cNvSpPr>
            <a:spLocks noGrp="1"/>
          </p:cNvSpPr>
          <p:nvPr>
            <p:ph type="sldNum" sz="quarter" idx="12"/>
          </p:nvPr>
        </p:nvSpPr>
        <p:spPr/>
        <p:txBody>
          <a:bodyPr/>
          <a:lstStyle>
            <a:lvl1pPr>
              <a:defRPr/>
            </a:lvl1pPr>
          </a:lstStyle>
          <a:p>
            <a:pPr>
              <a:defRPr/>
            </a:pPr>
            <a:fld id="{3C9558E8-ADC2-40EC-AE97-6F4CADA4A79A}" type="slidenum">
              <a:rPr lang="fi-FI"/>
              <a:pPr>
                <a:defRPr/>
              </a:pPr>
              <a:t>‹#›</a:t>
            </a:fld>
            <a:endParaRPr lang="fi-FI"/>
          </a:p>
        </p:txBody>
      </p:sp>
    </p:spTree>
    <p:extLst>
      <p:ext uri="{BB962C8B-B14F-4D97-AF65-F5344CB8AC3E}">
        <p14:creationId xmlns:p14="http://schemas.microsoft.com/office/powerpoint/2010/main" val="202568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5" name="Dian numeron paikkamerkki 5"/>
          <p:cNvSpPr>
            <a:spLocks noGrp="1"/>
          </p:cNvSpPr>
          <p:nvPr>
            <p:ph type="sldNum" sz="quarter" idx="12"/>
          </p:nvPr>
        </p:nvSpPr>
        <p:spPr/>
        <p:txBody>
          <a:bodyPr/>
          <a:lstStyle>
            <a:lvl1pPr>
              <a:defRPr/>
            </a:lvl1pPr>
          </a:lstStyle>
          <a:p>
            <a:pPr>
              <a:defRPr/>
            </a:pPr>
            <a:fld id="{517DBA44-1587-4684-94B0-8A02EE22CDE5}" type="slidenum">
              <a:rPr lang="fi-FI"/>
              <a:pPr>
                <a:defRPr/>
              </a:pPr>
              <a:t>‹#›</a:t>
            </a:fld>
            <a:endParaRPr lang="fi-FI"/>
          </a:p>
        </p:txBody>
      </p:sp>
    </p:spTree>
    <p:extLst>
      <p:ext uri="{BB962C8B-B14F-4D97-AF65-F5344CB8AC3E}">
        <p14:creationId xmlns:p14="http://schemas.microsoft.com/office/powerpoint/2010/main" val="126187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4" name="Dian numeron paikkamerkki 5"/>
          <p:cNvSpPr>
            <a:spLocks noGrp="1"/>
          </p:cNvSpPr>
          <p:nvPr>
            <p:ph type="sldNum" sz="quarter" idx="12"/>
          </p:nvPr>
        </p:nvSpPr>
        <p:spPr/>
        <p:txBody>
          <a:bodyPr/>
          <a:lstStyle>
            <a:lvl1pPr>
              <a:defRPr/>
            </a:lvl1pPr>
          </a:lstStyle>
          <a:p>
            <a:pPr>
              <a:defRPr/>
            </a:pPr>
            <a:fld id="{1FEFEDDA-81B8-43CB-BEEC-7131C759EB83}" type="slidenum">
              <a:rPr lang="fi-FI"/>
              <a:pPr>
                <a:defRPr/>
              </a:pPr>
              <a:t>‹#›</a:t>
            </a:fld>
            <a:endParaRPr lang="fi-FI"/>
          </a:p>
        </p:txBody>
      </p:sp>
    </p:spTree>
    <p:extLst>
      <p:ext uri="{BB962C8B-B14F-4D97-AF65-F5344CB8AC3E}">
        <p14:creationId xmlns:p14="http://schemas.microsoft.com/office/powerpoint/2010/main" val="62410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7" name="Dian numeron paikkamerkki 5"/>
          <p:cNvSpPr>
            <a:spLocks noGrp="1"/>
          </p:cNvSpPr>
          <p:nvPr>
            <p:ph type="sldNum" sz="quarter" idx="12"/>
          </p:nvPr>
        </p:nvSpPr>
        <p:spPr/>
        <p:txBody>
          <a:bodyPr/>
          <a:lstStyle>
            <a:lvl1pPr>
              <a:defRPr/>
            </a:lvl1pPr>
          </a:lstStyle>
          <a:p>
            <a:pPr>
              <a:defRPr/>
            </a:pPr>
            <a:fld id="{7103575C-E8A6-4416-8F64-D87FD0206C2D}" type="slidenum">
              <a:rPr lang="fi-FI"/>
              <a:pPr>
                <a:defRPr/>
              </a:pPr>
              <a:t>‹#›</a:t>
            </a:fld>
            <a:endParaRPr lang="fi-FI"/>
          </a:p>
        </p:txBody>
      </p:sp>
    </p:spTree>
    <p:extLst>
      <p:ext uri="{BB962C8B-B14F-4D97-AF65-F5344CB8AC3E}">
        <p14:creationId xmlns:p14="http://schemas.microsoft.com/office/powerpoint/2010/main" val="117344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i-FI" noProof="0"/>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Minna Kantola 2020 CC BY 4.0</a:t>
            </a:r>
          </a:p>
        </p:txBody>
      </p:sp>
      <p:sp>
        <p:nvSpPr>
          <p:cNvPr id="7" name="Dian numeron paikkamerkki 5"/>
          <p:cNvSpPr>
            <a:spLocks noGrp="1"/>
          </p:cNvSpPr>
          <p:nvPr>
            <p:ph type="sldNum" sz="quarter" idx="12"/>
          </p:nvPr>
        </p:nvSpPr>
        <p:spPr/>
        <p:txBody>
          <a:bodyPr/>
          <a:lstStyle>
            <a:lvl1pPr>
              <a:defRPr/>
            </a:lvl1pPr>
          </a:lstStyle>
          <a:p>
            <a:pPr>
              <a:defRPr/>
            </a:pPr>
            <a:fld id="{25497292-2392-4129-86CE-9AF174F55D31}" type="slidenum">
              <a:rPr lang="fi-FI"/>
              <a:pPr>
                <a:defRPr/>
              </a:pPr>
              <a:t>‹#›</a:t>
            </a:fld>
            <a:endParaRPr lang="fi-FI"/>
          </a:p>
        </p:txBody>
      </p:sp>
    </p:spTree>
    <p:extLst>
      <p:ext uri="{BB962C8B-B14F-4D97-AF65-F5344CB8AC3E}">
        <p14:creationId xmlns:p14="http://schemas.microsoft.com/office/powerpoint/2010/main" val="76015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i-FI"/>
          </a:p>
        </p:txBody>
      </p:sp>
      <p:sp>
        <p:nvSpPr>
          <p:cNvPr id="5" name="Alatunnisteen paikkamerk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fi-FI"/>
              <a:t>Minna Kantola 2020 CC BY 4.0</a:t>
            </a:r>
          </a:p>
        </p:txBody>
      </p:sp>
      <p:sp>
        <p:nvSpPr>
          <p:cNvPr id="6" name="Dian numeron paikkamerkki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C3E21A21-BEF2-4FE1-A956-22A383232664}"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737" r:id="rId1"/>
    <p:sldLayoutId id="214748374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8" r:id="rId12"/>
  </p:sldLayoutIdLst>
  <p:hf sldNum="0" hd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www.pexel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FA16239-4EC6-4FEB-AEE0-5399A9161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2BE4B43C-E9B9-48A5-95C0-41EA1E9C4A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39" name="Freeform 5">
              <a:extLst>
                <a:ext uri="{FF2B5EF4-FFF2-40B4-BE49-F238E27FC236}">
                  <a16:creationId xmlns:a16="http://schemas.microsoft.com/office/drawing/2014/main" id="{74647552-E486-4A45-A328-46689ABD2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6">
              <a:extLst>
                <a:ext uri="{FF2B5EF4-FFF2-40B4-BE49-F238E27FC236}">
                  <a16:creationId xmlns:a16="http://schemas.microsoft.com/office/drawing/2014/main" id="{49C4D0F7-FB9C-4341-9B3F-AF4194DCF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7">
              <a:extLst>
                <a:ext uri="{FF2B5EF4-FFF2-40B4-BE49-F238E27FC236}">
                  <a16:creationId xmlns:a16="http://schemas.microsoft.com/office/drawing/2014/main" id="{35856CA2-89DB-45ED-9BAB-A74BF3684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2" name="Freeform 8">
              <a:extLst>
                <a:ext uri="{FF2B5EF4-FFF2-40B4-BE49-F238E27FC236}">
                  <a16:creationId xmlns:a16="http://schemas.microsoft.com/office/drawing/2014/main" id="{BC28E980-AD8A-409F-B68A-EA8024CAF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9">
              <a:extLst>
                <a:ext uri="{FF2B5EF4-FFF2-40B4-BE49-F238E27FC236}">
                  <a16:creationId xmlns:a16="http://schemas.microsoft.com/office/drawing/2014/main" id="{A4A0B206-8937-487B-B814-6038EA7B6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0">
              <a:extLst>
                <a:ext uri="{FF2B5EF4-FFF2-40B4-BE49-F238E27FC236}">
                  <a16:creationId xmlns:a16="http://schemas.microsoft.com/office/drawing/2014/main" id="{80F02C1F-CA60-4731-BD94-1DBD2107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11">
              <a:extLst>
                <a:ext uri="{FF2B5EF4-FFF2-40B4-BE49-F238E27FC236}">
                  <a16:creationId xmlns:a16="http://schemas.microsoft.com/office/drawing/2014/main" id="{B46B647C-DB48-4E86-8BAD-FC9373AAD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2">
              <a:extLst>
                <a:ext uri="{FF2B5EF4-FFF2-40B4-BE49-F238E27FC236}">
                  <a16:creationId xmlns:a16="http://schemas.microsoft.com/office/drawing/2014/main" id="{1E89C26B-6CB2-42D8-8BB3-3E26FED30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3">
              <a:extLst>
                <a:ext uri="{FF2B5EF4-FFF2-40B4-BE49-F238E27FC236}">
                  <a16:creationId xmlns:a16="http://schemas.microsoft.com/office/drawing/2014/main" id="{160F0CF2-8023-4534-ADC9-A59BEE3FC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8" name="Freeform 14">
              <a:extLst>
                <a:ext uri="{FF2B5EF4-FFF2-40B4-BE49-F238E27FC236}">
                  <a16:creationId xmlns:a16="http://schemas.microsoft.com/office/drawing/2014/main" id="{49150B67-0A82-4B3E-822F-074379AA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9" name="Freeform 15">
              <a:extLst>
                <a:ext uri="{FF2B5EF4-FFF2-40B4-BE49-F238E27FC236}">
                  <a16:creationId xmlns:a16="http://schemas.microsoft.com/office/drawing/2014/main" id="{525671B3-0E8E-4D8A-B0D1-BD3784E8E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0" name="Freeform 16">
              <a:extLst>
                <a:ext uri="{FF2B5EF4-FFF2-40B4-BE49-F238E27FC236}">
                  <a16:creationId xmlns:a16="http://schemas.microsoft.com/office/drawing/2014/main" id="{5CCDCC7C-C689-4233-A61E-9004CD690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1" name="Freeform 17">
              <a:extLst>
                <a:ext uri="{FF2B5EF4-FFF2-40B4-BE49-F238E27FC236}">
                  <a16:creationId xmlns:a16="http://schemas.microsoft.com/office/drawing/2014/main" id="{C538E84F-390F-4BB2-A10A-926A6C365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8">
              <a:extLst>
                <a:ext uri="{FF2B5EF4-FFF2-40B4-BE49-F238E27FC236}">
                  <a16:creationId xmlns:a16="http://schemas.microsoft.com/office/drawing/2014/main" id="{228E4807-1196-4E27-9169-ABC2C822E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9">
              <a:extLst>
                <a:ext uri="{FF2B5EF4-FFF2-40B4-BE49-F238E27FC236}">
                  <a16:creationId xmlns:a16="http://schemas.microsoft.com/office/drawing/2014/main" id="{E54BEE83-39BF-44E5-85A6-D4CD4E42DF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20">
              <a:extLst>
                <a:ext uri="{FF2B5EF4-FFF2-40B4-BE49-F238E27FC236}">
                  <a16:creationId xmlns:a16="http://schemas.microsoft.com/office/drawing/2014/main" id="{C47F9A38-DBF0-4CDB-BF1E-B6513FCA5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1">
              <a:extLst>
                <a:ext uri="{FF2B5EF4-FFF2-40B4-BE49-F238E27FC236}">
                  <a16:creationId xmlns:a16="http://schemas.microsoft.com/office/drawing/2014/main" id="{BBC95025-5AF8-4EE5-BF4C-ED4C3B8563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22">
              <a:extLst>
                <a:ext uri="{FF2B5EF4-FFF2-40B4-BE49-F238E27FC236}">
                  <a16:creationId xmlns:a16="http://schemas.microsoft.com/office/drawing/2014/main" id="{A9F174C7-84C3-4723-A1AE-C812524B5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7" name="Freeform 23">
              <a:extLst>
                <a:ext uri="{FF2B5EF4-FFF2-40B4-BE49-F238E27FC236}">
                  <a16:creationId xmlns:a16="http://schemas.microsoft.com/office/drawing/2014/main" id="{6996D3DB-ACC4-449B-9388-C1A6791FF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59" name="Freeform: Shape 158">
            <a:extLst>
              <a:ext uri="{FF2B5EF4-FFF2-40B4-BE49-F238E27FC236}">
                <a16:creationId xmlns:a16="http://schemas.microsoft.com/office/drawing/2014/main" id="{30AD7924-1265-4ADB-A88C-804B0BD8E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050" name="Rectangle 2"/>
          <p:cNvSpPr>
            <a:spLocks noGrp="1" noChangeArrowheads="1"/>
          </p:cNvSpPr>
          <p:nvPr>
            <p:ph type="ctrTitle"/>
          </p:nvPr>
        </p:nvSpPr>
        <p:spPr>
          <a:xfrm>
            <a:off x="1316736" y="1289304"/>
            <a:ext cx="6508242" cy="3172968"/>
          </a:xfrm>
        </p:spPr>
        <p:txBody>
          <a:bodyPr rtlCol="0" anchor="ctr">
            <a:normAutofit/>
          </a:bodyPr>
          <a:lstStyle/>
          <a:p>
            <a:pPr fontAlgn="auto">
              <a:spcAft>
                <a:spcPts val="0"/>
              </a:spcAft>
              <a:defRPr/>
            </a:pPr>
            <a:r>
              <a:rPr lang="fi-FI" altLang="fi-FI" dirty="0"/>
              <a:t>Asiakastyöskentely, tyylit ja tilasommittelu</a:t>
            </a:r>
          </a:p>
        </p:txBody>
      </p:sp>
      <p:sp>
        <p:nvSpPr>
          <p:cNvPr id="6147" name="Rectangle 3"/>
          <p:cNvSpPr>
            <a:spLocks noGrp="1" noChangeArrowheads="1"/>
          </p:cNvSpPr>
          <p:nvPr>
            <p:ph type="subTitle" idx="1"/>
          </p:nvPr>
        </p:nvSpPr>
        <p:spPr bwMode="auto">
          <a:xfrm>
            <a:off x="1316736" y="5541264"/>
            <a:ext cx="6508242" cy="685800"/>
          </a:xfrm>
        </p:spPr>
        <p:txBody>
          <a:bodyPr numCol="1" anchorCtr="0" compatLnSpc="1">
            <a:prstTxWarp prst="textNoShape">
              <a:avLst/>
            </a:prstTxWarp>
            <a:normAutofit/>
          </a:bodyPr>
          <a:lstStyle/>
          <a:p>
            <a:endParaRPr lang="fi-FI" altLang="fi-FI" sz="1700" dirty="0">
              <a:solidFill>
                <a:schemeClr val="bg1"/>
              </a:solidFill>
            </a:endParaRPr>
          </a:p>
        </p:txBody>
      </p:sp>
      <p:sp>
        <p:nvSpPr>
          <p:cNvPr id="2" name="Alatunnisteen paikkamerkki 1"/>
          <p:cNvSpPr>
            <a:spLocks noGrp="1"/>
          </p:cNvSpPr>
          <p:nvPr>
            <p:ph type="ftr" sz="quarter" idx="11"/>
          </p:nvPr>
        </p:nvSpPr>
        <p:spPr/>
        <p:txBody>
          <a:bodyPr/>
          <a:lstStyle/>
          <a:p>
            <a:pPr>
              <a:defRPr/>
            </a:pPr>
            <a:r>
              <a:rPr lang="fi-FI" dirty="0">
                <a:solidFill>
                  <a:schemeClr val="tx1"/>
                </a:solidFill>
              </a:rPr>
              <a:t>Minna Kantola 2020 CC BY 4.0</a:t>
            </a:r>
          </a:p>
        </p:txBody>
      </p:sp>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018" y="375407"/>
            <a:ext cx="995952" cy="1149461"/>
          </a:xfrm>
          <a:prstGeom prst="rect">
            <a:avLst/>
          </a:prstGeom>
        </p:spPr>
      </p:pic>
      <p:pic>
        <p:nvPicPr>
          <p:cNvPr id="4" name="Kuv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507" y="329377"/>
            <a:ext cx="979857" cy="947195"/>
          </a:xfrm>
          <a:prstGeom prst="rect">
            <a:avLst/>
          </a:prstGeom>
        </p:spPr>
      </p:pic>
      <p:pic>
        <p:nvPicPr>
          <p:cNvPr id="7" name="Kuva 6" descr="Kuva, joka sisältää kohteen piirtäminen, merkki&#10;&#10;Kuvaus luotu automaattisesti">
            <a:extLst>
              <a:ext uri="{FF2B5EF4-FFF2-40B4-BE49-F238E27FC236}">
                <a16:creationId xmlns:a16="http://schemas.microsoft.com/office/drawing/2014/main" id="{0EB89A7B-E996-492C-9B4F-FE39E37E0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125" y="462059"/>
            <a:ext cx="2317225" cy="5822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138">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140">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822442" y="1122363"/>
            <a:ext cx="2875788" cy="2902882"/>
          </a:xfrm>
        </p:spPr>
        <p:txBody>
          <a:bodyPr vert="horz" lIns="91440" tIns="45720" rIns="91440" bIns="45720" rtlCol="0" anchor="b">
            <a:normAutofit/>
          </a:bodyPr>
          <a:lstStyle/>
          <a:p>
            <a:pPr defTabSz="914400"/>
            <a:br>
              <a:rPr lang="en-US" sz="2000"/>
            </a:br>
            <a:r>
              <a:rPr lang="en-US" sz="2000"/>
              <a:t>tarkoitetaan tilaa joka on </a:t>
            </a:r>
            <a:br>
              <a:rPr lang="en-US" sz="2000"/>
            </a:br>
            <a:r>
              <a:rPr lang="en-US" sz="2000"/>
              <a:t>ollut aikaisemmin jossakin </a:t>
            </a:r>
            <a:br>
              <a:rPr lang="en-US" sz="2000"/>
            </a:br>
            <a:r>
              <a:rPr lang="en-US" sz="2000"/>
              <a:t>muussa kuin varsinaisessa </a:t>
            </a:r>
            <a:br>
              <a:rPr lang="en-US" sz="2000"/>
            </a:br>
            <a:r>
              <a:rPr lang="en-US" sz="2000"/>
              <a:t>asuinkäytössä.</a:t>
            </a:r>
            <a:br>
              <a:rPr lang="en-US" sz="2000"/>
            </a:br>
            <a:r>
              <a:rPr lang="en-US" sz="2000"/>
              <a:t>Tila on korkea, avara ja </a:t>
            </a:r>
            <a:br>
              <a:rPr lang="en-US" sz="2000"/>
            </a:br>
            <a:r>
              <a:rPr lang="en-US" sz="2000"/>
              <a:t>alkuperäiset rakenteet </a:t>
            </a:r>
            <a:br>
              <a:rPr lang="en-US" sz="2000"/>
            </a:br>
            <a:r>
              <a:rPr lang="en-US" sz="2000"/>
              <a:t>näkyvät</a:t>
            </a:r>
          </a:p>
        </p:txBody>
      </p:sp>
      <p:sp>
        <p:nvSpPr>
          <p:cNvPr id="6150" name="Content Placeholder 6149">
            <a:extLst>
              <a:ext uri="{FF2B5EF4-FFF2-40B4-BE49-F238E27FC236}">
                <a16:creationId xmlns:a16="http://schemas.microsoft.com/office/drawing/2014/main" id="{19005872-F409-4C6D-8D9A-6FA5926E78FF}"/>
              </a:ext>
            </a:extLst>
          </p:cNvPr>
          <p:cNvSpPr>
            <a:spLocks noGrp="1"/>
          </p:cNvSpPr>
          <p:nvPr>
            <p:ph idx="1"/>
          </p:nvPr>
        </p:nvSpPr>
        <p:spPr>
          <a:xfrm>
            <a:off x="5822442" y="4852070"/>
            <a:ext cx="2875788" cy="990474"/>
          </a:xfrm>
        </p:spPr>
        <p:txBody>
          <a:bodyPr vert="horz" lIns="91440" tIns="45720" rIns="91440" bIns="45720" rtlCol="0" anchor="t">
            <a:normAutofit/>
          </a:bodyPr>
          <a:lstStyle/>
          <a:p>
            <a:pPr marL="0" indent="0" defTabSz="914400">
              <a:spcBef>
                <a:spcPts val="1000"/>
              </a:spcBef>
              <a:buNone/>
            </a:pPr>
            <a:r>
              <a:rPr lang="en-US" sz="1700"/>
              <a:t>Loft</a:t>
            </a:r>
          </a:p>
        </p:txBody>
      </p:sp>
      <p:grpSp>
        <p:nvGrpSpPr>
          <p:cNvPr id="6154" name="Group 142">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2435" y="73152"/>
            <a:ext cx="884223" cy="232963"/>
            <a:chOff x="7763256" y="73152"/>
            <a:chExt cx="1178966" cy="232963"/>
          </a:xfrm>
        </p:grpSpPr>
        <p:sp>
          <p:nvSpPr>
            <p:cNvPr id="144"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Ilmainen kuvapankkikuva tunnisteilla asuintila, asunto, ei kukaan, elämäntapa"/>
          <p:cNvPicPr>
            <a:picLocks noChangeAspect="1" noChangeArrowheads="1"/>
          </p:cNvPicPr>
          <p:nvPr/>
        </p:nvPicPr>
        <p:blipFill rotWithShape="1">
          <a:blip r:embed="rId2">
            <a:extLst>
              <a:ext uri="{28A0092B-C50C-407E-A947-70E740481C1C}">
                <a14:useLocalDpi xmlns:a14="http://schemas.microsoft.com/office/drawing/2010/main" val="0"/>
              </a:ext>
            </a:extLst>
          </a:blip>
          <a:srcRect l="29614" r="9949"/>
          <a:stretch/>
        </p:blipFill>
        <p:spPr bwMode="auto">
          <a:xfrm>
            <a:off x="382137" y="576072"/>
            <a:ext cx="5019420" cy="5522976"/>
          </a:xfrm>
          <a:prstGeom prst="rect">
            <a:avLst/>
          </a:prstGeom>
          <a:noFill/>
          <a:extLst>
            <a:ext uri="{909E8E84-426E-40DD-AFC4-6F175D3DCCD1}">
              <a14:hiddenFill xmlns:a14="http://schemas.microsoft.com/office/drawing/2010/main">
                <a:solidFill>
                  <a:srgbClr val="FFFFFF"/>
                </a:solidFill>
              </a14:hiddenFill>
            </a:ext>
          </a:extLst>
        </p:spPr>
      </p:pic>
      <p:sp>
        <p:nvSpPr>
          <p:cNvPr id="165" name="Rectangle 164">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atunnisteen paikkamerkki 2"/>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227023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30936" y="4460383"/>
            <a:ext cx="7882128" cy="1193672"/>
          </a:xfrm>
        </p:spPr>
        <p:txBody>
          <a:bodyPr vert="horz" lIns="91440" tIns="45720" rIns="91440" bIns="45720" rtlCol="0" anchor="b">
            <a:normAutofit/>
          </a:bodyPr>
          <a:lstStyle/>
          <a:p>
            <a:pPr algn="ctr" defTabSz="914400"/>
            <a:r>
              <a:rPr lang="en-US" sz="1500" kern="1200" dirty="0" err="1">
                <a:solidFill>
                  <a:schemeClr val="tx1"/>
                </a:solidFill>
                <a:latin typeface="+mj-lt"/>
                <a:ea typeface="+mj-ea"/>
                <a:cs typeface="+mj-cs"/>
              </a:rPr>
              <a:t>Klassinen</a:t>
            </a:r>
            <a:br>
              <a:rPr lang="en-US" sz="1500" kern="1200" dirty="0">
                <a:solidFill>
                  <a:schemeClr val="tx1"/>
                </a:solidFill>
                <a:latin typeface="+mj-lt"/>
                <a:ea typeface="+mj-ea"/>
                <a:cs typeface="+mj-cs"/>
              </a:rPr>
            </a:br>
            <a:r>
              <a:rPr lang="en-US" sz="1500" kern="1200" dirty="0" err="1">
                <a:solidFill>
                  <a:schemeClr val="tx1"/>
                </a:solidFill>
                <a:latin typeface="+mj-lt"/>
                <a:ea typeface="+mj-ea"/>
                <a:cs typeface="+mj-cs"/>
              </a:rPr>
              <a:t>Mahdollisesti</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yhden</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vanhan</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tyylisuunnan</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ympärille</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rakennettu</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sisustus</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Klassisia</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tyylejä</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ovat</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renesanssi</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barokki</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rokokoo</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kustavilainen</a:t>
            </a:r>
            <a:r>
              <a:rPr lang="en-US" sz="1500" kern="1200" dirty="0">
                <a:solidFill>
                  <a:schemeClr val="tx1"/>
                </a:solidFill>
                <a:latin typeface="+mj-lt"/>
                <a:ea typeface="+mj-ea"/>
                <a:cs typeface="+mj-cs"/>
              </a:rPr>
              <a:t>, empire, </a:t>
            </a:r>
            <a:r>
              <a:rPr lang="en-US" sz="1500" kern="1200" dirty="0" err="1">
                <a:solidFill>
                  <a:schemeClr val="tx1"/>
                </a:solidFill>
                <a:latin typeface="+mj-lt"/>
                <a:ea typeface="+mj-ea"/>
                <a:cs typeface="+mj-cs"/>
              </a:rPr>
              <a:t>biedermeier</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jugend</a:t>
            </a:r>
            <a:r>
              <a:rPr lang="en-US" sz="1500" kern="1200" dirty="0">
                <a:solidFill>
                  <a:schemeClr val="tx1"/>
                </a:solidFill>
                <a:latin typeface="+mj-lt"/>
                <a:ea typeface="+mj-ea"/>
                <a:cs typeface="+mj-cs"/>
              </a:rPr>
              <a:t> ja </a:t>
            </a:r>
            <a:r>
              <a:rPr lang="en-US" sz="1500" kern="1200" dirty="0" err="1">
                <a:solidFill>
                  <a:schemeClr val="tx1"/>
                </a:solidFill>
                <a:latin typeface="+mj-lt"/>
                <a:ea typeface="+mj-ea"/>
                <a:cs typeface="+mj-cs"/>
              </a:rPr>
              <a:t>kertaustyylit</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usein</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tyylejä</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voidaan</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sekoittaa</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keskenään</a:t>
            </a:r>
            <a:r>
              <a:rPr lang="en-US" sz="1500" kern="1200" dirty="0">
                <a:solidFill>
                  <a:schemeClr val="tx1"/>
                </a:solidFill>
                <a:latin typeface="+mj-lt"/>
                <a:ea typeface="+mj-ea"/>
                <a:cs typeface="+mj-cs"/>
              </a:rPr>
              <a:t> ja </a:t>
            </a:r>
            <a:r>
              <a:rPr lang="en-US" sz="1500" kern="1200" dirty="0" err="1">
                <a:solidFill>
                  <a:schemeClr val="tx1"/>
                </a:solidFill>
                <a:latin typeface="+mj-lt"/>
                <a:ea typeface="+mj-ea"/>
                <a:cs typeface="+mj-cs"/>
              </a:rPr>
              <a:t>tuoda</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rinnalle</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myös</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uusia</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elementtejä</a:t>
            </a:r>
            <a:r>
              <a:rPr lang="en-US" sz="1500" kern="1200" dirty="0">
                <a:solidFill>
                  <a:schemeClr val="tx1"/>
                </a:solidFill>
                <a:latin typeface="+mj-lt"/>
                <a:ea typeface="+mj-ea"/>
                <a:cs typeface="+mj-cs"/>
              </a:rPr>
              <a:t>. </a:t>
            </a:r>
          </a:p>
        </p:txBody>
      </p:sp>
      <p:pic>
        <p:nvPicPr>
          <p:cNvPr id="6" name="Kuva 5"/>
          <p:cNvPicPr>
            <a:picLocks noChangeAspect="1"/>
          </p:cNvPicPr>
          <p:nvPr/>
        </p:nvPicPr>
        <p:blipFill rotWithShape="1">
          <a:blip r:embed="rId2" cstate="print">
            <a:extLst>
              <a:ext uri="{28A0092B-C50C-407E-A947-70E740481C1C}">
                <a14:useLocalDpi xmlns:a14="http://schemas.microsoft.com/office/drawing/2010/main" val="0"/>
              </a:ext>
            </a:extLst>
          </a:blip>
          <a:srcRect l="14500" r="15111" b="2"/>
          <a:stretch/>
        </p:blipFill>
        <p:spPr>
          <a:xfrm>
            <a:off x="187636" y="220253"/>
            <a:ext cx="4303869" cy="4081291"/>
          </a:xfrm>
          <a:prstGeom prst="rect">
            <a:avLst/>
          </a:prstGeom>
        </p:spPr>
      </p:pic>
      <p:pic>
        <p:nvPicPr>
          <p:cNvPr id="7170" name="Picture 2" descr="Ilmainen kuvapankkikuva tunnisteilla arkkitehtuuri, aula, barokki, heijastus"/>
          <p:cNvPicPr>
            <a:picLocks noChangeAspect="1" noChangeArrowheads="1"/>
          </p:cNvPicPr>
          <p:nvPr/>
        </p:nvPicPr>
        <p:blipFill rotWithShape="1">
          <a:blip r:embed="rId3">
            <a:extLst>
              <a:ext uri="{28A0092B-C50C-407E-A947-70E740481C1C}">
                <a14:useLocalDpi xmlns:a14="http://schemas.microsoft.com/office/drawing/2010/main" val="0"/>
              </a:ext>
            </a:extLst>
          </a:blip>
          <a:srcRect l="16033" r="14365" b="-3"/>
          <a:stretch/>
        </p:blipFill>
        <p:spPr bwMode="auto">
          <a:xfrm>
            <a:off x="4652493" y="220252"/>
            <a:ext cx="4303869" cy="4081291"/>
          </a:xfrm>
          <a:prstGeom prst="rect">
            <a:avLst/>
          </a:prstGeom>
          <a:noFill/>
          <a:extLst>
            <a:ext uri="{909E8E84-426E-40DD-AFC4-6F175D3DCCD1}">
              <a14:hiddenFill xmlns:a14="http://schemas.microsoft.com/office/drawing/2010/main">
                <a:solidFill>
                  <a:srgbClr val="FFFFFF"/>
                </a:solidFill>
              </a14:hiddenFill>
            </a:ext>
          </a:extLst>
        </p:spPr>
      </p:pic>
      <p:sp>
        <p:nvSpPr>
          <p:cNvPr id="3" name="Alatunnisteen paikkamerkki 2"/>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218320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3963142" y="1122363"/>
            <a:ext cx="4552207" cy="2902882"/>
          </a:xfrm>
        </p:spPr>
        <p:txBody>
          <a:bodyPr vert="horz" lIns="91440" tIns="45720" rIns="91440" bIns="45720" rtlCol="0" anchor="b">
            <a:normAutofit/>
          </a:bodyPr>
          <a:lstStyle/>
          <a:p>
            <a:pPr defTabSz="914400"/>
            <a:r>
              <a:rPr lang="en-US" sz="2700" kern="1200">
                <a:solidFill>
                  <a:schemeClr val="tx1"/>
                </a:solidFill>
                <a:latin typeface="+mj-lt"/>
                <a:ea typeface="+mj-ea"/>
                <a:cs typeface="+mj-cs"/>
              </a:rPr>
              <a:t>Etninen</a:t>
            </a:r>
            <a:br>
              <a:rPr lang="en-US" sz="2700" kern="1200">
                <a:solidFill>
                  <a:schemeClr val="tx1"/>
                </a:solidFill>
                <a:latin typeface="+mj-lt"/>
                <a:ea typeface="+mj-ea"/>
                <a:cs typeface="+mj-cs"/>
              </a:rPr>
            </a:br>
            <a:r>
              <a:rPr lang="en-US" sz="2700" kern="1200">
                <a:solidFill>
                  <a:schemeClr val="tx1"/>
                </a:solidFill>
                <a:latin typeface="+mj-lt"/>
                <a:ea typeface="+mj-ea"/>
                <a:cs typeface="+mj-cs"/>
              </a:rPr>
              <a:t>https://assz.ru/fi/etnicheskii-stil-v-interere-kvartiry/</a:t>
            </a:r>
            <a:br>
              <a:rPr lang="en-US" sz="2700" kern="1200">
                <a:solidFill>
                  <a:schemeClr val="tx1"/>
                </a:solidFill>
                <a:latin typeface="+mj-lt"/>
                <a:ea typeface="+mj-ea"/>
                <a:cs typeface="+mj-cs"/>
              </a:rPr>
            </a:br>
            <a:endParaRPr lang="en-US" sz="2700" kern="1200">
              <a:solidFill>
                <a:schemeClr val="tx1"/>
              </a:solidFill>
              <a:latin typeface="+mj-lt"/>
              <a:ea typeface="+mj-ea"/>
              <a:cs typeface="+mj-cs"/>
            </a:endParaRPr>
          </a:p>
        </p:txBody>
      </p:sp>
      <p:grpSp>
        <p:nvGrpSpPr>
          <p:cNvPr id="77" name="Group 76">
            <a:extLst>
              <a:ext uri="{FF2B5EF4-FFF2-40B4-BE49-F238E27FC236}">
                <a16:creationId xmlns:a16="http://schemas.microsoft.com/office/drawing/2014/main" id="{EF33C99B-E651-4065-8183-E2AEE61084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63917" y="73152"/>
            <a:ext cx="884223" cy="232963"/>
            <a:chOff x="7763256" y="73152"/>
            <a:chExt cx="1178966" cy="232963"/>
          </a:xfrm>
        </p:grpSpPr>
        <p:sp>
          <p:nvSpPr>
            <p:cNvPr id="78" name="Rectangle 64">
              <a:extLst>
                <a:ext uri="{FF2B5EF4-FFF2-40B4-BE49-F238E27FC236}">
                  <a16:creationId xmlns:a16="http://schemas.microsoft.com/office/drawing/2014/main" id="{F6071E16-7A2A-4F45-8657-DFF6C404A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A9CA2AA6-FED4-43E8-B483-68E31D535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561112E3-2F75-487E-B2D6-39519E221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229CC18C-E84C-453C-9D18-5BEBE1230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C0F14DF1-BAC9-4D6B-9BFF-76F3D9EE8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5413AC2-F0EF-4DAF-AE5D-7436DA45C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425FA765-A7A8-4267-BBFC-692EC990D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2AAC487E-A8AB-46E7-93A3-3BD0178FB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7FBF4FCF-6819-462D-BED6-461FA4E33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5CC33925-DFE9-4182-8030-9D163CF1C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AEC710C5-5B2F-42AB-A235-C6834802E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25A9CB95-43DA-4C41-9357-EA4064F6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63A4B09A-5D4B-490A-A1DD-0C5C9C7F8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2ED6F43-F420-4A0D-8201-C152F8CE8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E58E4D9-A110-472F-8795-DD125870D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6DED429-114E-4A52-A54A-D6025E077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E4562F42-9CEB-4ABE-A732-93B324042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F62D02F5-CB33-4F17-85B6-4BF63EB5C8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21F0BE17-3494-4F93-8310-52BF5A77E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07A64DC3-9DB9-4ADD-9741-38FC03FE7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Ilmainen kuvapankkikuva tunnisteilla huone, huonekalu, ikkuna, kepi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988" r="-4" b="-4"/>
          <a:stretch/>
        </p:blipFill>
        <p:spPr bwMode="auto">
          <a:xfrm>
            <a:off x="414948" y="350421"/>
            <a:ext cx="2919749" cy="36748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lmainen kuvapankkikuva tunnisteilla asento, etninen, ihmiset, kasvomaali"/>
          <p:cNvPicPr>
            <a:picLocks noChangeAspect="1" noChangeArrowheads="1"/>
          </p:cNvPicPr>
          <p:nvPr/>
        </p:nvPicPr>
        <p:blipFill rotWithShape="1">
          <a:blip r:embed="rId3">
            <a:extLst>
              <a:ext uri="{28A0092B-C50C-407E-A947-70E740481C1C}">
                <a14:useLocalDpi xmlns:a14="http://schemas.microsoft.com/office/drawing/2010/main" val="0"/>
              </a:ext>
            </a:extLst>
          </a:blip>
          <a:srcRect l="2880" r="2163" b="-1"/>
          <a:stretch/>
        </p:blipFill>
        <p:spPr bwMode="auto">
          <a:xfrm>
            <a:off x="412662" y="4178461"/>
            <a:ext cx="2919749" cy="2044755"/>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atunnisteen paikkamerkki 2"/>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420092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lmainen kuvapankkikuva tunnisteilla huone, huonekalu, istuin, nykyaikainen">
            <a:extLst>
              <a:ext uri="{FF2B5EF4-FFF2-40B4-BE49-F238E27FC236}">
                <a16:creationId xmlns:a16="http://schemas.microsoft.com/office/drawing/2014/main" id="{4C012C1B-F2FF-4BFF-AFF8-27D330CA1A7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2" r="10720"/>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lmainen kuvapankkikuva tunnisteilla ikea, rakennus, sininen, varasto"/>
          <p:cNvPicPr>
            <a:picLocks noChangeAspect="1" noChangeArrowheads="1"/>
          </p:cNvPicPr>
          <p:nvPr/>
        </p:nvPicPr>
        <p:blipFill rotWithShape="1">
          <a:blip r:embed="rId3">
            <a:extLst>
              <a:ext uri="{28A0092B-C50C-407E-A947-70E740481C1C}">
                <a14:useLocalDpi xmlns:a14="http://schemas.microsoft.com/office/drawing/2010/main" val="0"/>
              </a:ext>
            </a:extLst>
          </a:blip>
          <a:srcRect l="18289" r="37378"/>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ame 20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Otsikko 1"/>
          <p:cNvSpPr>
            <a:spLocks noGrp="1"/>
          </p:cNvSpPr>
          <p:nvPr>
            <p:ph type="title"/>
          </p:nvPr>
        </p:nvSpPr>
        <p:spPr>
          <a:xfrm>
            <a:off x="3215143" y="2761554"/>
            <a:ext cx="2713713" cy="1345720"/>
          </a:xfrm>
          <a:noFill/>
        </p:spPr>
        <p:txBody>
          <a:bodyPr vert="horz" lIns="91440" tIns="45720" rIns="91440" bIns="45720" rtlCol="0" anchor="ctr">
            <a:normAutofit/>
          </a:bodyPr>
          <a:lstStyle/>
          <a:p>
            <a:pPr algn="ctr" defTabSz="914400"/>
            <a:r>
              <a:rPr lang="en-US" sz="1500" kern="1200">
                <a:solidFill>
                  <a:srgbClr val="080808"/>
                </a:solidFill>
                <a:latin typeface="+mj-lt"/>
                <a:ea typeface="+mj-ea"/>
                <a:cs typeface="+mj-cs"/>
              </a:rPr>
              <a:t>Muut tyylit</a:t>
            </a:r>
            <a:br>
              <a:rPr lang="en-US" sz="1500" kern="1200">
                <a:solidFill>
                  <a:srgbClr val="080808"/>
                </a:solidFill>
                <a:latin typeface="+mj-lt"/>
                <a:ea typeface="+mj-ea"/>
                <a:cs typeface="+mj-cs"/>
              </a:rPr>
            </a:br>
            <a:r>
              <a:rPr lang="en-US" sz="1500" kern="1200">
                <a:solidFill>
                  <a:srgbClr val="080808"/>
                </a:solidFill>
                <a:latin typeface="+mj-lt"/>
                <a:ea typeface="+mj-ea"/>
                <a:cs typeface="+mj-cs"/>
              </a:rPr>
              <a:t>Esim. Ikea- tyyli, retrotyyli, aivan oma tyylien yhdistelmäsi, jossa käytetään menneiden aikakausien, 50-70- lukujen kalusteita, esineitä ja tekstiilejä.</a:t>
            </a:r>
          </a:p>
        </p:txBody>
      </p:sp>
      <p:sp>
        <p:nvSpPr>
          <p:cNvPr id="3" name="Alatunnisteen paikkamerkki 2"/>
          <p:cNvSpPr>
            <a:spLocks noGrp="1"/>
          </p:cNvSpPr>
          <p:nvPr>
            <p:ph type="ftr" sz="quarter" idx="11"/>
          </p:nvPr>
        </p:nvSpPr>
        <p:spPr>
          <a:xfrm>
            <a:off x="6976093" y="5991225"/>
            <a:ext cx="1926608" cy="365125"/>
          </a:xfrm>
        </p:spPr>
        <p:txBody>
          <a:bodyPr vert="horz" lIns="91440" tIns="45720" rIns="91440" bIns="45720" rtlCol="0" anchor="ctr">
            <a:normAutofit/>
          </a:bodyPr>
          <a:lstStyle/>
          <a:p>
            <a:pPr algn="r" eaLnBrk="1" hangingPunct="1">
              <a:spcAft>
                <a:spcPts val="600"/>
              </a:spcAft>
              <a:defRPr/>
            </a:pPr>
            <a:r>
              <a:rPr lang="en-US" sz="1100" kern="1200">
                <a:solidFill>
                  <a:srgbClr val="FFFFFF"/>
                </a:solidFill>
                <a:latin typeface="+mn-lt"/>
                <a:ea typeface="+mn-ea"/>
                <a:cs typeface="+mn-cs"/>
              </a:rPr>
              <a:t>Minna Kantola 2020 CC BY 4.0</a:t>
            </a:r>
          </a:p>
        </p:txBody>
      </p:sp>
    </p:spTree>
    <p:extLst>
      <p:ext uri="{BB962C8B-B14F-4D97-AF65-F5344CB8AC3E}">
        <p14:creationId xmlns:p14="http://schemas.microsoft.com/office/powerpoint/2010/main" val="260632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ctrTitle"/>
          </p:nvPr>
        </p:nvSpPr>
        <p:spPr>
          <a:xfrm>
            <a:off x="5822442" y="1122363"/>
            <a:ext cx="2875788" cy="2902882"/>
          </a:xfrm>
        </p:spPr>
        <p:txBody>
          <a:bodyPr rtlCol="0" anchor="b">
            <a:normAutofit/>
          </a:bodyPr>
          <a:lstStyle/>
          <a:p>
            <a:pPr algn="l" fontAlgn="auto">
              <a:spcAft>
                <a:spcPts val="0"/>
              </a:spcAft>
              <a:defRPr/>
            </a:pPr>
            <a:r>
              <a:rPr lang="fi-FI" altLang="fi-FI" sz="3300"/>
              <a:t>Tilan</a:t>
            </a:r>
            <a:br>
              <a:rPr lang="fi-FI" altLang="fi-FI" sz="3300"/>
            </a:br>
            <a:r>
              <a:rPr lang="fi-FI" altLang="fi-FI" sz="3300"/>
              <a:t>käyttötarkoitusmittasuhteet ja pohjaratkaisut </a:t>
            </a:r>
          </a:p>
        </p:txBody>
      </p:sp>
      <p:sp>
        <p:nvSpPr>
          <p:cNvPr id="3" name="Alaotsikko 2"/>
          <p:cNvSpPr>
            <a:spLocks noGrp="1"/>
          </p:cNvSpPr>
          <p:nvPr>
            <p:ph type="subTitle" idx="1"/>
          </p:nvPr>
        </p:nvSpPr>
        <p:spPr>
          <a:xfrm>
            <a:off x="5822442" y="4852070"/>
            <a:ext cx="2875788" cy="990474"/>
          </a:xfrm>
        </p:spPr>
        <p:txBody>
          <a:bodyPr anchor="t">
            <a:normAutofit/>
          </a:bodyPr>
          <a:lstStyle/>
          <a:p>
            <a:pPr algn="l"/>
            <a:endParaRPr lang="fi-FI" sz="1700"/>
          </a:p>
        </p:txBody>
      </p:sp>
      <p:grpSp>
        <p:nvGrpSpPr>
          <p:cNvPr id="139" name="Group 138">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2435" y="73152"/>
            <a:ext cx="884223" cy="232963"/>
            <a:chOff x="7763256" y="73152"/>
            <a:chExt cx="1178966" cy="232963"/>
          </a:xfrm>
        </p:grpSpPr>
        <p:sp>
          <p:nvSpPr>
            <p:cNvPr id="140"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2" name="Picture 2" descr="Ilmainen kuvapankkikuva tunnisteilla arkkitehti, arkkitehtuuri, asiakirja, kaavio"/>
          <p:cNvPicPr>
            <a:picLocks noChangeAspect="1" noChangeArrowheads="1"/>
          </p:cNvPicPr>
          <p:nvPr/>
        </p:nvPicPr>
        <p:blipFill rotWithShape="1">
          <a:blip r:embed="rId3">
            <a:extLst>
              <a:ext uri="{28A0092B-C50C-407E-A947-70E740481C1C}">
                <a14:useLocalDpi xmlns:a14="http://schemas.microsoft.com/office/drawing/2010/main" val="0"/>
              </a:ext>
            </a:extLst>
          </a:blip>
          <a:srcRect l="15233" r="24556" b="-2"/>
          <a:stretch/>
        </p:blipFill>
        <p:spPr bwMode="auto">
          <a:xfrm>
            <a:off x="382137" y="576072"/>
            <a:ext cx="5019420" cy="5522976"/>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Kuvahaun tulos haulle sisustussuunnittelu tilan käyttötarkoitus, pohjaratkaisu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 name="Alatunnisteen paikkamerkki 3"/>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16789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825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445769" y="687479"/>
            <a:ext cx="8252461" cy="1798026"/>
          </a:xfrm>
        </p:spPr>
        <p:txBody>
          <a:bodyPr vert="horz" lIns="91440" tIns="45720" rIns="91440" bIns="45720" rtlCol="0" anchor="b">
            <a:normAutofit/>
          </a:bodyPr>
          <a:lstStyle/>
          <a:p>
            <a:pPr defTabSz="914400" fontAlgn="auto">
              <a:spcAft>
                <a:spcPts val="0"/>
              </a:spcAft>
              <a:defRPr/>
            </a:pPr>
            <a:br>
              <a:rPr lang="en-US" altLang="fi-FI" sz="3900" kern="1200"/>
            </a:br>
            <a:br>
              <a:rPr lang="en-US" altLang="fi-FI" sz="3900" kern="1200"/>
            </a:br>
            <a:r>
              <a:rPr lang="en-US" altLang="fi-FI" sz="3900" kern="1200" err="1">
                <a:latin typeface="+mj-lt"/>
                <a:ea typeface="+mj-ea"/>
                <a:cs typeface="+mj-cs"/>
              </a:rPr>
              <a:t>Mieti</a:t>
            </a:r>
            <a:r>
              <a:rPr lang="en-US" altLang="fi-FI" sz="3900" kern="1200">
                <a:latin typeface="+mj-lt"/>
                <a:ea typeface="+mj-ea"/>
                <a:cs typeface="+mj-cs"/>
              </a:rPr>
              <a:t> </a:t>
            </a:r>
            <a:r>
              <a:rPr lang="en-US" altLang="fi-FI" sz="3900" kern="1200" err="1">
                <a:latin typeface="+mj-lt"/>
                <a:ea typeface="+mj-ea"/>
                <a:cs typeface="+mj-cs"/>
              </a:rPr>
              <a:t>aina</a:t>
            </a:r>
            <a:r>
              <a:rPr lang="en-US" altLang="fi-FI" sz="3900" kern="1200">
                <a:latin typeface="+mj-lt"/>
                <a:ea typeface="+mj-ea"/>
                <a:cs typeface="+mj-cs"/>
              </a:rPr>
              <a:t> </a:t>
            </a:r>
            <a:r>
              <a:rPr lang="en-US" altLang="fi-FI" sz="3900" err="1"/>
              <a:t>tilan</a:t>
            </a:r>
            <a:r>
              <a:rPr lang="en-US" altLang="fi-FI" sz="3900"/>
              <a:t> </a:t>
            </a:r>
            <a:r>
              <a:rPr lang="en-US" altLang="fi-FI" sz="3900" err="1"/>
              <a:t>käyttötarkoitus</a:t>
            </a:r>
            <a:endParaRPr lang="en-US" altLang="fi-FI" sz="3900" kern="1200" err="1">
              <a:latin typeface="+mj-lt"/>
              <a:cs typeface="Calibri Light"/>
            </a:endParaRPr>
          </a:p>
        </p:txBody>
      </p:sp>
      <p:grpSp>
        <p:nvGrpSpPr>
          <p:cNvPr id="76" name="Group 75">
            <a:extLst>
              <a:ext uri="{FF2B5EF4-FFF2-40B4-BE49-F238E27FC236}">
                <a16:creationId xmlns:a16="http://schemas.microsoft.com/office/drawing/2014/main" id="{6DD44263-0C4E-4CE2-9EE0-B4C1C0667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770" y="73152"/>
            <a:ext cx="884223" cy="232963"/>
            <a:chOff x="594360" y="73152"/>
            <a:chExt cx="1178966" cy="232963"/>
          </a:xfrm>
        </p:grpSpPr>
        <p:sp>
          <p:nvSpPr>
            <p:cNvPr id="77" name="Rectangle 64">
              <a:extLst>
                <a:ext uri="{FF2B5EF4-FFF2-40B4-BE49-F238E27FC236}">
                  <a16:creationId xmlns:a16="http://schemas.microsoft.com/office/drawing/2014/main" id="{8308E40C-A85B-4284-9325-37C4C34B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721BF076-E7C8-4851-902C-6D57D74B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27081CB3-9EA1-4A29-9364-64EFB67DC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2BB06149-001D-4180-82E7-5170B45F0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DA0B7128-2B6D-4E8B-9872-FDCFC1527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95B05981-F30D-48EE-B90F-7E6EFB5C8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D137C161-2060-4403-BE22-1DA2167A3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1727916F-6C5D-4364-9611-A7910D90E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2F4B3FE9-FB15-496D-B6B4-87D848917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143AAA88-47EE-4F50-949D-9252C575D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ED58149F-477D-4126-9FDD-56136E1D6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10CD93B5-5A24-4EDC-8970-BAFC656B06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BD43ECE7-0EFA-42F2-90CD-934FBF552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0211AE0E-F92A-4D5F-B1CC-84A5DC55D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F75BD8C1-7549-4B6C-A8A3-BCA6DECE0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4A91F922-5A56-4569-9C7D-71B84C0ED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4FF59356-7861-47B1-85CF-50FD963F0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D4739A72-CE85-45AA-ACD4-57F7337F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46CB7986-638B-4316-830C-018AAFBCE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74FD18CE-56DB-4A30-9D24-4E965F4C8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9" name="Rectangle 3"/>
          <p:cNvSpPr>
            <a:spLocks noGrp="1" noChangeArrowheads="1"/>
          </p:cNvSpPr>
          <p:nvPr>
            <p:ph type="body" sz="half" idx="1"/>
          </p:nvPr>
        </p:nvSpPr>
        <p:spPr>
          <a:xfrm>
            <a:off x="445769" y="3176337"/>
            <a:ext cx="8252461" cy="2994184"/>
          </a:xfrm>
        </p:spPr>
        <p:txBody>
          <a:bodyPr vert="horz" lIns="91440" tIns="45720" rIns="91440" bIns="45720" rtlCol="0" anchor="ctr">
            <a:normAutofit/>
          </a:bodyPr>
          <a:lstStyle/>
          <a:p>
            <a:pPr indent="-228600" defTabSz="914400" fontAlgn="auto">
              <a:spcAft>
                <a:spcPts val="0"/>
              </a:spcAft>
              <a:defRPr/>
            </a:pPr>
            <a:r>
              <a:rPr lang="en-US" altLang="fi-FI"/>
              <a:t>Mihin tilaa käytetään?</a:t>
            </a:r>
          </a:p>
          <a:p>
            <a:pPr indent="-228600" defTabSz="914400" fontAlgn="auto">
              <a:spcAft>
                <a:spcPts val="0"/>
              </a:spcAft>
              <a:defRPr/>
            </a:pPr>
            <a:r>
              <a:rPr lang="en-US" altLang="fi-FI"/>
              <a:t>Kuka tilaa käyttää?</a:t>
            </a:r>
          </a:p>
          <a:p>
            <a:pPr lvl="1" indent="-228600" defTabSz="914400" fontAlgn="auto">
              <a:spcAft>
                <a:spcPts val="0"/>
              </a:spcAft>
              <a:defRPr/>
            </a:pPr>
            <a:r>
              <a:rPr lang="en-US" altLang="fi-FI" sz="2100"/>
              <a:t>Kulutuksen kesto</a:t>
            </a:r>
          </a:p>
          <a:p>
            <a:pPr lvl="1" indent="-228600" defTabSz="914400" fontAlgn="auto">
              <a:spcAft>
                <a:spcPts val="0"/>
              </a:spcAft>
              <a:defRPr/>
            </a:pPr>
            <a:r>
              <a:rPr lang="en-US" altLang="fi-FI" sz="2100"/>
              <a:t>Materiaalien hoito-ominaisuudet</a:t>
            </a:r>
          </a:p>
          <a:p>
            <a:pPr indent="-228600" defTabSz="914400" fontAlgn="auto">
              <a:spcAft>
                <a:spcPts val="0"/>
              </a:spcAft>
              <a:defRPr/>
            </a:pPr>
            <a:r>
              <a:rPr lang="en-US" altLang="fi-FI"/>
              <a:t>Vastaako tila tarpeita?</a:t>
            </a:r>
          </a:p>
          <a:p>
            <a:pPr indent="-228600" defTabSz="914400" fontAlgn="auto">
              <a:spcAft>
                <a:spcPts val="0"/>
              </a:spcAft>
              <a:defRPr/>
            </a:pPr>
            <a:r>
              <a:rPr lang="en-US" altLang="fi-FI"/>
              <a:t>Entä kulkureitit tiloissa?</a:t>
            </a:r>
          </a:p>
          <a:p>
            <a:pPr indent="-228600" defTabSz="914400" fontAlgn="auto">
              <a:spcAft>
                <a:spcPts val="0"/>
              </a:spcAft>
              <a:defRPr/>
            </a:pPr>
            <a:r>
              <a:rPr lang="en-US" altLang="fi-FI"/>
              <a:t>Säilytystilat?</a:t>
            </a:r>
          </a:p>
          <a:p>
            <a:pPr indent="-228600" defTabSz="914400" fontAlgn="auto">
              <a:spcAft>
                <a:spcPts val="0"/>
              </a:spcAft>
              <a:defRPr/>
            </a:pPr>
            <a:endParaRPr lang="en-US" altLang="fi-FI"/>
          </a:p>
          <a:p>
            <a:pPr indent="-228600" defTabSz="914400" fontAlgn="auto">
              <a:spcAft>
                <a:spcPts val="0"/>
              </a:spcAft>
              <a:defRPr/>
            </a:pPr>
            <a:endParaRPr lang="en-US" altLang="fi-FI"/>
          </a:p>
        </p:txBody>
      </p:sp>
      <p:sp>
        <p:nvSpPr>
          <p:cNvPr id="98" name="Rectangle 9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latunnisteen paikkamerkki 1"/>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127680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5"/>
          <p:cNvSpPr>
            <a:spLocks noGrp="1" noChangeArrowheads="1"/>
          </p:cNvSpPr>
          <p:nvPr>
            <p:ph type="title"/>
          </p:nvPr>
        </p:nvSpPr>
        <p:spPr>
          <a:xfrm>
            <a:off x="4848605" y="687479"/>
            <a:ext cx="3840480" cy="1574874"/>
          </a:xfrm>
        </p:spPr>
        <p:txBody>
          <a:bodyPr vert="horz" lIns="91440" tIns="45720" rIns="91440" bIns="45720" rtlCol="0" anchor="b">
            <a:normAutofit/>
          </a:bodyPr>
          <a:lstStyle/>
          <a:p>
            <a:pPr defTabSz="914400" fontAlgn="auto">
              <a:spcAft>
                <a:spcPts val="0"/>
              </a:spcAft>
              <a:defRPr/>
            </a:pPr>
            <a:r>
              <a:rPr lang="en-US" altLang="fi-FI" sz="3500"/>
              <a:t>Kulkureitit</a:t>
            </a:r>
          </a:p>
        </p:txBody>
      </p:sp>
      <p:grpSp>
        <p:nvGrpSpPr>
          <p:cNvPr id="76" name="Group 75">
            <a:extLst>
              <a:ext uri="{FF2B5EF4-FFF2-40B4-BE49-F238E27FC236}">
                <a16:creationId xmlns:a16="http://schemas.microsoft.com/office/drawing/2014/main" id="{081AA034-16A9-4A1D-8930-6E4B49183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48599" y="73152"/>
            <a:ext cx="884223" cy="232963"/>
            <a:chOff x="7763256" y="73152"/>
            <a:chExt cx="1178966" cy="232963"/>
          </a:xfrm>
        </p:grpSpPr>
        <p:sp>
          <p:nvSpPr>
            <p:cNvPr id="77" name="Rectangle 64">
              <a:extLst>
                <a:ext uri="{FF2B5EF4-FFF2-40B4-BE49-F238E27FC236}">
                  <a16:creationId xmlns:a16="http://schemas.microsoft.com/office/drawing/2014/main" id="{60880D26-A917-4A7E-B7BE-94B125D2C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DEB61806-CA4F-4A34-9AE0-AAFCA5FF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3A39B6FE-D6B6-44E3-AE4F-8CCDAF1A4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8D815FE6-1030-410C-B571-B99F4D203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DB748507-4C06-491D-B41C-C1615D56D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EB197D10-5A99-49C8-8BE1-9174B7B56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22A7A535-1B64-4981-94AE-0D09083E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22E343AB-1141-474F-A8A9-D18E9619E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1C7847A9-6655-450B-9D0E-969465BFE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1913B28C-A300-4ADA-A368-601E1588A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D8345855-BAC3-4BD4-99C3-4F3517591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E52172EC-400B-414C-9709-010260AA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76105580-8F2E-4524-B1DE-7217ACEE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5368269B-8FA3-45BA-B623-29C99342E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2E5BF368-77E0-4E07-B646-66BD4D3DF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9B186BBD-4EF7-4C4D-A9F1-8CA8BE81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7186C77B-1BD0-431D-BEA8-C55B0A00C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8763F301-266C-4B20-A013-A3BCA72DD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EFD61696-59C7-43AB-B481-763F61AAE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D06F3975-4749-4813-83A0-154B430A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Talon Pohjakuva"/>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7097"/>
          <a:stretch/>
        </p:blipFill>
        <p:spPr bwMode="auto">
          <a:xfrm>
            <a:off x="445770" y="576072"/>
            <a:ext cx="3881628" cy="5522976"/>
          </a:xfrm>
          <a:prstGeom prst="rect">
            <a:avLst/>
          </a:prstGeom>
          <a:noFill/>
          <a:extLst>
            <a:ext uri="{909E8E84-426E-40DD-AFC4-6F175D3DCCD1}">
              <a14:hiddenFill xmlns:a14="http://schemas.microsoft.com/office/drawing/2010/main">
                <a:solidFill>
                  <a:srgbClr val="FFFFFF"/>
                </a:solidFill>
              </a14:hiddenFill>
            </a:ext>
          </a:extLst>
        </p:spPr>
      </p:pic>
      <p:sp>
        <p:nvSpPr>
          <p:cNvPr id="3" name="Tekstin paikkamerkki 2"/>
          <p:cNvSpPr>
            <a:spLocks noGrp="1"/>
          </p:cNvSpPr>
          <p:nvPr>
            <p:ph type="body" sz="half" idx="2"/>
          </p:nvPr>
        </p:nvSpPr>
        <p:spPr>
          <a:xfrm>
            <a:off x="4848605" y="3176337"/>
            <a:ext cx="3840480" cy="2922711"/>
          </a:xfrm>
        </p:spPr>
        <p:txBody>
          <a:bodyPr vert="horz" lIns="91440" tIns="45720" rIns="91440" bIns="45720" rtlCol="0" anchor="t">
            <a:normAutofit/>
          </a:bodyPr>
          <a:lstStyle/>
          <a:p>
            <a:pPr indent="-228600" defTabSz="914400">
              <a:buFont typeface="Arial" panose="020B0604020202020204" pitchFamily="34" charset="0"/>
              <a:buChar char="•"/>
            </a:pPr>
            <a:r>
              <a:rPr lang="en-US" sz="1600" err="1"/>
              <a:t>Mieti</a:t>
            </a:r>
            <a:r>
              <a:rPr lang="en-US" sz="1600"/>
              <a:t> </a:t>
            </a:r>
            <a:r>
              <a:rPr lang="en-US" sz="1600" err="1"/>
              <a:t>aina</a:t>
            </a:r>
            <a:r>
              <a:rPr lang="en-US" sz="1600"/>
              <a:t> </a:t>
            </a:r>
            <a:r>
              <a:rPr lang="en-US" sz="1600" err="1"/>
              <a:t>sisääntulon</a:t>
            </a:r>
            <a:r>
              <a:rPr lang="en-US" sz="1600"/>
              <a:t>, </a:t>
            </a:r>
            <a:r>
              <a:rPr lang="en-US" sz="1600" err="1"/>
              <a:t>ulosmenon</a:t>
            </a:r>
            <a:r>
              <a:rPr lang="en-US" sz="1600"/>
              <a:t> ja </a:t>
            </a:r>
            <a:r>
              <a:rPr lang="en-US" sz="1600" err="1"/>
              <a:t>kulkeminen</a:t>
            </a:r>
            <a:r>
              <a:rPr lang="en-US" sz="1600"/>
              <a:t> </a:t>
            </a:r>
            <a:r>
              <a:rPr lang="en-US" sz="1600" err="1"/>
              <a:t>huoneista</a:t>
            </a:r>
            <a:r>
              <a:rPr lang="en-US" sz="1600"/>
              <a:t> </a:t>
            </a:r>
            <a:r>
              <a:rPr lang="en-US" sz="1600" err="1"/>
              <a:t>toiseen</a:t>
            </a:r>
            <a:r>
              <a:rPr lang="en-US" sz="1600"/>
              <a:t> </a:t>
            </a:r>
            <a:r>
              <a:rPr lang="en-US" sz="1600" err="1"/>
              <a:t>esteettömästi</a:t>
            </a:r>
            <a:r>
              <a:rPr lang="en-US" sz="1600"/>
              <a:t>. </a:t>
            </a:r>
            <a:r>
              <a:rPr lang="en-US" sz="1600" err="1"/>
              <a:t>Älä</a:t>
            </a:r>
            <a:r>
              <a:rPr lang="en-US" sz="1600"/>
              <a:t> </a:t>
            </a:r>
            <a:r>
              <a:rPr lang="en-US" sz="1600" err="1"/>
              <a:t>aseta</a:t>
            </a:r>
            <a:r>
              <a:rPr lang="en-US" sz="1600"/>
              <a:t> </a:t>
            </a:r>
            <a:r>
              <a:rPr lang="en-US" sz="1600" err="1"/>
              <a:t>kalusteita</a:t>
            </a:r>
            <a:r>
              <a:rPr lang="en-US" sz="1600"/>
              <a:t> </a:t>
            </a:r>
            <a:r>
              <a:rPr lang="en-US" sz="1600" err="1"/>
              <a:t>kulkureiteille</a:t>
            </a:r>
            <a:r>
              <a:rPr lang="en-US" sz="1600"/>
              <a:t>. </a:t>
            </a:r>
            <a:r>
              <a:rPr lang="en-US" sz="1600" err="1"/>
              <a:t>Jätä</a:t>
            </a:r>
            <a:r>
              <a:rPr lang="en-US" sz="1600"/>
              <a:t> </a:t>
            </a:r>
            <a:r>
              <a:rPr lang="en-US" sz="1600" err="1"/>
              <a:t>riittävästi</a:t>
            </a:r>
            <a:r>
              <a:rPr lang="en-US" sz="1600"/>
              <a:t> </a:t>
            </a:r>
            <a:r>
              <a:rPr lang="en-US" sz="1600" err="1"/>
              <a:t>tilaa</a:t>
            </a:r>
            <a:r>
              <a:rPr lang="en-US" sz="1600"/>
              <a:t>!</a:t>
            </a:r>
          </a:p>
        </p:txBody>
      </p:sp>
      <p:sp>
        <p:nvSpPr>
          <p:cNvPr id="98" name="Rectangle 9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latunnisteen paikkamerkki 1"/>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99010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825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a:xfrm>
            <a:off x="445769" y="687479"/>
            <a:ext cx="8252461" cy="1798026"/>
          </a:xfrm>
        </p:spPr>
        <p:txBody>
          <a:bodyPr rtlCol="0" anchor="b">
            <a:normAutofit/>
          </a:bodyPr>
          <a:lstStyle/>
          <a:p>
            <a:pPr fontAlgn="auto">
              <a:spcAft>
                <a:spcPts val="0"/>
              </a:spcAft>
              <a:defRPr/>
            </a:pPr>
            <a:r>
              <a:rPr lang="fi-FI" altLang="fi-FI" sz="5000"/>
              <a:t>Tilan jakaminen</a:t>
            </a:r>
          </a:p>
        </p:txBody>
      </p:sp>
      <p:grpSp>
        <p:nvGrpSpPr>
          <p:cNvPr id="76" name="Group 75">
            <a:extLst>
              <a:ext uri="{FF2B5EF4-FFF2-40B4-BE49-F238E27FC236}">
                <a16:creationId xmlns:a16="http://schemas.microsoft.com/office/drawing/2014/main" id="{6DD44263-0C4E-4CE2-9EE0-B4C1C0667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770" y="73152"/>
            <a:ext cx="884223" cy="232963"/>
            <a:chOff x="594360" y="73152"/>
            <a:chExt cx="1178966" cy="232963"/>
          </a:xfrm>
        </p:grpSpPr>
        <p:sp>
          <p:nvSpPr>
            <p:cNvPr id="77" name="Rectangle 64">
              <a:extLst>
                <a:ext uri="{FF2B5EF4-FFF2-40B4-BE49-F238E27FC236}">
                  <a16:creationId xmlns:a16="http://schemas.microsoft.com/office/drawing/2014/main" id="{8308E40C-A85B-4284-9325-37C4C34B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721BF076-E7C8-4851-902C-6D57D74B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27081CB3-9EA1-4A29-9364-64EFB67DC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2BB06149-001D-4180-82E7-5170B45F0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DA0B7128-2B6D-4E8B-9872-FDCFC1527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95B05981-F30D-48EE-B90F-7E6EFB5C8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D137C161-2060-4403-BE22-1DA2167A3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1727916F-6C5D-4364-9611-A7910D90E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2F4B3FE9-FB15-496D-B6B4-87D848917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143AAA88-47EE-4F50-949D-9252C575D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ED58149F-477D-4126-9FDD-56136E1D6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10CD93B5-5A24-4EDC-8970-BAFC656B06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BD43ECE7-0EFA-42F2-90CD-934FBF552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0211AE0E-F92A-4D5F-B1CC-84A5DC55D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F75BD8C1-7549-4B6C-A8A3-BCA6DECE0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4A91F922-5A56-4569-9C7D-71B84C0ED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4FF59356-7861-47B1-85CF-50FD963F0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D4739A72-CE85-45AA-ACD4-57F7337F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46CB7986-638B-4316-830C-018AAFBCE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74FD18CE-56DB-4A30-9D24-4E965F4C8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87" name="Rectangle 3"/>
          <p:cNvSpPr>
            <a:spLocks noGrp="1" noChangeArrowheads="1"/>
          </p:cNvSpPr>
          <p:nvPr>
            <p:ph idx="1"/>
          </p:nvPr>
        </p:nvSpPr>
        <p:spPr>
          <a:xfrm>
            <a:off x="445769" y="3176337"/>
            <a:ext cx="8252461" cy="2994184"/>
          </a:xfrm>
        </p:spPr>
        <p:txBody>
          <a:bodyPr anchor="ctr">
            <a:normAutofit/>
          </a:bodyPr>
          <a:lstStyle/>
          <a:p>
            <a:pPr fontAlgn="auto">
              <a:spcAft>
                <a:spcPts val="0"/>
              </a:spcAft>
              <a:defRPr/>
            </a:pPr>
            <a:r>
              <a:rPr lang="fi-FI" altLang="fi-FI" sz="1900"/>
              <a:t>Myös tyhjä tila on tärkeää --- Huoneen kulkuväylät</a:t>
            </a:r>
          </a:p>
          <a:p>
            <a:pPr fontAlgn="auto">
              <a:spcAft>
                <a:spcPts val="0"/>
              </a:spcAft>
              <a:defRPr/>
            </a:pPr>
            <a:r>
              <a:rPr lang="fi-FI" altLang="fi-FI" sz="1900"/>
              <a:t>Huoneen pääväylä 1,2 m, sivuväylät 0,45 m</a:t>
            </a:r>
          </a:p>
          <a:p>
            <a:pPr fontAlgn="auto">
              <a:spcAft>
                <a:spcPts val="0"/>
              </a:spcAft>
              <a:defRPr/>
            </a:pPr>
            <a:r>
              <a:rPr lang="fi-FI" altLang="fi-FI" sz="1900"/>
              <a:t>Sohvan tai nojatuolin ja sohvapöydän väliin 0,30-0,45 m</a:t>
            </a:r>
          </a:p>
          <a:p>
            <a:pPr fontAlgn="auto">
              <a:spcAft>
                <a:spcPts val="0"/>
              </a:spcAft>
              <a:defRPr/>
            </a:pPr>
            <a:r>
              <a:rPr lang="fi-FI" altLang="fi-FI" sz="1900"/>
              <a:t>0,45 m ruokapöydän tuolien väliin ja vähintään 0,60 m:n tila tuolien taakse</a:t>
            </a:r>
          </a:p>
          <a:p>
            <a:pPr fontAlgn="auto">
              <a:spcAft>
                <a:spcPts val="0"/>
              </a:spcAft>
              <a:defRPr/>
            </a:pPr>
            <a:r>
              <a:rPr lang="fi-FI" altLang="fi-FI" sz="1900"/>
              <a:t>Lipaston tai kirjoituspöydän edessä 90cm vetotila laatikoille</a:t>
            </a:r>
          </a:p>
          <a:p>
            <a:pPr fontAlgn="auto">
              <a:spcAft>
                <a:spcPts val="0"/>
              </a:spcAft>
              <a:defRPr/>
            </a:pPr>
            <a:r>
              <a:rPr lang="fi-FI" altLang="fi-FI" sz="1900"/>
              <a:t>Vaatekomeron edessä oven leveyden verran</a:t>
            </a:r>
          </a:p>
          <a:p>
            <a:pPr fontAlgn="auto">
              <a:spcAft>
                <a:spcPts val="0"/>
              </a:spcAft>
              <a:defRPr/>
            </a:pPr>
            <a:r>
              <a:rPr lang="fi-FI" altLang="fi-FI" sz="1900"/>
              <a:t>Vuoteiden väliin ja vuoteen ja seinän väliin vähintään 0,45 m</a:t>
            </a:r>
          </a:p>
          <a:p>
            <a:pPr fontAlgn="auto">
              <a:spcAft>
                <a:spcPts val="0"/>
              </a:spcAft>
              <a:defRPr/>
            </a:pPr>
            <a:endParaRPr lang="fi-FI" altLang="fi-FI" sz="1900"/>
          </a:p>
        </p:txBody>
      </p:sp>
      <p:sp>
        <p:nvSpPr>
          <p:cNvPr id="98" name="Rectangle 9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latunnisteen paikkamerkki 1"/>
          <p:cNvSpPr>
            <a:spLocks noGrp="1"/>
          </p:cNvSpPr>
          <p:nvPr>
            <p:ph type="ftr" sz="quarter" idx="11"/>
          </p:nvPr>
        </p:nvSpPr>
        <p:spPr/>
        <p:txBody>
          <a:bodyPr/>
          <a:lstStyle/>
          <a:p>
            <a:pPr>
              <a:defRPr/>
            </a:pPr>
            <a:r>
              <a:rPr lang="fi-FI"/>
              <a:t>Minna Kantola 2020 CC BY 4.0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Rectangle 13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458" name="Rectangle 2"/>
          <p:cNvSpPr>
            <a:spLocks noGrp="1" noChangeArrowheads="1"/>
          </p:cNvSpPr>
          <p:nvPr>
            <p:ph type="title"/>
          </p:nvPr>
        </p:nvSpPr>
        <p:spPr>
          <a:xfrm>
            <a:off x="480059" y="2053641"/>
            <a:ext cx="2751871" cy="2760098"/>
          </a:xfrm>
          <a:prstGeom prst="ellipse">
            <a:avLst/>
          </a:prstGeom>
        </p:spPr>
        <p:txBody>
          <a:bodyPr>
            <a:normAutofit/>
          </a:bodyPr>
          <a:lstStyle/>
          <a:p>
            <a:r>
              <a:rPr lang="fi-FI" altLang="fi-FI" sz="2600">
                <a:solidFill>
                  <a:srgbClr val="FFFFFF"/>
                </a:solidFill>
              </a:rPr>
              <a:t>Mittasuhteet</a:t>
            </a:r>
            <a:br>
              <a:rPr lang="fi-FI" altLang="fi-FI" sz="2600">
                <a:solidFill>
                  <a:srgbClr val="FFFFFF"/>
                </a:solidFill>
              </a:rPr>
            </a:br>
            <a:endParaRPr lang="fi-FI" altLang="fi-FI" sz="2600">
              <a:solidFill>
                <a:srgbClr val="FFFFFF"/>
              </a:solidFill>
            </a:endParaRPr>
          </a:p>
        </p:txBody>
      </p:sp>
      <p:sp>
        <p:nvSpPr>
          <p:cNvPr id="19459" name="Rectangle 3"/>
          <p:cNvSpPr>
            <a:spLocks noGrp="1" noChangeArrowheads="1"/>
          </p:cNvSpPr>
          <p:nvPr>
            <p:ph idx="1"/>
          </p:nvPr>
        </p:nvSpPr>
        <p:spPr bwMode="auto">
          <a:xfrm>
            <a:off x="4567930" y="801866"/>
            <a:ext cx="3979563" cy="5230634"/>
          </a:xfrm>
        </p:spPr>
        <p:txBody>
          <a:bodyPr numCol="1" anchor="ctr" anchorCtr="0" compatLnSpc="1">
            <a:prstTxWarp prst="textNoShape">
              <a:avLst/>
            </a:prstTxWarp>
            <a:normAutofit/>
          </a:bodyPr>
          <a:lstStyle/>
          <a:p>
            <a:r>
              <a:rPr lang="fi-FI" altLang="fi-FI">
                <a:solidFill>
                  <a:srgbClr val="000000"/>
                </a:solidFill>
              </a:rPr>
              <a:t>Huoneen koko ja muoto on tärkeää huomioida kun huonekaluista ja muusta sisustuksesta päätetään</a:t>
            </a:r>
          </a:p>
          <a:p>
            <a:r>
              <a:rPr lang="fi-FI" altLang="fi-FI">
                <a:solidFill>
                  <a:srgbClr val="000000"/>
                </a:solidFill>
                <a:cs typeface="Calibri"/>
              </a:rPr>
              <a:t>Pieneen tilaan sopivat pienemmät kalusteet</a:t>
            </a:r>
          </a:p>
          <a:p>
            <a:r>
              <a:rPr lang="fi-FI" altLang="fi-FI">
                <a:solidFill>
                  <a:srgbClr val="000000"/>
                </a:solidFill>
                <a:cs typeface="Calibri"/>
              </a:rPr>
              <a:t>Suuri tila sallii mieluusti myös isoja kalusteratkaisuja</a:t>
            </a:r>
          </a:p>
          <a:p>
            <a:endParaRPr lang="fi-FI" altLang="fi-FI">
              <a:solidFill>
                <a:srgbClr val="000000"/>
              </a:solidFill>
              <a:cs typeface="Calibri"/>
            </a:endParaRPr>
          </a:p>
        </p:txBody>
      </p:sp>
      <p:sp>
        <p:nvSpPr>
          <p:cNvPr id="2" name="Alatunnisteen paikkamerkki 1"/>
          <p:cNvSpPr>
            <a:spLocks noGrp="1"/>
          </p:cNvSpPr>
          <p:nvPr>
            <p:ph type="ftr" sz="quarter" idx="11"/>
          </p:nvPr>
        </p:nvSpPr>
        <p:spPr/>
        <p:txBody>
          <a:bodyPr/>
          <a:lstStyle/>
          <a:p>
            <a:pPr>
              <a:defRPr/>
            </a:pPr>
            <a:r>
              <a:rPr lang="fi-FI"/>
              <a:t>Minna Kantola 2020 CC BY 4.0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Rectangle 2"/>
          <p:cNvSpPr>
            <a:spLocks noGrp="1" noChangeArrowheads="1"/>
          </p:cNvSpPr>
          <p:nvPr>
            <p:ph type="title"/>
          </p:nvPr>
        </p:nvSpPr>
        <p:spPr>
          <a:xfrm>
            <a:off x="647271" y="1012004"/>
            <a:ext cx="2562119" cy="4795408"/>
          </a:xfrm>
        </p:spPr>
        <p:txBody>
          <a:bodyPr rtlCol="0">
            <a:normAutofit/>
          </a:bodyPr>
          <a:lstStyle/>
          <a:p>
            <a:pPr fontAlgn="auto">
              <a:spcAft>
                <a:spcPts val="0"/>
              </a:spcAft>
              <a:defRPr/>
            </a:pPr>
            <a:r>
              <a:rPr lang="fi-FI" altLang="fi-FI">
                <a:solidFill>
                  <a:srgbClr val="FFFFFF"/>
                </a:solidFill>
              </a:rPr>
              <a:t>Tasapaino, toimivuus</a:t>
            </a:r>
          </a:p>
        </p:txBody>
      </p:sp>
      <p:graphicFrame>
        <p:nvGraphicFramePr>
          <p:cNvPr id="17413" name="Rectangle 3">
            <a:extLst>
              <a:ext uri="{FF2B5EF4-FFF2-40B4-BE49-F238E27FC236}">
                <a16:creationId xmlns:a16="http://schemas.microsoft.com/office/drawing/2014/main" id="{F49F7C05-F5B1-4119-A59A-102ECE38EC34}"/>
              </a:ext>
            </a:extLst>
          </p:cNvPr>
          <p:cNvGraphicFramePr>
            <a:graphicFrameLocks noGrp="1"/>
          </p:cNvGraphicFramePr>
          <p:nvPr>
            <p:ph idx="1"/>
            <p:extLst>
              <p:ext uri="{D42A27DB-BD31-4B8C-83A1-F6EECF244321}">
                <p14:modId xmlns:p14="http://schemas.microsoft.com/office/powerpoint/2010/main" val="108193739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atunnisteen paikkamerkki 1"/>
          <p:cNvSpPr>
            <a:spLocks noGrp="1"/>
          </p:cNvSpPr>
          <p:nvPr>
            <p:ph type="ftr" sz="quarter" idx="11"/>
          </p:nvPr>
        </p:nvSpPr>
        <p:spPr/>
        <p:txBody>
          <a:bodyPr/>
          <a:lstStyle/>
          <a:p>
            <a:pPr>
              <a:defRPr/>
            </a:pPr>
            <a:r>
              <a:rPr lang="fi-FI"/>
              <a:t>Minna Kantola 2020 CC BY 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86918" y="960120"/>
            <a:ext cx="2900934" cy="4169664"/>
          </a:xfrm>
        </p:spPr>
        <p:txBody>
          <a:bodyPr>
            <a:normAutofit/>
          </a:bodyPr>
          <a:lstStyle/>
          <a:p>
            <a:pPr algn="r"/>
            <a:r>
              <a:rPr lang="fi-FI" sz="3100"/>
              <a:t>Asiakaslähtöinen suunnittelu</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4197"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idx="1"/>
          </p:nvPr>
        </p:nvSpPr>
        <p:spPr>
          <a:xfrm>
            <a:off x="3737610" y="960120"/>
            <a:ext cx="4135374" cy="4169664"/>
          </a:xfrm>
        </p:spPr>
        <p:txBody>
          <a:bodyPr anchor="ctr">
            <a:normAutofit/>
          </a:bodyPr>
          <a:lstStyle/>
          <a:p>
            <a:r>
              <a:rPr lang="fi-FI" sz="1900"/>
              <a:t>Hyvä suunnittelu lähtee aina asiakkaasta</a:t>
            </a:r>
          </a:p>
          <a:p>
            <a:r>
              <a:rPr lang="fi-FI" sz="1900"/>
              <a:t>Vuorovaikutus, vaatimusten ja tilan huomioiminen. Asetetun budjetin pitäminen, aikataulussa pysyminen ja tavoitteellisen suunnittelun hallinta.</a:t>
            </a:r>
          </a:p>
          <a:p>
            <a:r>
              <a:rPr lang="fi-FI" sz="1900"/>
              <a:t>Asiakkaan tarpeiden ymmärtäminen ja niiden toteuttaminen edellyttää avointa keskustelua. Luottamus, ymmärtäminen, informaation kulku ja asiakkaan vaikuttamismahdollisuudet auttavat onnistuneeseen  lopputulokseen pääsyä.</a:t>
            </a:r>
          </a:p>
          <a:p>
            <a:r>
              <a:rPr lang="fi-FI" sz="1900"/>
              <a:t>Yhteistyö ja asiakaspalvelutaidot!</a:t>
            </a:r>
          </a:p>
          <a:p>
            <a:endParaRPr lang="fi-FI" sz="1900"/>
          </a:p>
        </p:txBody>
      </p:sp>
      <p:sp>
        <p:nvSpPr>
          <p:cNvPr id="4" name="Alatunnisteen paikkamerkki 3"/>
          <p:cNvSpPr>
            <a:spLocks noGrp="1"/>
          </p:cNvSpPr>
          <p:nvPr>
            <p:ph type="ftr" sz="quarter" idx="11"/>
          </p:nvPr>
        </p:nvSpPr>
        <p:spPr/>
        <p:txBody>
          <a:bodyPr/>
          <a:lstStyle/>
          <a:p>
            <a:pPr>
              <a:defRPr/>
            </a:pPr>
            <a:r>
              <a:rPr lang="fi-FI" dirty="0">
                <a:solidFill>
                  <a:schemeClr val="tx1"/>
                </a:solidFill>
              </a:rPr>
              <a:t>Minna Kantola 2020 CC BY 4.0</a:t>
            </a:r>
          </a:p>
        </p:txBody>
      </p:sp>
    </p:spTree>
    <p:extLst>
      <p:ext uri="{BB962C8B-B14F-4D97-AF65-F5344CB8AC3E}">
        <p14:creationId xmlns:p14="http://schemas.microsoft.com/office/powerpoint/2010/main" val="124553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descr="Kuva, joka sisältää kohteen lattia, sisä, huone, eläminen&#10;&#10;Kuvaus luotu, erittäin korkea luotettavuus">
            <a:extLst>
              <a:ext uri="{FF2B5EF4-FFF2-40B4-BE49-F238E27FC236}">
                <a16:creationId xmlns:a16="http://schemas.microsoft.com/office/drawing/2014/main" id="{2E993C71-40E6-42A7-89C4-FB698B36D1FB}"/>
              </a:ext>
            </a:extLst>
          </p:cNvPr>
          <p:cNvPicPr>
            <a:picLocks noChangeAspect="1"/>
          </p:cNvPicPr>
          <p:nvPr/>
        </p:nvPicPr>
        <p:blipFill rotWithShape="1">
          <a:blip r:embed="rId2"/>
          <a:srcRect t="34031" r="2" b="8437"/>
          <a:stretch/>
        </p:blipFill>
        <p:spPr>
          <a:xfrm>
            <a:off x="253746" y="338328"/>
            <a:ext cx="8661654" cy="6190488"/>
          </a:xfrm>
          <a:prstGeom prst="rect">
            <a:avLst/>
          </a:prstGeom>
        </p:spPr>
      </p:pic>
      <p:sp>
        <p:nvSpPr>
          <p:cNvPr id="3" name="Alatunnisteen paikkamerkki 2"/>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8139677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fontAlgn="auto">
              <a:spcAft>
                <a:spcPts val="0"/>
              </a:spcAft>
              <a:defRPr/>
            </a:pPr>
            <a:r>
              <a:rPr lang="fi-FI" altLang="fi-FI" sz="2550"/>
              <a:t>Kalusteiden järjestäminen</a:t>
            </a:r>
          </a:p>
        </p:txBody>
      </p:sp>
      <p:sp>
        <p:nvSpPr>
          <p:cNvPr id="13315" name="Rectangle 3"/>
          <p:cNvSpPr>
            <a:spLocks noGrp="1" noChangeArrowheads="1"/>
          </p:cNvSpPr>
          <p:nvPr>
            <p:ph idx="1"/>
          </p:nvPr>
        </p:nvSpPr>
        <p:spPr/>
        <p:txBody>
          <a:bodyPr vert="horz" lIns="91440" tIns="45720" rIns="91440" bIns="45720" rtlCol="0" anchor="t">
            <a:normAutofit/>
          </a:bodyPr>
          <a:lstStyle/>
          <a:p>
            <a:pPr fontAlgn="auto">
              <a:spcAft>
                <a:spcPts val="0"/>
              </a:spcAft>
              <a:defRPr/>
            </a:pPr>
            <a:r>
              <a:rPr lang="fi-FI" altLang="fi-FI" sz="2150" dirty="0"/>
              <a:t>  Istuimien ryhmittely</a:t>
            </a:r>
            <a:endParaRPr lang="fi-FI" sz="2150" dirty="0">
              <a:cs typeface="Calibri" panose="020F0502020204030204"/>
            </a:endParaRPr>
          </a:p>
          <a:p>
            <a:pPr fontAlgn="auto">
              <a:spcAft>
                <a:spcPts val="0"/>
              </a:spcAft>
              <a:buNone/>
              <a:defRPr/>
            </a:pPr>
            <a:r>
              <a:rPr lang="fi-FI" altLang="fi-FI" sz="2150" dirty="0"/>
              <a:t>   Ryhmä johon kuuluu: Pöytiä, valaisimia, mahdollisesti sohva, järjestä kiintopisteen ympärille</a:t>
            </a:r>
            <a:endParaRPr lang="fi-FI" altLang="fi-FI" sz="2150" dirty="0">
              <a:cs typeface="Calibri"/>
            </a:endParaRPr>
          </a:p>
          <a:p>
            <a:pPr marL="342900" indent="-342900" fontAlgn="auto">
              <a:spcAft>
                <a:spcPts val="0"/>
              </a:spcAft>
              <a:buFont typeface="Arial"/>
              <a:buChar char="•"/>
              <a:defRPr/>
            </a:pPr>
            <a:r>
              <a:rPr lang="fi-FI" altLang="fi-FI" sz="2150" dirty="0">
                <a:cs typeface="Calibri"/>
              </a:rPr>
              <a:t>Mieti onko aina järkevää asetella kalusteita seinien viereen, joskus keskelle huonetta sijoitettu sohvaryhmä voi olla huomattavasti viihtyisämpi ja tilan käytön kannalta järkevämpi.</a:t>
            </a:r>
            <a:endParaRPr lang="fi-FI" altLang="fi-FI" sz="2175" dirty="0">
              <a:cs typeface="Calibri" panose="020F0502020204030204"/>
            </a:endParaRPr>
          </a:p>
          <a:p>
            <a:pPr fontAlgn="auto">
              <a:spcAft>
                <a:spcPts val="0"/>
              </a:spcAft>
              <a:buNone/>
              <a:defRPr/>
            </a:pPr>
            <a:r>
              <a:rPr lang="fi-FI" altLang="fi-FI" sz="2150" dirty="0"/>
              <a:t>   Kiintopiste= Takka, ikkuna, sisustuselementti </a:t>
            </a:r>
            <a:r>
              <a:rPr lang="fi-FI" altLang="fi-FI" sz="2150" dirty="0" err="1"/>
              <a:t>esim</a:t>
            </a:r>
            <a:r>
              <a:rPr lang="fi-FI" altLang="fi-FI" sz="2150" dirty="0"/>
              <a:t>: maalaus, seinävaate, </a:t>
            </a:r>
            <a:r>
              <a:rPr lang="fi-FI" altLang="fi-FI" sz="2150" dirty="0" err="1"/>
              <a:t>tms</a:t>
            </a:r>
            <a:r>
              <a:rPr lang="fi-FI" altLang="fi-FI" sz="2150" dirty="0"/>
              <a:t> tarkoitus yhdistää aluetta johon istuimet on sijoitettu ( ei mielellään TV ellei tilan keskeisin tarkoitus ole tv:</a:t>
            </a:r>
            <a:r>
              <a:rPr lang="fi-FI" altLang="fi-FI" sz="2150"/>
              <a:t>n katselu) </a:t>
            </a:r>
            <a:endParaRPr lang="fi-FI" altLang="fi-FI" sz="2150" dirty="0">
              <a:cs typeface="Calibri"/>
            </a:endParaRPr>
          </a:p>
        </p:txBody>
      </p:sp>
      <p:sp>
        <p:nvSpPr>
          <p:cNvPr id="2" name="Alatunnisteen paikkamerkki 1"/>
          <p:cNvSpPr>
            <a:spLocks noGrp="1"/>
          </p:cNvSpPr>
          <p:nvPr>
            <p:ph type="ftr" sz="quarter" idx="11"/>
          </p:nvPr>
        </p:nvSpPr>
        <p:spPr/>
        <p:txBody>
          <a:bodyPr/>
          <a:lstStyle/>
          <a:p>
            <a:pPr>
              <a:defRPr/>
            </a:pPr>
            <a:r>
              <a:rPr lang="fi-FI"/>
              <a:t>Minna Kantola 2020 CC BY 4.0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4" descr="Kuva, joka sisältää kohteen sisä, ikkuna, huone, pöytä&#10;&#10;Kuvaus luotu, erittäin korkea luotettavuus">
            <a:extLst>
              <a:ext uri="{FF2B5EF4-FFF2-40B4-BE49-F238E27FC236}">
                <a16:creationId xmlns:a16="http://schemas.microsoft.com/office/drawing/2014/main" id="{B60CCF3A-3098-4E50-B921-BD522AB24166}"/>
              </a:ext>
            </a:extLst>
          </p:cNvPr>
          <p:cNvPicPr>
            <a:picLocks noGrp="1" noChangeAspect="1"/>
          </p:cNvPicPr>
          <p:nvPr>
            <p:ph idx="1"/>
          </p:nvPr>
        </p:nvPicPr>
        <p:blipFill rotWithShape="1">
          <a:blip r:embed="rId3"/>
          <a:srcRect l="9708" r="15292"/>
          <a:stretch/>
        </p:blipFill>
        <p:spPr>
          <a:xfrm>
            <a:off x="20" y="10"/>
            <a:ext cx="9143980" cy="6857990"/>
          </a:xfrm>
          <a:prstGeom prst="rect">
            <a:avLst/>
          </a:prstGeom>
        </p:spPr>
      </p:pic>
      <p:sp>
        <p:nvSpPr>
          <p:cNvPr id="14340" name="Rectangle 9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xfrm>
            <a:off x="392906" y="5317240"/>
            <a:ext cx="8408194" cy="744836"/>
          </a:xfrm>
        </p:spPr>
        <p:txBody>
          <a:bodyPr vert="horz" lIns="91440" tIns="45720" rIns="91440" bIns="45720" rtlCol="0" anchor="ctr">
            <a:normAutofit/>
          </a:bodyPr>
          <a:lstStyle/>
          <a:p>
            <a:pPr algn="ctr" defTabSz="914400" fontAlgn="auto">
              <a:spcAft>
                <a:spcPts val="0"/>
              </a:spcAft>
              <a:defRPr/>
            </a:pPr>
            <a:r>
              <a:rPr lang="en-US" altLang="fi-FI" sz="3100">
                <a:solidFill>
                  <a:schemeClr val="tx1">
                    <a:lumMod val="85000"/>
                    <a:lumOff val="15000"/>
                  </a:schemeClr>
                </a:solidFill>
              </a:rPr>
              <a:t>Kiintopiste ja istuinten ryhmittely </a:t>
            </a:r>
          </a:p>
        </p:txBody>
      </p:sp>
      <p:cxnSp>
        <p:nvCxnSpPr>
          <p:cNvPr id="97" name="Straight Connector 9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Alatunnisteen paikkamerkki 1"/>
          <p:cNvSpPr>
            <a:spLocks noGrp="1"/>
          </p:cNvSpPr>
          <p:nvPr>
            <p:ph type="ftr" sz="quarter" idx="11"/>
          </p:nvPr>
        </p:nvSpPr>
        <p:spPr/>
        <p:txBody>
          <a:bodyPr/>
          <a:lstStyle/>
          <a:p>
            <a:pPr>
              <a:defRPr/>
            </a:pPr>
            <a:r>
              <a:rPr lang="fi-FI"/>
              <a:t>Minna Kantola 2020 CC BY 4.0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2750D2-5335-4F64-AEB3-7CE88A68E13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6818DF0-E32F-4828-B06E-DEAE7A130167}"/>
              </a:ext>
            </a:extLst>
          </p:cNvPr>
          <p:cNvSpPr>
            <a:spLocks noGrp="1"/>
          </p:cNvSpPr>
          <p:nvPr>
            <p:ph idx="1"/>
          </p:nvPr>
        </p:nvSpPr>
        <p:spPr/>
        <p:txBody>
          <a:bodyPr/>
          <a:lstStyle/>
          <a:p>
            <a:r>
              <a:rPr lang="fi-FI" dirty="0"/>
              <a:t>Kuvat </a:t>
            </a:r>
            <a:r>
              <a:rPr lang="fi-FI" dirty="0" err="1"/>
              <a:t>pexels</a:t>
            </a:r>
            <a:r>
              <a:rPr lang="fi-FI" dirty="0"/>
              <a:t> ja </a:t>
            </a:r>
            <a:r>
              <a:rPr lang="fi-FI" dirty="0" err="1"/>
              <a:t>pixabay</a:t>
            </a:r>
            <a:endParaRPr lang="fi-FI" dirty="0"/>
          </a:p>
          <a:p>
            <a:pPr marL="0" indent="0">
              <a:buNone/>
            </a:pPr>
            <a:r>
              <a:rPr lang="fi-FI" dirty="0">
                <a:hlinkClick r:id="rId2"/>
              </a:rPr>
              <a:t>https://www.pexels.com</a:t>
            </a:r>
            <a:endParaRPr lang="fi-FI" dirty="0"/>
          </a:p>
          <a:p>
            <a:pPr marL="0" indent="0">
              <a:buNone/>
            </a:pPr>
            <a:r>
              <a:rPr lang="fi-FI" dirty="0">
                <a:hlinkClick r:id="rId3"/>
              </a:rPr>
              <a:t>https://pixabay.com</a:t>
            </a:r>
            <a:endParaRPr lang="fi-FI" dirty="0"/>
          </a:p>
          <a:p>
            <a:r>
              <a:rPr lang="fi-FI" dirty="0"/>
              <a:t> Tekstit</a:t>
            </a:r>
          </a:p>
          <a:p>
            <a:pPr marL="0" indent="0">
              <a:buNone/>
            </a:pPr>
            <a:r>
              <a:rPr lang="fi-FI" dirty="0"/>
              <a:t>Minna Kantola oppimateriaalia</a:t>
            </a:r>
          </a:p>
          <a:p>
            <a:pPr marL="0" indent="0">
              <a:buNone/>
            </a:pPr>
            <a:r>
              <a:rPr lang="fi-FI" dirty="0"/>
              <a:t>Katja Lahti, Minna Sukuvaara 2016 Kodin suuri sisustussuunnittelun käsikirja, </a:t>
            </a:r>
            <a:r>
              <a:rPr lang="fi-FI" dirty="0" err="1"/>
              <a:t>Docendo</a:t>
            </a:r>
            <a:r>
              <a:rPr lang="fi-FI" dirty="0"/>
              <a:t> </a:t>
            </a:r>
          </a:p>
        </p:txBody>
      </p:sp>
      <p:sp>
        <p:nvSpPr>
          <p:cNvPr id="4" name="Alatunnisteen paikkamerkki 3">
            <a:extLst>
              <a:ext uri="{FF2B5EF4-FFF2-40B4-BE49-F238E27FC236}">
                <a16:creationId xmlns:a16="http://schemas.microsoft.com/office/drawing/2014/main" id="{0BC677D0-C14F-4474-B1A0-093EDE760244}"/>
              </a:ext>
            </a:extLst>
          </p:cNvPr>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258464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86918" y="960120"/>
            <a:ext cx="2900934" cy="4169664"/>
          </a:xfrm>
        </p:spPr>
        <p:txBody>
          <a:bodyPr>
            <a:normAutofit/>
          </a:bodyPr>
          <a:lstStyle/>
          <a:p>
            <a:pPr algn="r"/>
            <a:r>
              <a:rPr lang="fi-FI"/>
              <a:t>Asiakastyön toimeksianto</a:t>
            </a:r>
            <a:br>
              <a:rPr lang="fi-FI"/>
            </a:br>
            <a:r>
              <a:rPr lang="fi-FI"/>
              <a:t>Koostuu millaisista asioista?</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4197"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idx="1"/>
          </p:nvPr>
        </p:nvSpPr>
        <p:spPr>
          <a:xfrm>
            <a:off x="3737610" y="960120"/>
            <a:ext cx="4135374" cy="4169664"/>
          </a:xfrm>
        </p:spPr>
        <p:txBody>
          <a:bodyPr anchor="ctr">
            <a:normAutofit/>
          </a:bodyPr>
          <a:lstStyle/>
          <a:p>
            <a:r>
              <a:rPr lang="fi-FI" dirty="0"/>
              <a:t>Asiakkaan toiveiden ja tarpeiden kartoittaminen</a:t>
            </a:r>
          </a:p>
          <a:p>
            <a:r>
              <a:rPr lang="fi-FI" dirty="0"/>
              <a:t>Kuvakollaasit, lehdet, tunnelmakartta/ mielikuvakartta</a:t>
            </a:r>
          </a:p>
          <a:p>
            <a:r>
              <a:rPr lang="fi-FI" dirty="0"/>
              <a:t>Tarvekartoitus; työn laajuus, tarpeet, toiveet (kyselylomake)</a:t>
            </a:r>
          </a:p>
          <a:p>
            <a:r>
              <a:rPr lang="fi-FI" dirty="0"/>
              <a:t>Tila-analyysi ( erillinen liite)</a:t>
            </a:r>
          </a:p>
          <a:p>
            <a:r>
              <a:rPr lang="fi-FI"/>
              <a:t>Suunnittelusopimus/ Tarjous </a:t>
            </a:r>
          </a:p>
          <a:p>
            <a:pPr marL="0" indent="0">
              <a:buNone/>
            </a:pPr>
            <a:r>
              <a:rPr lang="fi-FI"/>
              <a:t>( kirjallisena)</a:t>
            </a:r>
          </a:p>
          <a:p>
            <a:endParaRPr lang="fi-FI" dirty="0"/>
          </a:p>
          <a:p>
            <a:endParaRPr lang="fi-FI" dirty="0"/>
          </a:p>
        </p:txBody>
      </p:sp>
      <p:sp>
        <p:nvSpPr>
          <p:cNvPr id="4" name="Alatunnisteen paikkamerkki 3"/>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272091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66A232-DA3A-45DA-90CB-5D1C8F2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4621B30-14E9-46CC-BC16-11C343C7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0552" y="-2233380"/>
            <a:ext cx="4682893" cy="9144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881149" y="1122363"/>
            <a:ext cx="7381702" cy="2751368"/>
          </a:xfrm>
        </p:spPr>
        <p:txBody>
          <a:bodyPr>
            <a:normAutofit/>
          </a:bodyPr>
          <a:lstStyle/>
          <a:p>
            <a:r>
              <a:rPr lang="fi-FI" sz="6000"/>
              <a:t>Tutustutaan aluksi erilaisiin Sisustustyyleihin</a:t>
            </a:r>
          </a:p>
        </p:txBody>
      </p:sp>
      <p:sp>
        <p:nvSpPr>
          <p:cNvPr id="3" name="Alaotsikko 2"/>
          <p:cNvSpPr>
            <a:spLocks noGrp="1"/>
          </p:cNvSpPr>
          <p:nvPr>
            <p:ph type="subTitle" idx="1"/>
          </p:nvPr>
        </p:nvSpPr>
        <p:spPr>
          <a:xfrm>
            <a:off x="881149" y="5045824"/>
            <a:ext cx="7381702" cy="1155471"/>
          </a:xfrm>
        </p:spPr>
        <p:txBody>
          <a:bodyPr>
            <a:normAutofit/>
          </a:bodyPr>
          <a:lstStyle/>
          <a:p>
            <a:r>
              <a:rPr lang="fi-FI" sz="2400"/>
              <a:t>Valitse millaisesta tyylistä asiakas pitää</a:t>
            </a:r>
          </a:p>
        </p:txBody>
      </p:sp>
      <p:grpSp>
        <p:nvGrpSpPr>
          <p:cNvPr id="12" name="Group 11">
            <a:extLst>
              <a:ext uri="{FF2B5EF4-FFF2-40B4-BE49-F238E27FC236}">
                <a16:creationId xmlns:a16="http://schemas.microsoft.com/office/drawing/2014/main" id="{2D12E764-0992-43A1-B56A-B33BC391B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66790" y="64008"/>
            <a:ext cx="884223" cy="232963"/>
            <a:chOff x="5422392" y="64008"/>
            <a:chExt cx="1178966" cy="232963"/>
          </a:xfrm>
        </p:grpSpPr>
        <p:sp>
          <p:nvSpPr>
            <p:cNvPr id="13" name="Rectangle 64">
              <a:extLst>
                <a:ext uri="{FF2B5EF4-FFF2-40B4-BE49-F238E27FC236}">
                  <a16:creationId xmlns:a16="http://schemas.microsoft.com/office/drawing/2014/main" id="{049CC334-F54B-4383-9B09-BACE5AA68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C6843BFB-87B4-4AE2-BB9E-2CD0D1DC7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7C9A06E3-C813-4CC4-BAAC-374B6C874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1810C15-F1AD-438A-A987-1C3E2C5E6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4459CCB-6F53-4C8F-8C44-485971D1A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E6BED97-B150-4B72-97A5-E8DF48025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46D18BB-8338-43D9-8567-1FFB25C63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298284E-350F-4886-A447-FC33ED648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2605B63-233B-4115-BF59-C60984206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794850D4-9DF3-41C3-9915-EA003EC85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7914252-1864-4298-B230-799AA4C55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B07F2F15-BB3A-4A3F-B024-D01611E2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A15824F-3845-4493-A8CD-0F8E1040A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EF36111-5761-485C-B5C4-04558FD15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E3F91C66-D12F-4C9E-A83F-2D763F8EF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E1BCA71-94E6-49DA-AC0E-F346F41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886068B-8D2E-47C3-A188-829E77DDE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3A82B866-4C61-412C-B3E6-118CBDC9E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70B9270-289C-4CAE-A237-A2F7AF5D1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5AB7C89-5505-4CC2-9376-845C3AFB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6B1D0220-8502-4FC9-A709-1F268DF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501384"/>
            <a:ext cx="9143998"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latunnisteen paikkamerkki 3"/>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77858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Olohuone, Talo, Sisä, Design">
            <a:extLst>
              <a:ext uri="{FF2B5EF4-FFF2-40B4-BE49-F238E27FC236}">
                <a16:creationId xmlns:a16="http://schemas.microsoft.com/office/drawing/2014/main" id="{438E706C-EE8E-44B5-AA01-0E2A41B40B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53" r="32046" b="-1"/>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öydät, Tuolit, Olohuone, Rentoutumista"/>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234" r="21600" b="1"/>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ame 8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Otsikko 1"/>
          <p:cNvSpPr>
            <a:spLocks noGrp="1"/>
          </p:cNvSpPr>
          <p:nvPr>
            <p:ph type="title"/>
          </p:nvPr>
        </p:nvSpPr>
        <p:spPr>
          <a:xfrm>
            <a:off x="3215143" y="2761554"/>
            <a:ext cx="2713713" cy="1345720"/>
          </a:xfrm>
          <a:noFill/>
        </p:spPr>
        <p:txBody>
          <a:bodyPr vert="horz" lIns="91440" tIns="45720" rIns="91440" bIns="45720" rtlCol="0" anchor="ctr">
            <a:normAutofit/>
          </a:bodyPr>
          <a:lstStyle/>
          <a:p>
            <a:pPr algn="ctr" defTabSz="914400"/>
            <a:r>
              <a:rPr lang="en-US" sz="1300" kern="1200">
                <a:solidFill>
                  <a:srgbClr val="080808"/>
                </a:solidFill>
                <a:latin typeface="+mj-lt"/>
                <a:ea typeface="+mj-ea"/>
                <a:cs typeface="+mj-cs"/>
              </a:rPr>
              <a:t>Romanttinen</a:t>
            </a:r>
            <a:br>
              <a:rPr lang="en-US" sz="1300" kern="1200">
                <a:solidFill>
                  <a:srgbClr val="080808"/>
                </a:solidFill>
                <a:latin typeface="+mj-lt"/>
                <a:ea typeface="+mj-ea"/>
                <a:cs typeface="+mj-cs"/>
              </a:rPr>
            </a:br>
            <a:r>
              <a:rPr lang="en-US" sz="1300" kern="1200">
                <a:solidFill>
                  <a:srgbClr val="080808"/>
                </a:solidFill>
                <a:latin typeface="+mj-lt"/>
                <a:ea typeface="+mj-ea"/>
                <a:cs typeface="+mj-cs"/>
              </a:rPr>
              <a:t>Yhdistellään vanhaa ja uutta, ”tuunataan”, seinät usein vaaleita, tapeteissa kukkaa, raitaa, ruutua. Katto ja lattiapinnat lämmintä puuta. Pienesineitä ja kimallusta</a:t>
            </a:r>
          </a:p>
        </p:txBody>
      </p:sp>
      <p:sp>
        <p:nvSpPr>
          <p:cNvPr id="3" name="Alatunnisteen paikkamerkki 2"/>
          <p:cNvSpPr>
            <a:spLocks noGrp="1"/>
          </p:cNvSpPr>
          <p:nvPr>
            <p:ph type="ftr" sz="quarter" idx="11"/>
          </p:nvPr>
        </p:nvSpPr>
        <p:spPr>
          <a:xfrm>
            <a:off x="6976093" y="5991225"/>
            <a:ext cx="1926608" cy="365125"/>
          </a:xfrm>
        </p:spPr>
        <p:txBody>
          <a:bodyPr vert="horz" lIns="91440" tIns="45720" rIns="91440" bIns="45720" rtlCol="0" anchor="ctr">
            <a:normAutofit/>
          </a:bodyPr>
          <a:lstStyle/>
          <a:p>
            <a:pPr algn="r" eaLnBrk="1" fontAlgn="auto" hangingPunct="1">
              <a:spcBef>
                <a:spcPts val="0"/>
              </a:spcBef>
              <a:spcAft>
                <a:spcPts val="600"/>
              </a:spcAft>
              <a:defRPr/>
            </a:pPr>
            <a:r>
              <a:rPr lang="en-US" sz="1100" kern="1200">
                <a:solidFill>
                  <a:srgbClr val="FFFFFF"/>
                </a:solidFill>
                <a:latin typeface="+mn-lt"/>
                <a:ea typeface="+mn-ea"/>
                <a:cs typeface="+mn-cs"/>
              </a:rPr>
              <a:t>Minna Kantola 2020 CC BY 4.0</a:t>
            </a:r>
          </a:p>
        </p:txBody>
      </p:sp>
    </p:spTree>
    <p:extLst>
      <p:ext uri="{BB962C8B-B14F-4D97-AF65-F5344CB8AC3E}">
        <p14:creationId xmlns:p14="http://schemas.microsoft.com/office/powerpoint/2010/main" val="427019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4169373-E625-4BAD-B93B-3BA93BE5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774436" y="1152144"/>
            <a:ext cx="3017520" cy="2943432"/>
          </a:xfrm>
        </p:spPr>
        <p:txBody>
          <a:bodyPr vert="horz" lIns="91440" tIns="45720" rIns="91440" bIns="45720" rtlCol="0" anchor="b">
            <a:normAutofit/>
          </a:bodyPr>
          <a:lstStyle/>
          <a:p>
            <a:pPr defTabSz="914400"/>
            <a:r>
              <a:rPr lang="en-US" sz="2700" dirty="0"/>
              <a:t>Country ja </a:t>
            </a:r>
            <a:r>
              <a:rPr lang="en-US" sz="2700" dirty="0" err="1"/>
              <a:t>rustiikkinen</a:t>
            </a:r>
            <a:r>
              <a:rPr lang="en-US" sz="2700" dirty="0"/>
              <a:t> </a:t>
            </a:r>
            <a:r>
              <a:rPr lang="en-US" sz="2700" dirty="0" err="1"/>
              <a:t>tyyli</a:t>
            </a:r>
            <a:br>
              <a:rPr lang="en-US" sz="2700" dirty="0"/>
            </a:br>
            <a:r>
              <a:rPr lang="en-US" sz="2700" dirty="0" err="1"/>
              <a:t>Luonnonmateriaalit</a:t>
            </a:r>
            <a:r>
              <a:rPr lang="en-US" sz="2700" dirty="0"/>
              <a:t>, </a:t>
            </a:r>
            <a:r>
              <a:rPr lang="en-US" sz="2700" dirty="0" err="1"/>
              <a:t>pintamateriaalit</a:t>
            </a:r>
            <a:r>
              <a:rPr lang="en-US" sz="2700" dirty="0"/>
              <a:t> </a:t>
            </a:r>
            <a:r>
              <a:rPr lang="en-US" sz="2700" dirty="0" err="1"/>
              <a:t>tummia</a:t>
            </a:r>
            <a:r>
              <a:rPr lang="en-US" sz="2700" dirty="0"/>
              <a:t>, </a:t>
            </a:r>
            <a:r>
              <a:rPr lang="en-US" sz="2700" dirty="0" err="1"/>
              <a:t>värikylläisiä</a:t>
            </a:r>
            <a:r>
              <a:rPr lang="en-US" sz="2700" dirty="0"/>
              <a:t> ja </a:t>
            </a:r>
            <a:r>
              <a:rPr lang="en-US" sz="2700" dirty="0" err="1"/>
              <a:t>maanläheisiä</a:t>
            </a:r>
            <a:endParaRPr lang="en-US" sz="2700" dirty="0"/>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anska, Provence, Euroopass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494" r="1" b="1"/>
          <a:stretch/>
        </p:blipFill>
        <p:spPr bwMode="auto">
          <a:xfrm>
            <a:off x="453048" y="10"/>
            <a:ext cx="502649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2DF00571-E53F-4406-874C-D5333B3E84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2435" y="73152"/>
            <a:ext cx="884223" cy="232963"/>
            <a:chOff x="7763256" y="73152"/>
            <a:chExt cx="1178966" cy="232963"/>
          </a:xfrm>
        </p:grpSpPr>
        <p:sp>
          <p:nvSpPr>
            <p:cNvPr id="80" name="Rectangle 64">
              <a:extLst>
                <a:ext uri="{FF2B5EF4-FFF2-40B4-BE49-F238E27FC236}">
                  <a16:creationId xmlns:a16="http://schemas.microsoft.com/office/drawing/2014/main" id="{805A8E07-08A3-48C5-A937-BA5C099EB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BD95D223-D0F4-4A5A-A97F-904E1157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C234CFCF-E56D-4C71-AEA5-41C17CD2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EE72264-410F-4071-B6A9-A94E1050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38730288-0A00-4A97-8CE6-E7DFE81E3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EDA3E11-9FAA-4CBF-9FC7-A75068E7B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7327A321-A57A-4019-AC19-30C3FEDE0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45B013C8-DE8B-4D46-A566-8925FF2A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D70623DD-9665-463E-9FF2-E11E7676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EF230DD2-4D19-4039-A31E-475B24712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0DE572C-1F7E-41DF-B316-6D79DD003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75E93974-7575-4E1C-BB69-30CDE7C14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AB02B977-55BB-4684-B6DC-50B49F26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8A7D2FD-4604-411A-8446-AAD738B9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FC67E06-3570-4522-8495-454D7C87E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E6A1839D-1BE9-41CB-B29B-AF529145D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20C714F7-E8CA-484B-8A29-E3194EC7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B4E21E71-D285-4AED-AA11-100533981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13568E8F-C4DD-4452-A8BE-CDC9A4FE4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56ABD5AB-B13C-4AA9-9066-E872473A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latunnisteen paikkamerkki 2"/>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180073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7"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7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7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Otsikko 1"/>
          <p:cNvSpPr>
            <a:spLocks noGrp="1"/>
          </p:cNvSpPr>
          <p:nvPr>
            <p:ph type="title"/>
          </p:nvPr>
        </p:nvSpPr>
        <p:spPr>
          <a:xfrm>
            <a:off x="666472" y="4760132"/>
            <a:ext cx="3820197" cy="1777829"/>
          </a:xfrm>
        </p:spPr>
        <p:txBody>
          <a:bodyPr>
            <a:normAutofit/>
          </a:bodyPr>
          <a:lstStyle/>
          <a:p>
            <a:pPr algn="r"/>
            <a:r>
              <a:rPr lang="fi-FI" sz="1700"/>
              <a:t>Merihenkinen ja coast</a:t>
            </a:r>
            <a:br>
              <a:rPr lang="fi-FI" sz="1700"/>
            </a:br>
            <a:r>
              <a:rPr lang="fi-FI" sz="1700"/>
              <a:t>Luonnollisia materiaaleja, puuta, valkoista. Merihenkiset kuviot, simpukat, veneet, tähdet ja majakat aiheina. Paljon tekstiilejä, sinistä, valkoista, punaista, beigeä värimaailmaa</a:t>
            </a:r>
          </a:p>
        </p:txBody>
      </p:sp>
      <p:pic>
        <p:nvPicPr>
          <p:cNvPr id="3074" name="Picture 2" descr="Aluksen Ruoriin, Auringonlasku, Leikkuri"/>
          <p:cNvPicPr>
            <a:picLocks noChangeAspect="1" noChangeArrowheads="1"/>
          </p:cNvPicPr>
          <p:nvPr/>
        </p:nvPicPr>
        <p:blipFill rotWithShape="1">
          <a:blip r:embed="rId2">
            <a:extLst>
              <a:ext uri="{28A0092B-C50C-407E-A947-70E740481C1C}">
                <a14:useLocalDpi xmlns:a14="http://schemas.microsoft.com/office/drawing/2010/main" val="0"/>
              </a:ext>
            </a:extLst>
          </a:blip>
          <a:srcRect t="24701"/>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3" name="Sisällön paikkamerkki 2"/>
          <p:cNvSpPr>
            <a:spLocks noGrp="1"/>
          </p:cNvSpPr>
          <p:nvPr>
            <p:ph idx="1"/>
          </p:nvPr>
        </p:nvSpPr>
        <p:spPr>
          <a:xfrm>
            <a:off x="4670029" y="4767660"/>
            <a:ext cx="3880210" cy="1770300"/>
          </a:xfrm>
        </p:spPr>
        <p:txBody>
          <a:bodyPr anchor="ctr">
            <a:normAutofit/>
          </a:bodyPr>
          <a:lstStyle/>
          <a:p>
            <a:endParaRPr lang="fi-FI" sz="1600"/>
          </a:p>
          <a:p>
            <a:endParaRPr lang="fi-FI" sz="1600"/>
          </a:p>
        </p:txBody>
      </p:sp>
      <p:sp>
        <p:nvSpPr>
          <p:cNvPr id="4" name="Alatunnisteen paikkamerkki 3"/>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30495267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822442" y="1122363"/>
            <a:ext cx="2875788" cy="2902882"/>
          </a:xfrm>
        </p:spPr>
        <p:txBody>
          <a:bodyPr vert="horz" lIns="91440" tIns="45720" rIns="91440" bIns="45720" rtlCol="0" anchor="b">
            <a:normAutofit/>
          </a:bodyPr>
          <a:lstStyle/>
          <a:p>
            <a:pPr defTabSz="914400"/>
            <a:r>
              <a:rPr lang="en-US" sz="1700"/>
              <a:t>Skandinaavinen</a:t>
            </a:r>
            <a:br>
              <a:rPr lang="en-US" sz="1700"/>
            </a:br>
            <a:r>
              <a:rPr lang="en-US" sz="1700"/>
              <a:t>tai pohjoismainen tyyli on yleisilmeeltään vaalea, </a:t>
            </a:r>
            <a:br>
              <a:rPr lang="en-US" sz="1700"/>
            </a:br>
            <a:r>
              <a:rPr lang="en-US" sz="1700"/>
              <a:t>luonnollinen, yksinkertainen ja rauhallinen. </a:t>
            </a:r>
            <a:br>
              <a:rPr lang="en-US" sz="1700"/>
            </a:br>
            <a:r>
              <a:rPr lang="en-US" sz="1700"/>
              <a:t>Kalusteet on harkittuja ja niitä on vähän. </a:t>
            </a:r>
            <a:br>
              <a:rPr lang="en-US" sz="1700"/>
            </a:br>
            <a:r>
              <a:rPr lang="en-US" sz="1700"/>
              <a:t>Tekstiilit ovat luonnonmateriaaleja. </a:t>
            </a:r>
            <a:br>
              <a:rPr lang="en-US" sz="1700"/>
            </a:br>
            <a:r>
              <a:rPr lang="en-US" sz="1700"/>
              <a:t>Kirkkaita tehostevärejä ja mustaa ja valkoista</a:t>
            </a:r>
          </a:p>
        </p:txBody>
      </p:sp>
      <p:grpSp>
        <p:nvGrpSpPr>
          <p:cNvPr id="75" name="Group 74">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2435" y="73152"/>
            <a:ext cx="884223" cy="232963"/>
            <a:chOff x="7763256" y="73152"/>
            <a:chExt cx="1178966" cy="232963"/>
          </a:xfrm>
        </p:grpSpPr>
        <p:sp>
          <p:nvSpPr>
            <p:cNvPr id="76"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Ilmainen kuvapankkikuva tunnisteilla huonekalu, kasvit, luova tila, minimalistine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115" b="-3"/>
          <a:stretch/>
        </p:blipFill>
        <p:spPr bwMode="auto">
          <a:xfrm>
            <a:off x="382137" y="576072"/>
            <a:ext cx="5019420" cy="5522976"/>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atunnisteen paikkamerkki 2"/>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265753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822442" y="1122363"/>
            <a:ext cx="2875788" cy="2902882"/>
          </a:xfrm>
        </p:spPr>
        <p:txBody>
          <a:bodyPr vert="horz" lIns="91440" tIns="45720" rIns="91440" bIns="45720" rtlCol="0" anchor="b">
            <a:normAutofit/>
          </a:bodyPr>
          <a:lstStyle/>
          <a:p>
            <a:pPr defTabSz="914400"/>
            <a:r>
              <a:rPr lang="en-US" sz="2000"/>
              <a:t>Moderni</a:t>
            </a:r>
            <a:br>
              <a:rPr lang="en-US" sz="2000"/>
            </a:br>
            <a:r>
              <a:rPr lang="en-US" sz="2000"/>
              <a:t>Selkeät yksinkertaiset kalusteet. Kokonaisuus voi olla jopa minimalistinen, tyyli on melko suorakulmaista, sorvattuja jalkoja ei tästä tyylistä löydy.</a:t>
            </a:r>
          </a:p>
        </p:txBody>
      </p:sp>
      <p:grpSp>
        <p:nvGrpSpPr>
          <p:cNvPr id="77" name="Group 76">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2435" y="73152"/>
            <a:ext cx="884223" cy="232963"/>
            <a:chOff x="7763256" y="73152"/>
            <a:chExt cx="1178966" cy="232963"/>
          </a:xfrm>
        </p:grpSpPr>
        <p:sp>
          <p:nvSpPr>
            <p:cNvPr id="78"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4" name="Picture 4" descr="Ilmainen kuvapankkikuva tunnisteilla asunto, huone, huonekalu, huonekasvi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444" r="26754"/>
          <a:stretch/>
        </p:blipFill>
        <p:spPr bwMode="auto">
          <a:xfrm>
            <a:off x="382137" y="576072"/>
            <a:ext cx="5019420" cy="5522976"/>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atunnisteen paikkamerkki 2"/>
          <p:cNvSpPr>
            <a:spLocks noGrp="1"/>
          </p:cNvSpPr>
          <p:nvPr>
            <p:ph type="ftr" sz="quarter" idx="11"/>
          </p:nvPr>
        </p:nvSpPr>
        <p:spPr/>
        <p:txBody>
          <a:bodyPr/>
          <a:lstStyle/>
          <a:p>
            <a:pPr>
              <a:defRPr/>
            </a:pPr>
            <a:r>
              <a:rPr lang="fi-FI"/>
              <a:t>Minna Kantola 2020 CC BY 4.0</a:t>
            </a:r>
          </a:p>
        </p:txBody>
      </p:sp>
    </p:spTree>
    <p:extLst>
      <p:ext uri="{BB962C8B-B14F-4D97-AF65-F5344CB8AC3E}">
        <p14:creationId xmlns:p14="http://schemas.microsoft.com/office/powerpoint/2010/main" val="375187656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ADABF77DF3D954EAC3280E07780A4DC" ma:contentTypeVersion="2" ma:contentTypeDescription="Luo uusi asiakirja." ma:contentTypeScope="" ma:versionID="917c0a322b0ca6948856e5721ed921e6">
  <xsd:schema xmlns:xsd="http://www.w3.org/2001/XMLSchema" xmlns:xs="http://www.w3.org/2001/XMLSchema" xmlns:p="http://schemas.microsoft.com/office/2006/metadata/properties" xmlns:ns2="8cedefe0-b5c5-4655-97bd-0980c5f5ac2c" targetNamespace="http://schemas.microsoft.com/office/2006/metadata/properties" ma:root="true" ma:fieldsID="03fbc1d5624f71ec42ea62855a68acae" ns2:_="">
    <xsd:import namespace="8cedefe0-b5c5-4655-97bd-0980c5f5ac2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defe0-b5c5-4655-97bd-0980c5f5ac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43CF96-5780-480B-A093-675156704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defe0-b5c5-4655-97bd-0980c5f5ac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4DA2BC-FD64-45AC-B098-6E8BE983C5F7}">
  <ds:schemaRefs>
    <ds:schemaRef ds:uri="http://schemas.microsoft.com/sharepoint/v3/contenttype/forms"/>
  </ds:schemaRefs>
</ds:datastoreItem>
</file>

<file path=customXml/itemProps3.xml><?xml version="1.0" encoding="utf-8"?>
<ds:datastoreItem xmlns:ds="http://schemas.openxmlformats.org/officeDocument/2006/customXml" ds:itemID="{B8B7B130-FFD2-4BA8-89A7-89CD4109353F}">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8cedefe0-b5c5-4655-97bd-0980c5f5ac2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509</TotalTime>
  <Words>807</Words>
  <Application>Microsoft Office PowerPoint</Application>
  <PresentationFormat>Näytössä katseltava diaesitys (4:3)</PresentationFormat>
  <Paragraphs>95</Paragraphs>
  <Slides>23</Slides>
  <Notes>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Arial</vt:lpstr>
      <vt:lpstr>Calibri</vt:lpstr>
      <vt:lpstr>Calibri Light</vt:lpstr>
      <vt:lpstr>Office-teema</vt:lpstr>
      <vt:lpstr>Asiakastyöskentely, tyylit ja tilasommittelu</vt:lpstr>
      <vt:lpstr>Asiakaslähtöinen suunnittelu</vt:lpstr>
      <vt:lpstr>Asiakastyön toimeksianto Koostuu millaisista asioista?</vt:lpstr>
      <vt:lpstr>Tutustutaan aluksi erilaisiin Sisustustyyleihin</vt:lpstr>
      <vt:lpstr>Romanttinen Yhdistellään vanhaa ja uutta, ”tuunataan”, seinät usein vaaleita, tapeteissa kukkaa, raitaa, ruutua. Katto ja lattiapinnat lämmintä puuta. Pienesineitä ja kimallusta</vt:lpstr>
      <vt:lpstr>Country ja rustiikkinen tyyli Luonnonmateriaalit, pintamateriaalit tummia, värikylläisiä ja maanläheisiä</vt:lpstr>
      <vt:lpstr>Merihenkinen ja coast Luonnollisia materiaaleja, puuta, valkoista. Merihenkiset kuviot, simpukat, veneet, tähdet ja majakat aiheina. Paljon tekstiilejä, sinistä, valkoista, punaista, beigeä värimaailmaa</vt:lpstr>
      <vt:lpstr>Skandinaavinen tai pohjoismainen tyyli on yleisilmeeltään vaalea,  luonnollinen, yksinkertainen ja rauhallinen.  Kalusteet on harkittuja ja niitä on vähän.  Tekstiilit ovat luonnonmateriaaleja.  Kirkkaita tehostevärejä ja mustaa ja valkoista</vt:lpstr>
      <vt:lpstr>Moderni Selkeät yksinkertaiset kalusteet. Kokonaisuus voi olla jopa minimalistinen, tyyli on melko suorakulmaista, sorvattuja jalkoja ei tästä tyylistä löydy.</vt:lpstr>
      <vt:lpstr> tarkoitetaan tilaa joka on  ollut aikaisemmin jossakin  muussa kuin varsinaisessa  asuinkäytössä. Tila on korkea, avara ja  alkuperäiset rakenteet  näkyvät</vt:lpstr>
      <vt:lpstr>Klassinen Mahdollisesti yhden vanhan tyylisuunnan ympärille rakennettu sisustus. Klassisia tyylejä ovat renesanssi, barokki, rokokoo, kustavilainen, empire, biedermeier, jugend ja kertaustyylit, usein tyylejä voidaan sekoittaa keskenään ja tuoda rinnalle myös uusia elementtejä. </vt:lpstr>
      <vt:lpstr>Etninen https://assz.ru/fi/etnicheskii-stil-v-interere-kvartiry/ </vt:lpstr>
      <vt:lpstr>Muut tyylit Esim. Ikea- tyyli, retrotyyli, aivan oma tyylien yhdistelmäsi, jossa käytetään menneiden aikakausien, 50-70- lukujen kalusteita, esineitä ja tekstiilejä.</vt:lpstr>
      <vt:lpstr>Tilan käyttötarkoitusmittasuhteet ja pohjaratkaisut </vt:lpstr>
      <vt:lpstr>  Mieti aina tilan käyttötarkoitus</vt:lpstr>
      <vt:lpstr>Kulkureitit</vt:lpstr>
      <vt:lpstr>Tilan jakaminen</vt:lpstr>
      <vt:lpstr>Mittasuhteet </vt:lpstr>
      <vt:lpstr>Tasapaino, toimivuus</vt:lpstr>
      <vt:lpstr>PowerPoint-esitys</vt:lpstr>
      <vt:lpstr>Kalusteiden järjestäminen</vt:lpstr>
      <vt:lpstr>Kiintopiste ja istuinten ryhmittely </vt:lpstr>
      <vt:lpstr>PowerPoint-esitys</vt:lpstr>
    </vt:vector>
  </TitlesOfParts>
  <Company>koti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 Käyttötarkoitus, mittasuhteet ja pohjaratkaisut</dc:title>
  <dc:creator>Your User Name</dc:creator>
  <cp:lastModifiedBy>Kantola Minna</cp:lastModifiedBy>
  <cp:revision>36</cp:revision>
  <cp:lastPrinted>2015-08-27T13:50:57Z</cp:lastPrinted>
  <dcterms:created xsi:type="dcterms:W3CDTF">2007-04-03T12:50:13Z</dcterms:created>
  <dcterms:modified xsi:type="dcterms:W3CDTF">2020-04-21T15:10:51Z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0x010100EADABF77DF3D954EAC3280E07780A4DC</vt:lpwstr>
  </property>
</Properties>
</file>