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embeddedFontLst>
    <p:embeddedFont>
      <p:font typeface="ArialM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-Bold" panose="020B0604020202020204" charset="0"/>
      <p:bold r:id="rId20"/>
    </p:embeddedFont>
    <p:embeddedFont>
      <p:font typeface="Calibri-Italic" panose="020B0604020202020204" charset="0"/>
      <p:italic r:id="rId21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2B198-C929-40B1-8F54-A2C8E0C8F0D5}" v="2" dt="2024-07-02T05:48:46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1872B198-C929-40B1-8F54-A2C8E0C8F0D5}"/>
    <pc:docChg chg="custSel modSld">
      <pc:chgData name="Laitinen Merja" userId="814f4452-0b86-4d71-9b70-2e535e553236" providerId="ADAL" clId="{1872B198-C929-40B1-8F54-A2C8E0C8F0D5}" dt="2024-07-02T05:49:55.469" v="256" actId="1076"/>
      <pc:docMkLst>
        <pc:docMk/>
      </pc:docMkLst>
      <pc:sldChg chg="delSp modSp mod">
        <pc:chgData name="Laitinen Merja" userId="814f4452-0b86-4d71-9b70-2e535e553236" providerId="ADAL" clId="{1872B198-C929-40B1-8F54-A2C8E0C8F0D5}" dt="2024-07-02T05:31:56.011" v="59" actId="1076"/>
        <pc:sldMkLst>
          <pc:docMk/>
          <pc:sldMk cId="0" sldId="256"/>
        </pc:sldMkLst>
        <pc:spChg chg="mod">
          <ac:chgData name="Laitinen Merja" userId="814f4452-0b86-4d71-9b70-2e535e553236" providerId="ADAL" clId="{1872B198-C929-40B1-8F54-A2C8E0C8F0D5}" dt="2024-07-02T05:31:56.011" v="59" actId="1076"/>
          <ac:spMkLst>
            <pc:docMk/>
            <pc:sldMk cId="0" sldId="256"/>
            <ac:spMk id="135" creationId="{00000000-0000-0000-0000-000000000000}"/>
          </ac:spMkLst>
        </pc:spChg>
        <pc:picChg chg="del">
          <ac:chgData name="Laitinen Merja" userId="814f4452-0b86-4d71-9b70-2e535e553236" providerId="ADAL" clId="{1872B198-C929-40B1-8F54-A2C8E0C8F0D5}" dt="2024-07-02T05:31:07.396" v="45" actId="478"/>
          <ac:picMkLst>
            <pc:docMk/>
            <pc:sldMk cId="0" sldId="256"/>
            <ac:picMk id="134" creationId="{00000000-0000-0000-0000-000000000000}"/>
          </ac:picMkLst>
        </pc:picChg>
      </pc:sldChg>
      <pc:sldChg chg="delSp modSp mod">
        <pc:chgData name="Laitinen Merja" userId="814f4452-0b86-4d71-9b70-2e535e553236" providerId="ADAL" clId="{1872B198-C929-40B1-8F54-A2C8E0C8F0D5}" dt="2024-07-02T05:31:52.413" v="58" actId="1076"/>
        <pc:sldMkLst>
          <pc:docMk/>
          <pc:sldMk cId="0" sldId="257"/>
        </pc:sldMkLst>
        <pc:spChg chg="mod">
          <ac:chgData name="Laitinen Merja" userId="814f4452-0b86-4d71-9b70-2e535e553236" providerId="ADAL" clId="{1872B198-C929-40B1-8F54-A2C8E0C8F0D5}" dt="2024-07-02T05:30:39.300" v="38" actId="1076"/>
          <ac:spMkLst>
            <pc:docMk/>
            <pc:sldMk cId="0" sldId="257"/>
            <ac:spMk id="140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31:52.413" v="58" actId="1076"/>
          <ac:spMkLst>
            <pc:docMk/>
            <pc:sldMk cId="0" sldId="257"/>
            <ac:spMk id="173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30:02.546" v="2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30:19.294" v="34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30:54.976" v="42" actId="114"/>
          <ac:spMkLst>
            <pc:docMk/>
            <pc:sldMk cId="0" sldId="257"/>
            <ac:spMk id="178" creationId="{00000000-0000-0000-0000-000000000000}"/>
          </ac:spMkLst>
        </pc:spChg>
        <pc:picChg chg="del mod">
          <ac:chgData name="Laitinen Merja" userId="814f4452-0b86-4d71-9b70-2e535e553236" providerId="ADAL" clId="{1872B198-C929-40B1-8F54-A2C8E0C8F0D5}" dt="2024-07-02T05:31:04.996" v="44" actId="478"/>
          <ac:picMkLst>
            <pc:docMk/>
            <pc:sldMk cId="0" sldId="257"/>
            <ac:picMk id="172" creationId="{00000000-0000-0000-0000-000000000000}"/>
          </ac:picMkLst>
        </pc:picChg>
      </pc:sldChg>
      <pc:sldChg chg="delSp modSp mod">
        <pc:chgData name="Laitinen Merja" userId="814f4452-0b86-4d71-9b70-2e535e553236" providerId="ADAL" clId="{1872B198-C929-40B1-8F54-A2C8E0C8F0D5}" dt="2024-07-02T05:37:59.237" v="180" actId="6549"/>
        <pc:sldMkLst>
          <pc:docMk/>
          <pc:sldMk cId="0" sldId="258"/>
        </pc:sldMkLst>
        <pc:spChg chg="mod">
          <ac:chgData name="Laitinen Merja" userId="814f4452-0b86-4d71-9b70-2e535e553236" providerId="ADAL" clId="{1872B198-C929-40B1-8F54-A2C8E0C8F0D5}" dt="2024-07-02T05:37:59.237" v="180" actId="6549"/>
          <ac:spMkLst>
            <pc:docMk/>
            <pc:sldMk cId="0" sldId="258"/>
            <ac:spMk id="214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31:13.295" v="48" actId="1076"/>
          <ac:spMkLst>
            <pc:docMk/>
            <pc:sldMk cId="0" sldId="258"/>
            <ac:spMk id="216" creationId="{00000000-0000-0000-0000-000000000000}"/>
          </ac:spMkLst>
        </pc:spChg>
        <pc:picChg chg="mod">
          <ac:chgData name="Laitinen Merja" userId="814f4452-0b86-4d71-9b70-2e535e553236" providerId="ADAL" clId="{1872B198-C929-40B1-8F54-A2C8E0C8F0D5}" dt="2024-07-02T05:31:30.637" v="51" actId="1076"/>
          <ac:picMkLst>
            <pc:docMk/>
            <pc:sldMk cId="0" sldId="258"/>
            <ac:picMk id="181" creationId="{00000000-0000-0000-0000-000000000000}"/>
          </ac:picMkLst>
        </pc:picChg>
        <pc:picChg chg="mod">
          <ac:chgData name="Laitinen Merja" userId="814f4452-0b86-4d71-9b70-2e535e553236" providerId="ADAL" clId="{1872B198-C929-40B1-8F54-A2C8E0C8F0D5}" dt="2024-07-02T05:31:33.367" v="53" actId="1076"/>
          <ac:picMkLst>
            <pc:docMk/>
            <pc:sldMk cId="0" sldId="258"/>
            <ac:picMk id="212" creationId="{00000000-0000-0000-0000-000000000000}"/>
          </ac:picMkLst>
        </pc:picChg>
        <pc:picChg chg="del mod">
          <ac:chgData name="Laitinen Merja" userId="814f4452-0b86-4d71-9b70-2e535e553236" providerId="ADAL" clId="{1872B198-C929-40B1-8F54-A2C8E0C8F0D5}" dt="2024-07-02T05:31:10.075" v="47" actId="478"/>
          <ac:picMkLst>
            <pc:docMk/>
            <pc:sldMk cId="0" sldId="258"/>
            <ac:picMk id="213" creationId="{00000000-0000-0000-0000-000000000000}"/>
          </ac:picMkLst>
        </pc:picChg>
      </pc:sldChg>
      <pc:sldChg chg="delSp modSp mod">
        <pc:chgData name="Laitinen Merja" userId="814f4452-0b86-4d71-9b70-2e535e553236" providerId="ADAL" clId="{1872B198-C929-40B1-8F54-A2C8E0C8F0D5}" dt="2024-07-02T05:31:48.384" v="57" actId="1076"/>
        <pc:sldMkLst>
          <pc:docMk/>
          <pc:sldMk cId="0" sldId="259"/>
        </pc:sldMkLst>
        <pc:spChg chg="mod">
          <ac:chgData name="Laitinen Merja" userId="814f4452-0b86-4d71-9b70-2e535e553236" providerId="ADAL" clId="{1872B198-C929-40B1-8F54-A2C8E0C8F0D5}" dt="2024-07-02T05:31:48.384" v="57" actId="1076"/>
          <ac:spMkLst>
            <pc:docMk/>
            <pc:sldMk cId="0" sldId="259"/>
            <ac:spMk id="250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31:46.262" v="56" actId="1076"/>
          <ac:spMkLst>
            <pc:docMk/>
            <pc:sldMk cId="0" sldId="259"/>
            <ac:spMk id="251" creationId="{00000000-0000-0000-0000-000000000000}"/>
          </ac:spMkLst>
        </pc:spChg>
        <pc:picChg chg="del">
          <ac:chgData name="Laitinen Merja" userId="814f4452-0b86-4d71-9b70-2e535e553236" providerId="ADAL" clId="{1872B198-C929-40B1-8F54-A2C8E0C8F0D5}" dt="2024-07-02T05:31:43.756" v="55" actId="478"/>
          <ac:picMkLst>
            <pc:docMk/>
            <pc:sldMk cId="0" sldId="259"/>
            <ac:picMk id="249" creationId="{00000000-0000-0000-0000-000000000000}"/>
          </ac:picMkLst>
        </pc:picChg>
      </pc:sldChg>
      <pc:sldChg chg="addSp delSp modSp mod">
        <pc:chgData name="Laitinen Merja" userId="814f4452-0b86-4d71-9b70-2e535e553236" providerId="ADAL" clId="{1872B198-C929-40B1-8F54-A2C8E0C8F0D5}" dt="2024-07-02T05:48:26.081" v="231" actId="1076"/>
        <pc:sldMkLst>
          <pc:docMk/>
          <pc:sldMk cId="0" sldId="260"/>
        </pc:sldMkLst>
        <pc:spChg chg="add mod">
          <ac:chgData name="Laitinen Merja" userId="814f4452-0b86-4d71-9b70-2e535e553236" providerId="ADAL" clId="{1872B198-C929-40B1-8F54-A2C8E0C8F0D5}" dt="2024-07-02T05:48:26.081" v="231" actId="1076"/>
          <ac:spMkLst>
            <pc:docMk/>
            <pc:sldMk cId="0" sldId="260"/>
            <ac:spMk id="2" creationId="{8FDB7988-BB57-61F1-F077-DAED0C965EB7}"/>
          </ac:spMkLst>
        </pc:spChg>
        <pc:spChg chg="mod">
          <ac:chgData name="Laitinen Merja" userId="814f4452-0b86-4d71-9b70-2e535e553236" providerId="ADAL" clId="{1872B198-C929-40B1-8F54-A2C8E0C8F0D5}" dt="2024-07-02T05:41:56.387" v="191" actId="1076"/>
          <ac:spMkLst>
            <pc:docMk/>
            <pc:sldMk cId="0" sldId="260"/>
            <ac:spMk id="252" creationId="{00000000-0000-0000-0000-000000000000}"/>
          </ac:spMkLst>
        </pc:spChg>
        <pc:spChg chg="del mod">
          <ac:chgData name="Laitinen Merja" userId="814f4452-0b86-4d71-9b70-2e535e553236" providerId="ADAL" clId="{1872B198-C929-40B1-8F54-A2C8E0C8F0D5}" dt="2024-07-02T05:41:16.215" v="184" actId="478"/>
          <ac:spMkLst>
            <pc:docMk/>
            <pc:sldMk cId="0" sldId="260"/>
            <ac:spMk id="284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41:23.013" v="185" actId="1076"/>
          <ac:spMkLst>
            <pc:docMk/>
            <pc:sldMk cId="0" sldId="260"/>
            <ac:spMk id="286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48:23.468" v="230" actId="1076"/>
          <ac:spMkLst>
            <pc:docMk/>
            <pc:sldMk cId="0" sldId="260"/>
            <ac:spMk id="287" creationId="{00000000-0000-0000-0000-000000000000}"/>
          </ac:spMkLst>
        </pc:spChg>
        <pc:picChg chg="mod">
          <ac:chgData name="Laitinen Merja" userId="814f4452-0b86-4d71-9b70-2e535e553236" providerId="ADAL" clId="{1872B198-C929-40B1-8F54-A2C8E0C8F0D5}" dt="2024-07-02T05:41:55.319" v="190" actId="1076"/>
          <ac:picMkLst>
            <pc:docMk/>
            <pc:sldMk cId="0" sldId="260"/>
            <ac:picMk id="253" creationId="{00000000-0000-0000-0000-000000000000}"/>
          </ac:picMkLst>
        </pc:picChg>
        <pc:picChg chg="del">
          <ac:chgData name="Laitinen Merja" userId="814f4452-0b86-4d71-9b70-2e535e553236" providerId="ADAL" clId="{1872B198-C929-40B1-8F54-A2C8E0C8F0D5}" dt="2024-07-02T05:32:12.959" v="63" actId="478"/>
          <ac:picMkLst>
            <pc:docMk/>
            <pc:sldMk cId="0" sldId="260"/>
            <ac:picMk id="285" creationId="{00000000-0000-0000-0000-000000000000}"/>
          </ac:picMkLst>
        </pc:picChg>
      </pc:sldChg>
      <pc:sldChg chg="delSp modSp mod">
        <pc:chgData name="Laitinen Merja" userId="814f4452-0b86-4d71-9b70-2e535e553236" providerId="ADAL" clId="{1872B198-C929-40B1-8F54-A2C8E0C8F0D5}" dt="2024-07-02T05:32:32.790" v="72" actId="478"/>
        <pc:sldMkLst>
          <pc:docMk/>
          <pc:sldMk cId="0" sldId="261"/>
        </pc:sldMkLst>
        <pc:spChg chg="mod">
          <ac:chgData name="Laitinen Merja" userId="814f4452-0b86-4d71-9b70-2e535e553236" providerId="ADAL" clId="{1872B198-C929-40B1-8F54-A2C8E0C8F0D5}" dt="2024-07-02T05:32:30.156" v="71" actId="20577"/>
          <ac:spMkLst>
            <pc:docMk/>
            <pc:sldMk cId="0" sldId="261"/>
            <ac:spMk id="321" creationId="{00000000-0000-0000-0000-000000000000}"/>
          </ac:spMkLst>
        </pc:spChg>
        <pc:picChg chg="mod">
          <ac:chgData name="Laitinen Merja" userId="814f4452-0b86-4d71-9b70-2e535e553236" providerId="ADAL" clId="{1872B198-C929-40B1-8F54-A2C8E0C8F0D5}" dt="2024-07-02T05:32:28.062" v="67" actId="1076"/>
          <ac:picMkLst>
            <pc:docMk/>
            <pc:sldMk cId="0" sldId="261"/>
            <ac:picMk id="318" creationId="{00000000-0000-0000-0000-000000000000}"/>
          </ac:picMkLst>
        </pc:picChg>
        <pc:picChg chg="del">
          <ac:chgData name="Laitinen Merja" userId="814f4452-0b86-4d71-9b70-2e535e553236" providerId="ADAL" clId="{1872B198-C929-40B1-8F54-A2C8E0C8F0D5}" dt="2024-07-02T05:32:32.790" v="72" actId="478"/>
          <ac:picMkLst>
            <pc:docMk/>
            <pc:sldMk cId="0" sldId="261"/>
            <ac:picMk id="320" creationId="{00000000-0000-0000-0000-000000000000}"/>
          </ac:picMkLst>
        </pc:picChg>
      </pc:sldChg>
      <pc:sldChg chg="delSp modSp mod">
        <pc:chgData name="Laitinen Merja" userId="814f4452-0b86-4d71-9b70-2e535e553236" providerId="ADAL" clId="{1872B198-C929-40B1-8F54-A2C8E0C8F0D5}" dt="2024-07-02T05:37:34.029" v="176" actId="478"/>
        <pc:sldMkLst>
          <pc:docMk/>
          <pc:sldMk cId="0" sldId="262"/>
        </pc:sldMkLst>
        <pc:spChg chg="mod">
          <ac:chgData name="Laitinen Merja" userId="814f4452-0b86-4d71-9b70-2e535e553236" providerId="ADAL" clId="{1872B198-C929-40B1-8F54-A2C8E0C8F0D5}" dt="2024-07-02T05:33:01.991" v="77" actId="1076"/>
          <ac:spMkLst>
            <pc:docMk/>
            <pc:sldMk cId="0" sldId="262"/>
            <ac:spMk id="358" creationId="{00000000-0000-0000-0000-000000000000}"/>
          </ac:spMkLst>
        </pc:spChg>
        <pc:picChg chg="mod">
          <ac:chgData name="Laitinen Merja" userId="814f4452-0b86-4d71-9b70-2e535e553236" providerId="ADAL" clId="{1872B198-C929-40B1-8F54-A2C8E0C8F0D5}" dt="2024-07-02T05:32:51.521" v="76" actId="14100"/>
          <ac:picMkLst>
            <pc:docMk/>
            <pc:sldMk cId="0" sldId="262"/>
            <ac:picMk id="356" creationId="{00000000-0000-0000-0000-000000000000}"/>
          </ac:picMkLst>
        </pc:picChg>
        <pc:picChg chg="del">
          <ac:chgData name="Laitinen Merja" userId="814f4452-0b86-4d71-9b70-2e535e553236" providerId="ADAL" clId="{1872B198-C929-40B1-8F54-A2C8E0C8F0D5}" dt="2024-07-02T05:37:34.029" v="176" actId="478"/>
          <ac:picMkLst>
            <pc:docMk/>
            <pc:sldMk cId="0" sldId="262"/>
            <ac:picMk id="357" creationId="{00000000-0000-0000-0000-000000000000}"/>
          </ac:picMkLst>
        </pc:picChg>
      </pc:sldChg>
      <pc:sldChg chg="addSp delSp modSp mod">
        <pc:chgData name="Laitinen Merja" userId="814f4452-0b86-4d71-9b70-2e535e553236" providerId="ADAL" clId="{1872B198-C929-40B1-8F54-A2C8E0C8F0D5}" dt="2024-07-02T05:48:33.810" v="232" actId="14100"/>
        <pc:sldMkLst>
          <pc:docMk/>
          <pc:sldMk cId="0" sldId="263"/>
        </pc:sldMkLst>
        <pc:spChg chg="add mod">
          <ac:chgData name="Laitinen Merja" userId="814f4452-0b86-4d71-9b70-2e535e553236" providerId="ADAL" clId="{1872B198-C929-40B1-8F54-A2C8E0C8F0D5}" dt="2024-07-02T05:34:54.947" v="141" actId="20577"/>
          <ac:spMkLst>
            <pc:docMk/>
            <pc:sldMk cId="0" sldId="263"/>
            <ac:spMk id="2" creationId="{30E22C4F-ADBD-CB9A-0D79-AB2752EB21FB}"/>
          </ac:spMkLst>
        </pc:spChg>
        <pc:spChg chg="mod">
          <ac:chgData name="Laitinen Merja" userId="814f4452-0b86-4d71-9b70-2e535e553236" providerId="ADAL" clId="{1872B198-C929-40B1-8F54-A2C8E0C8F0D5}" dt="2024-07-02T05:42:20.693" v="194" actId="1076"/>
          <ac:spMkLst>
            <pc:docMk/>
            <pc:sldMk cId="0" sldId="263"/>
            <ac:spMk id="360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42:30.740" v="197" actId="1076"/>
          <ac:spMkLst>
            <pc:docMk/>
            <pc:sldMk cId="0" sldId="263"/>
            <ac:spMk id="395" creationId="{00000000-0000-0000-0000-000000000000}"/>
          </ac:spMkLst>
        </pc:spChg>
        <pc:picChg chg="mod">
          <ac:chgData name="Laitinen Merja" userId="814f4452-0b86-4d71-9b70-2e535e553236" providerId="ADAL" clId="{1872B198-C929-40B1-8F54-A2C8E0C8F0D5}" dt="2024-07-02T05:35:03.131" v="142" actId="1076"/>
          <ac:picMkLst>
            <pc:docMk/>
            <pc:sldMk cId="0" sldId="263"/>
            <ac:picMk id="361" creationId="{00000000-0000-0000-0000-000000000000}"/>
          </ac:picMkLst>
        </pc:picChg>
        <pc:picChg chg="mod">
          <ac:chgData name="Laitinen Merja" userId="814f4452-0b86-4d71-9b70-2e535e553236" providerId="ADAL" clId="{1872B198-C929-40B1-8F54-A2C8E0C8F0D5}" dt="2024-07-02T05:42:09.093" v="192" actId="1076"/>
          <ac:picMkLst>
            <pc:docMk/>
            <pc:sldMk cId="0" sldId="263"/>
            <ac:picMk id="390" creationId="{00000000-0000-0000-0000-000000000000}"/>
          </ac:picMkLst>
        </pc:picChg>
        <pc:picChg chg="mod">
          <ac:chgData name="Laitinen Merja" userId="814f4452-0b86-4d71-9b70-2e535e553236" providerId="ADAL" clId="{1872B198-C929-40B1-8F54-A2C8E0C8F0D5}" dt="2024-07-02T05:35:08.720" v="143" actId="1076"/>
          <ac:picMkLst>
            <pc:docMk/>
            <pc:sldMk cId="0" sldId="263"/>
            <ac:picMk id="392" creationId="{00000000-0000-0000-0000-000000000000}"/>
          </ac:picMkLst>
        </pc:picChg>
        <pc:picChg chg="del mod">
          <ac:chgData name="Laitinen Merja" userId="814f4452-0b86-4d71-9b70-2e535e553236" providerId="ADAL" clId="{1872B198-C929-40B1-8F54-A2C8E0C8F0D5}" dt="2024-07-02T05:42:26.473" v="196" actId="478"/>
          <ac:picMkLst>
            <pc:docMk/>
            <pc:sldMk cId="0" sldId="263"/>
            <ac:picMk id="393" creationId="{00000000-0000-0000-0000-000000000000}"/>
          </ac:picMkLst>
        </pc:picChg>
        <pc:picChg chg="del">
          <ac:chgData name="Laitinen Merja" userId="814f4452-0b86-4d71-9b70-2e535e553236" providerId="ADAL" clId="{1872B198-C929-40B1-8F54-A2C8E0C8F0D5}" dt="2024-07-02T05:33:45.459" v="104" actId="478"/>
          <ac:picMkLst>
            <pc:docMk/>
            <pc:sldMk cId="0" sldId="263"/>
            <ac:picMk id="394" creationId="{00000000-0000-0000-0000-000000000000}"/>
          </ac:picMkLst>
        </pc:picChg>
        <pc:cxnChg chg="add mod">
          <ac:chgData name="Laitinen Merja" userId="814f4452-0b86-4d71-9b70-2e535e553236" providerId="ADAL" clId="{1872B198-C929-40B1-8F54-A2C8E0C8F0D5}" dt="2024-07-02T05:48:33.810" v="232" actId="14100"/>
          <ac:cxnSpMkLst>
            <pc:docMk/>
            <pc:sldMk cId="0" sldId="263"/>
            <ac:cxnSpMk id="4" creationId="{47BA5669-9364-519B-62E8-C532782B2C35}"/>
          </ac:cxnSpMkLst>
        </pc:cxnChg>
      </pc:sldChg>
      <pc:sldChg chg="delSp modSp mod">
        <pc:chgData name="Laitinen Merja" userId="814f4452-0b86-4d71-9b70-2e535e553236" providerId="ADAL" clId="{1872B198-C929-40B1-8F54-A2C8E0C8F0D5}" dt="2024-07-02T05:35:34.325" v="152" actId="20577"/>
        <pc:sldMkLst>
          <pc:docMk/>
          <pc:sldMk cId="0" sldId="264"/>
        </pc:sldMkLst>
        <pc:spChg chg="mod">
          <ac:chgData name="Laitinen Merja" userId="814f4452-0b86-4d71-9b70-2e535e553236" providerId="ADAL" clId="{1872B198-C929-40B1-8F54-A2C8E0C8F0D5}" dt="2024-07-02T05:35:34.325" v="152" actId="20577"/>
          <ac:spMkLst>
            <pc:docMk/>
            <pc:sldMk cId="0" sldId="264"/>
            <ac:spMk id="429" creationId="{00000000-0000-0000-0000-000000000000}"/>
          </ac:spMkLst>
        </pc:spChg>
        <pc:picChg chg="del">
          <ac:chgData name="Laitinen Merja" userId="814f4452-0b86-4d71-9b70-2e535e553236" providerId="ADAL" clId="{1872B198-C929-40B1-8F54-A2C8E0C8F0D5}" dt="2024-07-02T05:35:18.723" v="144" actId="478"/>
          <ac:picMkLst>
            <pc:docMk/>
            <pc:sldMk cId="0" sldId="264"/>
            <ac:picMk id="428" creationId="{00000000-0000-0000-0000-000000000000}"/>
          </ac:picMkLst>
        </pc:picChg>
      </pc:sldChg>
      <pc:sldChg chg="addSp delSp modSp mod">
        <pc:chgData name="Laitinen Merja" userId="814f4452-0b86-4d71-9b70-2e535e553236" providerId="ADAL" clId="{1872B198-C929-40B1-8F54-A2C8E0C8F0D5}" dt="2024-07-02T05:49:03.852" v="242" actId="1076"/>
        <pc:sldMkLst>
          <pc:docMk/>
          <pc:sldMk cId="0" sldId="265"/>
        </pc:sldMkLst>
        <pc:spChg chg="add mod">
          <ac:chgData name="Laitinen Merja" userId="814f4452-0b86-4d71-9b70-2e535e553236" providerId="ADAL" clId="{1872B198-C929-40B1-8F54-A2C8E0C8F0D5}" dt="2024-07-02T05:49:03.852" v="242" actId="1076"/>
          <ac:spMkLst>
            <pc:docMk/>
            <pc:sldMk cId="0" sldId="265"/>
            <ac:spMk id="4" creationId="{AD2125FD-9CAB-ECCC-D136-92238F7E6C0D}"/>
          </ac:spMkLst>
        </pc:spChg>
        <pc:spChg chg="mod">
          <ac:chgData name="Laitinen Merja" userId="814f4452-0b86-4d71-9b70-2e535e553236" providerId="ADAL" clId="{1872B198-C929-40B1-8F54-A2C8E0C8F0D5}" dt="2024-07-02T05:43:29.179" v="210" actId="20577"/>
          <ac:spMkLst>
            <pc:docMk/>
            <pc:sldMk cId="0" sldId="265"/>
            <ac:spMk id="430" creationId="{00000000-0000-0000-0000-000000000000}"/>
          </ac:spMkLst>
        </pc:spChg>
        <pc:spChg chg="del">
          <ac:chgData name="Laitinen Merja" userId="814f4452-0b86-4d71-9b70-2e535e553236" providerId="ADAL" clId="{1872B198-C929-40B1-8F54-A2C8E0C8F0D5}" dt="2024-07-02T05:43:11.233" v="205" actId="478"/>
          <ac:spMkLst>
            <pc:docMk/>
            <pc:sldMk cId="0" sldId="265"/>
            <ac:spMk id="463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35:45.365" v="159" actId="20577"/>
          <ac:spMkLst>
            <pc:docMk/>
            <pc:sldMk cId="0" sldId="265"/>
            <ac:spMk id="465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48:59.724" v="241" actId="20577"/>
          <ac:spMkLst>
            <pc:docMk/>
            <pc:sldMk cId="0" sldId="265"/>
            <ac:spMk id="466" creationId="{00000000-0000-0000-0000-000000000000}"/>
          </ac:spMkLst>
        </pc:spChg>
        <pc:picChg chg="mod">
          <ac:chgData name="Laitinen Merja" userId="814f4452-0b86-4d71-9b70-2e535e553236" providerId="ADAL" clId="{1872B198-C929-40B1-8F54-A2C8E0C8F0D5}" dt="2024-07-02T05:43:26.763" v="208" actId="1076"/>
          <ac:picMkLst>
            <pc:docMk/>
            <pc:sldMk cId="0" sldId="265"/>
            <ac:picMk id="461" creationId="{00000000-0000-0000-0000-000000000000}"/>
          </ac:picMkLst>
        </pc:picChg>
        <pc:picChg chg="del">
          <ac:chgData name="Laitinen Merja" userId="814f4452-0b86-4d71-9b70-2e535e553236" providerId="ADAL" clId="{1872B198-C929-40B1-8F54-A2C8E0C8F0D5}" dt="2024-07-02T05:43:36.954" v="212" actId="478"/>
          <ac:picMkLst>
            <pc:docMk/>
            <pc:sldMk cId="0" sldId="265"/>
            <ac:picMk id="462" creationId="{00000000-0000-0000-0000-000000000000}"/>
          </ac:picMkLst>
        </pc:picChg>
        <pc:picChg chg="del">
          <ac:chgData name="Laitinen Merja" userId="814f4452-0b86-4d71-9b70-2e535e553236" providerId="ADAL" clId="{1872B198-C929-40B1-8F54-A2C8E0C8F0D5}" dt="2024-07-02T05:37:19.188" v="173" actId="478"/>
          <ac:picMkLst>
            <pc:docMk/>
            <pc:sldMk cId="0" sldId="265"/>
            <ac:picMk id="464" creationId="{00000000-0000-0000-0000-000000000000}"/>
          </ac:picMkLst>
        </pc:picChg>
        <pc:cxnChg chg="add mod">
          <ac:chgData name="Laitinen Merja" userId="814f4452-0b86-4d71-9b70-2e535e553236" providerId="ADAL" clId="{1872B198-C929-40B1-8F54-A2C8E0C8F0D5}" dt="2024-07-02T05:48:40.617" v="233" actId="1076"/>
          <ac:cxnSpMkLst>
            <pc:docMk/>
            <pc:sldMk cId="0" sldId="265"/>
            <ac:cxnSpMk id="3" creationId="{7B75E88B-2236-0749-8AC7-B6EB54EA8F07}"/>
          </ac:cxnSpMkLst>
        </pc:cxnChg>
      </pc:sldChg>
      <pc:sldChg chg="delSp modSp mod">
        <pc:chgData name="Laitinen Merja" userId="814f4452-0b86-4d71-9b70-2e535e553236" providerId="ADAL" clId="{1872B198-C929-40B1-8F54-A2C8E0C8F0D5}" dt="2024-07-02T05:49:55.469" v="256" actId="1076"/>
        <pc:sldMkLst>
          <pc:docMk/>
          <pc:sldMk cId="0" sldId="266"/>
        </pc:sldMkLst>
        <pc:spChg chg="mod">
          <ac:chgData name="Laitinen Merja" userId="814f4452-0b86-4d71-9b70-2e535e553236" providerId="ADAL" clId="{1872B198-C929-40B1-8F54-A2C8E0C8F0D5}" dt="2024-07-02T05:36:22.309" v="164" actId="1076"/>
          <ac:spMkLst>
            <pc:docMk/>
            <pc:sldMk cId="0" sldId="266"/>
            <ac:spMk id="505" creationId="{00000000-0000-0000-0000-000000000000}"/>
          </ac:spMkLst>
        </pc:spChg>
        <pc:spChg chg="mod">
          <ac:chgData name="Laitinen Merja" userId="814f4452-0b86-4d71-9b70-2e535e553236" providerId="ADAL" clId="{1872B198-C929-40B1-8F54-A2C8E0C8F0D5}" dt="2024-07-02T05:37:05.841" v="172" actId="1076"/>
          <ac:spMkLst>
            <pc:docMk/>
            <pc:sldMk cId="0" sldId="266"/>
            <ac:spMk id="506" creationId="{00000000-0000-0000-0000-000000000000}"/>
          </ac:spMkLst>
        </pc:spChg>
        <pc:picChg chg="mod">
          <ac:chgData name="Laitinen Merja" userId="814f4452-0b86-4d71-9b70-2e535e553236" providerId="ADAL" clId="{1872B198-C929-40B1-8F54-A2C8E0C8F0D5}" dt="2024-07-02T05:49:55.469" v="256" actId="1076"/>
          <ac:picMkLst>
            <pc:docMk/>
            <pc:sldMk cId="0" sldId="266"/>
            <ac:picMk id="502" creationId="{00000000-0000-0000-0000-000000000000}"/>
          </ac:picMkLst>
        </pc:picChg>
        <pc:picChg chg="mod">
          <ac:chgData name="Laitinen Merja" userId="814f4452-0b86-4d71-9b70-2e535e553236" providerId="ADAL" clId="{1872B198-C929-40B1-8F54-A2C8E0C8F0D5}" dt="2024-07-02T05:49:40.223" v="253" actId="14100"/>
          <ac:picMkLst>
            <pc:docMk/>
            <pc:sldMk cId="0" sldId="266"/>
            <ac:picMk id="503" creationId="{00000000-0000-0000-0000-000000000000}"/>
          </ac:picMkLst>
        </pc:picChg>
        <pc:picChg chg="del">
          <ac:chgData name="Laitinen Merja" userId="814f4452-0b86-4d71-9b70-2e535e553236" providerId="ADAL" clId="{1872B198-C929-40B1-8F54-A2C8E0C8F0D5}" dt="2024-07-02T05:37:22.615" v="174" actId="478"/>
          <ac:picMkLst>
            <pc:docMk/>
            <pc:sldMk cId="0" sldId="266"/>
            <ac:picMk id="504" creationId="{00000000-0000-0000-0000-000000000000}"/>
          </ac:picMkLst>
        </pc:picChg>
      </pc:sldChg>
      <pc:sldChg chg="delSp mod">
        <pc:chgData name="Laitinen Merja" userId="814f4452-0b86-4d71-9b70-2e535e553236" providerId="ADAL" clId="{1872B198-C929-40B1-8F54-A2C8E0C8F0D5}" dt="2024-07-02T05:37:24.888" v="175" actId="478"/>
        <pc:sldMkLst>
          <pc:docMk/>
          <pc:sldMk cId="0" sldId="267"/>
        </pc:sldMkLst>
        <pc:picChg chg="del">
          <ac:chgData name="Laitinen Merja" userId="814f4452-0b86-4d71-9b70-2e535e553236" providerId="ADAL" clId="{1872B198-C929-40B1-8F54-A2C8E0C8F0D5}" dt="2024-07-02T05:37:24.888" v="175" actId="478"/>
          <ac:picMkLst>
            <pc:docMk/>
            <pc:sldMk cId="0" sldId="267"/>
            <ac:picMk id="537" creationId="{00000000-0000-0000-0000-000000000000}"/>
          </ac:picMkLst>
        </pc:picChg>
      </pc:sldChg>
    </pc:docChg>
  </pc:docChgLst>
  <pc:docChgLst>
    <pc:chgData name="Säteri Kirsi" userId="S::kirsi.sateri@sakky.fi::13679d05-be26-48c1-9bc0-7759ddfeb67d" providerId="AD" clId="Web-{B17BB332-2CF4-CDF0-6171-78080FC38E6C}"/>
    <pc:docChg chg="modSld">
      <pc:chgData name="Säteri Kirsi" userId="S::kirsi.sateri@sakky.fi::13679d05-be26-48c1-9bc0-7759ddfeb67d" providerId="AD" clId="Web-{B17BB332-2CF4-CDF0-6171-78080FC38E6C}" dt="2024-06-03T11:20:09.388" v="25" actId="1076"/>
      <pc:docMkLst>
        <pc:docMk/>
      </pc:docMkLst>
      <pc:sldChg chg="modSp">
        <pc:chgData name="Säteri Kirsi" userId="S::kirsi.sateri@sakky.fi::13679d05-be26-48c1-9bc0-7759ddfeb67d" providerId="AD" clId="Web-{B17BB332-2CF4-CDF0-6171-78080FC38E6C}" dt="2024-06-03T11:17:53.867" v="7" actId="1076"/>
        <pc:sldMkLst>
          <pc:docMk/>
          <pc:sldMk cId="0" sldId="256"/>
        </pc:sldMkLst>
        <pc:spChg chg="mod">
          <ac:chgData name="Säteri Kirsi" userId="S::kirsi.sateri@sakky.fi::13679d05-be26-48c1-9bc0-7759ddfeb67d" providerId="AD" clId="Web-{B17BB332-2CF4-CDF0-6171-78080FC38E6C}" dt="2024-06-03T11:17:53.867" v="7" actId="1076"/>
          <ac:spMkLst>
            <pc:docMk/>
            <pc:sldMk cId="0" sldId="256"/>
            <ac:spMk id="137" creationId="{00000000-0000-0000-0000-000000000000}"/>
          </ac:spMkLst>
        </pc:spChg>
        <pc:picChg chg="mod">
          <ac:chgData name="Säteri Kirsi" userId="S::kirsi.sateri@sakky.fi::13679d05-be26-48c1-9bc0-7759ddfeb67d" providerId="AD" clId="Web-{B17BB332-2CF4-CDF0-6171-78080FC38E6C}" dt="2024-06-03T11:17:35.350" v="6" actId="1076"/>
          <ac:picMkLst>
            <pc:docMk/>
            <pc:sldMk cId="0" sldId="256"/>
            <ac:picMk id="101" creationId="{00000000-0000-0000-0000-000000000000}"/>
          </ac:picMkLst>
        </pc:picChg>
        <pc:picChg chg="mod">
          <ac:chgData name="Säteri Kirsi" userId="S::kirsi.sateri@sakky.fi::13679d05-be26-48c1-9bc0-7759ddfeb67d" providerId="AD" clId="Web-{B17BB332-2CF4-CDF0-6171-78080FC38E6C}" dt="2024-06-03T11:16:59.318" v="2" actId="14100"/>
          <ac:picMkLst>
            <pc:docMk/>
            <pc:sldMk cId="0" sldId="256"/>
            <ac:picMk id="130" creationId="{00000000-0000-0000-0000-000000000000}"/>
          </ac:picMkLst>
        </pc:picChg>
        <pc:picChg chg="mod">
          <ac:chgData name="Säteri Kirsi" userId="S::kirsi.sateri@sakky.fi::13679d05-be26-48c1-9bc0-7759ddfeb67d" providerId="AD" clId="Web-{B17BB332-2CF4-CDF0-6171-78080FC38E6C}" dt="2024-06-03T11:17:03.287" v="3" actId="1076"/>
          <ac:picMkLst>
            <pc:docMk/>
            <pc:sldMk cId="0" sldId="256"/>
            <ac:picMk id="132" creationId="{00000000-0000-0000-0000-000000000000}"/>
          </ac:picMkLst>
        </pc:picChg>
      </pc:sldChg>
      <pc:sldChg chg="modSp">
        <pc:chgData name="Säteri Kirsi" userId="S::kirsi.sateri@sakky.fi::13679d05-be26-48c1-9bc0-7759ddfeb67d" providerId="AD" clId="Web-{B17BB332-2CF4-CDF0-6171-78080FC38E6C}" dt="2024-06-03T11:20:09.388" v="25" actId="1076"/>
        <pc:sldMkLst>
          <pc:docMk/>
          <pc:sldMk cId="0" sldId="258"/>
        </pc:sldMkLst>
        <pc:spChg chg="mod">
          <ac:chgData name="Säteri Kirsi" userId="S::kirsi.sateri@sakky.fi::13679d05-be26-48c1-9bc0-7759ddfeb67d" providerId="AD" clId="Web-{B17BB332-2CF4-CDF0-6171-78080FC38E6C}" dt="2024-06-03T11:19:20.698" v="20" actId="14100"/>
          <ac:spMkLst>
            <pc:docMk/>
            <pc:sldMk cId="0" sldId="258"/>
            <ac:spMk id="214" creationId="{00000000-0000-0000-0000-000000000000}"/>
          </ac:spMkLst>
        </pc:spChg>
        <pc:spChg chg="mod">
          <ac:chgData name="Säteri Kirsi" userId="S::kirsi.sateri@sakky.fi::13679d05-be26-48c1-9bc0-7759ddfeb67d" providerId="AD" clId="Web-{B17BB332-2CF4-CDF0-6171-78080FC38E6C}" dt="2024-06-03T11:19:58.044" v="24" actId="1076"/>
          <ac:spMkLst>
            <pc:docMk/>
            <pc:sldMk cId="0" sldId="258"/>
            <ac:spMk id="216" creationId="{00000000-0000-0000-0000-000000000000}"/>
          </ac:spMkLst>
        </pc:spChg>
        <pc:picChg chg="mod">
          <ac:chgData name="Säteri Kirsi" userId="S::kirsi.sateri@sakky.fi::13679d05-be26-48c1-9bc0-7759ddfeb67d" providerId="AD" clId="Web-{B17BB332-2CF4-CDF0-6171-78080FC38E6C}" dt="2024-06-03T11:20:09.388" v="25" actId="1076"/>
          <ac:picMkLst>
            <pc:docMk/>
            <pc:sldMk cId="0" sldId="258"/>
            <ac:picMk id="2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A55ED-6858-4028-807C-DE864B000554}" type="datetimeFigureOut">
              <a:rPr lang="fi-FI" smtClean="0"/>
              <a:t>2.7.2024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6455A-0900-4D4C-B16B-372775C02A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52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6455A-0900-4D4C-B16B-372775C02AE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8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537" y="3619212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403" y="1576362"/>
            <a:ext cx="5489732" cy="1462277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8319" y="1327405"/>
            <a:ext cx="3848100" cy="3848100"/>
          </a:xfrm>
          <a:prstGeom prst="rect">
            <a:avLst/>
          </a:prstGeom>
          <a:noFill/>
        </p:spPr>
      </p:pic>
      <p:sp>
        <p:nvSpPr>
          <p:cNvPr id="133" name="Freeform 133">
            <a:hlinkClick r:id="rId2"/>
          </p:cNvPr>
          <p:cNvSpPr/>
          <p:nvPr/>
        </p:nvSpPr>
        <p:spPr>
          <a:xfrm>
            <a:off x="7841233" y="634081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Rectangle 135"/>
          <p:cNvSpPr/>
          <p:nvPr/>
        </p:nvSpPr>
        <p:spPr>
          <a:xfrm>
            <a:off x="1322854" y="2053602"/>
            <a:ext cx="4026829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Asiakkaan hygienia</a:t>
            </a:r>
          </a:p>
        </p:txBody>
      </p:sp>
      <p:sp>
        <p:nvSpPr>
          <p:cNvPr id="137" name="Rectangle 137"/>
          <p:cNvSpPr/>
          <p:nvPr/>
        </p:nvSpPr>
        <p:spPr>
          <a:xfrm>
            <a:off x="6329623" y="5435624"/>
            <a:ext cx="2346796" cy="39466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1000" b="0" i="0" spc="0" baseline="0" dirty="0">
                <a:solidFill>
                  <a:srgbClr val="000000"/>
                </a:solidFill>
                <a:latin typeface="Arial"/>
              </a:rPr>
              <a:t>Kuva: Papunetin kuvapankki, papunet.net</a:t>
            </a:r>
            <a:endParaRPr lang="fi-FI" sz="1000" b="0" i="0" spc="0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162"/>
              </a:lnSpc>
            </a:pPr>
            <a:r>
              <a:rPr lang="fi-FI" sz="1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fi-FI" sz="1000" b="0" i="0" spc="0" baseline="0" dirty="0">
                <a:solidFill>
                  <a:srgbClr val="000000"/>
                </a:solidFill>
                <a:latin typeface="Arial"/>
              </a:rPr>
              <a:t>Sergio Palao / ARASAAC</a:t>
            </a:r>
            <a:endParaRPr lang="fi-FI" sz="1000" b="0" i="0" spc="0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8" name="Rectangle 138"/>
          <p:cNvSpPr/>
          <p:nvPr/>
        </p:nvSpPr>
        <p:spPr>
          <a:xfrm>
            <a:off x="7842250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8858757" y="611101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Freeform 430"/>
          <p:cNvSpPr/>
          <p:nvPr/>
        </p:nvSpPr>
        <p:spPr>
          <a:xfrm>
            <a:off x="126492" y="1001604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pic>
        <p:nvPicPr>
          <p:cNvPr id="431" name="Picture 4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32" name="Picture 4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33" name="Freeform 43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7" name="Picture 4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38" name="Freeform 43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9" name="Picture 43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40" name="Freeform 44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" name="Picture 44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42" name="Freeform 44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8" name="Picture 44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49" name="Freeform 44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2" name="Picture 4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53" name="Freeform 45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8" name="Picture 45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59" name="Freeform 45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0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6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8122" y="-131332"/>
            <a:ext cx="3319271" cy="1327403"/>
          </a:xfrm>
          <a:prstGeom prst="rect">
            <a:avLst/>
          </a:prstGeom>
          <a:noFill/>
        </p:spPr>
      </p:pic>
      <p:sp>
        <p:nvSpPr>
          <p:cNvPr id="465" name="Rectangle 465"/>
          <p:cNvSpPr/>
          <p:nvPr/>
        </p:nvSpPr>
        <p:spPr>
          <a:xfrm>
            <a:off x="993343" y="502032"/>
            <a:ext cx="4887556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 Asiakkaan hygienia</a:t>
            </a:r>
          </a:p>
        </p:txBody>
      </p:sp>
      <p:sp>
        <p:nvSpPr>
          <p:cNvPr id="466" name="Rectangle 466"/>
          <p:cNvSpPr/>
          <p:nvPr/>
        </p:nvSpPr>
        <p:spPr>
          <a:xfrm>
            <a:off x="1038490" y="1577484"/>
            <a:ext cx="11112658" cy="3906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17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Miten hoidat asiakkaan jalat:</a:t>
            </a:r>
          </a:p>
          <a:p>
            <a:pPr marL="0">
              <a:lnSpc>
                <a:spcPts val="3361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Tarkista, onko varvasvälien iho ehyt ja terve</a:t>
            </a:r>
          </a:p>
          <a:p>
            <a:pPr marL="0">
              <a:lnSpc>
                <a:spcPts val="3360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Leikkaa varpaankynnet</a:t>
            </a:r>
          </a:p>
          <a:p>
            <a:pPr marL="457174">
              <a:lnSpc>
                <a:spcPts val="3360"/>
              </a:lnSpc>
              <a:tabLst>
                <a:tab pos="914754" algn="l"/>
                <a:tab pos="7191062" algn="l"/>
                <a:tab pos="9538435" algn="l"/>
                <a:tab pos="953843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Leikkaa varpaankynnen reuna suoraksi	  (</a:t>
            </a:r>
            <a:r>
              <a:rPr lang="fi-FI" sz="2798" b="0" i="0" spc="0" baseline="0" dirty="0">
                <a:solidFill>
                  <a:srgbClr val="FF0000"/>
                </a:solidFill>
                <a:latin typeface="Calibri"/>
              </a:rPr>
              <a:t>ei kaarevaksi     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)	</a:t>
            </a:r>
          </a:p>
          <a:p>
            <a:pPr marL="457174">
              <a:lnSpc>
                <a:spcPts val="3362"/>
              </a:lnSpc>
              <a:tabLst>
                <a:tab pos="9147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Milloin kynsi on sopivan pituinen: Kun painat sormella varpaan päätä, </a:t>
            </a:r>
          </a:p>
          <a:p>
            <a:pPr marL="457174">
              <a:lnSpc>
                <a:spcPts val="3360"/>
              </a:lnSpc>
              <a:tabLst>
                <a:tab pos="943711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saa kynnen reuna tuntua </a:t>
            </a:r>
          </a:p>
          <a:p>
            <a:pPr marL="0">
              <a:lnSpc>
                <a:spcPts val="3359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Kerro kaikista asiakkaan jalkojen ongelmista toiselle hoitajalle</a:t>
            </a:r>
          </a:p>
          <a:p>
            <a:pPr marL="0"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FF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FF0000"/>
                </a:solidFill>
                <a:latin typeface="Calibri"/>
              </a:rPr>
              <a:t>Diabetesta sairastavan asiakkaan jalkojen iho on tarkastettava </a:t>
            </a:r>
          </a:p>
          <a:p>
            <a:pPr marL="0">
              <a:tabLst>
                <a:tab pos="405358" algn="l"/>
              </a:tabLst>
            </a:pPr>
            <a:r>
              <a:rPr lang="fi-FI" sz="2795" b="0" i="0" spc="0" baseline="0" dirty="0">
                <a:solidFill>
                  <a:srgbClr val="FF0000"/>
                </a:solidFill>
                <a:latin typeface="Calibri"/>
              </a:rPr>
              <a:t> 	säännöllisesti – kerro toiselle hoitajalle pienistäkin jalkojen ongelmista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B75E88B-2236-0749-8AC7-B6EB54EA8F07}"/>
              </a:ext>
            </a:extLst>
          </p:cNvPr>
          <p:cNvCxnSpPr/>
          <p:nvPr/>
        </p:nvCxnSpPr>
        <p:spPr>
          <a:xfrm>
            <a:off x="8096435" y="2795882"/>
            <a:ext cx="0" cy="501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aari 3">
            <a:extLst>
              <a:ext uri="{FF2B5EF4-FFF2-40B4-BE49-F238E27FC236}">
                <a16:creationId xmlns:a16="http://schemas.microsoft.com/office/drawing/2014/main" id="{AD2125FD-9CAB-ECCC-D136-92238F7E6C0D}"/>
              </a:ext>
            </a:extLst>
          </p:cNvPr>
          <p:cNvSpPr/>
          <p:nvPr/>
        </p:nvSpPr>
        <p:spPr>
          <a:xfrm rot="2644750">
            <a:off x="9789820" y="2592598"/>
            <a:ext cx="914400" cy="9144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	</a:t>
            </a:r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Freeform 46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9" name="Picture 46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70" name="Picture 4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71" name="Freeform 47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5" name="Picture 47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76" name="Freeform 47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7" name="Picture 4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78" name="Freeform 47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9" name="Picture 47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80" name="Freeform 48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6" name="Picture 48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87" name="Freeform 48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0" name="Picture 49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91" name="Freeform 49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" name="Picture 49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97" name="Freeform 49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99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500" name="Picture 50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507" y="1760221"/>
            <a:ext cx="790955" cy="1429511"/>
          </a:xfrm>
          <a:prstGeom prst="rect">
            <a:avLst/>
          </a:prstGeom>
          <a:noFill/>
        </p:spPr>
      </p:pic>
      <p:pic>
        <p:nvPicPr>
          <p:cNvPr id="501" name="Picture 50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70819" y="3279649"/>
            <a:ext cx="1429511" cy="1429511"/>
          </a:xfrm>
          <a:prstGeom prst="rect">
            <a:avLst/>
          </a:prstGeom>
          <a:noFill/>
        </p:spPr>
      </p:pic>
      <p:pic>
        <p:nvPicPr>
          <p:cNvPr id="502" name="Picture 50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0656" y="3988657"/>
            <a:ext cx="5280550" cy="173861"/>
          </a:xfrm>
          <a:prstGeom prst="rect">
            <a:avLst/>
          </a:prstGeom>
          <a:noFill/>
        </p:spPr>
      </p:pic>
      <p:pic>
        <p:nvPicPr>
          <p:cNvPr id="503" name="Picture 50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4190" y="2435788"/>
            <a:ext cx="2882393" cy="1055043"/>
          </a:xfrm>
          <a:prstGeom prst="rect">
            <a:avLst/>
          </a:prstGeom>
          <a:noFill/>
        </p:spPr>
      </p:pic>
      <p:sp>
        <p:nvSpPr>
          <p:cNvPr id="505" name="Rectangle 505"/>
          <p:cNvSpPr/>
          <p:nvPr/>
        </p:nvSpPr>
        <p:spPr>
          <a:xfrm>
            <a:off x="1039740" y="513563"/>
            <a:ext cx="8618996" cy="53523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3279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Asiakkaan hygienia</a:t>
            </a:r>
          </a:p>
          <a:p>
            <a:pPr marL="0">
              <a:lnSpc>
                <a:spcPts val="790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hoidat asiakkaan hiukset ja parran:</a:t>
            </a:r>
          </a:p>
          <a:p>
            <a:pPr marL="457200">
              <a:lnSpc>
                <a:spcPts val="3360"/>
              </a:lnSpc>
              <a:tabLst>
                <a:tab pos="91434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Pese hiukset ja parta shampoolla, huuhtele, kuivaa ja </a:t>
            </a:r>
          </a:p>
          <a:p>
            <a:pPr marL="457200">
              <a:lnSpc>
                <a:spcPts val="3362"/>
              </a:lnSpc>
              <a:tabLst>
                <a:tab pos="86253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kampaa / harjaa hiukset ja parta</a:t>
            </a:r>
          </a:p>
          <a:p>
            <a:pPr marL="457200">
              <a:lnSpc>
                <a:spcPts val="3360"/>
              </a:lnSpc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ajat parran: </a:t>
            </a:r>
          </a:p>
          <a:p>
            <a:pPr marL="914349">
              <a:lnSpc>
                <a:spcPts val="3360"/>
              </a:lnSpc>
              <a:tabLst>
                <a:tab pos="1371548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Parta ajetaan asiakkaan omalla parranajokoneella</a:t>
            </a:r>
          </a:p>
          <a:p>
            <a:pPr marL="914349">
              <a:lnSpc>
                <a:spcPts val="3361"/>
              </a:lnSpc>
              <a:tabLst>
                <a:tab pos="1319732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tai partahöylällä </a:t>
            </a:r>
          </a:p>
          <a:p>
            <a:pPr marL="457200">
              <a:lnSpc>
                <a:spcPts val="3360"/>
              </a:lnSpc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Tarkasta parran alueen iho:</a:t>
            </a:r>
          </a:p>
          <a:p>
            <a:pPr marL="914349">
              <a:lnSpc>
                <a:spcPts val="3359"/>
              </a:lnSpc>
              <a:tabLst>
                <a:tab pos="1371548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ihossa on punaista ihottumaa, voi</a:t>
            </a:r>
          </a:p>
          <a:p>
            <a:pPr marL="457200">
              <a:lnSpc>
                <a:spcPts val="3360"/>
              </a:lnSpc>
              <a:tabLst>
                <a:tab pos="1319733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asiakkaalla olla partasilsa joka täytyy hoitaa</a:t>
            </a:r>
          </a:p>
          <a:p>
            <a:pPr marL="457200">
              <a:lnSpc>
                <a:spcPts val="3361"/>
              </a:lnSpc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parran alueella on haavoja, älä käytä partavettä</a:t>
            </a:r>
          </a:p>
        </p:txBody>
      </p:sp>
      <p:sp>
        <p:nvSpPr>
          <p:cNvPr id="506" name="Rectangle 506"/>
          <p:cNvSpPr/>
          <p:nvPr/>
        </p:nvSpPr>
        <p:spPr>
          <a:xfrm>
            <a:off x="10096622" y="5199554"/>
            <a:ext cx="2122376" cy="1134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400" b="0" i="0" spc="0" baseline="0" dirty="0">
                <a:solidFill>
                  <a:srgbClr val="000000"/>
                </a:solidFill>
                <a:latin typeface="Calibri"/>
              </a:rPr>
              <a:t>Kuvat: Papunetin </a:t>
            </a:r>
          </a:p>
          <a:p>
            <a:pPr marL="0"/>
            <a:r>
              <a:rPr lang="fi-FI" sz="1400" b="0" i="0" spc="0" baseline="0" dirty="0">
                <a:solidFill>
                  <a:srgbClr val="000000"/>
                </a:solidFill>
                <a:latin typeface="Calibri"/>
              </a:rPr>
              <a:t>kuvapankki,</a:t>
            </a:r>
          </a:p>
          <a:p>
            <a:pPr marL="0"/>
            <a:r>
              <a:rPr lang="fi-FI" sz="1400" b="0" i="0" spc="0" baseline="0" dirty="0">
                <a:solidFill>
                  <a:srgbClr val="000000"/>
                </a:solidFill>
                <a:latin typeface="Calibri"/>
              </a:rPr>
              <a:t>papunet.net. Elina Vanninen </a:t>
            </a:r>
          </a:p>
          <a:p>
            <a:pPr marL="0"/>
            <a:r>
              <a:rPr lang="fi-FI" sz="1400" b="0" i="0" spc="0" baseline="0" dirty="0">
                <a:solidFill>
                  <a:srgbClr val="000000"/>
                </a:solidFill>
                <a:latin typeface="Calibri"/>
              </a:rPr>
              <a:t>j</a:t>
            </a:r>
            <a:r>
              <a:rPr lang="fi-FI" sz="1400" b="0" i="0" spc="817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1400" b="0" i="0" spc="0" baseline="0" dirty="0">
                <a:solidFill>
                  <a:srgbClr val="000000"/>
                </a:solidFill>
                <a:latin typeface="Calibri"/>
              </a:rPr>
              <a:t>Sergio Palao ARASAAC </a:t>
            </a:r>
          </a:p>
          <a:p>
            <a:pPr marL="0">
              <a:lnSpc>
                <a:spcPts val="2162"/>
              </a:lnSpc>
              <a:tabLst>
                <a:tab pos="457200" algn="l"/>
                <a:tab pos="457200" algn="l"/>
              </a:tabLst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 	 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Freeform 50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" name="Picture 5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09" name="Picture 50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10" name="Freeform 51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" name="Picture 5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15" name="Freeform 51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" name="Picture 5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17" name="Freeform 51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" name="Picture 5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19" name="Freeform 51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5" name="Picture 52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26" name="Freeform 52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9" name="Picture 52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30" name="Freeform 53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5" name="Picture 53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36" name="Freeform 53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38"/>
          <p:cNvSpPr/>
          <p:nvPr/>
        </p:nvSpPr>
        <p:spPr>
          <a:xfrm>
            <a:off x="1123492" y="1418336"/>
            <a:ext cx="9678520" cy="1047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Lähteet:</a:t>
            </a:r>
          </a:p>
          <a:p>
            <a:pPr marL="0">
              <a:lnSpc>
                <a:spcPts val="2760"/>
              </a:lnSpc>
            </a:pPr>
            <a:r>
              <a:rPr lang="fi-FI" sz="2798" b="0" i="0" spc="0" baseline="0" dirty="0">
                <a:solidFill>
                  <a:srgbClr val="3E3E3E"/>
                </a:solidFill>
                <a:latin typeface="Calibri"/>
              </a:rPr>
              <a:t>Lähde: Ikääntyneiden osallisuus ja kuntoutuminen, 2022. 1. painos.</a:t>
            </a:r>
          </a:p>
          <a:p>
            <a:pPr marL="0">
              <a:lnSpc>
                <a:spcPts val="2689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Helsinki: Sanoma Pro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140"/>
          <p:cNvSpPr/>
          <p:nvPr/>
        </p:nvSpPr>
        <p:spPr>
          <a:xfrm>
            <a:off x="401761" y="-2498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42" name="Picture 1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8" name="Freeform 14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" name="Picture 14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50" name="Freeform 15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5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52" name="Freeform 15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Picture 15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9" name="Freeform 15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" name="Picture 16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63" name="Freeform 16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" name="Picture 16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9" name="Freeform 16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17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73" name="Rectangle 173"/>
          <p:cNvSpPr/>
          <p:nvPr/>
        </p:nvSpPr>
        <p:spPr>
          <a:xfrm>
            <a:off x="1430415" y="534081"/>
            <a:ext cx="1902587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Sanastoa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1430415" y="2016655"/>
            <a:ext cx="4568783" cy="305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Intiimi = </a:t>
            </a:r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henkilökohtainen, yksityinen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1430415" y="2714782"/>
            <a:ext cx="10359824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Intimiteetti =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yksityisyys, ihminen saa itse päättää mitä tietoj</a:t>
            </a:r>
            <a:r>
              <a:rPr lang="fi-FI" sz="2400" b="0" i="1" spc="1072" baseline="0" dirty="0">
                <a:solidFill>
                  <a:srgbClr val="000000"/>
                </a:solidFill>
                <a:latin typeface="Calibri-Italic"/>
              </a:rPr>
              <a:t>a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hänestä kerrotaan, </a:t>
            </a:r>
          </a:p>
          <a:p>
            <a:pPr marL="0"/>
            <a:r>
              <a:rPr lang="fi-FI" sz="2400" i="1" dirty="0">
                <a:solidFill>
                  <a:srgbClr val="000000"/>
                </a:solidFill>
                <a:latin typeface="Calibri-Italic"/>
              </a:rPr>
              <a:t>                       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kuka hänet saa nähdä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430415" y="3856977"/>
            <a:ext cx="7998985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Intiimialue =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iho emättimen, virtsaputken ja peräaukon alueella </a:t>
            </a:r>
          </a:p>
          <a:p>
            <a:pPr marL="0"/>
            <a:r>
              <a:rPr lang="fi-FI" sz="2400" b="0" spc="0" baseline="0" dirty="0">
                <a:solidFill>
                  <a:srgbClr val="000000"/>
                </a:solidFill>
                <a:latin typeface="Calibri-Italic"/>
              </a:rPr>
              <a:t>(</a:t>
            </a:r>
            <a:r>
              <a:rPr lang="fi-FI" sz="2400" b="0" spc="0" baseline="0" dirty="0">
                <a:solidFill>
                  <a:srgbClr val="000000"/>
                </a:solidFill>
                <a:latin typeface="Calibri"/>
              </a:rPr>
              <a:t>puhekielessä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: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 alapää)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731519" y="4257168"/>
            <a:ext cx="6888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 18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" name="Picture 18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0178" y="3515530"/>
            <a:ext cx="6793684" cy="3342470"/>
          </a:xfrm>
          <a:prstGeom prst="rect">
            <a:avLst/>
          </a:prstGeom>
          <a:noFill/>
        </p:spPr>
      </p:pic>
      <p:pic>
        <p:nvPicPr>
          <p:cNvPr id="182" name="Picture 18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" name="Picture 18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8" name="Freeform 18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90" name="Freeform 19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9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9" name="Freeform 19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" name="Picture 20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03" name="Freeform 20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9" name="Freeform 20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0417"/>
            <a:ext cx="10013442" cy="1451610"/>
          </a:xfrm>
          <a:prstGeom prst="rect">
            <a:avLst/>
          </a:prstGeom>
          <a:noFill/>
        </p:spPr>
      </p:pic>
      <p:pic>
        <p:nvPicPr>
          <p:cNvPr id="21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212" name="Picture 2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8733" y="3379854"/>
            <a:ext cx="2453639" cy="2453639"/>
          </a:xfrm>
          <a:prstGeom prst="rect">
            <a:avLst/>
          </a:prstGeom>
          <a:noFill/>
        </p:spPr>
      </p:pic>
      <p:sp>
        <p:nvSpPr>
          <p:cNvPr id="214" name="Rectangle 214"/>
          <p:cNvSpPr/>
          <p:nvPr/>
        </p:nvSpPr>
        <p:spPr>
          <a:xfrm>
            <a:off x="1225708" y="466481"/>
            <a:ext cx="9491298" cy="52897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44831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Asiakkaan hygienia</a:t>
            </a:r>
            <a:endParaRPr lang="fi-FI" dirty="0"/>
          </a:p>
          <a:p>
            <a:pPr marL="0">
              <a:lnSpc>
                <a:spcPts val="6039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Jokaisella asiakkaalla on omat tavat, tottumukset ja kulttuuri </a:t>
            </a:r>
          </a:p>
          <a:p>
            <a:pPr marL="457200">
              <a:lnSpc>
                <a:spcPts val="3362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henkilökohtaiseen puhtauteen liittyen</a:t>
            </a:r>
          </a:p>
          <a:p>
            <a:pPr marL="457200">
              <a:lnSpc>
                <a:spcPts val="3360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pukeutumiseen liittyen 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Asiakkaan henkilökohtaiseen hygieniaan sisältyy:</a:t>
            </a:r>
          </a:p>
          <a:p>
            <a:pPr marL="457200">
              <a:lnSpc>
                <a:spcPts val="3362"/>
              </a:lnSpc>
              <a:tabLst>
                <a:tab pos="914374" algn="l"/>
              </a:tabLst>
            </a:pPr>
            <a:r>
              <a:rPr lang="fi-FI" sz="275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50" dirty="0">
                <a:solidFill>
                  <a:srgbClr val="000000"/>
                </a:solidFill>
                <a:latin typeface="ArialMT"/>
              </a:rPr>
              <a:t> p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eseytyminen</a:t>
            </a:r>
            <a:endParaRPr lang="fi-FI" sz="275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>
              <a:lnSpc>
                <a:spcPts val="3359"/>
              </a:lnSpc>
              <a:tabLst>
                <a:tab pos="914374" algn="l"/>
              </a:tabLst>
            </a:pPr>
            <a:r>
              <a:rPr lang="fi-FI" sz="275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50" dirty="0">
                <a:solidFill>
                  <a:srgbClr val="000000"/>
                </a:solidFill>
                <a:latin typeface="ArialMT"/>
              </a:rPr>
              <a:t> </a:t>
            </a:r>
            <a:r>
              <a:rPr lang="fi-FI" sz="2750" dirty="0">
                <a:solidFill>
                  <a:srgbClr val="000000"/>
                </a:solidFill>
                <a:latin typeface="ArialMT"/>
                <a:cs typeface="ArialMT"/>
              </a:rPr>
              <a:t>p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ukeutuminen</a:t>
            </a:r>
            <a:endParaRPr lang="fi-FI" sz="275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>
              <a:lnSpc>
                <a:spcPts val="3360"/>
              </a:lnSpc>
              <a:tabLst>
                <a:tab pos="914374" algn="l"/>
              </a:tabLst>
            </a:pPr>
            <a:r>
              <a:rPr lang="fi-FI" sz="275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50" dirty="0">
                <a:solidFill>
                  <a:srgbClr val="000000"/>
                </a:solidFill>
                <a:latin typeface="ArialMT"/>
              </a:rPr>
              <a:t> </a:t>
            </a:r>
            <a:r>
              <a:rPr lang="fi-FI" sz="2750" dirty="0">
                <a:solidFill>
                  <a:srgbClr val="000000"/>
                </a:solidFill>
                <a:latin typeface="ArialMT"/>
                <a:cs typeface="ArialMT"/>
              </a:rPr>
              <a:t>s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uun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 ja hampaiden hoitaminen</a:t>
            </a:r>
            <a:endParaRPr lang="fi-FI" sz="275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>
              <a:lnSpc>
                <a:spcPts val="3360"/>
              </a:lnSpc>
              <a:tabLst>
                <a:tab pos="914374" algn="l"/>
              </a:tabLst>
            </a:pPr>
            <a:r>
              <a:rPr lang="fi-FI" sz="275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50" dirty="0">
                <a:solidFill>
                  <a:srgbClr val="000000"/>
                </a:solidFill>
                <a:latin typeface="ArialMT"/>
              </a:rPr>
              <a:t> h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iusten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 hoitaminen</a:t>
            </a:r>
            <a:endParaRPr lang="fi-FI" sz="275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>
              <a:lnSpc>
                <a:spcPts val="3361"/>
              </a:lnSpc>
              <a:tabLst>
                <a:tab pos="914374" algn="l"/>
              </a:tabLst>
            </a:pPr>
            <a:r>
              <a:rPr lang="fi-FI" sz="275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50" dirty="0">
                <a:solidFill>
                  <a:srgbClr val="000000"/>
                </a:solidFill>
                <a:latin typeface="ArialMT"/>
              </a:rPr>
              <a:t> </a:t>
            </a:r>
            <a:r>
              <a:rPr lang="fi-FI" sz="2750" dirty="0">
                <a:solidFill>
                  <a:srgbClr val="000000"/>
                </a:solidFill>
                <a:latin typeface="ArialMT"/>
                <a:cs typeface="ArialMT"/>
              </a:rPr>
              <a:t>j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alkojen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 hoitaminen</a:t>
            </a:r>
            <a:endParaRPr lang="fi-FI" sz="275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>
              <a:lnSpc>
                <a:spcPts val="3360"/>
              </a:lnSpc>
              <a:tabLst>
                <a:tab pos="914374" algn="l"/>
              </a:tabLst>
            </a:pPr>
            <a:r>
              <a:rPr lang="fi-FI" sz="275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50" dirty="0">
                <a:solidFill>
                  <a:srgbClr val="000000"/>
                </a:solidFill>
                <a:latin typeface="ArialMT"/>
              </a:rPr>
              <a:t> </a:t>
            </a:r>
            <a:r>
              <a:rPr lang="fi-FI" sz="2750" dirty="0">
                <a:solidFill>
                  <a:srgbClr val="000000"/>
                </a:solidFill>
                <a:latin typeface="ArialMT"/>
                <a:cs typeface="ArialMT"/>
              </a:rPr>
              <a:t>p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arran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 ajaminen ja hoitaminen</a:t>
            </a:r>
            <a:endParaRPr lang="fi-FI" sz="275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6" name="Rectangle 216"/>
          <p:cNvSpPr/>
          <p:nvPr/>
        </p:nvSpPr>
        <p:spPr>
          <a:xfrm>
            <a:off x="10495296" y="5088594"/>
            <a:ext cx="1521250" cy="68146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Kuva: Papunetin kuvapankki,</a:t>
            </a:r>
            <a:r>
              <a:rPr lang="fi-FI" sz="1000" dirty="0">
                <a:solidFill>
                  <a:srgbClr val="000000"/>
                </a:solidFill>
                <a:latin typeface="Calibri"/>
              </a:rPr>
              <a:t> </a:t>
            </a:r>
            <a:endParaRPr lang="fi-FI" sz="100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2160"/>
              </a:lnSpc>
            </a:pP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papunet.ne</a:t>
            </a:r>
            <a:r>
              <a:rPr lang="fi-FI" sz="1000" b="0" i="0" spc="821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Sergio Palao /</a:t>
            </a:r>
            <a:r>
              <a:rPr lang="fi-FI" sz="1000" dirty="0">
                <a:solidFill>
                  <a:srgbClr val="000000"/>
                </a:solidFill>
                <a:latin typeface="Calibri"/>
              </a:rPr>
              <a:t> </a:t>
            </a:r>
            <a:endParaRPr lang="fi-FI" sz="100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>
              <a:lnSpc>
                <a:spcPts val="2162"/>
              </a:lnSpc>
            </a:pP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ARASAAC</a:t>
            </a:r>
            <a:endParaRPr lang="fi-FI" sz="100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reeform 2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" name="Picture 2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19" name="Picture 2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20" name="Freeform 22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2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25" name="Freeform 22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27" name="Freeform 22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" name="Picture 22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29" name="Freeform 22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36" name="Freeform 23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40" name="Freeform 24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" name="Picture 24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46" name="Freeform 24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24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50" name="Rectangle 250"/>
          <p:cNvSpPr/>
          <p:nvPr/>
        </p:nvSpPr>
        <p:spPr>
          <a:xfrm>
            <a:off x="1504936" y="564539"/>
            <a:ext cx="4027963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Asiakkaan hygienia</a:t>
            </a:r>
          </a:p>
        </p:txBody>
      </p:sp>
      <p:sp>
        <p:nvSpPr>
          <p:cNvPr id="251" name="Rectangle 251"/>
          <p:cNvSpPr/>
          <p:nvPr/>
        </p:nvSpPr>
        <p:spPr>
          <a:xfrm>
            <a:off x="1405749" y="1730161"/>
            <a:ext cx="9505457" cy="33976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2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autat asiakasta peseytymisessä:</a:t>
            </a:r>
          </a:p>
          <a:p>
            <a:pPr marL="457250">
              <a:lnSpc>
                <a:spcPts val="6720"/>
              </a:lnSpc>
              <a:tabLst>
                <a:tab pos="91445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Huomioi yksityisyys (pesutilanteessa asiakas on usein alasti)</a:t>
            </a:r>
          </a:p>
          <a:p>
            <a:pPr marL="914450">
              <a:lnSpc>
                <a:spcPts val="3361"/>
              </a:lnSpc>
              <a:tabLst>
                <a:tab pos="13719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Muut eivät saa nähdä ihmistä alasti pesulle mennessä, </a:t>
            </a:r>
          </a:p>
          <a:p>
            <a:pPr marL="914450">
              <a:lnSpc>
                <a:spcPts val="3360"/>
              </a:lnSpc>
              <a:tabLst>
                <a:tab pos="140086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pesuhuoneessa tai sieltä pois tullessa</a:t>
            </a:r>
          </a:p>
          <a:p>
            <a:pPr marL="457250">
              <a:lnSpc>
                <a:spcPts val="6722"/>
              </a:lnSpc>
              <a:tabLst>
                <a:tab pos="9144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Kerro aina asiakkaalle mitä teet</a:t>
            </a:r>
          </a:p>
          <a:p>
            <a:pPr marL="914450">
              <a:lnSpc>
                <a:spcPts val="3360"/>
              </a:lnSpc>
              <a:tabLst>
                <a:tab pos="13719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Kerro muistisairaalle asiakkaalle selkeästi mitä teet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reeform 252"/>
          <p:cNvSpPr/>
          <p:nvPr/>
        </p:nvSpPr>
        <p:spPr>
          <a:xfrm>
            <a:off x="0" y="-111924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8316" y="3540924"/>
            <a:ext cx="6793684" cy="3342470"/>
          </a:xfrm>
          <a:prstGeom prst="rect">
            <a:avLst/>
          </a:prstGeom>
          <a:noFill/>
        </p:spPr>
      </p:pic>
      <p:pic>
        <p:nvPicPr>
          <p:cNvPr id="254" name="Picture 2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55" name="Freeform 255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" name="Picture 25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60" name="Freeform 260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" name="Picture 2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62" name="Freeform 262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" name="Picture 2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64" name="Freeform 264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71" name="Freeform 271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75" name="Freeform 275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0" name="Picture 28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81" name="Freeform 28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283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86" name="Rectangle 286"/>
          <p:cNvSpPr/>
          <p:nvPr/>
        </p:nvSpPr>
        <p:spPr>
          <a:xfrm>
            <a:off x="2183547" y="517928"/>
            <a:ext cx="9808807" cy="53456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430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Asiakkaan hygienia</a:t>
            </a:r>
          </a:p>
          <a:p>
            <a:pPr marL="0">
              <a:lnSpc>
                <a:spcPts val="7848"/>
              </a:lnSpc>
              <a:tabLst>
                <a:tab pos="4572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autat asiakasta peseytymisessä:</a:t>
            </a:r>
          </a:p>
          <a:p>
            <a:pPr marL="0">
              <a:lnSpc>
                <a:spcPts val="3360"/>
              </a:lnSpc>
              <a:tabLst>
                <a:tab pos="45725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Usein riittää peseytyminen kerran viikossa saunassa tai suihkussa</a:t>
            </a:r>
          </a:p>
          <a:p>
            <a:pPr marL="914450">
              <a:lnSpc>
                <a:spcPts val="3362"/>
              </a:lnSpc>
              <a:tabLst>
                <a:tab pos="13719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Ikäihmisen iho on usein kuiva</a:t>
            </a:r>
          </a:p>
          <a:p>
            <a:pPr marL="914450">
              <a:lnSpc>
                <a:spcPts val="3360"/>
              </a:lnSpc>
              <a:tabLst>
                <a:tab pos="13719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Kuiva iho rasvataan perusvoiteella pesun jälkeen</a:t>
            </a:r>
          </a:p>
          <a:p>
            <a:pPr marL="0">
              <a:lnSpc>
                <a:spcPts val="3360"/>
              </a:lnSpc>
              <a:tabLst>
                <a:tab pos="45725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Yleensä joka päivä pestään:</a:t>
            </a:r>
          </a:p>
          <a:p>
            <a:pPr marL="914450">
              <a:lnSpc>
                <a:spcPts val="3361"/>
              </a:lnSpc>
              <a:tabLst>
                <a:tab pos="13719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Kasvot</a:t>
            </a:r>
          </a:p>
          <a:p>
            <a:pPr marL="914450">
              <a:lnSpc>
                <a:spcPts val="3360"/>
              </a:lnSpc>
              <a:tabLst>
                <a:tab pos="13719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Kädet</a:t>
            </a:r>
          </a:p>
          <a:p>
            <a:pPr marL="914450">
              <a:lnSpc>
                <a:spcPts val="3360"/>
              </a:lnSpc>
              <a:tabLst>
                <a:tab pos="137190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Suu </a:t>
            </a:r>
          </a:p>
          <a:p>
            <a:pPr marL="914450">
              <a:lnSpc>
                <a:spcPts val="3362"/>
              </a:lnSpc>
              <a:tabLst>
                <a:tab pos="13719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Kainalot</a:t>
            </a:r>
          </a:p>
          <a:p>
            <a:pPr marL="914450">
              <a:lnSpc>
                <a:spcPts val="3359"/>
              </a:lnSpc>
              <a:tabLst>
                <a:tab pos="13719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Intiimialue 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6466353" y="4580760"/>
            <a:ext cx="3519525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Asiakkaan toiveiden mukaan</a:t>
            </a:r>
          </a:p>
        </p:txBody>
      </p:sp>
      <p:sp>
        <p:nvSpPr>
          <p:cNvPr id="2" name="Oikea aaltosulje 1">
            <a:extLst>
              <a:ext uri="{FF2B5EF4-FFF2-40B4-BE49-F238E27FC236}">
                <a16:creationId xmlns:a16="http://schemas.microsoft.com/office/drawing/2014/main" id="{8FDB7988-BB57-61F1-F077-DAED0C965EB7}"/>
              </a:ext>
            </a:extLst>
          </p:cNvPr>
          <p:cNvSpPr/>
          <p:nvPr/>
        </p:nvSpPr>
        <p:spPr>
          <a:xfrm>
            <a:off x="6076262" y="3990889"/>
            <a:ext cx="190445" cy="186860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Freeform 28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" name="Picture 28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90" name="Picture 29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91" name="Freeform 29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" name="Picture 29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96" name="Freeform 29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98" name="Freeform 29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9" name="Picture 29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00" name="Freeform 30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07" name="Freeform 30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" name="Picture 31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11" name="Freeform 31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31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17" name="Freeform 31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276" y="333579"/>
            <a:ext cx="10013442" cy="802386"/>
          </a:xfrm>
          <a:prstGeom prst="rect">
            <a:avLst/>
          </a:prstGeom>
          <a:noFill/>
        </p:spPr>
      </p:pic>
      <p:pic>
        <p:nvPicPr>
          <p:cNvPr id="319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21" name="Rectangle 321"/>
          <p:cNvSpPr/>
          <p:nvPr/>
        </p:nvSpPr>
        <p:spPr>
          <a:xfrm>
            <a:off x="993343" y="502032"/>
            <a:ext cx="4541308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Asiakkaan hygienia</a:t>
            </a:r>
          </a:p>
        </p:txBody>
      </p:sp>
      <p:sp>
        <p:nvSpPr>
          <p:cNvPr id="322" name="Rectangle 322"/>
          <p:cNvSpPr/>
          <p:nvPr/>
        </p:nvSpPr>
        <p:spPr>
          <a:xfrm>
            <a:off x="1081430" y="1868354"/>
            <a:ext cx="9417077" cy="3825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17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Miten autat asiakasta peseytymisessä:</a:t>
            </a:r>
          </a:p>
          <a:p>
            <a:pPr marL="457174">
              <a:lnSpc>
                <a:spcPts val="6721"/>
              </a:lnSpc>
              <a:tabLst>
                <a:tab pos="9147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asiakkaan iho ei ole kuiva, voidaan käyttää saippuaa</a:t>
            </a:r>
          </a:p>
          <a:p>
            <a:pPr marL="457174">
              <a:lnSpc>
                <a:spcPts val="3360"/>
              </a:lnSpc>
              <a:tabLst>
                <a:tab pos="91475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Jos asiakkaan iho on kuiva, käytetään pesuvoidetta</a:t>
            </a:r>
          </a:p>
          <a:p>
            <a:pPr marL="457174">
              <a:lnSpc>
                <a:spcPts val="3362"/>
              </a:lnSpc>
              <a:tabLst>
                <a:tab pos="9147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Kuivaa iho taputtelemalla (ei saa hangata)</a:t>
            </a:r>
          </a:p>
          <a:p>
            <a:pPr marL="457174">
              <a:lnSpc>
                <a:spcPts val="3360"/>
              </a:lnSpc>
              <a:tabLst>
                <a:tab pos="9147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Kuivaa iho huolellisesti, kuivaa ihon taipeet ja poimut hyvin</a:t>
            </a:r>
          </a:p>
          <a:p>
            <a:pPr marL="457174">
              <a:lnSpc>
                <a:spcPts val="3359"/>
              </a:lnSpc>
              <a:tabLst>
                <a:tab pos="9147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iho on kuiva, se rasvataan pesun jälkeen</a:t>
            </a:r>
          </a:p>
          <a:p>
            <a:pPr marL="457174">
              <a:lnSpc>
                <a:spcPts val="6722"/>
              </a:lnSpc>
              <a:tabLst>
                <a:tab pos="9147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Huolehdi, että asiakkaalle ei tule kylmä pesun aikana!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Freeform 32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" name="Picture 3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25" name="Picture 3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26" name="Freeform 32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0" name="Picture 3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31" name="Freeform 33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4" name="Picture 33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35" name="Freeform 33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1" name="Picture 34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42" name="Freeform 34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5" name="Picture 34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46" name="Freeform 34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1" name="Picture 35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52" name="Freeform 35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3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354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355" name="Picture 35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9259" y="2426209"/>
            <a:ext cx="2673095" cy="2005583"/>
          </a:xfrm>
          <a:prstGeom prst="rect">
            <a:avLst/>
          </a:prstGeom>
          <a:noFill/>
        </p:spPr>
      </p:pic>
      <p:pic>
        <p:nvPicPr>
          <p:cNvPr id="356" name="Picture 35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1434" y="2857639"/>
            <a:ext cx="3811294" cy="86150"/>
          </a:xfrm>
          <a:prstGeom prst="rect">
            <a:avLst/>
          </a:prstGeom>
          <a:noFill/>
        </p:spPr>
      </p:pic>
      <p:sp>
        <p:nvSpPr>
          <p:cNvPr id="358" name="Rectangle 358"/>
          <p:cNvSpPr/>
          <p:nvPr/>
        </p:nvSpPr>
        <p:spPr>
          <a:xfrm>
            <a:off x="1317727" y="491735"/>
            <a:ext cx="8826982" cy="5444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9397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Asiakkaan hygienia</a:t>
            </a:r>
          </a:p>
          <a:p>
            <a:pPr marL="0">
              <a:lnSpc>
                <a:spcPts val="7176"/>
              </a:lnSpc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Miten teet asiakkaan alapesun: </a:t>
            </a:r>
          </a:p>
          <a:p>
            <a:pPr marL="457199">
              <a:lnSpc>
                <a:spcPts val="2891"/>
              </a:lnSpc>
              <a:tabLst>
                <a:tab pos="914678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Käytä suojakäsineitä</a:t>
            </a:r>
          </a:p>
          <a:p>
            <a:pPr marL="457199">
              <a:lnSpc>
                <a:spcPts val="2879"/>
              </a:lnSpc>
              <a:tabLst>
                <a:tab pos="914678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Käytä alapesussa vain vettä (esimerkiksi</a:t>
            </a:r>
          </a:p>
          <a:p>
            <a:pPr marL="457199">
              <a:lnSpc>
                <a:spcPts val="2879"/>
              </a:lnSpc>
              <a:tabLst>
                <a:tab pos="936014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käytetään alapesusuihkua)</a:t>
            </a:r>
          </a:p>
          <a:p>
            <a:pPr marL="457199">
              <a:lnSpc>
                <a:spcPts val="2880"/>
              </a:lnSpc>
              <a:tabLst>
                <a:tab pos="914678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Alapesussa voi käyttää pesuvoidetta</a:t>
            </a:r>
          </a:p>
          <a:p>
            <a:pPr marL="457199">
              <a:lnSpc>
                <a:spcPts val="2881"/>
              </a:lnSpc>
              <a:tabLst>
                <a:tab pos="914678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Tee alapesu puhtaast</a:t>
            </a:r>
            <a:r>
              <a:rPr lang="fi-FI" sz="2400" b="0" i="0" spc="1068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-</a:t>
            </a:r>
            <a:r>
              <a:rPr lang="fi-FI" sz="2400" b="0" i="0" spc="1084" baseline="0" dirty="0">
                <a:solidFill>
                  <a:srgbClr val="000000"/>
                </a:solidFill>
                <a:latin typeface="Calibri"/>
              </a:rPr>
              <a:t>&gt;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likaiseen, eli</a:t>
            </a:r>
          </a:p>
          <a:p>
            <a:pPr marL="457199">
              <a:lnSpc>
                <a:spcPts val="2880"/>
              </a:lnSpc>
              <a:tabLst>
                <a:tab pos="867434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virtsa-aukost</a:t>
            </a:r>
            <a:r>
              <a:rPr lang="fi-FI" sz="2400" b="0" i="0" spc="107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-</a:t>
            </a:r>
            <a:r>
              <a:rPr lang="fi-FI" sz="2400" b="0" i="0" spc="1084" baseline="0" dirty="0">
                <a:solidFill>
                  <a:srgbClr val="000000"/>
                </a:solidFill>
                <a:latin typeface="Calibri"/>
              </a:rPr>
              <a:t>&gt;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peräaukkoon päin</a:t>
            </a:r>
          </a:p>
          <a:p>
            <a:pPr marL="457199">
              <a:lnSpc>
                <a:spcPts val="2880"/>
              </a:lnSpc>
              <a:tabLst>
                <a:tab pos="914678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Kun teet alapesun vuoteessa, käytä kosteita pesulappuja </a:t>
            </a:r>
          </a:p>
          <a:p>
            <a:pPr marL="457199">
              <a:lnSpc>
                <a:spcPts val="2882"/>
              </a:lnSpc>
              <a:tabLst>
                <a:tab pos="936014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tai puhdistuspyyhkeitä</a:t>
            </a:r>
          </a:p>
          <a:p>
            <a:pPr marL="457199">
              <a:lnSpc>
                <a:spcPts val="2879"/>
              </a:lnSpc>
              <a:tabLst>
                <a:tab pos="914678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Kuivaa alapää pyyhkeellä taputtelemalla (älä hankaa pyyhkeellä)</a:t>
            </a:r>
          </a:p>
          <a:p>
            <a:pPr marL="457199">
              <a:lnSpc>
                <a:spcPts val="2880"/>
              </a:lnSpc>
              <a:tabLst>
                <a:tab pos="914678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Tarkista nivustaipeiden ja vatsanpoimun iho:</a:t>
            </a:r>
          </a:p>
          <a:p>
            <a:pPr marL="914679">
              <a:lnSpc>
                <a:spcPts val="2880"/>
              </a:lnSpc>
              <a:tabLst>
                <a:tab pos="1371879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Onko iho terve, vai onko siinä punoitusta tai haavoja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9412223" y="1541780"/>
            <a:ext cx="2405786" cy="1051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</a:t>
            </a:r>
          </a:p>
          <a:p>
            <a:pPr marL="0">
              <a:lnSpc>
                <a:spcPts val="2163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kuvapankki, papunet.net. </a:t>
            </a:r>
          </a:p>
          <a:p>
            <a:pPr marL="0">
              <a:lnSpc>
                <a:spcPts val="2160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Päivi Honkonen</a:t>
            </a:r>
          </a:p>
          <a:p>
            <a:pPr marL="0">
              <a:lnSpc>
                <a:spcPts val="2160"/>
              </a:lnSpc>
              <a:tabLst>
                <a:tab pos="457454" algn="l"/>
                <a:tab pos="457454" algn="l"/>
              </a:tabLst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 	 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Freeform 36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1" name="Picture 3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8316" y="3515530"/>
            <a:ext cx="6793684" cy="3342470"/>
          </a:xfrm>
          <a:prstGeom prst="rect">
            <a:avLst/>
          </a:prstGeom>
          <a:noFill/>
        </p:spPr>
      </p:pic>
      <p:pic>
        <p:nvPicPr>
          <p:cNvPr id="362" name="Picture 36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63" name="Freeform 36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7" name="Picture 36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68" name="Freeform 36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9" name="Picture 36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70" name="Freeform 37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1" name="Picture 37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72" name="Freeform 37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8" name="Picture 37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79" name="Freeform 37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2" name="Picture 38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83" name="Freeform 38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8" name="Picture 38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89" name="Freeform 38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0" name="Picture 17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18284" y="545455"/>
            <a:ext cx="10013442" cy="802386"/>
          </a:xfrm>
          <a:prstGeom prst="rect">
            <a:avLst/>
          </a:prstGeom>
          <a:noFill/>
        </p:spPr>
      </p:pic>
      <p:pic>
        <p:nvPicPr>
          <p:cNvPr id="391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392" name="Picture 39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9482" y="3955514"/>
            <a:ext cx="1930907" cy="1930907"/>
          </a:xfrm>
          <a:prstGeom prst="rect">
            <a:avLst/>
          </a:prstGeom>
          <a:noFill/>
        </p:spPr>
      </p:pic>
      <p:sp>
        <p:nvSpPr>
          <p:cNvPr id="395" name="Rectangle 395"/>
          <p:cNvSpPr/>
          <p:nvPr/>
        </p:nvSpPr>
        <p:spPr>
          <a:xfrm>
            <a:off x="1644315" y="452799"/>
            <a:ext cx="9467335" cy="55221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67284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Asiakkaan hygienia</a:t>
            </a:r>
          </a:p>
          <a:p>
            <a:pPr marL="0">
              <a:lnSpc>
                <a:spcPts val="7951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hoidat asiakkaan jalat:</a:t>
            </a:r>
          </a:p>
          <a:p>
            <a:pPr marL="0">
              <a:lnSpc>
                <a:spcPts val="3360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Varvasvälit =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varpaat + välit, varpaiden välit</a:t>
            </a:r>
          </a:p>
          <a:p>
            <a:pPr marL="0">
              <a:lnSpc>
                <a:spcPts val="6722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Pese jalat vedellä</a:t>
            </a:r>
          </a:p>
          <a:p>
            <a:pPr marL="0">
              <a:lnSpc>
                <a:spcPts val="3360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jalat ovat likaiset, käytä saippuaa (saippua kuivattaa ihoa!)</a:t>
            </a:r>
          </a:p>
          <a:p>
            <a:pPr marL="0">
              <a:lnSpc>
                <a:spcPts val="6722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Kuivaa varvasvälit huolellisesti </a:t>
            </a:r>
          </a:p>
          <a:p>
            <a:pPr marL="0">
              <a:lnSpc>
                <a:spcPts val="3359"/>
              </a:lnSpc>
              <a:tabLst>
                <a:tab pos="405688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(älä hankaa varvasvälejä)</a:t>
            </a:r>
          </a:p>
          <a:p>
            <a:pPr marL="0">
              <a:lnSpc>
                <a:spcPts val="3359"/>
              </a:lnSpc>
              <a:tabLst>
                <a:tab pos="4575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Laita varvasväleihin villasuikale </a:t>
            </a:r>
          </a:p>
          <a:p>
            <a:pPr marL="457504">
              <a:lnSpc>
                <a:spcPts val="3361"/>
              </a:lnSpc>
              <a:tabLst>
                <a:tab pos="914704" algn="l"/>
                <a:tab pos="879353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Villasuikale estää varvasvälien hautumisen</a:t>
            </a:r>
            <a:endParaRPr lang="fi-FI" sz="1800" b="0" i="0" spc="0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0E22C4F-ADBD-CB9A-0D79-AB2752EB21FB}"/>
              </a:ext>
            </a:extLst>
          </p:cNvPr>
          <p:cNvSpPr txBox="1"/>
          <p:nvPr/>
        </p:nvSpPr>
        <p:spPr>
          <a:xfrm>
            <a:off x="6595533" y="6289531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504">
              <a:tabLst>
                <a:tab pos="914704" algn="l"/>
                <a:tab pos="8793530" algn="l"/>
              </a:tabLst>
            </a:pPr>
            <a:r>
              <a:rPr lang="fi-FI" sz="1800" b="0" i="0" spc="0" baseline="23799" dirty="0">
                <a:solidFill>
                  <a:srgbClr val="000000"/>
                </a:solidFill>
                <a:latin typeface="Calibri"/>
              </a:rPr>
              <a:t>Kuva: Papunetin kuvapankki</a:t>
            </a:r>
          </a:p>
          <a:p>
            <a:pPr marL="457504">
              <a:tabLst>
                <a:tab pos="914704" algn="l"/>
                <a:tab pos="8793530" algn="l"/>
              </a:tabLst>
            </a:pPr>
            <a:r>
              <a:rPr lang="fi-FI" sz="1200" baseline="23799" dirty="0" err="1">
                <a:solidFill>
                  <a:srgbClr val="000000"/>
                </a:solidFill>
                <a:latin typeface="Calibri"/>
              </a:rPr>
              <a:t>p</a:t>
            </a:r>
            <a:r>
              <a:rPr lang="fi-FI" sz="1200" b="0" i="0" spc="0" baseline="0" dirty="0" err="1">
                <a:solidFill>
                  <a:srgbClr val="000000"/>
                </a:solidFill>
                <a:latin typeface="Calibri"/>
              </a:rPr>
              <a:t>apunet.net</a:t>
            </a:r>
            <a:r>
              <a:rPr lang="fi-FI" sz="1200" spc="832" dirty="0" err="1">
                <a:solidFill>
                  <a:srgbClr val="000000"/>
                </a:solidFill>
                <a:latin typeface="Calibri"/>
              </a:rPr>
              <a:t>.</a:t>
            </a:r>
            <a:r>
              <a:rPr lang="fi-FI" sz="1200" b="0" i="0" spc="0" baseline="0" dirty="0" err="1">
                <a:solidFill>
                  <a:srgbClr val="000000"/>
                </a:solidFill>
                <a:latin typeface="Calibri"/>
              </a:rPr>
              <a:t>Sclera</a:t>
            </a:r>
            <a:endParaRPr lang="fi-FI" sz="1200" b="0" i="0" spc="0" baseline="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47BA5669-9364-519B-62E8-C532782B2C35}"/>
              </a:ext>
            </a:extLst>
          </p:cNvPr>
          <p:cNvCxnSpPr>
            <a:cxnSpLocks/>
          </p:cNvCxnSpPr>
          <p:nvPr/>
        </p:nvCxnSpPr>
        <p:spPr>
          <a:xfrm>
            <a:off x="6897950" y="4376691"/>
            <a:ext cx="3224262" cy="466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Freeform 39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7" name="Picture 3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98" name="Picture 3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99" name="Freeform 39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3" name="Picture 4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04" name="Freeform 40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5" name="Picture 4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06" name="Freeform 40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7" name="Picture 4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08" name="Freeform 40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4" name="Picture 4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15" name="Freeform 41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8" name="Picture 41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19" name="Freeform 41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" name="Picture 42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25" name="Freeform 42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" name="Picture 17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27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29" name="Rectangle 429"/>
          <p:cNvSpPr/>
          <p:nvPr/>
        </p:nvSpPr>
        <p:spPr>
          <a:xfrm>
            <a:off x="1613422" y="768478"/>
            <a:ext cx="10076476" cy="50631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28879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Asiakkaan hygienia</a:t>
            </a:r>
          </a:p>
          <a:p>
            <a:pPr marL="0">
              <a:lnSpc>
                <a:spcPts val="6248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Miten hoidat asiakkaan jalat:</a:t>
            </a:r>
          </a:p>
          <a:p>
            <a:pPr marL="457200">
              <a:lnSpc>
                <a:spcPts val="3361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Tarkista jalkojen ihon:</a:t>
            </a:r>
          </a:p>
          <a:p>
            <a:pPr marL="914400">
              <a:lnSpc>
                <a:spcPts val="2889"/>
              </a:lnSpc>
              <a:tabLst>
                <a:tab pos="13716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Väri</a:t>
            </a:r>
          </a:p>
          <a:p>
            <a:pPr marL="914400">
              <a:lnSpc>
                <a:spcPts val="2879"/>
              </a:lnSpc>
              <a:tabLst>
                <a:tab pos="13716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Lämpötila</a:t>
            </a:r>
          </a:p>
          <a:p>
            <a:pPr marL="914400">
              <a:lnSpc>
                <a:spcPts val="2880"/>
              </a:lnSpc>
              <a:tabLst>
                <a:tab pos="1371600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Turvotus</a:t>
            </a:r>
          </a:p>
          <a:p>
            <a:pPr marL="914400">
              <a:lnSpc>
                <a:spcPts val="2881"/>
              </a:lnSpc>
              <a:tabLst>
                <a:tab pos="13716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Onko ihossa kovettumia</a:t>
            </a:r>
          </a:p>
          <a:p>
            <a:pPr marL="0">
              <a:lnSpc>
                <a:spcPts val="335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jalat ovat normaalin väriset ja lämpimät, niiden verenkierto on</a:t>
            </a:r>
          </a:p>
          <a:p>
            <a:pPr marL="0">
              <a:lnSpc>
                <a:spcPts val="3360"/>
              </a:lnSpc>
              <a:tabLst>
                <a:tab pos="48615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silloin hyvä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jaloissa on kovettumia, rasvaa iho hyvin 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     (</a:t>
            </a:r>
            <a:r>
              <a:rPr lang="fi-FI" sz="2795" b="1" i="0" spc="0" baseline="0" dirty="0">
                <a:solidFill>
                  <a:srgbClr val="FF0000"/>
                </a:solidFill>
                <a:latin typeface="Calibri-Bold"/>
              </a:rPr>
              <a:t>älä laita rasvaa varvasväleihin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751</Words>
  <Application>Microsoft Office PowerPoint</Application>
  <PresentationFormat>Laajakuva</PresentationFormat>
  <Paragraphs>123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ArialMT</vt:lpstr>
      <vt:lpstr>Calibri-Bold</vt:lpstr>
      <vt:lpstr>Arial</vt:lpstr>
      <vt:lpstr>Calibri</vt:lpstr>
      <vt:lpstr>Calibri-Italic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25</cp:revision>
  <dcterms:modified xsi:type="dcterms:W3CDTF">2024-07-02T05:49:59Z</dcterms:modified>
</cp:coreProperties>
</file>