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10080625"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AEE"/>
    <a:srgbClr val="1D3557"/>
    <a:srgbClr val="457B9D"/>
    <a:srgbClr val="A8DADC"/>
    <a:srgbClr val="E639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6388" autoAdjust="0"/>
  </p:normalViewPr>
  <p:slideViewPr>
    <p:cSldViewPr snapToGrid="0">
      <p:cViewPr varScale="1">
        <p:scale>
          <a:sx n="22" d="100"/>
          <a:sy n="22" d="100"/>
        </p:scale>
        <p:origin x="260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945943"/>
            <a:ext cx="8568531" cy="6266897"/>
          </a:xfrm>
        </p:spPr>
        <p:txBody>
          <a:bodyPr anchor="b"/>
          <a:lstStyle>
            <a:lvl1pPr algn="ctr">
              <a:defRPr sz="6614"/>
            </a:lvl1pPr>
          </a:lstStyle>
          <a:p>
            <a:r>
              <a:rPr lang="fi-FI"/>
              <a:t>Muokkaa ots. perustyyl. napsautt.</a:t>
            </a:r>
            <a:endParaRPr lang="en-US" dirty="0"/>
          </a:p>
        </p:txBody>
      </p:sp>
      <p:sp>
        <p:nvSpPr>
          <p:cNvPr id="3" name="Subtitle 2"/>
          <p:cNvSpPr>
            <a:spLocks noGrp="1"/>
          </p:cNvSpPr>
          <p:nvPr>
            <p:ph type="subTitle" idx="1"/>
          </p:nvPr>
        </p:nvSpPr>
        <p:spPr>
          <a:xfrm>
            <a:off x="1260078" y="9454516"/>
            <a:ext cx="7560469" cy="4345992"/>
          </a:xfrm>
        </p:spPr>
        <p:txBody>
          <a:bodyPr/>
          <a:lstStyle>
            <a:lvl1pPr marL="0" indent="0" algn="ctr">
              <a:buNone/>
              <a:defRPr sz="2646"/>
            </a:lvl1pPr>
            <a:lvl2pPr marL="504017" indent="0" algn="ctr">
              <a:buNone/>
              <a:defRPr sz="2205"/>
            </a:lvl2pPr>
            <a:lvl3pPr marL="1008035" indent="0" algn="ctr">
              <a:buNone/>
              <a:defRPr sz="1984"/>
            </a:lvl3pPr>
            <a:lvl4pPr marL="1512052" indent="0" algn="ctr">
              <a:buNone/>
              <a:defRPr sz="1764"/>
            </a:lvl4pPr>
            <a:lvl5pPr marL="2016069" indent="0" algn="ctr">
              <a:buNone/>
              <a:defRPr sz="1764"/>
            </a:lvl5pPr>
            <a:lvl6pPr marL="2520086" indent="0" algn="ctr">
              <a:buNone/>
              <a:defRPr sz="1764"/>
            </a:lvl6pPr>
            <a:lvl7pPr marL="3024104" indent="0" algn="ctr">
              <a:buNone/>
              <a:defRPr sz="1764"/>
            </a:lvl7pPr>
            <a:lvl8pPr marL="3528121" indent="0" algn="ctr">
              <a:buNone/>
              <a:defRPr sz="1764"/>
            </a:lvl8pPr>
            <a:lvl9pPr marL="4032138" indent="0" algn="ctr">
              <a:buNone/>
              <a:defRPr sz="1764"/>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17792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421264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958369"/>
            <a:ext cx="2173635" cy="1525473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93044" y="958369"/>
            <a:ext cx="6394896" cy="1525473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6287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141188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87793" y="4487671"/>
            <a:ext cx="8694539" cy="7487774"/>
          </a:xfrm>
        </p:spPr>
        <p:txBody>
          <a:bodyPr anchor="b"/>
          <a:lstStyle>
            <a:lvl1pPr>
              <a:defRPr sz="6614"/>
            </a:lvl1pPr>
          </a:lstStyle>
          <a:p>
            <a:r>
              <a:rPr lang="fi-FI"/>
              <a:t>Muokkaa ots. perustyyl. napsautt.</a:t>
            </a:r>
            <a:endParaRPr lang="en-US" dirty="0"/>
          </a:p>
        </p:txBody>
      </p:sp>
      <p:sp>
        <p:nvSpPr>
          <p:cNvPr id="3" name="Text Placeholder 2"/>
          <p:cNvSpPr>
            <a:spLocks noGrp="1"/>
          </p:cNvSpPr>
          <p:nvPr>
            <p:ph type="body" idx="1"/>
          </p:nvPr>
        </p:nvSpPr>
        <p:spPr>
          <a:xfrm>
            <a:off x="687793" y="12046282"/>
            <a:ext cx="8694539" cy="3937644"/>
          </a:xfrm>
        </p:spPr>
        <p:txBody>
          <a:bodyPr/>
          <a:lstStyle>
            <a:lvl1pPr marL="0" indent="0">
              <a:buNone/>
              <a:defRPr sz="2646">
                <a:solidFill>
                  <a:schemeClr val="tx1"/>
                </a:solidFill>
              </a:defRPr>
            </a:lvl1pPr>
            <a:lvl2pPr marL="504017" indent="0">
              <a:buNone/>
              <a:defRPr sz="2205">
                <a:solidFill>
                  <a:schemeClr val="tx1">
                    <a:tint val="75000"/>
                  </a:schemeClr>
                </a:solidFill>
              </a:defRPr>
            </a:lvl2pPr>
            <a:lvl3pPr marL="1008035" indent="0">
              <a:buNone/>
              <a:defRPr sz="1984">
                <a:solidFill>
                  <a:schemeClr val="tx1">
                    <a:tint val="75000"/>
                  </a:schemeClr>
                </a:solidFill>
              </a:defRPr>
            </a:lvl3pPr>
            <a:lvl4pPr marL="1512052" indent="0">
              <a:buNone/>
              <a:defRPr sz="1764">
                <a:solidFill>
                  <a:schemeClr val="tx1">
                    <a:tint val="75000"/>
                  </a:schemeClr>
                </a:solidFill>
              </a:defRPr>
            </a:lvl4pPr>
            <a:lvl5pPr marL="2016069" indent="0">
              <a:buNone/>
              <a:defRPr sz="1764">
                <a:solidFill>
                  <a:schemeClr val="tx1">
                    <a:tint val="75000"/>
                  </a:schemeClr>
                </a:solidFill>
              </a:defRPr>
            </a:lvl5pPr>
            <a:lvl6pPr marL="2520086" indent="0">
              <a:buNone/>
              <a:defRPr sz="1764">
                <a:solidFill>
                  <a:schemeClr val="tx1">
                    <a:tint val="75000"/>
                  </a:schemeClr>
                </a:solidFill>
              </a:defRPr>
            </a:lvl6pPr>
            <a:lvl7pPr marL="3024104" indent="0">
              <a:buNone/>
              <a:defRPr sz="1764">
                <a:solidFill>
                  <a:schemeClr val="tx1">
                    <a:tint val="75000"/>
                  </a:schemeClr>
                </a:solidFill>
              </a:defRPr>
            </a:lvl7pPr>
            <a:lvl8pPr marL="3528121" indent="0">
              <a:buNone/>
              <a:defRPr sz="1764">
                <a:solidFill>
                  <a:schemeClr val="tx1">
                    <a:tint val="75000"/>
                  </a:schemeClr>
                </a:solidFill>
              </a:defRPr>
            </a:lvl8pPr>
            <a:lvl9pPr marL="4032138" indent="0">
              <a:buNone/>
              <a:defRPr sz="1764">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29772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93043"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103316"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03172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94356" y="958373"/>
            <a:ext cx="8694539" cy="3479296"/>
          </a:xfrm>
        </p:spPr>
        <p:txBody>
          <a:bodyPr/>
          <a:lstStyle/>
          <a:p>
            <a:r>
              <a:rPr lang="fi-FI"/>
              <a:t>Muokkaa ots. perustyyl. napsautt.</a:t>
            </a:r>
            <a:endParaRPr lang="en-US" dirty="0"/>
          </a:p>
        </p:txBody>
      </p:sp>
      <p:sp>
        <p:nvSpPr>
          <p:cNvPr id="3" name="Text Placeholder 2"/>
          <p:cNvSpPr>
            <a:spLocks noGrp="1"/>
          </p:cNvSpPr>
          <p:nvPr>
            <p:ph type="body" idx="1"/>
          </p:nvPr>
        </p:nvSpPr>
        <p:spPr>
          <a:xfrm>
            <a:off x="694357" y="4412664"/>
            <a:ext cx="4264576"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4" name="Content Placeholder 3"/>
          <p:cNvSpPr>
            <a:spLocks noGrp="1"/>
          </p:cNvSpPr>
          <p:nvPr>
            <p:ph sz="half" idx="2"/>
          </p:nvPr>
        </p:nvSpPr>
        <p:spPr>
          <a:xfrm>
            <a:off x="694357" y="6575242"/>
            <a:ext cx="4264576"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103317" y="4412664"/>
            <a:ext cx="4285579"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6" name="Content Placeholder 5"/>
          <p:cNvSpPr>
            <a:spLocks noGrp="1"/>
          </p:cNvSpPr>
          <p:nvPr>
            <p:ph sz="quarter" idx="4"/>
          </p:nvPr>
        </p:nvSpPr>
        <p:spPr>
          <a:xfrm>
            <a:off x="5103317" y="6575242"/>
            <a:ext cx="4285579"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8141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3729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04632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Content Placeholder 2"/>
          <p:cNvSpPr>
            <a:spLocks noGrp="1"/>
          </p:cNvSpPr>
          <p:nvPr>
            <p:ph idx="1"/>
          </p:nvPr>
        </p:nvSpPr>
        <p:spPr>
          <a:xfrm>
            <a:off x="4285579" y="2591766"/>
            <a:ext cx="5103316" cy="12792138"/>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57724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Picture Placeholder 2"/>
          <p:cNvSpPr>
            <a:spLocks noGrp="1" noChangeAspect="1"/>
          </p:cNvSpPr>
          <p:nvPr>
            <p:ph type="pic" idx="1"/>
          </p:nvPr>
        </p:nvSpPr>
        <p:spPr>
          <a:xfrm>
            <a:off x="4285579" y="2591766"/>
            <a:ext cx="5103316" cy="12792138"/>
          </a:xfrm>
        </p:spPr>
        <p:txBody>
          <a:bodyPr anchor="t"/>
          <a:lstStyle>
            <a:lvl1pPr marL="0" indent="0">
              <a:buNone/>
              <a:defRPr sz="3528"/>
            </a:lvl1pPr>
            <a:lvl2pPr marL="504017" indent="0">
              <a:buNone/>
              <a:defRPr sz="3087"/>
            </a:lvl2pPr>
            <a:lvl3pPr marL="1008035" indent="0">
              <a:buNone/>
              <a:defRPr sz="2646"/>
            </a:lvl3pPr>
            <a:lvl4pPr marL="1512052" indent="0">
              <a:buNone/>
              <a:defRPr sz="2205"/>
            </a:lvl4pPr>
            <a:lvl5pPr marL="2016069" indent="0">
              <a:buNone/>
              <a:defRPr sz="2205"/>
            </a:lvl5pPr>
            <a:lvl6pPr marL="2520086" indent="0">
              <a:buNone/>
              <a:defRPr sz="2205"/>
            </a:lvl6pPr>
            <a:lvl7pPr marL="3024104" indent="0">
              <a:buNone/>
              <a:defRPr sz="2205"/>
            </a:lvl7pPr>
            <a:lvl8pPr marL="3528121" indent="0">
              <a:buNone/>
              <a:defRPr sz="2205"/>
            </a:lvl8pPr>
            <a:lvl9pPr marL="4032138" indent="0">
              <a:buNone/>
              <a:defRPr sz="2205"/>
            </a:lvl9pPr>
          </a:lstStyle>
          <a:p>
            <a:r>
              <a:rPr lang="fi-FI" dirty="0"/>
              <a:t>Lisää kuva napsauttamalla kuvaketta</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34681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958373"/>
            <a:ext cx="8694539" cy="347929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93043" y="4791843"/>
            <a:ext cx="8694539" cy="1142125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93043" y="16683952"/>
            <a:ext cx="2268141" cy="958369"/>
          </a:xfrm>
          <a:prstGeom prst="rect">
            <a:avLst/>
          </a:prstGeom>
        </p:spPr>
        <p:txBody>
          <a:bodyPr vert="horz" lIns="91440" tIns="45720" rIns="91440" bIns="45720" rtlCol="0" anchor="ctr"/>
          <a:lstStyle>
            <a:lvl1pPr algn="l">
              <a:defRPr sz="1323">
                <a:solidFill>
                  <a:schemeClr val="tx1">
                    <a:tint val="75000"/>
                  </a:schemeClr>
                </a:solidFill>
              </a:defRPr>
            </a:lvl1pPr>
          </a:lstStyle>
          <a:p>
            <a:fld id="{FC5381DA-906B-4FFF-8199-4BA45E2C42AF}" type="datetimeFigureOut">
              <a:rPr lang="fi-FI" smtClean="0"/>
              <a:t>12.5.2021</a:t>
            </a:fld>
            <a:endParaRPr lang="fi-FI" dirty="0"/>
          </a:p>
        </p:txBody>
      </p:sp>
      <p:sp>
        <p:nvSpPr>
          <p:cNvPr id="5" name="Footer Placeholder 4"/>
          <p:cNvSpPr>
            <a:spLocks noGrp="1"/>
          </p:cNvSpPr>
          <p:nvPr>
            <p:ph type="ftr" sz="quarter" idx="3"/>
          </p:nvPr>
        </p:nvSpPr>
        <p:spPr>
          <a:xfrm>
            <a:off x="3339207" y="16683952"/>
            <a:ext cx="3402211" cy="958369"/>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7119441" y="16683952"/>
            <a:ext cx="2268141" cy="958369"/>
          </a:xfrm>
          <a:prstGeom prst="rect">
            <a:avLst/>
          </a:prstGeom>
        </p:spPr>
        <p:txBody>
          <a:bodyPr vert="horz" lIns="91440" tIns="45720" rIns="91440" bIns="45720" rtlCol="0" anchor="ctr"/>
          <a:lstStyle>
            <a:lvl1pPr algn="r">
              <a:defRPr sz="1323">
                <a:solidFill>
                  <a:schemeClr val="tx1">
                    <a:tint val="75000"/>
                  </a:schemeClr>
                </a:solidFill>
              </a:defRPr>
            </a:lvl1pPr>
          </a:lstStyle>
          <a:p>
            <a:fld id="{ADCB73D8-0220-4C5E-8AC9-A936722B676A}" type="slidenum">
              <a:rPr lang="fi-FI" smtClean="0"/>
              <a:t>‹#›</a:t>
            </a:fld>
            <a:endParaRPr lang="fi-FI" dirty="0"/>
          </a:p>
        </p:txBody>
      </p:sp>
    </p:spTree>
    <p:extLst>
      <p:ext uri="{BB962C8B-B14F-4D97-AF65-F5344CB8AC3E}">
        <p14:creationId xmlns:p14="http://schemas.microsoft.com/office/powerpoint/2010/main" val="16384509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8035" rtl="0" eaLnBrk="1" latinLnBrk="0" hangingPunct="1">
        <a:lnSpc>
          <a:spcPct val="90000"/>
        </a:lnSpc>
        <a:spcBef>
          <a:spcPct val="0"/>
        </a:spcBef>
        <a:buNone/>
        <a:defRPr sz="4851" kern="1200">
          <a:solidFill>
            <a:schemeClr val="tx1"/>
          </a:solidFill>
          <a:latin typeface="+mj-lt"/>
          <a:ea typeface="+mj-ea"/>
          <a:cs typeface="+mj-cs"/>
        </a:defRPr>
      </a:lvl1pPr>
    </p:titleStyle>
    <p:bodyStyle>
      <a:lvl1pPr marL="252009" indent="-252009" algn="l" defTabSz="1008035" rtl="0" eaLnBrk="1" latinLnBrk="0" hangingPunct="1">
        <a:lnSpc>
          <a:spcPct val="90000"/>
        </a:lnSpc>
        <a:spcBef>
          <a:spcPts val="1102"/>
        </a:spcBef>
        <a:buFont typeface="Arial" panose="020B0604020202020204" pitchFamily="34" charset="0"/>
        <a:buChar char="•"/>
        <a:defRPr sz="3087" kern="1200">
          <a:solidFill>
            <a:schemeClr val="tx1"/>
          </a:solidFill>
          <a:latin typeface="+mn-lt"/>
          <a:ea typeface="+mn-ea"/>
          <a:cs typeface="+mn-cs"/>
        </a:defRPr>
      </a:lvl1pPr>
      <a:lvl2pPr marL="756026" indent="-252009" algn="l" defTabSz="1008035"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043" indent="-252009" algn="l" defTabSz="1008035"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406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8078"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2095"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6112"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8013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4147"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8035" rtl="0" eaLnBrk="1" latinLnBrk="0" hangingPunct="1">
        <a:defRPr sz="1984" kern="1200">
          <a:solidFill>
            <a:schemeClr val="tx1"/>
          </a:solidFill>
          <a:latin typeface="+mn-lt"/>
          <a:ea typeface="+mn-ea"/>
          <a:cs typeface="+mn-cs"/>
        </a:defRPr>
      </a:lvl1pPr>
      <a:lvl2pPr marL="504017" algn="l" defTabSz="1008035" rtl="0" eaLnBrk="1" latinLnBrk="0" hangingPunct="1">
        <a:defRPr sz="1984" kern="1200">
          <a:solidFill>
            <a:schemeClr val="tx1"/>
          </a:solidFill>
          <a:latin typeface="+mn-lt"/>
          <a:ea typeface="+mn-ea"/>
          <a:cs typeface="+mn-cs"/>
        </a:defRPr>
      </a:lvl2pPr>
      <a:lvl3pPr marL="1008035" algn="l" defTabSz="1008035" rtl="0" eaLnBrk="1" latinLnBrk="0" hangingPunct="1">
        <a:defRPr sz="1984" kern="1200">
          <a:solidFill>
            <a:schemeClr val="tx1"/>
          </a:solidFill>
          <a:latin typeface="+mn-lt"/>
          <a:ea typeface="+mn-ea"/>
          <a:cs typeface="+mn-cs"/>
        </a:defRPr>
      </a:lvl3pPr>
      <a:lvl4pPr marL="1512052" algn="l" defTabSz="1008035" rtl="0" eaLnBrk="1" latinLnBrk="0" hangingPunct="1">
        <a:defRPr sz="1984" kern="1200">
          <a:solidFill>
            <a:schemeClr val="tx1"/>
          </a:solidFill>
          <a:latin typeface="+mn-lt"/>
          <a:ea typeface="+mn-ea"/>
          <a:cs typeface="+mn-cs"/>
        </a:defRPr>
      </a:lvl4pPr>
      <a:lvl5pPr marL="2016069" algn="l" defTabSz="1008035" rtl="0" eaLnBrk="1" latinLnBrk="0" hangingPunct="1">
        <a:defRPr sz="1984" kern="1200">
          <a:solidFill>
            <a:schemeClr val="tx1"/>
          </a:solidFill>
          <a:latin typeface="+mn-lt"/>
          <a:ea typeface="+mn-ea"/>
          <a:cs typeface="+mn-cs"/>
        </a:defRPr>
      </a:lvl5pPr>
      <a:lvl6pPr marL="2520086" algn="l" defTabSz="1008035" rtl="0" eaLnBrk="1" latinLnBrk="0" hangingPunct="1">
        <a:defRPr sz="1984" kern="1200">
          <a:solidFill>
            <a:schemeClr val="tx1"/>
          </a:solidFill>
          <a:latin typeface="+mn-lt"/>
          <a:ea typeface="+mn-ea"/>
          <a:cs typeface="+mn-cs"/>
        </a:defRPr>
      </a:lvl6pPr>
      <a:lvl7pPr marL="3024104" algn="l" defTabSz="1008035" rtl="0" eaLnBrk="1" latinLnBrk="0" hangingPunct="1">
        <a:defRPr sz="1984" kern="1200">
          <a:solidFill>
            <a:schemeClr val="tx1"/>
          </a:solidFill>
          <a:latin typeface="+mn-lt"/>
          <a:ea typeface="+mn-ea"/>
          <a:cs typeface="+mn-cs"/>
        </a:defRPr>
      </a:lvl7pPr>
      <a:lvl8pPr marL="3528121" algn="l" defTabSz="1008035" rtl="0" eaLnBrk="1" latinLnBrk="0" hangingPunct="1">
        <a:defRPr sz="1984" kern="1200">
          <a:solidFill>
            <a:schemeClr val="tx1"/>
          </a:solidFill>
          <a:latin typeface="+mn-lt"/>
          <a:ea typeface="+mn-ea"/>
          <a:cs typeface="+mn-cs"/>
        </a:defRPr>
      </a:lvl8pPr>
      <a:lvl9pPr marL="4032138" algn="l" defTabSz="1008035"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2A4257-4949-4ED0-B407-BD10F480DF87}"/>
              </a:ext>
              <a:ext uri="{C183D7F6-B498-43B3-948B-1728B52AA6E4}">
                <adec:decorative xmlns:adec="http://schemas.microsoft.com/office/drawing/2017/decorative" val="1"/>
              </a:ext>
            </a:extLst>
          </p:cNvPr>
          <p:cNvSpPr>
            <a:spLocks noChangeArrowheads="1"/>
          </p:cNvSpPr>
          <p:nvPr/>
        </p:nvSpPr>
        <p:spPr bwMode="auto">
          <a:xfrm>
            <a:off x="-22374" y="-54057"/>
            <a:ext cx="10125372" cy="3062611"/>
          </a:xfrm>
          <a:prstGeom prst="rect">
            <a:avLst/>
          </a:prstGeom>
          <a:solidFill>
            <a:srgbClr val="E63946"/>
          </a:solidFill>
          <a:ln>
            <a:noFill/>
          </a:ln>
          <a:effectLst/>
        </p:spPr>
        <p:txBody>
          <a:bodyPr vert="horz" wrap="square" lIns="54002" tIns="54002" rIns="54002" bIns="54002" numCol="1" anchor="t" anchorCtr="0" compatLnSpc="1">
            <a:prstTxWarp prst="textNoShape">
              <a:avLst/>
            </a:prstTxWarp>
          </a:bodyPr>
          <a:lstStyle/>
          <a:p>
            <a:endParaRPr lang="fi-FI" sz="3565" dirty="0"/>
          </a:p>
        </p:txBody>
      </p:sp>
      <p:sp>
        <p:nvSpPr>
          <p:cNvPr id="5" name="Rectangle 2">
            <a:extLst>
              <a:ext uri="{FF2B5EF4-FFF2-40B4-BE49-F238E27FC236}">
                <a16:creationId xmlns:a16="http://schemas.microsoft.com/office/drawing/2014/main" id="{F9D1B788-48E2-4059-8E24-B983B5369030}"/>
              </a:ext>
              <a:ext uri="{C183D7F6-B498-43B3-948B-1728B52AA6E4}">
                <adec:decorative xmlns:adec="http://schemas.microsoft.com/office/drawing/2017/decorative" val="1"/>
              </a:ext>
            </a:extLst>
          </p:cNvPr>
          <p:cNvSpPr>
            <a:spLocks noChangeArrowheads="1"/>
          </p:cNvSpPr>
          <p:nvPr/>
        </p:nvSpPr>
        <p:spPr bwMode="auto">
          <a:xfrm>
            <a:off x="-22374" y="15644023"/>
            <a:ext cx="10125372" cy="830993"/>
          </a:xfrm>
          <a:prstGeom prst="rect">
            <a:avLst/>
          </a:prstGeom>
          <a:solidFill>
            <a:srgbClr val="E63946"/>
          </a:solidFill>
          <a:ln>
            <a:noFill/>
          </a:ln>
          <a:effectLst/>
        </p:spPr>
        <p:txBody>
          <a:bodyPr vert="horz" wrap="square" lIns="54002" tIns="54002" rIns="54002" bIns="54002" numCol="1" anchor="t" anchorCtr="0" compatLnSpc="1">
            <a:prstTxWarp prst="textNoShape">
              <a:avLst/>
            </a:prstTxWarp>
          </a:bodyPr>
          <a:lstStyle/>
          <a:p>
            <a:endParaRPr lang="fi-FI" sz="3565" dirty="0"/>
          </a:p>
        </p:txBody>
      </p:sp>
      <p:sp>
        <p:nvSpPr>
          <p:cNvPr id="13" name="Otsikko 12">
            <a:extLst>
              <a:ext uri="{FF2B5EF4-FFF2-40B4-BE49-F238E27FC236}">
                <a16:creationId xmlns:a16="http://schemas.microsoft.com/office/drawing/2014/main" id="{17B8F6BD-C6E3-4D8D-9EA0-D2130163911F}"/>
              </a:ext>
            </a:extLst>
          </p:cNvPr>
          <p:cNvSpPr txBox="1">
            <a:spLocks noGrp="1"/>
          </p:cNvSpPr>
          <p:nvPr>
            <p:ph type="title" idx="4294967295"/>
          </p:nvPr>
        </p:nvSpPr>
        <p:spPr>
          <a:xfrm>
            <a:off x="-92344" y="16360"/>
            <a:ext cx="10125372"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defTabSz="457200">
              <a:lnSpc>
                <a:spcPct val="100000"/>
              </a:lnSpc>
              <a:spcBef>
                <a:spcPts val="0"/>
              </a:spcBef>
              <a:defRPr/>
            </a:pPr>
            <a:r>
              <a:rPr kumimoji="0" lang="en-US" sz="6600" b="0" i="0" u="none" strike="noStrike" kern="1200" cap="none" spc="0" normalizeH="0" baseline="0" noProof="0" dirty="0">
                <a:ln>
                  <a:noFill/>
                </a:ln>
                <a:solidFill>
                  <a:schemeClr val="bg1"/>
                </a:solidFill>
                <a:effectLst/>
                <a:uLnTx/>
                <a:uFillTx/>
                <a:latin typeface="Berlin Sans FB" panose="020E0602020502020306" pitchFamily="34" charset="0"/>
                <a:ea typeface="+mn-ea"/>
                <a:cs typeface="+mn-cs"/>
              </a:rPr>
              <a:t>AVOIN JULKAISEMINEN - ARTIKKELIT</a:t>
            </a:r>
            <a:endParaRPr kumimoji="0" lang="fi-FI" sz="6600" b="0" i="0" u="none" strike="noStrike" kern="1200" cap="none" spc="0" normalizeH="0" baseline="0" noProof="0" dirty="0">
              <a:ln>
                <a:noFill/>
              </a:ln>
              <a:solidFill>
                <a:schemeClr val="bg1"/>
              </a:solidFill>
              <a:effectLst/>
              <a:uLnTx/>
              <a:uFillTx/>
              <a:latin typeface="Berlin Sans FB" panose="020E0602020502020306" pitchFamily="34" charset="0"/>
              <a:ea typeface="+mn-ea"/>
              <a:cs typeface="+mn-cs"/>
            </a:endParaRPr>
          </a:p>
        </p:txBody>
      </p:sp>
      <p:sp>
        <p:nvSpPr>
          <p:cNvPr id="23" name="Text Box 6">
            <a:extLst>
              <a:ext uri="{FF2B5EF4-FFF2-40B4-BE49-F238E27FC236}">
                <a16:creationId xmlns:a16="http://schemas.microsoft.com/office/drawing/2014/main" id="{FA527D9C-D08D-493D-925C-F2B8E171047C}"/>
              </a:ext>
            </a:extLst>
          </p:cNvPr>
          <p:cNvSpPr txBox="1">
            <a:spLocks noChangeArrowheads="1"/>
          </p:cNvSpPr>
          <p:nvPr/>
        </p:nvSpPr>
        <p:spPr bwMode="auto">
          <a:xfrm>
            <a:off x="-215396" y="2245804"/>
            <a:ext cx="10371477" cy="9685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algn="ctr" defTabSz="1350143" eaLnBrk="0" fontAlgn="base" hangingPunct="0">
              <a:spcBef>
                <a:spcPct val="0"/>
              </a:spcBef>
              <a:spcAft>
                <a:spcPct val="0"/>
              </a:spcAft>
            </a:pPr>
            <a:r>
              <a:rPr lang="en-US" altLang="fi-FI" sz="3200" cap="all" dirty="0">
                <a:solidFill>
                  <a:srgbClr val="FFFFFF"/>
                </a:solidFill>
                <a:latin typeface="Berlin Sans FB" panose="020E0602020502020306" pitchFamily="34" charset="0"/>
              </a:rPr>
              <a:t>vinkkejä ja hyviä käytänteitä</a:t>
            </a:r>
            <a:endParaRPr lang="fi-FI" altLang="fi-FI" sz="3200" cap="all" dirty="0">
              <a:latin typeface="Arial" panose="020B0604020202020204" pitchFamily="34" charset="0"/>
            </a:endParaRPr>
          </a:p>
        </p:txBody>
      </p:sp>
      <p:sp>
        <p:nvSpPr>
          <p:cNvPr id="6" name="Text Box 3">
            <a:extLst>
              <a:ext uri="{FF2B5EF4-FFF2-40B4-BE49-F238E27FC236}">
                <a16:creationId xmlns:a16="http://schemas.microsoft.com/office/drawing/2014/main" id="{8DB80E12-28E2-4B72-AD0E-FA5CDA8A773F}"/>
              </a:ext>
            </a:extLst>
          </p:cNvPr>
          <p:cNvSpPr txBox="1">
            <a:spLocks noChangeArrowheads="1"/>
          </p:cNvSpPr>
          <p:nvPr/>
        </p:nvSpPr>
        <p:spPr bwMode="auto">
          <a:xfrm>
            <a:off x="3037410" y="3240022"/>
            <a:ext cx="6624082" cy="140288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defTabSz="1350143" eaLnBrk="0" fontAlgn="base" hangingPunct="0">
              <a:spcBef>
                <a:spcPct val="0"/>
              </a:spcBef>
              <a:spcAft>
                <a:spcPct val="0"/>
              </a:spcAft>
            </a:pPr>
            <a:r>
              <a:rPr lang="en-US" altLang="fi-FI" sz="2000" b="1" dirty="0">
                <a:solidFill>
                  <a:srgbClr val="E63946"/>
                </a:solidFill>
                <a:latin typeface="Berlin Sans FB" panose="020E0602020502020306" pitchFamily="34" charset="0"/>
              </a:rPr>
              <a:t>ETSI AVOIN JULKAISUKANAVA</a:t>
            </a:r>
          </a:p>
          <a:p>
            <a:pPr defTabSz="1350143" eaLnBrk="0" fontAlgn="base" hangingPunct="0">
              <a:spcBef>
                <a:spcPct val="0"/>
              </a:spcBef>
              <a:spcAft>
                <a:spcPct val="0"/>
              </a:spcAft>
            </a:pPr>
            <a:r>
              <a:rPr lang="fi-FI" altLang="fi-FI" sz="2000" dirty="0">
                <a:solidFill>
                  <a:srgbClr val="333333"/>
                </a:solidFill>
                <a:latin typeface="Berlin Sans FB" panose="020E0602020502020306" pitchFamily="34" charset="0"/>
              </a:rPr>
              <a:t>Kun suunnittelet artikkelin kirjoittamista, kannattaa ensimmäiseksi etsiä sopiva avoin julkaisukanava. Monilla ammattikorkeakouluilla on omat verkkolehdet ja asiantuntijablogit, joihin opiskelija voi kirjoittaa</a:t>
            </a:r>
          </a:p>
          <a:p>
            <a:pPr defTabSz="1350143" eaLnBrk="0" fontAlgn="base" hangingPunct="0">
              <a:spcBef>
                <a:spcPct val="0"/>
              </a:spcBef>
              <a:spcAft>
                <a:spcPct val="0"/>
              </a:spcAft>
            </a:pPr>
            <a:r>
              <a:rPr lang="fi-FI" altLang="fi-FI" sz="2000" dirty="0">
                <a:solidFill>
                  <a:srgbClr val="333333"/>
                </a:solidFill>
                <a:latin typeface="Berlin Sans FB" panose="020E0602020502020306" pitchFamily="34" charset="0"/>
              </a:rPr>
              <a:t>yhdessä opettajan kanssa.</a:t>
            </a:r>
            <a:endParaRPr lang="fi-FI" altLang="fi-FI" sz="2000" dirty="0">
              <a:latin typeface="Arial" panose="020B0604020202020204" pitchFamily="34" charset="0"/>
            </a:endParaRPr>
          </a:p>
        </p:txBody>
      </p:sp>
      <p:sp>
        <p:nvSpPr>
          <p:cNvPr id="9" name="Tekstiruutu 8">
            <a:extLst>
              <a:ext uri="{FF2B5EF4-FFF2-40B4-BE49-F238E27FC236}">
                <a16:creationId xmlns:a16="http://schemas.microsoft.com/office/drawing/2014/main" id="{B6DC42B0-9BB2-421C-B27D-4D96E203B2B9}"/>
              </a:ext>
            </a:extLst>
          </p:cNvPr>
          <p:cNvSpPr txBox="1"/>
          <p:nvPr/>
        </p:nvSpPr>
        <p:spPr>
          <a:xfrm>
            <a:off x="290136" y="5515290"/>
            <a:ext cx="7365306" cy="1323439"/>
          </a:xfrm>
          <a:prstGeom prst="rect">
            <a:avLst/>
          </a:prstGeom>
          <a:noFill/>
        </p:spPr>
        <p:txBody>
          <a:bodyPr wrap="square" rtlCol="0">
            <a:spAutoFit/>
          </a:bodyPr>
          <a:lstStyle/>
          <a:p>
            <a:r>
              <a:rPr lang="fi-FI" sz="2000" b="1" dirty="0">
                <a:solidFill>
                  <a:srgbClr val="E63946"/>
                </a:solidFill>
                <a:latin typeface="Berlin Sans FB" panose="020E0602020502020306" pitchFamily="34" charset="0"/>
              </a:rPr>
              <a:t>TUTUSTU JULKAISUKANAVAN OHJEISIIN</a:t>
            </a:r>
          </a:p>
          <a:p>
            <a:r>
              <a:rPr lang="fi-FI" sz="2000" dirty="0">
                <a:latin typeface="Berlin Sans FB" panose="020E0602020502020306" pitchFamily="34" charset="0"/>
              </a:rPr>
              <a:t>Kun julkaisukanava on löytynyt, perehdy sen kirjoittajanohjeisiin. Näin osaat laatia juuri siihen kanavaan sopivan tekstin niin pituuden, rakenteen kuin viittauskäytänteidenkin suhteen.</a:t>
            </a:r>
          </a:p>
        </p:txBody>
      </p:sp>
      <p:sp>
        <p:nvSpPr>
          <p:cNvPr id="10" name="Tekstiruutu 9">
            <a:extLst>
              <a:ext uri="{FF2B5EF4-FFF2-40B4-BE49-F238E27FC236}">
                <a16:creationId xmlns:a16="http://schemas.microsoft.com/office/drawing/2014/main" id="{A70CB3B6-A742-484B-AE92-0F9E85EE62D5}"/>
              </a:ext>
            </a:extLst>
          </p:cNvPr>
          <p:cNvSpPr txBox="1"/>
          <p:nvPr/>
        </p:nvSpPr>
        <p:spPr>
          <a:xfrm>
            <a:off x="3037410" y="7236439"/>
            <a:ext cx="6749451" cy="1938992"/>
          </a:xfrm>
          <a:prstGeom prst="rect">
            <a:avLst/>
          </a:prstGeom>
          <a:noFill/>
        </p:spPr>
        <p:txBody>
          <a:bodyPr wrap="square" rtlCol="0">
            <a:spAutoFit/>
          </a:bodyPr>
          <a:lstStyle/>
          <a:p>
            <a:r>
              <a:rPr lang="en-US" sz="2000" b="1" dirty="0">
                <a:solidFill>
                  <a:srgbClr val="E63946"/>
                </a:solidFill>
                <a:latin typeface="Berlin Sans FB" panose="020E0602020502020306" pitchFamily="34" charset="0"/>
              </a:rPr>
              <a:t>TUTUSTU LISENSOINTIIN</a:t>
            </a:r>
          </a:p>
          <a:p>
            <a:r>
              <a:rPr lang="fi-FI" sz="2000" dirty="0">
                <a:latin typeface="Berlin Sans FB" panose="020E0602020502020306" pitchFamily="34" charset="0"/>
              </a:rPr>
              <a:t>Avoimet julkaisukanavat lisensoivat usein artikkelit jatkokäyttöä ajatellen. Voit usein myös itse vaikuttaa käytettävään lisenssiin, joten lisenssiehdot kannattaa tuntea. Ota lisenssiehdot huomioon muun muassa artikkelin kuvitusta laatiessasi.</a:t>
            </a:r>
          </a:p>
        </p:txBody>
      </p:sp>
      <p:sp>
        <p:nvSpPr>
          <p:cNvPr id="11" name="Tekstiruutu 10">
            <a:extLst>
              <a:ext uri="{FF2B5EF4-FFF2-40B4-BE49-F238E27FC236}">
                <a16:creationId xmlns:a16="http://schemas.microsoft.com/office/drawing/2014/main" id="{B39C36E9-FD6D-46A4-9D1D-E8932E767B36}"/>
              </a:ext>
            </a:extLst>
          </p:cNvPr>
          <p:cNvSpPr txBox="1"/>
          <p:nvPr/>
        </p:nvSpPr>
        <p:spPr>
          <a:xfrm>
            <a:off x="290137" y="9606532"/>
            <a:ext cx="7365305" cy="1631216"/>
          </a:xfrm>
          <a:prstGeom prst="rect">
            <a:avLst/>
          </a:prstGeom>
          <a:noFill/>
        </p:spPr>
        <p:txBody>
          <a:bodyPr wrap="square" rtlCol="0">
            <a:spAutoFit/>
          </a:bodyPr>
          <a:lstStyle/>
          <a:p>
            <a:r>
              <a:rPr lang="en-US" sz="2000" b="1" dirty="0">
                <a:solidFill>
                  <a:srgbClr val="E63946"/>
                </a:solidFill>
                <a:latin typeface="Berlin Sans FB" panose="020E0602020502020306" pitchFamily="34" charset="0"/>
              </a:rPr>
              <a:t>MUISTA LÄHTEIDEN KÄYTTÖ</a:t>
            </a:r>
          </a:p>
          <a:p>
            <a:r>
              <a:rPr lang="fi-FI" sz="2000" dirty="0">
                <a:latin typeface="Berlin Sans FB" panose="020E0602020502020306" pitchFamily="34" charset="0"/>
              </a:rPr>
              <a:t>Kun artikkeli julkaistaan avoimesti, saa se paljon näkyvyyttä. Muistathan siis olla huolellinen ja lisätä viittaukset kaikkeen artikkelisi sisältöön, joka nojautuu muiden ajatuksiin. Näin annat kunnian aiemmin tehdylle työlle.</a:t>
            </a:r>
          </a:p>
        </p:txBody>
      </p:sp>
      <p:sp>
        <p:nvSpPr>
          <p:cNvPr id="12" name="Tekstiruutu 11">
            <a:extLst>
              <a:ext uri="{FF2B5EF4-FFF2-40B4-BE49-F238E27FC236}">
                <a16:creationId xmlns:a16="http://schemas.microsoft.com/office/drawing/2014/main" id="{E9EA11BD-FB3C-464C-9F79-2AA39C0C7142}"/>
              </a:ext>
            </a:extLst>
          </p:cNvPr>
          <p:cNvSpPr txBox="1"/>
          <p:nvPr/>
        </p:nvSpPr>
        <p:spPr>
          <a:xfrm>
            <a:off x="3037410" y="11609469"/>
            <a:ext cx="6624082" cy="2246769"/>
          </a:xfrm>
          <a:prstGeom prst="rect">
            <a:avLst/>
          </a:prstGeom>
          <a:noFill/>
        </p:spPr>
        <p:txBody>
          <a:bodyPr wrap="square" rtlCol="0">
            <a:spAutoFit/>
          </a:bodyPr>
          <a:lstStyle/>
          <a:p>
            <a:r>
              <a:rPr lang="en-US" sz="2000" b="1" dirty="0">
                <a:solidFill>
                  <a:srgbClr val="E63946"/>
                </a:solidFill>
                <a:latin typeface="Berlin Sans FB" panose="020E0602020502020306" pitchFamily="34" charset="0"/>
              </a:rPr>
              <a:t>KUVIEN KÄYTTÖ</a:t>
            </a:r>
          </a:p>
          <a:p>
            <a:r>
              <a:rPr lang="fi-FI" sz="2000" dirty="0">
                <a:latin typeface="Berlin Sans FB" panose="020E0602020502020306" pitchFamily="34" charset="0"/>
              </a:rPr>
              <a:t>Kun lisäät kuvia julkaisuusi, muistathan että myös niihin tulee viitata, eikä kuvia saa lisätä tekstiin vain kuvitusmielessä, vaan kuvaa tulee myös käsitellä artikkelissa. Turvallisinta on käyttää kuvia joiden tekijänä olet sinä itse tai jotka on lisensoitu vapaaseen jatkokäyttöön esimerkiksi CC0 -lisenssillä.</a:t>
            </a:r>
          </a:p>
        </p:txBody>
      </p:sp>
      <p:sp>
        <p:nvSpPr>
          <p:cNvPr id="36" name="Tekstiruutu 35">
            <a:extLst>
              <a:ext uri="{FF2B5EF4-FFF2-40B4-BE49-F238E27FC236}">
                <a16:creationId xmlns:a16="http://schemas.microsoft.com/office/drawing/2014/main" id="{7757B6EF-6848-4F98-AC84-B3E541073F65}"/>
              </a:ext>
            </a:extLst>
          </p:cNvPr>
          <p:cNvSpPr txBox="1"/>
          <p:nvPr/>
        </p:nvSpPr>
        <p:spPr>
          <a:xfrm>
            <a:off x="290137" y="14204314"/>
            <a:ext cx="7365305" cy="1323439"/>
          </a:xfrm>
          <a:prstGeom prst="rect">
            <a:avLst/>
          </a:prstGeom>
          <a:noFill/>
        </p:spPr>
        <p:txBody>
          <a:bodyPr wrap="square" rtlCol="0">
            <a:spAutoFit/>
          </a:bodyPr>
          <a:lstStyle/>
          <a:p>
            <a:r>
              <a:rPr lang="en-US" sz="2000" b="1" dirty="0">
                <a:solidFill>
                  <a:srgbClr val="E63946"/>
                </a:solidFill>
                <a:latin typeface="Berlin Sans FB" panose="020E0602020502020306" pitchFamily="34" charset="0"/>
              </a:rPr>
              <a:t>VINKKI</a:t>
            </a:r>
          </a:p>
          <a:p>
            <a:r>
              <a:rPr lang="fi-FI" sz="2000" dirty="0">
                <a:latin typeface="Berlin Sans FB" panose="020E0602020502020306" pitchFamily="34" charset="0"/>
              </a:rPr>
              <a:t>Avoimesti julkaisemalla saat paljon näkyvyyttä, mutta kannattaa myös itse aktiivisesti kertoa omasta julkaisustaan sosiaalisessa mediassa.</a:t>
            </a:r>
          </a:p>
        </p:txBody>
      </p:sp>
      <p:sp>
        <p:nvSpPr>
          <p:cNvPr id="8" name="Text Box 6">
            <a:extLst>
              <a:ext uri="{FF2B5EF4-FFF2-40B4-BE49-F238E27FC236}">
                <a16:creationId xmlns:a16="http://schemas.microsoft.com/office/drawing/2014/main" id="{AE4A97FE-0B4C-4775-A362-E82730B04FB3}"/>
              </a:ext>
            </a:extLst>
          </p:cNvPr>
          <p:cNvSpPr txBox="1">
            <a:spLocks noChangeArrowheads="1"/>
          </p:cNvSpPr>
          <p:nvPr/>
        </p:nvSpPr>
        <p:spPr bwMode="auto">
          <a:xfrm>
            <a:off x="-461564" y="15815119"/>
            <a:ext cx="10248425" cy="59275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algn="ctr" defTabSz="1350143" eaLnBrk="0" fontAlgn="base" hangingPunct="0">
              <a:spcBef>
                <a:spcPct val="0"/>
              </a:spcBef>
              <a:spcAft>
                <a:spcPct val="0"/>
              </a:spcAft>
            </a:pPr>
            <a:r>
              <a:rPr lang="en-US" altLang="fi-FI" sz="2000" cap="all" dirty="0">
                <a:solidFill>
                  <a:srgbClr val="FFFFFF"/>
                </a:solidFill>
                <a:latin typeface="Berlin Sans FB" panose="020E0602020502020306" pitchFamily="34" charset="0"/>
              </a:rPr>
              <a:t>KYSY LISÄÄ OMASTA AMMATTIKORKEAKOULUKIRJASTOSTASI!</a:t>
            </a:r>
            <a:endParaRPr lang="fi-FI" altLang="fi-FI" sz="2000" cap="all" dirty="0">
              <a:latin typeface="Arial" panose="020B0604020202020204" pitchFamily="34" charset="0"/>
            </a:endParaRPr>
          </a:p>
        </p:txBody>
      </p:sp>
      <p:pic>
        <p:nvPicPr>
          <p:cNvPr id="1029" name="Picture 5" descr="Ammattikorkeakoulukirjastojen logo">
            <a:extLst>
              <a:ext uri="{FF2B5EF4-FFF2-40B4-BE49-F238E27FC236}">
                <a16:creationId xmlns:a16="http://schemas.microsoft.com/office/drawing/2014/main" id="{A883D685-5004-4DD5-BFAB-6503D3F387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627" y="16745905"/>
            <a:ext cx="2687368" cy="11543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cxnSp>
        <p:nvCxnSpPr>
          <p:cNvPr id="17" name="Suora yhdysviiva 16">
            <a:extLst>
              <a:ext uri="{FF2B5EF4-FFF2-40B4-BE49-F238E27FC236}">
                <a16:creationId xmlns:a16="http://schemas.microsoft.com/office/drawing/2014/main" id="{4743457A-AEC0-4E3F-9CE6-D627ADD47B1C}"/>
              </a:ext>
              <a:ext uri="{C183D7F6-B498-43B3-948B-1728B52AA6E4}">
                <adec:decorative xmlns:adec="http://schemas.microsoft.com/office/drawing/2017/decorative" val="1"/>
              </a:ext>
            </a:extLst>
          </p:cNvPr>
          <p:cNvCxnSpPr/>
          <p:nvPr/>
        </p:nvCxnSpPr>
        <p:spPr>
          <a:xfrm>
            <a:off x="488719" y="5353263"/>
            <a:ext cx="8963246" cy="0"/>
          </a:xfrm>
          <a:prstGeom prst="line">
            <a:avLst/>
          </a:prstGeom>
          <a:ln w="76200" cap="rnd">
            <a:solidFill>
              <a:srgbClr val="E63946">
                <a:alpha val="50000"/>
              </a:srgbClr>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0F0C87EC-FD65-4647-8EE7-F64FCB321F4A}"/>
              </a:ext>
              <a:ext uri="{C183D7F6-B498-43B3-948B-1728B52AA6E4}">
                <adec:decorative xmlns:adec="http://schemas.microsoft.com/office/drawing/2017/decorative" val="1"/>
              </a:ext>
            </a:extLst>
          </p:cNvPr>
          <p:cNvCxnSpPr/>
          <p:nvPr/>
        </p:nvCxnSpPr>
        <p:spPr>
          <a:xfrm>
            <a:off x="461758" y="7067108"/>
            <a:ext cx="8963246" cy="0"/>
          </a:xfrm>
          <a:prstGeom prst="line">
            <a:avLst/>
          </a:prstGeom>
          <a:ln w="76200" cap="rnd">
            <a:solidFill>
              <a:srgbClr val="E63946">
                <a:alpha val="50000"/>
              </a:srgbClr>
            </a:solidFill>
          </a:ln>
        </p:spPr>
        <p:style>
          <a:lnRef idx="1">
            <a:schemeClr val="accent1"/>
          </a:lnRef>
          <a:fillRef idx="0">
            <a:schemeClr val="accent1"/>
          </a:fillRef>
          <a:effectRef idx="0">
            <a:schemeClr val="accent1"/>
          </a:effectRef>
          <a:fontRef idx="minor">
            <a:schemeClr val="tx1"/>
          </a:fontRef>
        </p:style>
      </p:cxnSp>
      <p:pic>
        <p:nvPicPr>
          <p:cNvPr id="3" name="Kuva 2">
            <a:extLst>
              <a:ext uri="{FF2B5EF4-FFF2-40B4-BE49-F238E27FC236}">
                <a16:creationId xmlns:a16="http://schemas.microsoft.com/office/drawing/2014/main" id="{AC46541F-033A-4F49-8CE2-BD6F0750DAB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3672" y="3624091"/>
            <a:ext cx="1304078" cy="1304078"/>
          </a:xfrm>
          <a:prstGeom prst="rect">
            <a:avLst/>
          </a:prstGeom>
        </p:spPr>
      </p:pic>
      <p:pic>
        <p:nvPicPr>
          <p:cNvPr id="16" name="Kuva 15">
            <a:extLst>
              <a:ext uri="{FF2B5EF4-FFF2-40B4-BE49-F238E27FC236}">
                <a16:creationId xmlns:a16="http://schemas.microsoft.com/office/drawing/2014/main" id="{56E48300-4892-4D46-A758-08D519147F33}"/>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85723" y="5560287"/>
            <a:ext cx="1096365" cy="1096365"/>
          </a:xfrm>
          <a:prstGeom prst="rect">
            <a:avLst/>
          </a:prstGeom>
        </p:spPr>
      </p:pic>
      <p:pic>
        <p:nvPicPr>
          <p:cNvPr id="25" name="Kuva 24">
            <a:extLst>
              <a:ext uri="{FF2B5EF4-FFF2-40B4-BE49-F238E27FC236}">
                <a16:creationId xmlns:a16="http://schemas.microsoft.com/office/drawing/2014/main" id="{FF93CC25-E17D-4B7C-AC76-FC6F7B7E2007}"/>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560" y="7451272"/>
            <a:ext cx="1474303" cy="1474303"/>
          </a:xfrm>
          <a:prstGeom prst="rect">
            <a:avLst/>
          </a:prstGeom>
        </p:spPr>
      </p:pic>
      <p:cxnSp>
        <p:nvCxnSpPr>
          <p:cNvPr id="29" name="Suora yhdysviiva 28">
            <a:extLst>
              <a:ext uri="{FF2B5EF4-FFF2-40B4-BE49-F238E27FC236}">
                <a16:creationId xmlns:a16="http://schemas.microsoft.com/office/drawing/2014/main" id="{E245F3FC-A581-455C-9D08-62EC3B390E75}"/>
              </a:ext>
              <a:ext uri="{C183D7F6-B498-43B3-948B-1728B52AA6E4}">
                <adec:decorative xmlns:adec="http://schemas.microsoft.com/office/drawing/2017/decorative" val="1"/>
              </a:ext>
            </a:extLst>
          </p:cNvPr>
          <p:cNvCxnSpPr/>
          <p:nvPr/>
        </p:nvCxnSpPr>
        <p:spPr>
          <a:xfrm>
            <a:off x="461758" y="9452232"/>
            <a:ext cx="8963246" cy="0"/>
          </a:xfrm>
          <a:prstGeom prst="line">
            <a:avLst/>
          </a:prstGeom>
          <a:ln w="76200" cap="rnd">
            <a:solidFill>
              <a:srgbClr val="E63946">
                <a:alpha val="50000"/>
              </a:srgbClr>
            </a:solidFill>
          </a:ln>
        </p:spPr>
        <p:style>
          <a:lnRef idx="1">
            <a:schemeClr val="accent1"/>
          </a:lnRef>
          <a:fillRef idx="0">
            <a:schemeClr val="accent1"/>
          </a:fillRef>
          <a:effectRef idx="0">
            <a:schemeClr val="accent1"/>
          </a:effectRef>
          <a:fontRef idx="minor">
            <a:schemeClr val="tx1"/>
          </a:fontRef>
        </p:style>
      </p:cxnSp>
      <p:pic>
        <p:nvPicPr>
          <p:cNvPr id="30" name="Kuva 29">
            <a:extLst>
              <a:ext uri="{FF2B5EF4-FFF2-40B4-BE49-F238E27FC236}">
                <a16:creationId xmlns:a16="http://schemas.microsoft.com/office/drawing/2014/main" id="{018EBC41-83F1-43AA-8117-0C07B6DA6180}"/>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45145" y="9673692"/>
            <a:ext cx="1377522" cy="1377522"/>
          </a:xfrm>
          <a:prstGeom prst="rect">
            <a:avLst/>
          </a:prstGeom>
        </p:spPr>
      </p:pic>
      <p:cxnSp>
        <p:nvCxnSpPr>
          <p:cNvPr id="32" name="Suora yhdysviiva 31">
            <a:extLst>
              <a:ext uri="{FF2B5EF4-FFF2-40B4-BE49-F238E27FC236}">
                <a16:creationId xmlns:a16="http://schemas.microsoft.com/office/drawing/2014/main" id="{18EEB1BF-5E0C-468B-8F1D-FF26B30D179E}"/>
              </a:ext>
              <a:ext uri="{C183D7F6-B498-43B3-948B-1728B52AA6E4}">
                <adec:decorative xmlns:adec="http://schemas.microsoft.com/office/drawing/2017/decorative" val="1"/>
              </a:ext>
            </a:extLst>
          </p:cNvPr>
          <p:cNvCxnSpPr/>
          <p:nvPr/>
        </p:nvCxnSpPr>
        <p:spPr>
          <a:xfrm>
            <a:off x="488719" y="11507971"/>
            <a:ext cx="8963246" cy="0"/>
          </a:xfrm>
          <a:prstGeom prst="line">
            <a:avLst/>
          </a:prstGeom>
          <a:ln w="76200" cap="rnd">
            <a:solidFill>
              <a:srgbClr val="E63946">
                <a:alpha val="50000"/>
              </a:srgbClr>
            </a:solidFill>
          </a:ln>
        </p:spPr>
        <p:style>
          <a:lnRef idx="1">
            <a:schemeClr val="accent1"/>
          </a:lnRef>
          <a:fillRef idx="0">
            <a:schemeClr val="accent1"/>
          </a:fillRef>
          <a:effectRef idx="0">
            <a:schemeClr val="accent1"/>
          </a:effectRef>
          <a:fontRef idx="minor">
            <a:schemeClr val="tx1"/>
          </a:fontRef>
        </p:style>
      </p:cxnSp>
      <p:pic>
        <p:nvPicPr>
          <p:cNvPr id="33" name="Kuva 32">
            <a:extLst>
              <a:ext uri="{FF2B5EF4-FFF2-40B4-BE49-F238E27FC236}">
                <a16:creationId xmlns:a16="http://schemas.microsoft.com/office/drawing/2014/main" id="{0E3FAC5E-51EC-4D92-A0DB-B954E48002F3}"/>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7083" y="11919888"/>
            <a:ext cx="1717259" cy="1717259"/>
          </a:xfrm>
          <a:prstGeom prst="rect">
            <a:avLst/>
          </a:prstGeom>
        </p:spPr>
      </p:pic>
      <p:cxnSp>
        <p:nvCxnSpPr>
          <p:cNvPr id="35" name="Suora yhdysviiva 34">
            <a:extLst>
              <a:ext uri="{FF2B5EF4-FFF2-40B4-BE49-F238E27FC236}">
                <a16:creationId xmlns:a16="http://schemas.microsoft.com/office/drawing/2014/main" id="{E22698D8-6E37-4155-9C48-1FD0A5B619C3}"/>
              </a:ext>
              <a:ext uri="{C183D7F6-B498-43B3-948B-1728B52AA6E4}">
                <adec:decorative xmlns:adec="http://schemas.microsoft.com/office/drawing/2017/decorative" val="1"/>
              </a:ext>
            </a:extLst>
          </p:cNvPr>
          <p:cNvCxnSpPr/>
          <p:nvPr/>
        </p:nvCxnSpPr>
        <p:spPr>
          <a:xfrm>
            <a:off x="461758" y="14127127"/>
            <a:ext cx="8963246" cy="0"/>
          </a:xfrm>
          <a:prstGeom prst="line">
            <a:avLst/>
          </a:prstGeom>
          <a:ln w="76200" cap="rnd">
            <a:solidFill>
              <a:srgbClr val="E63946">
                <a:alpha val="50000"/>
              </a:srgbClr>
            </a:solidFill>
          </a:ln>
        </p:spPr>
        <p:style>
          <a:lnRef idx="1">
            <a:schemeClr val="accent1"/>
          </a:lnRef>
          <a:fillRef idx="0">
            <a:schemeClr val="accent1"/>
          </a:fillRef>
          <a:effectRef idx="0">
            <a:schemeClr val="accent1"/>
          </a:effectRef>
          <a:fontRef idx="minor">
            <a:schemeClr val="tx1"/>
          </a:fontRef>
        </p:style>
      </p:cxnSp>
      <p:pic>
        <p:nvPicPr>
          <p:cNvPr id="39" name="Kuva 38">
            <a:extLst>
              <a:ext uri="{FF2B5EF4-FFF2-40B4-BE49-F238E27FC236}">
                <a16:creationId xmlns:a16="http://schemas.microsoft.com/office/drawing/2014/main" id="{D2020C00-32A3-42E4-AFAF-A22CB38A43EA}"/>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53119" y="14316877"/>
            <a:ext cx="1105787" cy="1105787"/>
          </a:xfrm>
          <a:prstGeom prst="rect">
            <a:avLst/>
          </a:prstGeom>
        </p:spPr>
      </p:pic>
    </p:spTree>
    <p:extLst>
      <p:ext uri="{BB962C8B-B14F-4D97-AF65-F5344CB8AC3E}">
        <p14:creationId xmlns:p14="http://schemas.microsoft.com/office/powerpoint/2010/main" val="589091044"/>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207</Words>
  <Application>Microsoft Office PowerPoint</Application>
  <PresentationFormat>Mukautettu</PresentationFormat>
  <Paragraphs>16</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Berlin Sans FB</vt:lpstr>
      <vt:lpstr>Calibri</vt:lpstr>
      <vt:lpstr>Calibri Light</vt:lpstr>
      <vt:lpstr>Office-teema</vt:lpstr>
      <vt:lpstr>AVOIN JULKAISEMINEN - ARTIKKELIT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Riikka Sinisalo</dc:creator>
  <cp:lastModifiedBy>Riikka Sinisalo</cp:lastModifiedBy>
  <cp:revision>29</cp:revision>
  <dcterms:created xsi:type="dcterms:W3CDTF">2021-03-08T12:18:33Z</dcterms:created>
  <dcterms:modified xsi:type="dcterms:W3CDTF">2021-05-12T07:15:15Z</dcterms:modified>
</cp:coreProperties>
</file>