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8"/>
  </p:notesMasterIdLst>
  <p:handoutMasterIdLst>
    <p:handoutMasterId r:id="rId29"/>
  </p:handoutMasterIdLst>
  <p:sldIdLst>
    <p:sldId id="261" r:id="rId5"/>
    <p:sldId id="259" r:id="rId6"/>
    <p:sldId id="346" r:id="rId7"/>
    <p:sldId id="368" r:id="rId8"/>
    <p:sldId id="354" r:id="rId9"/>
    <p:sldId id="362" r:id="rId10"/>
    <p:sldId id="365" r:id="rId11"/>
    <p:sldId id="369" r:id="rId12"/>
    <p:sldId id="263" r:id="rId13"/>
    <p:sldId id="372" r:id="rId14"/>
    <p:sldId id="269" r:id="rId15"/>
    <p:sldId id="308" r:id="rId16"/>
    <p:sldId id="305" r:id="rId17"/>
    <p:sldId id="272" r:id="rId18"/>
    <p:sldId id="291" r:id="rId19"/>
    <p:sldId id="363" r:id="rId20"/>
    <p:sldId id="353" r:id="rId21"/>
    <p:sldId id="359" r:id="rId22"/>
    <p:sldId id="309" r:id="rId23"/>
    <p:sldId id="310" r:id="rId24"/>
    <p:sldId id="293" r:id="rId25"/>
    <p:sldId id="367" r:id="rId26"/>
    <p:sldId id="366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F4E71-222D-4CED-72BD-5C2CF9B7F115}" name="Susanna Nykyri (TAU)" initials="S(" userId="S::susanna.nykyri@tuni.fi::a3ec50f8-cf5a-4c0c-a0a7-dd7bc3012d33" providerId="AD"/>
  <p188:author id="{7CF6D78F-0AA5-17ED-4F2F-0A834090193C}" name="Guest User" initials="GU" userId="S::urn:spo:anon#938a0d760a69b57d506b505087273abb3e34f6e5bc654ef0a4b114cef48226c6::" providerId="AD"/>
  <p188:author id="{3F85F98F-155B-8A61-D57A-FE668D405D1F}" name="Kati Syvälahti (TAU)" initials="K(" userId="S::kati.syvalahti@tuni.fi::713bcda5-0caa-4546-b969-d199773587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9D7"/>
    <a:srgbClr val="EFEFEF"/>
    <a:srgbClr val="F07387"/>
    <a:srgbClr val="7DCDBE"/>
    <a:srgbClr val="82C8F0"/>
    <a:srgbClr val="4E008E"/>
    <a:srgbClr val="FFDCA5"/>
    <a:srgbClr val="F5A5C8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85393-D4D6-4074-915D-D54C90EBF620}" v="1482" dt="2024-04-24T04:11:4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yvälahti (TAU)" userId="713bcda5-0caa-4546-b969-d199773587f0" providerId="ADAL" clId="{1AB85393-D4D6-4074-915D-D54C90EBF620}"/>
    <pc:docChg chg="undo custSel addSld delSld modSld sldOrd">
      <pc:chgData name="Kati Syvälahti (TAU)" userId="713bcda5-0caa-4546-b969-d199773587f0" providerId="ADAL" clId="{1AB85393-D4D6-4074-915D-D54C90EBF620}" dt="2024-05-08T04:58:05.227" v="7019" actId="47"/>
      <pc:docMkLst>
        <pc:docMk/>
      </pc:docMkLst>
      <pc:sldChg chg="modSp add del mod ord">
        <pc:chgData name="Kati Syvälahti (TAU)" userId="713bcda5-0caa-4546-b969-d199773587f0" providerId="ADAL" clId="{1AB85393-D4D6-4074-915D-D54C90EBF620}" dt="2024-04-19T05:34:44.280" v="5747" actId="20577"/>
        <pc:sldMkLst>
          <pc:docMk/>
          <pc:sldMk cId="1824558311" sldId="259"/>
        </pc:sldMkLst>
        <pc:spChg chg="mod">
          <ac:chgData name="Kati Syvälahti (TAU)" userId="713bcda5-0caa-4546-b969-d199773587f0" providerId="ADAL" clId="{1AB85393-D4D6-4074-915D-D54C90EBF620}" dt="2024-04-19T05:34:44.280" v="5747" actId="20577"/>
          <ac:spMkLst>
            <pc:docMk/>
            <pc:sldMk cId="1824558311" sldId="259"/>
            <ac:spMk id="2" creationId="{F2139951-FAC2-8E62-8C5E-74EB6CC19C8B}"/>
          </ac:spMkLst>
        </pc:spChg>
        <pc:spChg chg="mod">
          <ac:chgData name="Kati Syvälahti (TAU)" userId="713bcda5-0caa-4546-b969-d199773587f0" providerId="ADAL" clId="{1AB85393-D4D6-4074-915D-D54C90EBF620}" dt="2024-04-19T05:34:27.248" v="5701" actId="20577"/>
          <ac:spMkLst>
            <pc:docMk/>
            <pc:sldMk cId="1824558311" sldId="259"/>
            <ac:spMk id="9" creationId="{0EF695C3-1563-4F47-A1BE-861DF83E928B}"/>
          </ac:spMkLst>
        </pc:spChg>
      </pc:sldChg>
      <pc:sldChg chg="modSp mod">
        <pc:chgData name="Kati Syvälahti (TAU)" userId="713bcda5-0caa-4546-b969-d199773587f0" providerId="ADAL" clId="{1AB85393-D4D6-4074-915D-D54C90EBF620}" dt="2024-04-16T10:54:57.848" v="1501" actId="20577"/>
        <pc:sldMkLst>
          <pc:docMk/>
          <pc:sldMk cId="4232263971" sldId="261"/>
        </pc:sldMkLst>
        <pc:spChg chg="mod">
          <ac:chgData name="Kati Syvälahti (TAU)" userId="713bcda5-0caa-4546-b969-d199773587f0" providerId="ADAL" clId="{1AB85393-D4D6-4074-915D-D54C90EBF620}" dt="2024-04-16T10:54:48.840" v="1470" actId="20577"/>
          <ac:spMkLst>
            <pc:docMk/>
            <pc:sldMk cId="4232263971" sldId="261"/>
            <ac:spMk id="2" creationId="{86CA1090-E9DE-4560-B287-F3673E9BA7B6}"/>
          </ac:spMkLst>
        </pc:spChg>
        <pc:spChg chg="mod">
          <ac:chgData name="Kati Syvälahti (TAU)" userId="713bcda5-0caa-4546-b969-d199773587f0" providerId="ADAL" clId="{1AB85393-D4D6-4074-915D-D54C90EBF620}" dt="2024-04-16T10:54:57.848" v="1501" actId="20577"/>
          <ac:spMkLst>
            <pc:docMk/>
            <pc:sldMk cId="4232263971" sldId="261"/>
            <ac:spMk id="3" creationId="{E1A654C3-30EA-4D0A-9546-6FF3AF3AFFAE}"/>
          </ac:spMkLst>
        </pc:spChg>
      </pc:sldChg>
      <pc:sldChg chg="delSp del mod">
        <pc:chgData name="Kati Syvälahti (TAU)" userId="713bcda5-0caa-4546-b969-d199773587f0" providerId="ADAL" clId="{1AB85393-D4D6-4074-915D-D54C90EBF620}" dt="2024-04-16T11:12:53.933" v="2081" actId="2696"/>
        <pc:sldMkLst>
          <pc:docMk/>
          <pc:sldMk cId="716533715" sldId="262"/>
        </pc:sldMkLst>
        <pc:spChg chg="del">
          <ac:chgData name="Kati Syvälahti (TAU)" userId="713bcda5-0caa-4546-b969-d199773587f0" providerId="ADAL" clId="{1AB85393-D4D6-4074-915D-D54C90EBF620}" dt="2024-04-16T11:10:31.523" v="2076" actId="478"/>
          <ac:spMkLst>
            <pc:docMk/>
            <pc:sldMk cId="716533715" sldId="262"/>
            <ac:spMk id="4" creationId="{FA091AF5-AFF2-E288-CCC8-0CA599A2C5C0}"/>
          </ac:spMkLst>
        </pc:spChg>
      </pc:sldChg>
      <pc:sldChg chg="add del ord">
        <pc:chgData name="Kati Syvälahti (TAU)" userId="713bcda5-0caa-4546-b969-d199773587f0" providerId="ADAL" clId="{1AB85393-D4D6-4074-915D-D54C90EBF620}" dt="2024-04-24T04:12:38.925" v="7017" actId="47"/>
        <pc:sldMkLst>
          <pc:docMk/>
          <pc:sldMk cId="3086611822" sldId="262"/>
        </pc:sldMkLst>
      </pc:sldChg>
      <pc:sldChg chg="addSp delSp modSp add mod ord modClrScheme chgLayout">
        <pc:chgData name="Kati Syvälahti (TAU)" userId="713bcda5-0caa-4546-b969-d199773587f0" providerId="ADAL" clId="{1AB85393-D4D6-4074-915D-D54C90EBF620}" dt="2024-04-23T08:39:40.341" v="6823"/>
        <pc:sldMkLst>
          <pc:docMk/>
          <pc:sldMk cId="933346923" sldId="263"/>
        </pc:sldMkLst>
        <pc:spChg chg="add del mod ord">
          <ac:chgData name="Kati Syvälahti (TAU)" userId="713bcda5-0caa-4546-b969-d199773587f0" providerId="ADAL" clId="{1AB85393-D4D6-4074-915D-D54C90EBF620}" dt="2024-04-18T10:09:30.762" v="3914" actId="478"/>
          <ac:spMkLst>
            <pc:docMk/>
            <pc:sldMk cId="933346923" sldId="263"/>
            <ac:spMk id="2" creationId="{BB5337FF-45A3-F39B-B530-4BA9C088CFDA}"/>
          </ac:spMkLst>
        </pc:spChg>
        <pc:spChg chg="add del mod ord">
          <ac:chgData name="Kati Syvälahti (TAU)" userId="713bcda5-0caa-4546-b969-d199773587f0" providerId="ADAL" clId="{1AB85393-D4D6-4074-915D-D54C90EBF620}" dt="2024-04-18T10:16:02.896" v="3970" actId="478"/>
          <ac:spMkLst>
            <pc:docMk/>
            <pc:sldMk cId="933346923" sldId="263"/>
            <ac:spMk id="4" creationId="{36F20E1C-71CC-6BCB-247B-03402A646218}"/>
          </ac:spMkLst>
        </pc:spChg>
        <pc:spChg chg="mod ord">
          <ac:chgData name="Kati Syvälahti (TAU)" userId="713bcda5-0caa-4546-b969-d199773587f0" providerId="ADAL" clId="{1AB85393-D4D6-4074-915D-D54C90EBF620}" dt="2024-04-18T10:15:58.655" v="3968" actId="700"/>
          <ac:spMkLst>
            <pc:docMk/>
            <pc:sldMk cId="933346923" sldId="263"/>
            <ac:spMk id="11" creationId="{32C18700-816D-4868-A99B-346C28AFA2EE}"/>
          </ac:spMkLst>
        </pc:spChg>
        <pc:spChg chg="mod ord">
          <ac:chgData name="Kati Syvälahti (TAU)" userId="713bcda5-0caa-4546-b969-d199773587f0" providerId="ADAL" clId="{1AB85393-D4D6-4074-915D-D54C90EBF620}" dt="2024-04-18T10:15:58.655" v="3968" actId="700"/>
          <ac:spMkLst>
            <pc:docMk/>
            <pc:sldMk cId="933346923" sldId="263"/>
            <ac:spMk id="16" creationId="{F9D3A4FD-F3FB-771A-7333-CFEC4B336472}"/>
          </ac:spMkLst>
        </pc:spChg>
        <pc:spChg chg="mod ord">
          <ac:chgData name="Kati Syvälahti (TAU)" userId="713bcda5-0caa-4546-b969-d199773587f0" providerId="ADAL" clId="{1AB85393-D4D6-4074-915D-D54C90EBF620}" dt="2024-04-23T08:38:06.816" v="6817" actId="14100"/>
          <ac:spMkLst>
            <pc:docMk/>
            <pc:sldMk cId="933346923" sldId="263"/>
            <ac:spMk id="18" creationId="{35AA427B-F8CB-2B2F-1B8F-5128D9DF0FBD}"/>
          </ac:spMkLst>
        </pc:spChg>
        <pc:graphicFrameChg chg="add mod modGraphic">
          <ac:chgData name="Kati Syvälahti (TAU)" userId="713bcda5-0caa-4546-b969-d199773587f0" providerId="ADAL" clId="{1AB85393-D4D6-4074-915D-D54C90EBF620}" dt="2024-04-23T08:38:09.384" v="6818" actId="1076"/>
          <ac:graphicFrameMkLst>
            <pc:docMk/>
            <pc:sldMk cId="933346923" sldId="263"/>
            <ac:graphicFrameMk id="3" creationId="{BD963188-5EEE-AF7F-5724-BF808D0AA209}"/>
          </ac:graphicFrameMkLst>
        </pc:graphicFrameChg>
      </pc:sldChg>
      <pc:sldChg chg="add del">
        <pc:chgData name="Kati Syvälahti (TAU)" userId="713bcda5-0caa-4546-b969-d199773587f0" providerId="ADAL" clId="{1AB85393-D4D6-4074-915D-D54C90EBF620}" dt="2024-04-18T10:19:44.372" v="4040" actId="47"/>
        <pc:sldMkLst>
          <pc:docMk/>
          <pc:sldMk cId="1580386708" sldId="264"/>
        </pc:sldMkLst>
      </pc:sldChg>
      <pc:sldChg chg="addSp delSp modSp add del mod ord">
        <pc:chgData name="Kati Syvälahti (TAU)" userId="713bcda5-0caa-4546-b969-d199773587f0" providerId="ADAL" clId="{1AB85393-D4D6-4074-915D-D54C90EBF620}" dt="2024-04-23T08:52:26.103" v="6835" actId="47"/>
        <pc:sldMkLst>
          <pc:docMk/>
          <pc:sldMk cId="65062786" sldId="265"/>
        </pc:sldMkLst>
        <pc:spChg chg="add del mod">
          <ac:chgData name="Kati Syvälahti (TAU)" userId="713bcda5-0caa-4546-b969-d199773587f0" providerId="ADAL" clId="{1AB85393-D4D6-4074-915D-D54C90EBF620}" dt="2024-04-18T09:54:03.053" v="3596" actId="478"/>
          <ac:spMkLst>
            <pc:docMk/>
            <pc:sldMk cId="65062786" sldId="265"/>
            <ac:spMk id="3" creationId="{F9B9684B-8A9D-3099-1FCE-3F12DF6EE660}"/>
          </ac:spMkLst>
        </pc:spChg>
        <pc:spChg chg="add del mod">
          <ac:chgData name="Kati Syvälahti (TAU)" userId="713bcda5-0caa-4546-b969-d199773587f0" providerId="ADAL" clId="{1AB85393-D4D6-4074-915D-D54C90EBF620}" dt="2024-04-18T09:52:35.427" v="3499" actId="1032"/>
          <ac:spMkLst>
            <pc:docMk/>
            <pc:sldMk cId="65062786" sldId="265"/>
            <ac:spMk id="9" creationId="{72F3BDC4-5846-2CAC-454F-8EEE3E249561}"/>
          </ac:spMkLst>
        </pc:spChg>
        <pc:graphicFrameChg chg="mod">
          <ac:chgData name="Kati Syvälahti (TAU)" userId="713bcda5-0caa-4546-b969-d199773587f0" providerId="ADAL" clId="{1AB85393-D4D6-4074-915D-D54C90EBF620}" dt="2024-04-23T08:40:17.203" v="6825" actId="20577"/>
          <ac:graphicFrameMkLst>
            <pc:docMk/>
            <pc:sldMk cId="65062786" sldId="265"/>
            <ac:graphicFrameMk id="8" creationId="{2DBC9E61-179F-C057-50F2-E771B6451D36}"/>
          </ac:graphicFrameMkLst>
        </pc:graphicFrameChg>
        <pc:graphicFrameChg chg="add mod modGraphic">
          <ac:chgData name="Kati Syvälahti (TAU)" userId="713bcda5-0caa-4546-b969-d199773587f0" providerId="ADAL" clId="{1AB85393-D4D6-4074-915D-D54C90EBF620}" dt="2024-04-22T11:29:44.918" v="6749" actId="113"/>
          <ac:graphicFrameMkLst>
            <pc:docMk/>
            <pc:sldMk cId="65062786" sldId="265"/>
            <ac:graphicFrameMk id="10" creationId="{668B7221-4C51-3861-4185-762D7EB3CC1F}"/>
          </ac:graphicFrameMkLst>
        </pc:graphicFrameChg>
        <pc:picChg chg="del">
          <ac:chgData name="Kati Syvälahti (TAU)" userId="713bcda5-0caa-4546-b969-d199773587f0" providerId="ADAL" clId="{1AB85393-D4D6-4074-915D-D54C90EBF620}" dt="2024-04-18T09:51:57.279" v="3498" actId="478"/>
          <ac:picMkLst>
            <pc:docMk/>
            <pc:sldMk cId="65062786" sldId="265"/>
            <ac:picMk id="7" creationId="{185AD7AE-ED56-4FD4-ABC3-B8304E691671}"/>
          </ac:picMkLst>
        </pc:picChg>
      </pc:sldChg>
      <pc:sldChg chg="add del">
        <pc:chgData name="Kati Syvälahti (TAU)" userId="713bcda5-0caa-4546-b969-d199773587f0" providerId="ADAL" clId="{1AB85393-D4D6-4074-915D-D54C90EBF620}" dt="2024-04-16T10:52:48.350" v="1428" actId="2696"/>
        <pc:sldMkLst>
          <pc:docMk/>
          <pc:sldMk cId="1266363852" sldId="265"/>
        </pc:sldMkLst>
      </pc:sldChg>
      <pc:sldChg chg="addSp delSp modSp add del mod modClrScheme chgLayout">
        <pc:chgData name="Kati Syvälahti (TAU)" userId="713bcda5-0caa-4546-b969-d199773587f0" providerId="ADAL" clId="{1AB85393-D4D6-4074-915D-D54C90EBF620}" dt="2024-04-18T09:03:27.409" v="2135" actId="47"/>
        <pc:sldMkLst>
          <pc:docMk/>
          <pc:sldMk cId="2994173276" sldId="266"/>
        </pc:sldMkLst>
        <pc:spChg chg="mod ord">
          <ac:chgData name="Kati Syvälahti (TAU)" userId="713bcda5-0caa-4546-b969-d199773587f0" providerId="ADAL" clId="{1AB85393-D4D6-4074-915D-D54C90EBF620}" dt="2024-04-18T09:02:33.022" v="2134" actId="700"/>
          <ac:spMkLst>
            <pc:docMk/>
            <pc:sldMk cId="2994173276" sldId="266"/>
            <ac:spMk id="2" creationId="{3B9E5B70-FE4D-1C89-985B-9AC137F4B092}"/>
          </ac:spMkLst>
        </pc:spChg>
        <pc:spChg chg="mod ord">
          <ac:chgData name="Kati Syvälahti (TAU)" userId="713bcda5-0caa-4546-b969-d199773587f0" providerId="ADAL" clId="{1AB85393-D4D6-4074-915D-D54C90EBF620}" dt="2024-04-18T09:02:33.022" v="2134" actId="700"/>
          <ac:spMkLst>
            <pc:docMk/>
            <pc:sldMk cId="2994173276" sldId="266"/>
            <ac:spMk id="3" creationId="{E3BB11B3-EADF-86E4-7B66-EA2467CBDEC6}"/>
          </ac:spMkLst>
        </pc:spChg>
        <pc:spChg chg="add mod ord">
          <ac:chgData name="Kati Syvälahti (TAU)" userId="713bcda5-0caa-4546-b969-d199773587f0" providerId="ADAL" clId="{1AB85393-D4D6-4074-915D-D54C90EBF620}" dt="2024-04-18T09:02:33.022" v="2134" actId="700"/>
          <ac:spMkLst>
            <pc:docMk/>
            <pc:sldMk cId="2994173276" sldId="266"/>
            <ac:spMk id="4" creationId="{0EB594B0-A918-1600-734A-3D243439E305}"/>
          </ac:spMkLst>
        </pc:spChg>
        <pc:spChg chg="mod ord">
          <ac:chgData name="Kati Syvälahti (TAU)" userId="713bcda5-0caa-4546-b969-d199773587f0" providerId="ADAL" clId="{1AB85393-D4D6-4074-915D-D54C90EBF620}" dt="2024-04-18T09:02:33.022" v="2134" actId="700"/>
          <ac:spMkLst>
            <pc:docMk/>
            <pc:sldMk cId="2994173276" sldId="266"/>
            <ac:spMk id="6" creationId="{28E83EAC-7873-C6D7-35AB-3CE8892A3C30}"/>
          </ac:spMkLst>
        </pc:spChg>
        <pc:spChg chg="del mod">
          <ac:chgData name="Kati Syvälahti (TAU)" userId="713bcda5-0caa-4546-b969-d199773587f0" providerId="ADAL" clId="{1AB85393-D4D6-4074-915D-D54C90EBF620}" dt="2024-04-18T09:02:27.074" v="2133" actId="478"/>
          <ac:spMkLst>
            <pc:docMk/>
            <pc:sldMk cId="2994173276" sldId="266"/>
            <ac:spMk id="9" creationId="{023875B6-C754-D55D-112D-032E87676180}"/>
          </ac:spMkLst>
        </pc:spChg>
        <pc:picChg chg="del mod">
          <ac:chgData name="Kati Syvälahti (TAU)" userId="713bcda5-0caa-4546-b969-d199773587f0" providerId="ADAL" clId="{1AB85393-D4D6-4074-915D-D54C90EBF620}" dt="2024-04-18T09:02:21.695" v="2132" actId="478"/>
          <ac:picMkLst>
            <pc:docMk/>
            <pc:sldMk cId="2994173276" sldId="266"/>
            <ac:picMk id="12" creationId="{95FCB81B-CC99-4EF5-A580-10C062970B3C}"/>
          </ac:picMkLst>
        </pc:picChg>
      </pc:sldChg>
      <pc:sldChg chg="addSp delSp modSp add mod modClrScheme chgLayout">
        <pc:chgData name="Kati Syvälahti (TAU)" userId="713bcda5-0caa-4546-b969-d199773587f0" providerId="ADAL" clId="{1AB85393-D4D6-4074-915D-D54C90EBF620}" dt="2024-04-23T08:51:56.060" v="6833" actId="22"/>
        <pc:sldMkLst>
          <pc:docMk/>
          <pc:sldMk cId="199885341" sldId="269"/>
        </pc:sldMkLst>
        <pc:spChg chg="mod ord">
          <ac:chgData name="Kati Syvälahti (TAU)" userId="713bcda5-0caa-4546-b969-d199773587f0" providerId="ADAL" clId="{1AB85393-D4D6-4074-915D-D54C90EBF620}" dt="2024-04-23T08:34:02.269" v="6777" actId="26606"/>
          <ac:spMkLst>
            <pc:docMk/>
            <pc:sldMk cId="199885341" sldId="269"/>
            <ac:spMk id="2" creationId="{9E863389-6AD4-8C98-5B06-37309B07397C}"/>
          </ac:spMkLst>
        </pc:spChg>
        <pc:spChg chg="add del mod ord">
          <ac:chgData name="Kati Syvälahti (TAU)" userId="713bcda5-0caa-4546-b969-d199773587f0" providerId="ADAL" clId="{1AB85393-D4D6-4074-915D-D54C90EBF620}" dt="2024-04-23T08:31:56.648" v="6758" actId="700"/>
          <ac:spMkLst>
            <pc:docMk/>
            <pc:sldMk cId="199885341" sldId="269"/>
            <ac:spMk id="3" creationId="{52DC5934-57B8-2E0A-8FFC-220BE75CA5EE}"/>
          </ac:spMkLst>
        </pc:spChg>
        <pc:spChg chg="add del mod ord">
          <ac:chgData name="Kati Syvälahti (TAU)" userId="713bcda5-0caa-4546-b969-d199773587f0" providerId="ADAL" clId="{1AB85393-D4D6-4074-915D-D54C90EBF620}" dt="2024-04-23T08:31:56.648" v="6758" actId="700"/>
          <ac:spMkLst>
            <pc:docMk/>
            <pc:sldMk cId="199885341" sldId="269"/>
            <ac:spMk id="4" creationId="{134373FF-6C23-8C82-BE5E-E97EB88BD681}"/>
          </ac:spMkLst>
        </pc:spChg>
        <pc:spChg chg="mod ord">
          <ac:chgData name="Kati Syvälahti (TAU)" userId="713bcda5-0caa-4546-b969-d199773587f0" providerId="ADAL" clId="{1AB85393-D4D6-4074-915D-D54C90EBF620}" dt="2024-04-23T08:34:02.269" v="6777" actId="26606"/>
          <ac:spMkLst>
            <pc:docMk/>
            <pc:sldMk cId="199885341" sldId="269"/>
            <ac:spMk id="5" creationId="{91452CCE-31F8-0B91-5AD1-ECDCF5ABD20C}"/>
          </ac:spMkLst>
        </pc:spChg>
        <pc:spChg chg="mod ord">
          <ac:chgData name="Kati Syvälahti (TAU)" userId="713bcda5-0caa-4546-b969-d199773587f0" providerId="ADAL" clId="{1AB85393-D4D6-4074-915D-D54C90EBF620}" dt="2024-04-23T08:34:02.269" v="6777" actId="26606"/>
          <ac:spMkLst>
            <pc:docMk/>
            <pc:sldMk cId="199885341" sldId="269"/>
            <ac:spMk id="6" creationId="{CC2982B0-EADF-6A51-11AC-0FBF133F7E54}"/>
          </ac:spMkLst>
        </pc:spChg>
        <pc:spChg chg="add del mod ord">
          <ac:chgData name="Kati Syvälahti (TAU)" userId="713bcda5-0caa-4546-b969-d199773587f0" providerId="ADAL" clId="{1AB85393-D4D6-4074-915D-D54C90EBF620}" dt="2024-04-23T08:32:50.250" v="6771" actId="478"/>
          <ac:spMkLst>
            <pc:docMk/>
            <pc:sldMk cId="199885341" sldId="269"/>
            <ac:spMk id="8" creationId="{2CA305B6-66B4-0FC4-5721-CEAAC2926E33}"/>
          </ac:spMkLst>
        </pc:spChg>
        <pc:spChg chg="add del mod">
          <ac:chgData name="Kati Syvälahti (TAU)" userId="713bcda5-0caa-4546-b969-d199773587f0" providerId="ADAL" clId="{1AB85393-D4D6-4074-915D-D54C90EBF620}" dt="2024-04-23T08:36:39.186" v="6809" actId="26606"/>
          <ac:spMkLst>
            <pc:docMk/>
            <pc:sldMk cId="199885341" sldId="269"/>
            <ac:spMk id="9" creationId="{AE4E6EAA-37B2-9E13-695E-03D9BB564349}"/>
          </ac:spMkLst>
        </pc:spChg>
        <pc:spChg chg="add mod">
          <ac:chgData name="Kati Syvälahti (TAU)" userId="713bcda5-0caa-4546-b969-d199773587f0" providerId="ADAL" clId="{1AB85393-D4D6-4074-915D-D54C90EBF620}" dt="2024-04-23T08:37:03.595" v="6814" actId="27636"/>
          <ac:spMkLst>
            <pc:docMk/>
            <pc:sldMk cId="199885341" sldId="269"/>
            <ac:spMk id="14" creationId="{F986AFCA-ABE2-C97F-3591-0FA90DA8BAA6}"/>
          </ac:spMkLst>
        </pc:spChg>
        <pc:spChg chg="add del mod">
          <ac:chgData name="Kati Syvälahti (TAU)" userId="713bcda5-0caa-4546-b969-d199773587f0" providerId="ADAL" clId="{1AB85393-D4D6-4074-915D-D54C90EBF620}" dt="2024-04-23T08:34:37.287" v="6784" actId="478"/>
          <ac:spMkLst>
            <pc:docMk/>
            <pc:sldMk cId="199885341" sldId="269"/>
            <ac:spMk id="16" creationId="{3DE62F8F-8165-C3E1-10BB-678454AE2129}"/>
          </ac:spMkLst>
        </pc:spChg>
        <pc:spChg chg="add del">
          <ac:chgData name="Kati Syvälahti (TAU)" userId="713bcda5-0caa-4546-b969-d199773587f0" providerId="ADAL" clId="{1AB85393-D4D6-4074-915D-D54C90EBF620}" dt="2024-04-23T08:36:37.041" v="6806" actId="26606"/>
          <ac:spMkLst>
            <pc:docMk/>
            <pc:sldMk cId="199885341" sldId="269"/>
            <ac:spMk id="19" creationId="{363C4F05-F7FC-1D5E-C72E-F465DEA6928B}"/>
          </ac:spMkLst>
        </pc:spChg>
        <pc:spChg chg="add del">
          <ac:chgData name="Kati Syvälahti (TAU)" userId="713bcda5-0caa-4546-b969-d199773587f0" providerId="ADAL" clId="{1AB85393-D4D6-4074-915D-D54C90EBF620}" dt="2024-04-23T08:36:39.186" v="6808" actId="26606"/>
          <ac:spMkLst>
            <pc:docMk/>
            <pc:sldMk cId="199885341" sldId="269"/>
            <ac:spMk id="21" creationId="{1CE3E485-343C-CDFF-EBB8-B2FCB34F4FD4}"/>
          </ac:spMkLst>
        </pc:spChg>
        <pc:spChg chg="add del">
          <ac:chgData name="Kati Syvälahti (TAU)" userId="713bcda5-0caa-4546-b969-d199773587f0" providerId="ADAL" clId="{1AB85393-D4D6-4074-915D-D54C90EBF620}" dt="2024-04-23T08:37:38.472" v="6815" actId="478"/>
          <ac:spMkLst>
            <pc:docMk/>
            <pc:sldMk cId="199885341" sldId="269"/>
            <ac:spMk id="23" creationId="{363C4F05-F7FC-1D5E-C72E-F465DEA6928B}"/>
          </ac:spMkLst>
        </pc:spChg>
        <pc:picChg chg="add del mod ord">
          <ac:chgData name="Kati Syvälahti (TAU)" userId="713bcda5-0caa-4546-b969-d199773587f0" providerId="ADAL" clId="{1AB85393-D4D6-4074-915D-D54C90EBF620}" dt="2024-04-23T08:36:26.325" v="6803" actId="478"/>
          <ac:picMkLst>
            <pc:docMk/>
            <pc:sldMk cId="199885341" sldId="269"/>
            <ac:picMk id="7" creationId="{4225156D-0A10-23CB-47BF-5DAEFD5C575D}"/>
          </ac:picMkLst>
        </pc:picChg>
        <pc:picChg chg="add mod ord">
          <ac:chgData name="Kati Syvälahti (TAU)" userId="713bcda5-0caa-4546-b969-d199773587f0" providerId="ADAL" clId="{1AB85393-D4D6-4074-915D-D54C90EBF620}" dt="2024-04-23T08:36:46.995" v="6810" actId="14100"/>
          <ac:picMkLst>
            <pc:docMk/>
            <pc:sldMk cId="199885341" sldId="269"/>
            <ac:picMk id="11" creationId="{3A7A16CA-A12A-2CBA-B024-886CB6099C19}"/>
          </ac:picMkLst>
        </pc:picChg>
        <pc:picChg chg="add del">
          <ac:chgData name="Kati Syvälahti (TAU)" userId="713bcda5-0caa-4546-b969-d199773587f0" providerId="ADAL" clId="{1AB85393-D4D6-4074-915D-D54C90EBF620}" dt="2024-04-23T08:51:56.060" v="6833" actId="22"/>
          <ac:picMkLst>
            <pc:docMk/>
            <pc:sldMk cId="199885341" sldId="269"/>
            <ac:picMk id="13" creationId="{0EBD31B6-FF36-EA55-0E6B-CFD2DDE9918F}"/>
          </ac:picMkLst>
        </pc:picChg>
      </pc:sldChg>
      <pc:sldChg chg="addSp delSp modSp add mod ord chgLayout">
        <pc:chgData name="Kati Syvälahti (TAU)" userId="713bcda5-0caa-4546-b969-d199773587f0" providerId="ADAL" clId="{1AB85393-D4D6-4074-915D-D54C90EBF620}" dt="2024-04-23T08:58:03.361" v="6871" actId="1076"/>
        <pc:sldMkLst>
          <pc:docMk/>
          <pc:sldMk cId="108033354" sldId="272"/>
        </pc:sldMkLst>
        <pc:spChg chg="mod ord">
          <ac:chgData name="Kati Syvälahti (TAU)" userId="713bcda5-0caa-4546-b969-d199773587f0" providerId="ADAL" clId="{1AB85393-D4D6-4074-915D-D54C90EBF620}" dt="2024-04-19T04:58:18.437" v="5012" actId="20577"/>
          <ac:spMkLst>
            <pc:docMk/>
            <pc:sldMk cId="108033354" sldId="272"/>
            <ac:spMk id="2" creationId="{67027FED-E813-4A1C-81F4-F7F6C5247957}"/>
          </ac:spMkLst>
        </pc:spChg>
        <pc:spChg chg="mod ord">
          <ac:chgData name="Kati Syvälahti (TAU)" userId="713bcda5-0caa-4546-b969-d199773587f0" providerId="ADAL" clId="{1AB85393-D4D6-4074-915D-D54C90EBF620}" dt="2024-04-23T08:57:51.066" v="6870" actId="255"/>
          <ac:spMkLst>
            <pc:docMk/>
            <pc:sldMk cId="108033354" sldId="272"/>
            <ac:spMk id="3" creationId="{89750E08-F2B0-4ECD-AA2E-9019757255C2}"/>
          </ac:spMkLst>
        </pc:spChg>
        <pc:spChg chg="add del mod">
          <ac:chgData name="Kati Syvälahti (TAU)" userId="713bcda5-0caa-4546-b969-d199773587f0" providerId="ADAL" clId="{1AB85393-D4D6-4074-915D-D54C90EBF620}" dt="2024-04-18T09:54:35.532" v="3601" actId="478"/>
          <ac:spMkLst>
            <pc:docMk/>
            <pc:sldMk cId="108033354" sldId="272"/>
            <ac:spMk id="4" creationId="{B43A7A1D-8FD5-1BEC-1CDF-CB6CBA480DA7}"/>
          </ac:spMkLst>
        </pc:spChg>
        <pc:spChg chg="mod">
          <ac:chgData name="Kati Syvälahti (TAU)" userId="713bcda5-0caa-4546-b969-d199773587f0" providerId="ADAL" clId="{1AB85393-D4D6-4074-915D-D54C90EBF620}" dt="2024-04-23T08:58:03.361" v="6871" actId="1076"/>
          <ac:spMkLst>
            <pc:docMk/>
            <pc:sldMk cId="108033354" sldId="272"/>
            <ac:spMk id="5" creationId="{7021BDE6-CF25-CB85-7018-848CD875C15E}"/>
          </ac:spMkLst>
        </pc:spChg>
        <pc:spChg chg="mod ord">
          <ac:chgData name="Kati Syvälahti (TAU)" userId="713bcda5-0caa-4546-b969-d199773587f0" providerId="ADAL" clId="{1AB85393-D4D6-4074-915D-D54C90EBF620}" dt="2024-04-18T09:57:38.869" v="3616" actId="700"/>
          <ac:spMkLst>
            <pc:docMk/>
            <pc:sldMk cId="108033354" sldId="272"/>
            <ac:spMk id="6" creationId="{F1EDC4BD-4DA2-47D2-AB4F-FA95588B9EDD}"/>
          </ac:spMkLst>
        </pc:spChg>
        <pc:spChg chg="add del mod ord">
          <ac:chgData name="Kati Syvälahti (TAU)" userId="713bcda5-0caa-4546-b969-d199773587f0" providerId="ADAL" clId="{1AB85393-D4D6-4074-915D-D54C90EBF620}" dt="2024-04-18T09:57:58.932" v="3620" actId="478"/>
          <ac:spMkLst>
            <pc:docMk/>
            <pc:sldMk cId="108033354" sldId="272"/>
            <ac:spMk id="13" creationId="{97B21EA4-1226-5E84-E653-3083E11B0601}"/>
          </ac:spMkLst>
        </pc:spChg>
        <pc:graphicFrameChg chg="add del mod modGraphic">
          <ac:chgData name="Kati Syvälahti (TAU)" userId="713bcda5-0caa-4546-b969-d199773587f0" providerId="ADAL" clId="{1AB85393-D4D6-4074-915D-D54C90EBF620}" dt="2024-04-18T09:55:22.834" v="3607" actId="478"/>
          <ac:graphicFrameMkLst>
            <pc:docMk/>
            <pc:sldMk cId="108033354" sldId="272"/>
            <ac:graphicFrameMk id="9" creationId="{9DF817C4-F941-7C61-63DA-D1F5A8DDDC04}"/>
          </ac:graphicFrameMkLst>
        </pc:graphicFrameChg>
        <pc:graphicFrameChg chg="add del mod modGraphic">
          <ac:chgData name="Kati Syvälahti (TAU)" userId="713bcda5-0caa-4546-b969-d199773587f0" providerId="ADAL" clId="{1AB85393-D4D6-4074-915D-D54C90EBF620}" dt="2024-04-18T09:56:08.769" v="3614" actId="478"/>
          <ac:graphicFrameMkLst>
            <pc:docMk/>
            <pc:sldMk cId="108033354" sldId="272"/>
            <ac:graphicFrameMk id="11" creationId="{33F40209-F6A2-7227-3157-8DE238033E54}"/>
          </ac:graphicFrameMkLst>
        </pc:graphicFrameChg>
        <pc:graphicFrameChg chg="add del mod modGraphic">
          <ac:chgData name="Kati Syvälahti (TAU)" userId="713bcda5-0caa-4546-b969-d199773587f0" providerId="ADAL" clId="{1AB85393-D4D6-4074-915D-D54C90EBF620}" dt="2024-04-18T10:00:19.752" v="3704" actId="478"/>
          <ac:graphicFrameMkLst>
            <pc:docMk/>
            <pc:sldMk cId="108033354" sldId="272"/>
            <ac:graphicFrameMk id="12" creationId="{DDE9C622-98A7-BFA4-DD9D-6FD4C804E8B4}"/>
          </ac:graphicFrameMkLst>
        </pc:graphicFrameChg>
        <pc:graphicFrameChg chg="add del modGraphic">
          <ac:chgData name="Kati Syvälahti (TAU)" userId="713bcda5-0caa-4546-b969-d199773587f0" providerId="ADAL" clId="{1AB85393-D4D6-4074-915D-D54C90EBF620}" dt="2024-04-18T10:00:51.080" v="3706" actId="1032"/>
          <ac:graphicFrameMkLst>
            <pc:docMk/>
            <pc:sldMk cId="108033354" sldId="272"/>
            <ac:graphicFrameMk id="14" creationId="{AEDE8247-F4AC-DC9C-C792-CF897C4B65AD}"/>
          </ac:graphicFrameMkLst>
        </pc:graphicFrameChg>
        <pc:graphicFrameChg chg="add del mod modGraphic">
          <ac:chgData name="Kati Syvälahti (TAU)" userId="713bcda5-0caa-4546-b969-d199773587f0" providerId="ADAL" clId="{1AB85393-D4D6-4074-915D-D54C90EBF620}" dt="2024-04-23T08:54:41.227" v="6840" actId="478"/>
          <ac:graphicFrameMkLst>
            <pc:docMk/>
            <pc:sldMk cId="108033354" sldId="272"/>
            <ac:graphicFrameMk id="15" creationId="{8EA156C5-A081-B27E-917F-AF04D69B4975}"/>
          </ac:graphicFrameMkLst>
        </pc:graphicFrameChg>
        <pc:picChg chg="add del mod">
          <ac:chgData name="Kati Syvälahti (TAU)" userId="713bcda5-0caa-4546-b969-d199773587f0" providerId="ADAL" clId="{1AB85393-D4D6-4074-915D-D54C90EBF620}" dt="2024-04-23T08:57:38.194" v="6868" actId="478"/>
          <ac:picMkLst>
            <pc:docMk/>
            <pc:sldMk cId="108033354" sldId="272"/>
            <ac:picMk id="4" creationId="{6CE9D1AB-B6E4-93F9-7E22-2AC07A157350}"/>
          </ac:picMkLst>
        </pc:picChg>
        <pc:picChg chg="add del mod">
          <ac:chgData name="Kati Syvälahti (TAU)" userId="713bcda5-0caa-4546-b969-d199773587f0" providerId="ADAL" clId="{1AB85393-D4D6-4074-915D-D54C90EBF620}" dt="2024-04-18T09:55:06" v="3604" actId="478"/>
          <ac:picMkLst>
            <pc:docMk/>
            <pc:sldMk cId="108033354" sldId="272"/>
            <ac:picMk id="8" creationId="{A56CA884-1374-31D6-E2A4-4A288961BCE2}"/>
          </ac:picMkLst>
        </pc:picChg>
        <pc:picChg chg="del">
          <ac:chgData name="Kati Syvälahti (TAU)" userId="713bcda5-0caa-4546-b969-d199773587f0" providerId="ADAL" clId="{1AB85393-D4D6-4074-915D-D54C90EBF620}" dt="2024-04-18T09:54:30.187" v="3599" actId="478"/>
          <ac:picMkLst>
            <pc:docMk/>
            <pc:sldMk cId="108033354" sldId="272"/>
            <ac:picMk id="10" creationId="{BF9C0F3A-5660-455D-9069-E96358AB3FE8}"/>
          </ac:picMkLst>
        </pc:picChg>
      </pc:sldChg>
      <pc:sldChg chg="add del">
        <pc:chgData name="Kati Syvälahti (TAU)" userId="713bcda5-0caa-4546-b969-d199773587f0" providerId="ADAL" clId="{1AB85393-D4D6-4074-915D-D54C90EBF620}" dt="2024-04-16T10:52:58.272" v="1430" actId="2696"/>
        <pc:sldMkLst>
          <pc:docMk/>
          <pc:sldMk cId="1640530352" sldId="272"/>
        </pc:sldMkLst>
      </pc:sldChg>
      <pc:sldChg chg="addSp delSp modSp add del mod ord">
        <pc:chgData name="Kati Syvälahti (TAU)" userId="713bcda5-0caa-4546-b969-d199773587f0" providerId="ADAL" clId="{1AB85393-D4D6-4074-915D-D54C90EBF620}" dt="2024-04-23T11:29:59.568" v="6906" actId="47"/>
        <pc:sldMkLst>
          <pc:docMk/>
          <pc:sldMk cId="3022883437" sldId="282"/>
        </pc:sldMkLst>
        <pc:spChg chg="mod">
          <ac:chgData name="Kati Syvälahti (TAU)" userId="713bcda5-0caa-4546-b969-d199773587f0" providerId="ADAL" clId="{1AB85393-D4D6-4074-915D-D54C90EBF620}" dt="2024-04-23T11:26:07.040" v="6878" actId="1076"/>
          <ac:spMkLst>
            <pc:docMk/>
            <pc:sldMk cId="3022883437" sldId="282"/>
            <ac:spMk id="3" creationId="{3E938854-9253-491B-A56C-90828393D1AD}"/>
          </ac:spMkLst>
        </pc:spChg>
        <pc:spChg chg="add mod">
          <ac:chgData name="Kati Syvälahti (TAU)" userId="713bcda5-0caa-4546-b969-d199773587f0" providerId="ADAL" clId="{1AB85393-D4D6-4074-915D-D54C90EBF620}" dt="2024-04-23T11:25:43.110" v="6872" actId="478"/>
          <ac:spMkLst>
            <pc:docMk/>
            <pc:sldMk cId="3022883437" sldId="282"/>
            <ac:spMk id="5" creationId="{71720F8A-9493-A93B-CB1C-5774F46FC268}"/>
          </ac:spMkLst>
        </pc:spChg>
        <pc:spChg chg="add mod ord">
          <ac:chgData name="Kati Syvälahti (TAU)" userId="713bcda5-0caa-4546-b969-d199773587f0" providerId="ADAL" clId="{1AB85393-D4D6-4074-915D-D54C90EBF620}" dt="2024-04-23T11:28:54.859" v="6900" actId="166"/>
          <ac:spMkLst>
            <pc:docMk/>
            <pc:sldMk cId="3022883437" sldId="282"/>
            <ac:spMk id="10" creationId="{DAF7C6A2-CFCA-BDC2-DA83-D571CA9250B3}"/>
          </ac:spMkLst>
        </pc:spChg>
        <pc:spChg chg="mod ord">
          <ac:chgData name="Kati Syvälahti (TAU)" userId="713bcda5-0caa-4546-b969-d199773587f0" providerId="ADAL" clId="{1AB85393-D4D6-4074-915D-D54C90EBF620}" dt="2024-04-23T11:29:02.740" v="6902" actId="1076"/>
          <ac:spMkLst>
            <pc:docMk/>
            <pc:sldMk cId="3022883437" sldId="282"/>
            <ac:spMk id="14" creationId="{6F4C9C7A-DFAA-1FB5-C293-6255795F302D}"/>
          </ac:spMkLst>
        </pc:spChg>
        <pc:picChg chg="add del mod">
          <ac:chgData name="Kati Syvälahti (TAU)" userId="713bcda5-0caa-4546-b969-d199773587f0" providerId="ADAL" clId="{1AB85393-D4D6-4074-915D-D54C90EBF620}" dt="2024-04-23T11:28:32.461" v="6894" actId="478"/>
          <ac:picMkLst>
            <pc:docMk/>
            <pc:sldMk cId="3022883437" sldId="282"/>
            <ac:picMk id="9" creationId="{5A3E6179-8C45-0D7E-0D84-3B9BA8CC60AF}"/>
          </ac:picMkLst>
        </pc:picChg>
        <pc:picChg chg="del mod">
          <ac:chgData name="Kati Syvälahti (TAU)" userId="713bcda5-0caa-4546-b969-d199773587f0" providerId="ADAL" clId="{1AB85393-D4D6-4074-915D-D54C90EBF620}" dt="2024-04-23T11:25:43.110" v="6872" actId="478"/>
          <ac:picMkLst>
            <pc:docMk/>
            <pc:sldMk cId="3022883437" sldId="282"/>
            <ac:picMk id="11" creationId="{B2CF331C-AE2F-6155-47D4-426643DD9AF2}"/>
          </ac:picMkLst>
        </pc:picChg>
        <pc:picChg chg="add mod">
          <ac:chgData name="Kati Syvälahti (TAU)" userId="713bcda5-0caa-4546-b969-d199773587f0" providerId="ADAL" clId="{1AB85393-D4D6-4074-915D-D54C90EBF620}" dt="2024-04-23T11:29:15.117" v="6904" actId="1076"/>
          <ac:picMkLst>
            <pc:docMk/>
            <pc:sldMk cId="3022883437" sldId="282"/>
            <ac:picMk id="13" creationId="{2C077C16-02CC-0BE3-CA44-3B929174AECE}"/>
          </ac:picMkLst>
        </pc:picChg>
      </pc:sldChg>
      <pc:sldChg chg="delSp modSp add del mod ord">
        <pc:chgData name="Kati Syvälahti (TAU)" userId="713bcda5-0caa-4546-b969-d199773587f0" providerId="ADAL" clId="{1AB85393-D4D6-4074-915D-D54C90EBF620}" dt="2024-04-22T11:24:49.546" v="6596" actId="47"/>
        <pc:sldMkLst>
          <pc:docMk/>
          <pc:sldMk cId="3275723356" sldId="291"/>
        </pc:sldMkLst>
        <pc:picChg chg="mod">
          <ac:chgData name="Kati Syvälahti (TAU)" userId="713bcda5-0caa-4546-b969-d199773587f0" providerId="ADAL" clId="{1AB85393-D4D6-4074-915D-D54C90EBF620}" dt="2024-04-19T05:51:36.358" v="6529" actId="962"/>
          <ac:picMkLst>
            <pc:docMk/>
            <pc:sldMk cId="3275723356" sldId="291"/>
            <ac:picMk id="16" creationId="{E52773C2-D94E-F3C4-8586-6072D80650AB}"/>
          </ac:picMkLst>
        </pc:picChg>
        <pc:picChg chg="mod">
          <ac:chgData name="Kati Syvälahti (TAU)" userId="713bcda5-0caa-4546-b969-d199773587f0" providerId="ADAL" clId="{1AB85393-D4D6-4074-915D-D54C90EBF620}" dt="2024-04-22T11:24:09.322" v="6592" actId="1076"/>
          <ac:picMkLst>
            <pc:docMk/>
            <pc:sldMk cId="3275723356" sldId="291"/>
            <ac:picMk id="20" creationId="{D583EC51-8955-EC43-48A0-B7B0B7824734}"/>
          </ac:picMkLst>
        </pc:picChg>
        <pc:picChg chg="del mod">
          <ac:chgData name="Kati Syvälahti (TAU)" userId="713bcda5-0caa-4546-b969-d199773587f0" providerId="ADAL" clId="{1AB85393-D4D6-4074-915D-D54C90EBF620}" dt="2024-04-22T11:24:06.196" v="6591" actId="478"/>
          <ac:picMkLst>
            <pc:docMk/>
            <pc:sldMk cId="3275723356" sldId="291"/>
            <ac:picMk id="22" creationId="{B97821D7-1C0F-AA1A-B02E-DFE3EACFAEEE}"/>
          </ac:picMkLst>
        </pc:picChg>
        <pc:picChg chg="mod">
          <ac:chgData name="Kati Syvälahti (TAU)" userId="713bcda5-0caa-4546-b969-d199773587f0" providerId="ADAL" clId="{1AB85393-D4D6-4074-915D-D54C90EBF620}" dt="2024-04-22T11:24:11.599" v="6593" actId="1076"/>
          <ac:picMkLst>
            <pc:docMk/>
            <pc:sldMk cId="3275723356" sldId="291"/>
            <ac:picMk id="25" creationId="{D2197BC0-3F83-A5F5-9FBD-A8492B45CDAE}"/>
          </ac:picMkLst>
        </pc:picChg>
      </pc:sldChg>
      <pc:sldChg chg="delSp modSp add del mod">
        <pc:chgData name="Kati Syvälahti (TAU)" userId="713bcda5-0caa-4546-b969-d199773587f0" providerId="ADAL" clId="{1AB85393-D4D6-4074-915D-D54C90EBF620}" dt="2024-04-23T08:53:52.819" v="6838" actId="1076"/>
        <pc:sldMkLst>
          <pc:docMk/>
          <pc:sldMk cId="4174417668" sldId="291"/>
        </pc:sldMkLst>
        <pc:picChg chg="mod">
          <ac:chgData name="Kati Syvälahti (TAU)" userId="713bcda5-0caa-4546-b969-d199773587f0" providerId="ADAL" clId="{1AB85393-D4D6-4074-915D-D54C90EBF620}" dt="2024-04-23T08:53:52.819" v="6838" actId="1076"/>
          <ac:picMkLst>
            <pc:docMk/>
            <pc:sldMk cId="4174417668" sldId="291"/>
            <ac:picMk id="20" creationId="{D583EC51-8955-EC43-48A0-B7B0B7824734}"/>
          </ac:picMkLst>
        </pc:picChg>
        <pc:picChg chg="del">
          <ac:chgData name="Kati Syvälahti (TAU)" userId="713bcda5-0caa-4546-b969-d199773587f0" providerId="ADAL" clId="{1AB85393-D4D6-4074-915D-D54C90EBF620}" dt="2024-04-23T08:53:48.939" v="6837" actId="478"/>
          <ac:picMkLst>
            <pc:docMk/>
            <pc:sldMk cId="4174417668" sldId="291"/>
            <ac:picMk id="22" creationId="{B97821D7-1C0F-AA1A-B02E-DFE3EACFAEEE}"/>
          </ac:picMkLst>
        </pc:picChg>
      </pc:sldChg>
      <pc:sldChg chg="addSp delSp add mod ord">
        <pc:chgData name="Kati Syvälahti (TAU)" userId="713bcda5-0caa-4546-b969-d199773587f0" providerId="ADAL" clId="{1AB85393-D4D6-4074-915D-D54C90EBF620}" dt="2024-04-23T11:54:36.233" v="6911" actId="22"/>
        <pc:sldMkLst>
          <pc:docMk/>
          <pc:sldMk cId="2782346278" sldId="293"/>
        </pc:sldMkLst>
        <pc:picChg chg="add">
          <ac:chgData name="Kati Syvälahti (TAU)" userId="713bcda5-0caa-4546-b969-d199773587f0" providerId="ADAL" clId="{1AB85393-D4D6-4074-915D-D54C90EBF620}" dt="2024-04-23T11:54:36.233" v="6911" actId="22"/>
          <ac:picMkLst>
            <pc:docMk/>
            <pc:sldMk cId="2782346278" sldId="293"/>
            <ac:picMk id="3" creationId="{E968C53C-2839-8CFD-E1B2-637D0567A854}"/>
          </ac:picMkLst>
        </pc:picChg>
        <pc:picChg chg="del">
          <ac:chgData name="Kati Syvälahti (TAU)" userId="713bcda5-0caa-4546-b969-d199773587f0" providerId="ADAL" clId="{1AB85393-D4D6-4074-915D-D54C90EBF620}" dt="2024-04-23T11:54:35.115" v="6910" actId="478"/>
          <ac:picMkLst>
            <pc:docMk/>
            <pc:sldMk cId="2782346278" sldId="293"/>
            <ac:picMk id="8" creationId="{1D6B422E-D2C0-868E-8FBA-E79764DE1CFC}"/>
          </ac:picMkLst>
        </pc:picChg>
      </pc:sldChg>
      <pc:sldChg chg="add del">
        <pc:chgData name="Kati Syvälahti (TAU)" userId="713bcda5-0caa-4546-b969-d199773587f0" providerId="ADAL" clId="{1AB85393-D4D6-4074-915D-D54C90EBF620}" dt="2024-04-24T04:12:33.784" v="7016" actId="47"/>
        <pc:sldMkLst>
          <pc:docMk/>
          <pc:sldMk cId="2585556711" sldId="294"/>
        </pc:sldMkLst>
      </pc:sldChg>
      <pc:sldChg chg="modSp add">
        <pc:chgData name="Kati Syvälahti (TAU)" userId="713bcda5-0caa-4546-b969-d199773587f0" providerId="ADAL" clId="{1AB85393-D4D6-4074-915D-D54C90EBF620}" dt="2024-04-23T11:44:05.400" v="6909" actId="20577"/>
        <pc:sldMkLst>
          <pc:docMk/>
          <pc:sldMk cId="2917069280" sldId="305"/>
        </pc:sldMkLst>
        <pc:graphicFrameChg chg="mod">
          <ac:chgData name="Kati Syvälahti (TAU)" userId="713bcda5-0caa-4546-b969-d199773587f0" providerId="ADAL" clId="{1AB85393-D4D6-4074-915D-D54C90EBF620}" dt="2024-04-23T11:44:05.400" v="6909" actId="20577"/>
          <ac:graphicFrameMkLst>
            <pc:docMk/>
            <pc:sldMk cId="2917069280" sldId="305"/>
            <ac:graphicFrameMk id="7" creationId="{0C0EB487-B89E-4712-A3BE-98616459FB3C}"/>
          </ac:graphicFrameMkLst>
        </pc:graphicFrameChg>
      </pc:sldChg>
      <pc:sldChg chg="add del">
        <pc:chgData name="Kati Syvälahti (TAU)" userId="713bcda5-0caa-4546-b969-d199773587f0" providerId="ADAL" clId="{1AB85393-D4D6-4074-915D-D54C90EBF620}" dt="2024-04-24T04:11:46.352" v="7015" actId="47"/>
        <pc:sldMkLst>
          <pc:docMk/>
          <pc:sldMk cId="3698764455" sldId="306"/>
        </pc:sldMkLst>
      </pc:sldChg>
      <pc:sldChg chg="add del ord">
        <pc:chgData name="Kati Syvälahti (TAU)" userId="713bcda5-0caa-4546-b969-d199773587f0" providerId="ADAL" clId="{1AB85393-D4D6-4074-915D-D54C90EBF620}" dt="2024-04-24T04:11:43.700" v="7014"/>
        <pc:sldMkLst>
          <pc:docMk/>
          <pc:sldMk cId="3600701680" sldId="308"/>
        </pc:sldMkLst>
      </pc:sldChg>
      <pc:sldChg chg="addSp delSp modSp mod modClrScheme chgLayout">
        <pc:chgData name="Kati Syvälahti (TAU)" userId="713bcda5-0caa-4546-b969-d199773587f0" providerId="ADAL" clId="{1AB85393-D4D6-4074-915D-D54C90EBF620}" dt="2024-04-18T10:42:18.792" v="4374" actId="27636"/>
        <pc:sldMkLst>
          <pc:docMk/>
          <pc:sldMk cId="1153384277" sldId="309"/>
        </pc:sldMkLst>
        <pc:spChg chg="mod">
          <ac:chgData name="Kati Syvälahti (TAU)" userId="713bcda5-0caa-4546-b969-d199773587f0" providerId="ADAL" clId="{1AB85393-D4D6-4074-915D-D54C90EBF620}" dt="2024-04-18T10:41:22.866" v="4349" actId="20577"/>
          <ac:spMkLst>
            <pc:docMk/>
            <pc:sldMk cId="1153384277" sldId="309"/>
            <ac:spMk id="2" creationId="{78A5CF97-5F07-5A38-C8AA-CF19E150960B}"/>
          </ac:spMkLst>
        </pc:spChg>
        <pc:spChg chg="add del mod">
          <ac:chgData name="Kati Syvälahti (TAU)" userId="713bcda5-0caa-4546-b969-d199773587f0" providerId="ADAL" clId="{1AB85393-D4D6-4074-915D-D54C90EBF620}" dt="2024-04-18T10:38:13.751" v="4105" actId="931"/>
          <ac:spMkLst>
            <pc:docMk/>
            <pc:sldMk cId="1153384277" sldId="309"/>
            <ac:spMk id="4" creationId="{0261D06C-82E6-C13E-457F-A616E5FE882B}"/>
          </ac:spMkLst>
        </pc:spChg>
        <pc:spChg chg="mod">
          <ac:chgData name="Kati Syvälahti (TAU)" userId="713bcda5-0caa-4546-b969-d199773587f0" providerId="ADAL" clId="{1AB85393-D4D6-4074-915D-D54C90EBF620}" dt="2024-04-18T10:38:23.078" v="4106" actId="26606"/>
          <ac:spMkLst>
            <pc:docMk/>
            <pc:sldMk cId="1153384277" sldId="309"/>
            <ac:spMk id="5" creationId="{2D10E8BB-B058-328F-1B2C-B22801D25595}"/>
          </ac:spMkLst>
        </pc:spChg>
        <pc:spChg chg="mod">
          <ac:chgData name="Kati Syvälahti (TAU)" userId="713bcda5-0caa-4546-b969-d199773587f0" providerId="ADAL" clId="{1AB85393-D4D6-4074-915D-D54C90EBF620}" dt="2024-04-18T10:38:23.078" v="4106" actId="26606"/>
          <ac:spMkLst>
            <pc:docMk/>
            <pc:sldMk cId="1153384277" sldId="309"/>
            <ac:spMk id="6" creationId="{B815BA38-E30F-769F-9CA0-1B1F1A7F55F6}"/>
          </ac:spMkLst>
        </pc:spChg>
        <pc:spChg chg="mod">
          <ac:chgData name="Kati Syvälahti (TAU)" userId="713bcda5-0caa-4546-b969-d199773587f0" providerId="ADAL" clId="{1AB85393-D4D6-4074-915D-D54C90EBF620}" dt="2024-04-18T10:42:18.792" v="4374" actId="27636"/>
          <ac:spMkLst>
            <pc:docMk/>
            <pc:sldMk cId="1153384277" sldId="309"/>
            <ac:spMk id="7" creationId="{94BC13A2-910D-A55D-A8BA-BDFE2346BD15}"/>
          </ac:spMkLst>
        </pc:spChg>
        <pc:spChg chg="mod ord">
          <ac:chgData name="Kati Syvälahti (TAU)" userId="713bcda5-0caa-4546-b969-d199773587f0" providerId="ADAL" clId="{1AB85393-D4D6-4074-915D-D54C90EBF620}" dt="2024-04-18T10:41:29.507" v="4350" actId="1076"/>
          <ac:spMkLst>
            <pc:docMk/>
            <pc:sldMk cId="1153384277" sldId="309"/>
            <ac:spMk id="9" creationId="{31F11A50-5AB5-6448-738E-28FE4E4067D7}"/>
          </ac:spMkLst>
        </pc:spChg>
        <pc:spChg chg="add del mod">
          <ac:chgData name="Kati Syvälahti (TAU)" userId="713bcda5-0caa-4546-b969-d199773587f0" providerId="ADAL" clId="{1AB85393-D4D6-4074-915D-D54C90EBF620}" dt="2024-04-18T10:38:27.746" v="4107" actId="478"/>
          <ac:spMkLst>
            <pc:docMk/>
            <pc:sldMk cId="1153384277" sldId="309"/>
            <ac:spMk id="12" creationId="{7BBC5393-EA89-E8D3-695D-B440E94CC1E2}"/>
          </ac:spMkLst>
        </pc:spChg>
        <pc:spChg chg="del mod">
          <ac:chgData name="Kati Syvälahti (TAU)" userId="713bcda5-0caa-4546-b969-d199773587f0" providerId="ADAL" clId="{1AB85393-D4D6-4074-915D-D54C90EBF620}" dt="2024-04-18T10:37:51.716" v="4104" actId="478"/>
          <ac:spMkLst>
            <pc:docMk/>
            <pc:sldMk cId="1153384277" sldId="309"/>
            <ac:spMk id="15" creationId="{A6F7F041-BFEC-D35D-D950-E737F3B60726}"/>
          </ac:spMkLst>
        </pc:spChg>
        <pc:spChg chg="add mod">
          <ac:chgData name="Kati Syvälahti (TAU)" userId="713bcda5-0caa-4546-b969-d199773587f0" providerId="ADAL" clId="{1AB85393-D4D6-4074-915D-D54C90EBF620}" dt="2024-04-18T10:38:23.078" v="4106" actId="26606"/>
          <ac:spMkLst>
            <pc:docMk/>
            <pc:sldMk cId="1153384277" sldId="309"/>
            <ac:spMk id="17" creationId="{2E258EEB-7ACD-10AF-9DFF-03B62241A678}"/>
          </ac:spMkLst>
        </pc:spChg>
        <pc:picChg chg="add mod ord">
          <ac:chgData name="Kati Syvälahti (TAU)" userId="713bcda5-0caa-4546-b969-d199773587f0" providerId="ADAL" clId="{1AB85393-D4D6-4074-915D-D54C90EBF620}" dt="2024-04-18T10:38:30.521" v="4109" actId="1076"/>
          <ac:picMkLst>
            <pc:docMk/>
            <pc:sldMk cId="1153384277" sldId="309"/>
            <ac:picMk id="10" creationId="{A7DFA560-A2D2-936B-3FBF-36D18EC1544E}"/>
          </ac:picMkLst>
        </pc:picChg>
        <pc:picChg chg="del">
          <ac:chgData name="Kati Syvälahti (TAU)" userId="713bcda5-0caa-4546-b969-d199773587f0" providerId="ADAL" clId="{1AB85393-D4D6-4074-915D-D54C90EBF620}" dt="2024-04-18T10:37:51.716" v="4104" actId="478"/>
          <ac:picMkLst>
            <pc:docMk/>
            <pc:sldMk cId="1153384277" sldId="309"/>
            <ac:picMk id="14" creationId="{1B5367AF-D470-1D94-CF3C-76930C0BCC30}"/>
          </ac:picMkLst>
        </pc:picChg>
      </pc:sldChg>
      <pc:sldChg chg="add del ord">
        <pc:chgData name="Kati Syvälahti (TAU)" userId="713bcda5-0caa-4546-b969-d199773587f0" providerId="ADAL" clId="{1AB85393-D4D6-4074-915D-D54C90EBF620}" dt="2024-04-16T11:12:51.085" v="2080"/>
        <pc:sldMkLst>
          <pc:docMk/>
          <pc:sldMk cId="171603965" sldId="346"/>
        </pc:sldMkLst>
      </pc:sldChg>
      <pc:sldChg chg="addSp delSp modSp del mod">
        <pc:chgData name="Kati Syvälahti (TAU)" userId="713bcda5-0caa-4546-b969-d199773587f0" providerId="ADAL" clId="{1AB85393-D4D6-4074-915D-D54C90EBF620}" dt="2024-04-16T10:53:41.287" v="1434" actId="2696"/>
        <pc:sldMkLst>
          <pc:docMk/>
          <pc:sldMk cId="314959779" sldId="353"/>
        </pc:sldMkLst>
        <pc:spChg chg="mod">
          <ac:chgData name="Kati Syvälahti (TAU)" userId="713bcda5-0caa-4546-b969-d199773587f0" providerId="ADAL" clId="{1AB85393-D4D6-4074-915D-D54C90EBF620}" dt="2024-04-16T09:40:26.062" v="292" actId="26606"/>
          <ac:spMkLst>
            <pc:docMk/>
            <pc:sldMk cId="314959779" sldId="353"/>
            <ac:spMk id="2" creationId="{2842C55D-43BD-BB20-5572-5F817453A092}"/>
          </ac:spMkLst>
        </pc:spChg>
        <pc:spChg chg="mod">
          <ac:chgData name="Kati Syvälahti (TAU)" userId="713bcda5-0caa-4546-b969-d199773587f0" providerId="ADAL" clId="{1AB85393-D4D6-4074-915D-D54C90EBF620}" dt="2024-04-16T09:40:26.062" v="292" actId="26606"/>
          <ac:spMkLst>
            <pc:docMk/>
            <pc:sldMk cId="314959779" sldId="353"/>
            <ac:spMk id="5" creationId="{DC23F42E-2BF2-B5BD-4993-91FF8B11D205}"/>
          </ac:spMkLst>
        </pc:spChg>
        <pc:spChg chg="mod">
          <ac:chgData name="Kati Syvälahti (TAU)" userId="713bcda5-0caa-4546-b969-d199773587f0" providerId="ADAL" clId="{1AB85393-D4D6-4074-915D-D54C90EBF620}" dt="2024-04-16T09:40:26.062" v="292" actId="26606"/>
          <ac:spMkLst>
            <pc:docMk/>
            <pc:sldMk cId="314959779" sldId="353"/>
            <ac:spMk id="6" creationId="{402F190E-BAE4-69C9-324B-0B625F13F15D}"/>
          </ac:spMkLst>
        </pc:spChg>
        <pc:spChg chg="add del">
          <ac:chgData name="Kati Syvälahti (TAU)" userId="713bcda5-0caa-4546-b969-d199773587f0" providerId="ADAL" clId="{1AB85393-D4D6-4074-915D-D54C90EBF620}" dt="2024-04-16T09:40:33.768" v="293" actId="478"/>
          <ac:spMkLst>
            <pc:docMk/>
            <pc:sldMk cId="314959779" sldId="353"/>
            <ac:spMk id="12" creationId="{EB98A49B-2C7E-B962-F0BB-D3044F769D40}"/>
          </ac:spMkLst>
        </pc:spChg>
        <pc:graphicFrameChg chg="mod ord modGraphic">
          <ac:chgData name="Kati Syvälahti (TAU)" userId="713bcda5-0caa-4546-b969-d199773587f0" providerId="ADAL" clId="{1AB85393-D4D6-4074-915D-D54C90EBF620}" dt="2024-04-16T10:01:48.886" v="425" actId="20577"/>
          <ac:graphicFrameMkLst>
            <pc:docMk/>
            <pc:sldMk cId="314959779" sldId="353"/>
            <ac:graphicFrameMk id="7" creationId="{3744D054-9C6C-A6C2-AA4F-26106BAF9460}"/>
          </ac:graphicFrameMkLst>
        </pc:graphicFrameChg>
      </pc:sldChg>
      <pc:sldChg chg="modSp add mod">
        <pc:chgData name="Kati Syvälahti (TAU)" userId="713bcda5-0caa-4546-b969-d199773587f0" providerId="ADAL" clId="{1AB85393-D4D6-4074-915D-D54C90EBF620}" dt="2024-04-16T10:53:52.423" v="1447" actId="20577"/>
        <pc:sldMkLst>
          <pc:docMk/>
          <pc:sldMk cId="1867061198" sldId="353"/>
        </pc:sldMkLst>
        <pc:spChg chg="mod">
          <ac:chgData name="Kati Syvälahti (TAU)" userId="713bcda5-0caa-4546-b969-d199773587f0" providerId="ADAL" clId="{1AB85393-D4D6-4074-915D-D54C90EBF620}" dt="2024-04-16T10:53:52.423" v="1447" actId="20577"/>
          <ac:spMkLst>
            <pc:docMk/>
            <pc:sldMk cId="1867061198" sldId="353"/>
            <ac:spMk id="2" creationId="{2842C55D-43BD-BB20-5572-5F817453A092}"/>
          </ac:spMkLst>
        </pc:spChg>
      </pc:sldChg>
      <pc:sldChg chg="addSp delSp modSp add del mod ord">
        <pc:chgData name="Kati Syvälahti (TAU)" userId="713bcda5-0caa-4546-b969-d199773587f0" providerId="ADAL" clId="{1AB85393-D4D6-4074-915D-D54C90EBF620}" dt="2024-04-23T08:42:54.880" v="6831" actId="6549"/>
        <pc:sldMkLst>
          <pc:docMk/>
          <pc:sldMk cId="3548395561" sldId="354"/>
        </pc:sldMkLst>
        <pc:spChg chg="mod">
          <ac:chgData name="Kati Syvälahti (TAU)" userId="713bcda5-0caa-4546-b969-d199773587f0" providerId="ADAL" clId="{1AB85393-D4D6-4074-915D-D54C90EBF620}" dt="2024-04-23T08:42:54.880" v="6831" actId="6549"/>
          <ac:spMkLst>
            <pc:docMk/>
            <pc:sldMk cId="3548395561" sldId="354"/>
            <ac:spMk id="3" creationId="{7782FCF1-E43A-0A35-17E1-2856D7BB68D5}"/>
          </ac:spMkLst>
        </pc:spChg>
        <pc:spChg chg="add del mod">
          <ac:chgData name="Kati Syvälahti (TAU)" userId="713bcda5-0caa-4546-b969-d199773587f0" providerId="ADAL" clId="{1AB85393-D4D6-4074-915D-D54C90EBF620}" dt="2024-04-18T10:22:47.442" v="4063" actId="478"/>
          <ac:spMkLst>
            <pc:docMk/>
            <pc:sldMk cId="3548395561" sldId="354"/>
            <ac:spMk id="7" creationId="{C872A888-EA64-9240-B3F7-921703D68433}"/>
          </ac:spMkLst>
        </pc:spChg>
        <pc:spChg chg="add del mod">
          <ac:chgData name="Kati Syvälahti (TAU)" userId="713bcda5-0caa-4546-b969-d199773587f0" providerId="ADAL" clId="{1AB85393-D4D6-4074-915D-D54C90EBF620}" dt="2024-04-18T10:22:45.358" v="4060" actId="22"/>
          <ac:spMkLst>
            <pc:docMk/>
            <pc:sldMk cId="3548395561" sldId="354"/>
            <ac:spMk id="10" creationId="{DD1F2777-86BB-ECE0-0A4E-9FED8595B0D2}"/>
          </ac:spMkLst>
        </pc:spChg>
        <pc:spChg chg="mod">
          <ac:chgData name="Kati Syvälahti (TAU)" userId="713bcda5-0caa-4546-b969-d199773587f0" providerId="ADAL" clId="{1AB85393-D4D6-4074-915D-D54C90EBF620}" dt="2024-04-17T07:47:37.370" v="2104" actId="1076"/>
          <ac:spMkLst>
            <pc:docMk/>
            <pc:sldMk cId="3548395561" sldId="354"/>
            <ac:spMk id="13" creationId="{E2EBB779-9725-D88E-6144-E942144ACC86}"/>
          </ac:spMkLst>
        </pc:spChg>
        <pc:graphicFrameChg chg="add del mod">
          <ac:chgData name="Kati Syvälahti (TAU)" userId="713bcda5-0caa-4546-b969-d199773587f0" providerId="ADAL" clId="{1AB85393-D4D6-4074-915D-D54C90EBF620}" dt="2024-04-19T05:35:08.400" v="5751" actId="962"/>
          <ac:graphicFrameMkLst>
            <pc:docMk/>
            <pc:sldMk cId="3548395561" sldId="354"/>
            <ac:graphicFrameMk id="11" creationId="{BBD0B901-4DFE-048A-5D78-B1D16E622283}"/>
          </ac:graphicFrameMkLst>
        </pc:graphicFrameChg>
        <pc:picChg chg="add mod">
          <ac:chgData name="Kati Syvälahti (TAU)" userId="713bcda5-0caa-4546-b969-d199773587f0" providerId="ADAL" clId="{1AB85393-D4D6-4074-915D-D54C90EBF620}" dt="2024-04-18T10:22:45.853" v="4061" actId="1076"/>
          <ac:picMkLst>
            <pc:docMk/>
            <pc:sldMk cId="3548395561" sldId="354"/>
            <ac:picMk id="8" creationId="{C1299B28-94CA-77A3-C1F6-F11138E99A52}"/>
          </ac:picMkLst>
        </pc:picChg>
      </pc:sldChg>
      <pc:sldChg chg="modSp del mod delCm">
        <pc:chgData name="Kati Syvälahti (TAU)" userId="713bcda5-0caa-4546-b969-d199773587f0" providerId="ADAL" clId="{1AB85393-D4D6-4074-915D-D54C90EBF620}" dt="2024-04-16T10:02:07.171" v="428" actId="47"/>
        <pc:sldMkLst>
          <pc:docMk/>
          <pc:sldMk cId="1534316123" sldId="356"/>
        </pc:sldMkLst>
        <pc:spChg chg="mod">
          <ac:chgData name="Kati Syvälahti (TAU)" userId="713bcda5-0caa-4546-b969-d199773587f0" providerId="ADAL" clId="{1AB85393-D4D6-4074-915D-D54C90EBF620}" dt="2024-04-16T09:32:15.422" v="251" actId="20577"/>
          <ac:spMkLst>
            <pc:docMk/>
            <pc:sldMk cId="1534316123" sldId="356"/>
            <ac:spMk id="3" creationId="{3E4EC271-D180-CB6B-53E0-B58334B60CC1}"/>
          </ac:spMkLst>
        </pc:spChg>
        <pc:spChg chg="mod">
          <ac:chgData name="Kati Syvälahti (TAU)" userId="713bcda5-0caa-4546-b969-d199773587f0" providerId="ADAL" clId="{1AB85393-D4D6-4074-915D-D54C90EBF620}" dt="2024-04-16T09:59:54.817" v="402" actId="1076"/>
          <ac:spMkLst>
            <pc:docMk/>
            <pc:sldMk cId="1534316123" sldId="356"/>
            <ac:spMk id="8" creationId="{CC3FBEBD-9CE0-B90C-55B4-F3CB01F7A2CF}"/>
          </ac:spMkLst>
        </pc:spChg>
        <pc:graphicFrameChg chg="mod">
          <ac:chgData name="Kati Syvälahti (TAU)" userId="713bcda5-0caa-4546-b969-d199773587f0" providerId="ADAL" clId="{1AB85393-D4D6-4074-915D-D54C90EBF620}" dt="2024-04-16T09:31:24.688" v="171" actId="20577"/>
          <ac:graphicFrameMkLst>
            <pc:docMk/>
            <pc:sldMk cId="1534316123" sldId="356"/>
            <ac:graphicFrameMk id="16" creationId="{A81D574C-C562-CC5C-C1DA-1587D381B73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ti Syvälahti (TAU)" userId="713bcda5-0caa-4546-b969-d199773587f0" providerId="ADAL" clId="{1AB85393-D4D6-4074-915D-D54C90EBF620}" dt="2024-04-16T09:30:54.732" v="109"/>
              <pc2:cmMkLst xmlns:pc2="http://schemas.microsoft.com/office/powerpoint/2019/9/main/command">
                <pc:docMk/>
                <pc:sldMk cId="1534316123" sldId="356"/>
                <pc2:cmMk id="{B9BA3013-73E9-457E-A369-799797EABA31}"/>
              </pc2:cmMkLst>
            </pc226:cmChg>
          </p:ext>
        </pc:extLst>
      </pc:sldChg>
      <pc:sldChg chg="addSp delSp modSp mod">
        <pc:chgData name="Kati Syvälahti (TAU)" userId="713bcda5-0caa-4546-b969-d199773587f0" providerId="ADAL" clId="{1AB85393-D4D6-4074-915D-D54C90EBF620}" dt="2024-04-19T05:49:36.539" v="6273" actId="962"/>
        <pc:sldMkLst>
          <pc:docMk/>
          <pc:sldMk cId="2065972217" sldId="359"/>
        </pc:sldMkLst>
        <pc:spChg chg="mod">
          <ac:chgData name="Kati Syvälahti (TAU)" userId="713bcda5-0caa-4546-b969-d199773587f0" providerId="ADAL" clId="{1AB85393-D4D6-4074-915D-D54C90EBF620}" dt="2024-04-19T05:49:36.539" v="6273" actId="962"/>
          <ac:spMkLst>
            <pc:docMk/>
            <pc:sldMk cId="2065972217" sldId="359"/>
            <ac:spMk id="9" creationId="{932CC701-E911-3DCF-D771-ED66F774CC34}"/>
          </ac:spMkLst>
        </pc:spChg>
        <pc:picChg chg="add mod">
          <ac:chgData name="Kati Syvälahti (TAU)" userId="713bcda5-0caa-4546-b969-d199773587f0" providerId="ADAL" clId="{1AB85393-D4D6-4074-915D-D54C90EBF620}" dt="2024-04-19T05:48:55.599" v="6270" actId="962"/>
          <ac:picMkLst>
            <pc:docMk/>
            <pc:sldMk cId="2065972217" sldId="359"/>
            <ac:picMk id="4" creationId="{D012252C-0205-B28D-2507-A2288635878B}"/>
          </ac:picMkLst>
        </pc:picChg>
        <pc:picChg chg="mod">
          <ac:chgData name="Kati Syvälahti (TAU)" userId="713bcda5-0caa-4546-b969-d199773587f0" providerId="ADAL" clId="{1AB85393-D4D6-4074-915D-D54C90EBF620}" dt="2024-04-19T05:49:14.597" v="6271" actId="962"/>
          <ac:picMkLst>
            <pc:docMk/>
            <pc:sldMk cId="2065972217" sldId="359"/>
            <ac:picMk id="8" creationId="{5FEF8971-D017-2EAC-2311-4B2E3D7AF103}"/>
          </ac:picMkLst>
        </pc:picChg>
        <pc:picChg chg="del">
          <ac:chgData name="Kati Syvälahti (TAU)" userId="713bcda5-0caa-4546-b969-d199773587f0" providerId="ADAL" clId="{1AB85393-D4D6-4074-915D-D54C90EBF620}" dt="2024-04-19T05:47:43.503" v="5868" actId="478"/>
          <ac:picMkLst>
            <pc:docMk/>
            <pc:sldMk cId="2065972217" sldId="359"/>
            <ac:picMk id="11" creationId="{43018BF5-65CB-E5DF-F5AA-2BB6260FF1C6}"/>
          </ac:picMkLst>
        </pc:picChg>
      </pc:sldChg>
      <pc:sldChg chg="modSp mod ord">
        <pc:chgData name="Kati Syvälahti (TAU)" userId="713bcda5-0caa-4546-b969-d199773587f0" providerId="ADAL" clId="{1AB85393-D4D6-4074-915D-D54C90EBF620}" dt="2024-04-19T05:33:43.079" v="5666" actId="962"/>
        <pc:sldMkLst>
          <pc:docMk/>
          <pc:sldMk cId="3519033010" sldId="362"/>
        </pc:sldMkLst>
        <pc:spChg chg="mod">
          <ac:chgData name="Kati Syvälahti (TAU)" userId="713bcda5-0caa-4546-b969-d199773587f0" providerId="ADAL" clId="{1AB85393-D4D6-4074-915D-D54C90EBF620}" dt="2024-04-18T09:29:31.133" v="2980" actId="20577"/>
          <ac:spMkLst>
            <pc:docMk/>
            <pc:sldMk cId="3519033010" sldId="362"/>
            <ac:spMk id="2" creationId="{2047B9AD-B719-5F53-1D13-AB0BD897DA18}"/>
          </ac:spMkLst>
        </pc:spChg>
        <pc:spChg chg="mod">
          <ac:chgData name="Kati Syvälahti (TAU)" userId="713bcda5-0caa-4546-b969-d199773587f0" providerId="ADAL" clId="{1AB85393-D4D6-4074-915D-D54C90EBF620}" dt="2024-04-18T09:50:03.260" v="3488" actId="6549"/>
          <ac:spMkLst>
            <pc:docMk/>
            <pc:sldMk cId="3519033010" sldId="362"/>
            <ac:spMk id="3" creationId="{7782FCF1-E43A-0A35-17E1-2856D7BB68D5}"/>
          </ac:spMkLst>
        </pc:spChg>
        <pc:graphicFrameChg chg="mod">
          <ac:chgData name="Kati Syvälahti (TAU)" userId="713bcda5-0caa-4546-b969-d199773587f0" providerId="ADAL" clId="{1AB85393-D4D6-4074-915D-D54C90EBF620}" dt="2024-04-19T05:33:43.079" v="5666" actId="962"/>
          <ac:graphicFrameMkLst>
            <pc:docMk/>
            <pc:sldMk cId="3519033010" sldId="362"/>
            <ac:graphicFrameMk id="8" creationId="{9F796132-8FC2-8E8F-9ACD-BE9985956627}"/>
          </ac:graphicFrameMkLst>
        </pc:graphicFrameChg>
      </pc:sldChg>
      <pc:sldChg chg="addSp delSp modSp mod ord modClrScheme chgLayout">
        <pc:chgData name="Kati Syvälahti (TAU)" userId="713bcda5-0caa-4546-b969-d199773587f0" providerId="ADAL" clId="{1AB85393-D4D6-4074-915D-D54C90EBF620}" dt="2024-04-18T10:31:09.930" v="4103" actId="20577"/>
        <pc:sldMkLst>
          <pc:docMk/>
          <pc:sldMk cId="3364013853" sldId="363"/>
        </pc:sldMkLst>
        <pc:spChg chg="mod ord">
          <ac:chgData name="Kati Syvälahti (TAU)" userId="713bcda5-0caa-4546-b969-d199773587f0" providerId="ADAL" clId="{1AB85393-D4D6-4074-915D-D54C90EBF620}" dt="2024-04-16T10:34:31.278" v="657" actId="255"/>
          <ac:spMkLst>
            <pc:docMk/>
            <pc:sldMk cId="3364013853" sldId="363"/>
            <ac:spMk id="2" creationId="{8C006385-7E09-33C3-B84B-77E3759CE779}"/>
          </ac:spMkLst>
        </pc:spChg>
        <pc:spChg chg="del mod ord">
          <ac:chgData name="Kati Syvälahti (TAU)" userId="713bcda5-0caa-4546-b969-d199773587f0" providerId="ADAL" clId="{1AB85393-D4D6-4074-915D-D54C90EBF620}" dt="2024-04-16T09:37:10.344" v="253" actId="700"/>
          <ac:spMkLst>
            <pc:docMk/>
            <pc:sldMk cId="3364013853" sldId="363"/>
            <ac:spMk id="3" creationId="{DD0211AE-DD71-F4DF-46ED-493778615A63}"/>
          </ac:spMkLst>
        </pc:spChg>
        <pc:spChg chg="del">
          <ac:chgData name="Kati Syvälahti (TAU)" userId="713bcda5-0caa-4546-b969-d199773587f0" providerId="ADAL" clId="{1AB85393-D4D6-4074-915D-D54C90EBF620}" dt="2024-04-16T09:37:10.344" v="253" actId="700"/>
          <ac:spMkLst>
            <pc:docMk/>
            <pc:sldMk cId="3364013853" sldId="363"/>
            <ac:spMk id="4" creationId="{F6045D9A-C963-AD10-7A7A-68E2A2CA0371}"/>
          </ac:spMkLst>
        </pc:spChg>
        <pc:spChg chg="del mod ord">
          <ac:chgData name="Kati Syvälahti (TAU)" userId="713bcda5-0caa-4546-b969-d199773587f0" providerId="ADAL" clId="{1AB85393-D4D6-4074-915D-D54C90EBF620}" dt="2024-04-16T10:34:47.523" v="660" actId="478"/>
          <ac:spMkLst>
            <pc:docMk/>
            <pc:sldMk cId="3364013853" sldId="363"/>
            <ac:spMk id="5" creationId="{DC59FA61-493B-D921-3DDA-46BE82E80999}"/>
          </ac:spMkLst>
        </pc:spChg>
        <pc:spChg chg="mod ord">
          <ac:chgData name="Kati Syvälahti (TAU)" userId="713bcda5-0caa-4546-b969-d199773587f0" providerId="ADAL" clId="{1AB85393-D4D6-4074-915D-D54C90EBF620}" dt="2024-04-16T10:03:07.341" v="553" actId="700"/>
          <ac:spMkLst>
            <pc:docMk/>
            <pc:sldMk cId="3364013853" sldId="363"/>
            <ac:spMk id="6" creationId="{08564603-C7B6-4970-B4B9-751ACE306829}"/>
          </ac:spMkLst>
        </pc:spChg>
        <pc:spChg chg="mod ord">
          <ac:chgData name="Kati Syvälahti (TAU)" userId="713bcda5-0caa-4546-b969-d199773587f0" providerId="ADAL" clId="{1AB85393-D4D6-4074-915D-D54C90EBF620}" dt="2024-04-16T10:03:07.341" v="553" actId="700"/>
          <ac:spMkLst>
            <pc:docMk/>
            <pc:sldMk cId="3364013853" sldId="363"/>
            <ac:spMk id="7" creationId="{994C770E-D91E-C55E-2ACE-453E2D8E93C3}"/>
          </ac:spMkLst>
        </pc:spChg>
        <pc:spChg chg="add mod ord">
          <ac:chgData name="Kati Syvälahti (TAU)" userId="713bcda5-0caa-4546-b969-d199773587f0" providerId="ADAL" clId="{1AB85393-D4D6-4074-915D-D54C90EBF620}" dt="2024-04-18T10:31:09.930" v="4103" actId="20577"/>
          <ac:spMkLst>
            <pc:docMk/>
            <pc:sldMk cId="3364013853" sldId="363"/>
            <ac:spMk id="8" creationId="{81EA61B9-F725-271B-7CEE-04CC8E4C2073}"/>
          </ac:spMkLst>
        </pc:spChg>
        <pc:spChg chg="add del mod ord">
          <ac:chgData name="Kati Syvälahti (TAU)" userId="713bcda5-0caa-4546-b969-d199773587f0" providerId="ADAL" clId="{1AB85393-D4D6-4074-915D-D54C90EBF620}" dt="2024-04-16T10:28:56.205" v="554" actId="931"/>
          <ac:spMkLst>
            <pc:docMk/>
            <pc:sldMk cId="3364013853" sldId="363"/>
            <ac:spMk id="9" creationId="{139612DE-C1BE-0419-62F6-42FE6B871816}"/>
          </ac:spMkLst>
        </pc:spChg>
        <pc:spChg chg="add mod">
          <ac:chgData name="Kati Syvälahti (TAU)" userId="713bcda5-0caa-4546-b969-d199773587f0" providerId="ADAL" clId="{1AB85393-D4D6-4074-915D-D54C90EBF620}" dt="2024-04-18T10:29:26.516" v="4099" actId="20577"/>
          <ac:spMkLst>
            <pc:docMk/>
            <pc:sldMk cId="3364013853" sldId="363"/>
            <ac:spMk id="12" creationId="{2E503338-CCDB-36F9-CDF4-5BEE0EA3FC53}"/>
          </ac:spMkLst>
        </pc:spChg>
        <pc:spChg chg="add del mod">
          <ac:chgData name="Kati Syvälahti (TAU)" userId="713bcda5-0caa-4546-b969-d199773587f0" providerId="ADAL" clId="{1AB85393-D4D6-4074-915D-D54C90EBF620}" dt="2024-04-16T10:32:06.498" v="560" actId="478"/>
          <ac:spMkLst>
            <pc:docMk/>
            <pc:sldMk cId="3364013853" sldId="363"/>
            <ac:spMk id="15" creationId="{05487E38-93A5-96A8-58FB-7ACD93E7023F}"/>
          </ac:spMkLst>
        </pc:spChg>
        <pc:picChg chg="add mod">
          <ac:chgData name="Kati Syvälahti (TAU)" userId="713bcda5-0caa-4546-b969-d199773587f0" providerId="ADAL" clId="{1AB85393-D4D6-4074-915D-D54C90EBF620}" dt="2024-04-16T10:34:41.410" v="658" actId="1076"/>
          <ac:picMkLst>
            <pc:docMk/>
            <pc:sldMk cId="3364013853" sldId="363"/>
            <ac:picMk id="11" creationId="{DC51BA90-1F6A-5BE8-77E2-217D80DB9223}"/>
          </ac:picMkLst>
        </pc:picChg>
        <pc:picChg chg="add del mod">
          <ac:chgData name="Kati Syvälahti (TAU)" userId="713bcda5-0caa-4546-b969-d199773587f0" providerId="ADAL" clId="{1AB85393-D4D6-4074-915D-D54C90EBF620}" dt="2024-04-16T10:32:06.498" v="560" actId="478"/>
          <ac:picMkLst>
            <pc:docMk/>
            <pc:sldMk cId="3364013853" sldId="363"/>
            <ac:picMk id="14" creationId="{709BBD98-ED82-2D5A-0D1B-04D142AF96CD}"/>
          </ac:picMkLst>
        </pc:picChg>
      </pc:sldChg>
      <pc:sldChg chg="addSp delSp modSp new del mod ord modClrScheme chgLayout">
        <pc:chgData name="Kati Syvälahti (TAU)" userId="713bcda5-0caa-4546-b969-d199773587f0" providerId="ADAL" clId="{1AB85393-D4D6-4074-915D-D54C90EBF620}" dt="2024-04-16T10:40:46.601" v="1133" actId="2696"/>
        <pc:sldMkLst>
          <pc:docMk/>
          <pc:sldMk cId="958842003" sldId="364"/>
        </pc:sldMkLst>
        <pc:spChg chg="mod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2" creationId="{DCC89561-3729-18FB-FE9F-11E97F59D360}"/>
          </ac:spMkLst>
        </pc:spChg>
        <pc:spChg chg="del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3" creationId="{246E80A1-0B72-0FF9-3F2B-AC0A5B7D3ED4}"/>
          </ac:spMkLst>
        </pc:spChg>
        <pc:spChg chg="del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4" creationId="{2A3C0BEF-0554-72BE-611D-F8D0DF6B435C}"/>
          </ac:spMkLst>
        </pc:spChg>
        <pc:spChg chg="mod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5" creationId="{AA87D741-54D9-7884-1630-C11DF9DC0988}"/>
          </ac:spMkLst>
        </pc:spChg>
        <pc:spChg chg="mod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6" creationId="{FB012DED-7080-17E3-39F9-AA1696565BCE}"/>
          </ac:spMkLst>
        </pc:spChg>
        <pc:spChg chg="add mod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11" creationId="{DD4C354F-07A1-FC2D-BBEE-8917F98CE0BC}"/>
          </ac:spMkLst>
        </pc:spChg>
        <pc:spChg chg="add mod">
          <ac:chgData name="Kati Syvälahti (TAU)" userId="713bcda5-0caa-4546-b969-d199773587f0" providerId="ADAL" clId="{1AB85393-D4D6-4074-915D-D54C90EBF620}" dt="2024-04-16T09:37:33.298" v="256" actId="26606"/>
          <ac:spMkLst>
            <pc:docMk/>
            <pc:sldMk cId="958842003" sldId="364"/>
            <ac:spMk id="13" creationId="{3D5E4024-5B5A-119D-5493-2D8D70D114BF}"/>
          </ac:spMkLst>
        </pc:spChg>
      </pc:sldChg>
      <pc:sldChg chg="modSp new del mod">
        <pc:chgData name="Kati Syvälahti (TAU)" userId="713bcda5-0caa-4546-b969-d199773587f0" providerId="ADAL" clId="{1AB85393-D4D6-4074-915D-D54C90EBF620}" dt="2024-04-16T09:39:55.023" v="291" actId="47"/>
        <pc:sldMkLst>
          <pc:docMk/>
          <pc:sldMk cId="1329814351" sldId="365"/>
        </pc:sldMkLst>
        <pc:spChg chg="mod">
          <ac:chgData name="Kati Syvälahti (TAU)" userId="713bcda5-0caa-4546-b969-d199773587f0" providerId="ADAL" clId="{1AB85393-D4D6-4074-915D-D54C90EBF620}" dt="2024-04-16T09:39:47.331" v="290" actId="20577"/>
          <ac:spMkLst>
            <pc:docMk/>
            <pc:sldMk cId="1329814351" sldId="365"/>
            <ac:spMk id="2" creationId="{5E40CBE2-6E8A-B924-A5A3-A102DA0567EF}"/>
          </ac:spMkLst>
        </pc:spChg>
      </pc:sldChg>
      <pc:sldChg chg="addSp delSp modSp new mod ord modClrScheme chgLayout">
        <pc:chgData name="Kati Syvälahti (TAU)" userId="713bcda5-0caa-4546-b969-d199773587f0" providerId="ADAL" clId="{1AB85393-D4D6-4074-915D-D54C90EBF620}" dt="2024-04-19T05:33:09.037" v="5512" actId="962"/>
        <pc:sldMkLst>
          <pc:docMk/>
          <pc:sldMk cId="2305222918" sldId="365"/>
        </pc:sldMkLst>
        <pc:spChg chg="mod ord">
          <ac:chgData name="Kati Syvälahti (TAU)" userId="713bcda5-0caa-4546-b969-d199773587f0" providerId="ADAL" clId="{1AB85393-D4D6-4074-915D-D54C90EBF620}" dt="2024-04-18T09:29:37.408" v="2984" actId="20577"/>
          <ac:spMkLst>
            <pc:docMk/>
            <pc:sldMk cId="2305222918" sldId="365"/>
            <ac:spMk id="2" creationId="{DAEB3EEB-979B-83EB-59AF-86C90E7DB280}"/>
          </ac:spMkLst>
        </pc:spChg>
        <pc:spChg chg="add del mod ord">
          <ac:chgData name="Kati Syvälahti (TAU)" userId="713bcda5-0caa-4546-b969-d199773587f0" providerId="ADAL" clId="{1AB85393-D4D6-4074-915D-D54C90EBF620}" dt="2024-04-18T09:14:26.188" v="2433" actId="26606"/>
          <ac:spMkLst>
            <pc:docMk/>
            <pc:sldMk cId="2305222918" sldId="365"/>
            <ac:spMk id="3" creationId="{8C09EDD2-B96F-3E48-F426-CC2448C4AB12}"/>
          </ac:spMkLst>
        </pc:spChg>
        <pc:spChg chg="del mod ord">
          <ac:chgData name="Kati Syvälahti (TAU)" userId="713bcda5-0caa-4546-b969-d199773587f0" providerId="ADAL" clId="{1AB85393-D4D6-4074-915D-D54C90EBF620}" dt="2024-04-16T10:00:10.298" v="403" actId="700"/>
          <ac:spMkLst>
            <pc:docMk/>
            <pc:sldMk cId="2305222918" sldId="365"/>
            <ac:spMk id="3" creationId="{9ABCE5CF-FD37-962A-AB3E-05D7BB55B38A}"/>
          </ac:spMkLst>
        </pc:spChg>
        <pc:spChg chg="del">
          <ac:chgData name="Kati Syvälahti (TAU)" userId="713bcda5-0caa-4546-b969-d199773587f0" providerId="ADAL" clId="{1AB85393-D4D6-4074-915D-D54C90EBF620}" dt="2024-04-16T10:00:10.298" v="403" actId="700"/>
          <ac:spMkLst>
            <pc:docMk/>
            <pc:sldMk cId="2305222918" sldId="365"/>
            <ac:spMk id="4" creationId="{D190EFBF-03DC-B6BA-0621-400E913E707B}"/>
          </ac:spMkLst>
        </pc:spChg>
        <pc:spChg chg="add del mod ord">
          <ac:chgData name="Kati Syvälahti (TAU)" userId="713bcda5-0caa-4546-b969-d199773587f0" providerId="ADAL" clId="{1AB85393-D4D6-4074-915D-D54C90EBF620}" dt="2024-04-16T10:00:44.198" v="410" actId="26606"/>
          <ac:spMkLst>
            <pc:docMk/>
            <pc:sldMk cId="2305222918" sldId="365"/>
            <ac:spMk id="5" creationId="{9FF0489B-55F1-35B8-0E88-262F1F1D841F}"/>
          </ac:spMkLst>
        </pc:spChg>
        <pc:spChg chg="mod ord">
          <ac:chgData name="Kati Syvälahti (TAU)" userId="713bcda5-0caa-4546-b969-d199773587f0" providerId="ADAL" clId="{1AB85393-D4D6-4074-915D-D54C90EBF620}" dt="2024-04-18T09:17:27.529" v="2562" actId="700"/>
          <ac:spMkLst>
            <pc:docMk/>
            <pc:sldMk cId="2305222918" sldId="365"/>
            <ac:spMk id="6" creationId="{FADEBD09-8DB5-534B-FDAE-65718009A8C4}"/>
          </ac:spMkLst>
        </pc:spChg>
        <pc:spChg chg="mod ord">
          <ac:chgData name="Kati Syvälahti (TAU)" userId="713bcda5-0caa-4546-b969-d199773587f0" providerId="ADAL" clId="{1AB85393-D4D6-4074-915D-D54C90EBF620}" dt="2024-04-18T09:17:27.529" v="2562" actId="700"/>
          <ac:spMkLst>
            <pc:docMk/>
            <pc:sldMk cId="2305222918" sldId="365"/>
            <ac:spMk id="7" creationId="{A0379875-2CC3-9BA9-E137-4F47A0892034}"/>
          </ac:spMkLst>
        </pc:spChg>
        <pc:spChg chg="add mod ord">
          <ac:chgData name="Kati Syvälahti (TAU)" userId="713bcda5-0caa-4546-b969-d199773587f0" providerId="ADAL" clId="{1AB85393-D4D6-4074-915D-D54C90EBF620}" dt="2024-04-18T11:11:48.752" v="4999" actId="20577"/>
          <ac:spMkLst>
            <pc:docMk/>
            <pc:sldMk cId="2305222918" sldId="365"/>
            <ac:spMk id="8" creationId="{8AAD9A5C-9775-4B2C-DE36-48C989E77A8B}"/>
          </ac:spMkLst>
        </pc:spChg>
        <pc:spChg chg="add del mod">
          <ac:chgData name="Kati Syvälahti (TAU)" userId="713bcda5-0caa-4546-b969-d199773587f0" providerId="ADAL" clId="{1AB85393-D4D6-4074-915D-D54C90EBF620}" dt="2024-04-18T09:13:29.423" v="2428" actId="478"/>
          <ac:spMkLst>
            <pc:docMk/>
            <pc:sldMk cId="2305222918" sldId="365"/>
            <ac:spMk id="9" creationId="{49BAB4BF-8E5D-453A-96EF-07FD51F30E01}"/>
          </ac:spMkLst>
        </pc:spChg>
        <pc:spChg chg="add del mod ord">
          <ac:chgData name="Kati Syvälahti (TAU)" userId="713bcda5-0caa-4546-b969-d199773587f0" providerId="ADAL" clId="{1AB85393-D4D6-4074-915D-D54C90EBF620}" dt="2024-04-18T09:17:45.808" v="2566" actId="478"/>
          <ac:spMkLst>
            <pc:docMk/>
            <pc:sldMk cId="2305222918" sldId="365"/>
            <ac:spMk id="10" creationId="{CE4A1C01-3595-D99D-E675-E74DE7200418}"/>
          </ac:spMkLst>
        </pc:spChg>
        <pc:spChg chg="add del mod">
          <ac:chgData name="Kati Syvälahti (TAU)" userId="713bcda5-0caa-4546-b969-d199773587f0" providerId="ADAL" clId="{1AB85393-D4D6-4074-915D-D54C90EBF620}" dt="2024-04-18T09:14:30.216" v="2434" actId="478"/>
          <ac:spMkLst>
            <pc:docMk/>
            <pc:sldMk cId="2305222918" sldId="365"/>
            <ac:spMk id="12" creationId="{204D54A1-457A-C94A-B546-C3FB17E4443C}"/>
          </ac:spMkLst>
        </pc:spChg>
        <pc:spChg chg="add del mod">
          <ac:chgData name="Kati Syvälahti (TAU)" userId="713bcda5-0caa-4546-b969-d199773587f0" providerId="ADAL" clId="{1AB85393-D4D6-4074-915D-D54C90EBF620}" dt="2024-04-18T09:14:33.296" v="2435" actId="478"/>
          <ac:spMkLst>
            <pc:docMk/>
            <pc:sldMk cId="2305222918" sldId="365"/>
            <ac:spMk id="13" creationId="{8B195399-90E8-E6B6-1D0A-541307EFB93A}"/>
          </ac:spMkLst>
        </pc:spChg>
        <pc:spChg chg="add mod">
          <ac:chgData name="Kati Syvälahti (TAU)" userId="713bcda5-0caa-4546-b969-d199773587f0" providerId="ADAL" clId="{1AB85393-D4D6-4074-915D-D54C90EBF620}" dt="2024-04-18T09:37:57.938" v="3146"/>
          <ac:spMkLst>
            <pc:docMk/>
            <pc:sldMk cId="2305222918" sldId="365"/>
            <ac:spMk id="14" creationId="{06D6B8E2-316A-04EF-2126-0F3F6FBC769E}"/>
          </ac:spMkLst>
        </pc:spChg>
        <pc:spChg chg="add del mod">
          <ac:chgData name="Kati Syvälahti (TAU)" userId="713bcda5-0caa-4546-b969-d199773587f0" providerId="ADAL" clId="{1AB85393-D4D6-4074-915D-D54C90EBF620}" dt="2024-04-16T10:00:44.181" v="409" actId="26606"/>
          <ac:spMkLst>
            <pc:docMk/>
            <pc:sldMk cId="2305222918" sldId="365"/>
            <ac:spMk id="14" creationId="{285DFC69-A6FA-1E2A-3F37-FAE64DDAC390}"/>
          </ac:spMkLst>
        </pc:spChg>
        <pc:spChg chg="add del mod">
          <ac:chgData name="Kati Syvälahti (TAU)" userId="713bcda5-0caa-4546-b969-d199773587f0" providerId="ADAL" clId="{1AB85393-D4D6-4074-915D-D54C90EBF620}" dt="2024-04-18T09:14:37.619" v="2436" actId="478"/>
          <ac:spMkLst>
            <pc:docMk/>
            <pc:sldMk cId="2305222918" sldId="365"/>
            <ac:spMk id="15" creationId="{480277E1-A267-7D57-759D-B65C7855D381}"/>
          </ac:spMkLst>
        </pc:spChg>
        <pc:spChg chg="add del mod">
          <ac:chgData name="Kati Syvälahti (TAU)" userId="713bcda5-0caa-4546-b969-d199773587f0" providerId="ADAL" clId="{1AB85393-D4D6-4074-915D-D54C90EBF620}" dt="2024-04-16T10:00:44.181" v="409" actId="26606"/>
          <ac:spMkLst>
            <pc:docMk/>
            <pc:sldMk cId="2305222918" sldId="365"/>
            <ac:spMk id="16" creationId="{7BA060AB-D675-23E0-5BBF-F4C4C0B3A05D}"/>
          </ac:spMkLst>
        </pc:spChg>
        <pc:spChg chg="add del mod">
          <ac:chgData name="Kati Syvälahti (TAU)" userId="713bcda5-0caa-4546-b969-d199773587f0" providerId="ADAL" clId="{1AB85393-D4D6-4074-915D-D54C90EBF620}" dt="2024-04-18T09:14:40.511" v="2437" actId="478"/>
          <ac:spMkLst>
            <pc:docMk/>
            <pc:sldMk cId="2305222918" sldId="365"/>
            <ac:spMk id="17" creationId="{4129B5DB-0120-F934-A47A-8084E8BA7965}"/>
          </ac:spMkLst>
        </pc:spChg>
        <pc:spChg chg="add del mod">
          <ac:chgData name="Kati Syvälahti (TAU)" userId="713bcda5-0caa-4546-b969-d199773587f0" providerId="ADAL" clId="{1AB85393-D4D6-4074-915D-D54C90EBF620}" dt="2024-04-16T10:00:44.181" v="409" actId="26606"/>
          <ac:spMkLst>
            <pc:docMk/>
            <pc:sldMk cId="2305222918" sldId="365"/>
            <ac:spMk id="18" creationId="{B96BF4C2-AE58-4647-C70F-91094564B61C}"/>
          </ac:spMkLst>
        </pc:spChg>
        <pc:spChg chg="add del mod">
          <ac:chgData name="Kati Syvälahti (TAU)" userId="713bcda5-0caa-4546-b969-d199773587f0" providerId="ADAL" clId="{1AB85393-D4D6-4074-915D-D54C90EBF620}" dt="2024-04-18T09:14:46.270" v="2439" actId="26606"/>
          <ac:spMkLst>
            <pc:docMk/>
            <pc:sldMk cId="2305222918" sldId="365"/>
            <ac:spMk id="19" creationId="{C0E8B831-5360-4760-965D-135425DE2CD1}"/>
          </ac:spMkLst>
        </pc:spChg>
        <pc:spChg chg="add del mod">
          <ac:chgData name="Kati Syvälahti (TAU)" userId="713bcda5-0caa-4546-b969-d199773587f0" providerId="ADAL" clId="{1AB85393-D4D6-4074-915D-D54C90EBF620}" dt="2024-04-16T10:00:44.181" v="409" actId="26606"/>
          <ac:spMkLst>
            <pc:docMk/>
            <pc:sldMk cId="2305222918" sldId="365"/>
            <ac:spMk id="20" creationId="{E2641E61-C026-6E6C-AA10-7D3B57E8488F}"/>
          </ac:spMkLst>
        </pc:spChg>
        <pc:spChg chg="add del mod ord">
          <ac:chgData name="Kati Syvälahti (TAU)" userId="713bcda5-0caa-4546-b969-d199773587f0" providerId="ADAL" clId="{1AB85393-D4D6-4074-915D-D54C90EBF620}" dt="2024-04-18T09:18:41.575" v="2716" actId="478"/>
          <ac:spMkLst>
            <pc:docMk/>
            <pc:sldMk cId="2305222918" sldId="365"/>
            <ac:spMk id="21" creationId="{5606CC4C-0063-DC17-BCA7-83F017F29D18}"/>
          </ac:spMkLst>
        </pc:spChg>
        <pc:spChg chg="add del mod">
          <ac:chgData name="Kati Syvälahti (TAU)" userId="713bcda5-0caa-4546-b969-d199773587f0" providerId="ADAL" clId="{1AB85393-D4D6-4074-915D-D54C90EBF620}" dt="2024-04-16T10:00:44.181" v="409" actId="26606"/>
          <ac:spMkLst>
            <pc:docMk/>
            <pc:sldMk cId="2305222918" sldId="365"/>
            <ac:spMk id="22" creationId="{1D1681DD-B8DB-EC7E-2FF9-7F973EE79CAF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24" creationId="{C52DEA16-CD11-99DE-5C51-45BFC27FDFB2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26" creationId="{B7F47CF9-3F48-CA2B-911D-DB1217C6AB0D}"/>
          </ac:spMkLst>
        </pc:spChg>
        <pc:spChg chg="add del mod">
          <ac:chgData name="Kati Syvälahti (TAU)" userId="713bcda5-0caa-4546-b969-d199773587f0" providerId="ADAL" clId="{1AB85393-D4D6-4074-915D-D54C90EBF620}" dt="2024-04-16T10:00:55.519" v="411" actId="478"/>
          <ac:spMkLst>
            <pc:docMk/>
            <pc:sldMk cId="2305222918" sldId="365"/>
            <ac:spMk id="27" creationId="{E612BB95-0EA5-5F79-3E94-2F4F4FDCB32C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28" creationId="{46CC02E8-4E3F-C10F-F166-11F00FBE5E4B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29" creationId="{E204A892-6B44-5ECF-BB8C-AF91C2957275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30" creationId="{A3B89762-CE3D-629E-5F02-202AC51BFEF5}"/>
          </ac:spMkLst>
        </pc:spChg>
        <pc:spChg chg="add del mod">
          <ac:chgData name="Kati Syvälahti (TAU)" userId="713bcda5-0caa-4546-b969-d199773587f0" providerId="ADAL" clId="{1AB85393-D4D6-4074-915D-D54C90EBF620}" dt="2024-04-16T10:00:59.596" v="412" actId="26606"/>
          <ac:spMkLst>
            <pc:docMk/>
            <pc:sldMk cId="2305222918" sldId="365"/>
            <ac:spMk id="31" creationId="{5A2FD848-922F-C324-8AA6-8776174416E5}"/>
          </ac:spMkLst>
        </pc:spChg>
        <pc:spChg chg="add del mod">
          <ac:chgData name="Kati Syvälahti (TAU)" userId="713bcda5-0caa-4546-b969-d199773587f0" providerId="ADAL" clId="{1AB85393-D4D6-4074-915D-D54C90EBF620}" dt="2024-04-16T10:01:04.248" v="413" actId="478"/>
          <ac:spMkLst>
            <pc:docMk/>
            <pc:sldMk cId="2305222918" sldId="365"/>
            <ac:spMk id="36" creationId="{E1C4FA5A-1498-F53C-43B2-35A3B0E45629}"/>
          </ac:spMkLst>
        </pc:spChg>
        <pc:graphicFrameChg chg="add del mod modGraphic">
          <ac:chgData name="Kati Syvälahti (TAU)" userId="713bcda5-0caa-4546-b969-d199773587f0" providerId="ADAL" clId="{1AB85393-D4D6-4074-915D-D54C90EBF620}" dt="2024-04-18T09:16:18.867" v="2489" actId="1032"/>
          <ac:graphicFrameMkLst>
            <pc:docMk/>
            <pc:sldMk cId="2305222918" sldId="365"/>
            <ac:graphicFrameMk id="4" creationId="{D2CEF013-ECF7-5CEB-5C6A-93734948D52A}"/>
          </ac:graphicFrameMkLst>
        </pc:graphicFrameChg>
        <pc:graphicFrameChg chg="add mod modGraphic">
          <ac:chgData name="Kati Syvälahti (TAU)" userId="713bcda5-0caa-4546-b969-d199773587f0" providerId="ADAL" clId="{1AB85393-D4D6-4074-915D-D54C90EBF620}" dt="2024-04-19T05:33:09.037" v="5512" actId="962"/>
          <ac:graphicFrameMkLst>
            <pc:docMk/>
            <pc:sldMk cId="2305222918" sldId="365"/>
            <ac:graphicFrameMk id="5" creationId="{85C63B3A-F391-FD66-69C8-54069FB6DE85}"/>
          </ac:graphicFrameMkLst>
        </pc:graphicFrameChg>
        <pc:picChg chg="add del">
          <ac:chgData name="Kati Syvälahti (TAU)" userId="713bcda5-0caa-4546-b969-d199773587f0" providerId="ADAL" clId="{1AB85393-D4D6-4074-915D-D54C90EBF620}" dt="2024-04-16T10:00:44.181" v="409" actId="26606"/>
          <ac:picMkLst>
            <pc:docMk/>
            <pc:sldMk cId="2305222918" sldId="365"/>
            <ac:picMk id="10" creationId="{C91042CE-E83A-08C8-0553-8D3AFFB08534}"/>
          </ac:picMkLst>
        </pc:picChg>
        <pc:picChg chg="add del mod ord">
          <ac:chgData name="Kati Syvälahti (TAU)" userId="713bcda5-0caa-4546-b969-d199773587f0" providerId="ADAL" clId="{1AB85393-D4D6-4074-915D-D54C90EBF620}" dt="2024-04-18T09:14:53.681" v="2440" actId="478"/>
          <ac:picMkLst>
            <pc:docMk/>
            <pc:sldMk cId="2305222918" sldId="365"/>
            <ac:picMk id="11" creationId="{8EBAF9BC-0F02-AC79-FB59-B12B702EDB0C}"/>
          </ac:picMkLst>
        </pc:picChg>
        <pc:picChg chg="add del mod">
          <ac:chgData name="Kati Syvälahti (TAU)" userId="713bcda5-0caa-4546-b969-d199773587f0" providerId="ADAL" clId="{1AB85393-D4D6-4074-915D-D54C90EBF620}" dt="2024-04-18T09:13:23.326" v="2426" actId="478"/>
          <ac:picMkLst>
            <pc:docMk/>
            <pc:sldMk cId="2305222918" sldId="365"/>
            <ac:picMk id="25" creationId="{C2DC66F4-4BB5-A117-48EB-635EFE1B5386}"/>
          </ac:picMkLst>
        </pc:picChg>
      </pc:sldChg>
      <pc:sldChg chg="add del">
        <pc:chgData name="Kati Syvälahti (TAU)" userId="713bcda5-0caa-4546-b969-d199773587f0" providerId="ADAL" clId="{1AB85393-D4D6-4074-915D-D54C90EBF620}" dt="2024-04-16T10:40:58.324" v="1136" actId="47"/>
        <pc:sldMkLst>
          <pc:docMk/>
          <pc:sldMk cId="2266669703" sldId="366"/>
        </pc:sldMkLst>
      </pc:sldChg>
      <pc:sldChg chg="addSp delSp modSp new mod ord chgLayout">
        <pc:chgData name="Kati Syvälahti (TAU)" userId="713bcda5-0caa-4546-b969-d199773587f0" providerId="ADAL" clId="{1AB85393-D4D6-4074-915D-D54C90EBF620}" dt="2024-04-23T12:09:39.102" v="7012" actId="1076"/>
        <pc:sldMkLst>
          <pc:docMk/>
          <pc:sldMk cId="4227842372" sldId="366"/>
        </pc:sldMkLst>
        <pc:spChg chg="add del mod">
          <ac:chgData name="Kati Syvälahti (TAU)" userId="713bcda5-0caa-4546-b969-d199773587f0" providerId="ADAL" clId="{1AB85393-D4D6-4074-915D-D54C90EBF620}" dt="2024-04-16T10:56:42.150" v="1520" actId="478"/>
          <ac:spMkLst>
            <pc:docMk/>
            <pc:sldMk cId="4227842372" sldId="366"/>
            <ac:spMk id="2" creationId="{A9F0996D-5F2F-712B-30BD-23C9E14CCE04}"/>
          </ac:spMkLst>
        </pc:spChg>
        <pc:spChg chg="del">
          <ac:chgData name="Kati Syvälahti (TAU)" userId="713bcda5-0caa-4546-b969-d199773587f0" providerId="ADAL" clId="{1AB85393-D4D6-4074-915D-D54C90EBF620}" dt="2024-04-16T10:43:21.107" v="1157" actId="931"/>
          <ac:spMkLst>
            <pc:docMk/>
            <pc:sldMk cId="4227842372" sldId="366"/>
            <ac:spMk id="3" creationId="{8BD81BCB-1A1C-51F1-958A-152420BED889}"/>
          </ac:spMkLst>
        </pc:spChg>
        <pc:spChg chg="add del">
          <ac:chgData name="Kati Syvälahti (TAU)" userId="713bcda5-0caa-4546-b969-d199773587f0" providerId="ADAL" clId="{1AB85393-D4D6-4074-915D-D54C90EBF620}" dt="2024-04-16T10:46:29.487" v="1238" actId="931"/>
          <ac:spMkLst>
            <pc:docMk/>
            <pc:sldMk cId="4227842372" sldId="366"/>
            <ac:spMk id="4" creationId="{21461FD5-A26F-C2ED-F1C5-E6FD6DB2BDF0}"/>
          </ac:spMkLst>
        </pc:spChg>
        <pc:spChg chg="del mod ord">
          <ac:chgData name="Kati Syvälahti (TAU)" userId="713bcda5-0caa-4546-b969-d199773587f0" providerId="ADAL" clId="{1AB85393-D4D6-4074-915D-D54C90EBF620}" dt="2024-04-16T10:57:15.496" v="1547" actId="478"/>
          <ac:spMkLst>
            <pc:docMk/>
            <pc:sldMk cId="4227842372" sldId="366"/>
            <ac:spMk id="5" creationId="{98703DB2-CE01-4576-CC82-7D9A1D65D0DB}"/>
          </ac:spMkLst>
        </pc:spChg>
        <pc:spChg chg="mod ord">
          <ac:chgData name="Kati Syvälahti (TAU)" userId="713bcda5-0caa-4546-b969-d199773587f0" providerId="ADAL" clId="{1AB85393-D4D6-4074-915D-D54C90EBF620}" dt="2024-04-16T10:44:38.690" v="1164" actId="700"/>
          <ac:spMkLst>
            <pc:docMk/>
            <pc:sldMk cId="4227842372" sldId="366"/>
            <ac:spMk id="6" creationId="{C4C2819B-2C53-3CF7-3412-7A591368673F}"/>
          </ac:spMkLst>
        </pc:spChg>
        <pc:spChg chg="mod ord">
          <ac:chgData name="Kati Syvälahti (TAU)" userId="713bcda5-0caa-4546-b969-d199773587f0" providerId="ADAL" clId="{1AB85393-D4D6-4074-915D-D54C90EBF620}" dt="2024-04-16T10:44:38.690" v="1164" actId="700"/>
          <ac:spMkLst>
            <pc:docMk/>
            <pc:sldMk cId="4227842372" sldId="366"/>
            <ac:spMk id="7" creationId="{5FA4D439-848B-7553-3DFD-01B4ECC82C77}"/>
          </ac:spMkLst>
        </pc:spChg>
        <pc:spChg chg="add del mod">
          <ac:chgData name="Kati Syvälahti (TAU)" userId="713bcda5-0caa-4546-b969-d199773587f0" providerId="ADAL" clId="{1AB85393-D4D6-4074-915D-D54C90EBF620}" dt="2024-04-23T12:09:35.707" v="7011" actId="20577"/>
          <ac:spMkLst>
            <pc:docMk/>
            <pc:sldMk cId="4227842372" sldId="366"/>
            <ac:spMk id="11" creationId="{409F87FF-A9C8-4F09-A754-8AC661096289}"/>
          </ac:spMkLst>
        </pc:spChg>
        <pc:spChg chg="add mod">
          <ac:chgData name="Kati Syvälahti (TAU)" userId="713bcda5-0caa-4546-b969-d199773587f0" providerId="ADAL" clId="{1AB85393-D4D6-4074-915D-D54C90EBF620}" dt="2024-04-16T10:44:44.132" v="1167" actId="931"/>
          <ac:spMkLst>
            <pc:docMk/>
            <pc:sldMk cId="4227842372" sldId="366"/>
            <ac:spMk id="14" creationId="{EE18D604-C428-C19B-A1D9-CBA34B89718F}"/>
          </ac:spMkLst>
        </pc:spChg>
        <pc:spChg chg="add del mod ord">
          <ac:chgData name="Kati Syvälahti (TAU)" userId="713bcda5-0caa-4546-b969-d199773587f0" providerId="ADAL" clId="{1AB85393-D4D6-4074-915D-D54C90EBF620}" dt="2024-04-16T10:44:38.690" v="1164" actId="700"/>
          <ac:spMkLst>
            <pc:docMk/>
            <pc:sldMk cId="4227842372" sldId="366"/>
            <ac:spMk id="15" creationId="{31B37CEF-B8DF-0A3A-F067-1A4DE080DC23}"/>
          </ac:spMkLst>
        </pc:spChg>
        <pc:spChg chg="add del mod ord">
          <ac:chgData name="Kati Syvälahti (TAU)" userId="713bcda5-0caa-4546-b969-d199773587f0" providerId="ADAL" clId="{1AB85393-D4D6-4074-915D-D54C90EBF620}" dt="2024-04-16T10:44:38.690" v="1164" actId="700"/>
          <ac:spMkLst>
            <pc:docMk/>
            <pc:sldMk cId="4227842372" sldId="366"/>
            <ac:spMk id="16" creationId="{CB75BA88-C399-F360-EF15-F3533E8F9B9D}"/>
          </ac:spMkLst>
        </pc:spChg>
        <pc:spChg chg="add del mod">
          <ac:chgData name="Kati Syvälahti (TAU)" userId="713bcda5-0caa-4546-b969-d199773587f0" providerId="ADAL" clId="{1AB85393-D4D6-4074-915D-D54C90EBF620}" dt="2024-04-16T10:58:10.575" v="1550" actId="478"/>
          <ac:spMkLst>
            <pc:docMk/>
            <pc:sldMk cId="4227842372" sldId="366"/>
            <ac:spMk id="19" creationId="{4CF62E6A-CAFF-7AEE-F539-A91838CC8D02}"/>
          </ac:spMkLst>
        </pc:spChg>
        <pc:spChg chg="add del mod">
          <ac:chgData name="Kati Syvälahti (TAU)" userId="713bcda5-0caa-4546-b969-d199773587f0" providerId="ADAL" clId="{1AB85393-D4D6-4074-915D-D54C90EBF620}" dt="2024-04-16T10:58:20.231" v="1555" actId="478"/>
          <ac:spMkLst>
            <pc:docMk/>
            <pc:sldMk cId="4227842372" sldId="366"/>
            <ac:spMk id="21" creationId="{ED2D9822-219E-5147-38F0-E9AA5BE34D00}"/>
          </ac:spMkLst>
        </pc:spChg>
        <pc:spChg chg="add mod">
          <ac:chgData name="Kati Syvälahti (TAU)" userId="713bcda5-0caa-4546-b969-d199773587f0" providerId="ADAL" clId="{1AB85393-D4D6-4074-915D-D54C90EBF620}" dt="2024-04-16T10:58:56.080" v="1560" actId="1076"/>
          <ac:spMkLst>
            <pc:docMk/>
            <pc:sldMk cId="4227842372" sldId="366"/>
            <ac:spMk id="26" creationId="{855DBDBC-E2BF-56C4-5E81-773E7952BD45}"/>
          </ac:spMkLst>
        </pc:spChg>
        <pc:spChg chg="add mod">
          <ac:chgData name="Kati Syvälahti (TAU)" userId="713bcda5-0caa-4546-b969-d199773587f0" providerId="ADAL" clId="{1AB85393-D4D6-4074-915D-D54C90EBF620}" dt="2024-04-18T10:48:06.937" v="4867" actId="20577"/>
          <ac:spMkLst>
            <pc:docMk/>
            <pc:sldMk cId="4227842372" sldId="366"/>
            <ac:spMk id="28" creationId="{8AA512E5-B858-E29A-A9F4-DA7984548B81}"/>
          </ac:spMkLst>
        </pc:spChg>
        <pc:spChg chg="add del mod">
          <ac:chgData name="Kati Syvälahti (TAU)" userId="713bcda5-0caa-4546-b969-d199773587f0" providerId="ADAL" clId="{1AB85393-D4D6-4074-915D-D54C90EBF620}" dt="2024-04-18T10:43:04.725" v="4376" actId="478"/>
          <ac:spMkLst>
            <pc:docMk/>
            <pc:sldMk cId="4227842372" sldId="366"/>
            <ac:spMk id="29" creationId="{2C59C3FD-43BF-A498-DEE4-C835E7D2C6E0}"/>
          </ac:spMkLst>
        </pc:spChg>
        <pc:picChg chg="add del mod">
          <ac:chgData name="Kati Syvälahti (TAU)" userId="713bcda5-0caa-4546-b969-d199773587f0" providerId="ADAL" clId="{1AB85393-D4D6-4074-915D-D54C90EBF620}" dt="2024-04-16T10:43:24.456" v="1158" actId="478"/>
          <ac:picMkLst>
            <pc:docMk/>
            <pc:sldMk cId="4227842372" sldId="366"/>
            <ac:picMk id="9" creationId="{EC28D667-4932-F106-EC9F-0A2C391481D4}"/>
          </ac:picMkLst>
        </pc:picChg>
        <pc:picChg chg="add mod ord">
          <ac:chgData name="Kati Syvälahti (TAU)" userId="713bcda5-0caa-4546-b969-d199773587f0" providerId="ADAL" clId="{1AB85393-D4D6-4074-915D-D54C90EBF620}" dt="2024-04-16T10:44:44.132" v="1167" actId="931"/>
          <ac:picMkLst>
            <pc:docMk/>
            <pc:sldMk cId="4227842372" sldId="366"/>
            <ac:picMk id="13" creationId="{7120A1A8-189E-D67B-BBFC-43BA65D997DC}"/>
          </ac:picMkLst>
        </pc:picChg>
        <pc:picChg chg="add del mod">
          <ac:chgData name="Kati Syvälahti (TAU)" userId="713bcda5-0caa-4546-b969-d199773587f0" providerId="ADAL" clId="{1AB85393-D4D6-4074-915D-D54C90EBF620}" dt="2024-04-16T10:58:10.575" v="1550" actId="478"/>
          <ac:picMkLst>
            <pc:docMk/>
            <pc:sldMk cId="4227842372" sldId="366"/>
            <ac:picMk id="18" creationId="{BFEE4B1E-3F38-7835-3890-567CD35C0ED3}"/>
          </ac:picMkLst>
        </pc:picChg>
        <pc:picChg chg="add mod">
          <ac:chgData name="Kati Syvälahti (TAU)" userId="713bcda5-0caa-4546-b969-d199773587f0" providerId="ADAL" clId="{1AB85393-D4D6-4074-915D-D54C90EBF620}" dt="2024-04-23T12:09:39.102" v="7012" actId="1076"/>
          <ac:picMkLst>
            <pc:docMk/>
            <pc:sldMk cId="4227842372" sldId="366"/>
            <ac:picMk id="23" creationId="{05C35EE0-6EDC-35C6-E1FF-9D4E5C11576A}"/>
          </ac:picMkLst>
        </pc:picChg>
        <pc:picChg chg="add del">
          <ac:chgData name="Kati Syvälahti (TAU)" userId="713bcda5-0caa-4546-b969-d199773587f0" providerId="ADAL" clId="{1AB85393-D4D6-4074-915D-D54C90EBF620}" dt="2024-04-16T10:58:41.088" v="1557" actId="22"/>
          <ac:picMkLst>
            <pc:docMk/>
            <pc:sldMk cId="4227842372" sldId="366"/>
            <ac:picMk id="25" creationId="{2F43DCD4-561B-BAE3-8A84-7B1A323DC729}"/>
          </ac:picMkLst>
        </pc:picChg>
        <pc:picChg chg="add mod">
          <ac:chgData name="Kati Syvälahti (TAU)" userId="713bcda5-0caa-4546-b969-d199773587f0" providerId="ADAL" clId="{1AB85393-D4D6-4074-915D-D54C90EBF620}" dt="2024-04-16T10:59:11.154" v="1562" actId="1076"/>
          <ac:picMkLst>
            <pc:docMk/>
            <pc:sldMk cId="4227842372" sldId="366"/>
            <ac:picMk id="27" creationId="{F61D1E30-6409-0F78-C976-EF2583A00741}"/>
          </ac:picMkLst>
        </pc:picChg>
      </pc:sldChg>
      <pc:sldChg chg="addSp delSp modSp new mod ord">
        <pc:chgData name="Kati Syvälahti (TAU)" userId="713bcda5-0caa-4546-b969-d199773587f0" providerId="ADAL" clId="{1AB85393-D4D6-4074-915D-D54C90EBF620}" dt="2024-04-19T05:37:43.099" v="5866" actId="962"/>
        <pc:sldMkLst>
          <pc:docMk/>
          <pc:sldMk cId="109426656" sldId="367"/>
        </pc:sldMkLst>
        <pc:spChg chg="mod">
          <ac:chgData name="Kati Syvälahti (TAU)" userId="713bcda5-0caa-4546-b969-d199773587f0" providerId="ADAL" clId="{1AB85393-D4D6-4074-915D-D54C90EBF620}" dt="2024-04-18T10:49:40.823" v="4912" actId="20577"/>
          <ac:spMkLst>
            <pc:docMk/>
            <pc:sldMk cId="109426656" sldId="367"/>
            <ac:spMk id="2" creationId="{093DCE9A-1190-C80E-D789-8DD180D0B746}"/>
          </ac:spMkLst>
        </pc:spChg>
        <pc:spChg chg="mod">
          <ac:chgData name="Kati Syvälahti (TAU)" userId="713bcda5-0caa-4546-b969-d199773587f0" providerId="ADAL" clId="{1AB85393-D4D6-4074-915D-D54C90EBF620}" dt="2024-04-18T10:51:26.939" v="4996" actId="20577"/>
          <ac:spMkLst>
            <pc:docMk/>
            <pc:sldMk cId="109426656" sldId="367"/>
            <ac:spMk id="3" creationId="{0094B7F3-B983-2201-1139-1AB96265B58C}"/>
          </ac:spMkLst>
        </pc:spChg>
        <pc:spChg chg="del mod">
          <ac:chgData name="Kati Syvälahti (TAU)" userId="713bcda5-0caa-4546-b969-d199773587f0" providerId="ADAL" clId="{1AB85393-D4D6-4074-915D-D54C90EBF620}" dt="2024-04-16T10:47:35.802" v="1310" actId="22"/>
          <ac:spMkLst>
            <pc:docMk/>
            <pc:sldMk cId="109426656" sldId="367"/>
            <ac:spMk id="4" creationId="{F90E5428-A477-B46E-781E-91EA90D8506A}"/>
          </ac:spMkLst>
        </pc:spChg>
        <pc:spChg chg="del">
          <ac:chgData name="Kati Syvälahti (TAU)" userId="713bcda5-0caa-4546-b969-d199773587f0" providerId="ADAL" clId="{1AB85393-D4D6-4074-915D-D54C90EBF620}" dt="2024-04-16T10:52:24.838" v="1427" actId="478"/>
          <ac:spMkLst>
            <pc:docMk/>
            <pc:sldMk cId="109426656" sldId="367"/>
            <ac:spMk id="5" creationId="{DA6BC725-BED6-0714-EB2A-75A58822AA1B}"/>
          </ac:spMkLst>
        </pc:spChg>
        <pc:spChg chg="add mod">
          <ac:chgData name="Kati Syvälahti (TAU)" userId="713bcda5-0caa-4546-b969-d199773587f0" providerId="ADAL" clId="{1AB85393-D4D6-4074-915D-D54C90EBF620}" dt="2024-04-17T13:18:41.900" v="2113" actId="1076"/>
          <ac:spMkLst>
            <pc:docMk/>
            <pc:sldMk cId="109426656" sldId="367"/>
            <ac:spMk id="10" creationId="{F2886875-8619-BCD6-7B14-53D7955AA613}"/>
          </ac:spMkLst>
        </pc:spChg>
        <pc:picChg chg="add mod ord">
          <ac:chgData name="Kati Syvälahti (TAU)" userId="713bcda5-0caa-4546-b969-d199773587f0" providerId="ADAL" clId="{1AB85393-D4D6-4074-915D-D54C90EBF620}" dt="2024-04-19T05:37:43.099" v="5866" actId="962"/>
          <ac:picMkLst>
            <pc:docMk/>
            <pc:sldMk cId="109426656" sldId="367"/>
            <ac:picMk id="9" creationId="{B01BCBA6-7F29-1A17-BF23-C65899A0D742}"/>
          </ac:picMkLst>
        </pc:picChg>
      </pc:sldChg>
      <pc:sldChg chg="add del">
        <pc:chgData name="Kati Syvälahti (TAU)" userId="713bcda5-0caa-4546-b969-d199773587f0" providerId="ADAL" clId="{1AB85393-D4D6-4074-915D-D54C90EBF620}" dt="2024-04-16T10:40:55.968" v="1135" actId="47"/>
        <pc:sldMkLst>
          <pc:docMk/>
          <pc:sldMk cId="2223548300" sldId="367"/>
        </pc:sldMkLst>
      </pc:sldChg>
      <pc:sldChg chg="new del">
        <pc:chgData name="Kati Syvälahti (TAU)" userId="713bcda5-0caa-4546-b969-d199773587f0" providerId="ADAL" clId="{1AB85393-D4D6-4074-915D-D54C90EBF620}" dt="2024-04-16T10:55:18.406" v="1503" actId="680"/>
        <pc:sldMkLst>
          <pc:docMk/>
          <pc:sldMk cId="445456449" sldId="368"/>
        </pc:sldMkLst>
      </pc:sldChg>
      <pc:sldChg chg="addSp delSp modSp new mod ord modClrScheme chgLayout">
        <pc:chgData name="Kati Syvälahti (TAU)" userId="713bcda5-0caa-4546-b969-d199773587f0" providerId="ADAL" clId="{1AB85393-D4D6-4074-915D-D54C90EBF620}" dt="2024-04-22T11:23:02.581" v="6580" actId="20577"/>
        <pc:sldMkLst>
          <pc:docMk/>
          <pc:sldMk cId="1285155529" sldId="368"/>
        </pc:sldMkLst>
        <pc:spChg chg="mod ord">
          <ac:chgData name="Kati Syvälahti (TAU)" userId="713bcda5-0caa-4546-b969-d199773587f0" providerId="ADAL" clId="{1AB85393-D4D6-4074-915D-D54C90EBF620}" dt="2024-04-16T10:55:39.228" v="1512" actId="700"/>
          <ac:spMkLst>
            <pc:docMk/>
            <pc:sldMk cId="1285155529" sldId="368"/>
            <ac:spMk id="2" creationId="{1112A061-685E-EC02-80E9-C2D4EE581A64}"/>
          </ac:spMkLst>
        </pc:spChg>
        <pc:spChg chg="del mod ord">
          <ac:chgData name="Kati Syvälahti (TAU)" userId="713bcda5-0caa-4546-b969-d199773587f0" providerId="ADAL" clId="{1AB85393-D4D6-4074-915D-D54C90EBF620}" dt="2024-04-16T10:55:39.228" v="1512" actId="700"/>
          <ac:spMkLst>
            <pc:docMk/>
            <pc:sldMk cId="1285155529" sldId="368"/>
            <ac:spMk id="3" creationId="{E5885768-E078-A6B7-FB55-9AB18F214187}"/>
          </ac:spMkLst>
        </pc:spChg>
        <pc:spChg chg="del">
          <ac:chgData name="Kati Syvälahti (TAU)" userId="713bcda5-0caa-4546-b969-d199773587f0" providerId="ADAL" clId="{1AB85393-D4D6-4074-915D-D54C90EBF620}" dt="2024-04-16T10:55:39.228" v="1512" actId="700"/>
          <ac:spMkLst>
            <pc:docMk/>
            <pc:sldMk cId="1285155529" sldId="368"/>
            <ac:spMk id="4" creationId="{2A93F9E7-86C5-E23E-A619-1F3790D39556}"/>
          </ac:spMkLst>
        </pc:spChg>
        <pc:spChg chg="del mod ord">
          <ac:chgData name="Kati Syvälahti (TAU)" userId="713bcda5-0caa-4546-b969-d199773587f0" providerId="ADAL" clId="{1AB85393-D4D6-4074-915D-D54C90EBF620}" dt="2024-04-16T10:55:43.671" v="1513" actId="478"/>
          <ac:spMkLst>
            <pc:docMk/>
            <pc:sldMk cId="1285155529" sldId="368"/>
            <ac:spMk id="5" creationId="{47E56805-AD52-8B41-F432-AD1951FAF13E}"/>
          </ac:spMkLst>
        </pc:spChg>
        <pc:spChg chg="mod ord">
          <ac:chgData name="Kati Syvälahti (TAU)" userId="713bcda5-0caa-4546-b969-d199773587f0" providerId="ADAL" clId="{1AB85393-D4D6-4074-915D-D54C90EBF620}" dt="2024-04-16T10:55:39.228" v="1512" actId="700"/>
          <ac:spMkLst>
            <pc:docMk/>
            <pc:sldMk cId="1285155529" sldId="368"/>
            <ac:spMk id="6" creationId="{1E02AA28-71E5-1E04-B976-5BC9070EC297}"/>
          </ac:spMkLst>
        </pc:spChg>
        <pc:spChg chg="mod ord">
          <ac:chgData name="Kati Syvälahti (TAU)" userId="713bcda5-0caa-4546-b969-d199773587f0" providerId="ADAL" clId="{1AB85393-D4D6-4074-915D-D54C90EBF620}" dt="2024-04-16T10:55:39.228" v="1512" actId="700"/>
          <ac:spMkLst>
            <pc:docMk/>
            <pc:sldMk cId="1285155529" sldId="368"/>
            <ac:spMk id="7" creationId="{3BD81BC9-6CE1-8425-5C24-95A3245D0782}"/>
          </ac:spMkLst>
        </pc:spChg>
        <pc:spChg chg="add mod ord">
          <ac:chgData name="Kati Syvälahti (TAU)" userId="713bcda5-0caa-4546-b969-d199773587f0" providerId="ADAL" clId="{1AB85393-D4D6-4074-915D-D54C90EBF620}" dt="2024-04-22T11:23:02.581" v="6580" actId="20577"/>
          <ac:spMkLst>
            <pc:docMk/>
            <pc:sldMk cId="1285155529" sldId="368"/>
            <ac:spMk id="8" creationId="{1224611A-AC2C-30F2-BB31-35FE73F18B92}"/>
          </ac:spMkLst>
        </pc:spChg>
      </pc:sldChg>
      <pc:sldChg chg="addSp delSp modSp new mod ord modClrScheme chgLayout">
        <pc:chgData name="Kati Syvälahti (TAU)" userId="713bcda5-0caa-4546-b969-d199773587f0" providerId="ADAL" clId="{1AB85393-D4D6-4074-915D-D54C90EBF620}" dt="2024-04-18T10:20:08.723" v="4050"/>
        <pc:sldMkLst>
          <pc:docMk/>
          <pc:sldMk cId="2760366125" sldId="369"/>
        </pc:sldMkLst>
        <pc:spChg chg="del mod ord">
          <ac:chgData name="Kati Syvälahti (TAU)" userId="713bcda5-0caa-4546-b969-d199773587f0" providerId="ADAL" clId="{1AB85393-D4D6-4074-915D-D54C90EBF620}" dt="2024-04-18T09:05:10.205" v="2153" actId="700"/>
          <ac:spMkLst>
            <pc:docMk/>
            <pc:sldMk cId="2760366125" sldId="369"/>
            <ac:spMk id="2" creationId="{67794368-E88A-FC81-4C68-B73B461EE7EE}"/>
          </ac:spMkLst>
        </pc:spChg>
        <pc:spChg chg="del mod ord">
          <ac:chgData name="Kati Syvälahti (TAU)" userId="713bcda5-0caa-4546-b969-d199773587f0" providerId="ADAL" clId="{1AB85393-D4D6-4074-915D-D54C90EBF620}" dt="2024-04-18T09:05:10.205" v="2153" actId="700"/>
          <ac:spMkLst>
            <pc:docMk/>
            <pc:sldMk cId="2760366125" sldId="369"/>
            <ac:spMk id="3" creationId="{23BA7C69-38D8-2B46-0BFF-463635472017}"/>
          </ac:spMkLst>
        </pc:spChg>
        <pc:spChg chg="del">
          <ac:chgData name="Kati Syvälahti (TAU)" userId="713bcda5-0caa-4546-b969-d199773587f0" providerId="ADAL" clId="{1AB85393-D4D6-4074-915D-D54C90EBF620}" dt="2024-04-18T09:05:10.205" v="2153" actId="700"/>
          <ac:spMkLst>
            <pc:docMk/>
            <pc:sldMk cId="2760366125" sldId="369"/>
            <ac:spMk id="4" creationId="{0790C7A2-67BF-67AB-2777-9AEAAEB69D34}"/>
          </ac:spMkLst>
        </pc:spChg>
        <pc:spChg chg="del mod ord">
          <ac:chgData name="Kati Syvälahti (TAU)" userId="713bcda5-0caa-4546-b969-d199773587f0" providerId="ADAL" clId="{1AB85393-D4D6-4074-915D-D54C90EBF620}" dt="2024-04-18T09:27:12.636" v="2903" actId="478"/>
          <ac:spMkLst>
            <pc:docMk/>
            <pc:sldMk cId="2760366125" sldId="369"/>
            <ac:spMk id="5" creationId="{8A0CA10C-64B4-1E2F-5952-08F1C18EF2BA}"/>
          </ac:spMkLst>
        </pc:spChg>
        <pc:spChg chg="mod ord">
          <ac:chgData name="Kati Syvälahti (TAU)" userId="713bcda5-0caa-4546-b969-d199773587f0" providerId="ADAL" clId="{1AB85393-D4D6-4074-915D-D54C90EBF620}" dt="2024-04-18T09:39:10.391" v="3159" actId="26606"/>
          <ac:spMkLst>
            <pc:docMk/>
            <pc:sldMk cId="2760366125" sldId="369"/>
            <ac:spMk id="6" creationId="{703C6996-F0DC-94AB-EDFD-7D74ECCBD5E5}"/>
          </ac:spMkLst>
        </pc:spChg>
        <pc:spChg chg="mod ord">
          <ac:chgData name="Kati Syvälahti (TAU)" userId="713bcda5-0caa-4546-b969-d199773587f0" providerId="ADAL" clId="{1AB85393-D4D6-4074-915D-D54C90EBF620}" dt="2024-04-18T09:39:10.391" v="3159" actId="26606"/>
          <ac:spMkLst>
            <pc:docMk/>
            <pc:sldMk cId="2760366125" sldId="369"/>
            <ac:spMk id="7" creationId="{9B347D7C-1FBA-249E-E61D-85249DF1C1E8}"/>
          </ac:spMkLst>
        </pc:spChg>
        <pc:spChg chg="add mod ord">
          <ac:chgData name="Kati Syvälahti (TAU)" userId="713bcda5-0caa-4546-b969-d199773587f0" providerId="ADAL" clId="{1AB85393-D4D6-4074-915D-D54C90EBF620}" dt="2024-04-18T09:41:11.400" v="3160" actId="20577"/>
          <ac:spMkLst>
            <pc:docMk/>
            <pc:sldMk cId="2760366125" sldId="369"/>
            <ac:spMk id="8" creationId="{92FA9BC3-F417-3597-F684-4DD850632F6C}"/>
          </ac:spMkLst>
        </pc:spChg>
        <pc:spChg chg="add del mod ord">
          <ac:chgData name="Kati Syvälahti (TAU)" userId="713bcda5-0caa-4546-b969-d199773587f0" providerId="ADAL" clId="{1AB85393-D4D6-4074-915D-D54C90EBF620}" dt="2024-04-18T09:51:26.728" v="3497" actId="255"/>
          <ac:spMkLst>
            <pc:docMk/>
            <pc:sldMk cId="2760366125" sldId="369"/>
            <ac:spMk id="9" creationId="{CAC58E2F-56C1-86A5-CF01-4CE0B34C3E5A}"/>
          </ac:spMkLst>
        </pc:spChg>
        <pc:spChg chg="add del mod ord">
          <ac:chgData name="Kati Syvälahti (TAU)" userId="713bcda5-0caa-4546-b969-d199773587f0" providerId="ADAL" clId="{1AB85393-D4D6-4074-915D-D54C90EBF620}" dt="2024-04-18T09:24:08.080" v="2844" actId="700"/>
          <ac:spMkLst>
            <pc:docMk/>
            <pc:sldMk cId="2760366125" sldId="369"/>
            <ac:spMk id="10" creationId="{F979534F-EC04-FD00-81EB-B3B0F43BB80C}"/>
          </ac:spMkLst>
        </pc:spChg>
        <pc:spChg chg="add del mod ord">
          <ac:chgData name="Kati Syvälahti (TAU)" userId="713bcda5-0caa-4546-b969-d199773587f0" providerId="ADAL" clId="{1AB85393-D4D6-4074-915D-D54C90EBF620}" dt="2024-04-18T09:35:54.209" v="3125" actId="700"/>
          <ac:spMkLst>
            <pc:docMk/>
            <pc:sldMk cId="2760366125" sldId="369"/>
            <ac:spMk id="11" creationId="{B73B045F-A91E-5104-BE72-8CFA9E21B96D}"/>
          </ac:spMkLst>
        </pc:spChg>
        <pc:spChg chg="add mod">
          <ac:chgData name="Kati Syvälahti (TAU)" userId="713bcda5-0caa-4546-b969-d199773587f0" providerId="ADAL" clId="{1AB85393-D4D6-4074-915D-D54C90EBF620}" dt="2024-04-18T09:39:10.391" v="3159" actId="26606"/>
          <ac:spMkLst>
            <pc:docMk/>
            <pc:sldMk cId="2760366125" sldId="369"/>
            <ac:spMk id="13" creationId="{D3AB2474-665B-EF35-8611-1011651B369D}"/>
          </ac:spMkLst>
        </pc:spChg>
        <pc:spChg chg="add del mod">
          <ac:chgData name="Kati Syvälahti (TAU)" userId="713bcda5-0caa-4546-b969-d199773587f0" providerId="ADAL" clId="{1AB85393-D4D6-4074-915D-D54C90EBF620}" dt="2024-04-18T09:36:12.445" v="3127" actId="26606"/>
          <ac:spMkLst>
            <pc:docMk/>
            <pc:sldMk cId="2760366125" sldId="369"/>
            <ac:spMk id="15" creationId="{EC7400F4-6476-58FB-4704-1269BA3960B8}"/>
          </ac:spMkLst>
        </pc:spChg>
        <pc:spChg chg="add del mod">
          <ac:chgData name="Kati Syvälahti (TAU)" userId="713bcda5-0caa-4546-b969-d199773587f0" providerId="ADAL" clId="{1AB85393-D4D6-4074-915D-D54C90EBF620}" dt="2024-04-18T09:39:10.391" v="3159" actId="26606"/>
          <ac:spMkLst>
            <pc:docMk/>
            <pc:sldMk cId="2760366125" sldId="369"/>
            <ac:spMk id="21" creationId="{FB2B1869-95F6-E480-22B7-EE4128122895}"/>
          </ac:spMkLst>
        </pc:spChg>
        <pc:spChg chg="add del mod">
          <ac:chgData name="Kati Syvälahti (TAU)" userId="713bcda5-0caa-4546-b969-d199773587f0" providerId="ADAL" clId="{1AB85393-D4D6-4074-915D-D54C90EBF620}" dt="2024-04-18T09:39:10.391" v="3159" actId="26606"/>
          <ac:spMkLst>
            <pc:docMk/>
            <pc:sldMk cId="2760366125" sldId="369"/>
            <ac:spMk id="23" creationId="{E3A0C9EE-4E8D-B0E2-DB30-8E3086C0CA2A}"/>
          </ac:spMkLst>
        </pc:spChg>
        <pc:graphicFrameChg chg="add del mod">
          <ac:chgData name="Kati Syvälahti (TAU)" userId="713bcda5-0caa-4546-b969-d199773587f0" providerId="ADAL" clId="{1AB85393-D4D6-4074-915D-D54C90EBF620}" dt="2024-04-18T09:36:12.445" v="3127" actId="26606"/>
          <ac:graphicFrameMkLst>
            <pc:docMk/>
            <pc:sldMk cId="2760366125" sldId="369"/>
            <ac:graphicFrameMk id="12" creationId="{1D89D352-A10F-AF27-485B-CBE33E7147AC}"/>
          </ac:graphicFrameMkLst>
        </pc:graphicFrameChg>
        <pc:picChg chg="add mod">
          <ac:chgData name="Kati Syvälahti (TAU)" userId="713bcda5-0caa-4546-b969-d199773587f0" providerId="ADAL" clId="{1AB85393-D4D6-4074-915D-D54C90EBF620}" dt="2024-04-18T09:39:10.391" v="3159" actId="26606"/>
          <ac:picMkLst>
            <pc:docMk/>
            <pc:sldMk cId="2760366125" sldId="369"/>
            <ac:picMk id="16" creationId="{802BEC5A-54FF-3939-AACE-AE4A7D6E3BF5}"/>
          </ac:picMkLst>
        </pc:picChg>
      </pc:sldChg>
      <pc:sldChg chg="addSp delSp modSp new del mod ord modClrScheme chgLayout">
        <pc:chgData name="Kati Syvälahti (TAU)" userId="713bcda5-0caa-4546-b969-d199773587f0" providerId="ADAL" clId="{1AB85393-D4D6-4074-915D-D54C90EBF620}" dt="2024-05-08T04:58:04.109" v="7018" actId="47"/>
        <pc:sldMkLst>
          <pc:docMk/>
          <pc:sldMk cId="492928939" sldId="370"/>
        </pc:sldMkLst>
        <pc:spChg chg="del mod ord">
          <ac:chgData name="Kati Syvälahti (TAU)" userId="713bcda5-0caa-4546-b969-d199773587f0" providerId="ADAL" clId="{1AB85393-D4D6-4074-915D-D54C90EBF620}" dt="2024-04-18T09:24:55.265" v="2852" actId="700"/>
          <ac:spMkLst>
            <pc:docMk/>
            <pc:sldMk cId="492928939" sldId="370"/>
            <ac:spMk id="2" creationId="{0A232656-7AB8-68B2-1478-959F887DF401}"/>
          </ac:spMkLst>
        </pc:spChg>
        <pc:spChg chg="mod ord">
          <ac:chgData name="Kati Syvälahti (TAU)" userId="713bcda5-0caa-4546-b969-d199773587f0" providerId="ADAL" clId="{1AB85393-D4D6-4074-915D-D54C90EBF620}" dt="2024-04-18T09:27:52.740" v="2904" actId="255"/>
          <ac:spMkLst>
            <pc:docMk/>
            <pc:sldMk cId="492928939" sldId="370"/>
            <ac:spMk id="3" creationId="{4BA7E17B-0BE4-64DC-C87F-F6479E763287}"/>
          </ac:spMkLst>
        </pc:spChg>
        <pc:spChg chg="del mod ord">
          <ac:chgData name="Kati Syvälahti (TAU)" userId="713bcda5-0caa-4546-b969-d199773587f0" providerId="ADAL" clId="{1AB85393-D4D6-4074-915D-D54C90EBF620}" dt="2024-04-18T09:28:06.511" v="2906" actId="478"/>
          <ac:spMkLst>
            <pc:docMk/>
            <pc:sldMk cId="492928939" sldId="370"/>
            <ac:spMk id="4" creationId="{BF0A6E62-13F2-7645-8288-B205F6103A1F}"/>
          </ac:spMkLst>
        </pc:spChg>
        <pc:spChg chg="mod ord">
          <ac:chgData name="Kati Syvälahti (TAU)" userId="713bcda5-0caa-4546-b969-d199773587f0" providerId="ADAL" clId="{1AB85393-D4D6-4074-915D-D54C90EBF620}" dt="2024-04-18T09:24:55.265" v="2852" actId="700"/>
          <ac:spMkLst>
            <pc:docMk/>
            <pc:sldMk cId="492928939" sldId="370"/>
            <ac:spMk id="5" creationId="{96C79228-9375-6925-3CA9-4DC280017651}"/>
          </ac:spMkLst>
        </pc:spChg>
        <pc:spChg chg="mod ord">
          <ac:chgData name="Kati Syvälahti (TAU)" userId="713bcda5-0caa-4546-b969-d199773587f0" providerId="ADAL" clId="{1AB85393-D4D6-4074-915D-D54C90EBF620}" dt="2024-04-18T09:24:55.265" v="2852" actId="700"/>
          <ac:spMkLst>
            <pc:docMk/>
            <pc:sldMk cId="492928939" sldId="370"/>
            <ac:spMk id="6" creationId="{93BE4984-CD96-80A0-C01A-C9BED421F14E}"/>
          </ac:spMkLst>
        </pc:spChg>
        <pc:spChg chg="add mod ord">
          <ac:chgData name="Kati Syvälahti (TAU)" userId="713bcda5-0caa-4546-b969-d199773587f0" providerId="ADAL" clId="{1AB85393-D4D6-4074-915D-D54C90EBF620}" dt="2024-04-18T09:25:44.237" v="2863" actId="20577"/>
          <ac:spMkLst>
            <pc:docMk/>
            <pc:sldMk cId="492928939" sldId="370"/>
            <ac:spMk id="7" creationId="{61F7CBCC-B973-0EE2-079A-4F9785ED6A0F}"/>
          </ac:spMkLst>
        </pc:spChg>
        <pc:spChg chg="add mod ord">
          <ac:chgData name="Kati Syvälahti (TAU)" userId="713bcda5-0caa-4546-b969-d199773587f0" providerId="ADAL" clId="{1AB85393-D4D6-4074-915D-D54C90EBF620}" dt="2024-04-18T09:28:00.124" v="2905" actId="255"/>
          <ac:spMkLst>
            <pc:docMk/>
            <pc:sldMk cId="492928939" sldId="370"/>
            <ac:spMk id="8" creationId="{6A9A18E8-C06C-8DC6-D2DB-06EFB27267C6}"/>
          </ac:spMkLst>
        </pc:spChg>
      </pc:sldChg>
      <pc:sldChg chg="modSp new del mod">
        <pc:chgData name="Kati Syvälahti (TAU)" userId="713bcda5-0caa-4546-b969-d199773587f0" providerId="ADAL" clId="{1AB85393-D4D6-4074-915D-D54C90EBF620}" dt="2024-05-08T04:58:05.227" v="7019" actId="47"/>
        <pc:sldMkLst>
          <pc:docMk/>
          <pc:sldMk cId="3663765633" sldId="371"/>
        </pc:sldMkLst>
        <pc:spChg chg="mod">
          <ac:chgData name="Kati Syvälahti (TAU)" userId="713bcda5-0caa-4546-b969-d199773587f0" providerId="ADAL" clId="{1AB85393-D4D6-4074-915D-D54C90EBF620}" dt="2024-04-18T09:32:43.075" v="3062" actId="20577"/>
          <ac:spMkLst>
            <pc:docMk/>
            <pc:sldMk cId="3663765633" sldId="371"/>
            <ac:spMk id="2" creationId="{B1424ED2-CDE6-7865-E5E8-DA4F35CA8BEE}"/>
          </ac:spMkLst>
        </pc:spChg>
        <pc:spChg chg="mod">
          <ac:chgData name="Kati Syvälahti (TAU)" userId="713bcda5-0caa-4546-b969-d199773587f0" providerId="ADAL" clId="{1AB85393-D4D6-4074-915D-D54C90EBF620}" dt="2024-04-18T09:32:31.379" v="3031" actId="20577"/>
          <ac:spMkLst>
            <pc:docMk/>
            <pc:sldMk cId="3663765633" sldId="371"/>
            <ac:spMk id="3" creationId="{3E0E2327-CADA-737A-AB92-DDFE687C931D}"/>
          </ac:spMkLst>
        </pc:spChg>
      </pc:sldChg>
      <pc:sldChg chg="add">
        <pc:chgData name="Kati Syvälahti (TAU)" userId="713bcda5-0caa-4546-b969-d199773587f0" providerId="ADAL" clId="{1AB85393-D4D6-4074-915D-D54C90EBF620}" dt="2024-04-23T11:29:56.076" v="6905"/>
        <pc:sldMkLst>
          <pc:docMk/>
          <pc:sldMk cId="1719980520" sldId="372"/>
        </pc:sldMkLst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53531-B3A4-405A-BF48-D88BE1AE1E8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9D87772F-EB73-4769-AC04-43C713A03246}">
      <dgm:prSet phldrT="[Text]"/>
      <dgm:spPr/>
      <dgm:t>
        <a:bodyPr/>
        <a:lstStyle/>
        <a:p>
          <a:r>
            <a:rPr lang="fi-FI"/>
            <a:t>Avoimen 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F23F9B7-BDA5-4B8E-8C2F-A327D7E5CD3C}" type="parTrans" cxnId="{B24BB4EF-5C77-4DEF-83AB-38CB30DBC1AD}">
      <dgm:prSet/>
      <dgm:spPr/>
      <dgm:t>
        <a:bodyPr/>
        <a:lstStyle/>
        <a:p>
          <a:endParaRPr lang="fi-FI"/>
        </a:p>
      </dgm:t>
    </dgm:pt>
    <dgm:pt modelId="{7FEA6AB4-2D5E-4868-B419-76507C065E0A}" type="sibTrans" cxnId="{B24BB4EF-5C77-4DEF-83AB-38CB30DBC1AD}">
      <dgm:prSet/>
      <dgm:spPr/>
      <dgm:t>
        <a:bodyPr/>
        <a:lstStyle/>
        <a:p>
          <a:endParaRPr lang="fi-FI"/>
        </a:p>
      </dgm:t>
    </dgm:pt>
    <dgm:pt modelId="{970E3BFC-A0C1-40EE-B4DE-3A35294C1D65}">
      <dgm:prSet phldrT="[Text]"/>
      <dgm:spPr/>
      <dgm:t>
        <a:bodyPr/>
        <a:lstStyle/>
        <a:p>
          <a:r>
            <a:rPr lang="fi-FI"/>
            <a:t>tieteen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BE03710-B3F6-4533-A56B-22AAD71AAFE5}" type="parTrans" cxnId="{765A0EE9-D2A2-4C0C-A1DD-619A1A8C57B7}">
      <dgm:prSet/>
      <dgm:spPr/>
      <dgm:t>
        <a:bodyPr/>
        <a:lstStyle/>
        <a:p>
          <a:endParaRPr lang="fi-FI"/>
        </a:p>
      </dgm:t>
    </dgm:pt>
    <dgm:pt modelId="{4B885A6B-B389-4E01-95A8-493993BE9CC3}" type="sibTrans" cxnId="{765A0EE9-D2A2-4C0C-A1DD-619A1A8C57B7}">
      <dgm:prSet/>
      <dgm:spPr/>
      <dgm:t>
        <a:bodyPr/>
        <a:lstStyle/>
        <a:p>
          <a:endParaRPr lang="fi-FI"/>
        </a:p>
      </dgm:t>
    </dgm:pt>
    <dgm:pt modelId="{F70FA7F9-B807-4C6B-85E1-168469F29DFB}">
      <dgm:prSet phldrT="[Text]"/>
      <dgm:spPr/>
      <dgm:t>
        <a:bodyPr/>
        <a:lstStyle/>
        <a:p>
          <a:r>
            <a:rPr lang="fi-FI"/>
            <a:t>linjaus</a:t>
          </a:r>
        </a:p>
      </dgm:t>
    </dgm:pt>
    <dgm:pt modelId="{B5572B44-1F79-4EBC-8D0B-4384E293B0AA}" type="parTrans" cxnId="{FCB25C30-9013-4F37-9947-E164C16EBC09}">
      <dgm:prSet/>
      <dgm:spPr/>
      <dgm:t>
        <a:bodyPr/>
        <a:lstStyle/>
        <a:p>
          <a:endParaRPr lang="fi-FI"/>
        </a:p>
      </dgm:t>
    </dgm:pt>
    <dgm:pt modelId="{42EC0C3F-4766-439B-BFF0-2B3A94D78986}" type="sibTrans" cxnId="{FCB25C30-9013-4F37-9947-E164C16EBC09}">
      <dgm:prSet/>
      <dgm:spPr/>
      <dgm:t>
        <a:bodyPr/>
        <a:lstStyle/>
        <a:p>
          <a:endParaRPr lang="fi-FI"/>
        </a:p>
      </dgm:t>
    </dgm:pt>
    <dgm:pt modelId="{A9C998E4-1BD5-4D25-B370-EA4ECF6798AC}" type="pres">
      <dgm:prSet presAssocID="{98E53531-B3A4-405A-BF48-D88BE1AE1E8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6B10C75-EA32-44CB-A741-91820E3053AF}" type="pres">
      <dgm:prSet presAssocID="{9D87772F-EB73-4769-AC04-43C713A03246}" presName="Accent1" presStyleCnt="0"/>
      <dgm:spPr/>
    </dgm:pt>
    <dgm:pt modelId="{443AB4E6-CFF6-4DCA-B959-FE4C5D5F3342}" type="pres">
      <dgm:prSet presAssocID="{9D87772F-EB73-4769-AC04-43C713A03246}" presName="Accent" presStyleLbl="node1" presStyleIdx="0" presStyleCnt="3"/>
      <dgm:spPr/>
    </dgm:pt>
    <dgm:pt modelId="{0310584F-84B3-4BEC-9B3C-3A54EC696A6D}" type="pres">
      <dgm:prSet presAssocID="{9D87772F-EB73-4769-AC04-43C713A0324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145B106-5989-4CE2-A520-01AB2F483DB7}" type="pres">
      <dgm:prSet presAssocID="{970E3BFC-A0C1-40EE-B4DE-3A35294C1D65}" presName="Accent2" presStyleCnt="0"/>
      <dgm:spPr/>
    </dgm:pt>
    <dgm:pt modelId="{B697B979-DF6A-4EB9-BF3E-AAF68D3051AF}" type="pres">
      <dgm:prSet presAssocID="{970E3BFC-A0C1-40EE-B4DE-3A35294C1D65}" presName="Accent" presStyleLbl="node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6DAB0F3-BFF5-4832-8B74-44B305D292E0}" type="pres">
      <dgm:prSet presAssocID="{970E3BFC-A0C1-40EE-B4DE-3A35294C1D6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3964DB0-4023-434B-9B71-660846FBC4D7}" type="pres">
      <dgm:prSet presAssocID="{F70FA7F9-B807-4C6B-85E1-168469F29DFB}" presName="Accent3" presStyleCnt="0"/>
      <dgm:spPr/>
    </dgm:pt>
    <dgm:pt modelId="{3AB066F8-C155-4BA8-A0F1-465328D92CCB}" type="pres">
      <dgm:prSet presAssocID="{F70FA7F9-B807-4C6B-85E1-168469F29DFB}" presName="Accent" presStyleLbl="node1" presStyleIdx="2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93D8F7F-9E1C-4C01-9C7A-5ACE414EA28E}" type="pres">
      <dgm:prSet presAssocID="{F70FA7F9-B807-4C6B-85E1-168469F29DF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3B5C701-4CCB-4553-BAE3-7ECFFB51D369}" type="presOf" srcId="{9D87772F-EB73-4769-AC04-43C713A03246}" destId="{0310584F-84B3-4BEC-9B3C-3A54EC696A6D}" srcOrd="0" destOrd="0" presId="urn:microsoft.com/office/officeart/2009/layout/CircleArrowProcess"/>
    <dgm:cxn modelId="{25E45C1C-F9E5-4D27-9A32-766954CACD47}" type="presOf" srcId="{98E53531-B3A4-405A-BF48-D88BE1AE1E8D}" destId="{A9C998E4-1BD5-4D25-B370-EA4ECF6798AC}" srcOrd="0" destOrd="0" presId="urn:microsoft.com/office/officeart/2009/layout/CircleArrowProcess"/>
    <dgm:cxn modelId="{FCB25C30-9013-4F37-9947-E164C16EBC09}" srcId="{98E53531-B3A4-405A-BF48-D88BE1AE1E8D}" destId="{F70FA7F9-B807-4C6B-85E1-168469F29DFB}" srcOrd="2" destOrd="0" parTransId="{B5572B44-1F79-4EBC-8D0B-4384E293B0AA}" sibTransId="{42EC0C3F-4766-439B-BFF0-2B3A94D78986}"/>
    <dgm:cxn modelId="{93CD54C7-E726-4455-9ACA-26EA86D45B32}" type="presOf" srcId="{970E3BFC-A0C1-40EE-B4DE-3A35294C1D65}" destId="{06DAB0F3-BFF5-4832-8B74-44B305D292E0}" srcOrd="0" destOrd="0" presId="urn:microsoft.com/office/officeart/2009/layout/CircleArrowProcess"/>
    <dgm:cxn modelId="{765A0EE9-D2A2-4C0C-A1DD-619A1A8C57B7}" srcId="{98E53531-B3A4-405A-BF48-D88BE1AE1E8D}" destId="{970E3BFC-A0C1-40EE-B4DE-3A35294C1D65}" srcOrd="1" destOrd="0" parTransId="{6BE03710-B3F6-4533-A56B-22AAD71AAFE5}" sibTransId="{4B885A6B-B389-4E01-95A8-493993BE9CC3}"/>
    <dgm:cxn modelId="{B24BB4EF-5C77-4DEF-83AB-38CB30DBC1AD}" srcId="{98E53531-B3A4-405A-BF48-D88BE1AE1E8D}" destId="{9D87772F-EB73-4769-AC04-43C713A03246}" srcOrd="0" destOrd="0" parTransId="{2F23F9B7-BDA5-4B8E-8C2F-A327D7E5CD3C}" sibTransId="{7FEA6AB4-2D5E-4868-B419-76507C065E0A}"/>
    <dgm:cxn modelId="{9E75A2FF-7411-461B-9E0F-D772599375D2}" type="presOf" srcId="{F70FA7F9-B807-4C6B-85E1-168469F29DFB}" destId="{193D8F7F-9E1C-4C01-9C7A-5ACE414EA28E}" srcOrd="0" destOrd="0" presId="urn:microsoft.com/office/officeart/2009/layout/CircleArrowProcess"/>
    <dgm:cxn modelId="{3ACB7801-4E2C-4832-A235-05F8341CF224}" type="presParOf" srcId="{A9C998E4-1BD5-4D25-B370-EA4ECF6798AC}" destId="{A6B10C75-EA32-44CB-A741-91820E3053AF}" srcOrd="0" destOrd="0" presId="urn:microsoft.com/office/officeart/2009/layout/CircleArrowProcess"/>
    <dgm:cxn modelId="{4D3CA54C-C130-4465-BC90-2A3933BAFDB3}" type="presParOf" srcId="{A6B10C75-EA32-44CB-A741-91820E3053AF}" destId="{443AB4E6-CFF6-4DCA-B959-FE4C5D5F3342}" srcOrd="0" destOrd="0" presId="urn:microsoft.com/office/officeart/2009/layout/CircleArrowProcess"/>
    <dgm:cxn modelId="{AD77B4B8-E52C-4319-AC95-7BF78ED5C59A}" type="presParOf" srcId="{A9C998E4-1BD5-4D25-B370-EA4ECF6798AC}" destId="{0310584F-84B3-4BEC-9B3C-3A54EC696A6D}" srcOrd="1" destOrd="0" presId="urn:microsoft.com/office/officeart/2009/layout/CircleArrowProcess"/>
    <dgm:cxn modelId="{18B244C3-429F-47C9-B150-A2C7CBA93E64}" type="presParOf" srcId="{A9C998E4-1BD5-4D25-B370-EA4ECF6798AC}" destId="{C145B106-5989-4CE2-A520-01AB2F483DB7}" srcOrd="2" destOrd="0" presId="urn:microsoft.com/office/officeart/2009/layout/CircleArrowProcess"/>
    <dgm:cxn modelId="{E4E22653-B583-40FE-9A81-5832AA633E22}" type="presParOf" srcId="{C145B106-5989-4CE2-A520-01AB2F483DB7}" destId="{B697B979-DF6A-4EB9-BF3E-AAF68D3051AF}" srcOrd="0" destOrd="0" presId="urn:microsoft.com/office/officeart/2009/layout/CircleArrowProcess"/>
    <dgm:cxn modelId="{600D5C08-7846-4269-B897-85214004C728}" type="presParOf" srcId="{A9C998E4-1BD5-4D25-B370-EA4ECF6798AC}" destId="{06DAB0F3-BFF5-4832-8B74-44B305D292E0}" srcOrd="3" destOrd="0" presId="urn:microsoft.com/office/officeart/2009/layout/CircleArrowProcess"/>
    <dgm:cxn modelId="{B07DE3CD-F84A-41EF-9983-7E3D16FDA43C}" type="presParOf" srcId="{A9C998E4-1BD5-4D25-B370-EA4ECF6798AC}" destId="{43964DB0-4023-434B-9B71-660846FBC4D7}" srcOrd="4" destOrd="0" presId="urn:microsoft.com/office/officeart/2009/layout/CircleArrowProcess"/>
    <dgm:cxn modelId="{3D653B1A-E384-4D04-91F5-35F43699F960}" type="presParOf" srcId="{43964DB0-4023-434B-9B71-660846FBC4D7}" destId="{3AB066F8-C155-4BA8-A0F1-465328D92CCB}" srcOrd="0" destOrd="0" presId="urn:microsoft.com/office/officeart/2009/layout/CircleArrowProcess"/>
    <dgm:cxn modelId="{C3A5B9F0-6FE9-480A-ABCA-85BAFCDC7657}" type="presParOf" srcId="{A9C998E4-1BD5-4D25-B370-EA4ECF6798AC}" destId="{193D8F7F-9E1C-4C01-9C7A-5ACE414EA28E}" srcOrd="5" destOrd="0" presId="urn:microsoft.com/office/officeart/2009/layout/CircleArrowProcess"/>
  </dgm:cxnLst>
  <dgm:bg/>
  <dgm:whole>
    <a:ln>
      <a:solidFill>
        <a:srgbClr val="C3B9D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1F3C9-17C5-4F95-8A22-7C75554042BD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6DABC839-BD1C-45D3-8564-3C0FA7EB7C4F}">
      <dgm:prSet phldrT="[Text]" custT="1"/>
      <dgm:spPr/>
      <dgm:t>
        <a:bodyPr/>
        <a:lstStyle/>
        <a:p>
          <a:r>
            <a:rPr lang="fi-FI" sz="1200"/>
            <a:t> </a:t>
          </a:r>
          <a:r>
            <a:rPr lang="fi-FI" sz="2400"/>
            <a:t>Avoin tiede</a:t>
          </a:r>
        </a:p>
      </dgm:t>
      <dgm:extLst>
        <a:ext uri="{E40237B7-FDA0-4F09-8148-C483321AD2D9}">
          <dgm14:cNvPr xmlns:dgm14="http://schemas.microsoft.com/office/drawing/2010/diagram" id="0" name="" descr="Nuoli jossa lukee Avoin tiede, Linjaus, Toimenpideohjelma"/>
        </a:ext>
      </dgm:extLst>
    </dgm:pt>
    <dgm:pt modelId="{955F13E7-54D7-4353-93F6-11226C175EC1}" type="parTrans" cxnId="{3C17A584-F96B-45E7-8D82-3F51095AE5DF}">
      <dgm:prSet/>
      <dgm:spPr/>
      <dgm:t>
        <a:bodyPr/>
        <a:lstStyle/>
        <a:p>
          <a:endParaRPr lang="fi-FI"/>
        </a:p>
      </dgm:t>
    </dgm:pt>
    <dgm:pt modelId="{1AE851E0-C81B-49EE-88C3-A712F8DED365}" type="sibTrans" cxnId="{3C17A584-F96B-45E7-8D82-3F51095AE5DF}">
      <dgm:prSet/>
      <dgm:spPr/>
      <dgm:t>
        <a:bodyPr/>
        <a:lstStyle/>
        <a:p>
          <a:endParaRPr lang="fi-FI"/>
        </a:p>
      </dgm:t>
    </dgm:pt>
    <dgm:pt modelId="{7EF672E4-4E24-44DF-B1ED-50CB0DCD6428}">
      <dgm:prSet phldrT="[Text]" custT="1"/>
      <dgm:spPr/>
      <dgm:t>
        <a:bodyPr/>
        <a:lstStyle/>
        <a:p>
          <a:r>
            <a:rPr lang="fi-FI" sz="2400"/>
            <a:t>Linjaus</a:t>
          </a:r>
        </a:p>
      </dgm:t>
      <dgm:extLst>
        <a:ext uri="{E40237B7-FDA0-4F09-8148-C483321AD2D9}">
          <dgm14:cNvPr xmlns:dgm14="http://schemas.microsoft.com/office/drawing/2010/diagram" id="0" name="" descr="Nuoli jossa lukee Avoin tiede, Linjaus, Toimenpideohjelma"/>
        </a:ext>
      </dgm:extLst>
    </dgm:pt>
    <dgm:pt modelId="{F872A27D-3878-4BC6-B4D6-24081F4F42EC}" type="parTrans" cxnId="{94201380-6748-42D1-85A1-BAA6AA2D55A8}">
      <dgm:prSet/>
      <dgm:spPr/>
      <dgm:t>
        <a:bodyPr/>
        <a:lstStyle/>
        <a:p>
          <a:endParaRPr lang="fi-FI"/>
        </a:p>
      </dgm:t>
    </dgm:pt>
    <dgm:pt modelId="{1899D43A-F2F7-4F87-9383-D23049409A3A}" type="sibTrans" cxnId="{94201380-6748-42D1-85A1-BAA6AA2D55A8}">
      <dgm:prSet/>
      <dgm:spPr/>
      <dgm:t>
        <a:bodyPr/>
        <a:lstStyle/>
        <a:p>
          <a:endParaRPr lang="fi-FI"/>
        </a:p>
      </dgm:t>
    </dgm:pt>
    <dgm:pt modelId="{D1E5367C-96E7-4339-B765-61BB6BDB0466}">
      <dgm:prSet phldrT="[Text]" custT="1"/>
      <dgm:spPr/>
      <dgm:t>
        <a:bodyPr/>
        <a:lstStyle/>
        <a:p>
          <a:r>
            <a:rPr lang="fi-FI" sz="2400"/>
            <a:t>Toimenpideohjelma</a:t>
          </a:r>
        </a:p>
      </dgm:t>
      <dgm:extLst>
        <a:ext uri="{E40237B7-FDA0-4F09-8148-C483321AD2D9}">
          <dgm14:cNvPr xmlns:dgm14="http://schemas.microsoft.com/office/drawing/2010/diagram" id="0" name="" descr="Nuoli jossa lukee Avoin tiede, Linjaus, Toimenpideohjelma"/>
        </a:ext>
      </dgm:extLst>
    </dgm:pt>
    <dgm:pt modelId="{68086412-16D4-4EA5-9D3A-07BF0C3C0539}" type="parTrans" cxnId="{69E58EA9-C0AE-4308-831C-90662E25C0C6}">
      <dgm:prSet/>
      <dgm:spPr/>
      <dgm:t>
        <a:bodyPr/>
        <a:lstStyle/>
        <a:p>
          <a:endParaRPr lang="fi-FI"/>
        </a:p>
      </dgm:t>
    </dgm:pt>
    <dgm:pt modelId="{55978518-D9FC-45F9-BADA-5EE3286AFD30}" type="sibTrans" cxnId="{69E58EA9-C0AE-4308-831C-90662E25C0C6}">
      <dgm:prSet/>
      <dgm:spPr/>
      <dgm:t>
        <a:bodyPr/>
        <a:lstStyle/>
        <a:p>
          <a:endParaRPr lang="fi-FI"/>
        </a:p>
      </dgm:t>
    </dgm:pt>
    <dgm:pt modelId="{53F2D2B6-5D06-4124-81B9-5C4472680426}" type="pres">
      <dgm:prSet presAssocID="{5991F3C9-17C5-4F95-8A22-7C75554042BD}" presName="CompostProcess" presStyleCnt="0">
        <dgm:presLayoutVars>
          <dgm:dir/>
          <dgm:resizeHandles val="exact"/>
        </dgm:presLayoutVars>
      </dgm:prSet>
      <dgm:spPr/>
    </dgm:pt>
    <dgm:pt modelId="{2EF87E77-8A71-4B08-B4A1-6FCA5FAF485E}" type="pres">
      <dgm:prSet presAssocID="{5991F3C9-17C5-4F95-8A22-7C75554042BD}" presName="arrow" presStyleLbl="bgShp" presStyleIdx="0" presStyleCnt="1"/>
      <dgm:spPr/>
    </dgm:pt>
    <dgm:pt modelId="{882F8D72-E2C9-4552-8BA4-34B32260A68C}" type="pres">
      <dgm:prSet presAssocID="{5991F3C9-17C5-4F95-8A22-7C75554042BD}" presName="linearProcess" presStyleCnt="0"/>
      <dgm:spPr/>
    </dgm:pt>
    <dgm:pt modelId="{7357E44B-277B-4EF9-8A4D-031EC0520C26}" type="pres">
      <dgm:prSet presAssocID="{6DABC839-BD1C-45D3-8564-3C0FA7EB7C4F}" presName="textNode" presStyleLbl="node1" presStyleIdx="0" presStyleCnt="3">
        <dgm:presLayoutVars>
          <dgm:bulletEnabled val="1"/>
        </dgm:presLayoutVars>
      </dgm:prSet>
      <dgm:spPr/>
    </dgm:pt>
    <dgm:pt modelId="{64C2E463-8991-4F6E-AB30-7C38526064EF}" type="pres">
      <dgm:prSet presAssocID="{1AE851E0-C81B-49EE-88C3-A712F8DED365}" presName="sibTrans" presStyleCnt="0"/>
      <dgm:spPr/>
    </dgm:pt>
    <dgm:pt modelId="{E0EC451E-DEE6-4B42-A0D7-6551AEA9592A}" type="pres">
      <dgm:prSet presAssocID="{7EF672E4-4E24-44DF-B1ED-50CB0DCD6428}" presName="textNode" presStyleLbl="node1" presStyleIdx="1" presStyleCnt="3">
        <dgm:presLayoutVars>
          <dgm:bulletEnabled val="1"/>
        </dgm:presLayoutVars>
      </dgm:prSet>
      <dgm:spPr/>
    </dgm:pt>
    <dgm:pt modelId="{F66FB8B1-C996-46A7-A518-BA2B1A84BC72}" type="pres">
      <dgm:prSet presAssocID="{1899D43A-F2F7-4F87-9383-D23049409A3A}" presName="sibTrans" presStyleCnt="0"/>
      <dgm:spPr/>
    </dgm:pt>
    <dgm:pt modelId="{6ECF6170-72C2-431F-97C5-6409EABC36A6}" type="pres">
      <dgm:prSet presAssocID="{D1E5367C-96E7-4339-B765-61BB6BDB0466}" presName="textNode" presStyleLbl="node1" presStyleIdx="2" presStyleCnt="3" custScaleX="136754">
        <dgm:presLayoutVars>
          <dgm:bulletEnabled val="1"/>
        </dgm:presLayoutVars>
      </dgm:prSet>
      <dgm:spPr/>
    </dgm:pt>
  </dgm:ptLst>
  <dgm:cxnLst>
    <dgm:cxn modelId="{9FCD4E16-07D4-4576-B15A-2B2984F353B5}" type="presOf" srcId="{6DABC839-BD1C-45D3-8564-3C0FA7EB7C4F}" destId="{7357E44B-277B-4EF9-8A4D-031EC0520C26}" srcOrd="0" destOrd="0" presId="urn:microsoft.com/office/officeart/2005/8/layout/hProcess9"/>
    <dgm:cxn modelId="{93A42A3E-C666-4CD8-ABE3-2DAD818968AC}" type="presOf" srcId="{5991F3C9-17C5-4F95-8A22-7C75554042BD}" destId="{53F2D2B6-5D06-4124-81B9-5C4472680426}" srcOrd="0" destOrd="0" presId="urn:microsoft.com/office/officeart/2005/8/layout/hProcess9"/>
    <dgm:cxn modelId="{B0E53A40-4A18-4CEB-A157-4B216F7D986C}" type="presOf" srcId="{D1E5367C-96E7-4339-B765-61BB6BDB0466}" destId="{6ECF6170-72C2-431F-97C5-6409EABC36A6}" srcOrd="0" destOrd="0" presId="urn:microsoft.com/office/officeart/2005/8/layout/hProcess9"/>
    <dgm:cxn modelId="{94201380-6748-42D1-85A1-BAA6AA2D55A8}" srcId="{5991F3C9-17C5-4F95-8A22-7C75554042BD}" destId="{7EF672E4-4E24-44DF-B1ED-50CB0DCD6428}" srcOrd="1" destOrd="0" parTransId="{F872A27D-3878-4BC6-B4D6-24081F4F42EC}" sibTransId="{1899D43A-F2F7-4F87-9383-D23049409A3A}"/>
    <dgm:cxn modelId="{3C17A584-F96B-45E7-8D82-3F51095AE5DF}" srcId="{5991F3C9-17C5-4F95-8A22-7C75554042BD}" destId="{6DABC839-BD1C-45D3-8564-3C0FA7EB7C4F}" srcOrd="0" destOrd="0" parTransId="{955F13E7-54D7-4353-93F6-11226C175EC1}" sibTransId="{1AE851E0-C81B-49EE-88C3-A712F8DED365}"/>
    <dgm:cxn modelId="{69E58EA9-C0AE-4308-831C-90662E25C0C6}" srcId="{5991F3C9-17C5-4F95-8A22-7C75554042BD}" destId="{D1E5367C-96E7-4339-B765-61BB6BDB0466}" srcOrd="2" destOrd="0" parTransId="{68086412-16D4-4EA5-9D3A-07BF0C3C0539}" sibTransId="{55978518-D9FC-45F9-BADA-5EE3286AFD30}"/>
    <dgm:cxn modelId="{14D84EB0-1D96-442D-AB3B-D42F8F7C4034}" type="presOf" srcId="{7EF672E4-4E24-44DF-B1ED-50CB0DCD6428}" destId="{E0EC451E-DEE6-4B42-A0D7-6551AEA9592A}" srcOrd="0" destOrd="0" presId="urn:microsoft.com/office/officeart/2005/8/layout/hProcess9"/>
    <dgm:cxn modelId="{F0D9812F-B8FC-4A08-905F-CFE234C04C4A}" type="presParOf" srcId="{53F2D2B6-5D06-4124-81B9-5C4472680426}" destId="{2EF87E77-8A71-4B08-B4A1-6FCA5FAF485E}" srcOrd="0" destOrd="0" presId="urn:microsoft.com/office/officeart/2005/8/layout/hProcess9"/>
    <dgm:cxn modelId="{A57327AC-AE4A-4793-9A53-EBEFD19706D7}" type="presParOf" srcId="{53F2D2B6-5D06-4124-81B9-5C4472680426}" destId="{882F8D72-E2C9-4552-8BA4-34B32260A68C}" srcOrd="1" destOrd="0" presId="urn:microsoft.com/office/officeart/2005/8/layout/hProcess9"/>
    <dgm:cxn modelId="{1C2D141A-EE2B-47A7-8F66-3B7E73F18AF3}" type="presParOf" srcId="{882F8D72-E2C9-4552-8BA4-34B32260A68C}" destId="{7357E44B-277B-4EF9-8A4D-031EC0520C26}" srcOrd="0" destOrd="0" presId="urn:microsoft.com/office/officeart/2005/8/layout/hProcess9"/>
    <dgm:cxn modelId="{FE8AE18E-29D3-4F62-8F66-0FE998F3827E}" type="presParOf" srcId="{882F8D72-E2C9-4552-8BA4-34B32260A68C}" destId="{64C2E463-8991-4F6E-AB30-7C38526064EF}" srcOrd="1" destOrd="0" presId="urn:microsoft.com/office/officeart/2005/8/layout/hProcess9"/>
    <dgm:cxn modelId="{1E34842C-1DE0-4E30-8885-9C1877E6755B}" type="presParOf" srcId="{882F8D72-E2C9-4552-8BA4-34B32260A68C}" destId="{E0EC451E-DEE6-4B42-A0D7-6551AEA9592A}" srcOrd="2" destOrd="0" presId="urn:microsoft.com/office/officeart/2005/8/layout/hProcess9"/>
    <dgm:cxn modelId="{F9AD6B81-F39E-4D50-B874-9B91AA4A9F34}" type="presParOf" srcId="{882F8D72-E2C9-4552-8BA4-34B32260A68C}" destId="{F66FB8B1-C996-46A7-A518-BA2B1A84BC72}" srcOrd="3" destOrd="0" presId="urn:microsoft.com/office/officeart/2005/8/layout/hProcess9"/>
    <dgm:cxn modelId="{095C98C9-BAF6-43AD-B8AC-E9F18715422B}" type="presParOf" srcId="{882F8D72-E2C9-4552-8BA4-34B32260A68C}" destId="{6ECF6170-72C2-431F-97C5-6409EABC36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9777B-E774-480C-82B6-2D3088CB6EB6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7E4372C3-A12A-46D7-B76B-5F02721D8BB9}">
      <dgm:prSet phldrT="[Text]"/>
      <dgm:spPr/>
      <dgm:t>
        <a:bodyPr/>
        <a:lstStyle/>
        <a:p>
          <a:r>
            <a:rPr lang="fi-FI" b="1"/>
            <a:t>Oppimisen avoimuus</a:t>
          </a:r>
        </a:p>
      </dgm:t>
      <dgm:extLst>
        <a:ext uri="{E40237B7-FDA0-4F09-8148-C483321AD2D9}">
          <dgm14:cNvPr xmlns:dgm14="http://schemas.microsoft.com/office/drawing/2010/diagram" id="0" name="" descr="Oppimisen avoimuus"/>
        </a:ext>
      </dgm:extLst>
    </dgm:pt>
    <dgm:pt modelId="{8A127D85-D244-4336-BA55-16FA08726F0C}" type="parTrans" cxnId="{A7B0298F-5D5D-4218-BDAB-462DC8F5797D}">
      <dgm:prSet/>
      <dgm:spPr/>
      <dgm:t>
        <a:bodyPr/>
        <a:lstStyle/>
        <a:p>
          <a:endParaRPr lang="fi-FI"/>
        </a:p>
      </dgm:t>
    </dgm:pt>
    <dgm:pt modelId="{54168260-3425-45BA-B432-AD6861E91E22}" type="sibTrans" cxnId="{A7B0298F-5D5D-4218-BDAB-462DC8F5797D}">
      <dgm:prSet/>
      <dgm:spPr/>
      <dgm:t>
        <a:bodyPr/>
        <a:lstStyle/>
        <a:p>
          <a:endParaRPr lang="fi-FI"/>
        </a:p>
      </dgm:t>
    </dgm:pt>
    <dgm:pt modelId="{0F4DF313-DBA4-4A77-B245-A59FD2348020}">
      <dgm:prSet phldrT="[Text]"/>
      <dgm:spPr/>
      <dgm:t>
        <a:bodyPr/>
        <a:lstStyle/>
        <a:p>
          <a:r>
            <a:rPr lang="fi-FI" b="1"/>
            <a:t>Avoimet oppimateriaalit</a:t>
          </a:r>
        </a:p>
      </dgm:t>
      <dgm:extLst>
        <a:ext uri="{E40237B7-FDA0-4F09-8148-C483321AD2D9}">
          <dgm14:cNvPr xmlns:dgm14="http://schemas.microsoft.com/office/drawing/2010/diagram" id="0" name="" descr="Avoimet oppimateriaalit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41FE7B81-6492-4AFE-ACE1-EC4CC0C9DBB9}" type="parTrans" cxnId="{8F0DE9FE-1475-45F6-9DA6-0E13FFEC771E}">
      <dgm:prSet/>
      <dgm:spPr/>
      <dgm:t>
        <a:bodyPr/>
        <a:lstStyle/>
        <a:p>
          <a:endParaRPr lang="fi-FI"/>
        </a:p>
      </dgm:t>
    </dgm:pt>
    <dgm:pt modelId="{7780A2ED-FC7A-4C38-B0E1-06E8C3507676}" type="sibTrans" cxnId="{8F0DE9FE-1475-45F6-9DA6-0E13FFEC771E}">
      <dgm:prSet/>
      <dgm:spPr/>
      <dgm:t>
        <a:bodyPr/>
        <a:lstStyle/>
        <a:p>
          <a:endParaRPr lang="fi-FI"/>
        </a:p>
      </dgm:t>
    </dgm:pt>
    <dgm:pt modelId="{EDF93A77-DE2C-4739-80F7-1F0F7E138EEB}" type="pres">
      <dgm:prSet presAssocID="{C009777B-E774-480C-82B6-2D3088CB6EB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31EA6C8-BCA2-4FA4-A2E2-9E81C1735965}" type="pres">
      <dgm:prSet presAssocID="{0F4DF313-DBA4-4A77-B245-A59FD2348020}" presName="Accent2" presStyleCnt="0"/>
      <dgm:spPr/>
    </dgm:pt>
    <dgm:pt modelId="{9809DA14-D9D9-451B-9F73-51BF57156700}" type="pres">
      <dgm:prSet presAssocID="{0F4DF313-DBA4-4A77-B245-A59FD2348020}" presName="Accent" presStyleLbl="node1" presStyleIdx="0" presStyleCnt="2"/>
      <dgm:spPr/>
    </dgm:pt>
    <dgm:pt modelId="{426E21B3-C70A-451E-8394-1DEB9D032779}" type="pres">
      <dgm:prSet presAssocID="{0F4DF313-DBA4-4A77-B245-A59FD2348020}" presName="ParentBackground2" presStyleCnt="0"/>
      <dgm:spPr/>
    </dgm:pt>
    <dgm:pt modelId="{2B37964B-063D-47D0-ADC3-A1C4EF57EDB3}" type="pres">
      <dgm:prSet presAssocID="{0F4DF313-DBA4-4A77-B245-A59FD2348020}" presName="ParentBackground" presStyleLbl="fgAcc1" presStyleIdx="0" presStyleCnt="2" custLinFactNeighborX="2203" custLinFactNeighborY="-1101"/>
      <dgm:spPr/>
    </dgm:pt>
    <dgm:pt modelId="{0069C1DD-78BC-43F9-8518-2FF0FDFE1131}" type="pres">
      <dgm:prSet presAssocID="{0F4DF313-DBA4-4A77-B245-A59FD234802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1B4B2C0-8BE3-4EF8-BDF2-99424A204515}" type="pres">
      <dgm:prSet presAssocID="{7E4372C3-A12A-46D7-B76B-5F02721D8BB9}" presName="Accent1" presStyleCnt="0"/>
      <dgm:spPr/>
    </dgm:pt>
    <dgm:pt modelId="{1F5FB144-3717-4BFC-93E1-83AA0A4B1BCF}" type="pres">
      <dgm:prSet presAssocID="{7E4372C3-A12A-46D7-B76B-5F02721D8BB9}" presName="Accent" presStyleLbl="node1" presStyleIdx="1" presStyleCnt="2"/>
      <dgm:spPr/>
    </dgm:pt>
    <dgm:pt modelId="{D459288B-4619-4709-ABCE-ECF3C92575F0}" type="pres">
      <dgm:prSet presAssocID="{7E4372C3-A12A-46D7-B76B-5F02721D8BB9}" presName="ParentBackground1" presStyleCnt="0"/>
      <dgm:spPr/>
    </dgm:pt>
    <dgm:pt modelId="{E06B69F5-200D-4201-8073-8F70901C948D}" type="pres">
      <dgm:prSet presAssocID="{7E4372C3-A12A-46D7-B76B-5F02721D8BB9}" presName="ParentBackground" presStyleLbl="fgAcc1" presStyleIdx="1" presStyleCnt="2"/>
      <dgm:spPr/>
    </dgm:pt>
    <dgm:pt modelId="{F794CF13-337F-46CA-80F1-145FD86984F6}" type="pres">
      <dgm:prSet presAssocID="{7E4372C3-A12A-46D7-B76B-5F02721D8BB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AF592A-7D5E-406C-8868-C3991F482566}" type="presOf" srcId="{7E4372C3-A12A-46D7-B76B-5F02721D8BB9}" destId="{E06B69F5-200D-4201-8073-8F70901C948D}" srcOrd="0" destOrd="0" presId="urn:microsoft.com/office/officeart/2011/layout/CircleProcess"/>
    <dgm:cxn modelId="{8E51ED2E-7810-4C13-8895-2EA21C59D117}" type="presOf" srcId="{7E4372C3-A12A-46D7-B76B-5F02721D8BB9}" destId="{F794CF13-337F-46CA-80F1-145FD86984F6}" srcOrd="1" destOrd="0" presId="urn:microsoft.com/office/officeart/2011/layout/CircleProcess"/>
    <dgm:cxn modelId="{5DA0E062-15FE-4278-A3DD-DF727936429B}" type="presOf" srcId="{0F4DF313-DBA4-4A77-B245-A59FD2348020}" destId="{0069C1DD-78BC-43F9-8518-2FF0FDFE1131}" srcOrd="1" destOrd="0" presId="urn:microsoft.com/office/officeart/2011/layout/CircleProcess"/>
    <dgm:cxn modelId="{C8D35B7B-878C-491E-B2CA-96DEA5FC963E}" type="presOf" srcId="{C009777B-E774-480C-82B6-2D3088CB6EB6}" destId="{EDF93A77-DE2C-4739-80F7-1F0F7E138EEB}" srcOrd="0" destOrd="0" presId="urn:microsoft.com/office/officeart/2011/layout/CircleProcess"/>
    <dgm:cxn modelId="{A7B0298F-5D5D-4218-BDAB-462DC8F5797D}" srcId="{C009777B-E774-480C-82B6-2D3088CB6EB6}" destId="{7E4372C3-A12A-46D7-B76B-5F02721D8BB9}" srcOrd="0" destOrd="0" parTransId="{8A127D85-D244-4336-BA55-16FA08726F0C}" sibTransId="{54168260-3425-45BA-B432-AD6861E91E22}"/>
    <dgm:cxn modelId="{D86DE0A6-1F2D-45FC-B943-5D55D1E5F79F}" type="presOf" srcId="{0F4DF313-DBA4-4A77-B245-A59FD2348020}" destId="{2B37964B-063D-47D0-ADC3-A1C4EF57EDB3}" srcOrd="0" destOrd="0" presId="urn:microsoft.com/office/officeart/2011/layout/CircleProcess"/>
    <dgm:cxn modelId="{8F0DE9FE-1475-45F6-9DA6-0E13FFEC771E}" srcId="{C009777B-E774-480C-82B6-2D3088CB6EB6}" destId="{0F4DF313-DBA4-4A77-B245-A59FD2348020}" srcOrd="1" destOrd="0" parTransId="{41FE7B81-6492-4AFE-ACE1-EC4CC0C9DBB9}" sibTransId="{7780A2ED-FC7A-4C38-B0E1-06E8C3507676}"/>
    <dgm:cxn modelId="{F611A4C4-6DE2-4168-9BE4-F32812064246}" type="presParOf" srcId="{EDF93A77-DE2C-4739-80F7-1F0F7E138EEB}" destId="{A31EA6C8-BCA2-4FA4-A2E2-9E81C1735965}" srcOrd="0" destOrd="0" presId="urn:microsoft.com/office/officeart/2011/layout/CircleProcess"/>
    <dgm:cxn modelId="{40075AF0-F652-4C62-8148-5131525CCBA5}" type="presParOf" srcId="{A31EA6C8-BCA2-4FA4-A2E2-9E81C1735965}" destId="{9809DA14-D9D9-451B-9F73-51BF57156700}" srcOrd="0" destOrd="0" presId="urn:microsoft.com/office/officeart/2011/layout/CircleProcess"/>
    <dgm:cxn modelId="{7D98F31D-C496-4957-94F0-27E0E10178FC}" type="presParOf" srcId="{EDF93A77-DE2C-4739-80F7-1F0F7E138EEB}" destId="{426E21B3-C70A-451E-8394-1DEB9D032779}" srcOrd="1" destOrd="0" presId="urn:microsoft.com/office/officeart/2011/layout/CircleProcess"/>
    <dgm:cxn modelId="{939CCBBB-8221-4AF2-983F-6343DF8FDC7F}" type="presParOf" srcId="{426E21B3-C70A-451E-8394-1DEB9D032779}" destId="{2B37964B-063D-47D0-ADC3-A1C4EF57EDB3}" srcOrd="0" destOrd="0" presId="urn:microsoft.com/office/officeart/2011/layout/CircleProcess"/>
    <dgm:cxn modelId="{E4775E60-0FC4-4AB5-BFB6-D1B0C6E998B3}" type="presParOf" srcId="{EDF93A77-DE2C-4739-80F7-1F0F7E138EEB}" destId="{0069C1DD-78BC-43F9-8518-2FF0FDFE1131}" srcOrd="2" destOrd="0" presId="urn:microsoft.com/office/officeart/2011/layout/CircleProcess"/>
    <dgm:cxn modelId="{BD3A2C99-ED53-4761-B6A0-BC2F77EBC9F8}" type="presParOf" srcId="{EDF93A77-DE2C-4739-80F7-1F0F7E138EEB}" destId="{11B4B2C0-8BE3-4EF8-BDF2-99424A204515}" srcOrd="3" destOrd="0" presId="urn:microsoft.com/office/officeart/2011/layout/CircleProcess"/>
    <dgm:cxn modelId="{D9C222A7-CA11-4F2C-8ECA-44DC5C54FDBA}" type="presParOf" srcId="{11B4B2C0-8BE3-4EF8-BDF2-99424A204515}" destId="{1F5FB144-3717-4BFC-93E1-83AA0A4B1BCF}" srcOrd="0" destOrd="0" presId="urn:microsoft.com/office/officeart/2011/layout/CircleProcess"/>
    <dgm:cxn modelId="{3B33975F-3680-47D4-9E6B-4C8323749DB4}" type="presParOf" srcId="{EDF93A77-DE2C-4739-80F7-1F0F7E138EEB}" destId="{D459288B-4619-4709-ABCE-ECF3C92575F0}" srcOrd="4" destOrd="0" presId="urn:microsoft.com/office/officeart/2011/layout/CircleProcess"/>
    <dgm:cxn modelId="{65A03B22-B51B-41B2-A8CB-977AE531AE99}" type="presParOf" srcId="{D459288B-4619-4709-ABCE-ECF3C92575F0}" destId="{E06B69F5-200D-4201-8073-8F70901C948D}" srcOrd="0" destOrd="0" presId="urn:microsoft.com/office/officeart/2011/layout/CircleProcess"/>
    <dgm:cxn modelId="{36F8174F-C1B3-4F35-8733-497AF681487E}" type="presParOf" srcId="{EDF93A77-DE2C-4739-80F7-1F0F7E138EEB}" destId="{F794CF13-337F-46CA-80F1-145FD86984F6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EA48FF-173C-4F32-847C-8C2966DEDDA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ED1C2A00-AC53-4B6F-8203-B1D8E9CB8846}">
      <dgm:prSet phldrT="[Text]"/>
      <dgm:spPr>
        <a:solidFill>
          <a:srgbClr val="FFC000"/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OER</a:t>
          </a:r>
        </a:p>
      </dgm:t>
      <dgm:extLst>
        <a:ext uri="{E40237B7-FDA0-4F09-8148-C483321AD2D9}">
          <dgm14:cNvPr xmlns:dgm14="http://schemas.microsoft.com/office/drawing/2010/diagram" id="0" name="" descr="Open educational resources (OER)"/>
        </a:ext>
      </dgm:extLst>
    </dgm:pt>
    <dgm:pt modelId="{523C20AF-A418-4298-A5F8-B44F218CBED2}" type="parTrans" cxnId="{9560BB52-5BD5-4D9C-8D21-5E584E5559E9}">
      <dgm:prSet/>
      <dgm:spPr/>
      <dgm:t>
        <a:bodyPr/>
        <a:lstStyle/>
        <a:p>
          <a:endParaRPr lang="fi-FI"/>
        </a:p>
      </dgm:t>
    </dgm:pt>
    <dgm:pt modelId="{645B8BB7-04AF-4A72-843F-2659D1E1EB7E}" type="sibTrans" cxnId="{9560BB52-5BD5-4D9C-8D21-5E584E5559E9}">
      <dgm:prSet/>
      <dgm:spPr/>
      <dgm:t>
        <a:bodyPr/>
        <a:lstStyle/>
        <a:p>
          <a:endParaRPr lang="fi-FI"/>
        </a:p>
      </dgm:t>
    </dgm:pt>
    <dgm:pt modelId="{B9388896-5B1B-4D49-9659-1B893D84BFF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Open </a:t>
          </a:r>
        </a:p>
      </dgm:t>
      <dgm:extLst>
        <a:ext uri="{E40237B7-FDA0-4F09-8148-C483321AD2D9}">
          <dgm14:cNvPr xmlns:dgm14="http://schemas.microsoft.com/office/drawing/2010/diagram" id="0" name="" descr="Open educational resources (OER)"/>
        </a:ext>
      </dgm:extLst>
    </dgm:pt>
    <dgm:pt modelId="{03ACAAA1-BFCB-4F94-8A82-A2380588C806}" type="parTrans" cxnId="{385D7CFB-3B58-469C-996F-D997DD771B48}">
      <dgm:prSet/>
      <dgm:spPr/>
      <dgm:t>
        <a:bodyPr/>
        <a:lstStyle/>
        <a:p>
          <a:endParaRPr lang="fi-FI"/>
        </a:p>
      </dgm:t>
    </dgm:pt>
    <dgm:pt modelId="{1CA44527-48D5-4173-A2EE-14989CBFC409}" type="sibTrans" cxnId="{385D7CFB-3B58-469C-996F-D997DD771B48}">
      <dgm:prSet/>
      <dgm:spPr/>
      <dgm:t>
        <a:bodyPr/>
        <a:lstStyle/>
        <a:p>
          <a:endParaRPr lang="fi-FI"/>
        </a:p>
      </dgm:t>
    </dgm:pt>
    <dgm:pt modelId="{E6081AB5-7AAE-4C4A-B59A-5D02800438C4}">
      <dgm:prSet phldrT="[Text]"/>
      <dgm:spPr>
        <a:solidFill>
          <a:srgbClr val="92D050"/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Educational</a:t>
          </a:r>
        </a:p>
      </dgm:t>
      <dgm:extLst>
        <a:ext uri="{E40237B7-FDA0-4F09-8148-C483321AD2D9}">
          <dgm14:cNvPr xmlns:dgm14="http://schemas.microsoft.com/office/drawing/2010/diagram" id="0" name="" descr="Open educational resources (OER)"/>
        </a:ext>
      </dgm:extLst>
    </dgm:pt>
    <dgm:pt modelId="{AF4FB94D-77EB-42A6-A6DD-9116FDBBCEE8}" type="parTrans" cxnId="{38128410-BE2D-4650-B48E-9800674E4C76}">
      <dgm:prSet/>
      <dgm:spPr/>
      <dgm:t>
        <a:bodyPr/>
        <a:lstStyle/>
        <a:p>
          <a:endParaRPr lang="fi-FI"/>
        </a:p>
      </dgm:t>
    </dgm:pt>
    <dgm:pt modelId="{7BB5F1B9-E35B-480D-9CBE-7A6A98007A18}" type="sibTrans" cxnId="{38128410-BE2D-4650-B48E-9800674E4C76}">
      <dgm:prSet/>
      <dgm:spPr/>
      <dgm:t>
        <a:bodyPr/>
        <a:lstStyle/>
        <a:p>
          <a:endParaRPr lang="fi-FI"/>
        </a:p>
      </dgm:t>
    </dgm:pt>
    <dgm:pt modelId="{17DE0FA0-D2E0-445E-B419-62802303383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Resources</a:t>
          </a:r>
        </a:p>
      </dgm:t>
      <dgm:extLst>
        <a:ext uri="{E40237B7-FDA0-4F09-8148-C483321AD2D9}">
          <dgm14:cNvPr xmlns:dgm14="http://schemas.microsoft.com/office/drawing/2010/diagram" id="0" name="" descr="Open educational resources (OER)"/>
        </a:ext>
      </dgm:extLst>
    </dgm:pt>
    <dgm:pt modelId="{21AAF03C-D629-4CD7-8481-35B45574CB5A}" type="parTrans" cxnId="{31D4F9E9-BED8-465E-8EF2-0251D255CE63}">
      <dgm:prSet/>
      <dgm:spPr/>
      <dgm:t>
        <a:bodyPr/>
        <a:lstStyle/>
        <a:p>
          <a:endParaRPr lang="fi-FI"/>
        </a:p>
      </dgm:t>
    </dgm:pt>
    <dgm:pt modelId="{32F3152D-679A-4869-8F3A-EB4039AAFCEF}" type="sibTrans" cxnId="{31D4F9E9-BED8-465E-8EF2-0251D255CE63}">
      <dgm:prSet/>
      <dgm:spPr/>
      <dgm:t>
        <a:bodyPr/>
        <a:lstStyle/>
        <a:p>
          <a:endParaRPr lang="fi-FI"/>
        </a:p>
      </dgm:t>
    </dgm:pt>
    <dgm:pt modelId="{31503104-0E76-43FA-83B8-475B61F607A2}" type="pres">
      <dgm:prSet presAssocID="{46EA48FF-173C-4F32-847C-8C2966DEDD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8518F6-CEA4-40EB-9F0B-024AF0F86AA4}" type="pres">
      <dgm:prSet presAssocID="{ED1C2A00-AC53-4B6F-8203-B1D8E9CB8846}" presName="centerShape" presStyleLbl="node0" presStyleIdx="0" presStyleCnt="1"/>
      <dgm:spPr/>
    </dgm:pt>
    <dgm:pt modelId="{974039E3-367C-40FE-80CF-327DBAB6DCAA}" type="pres">
      <dgm:prSet presAssocID="{03ACAAA1-BFCB-4F94-8A82-A2380588C806}" presName="parTrans" presStyleLbl="bgSibTrans2D1" presStyleIdx="0" presStyleCnt="3"/>
      <dgm:spPr/>
    </dgm:pt>
    <dgm:pt modelId="{B313D940-71C5-4543-AEFA-5380FF3A1843}" type="pres">
      <dgm:prSet presAssocID="{B9388896-5B1B-4D49-9659-1B893D84BFFA}" presName="node" presStyleLbl="node1" presStyleIdx="0" presStyleCnt="3">
        <dgm:presLayoutVars>
          <dgm:bulletEnabled val="1"/>
        </dgm:presLayoutVars>
      </dgm:prSet>
      <dgm:spPr/>
    </dgm:pt>
    <dgm:pt modelId="{8BF288D4-4B4B-4CE5-8751-C82EF4866E07}" type="pres">
      <dgm:prSet presAssocID="{AF4FB94D-77EB-42A6-A6DD-9116FDBBCEE8}" presName="parTrans" presStyleLbl="bgSibTrans2D1" presStyleIdx="1" presStyleCnt="3"/>
      <dgm:spPr/>
    </dgm:pt>
    <dgm:pt modelId="{6CCBB772-3D98-427C-AE28-6FAF81789046}" type="pres">
      <dgm:prSet presAssocID="{E6081AB5-7AAE-4C4A-B59A-5D02800438C4}" presName="node" presStyleLbl="node1" presStyleIdx="1" presStyleCnt="3">
        <dgm:presLayoutVars>
          <dgm:bulletEnabled val="1"/>
        </dgm:presLayoutVars>
      </dgm:prSet>
      <dgm:spPr/>
    </dgm:pt>
    <dgm:pt modelId="{203609C8-4F80-41E5-ACBF-F053DE77C427}" type="pres">
      <dgm:prSet presAssocID="{21AAF03C-D629-4CD7-8481-35B45574CB5A}" presName="parTrans" presStyleLbl="bgSibTrans2D1" presStyleIdx="2" presStyleCnt="3"/>
      <dgm:spPr/>
    </dgm:pt>
    <dgm:pt modelId="{793F62F2-7F60-442B-B33A-8D1DD2B0900A}" type="pres">
      <dgm:prSet presAssocID="{17DE0FA0-D2E0-445E-B419-628023033835}" presName="node" presStyleLbl="node1" presStyleIdx="2" presStyleCnt="3" custRadScaleRad="173871" custRadScaleInc="23577">
        <dgm:presLayoutVars>
          <dgm:bulletEnabled val="1"/>
        </dgm:presLayoutVars>
      </dgm:prSet>
      <dgm:spPr/>
    </dgm:pt>
  </dgm:ptLst>
  <dgm:cxnLst>
    <dgm:cxn modelId="{D50F8D08-F350-4F31-B3AB-8EEFE51E97CD}" type="presOf" srcId="{B9388896-5B1B-4D49-9659-1B893D84BFFA}" destId="{B313D940-71C5-4543-AEFA-5380FF3A1843}" srcOrd="0" destOrd="0" presId="urn:microsoft.com/office/officeart/2005/8/layout/radial4"/>
    <dgm:cxn modelId="{38128410-BE2D-4650-B48E-9800674E4C76}" srcId="{ED1C2A00-AC53-4B6F-8203-B1D8E9CB8846}" destId="{E6081AB5-7AAE-4C4A-B59A-5D02800438C4}" srcOrd="1" destOrd="0" parTransId="{AF4FB94D-77EB-42A6-A6DD-9116FDBBCEE8}" sibTransId="{7BB5F1B9-E35B-480D-9CBE-7A6A98007A18}"/>
    <dgm:cxn modelId="{7A965731-7AF8-4774-BE1B-B4E11E257C11}" type="presOf" srcId="{03ACAAA1-BFCB-4F94-8A82-A2380588C806}" destId="{974039E3-367C-40FE-80CF-327DBAB6DCAA}" srcOrd="0" destOrd="0" presId="urn:microsoft.com/office/officeart/2005/8/layout/radial4"/>
    <dgm:cxn modelId="{1F012843-879A-49AE-80F6-15451E04324D}" type="presOf" srcId="{E6081AB5-7AAE-4C4A-B59A-5D02800438C4}" destId="{6CCBB772-3D98-427C-AE28-6FAF81789046}" srcOrd="0" destOrd="0" presId="urn:microsoft.com/office/officeart/2005/8/layout/radial4"/>
    <dgm:cxn modelId="{9560BB52-5BD5-4D9C-8D21-5E584E5559E9}" srcId="{46EA48FF-173C-4F32-847C-8C2966DEDDA4}" destId="{ED1C2A00-AC53-4B6F-8203-B1D8E9CB8846}" srcOrd="0" destOrd="0" parTransId="{523C20AF-A418-4298-A5F8-B44F218CBED2}" sibTransId="{645B8BB7-04AF-4A72-843F-2659D1E1EB7E}"/>
    <dgm:cxn modelId="{80E35298-A585-4768-8225-071422E7285D}" type="presOf" srcId="{17DE0FA0-D2E0-445E-B419-628023033835}" destId="{793F62F2-7F60-442B-B33A-8D1DD2B0900A}" srcOrd="0" destOrd="0" presId="urn:microsoft.com/office/officeart/2005/8/layout/radial4"/>
    <dgm:cxn modelId="{179339A3-E6D8-42F4-8BAE-61939686CC7E}" type="presOf" srcId="{AF4FB94D-77EB-42A6-A6DD-9116FDBBCEE8}" destId="{8BF288D4-4B4B-4CE5-8751-C82EF4866E07}" srcOrd="0" destOrd="0" presId="urn:microsoft.com/office/officeart/2005/8/layout/radial4"/>
    <dgm:cxn modelId="{8506BBBA-BD99-4CB8-9F4B-03630EBF6F99}" type="presOf" srcId="{46EA48FF-173C-4F32-847C-8C2966DEDDA4}" destId="{31503104-0E76-43FA-83B8-475B61F607A2}" srcOrd="0" destOrd="0" presId="urn:microsoft.com/office/officeart/2005/8/layout/radial4"/>
    <dgm:cxn modelId="{8200A6CD-7317-47CA-A5FA-337B7E9321C9}" type="presOf" srcId="{ED1C2A00-AC53-4B6F-8203-B1D8E9CB8846}" destId="{138518F6-CEA4-40EB-9F0B-024AF0F86AA4}" srcOrd="0" destOrd="0" presId="urn:microsoft.com/office/officeart/2005/8/layout/radial4"/>
    <dgm:cxn modelId="{333F76DF-0340-49D9-9EF2-07EF93C7A6AD}" type="presOf" srcId="{21AAF03C-D629-4CD7-8481-35B45574CB5A}" destId="{203609C8-4F80-41E5-ACBF-F053DE77C427}" srcOrd="0" destOrd="0" presId="urn:microsoft.com/office/officeart/2005/8/layout/radial4"/>
    <dgm:cxn modelId="{31D4F9E9-BED8-465E-8EF2-0251D255CE63}" srcId="{ED1C2A00-AC53-4B6F-8203-B1D8E9CB8846}" destId="{17DE0FA0-D2E0-445E-B419-628023033835}" srcOrd="2" destOrd="0" parTransId="{21AAF03C-D629-4CD7-8481-35B45574CB5A}" sibTransId="{32F3152D-679A-4869-8F3A-EB4039AAFCEF}"/>
    <dgm:cxn modelId="{385D7CFB-3B58-469C-996F-D997DD771B48}" srcId="{ED1C2A00-AC53-4B6F-8203-B1D8E9CB8846}" destId="{B9388896-5B1B-4D49-9659-1B893D84BFFA}" srcOrd="0" destOrd="0" parTransId="{03ACAAA1-BFCB-4F94-8A82-A2380588C806}" sibTransId="{1CA44527-48D5-4173-A2EE-14989CBFC409}"/>
    <dgm:cxn modelId="{5E68085D-4C89-46E4-89CA-57D6514CA808}" type="presParOf" srcId="{31503104-0E76-43FA-83B8-475B61F607A2}" destId="{138518F6-CEA4-40EB-9F0B-024AF0F86AA4}" srcOrd="0" destOrd="0" presId="urn:microsoft.com/office/officeart/2005/8/layout/radial4"/>
    <dgm:cxn modelId="{8F17A3B9-5651-4383-9FDE-0218C353A436}" type="presParOf" srcId="{31503104-0E76-43FA-83B8-475B61F607A2}" destId="{974039E3-367C-40FE-80CF-327DBAB6DCAA}" srcOrd="1" destOrd="0" presId="urn:microsoft.com/office/officeart/2005/8/layout/radial4"/>
    <dgm:cxn modelId="{88D96EA6-CB6D-4D2F-92E9-45B2E7BE5444}" type="presParOf" srcId="{31503104-0E76-43FA-83B8-475B61F607A2}" destId="{B313D940-71C5-4543-AEFA-5380FF3A1843}" srcOrd="2" destOrd="0" presId="urn:microsoft.com/office/officeart/2005/8/layout/radial4"/>
    <dgm:cxn modelId="{24F0F533-9EC0-4433-85C1-F3645DE62A85}" type="presParOf" srcId="{31503104-0E76-43FA-83B8-475B61F607A2}" destId="{8BF288D4-4B4B-4CE5-8751-C82EF4866E07}" srcOrd="3" destOrd="0" presId="urn:microsoft.com/office/officeart/2005/8/layout/radial4"/>
    <dgm:cxn modelId="{21B61E15-163A-4B54-9C7D-99E5DB088067}" type="presParOf" srcId="{31503104-0E76-43FA-83B8-475B61F607A2}" destId="{6CCBB772-3D98-427C-AE28-6FAF81789046}" srcOrd="4" destOrd="0" presId="urn:microsoft.com/office/officeart/2005/8/layout/radial4"/>
    <dgm:cxn modelId="{7551552A-593D-4C6F-98FF-B0A2B60C6273}" type="presParOf" srcId="{31503104-0E76-43FA-83B8-475B61F607A2}" destId="{203609C8-4F80-41E5-ACBF-F053DE77C427}" srcOrd="5" destOrd="0" presId="urn:microsoft.com/office/officeart/2005/8/layout/radial4"/>
    <dgm:cxn modelId="{7432E6AA-3223-4360-8A0B-39596524F5BF}" type="presParOf" srcId="{31503104-0E76-43FA-83B8-475B61F607A2}" destId="{793F62F2-7F60-442B-B33A-8D1DD2B090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FC21E-52AC-4B70-8145-3E3B5843F496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02EDF9-504E-41CF-853F-AAFA2712EE56}">
      <dgm:prSet/>
      <dgm:spPr/>
      <dgm:t>
        <a:bodyPr/>
        <a:lstStyle/>
        <a:p>
          <a:r>
            <a:rPr lang="fi-FI"/>
            <a:t>kurssiaineistojen kustannukset </a:t>
          </a:r>
          <a:endParaRPr lang="en-US"/>
        </a:p>
      </dgm:t>
    </dgm:pt>
    <dgm:pt modelId="{F4BAD872-EEDC-4083-B62A-462EBF2DDD1F}" type="parTrans" cxnId="{7EC11405-67E3-4841-9517-FF2A0D1D1E48}">
      <dgm:prSet/>
      <dgm:spPr/>
      <dgm:t>
        <a:bodyPr/>
        <a:lstStyle/>
        <a:p>
          <a:endParaRPr lang="en-US"/>
        </a:p>
      </dgm:t>
    </dgm:pt>
    <dgm:pt modelId="{A036C3AA-4057-4437-98A0-424BE8907C92}" type="sibTrans" cxnId="{7EC11405-67E3-4841-9517-FF2A0D1D1E48}">
      <dgm:prSet/>
      <dgm:spPr/>
      <dgm:t>
        <a:bodyPr/>
        <a:lstStyle/>
        <a:p>
          <a:endParaRPr lang="en-US"/>
        </a:p>
      </dgm:t>
    </dgm:pt>
    <dgm:pt modelId="{F10A1FBE-051F-4578-9DCF-A979899A9B51}">
      <dgm:prSet/>
      <dgm:spPr/>
      <dgm:t>
        <a:bodyPr/>
        <a:lstStyle/>
        <a:p>
          <a:r>
            <a:rPr lang="fi-FI"/>
            <a:t>kurssiaineistot ovat opiskelijoiden käytössä koko oppimisprosessin ajan </a:t>
          </a:r>
          <a:endParaRPr lang="en-US"/>
        </a:p>
      </dgm:t>
    </dgm:pt>
    <dgm:pt modelId="{C0BA195A-83BA-4E3A-A6FE-6F325F51DE70}" type="parTrans" cxnId="{EB56E826-C908-4886-81A2-A2541B24A561}">
      <dgm:prSet/>
      <dgm:spPr/>
      <dgm:t>
        <a:bodyPr/>
        <a:lstStyle/>
        <a:p>
          <a:endParaRPr lang="en-US"/>
        </a:p>
      </dgm:t>
    </dgm:pt>
    <dgm:pt modelId="{DB565ED3-61CD-486E-8282-0F967798EE87}" type="sibTrans" cxnId="{EB56E826-C908-4886-81A2-A2541B24A561}">
      <dgm:prSet/>
      <dgm:spPr/>
      <dgm:t>
        <a:bodyPr/>
        <a:lstStyle/>
        <a:p>
          <a:endParaRPr lang="en-US"/>
        </a:p>
      </dgm:t>
    </dgm:pt>
    <dgm:pt modelId="{27D4EE28-9473-4303-8DC0-5884C8629CBE}">
      <dgm:prSet/>
      <dgm:spPr/>
      <dgm:t>
        <a:bodyPr/>
        <a:lstStyle/>
        <a:p>
          <a:r>
            <a:rPr lang="fi-FI"/>
            <a:t>kurssiaineistojen muokkaus, yhteiskehittely ja  jatkokehittäminen</a:t>
          </a:r>
          <a:endParaRPr lang="en-US"/>
        </a:p>
      </dgm:t>
    </dgm:pt>
    <dgm:pt modelId="{45776090-B6A2-481C-8CDB-5B528A277953}" type="parTrans" cxnId="{B78D1A50-BA20-4B04-8A5B-55BDD65473C2}">
      <dgm:prSet/>
      <dgm:spPr/>
      <dgm:t>
        <a:bodyPr/>
        <a:lstStyle/>
        <a:p>
          <a:endParaRPr lang="en-US"/>
        </a:p>
      </dgm:t>
    </dgm:pt>
    <dgm:pt modelId="{B36AB729-4CFE-4572-B85D-3A083816F40D}" type="sibTrans" cxnId="{B78D1A50-BA20-4B04-8A5B-55BDD65473C2}">
      <dgm:prSet/>
      <dgm:spPr/>
      <dgm:t>
        <a:bodyPr/>
        <a:lstStyle/>
        <a:p>
          <a:endParaRPr lang="en-US"/>
        </a:p>
      </dgm:t>
    </dgm:pt>
    <dgm:pt modelId="{2429E95E-9D13-4D2A-BD0C-3DC22F7CB0C2}">
      <dgm:prSet/>
      <dgm:spPr/>
      <dgm:t>
        <a:bodyPr/>
        <a:lstStyle/>
        <a:p>
          <a:r>
            <a:rPr lang="fi-FI"/>
            <a:t>opiskelijat voidaan aktivoida oppimateriaalien luomisprosessiin</a:t>
          </a:r>
          <a:endParaRPr lang="en-US"/>
        </a:p>
      </dgm:t>
    </dgm:pt>
    <dgm:pt modelId="{31F7E2D3-D549-401E-B1AF-B1574216E837}" type="parTrans" cxnId="{CD140E81-56EB-4451-B05C-0BDD01E0B32C}">
      <dgm:prSet/>
      <dgm:spPr/>
      <dgm:t>
        <a:bodyPr/>
        <a:lstStyle/>
        <a:p>
          <a:endParaRPr lang="en-US"/>
        </a:p>
      </dgm:t>
    </dgm:pt>
    <dgm:pt modelId="{964BA8E5-E601-401D-BD1E-9ADC0AC31849}" type="sibTrans" cxnId="{CD140E81-56EB-4451-B05C-0BDD01E0B32C}">
      <dgm:prSet/>
      <dgm:spPr/>
      <dgm:t>
        <a:bodyPr/>
        <a:lstStyle/>
        <a:p>
          <a:endParaRPr lang="en-US"/>
        </a:p>
      </dgm:t>
    </dgm:pt>
    <dgm:pt modelId="{DACF4556-3200-4EF4-BC8D-C572F725307A}">
      <dgm:prSet/>
      <dgm:spPr/>
      <dgm:t>
        <a:bodyPr/>
        <a:lstStyle/>
        <a:p>
          <a:r>
            <a:rPr lang="fi-FI"/>
            <a:t> pedagogisten ratkaisujen ja hyvien käytänteiden jakaminen avoimesti</a:t>
          </a:r>
          <a:endParaRPr lang="en-US"/>
        </a:p>
      </dgm:t>
    </dgm:pt>
    <dgm:pt modelId="{A604AFC3-F28A-4E42-8C35-60A43EA4358E}" type="parTrans" cxnId="{8BBA0EF9-B961-4718-8258-F73011BAFA9F}">
      <dgm:prSet/>
      <dgm:spPr/>
      <dgm:t>
        <a:bodyPr/>
        <a:lstStyle/>
        <a:p>
          <a:endParaRPr lang="en-US"/>
        </a:p>
      </dgm:t>
    </dgm:pt>
    <dgm:pt modelId="{F7B304FF-CB70-4C61-80E8-9F1CBD96B1DA}" type="sibTrans" cxnId="{8BBA0EF9-B961-4718-8258-F73011BAFA9F}">
      <dgm:prSet/>
      <dgm:spPr/>
      <dgm:t>
        <a:bodyPr/>
        <a:lstStyle/>
        <a:p>
          <a:endParaRPr lang="en-US"/>
        </a:p>
      </dgm:t>
    </dgm:pt>
    <dgm:pt modelId="{78FD7510-2B9F-4B95-AAB9-64837DBD6C10}">
      <dgm:prSet/>
      <dgm:spPr/>
      <dgm:t>
        <a:bodyPr/>
        <a:lstStyle/>
        <a:p>
          <a:r>
            <a:rPr lang="fi-FI"/>
            <a:t>opettajan osaaminen saa näkyvyyttä ja vaikuttavuutta, meritoituminen   </a:t>
          </a:r>
          <a:endParaRPr lang="en-US"/>
        </a:p>
      </dgm:t>
    </dgm:pt>
    <dgm:pt modelId="{E0CD877C-6F84-4709-BD23-CA350D24AA63}" type="parTrans" cxnId="{A9A8E0BE-9971-49BD-9E30-CA3E91296C51}">
      <dgm:prSet/>
      <dgm:spPr/>
      <dgm:t>
        <a:bodyPr/>
        <a:lstStyle/>
        <a:p>
          <a:endParaRPr lang="en-US"/>
        </a:p>
      </dgm:t>
    </dgm:pt>
    <dgm:pt modelId="{1D88005A-2037-4429-84C8-0C9D2E4E91FC}" type="sibTrans" cxnId="{A9A8E0BE-9971-49BD-9E30-CA3E91296C51}">
      <dgm:prSet/>
      <dgm:spPr/>
      <dgm:t>
        <a:bodyPr/>
        <a:lstStyle/>
        <a:p>
          <a:endParaRPr lang="en-US"/>
        </a:p>
      </dgm:t>
    </dgm:pt>
    <dgm:pt modelId="{71B6ABC7-EE19-461F-9D5D-43506F2806E3}">
      <dgm:prSet/>
      <dgm:spPr/>
      <dgm:t>
        <a:bodyPr/>
        <a:lstStyle/>
        <a:p>
          <a:r>
            <a:rPr lang="fi-FI"/>
            <a:t>kun jaat itse oppimateriaaleja, kannustat esimerkilläsi muita jakamaan </a:t>
          </a:r>
          <a:endParaRPr lang="en-US"/>
        </a:p>
      </dgm:t>
    </dgm:pt>
    <dgm:pt modelId="{C3589710-FB55-4ED8-83B4-475B50219504}" type="parTrans" cxnId="{5D12259A-A991-4FEB-8A1D-856C0DB571AC}">
      <dgm:prSet/>
      <dgm:spPr/>
      <dgm:t>
        <a:bodyPr/>
        <a:lstStyle/>
        <a:p>
          <a:endParaRPr lang="en-US"/>
        </a:p>
      </dgm:t>
    </dgm:pt>
    <dgm:pt modelId="{112BA019-4BAD-49A4-BBFA-038E0184784B}" type="sibTrans" cxnId="{5D12259A-A991-4FEB-8A1D-856C0DB571AC}">
      <dgm:prSet/>
      <dgm:spPr/>
      <dgm:t>
        <a:bodyPr/>
        <a:lstStyle/>
        <a:p>
          <a:endParaRPr lang="en-US"/>
        </a:p>
      </dgm:t>
    </dgm:pt>
    <dgm:pt modelId="{E17FC48C-D78C-451C-A545-D4DDAC58C1BA}">
      <dgm:prSet/>
      <dgm:spPr/>
      <dgm:t>
        <a:bodyPr/>
        <a:lstStyle/>
        <a:p>
          <a:r>
            <a:rPr lang="fi-FI"/>
            <a:t>vastavuoroisuuden periaate, yhteistyömahdollisuudet, verkostoituminen, työn tehostaminen</a:t>
          </a:r>
          <a:endParaRPr lang="en-US"/>
        </a:p>
      </dgm:t>
    </dgm:pt>
    <dgm:pt modelId="{85798B82-AF7F-482C-8D48-06F3B7AFF0E4}" type="parTrans" cxnId="{44563FD4-7E6A-49A8-BE0C-AF1AB0A8DA58}">
      <dgm:prSet/>
      <dgm:spPr/>
      <dgm:t>
        <a:bodyPr/>
        <a:lstStyle/>
        <a:p>
          <a:endParaRPr lang="en-US"/>
        </a:p>
      </dgm:t>
    </dgm:pt>
    <dgm:pt modelId="{DD01F79B-CCB6-4E10-950B-145CC61E8808}" type="sibTrans" cxnId="{44563FD4-7E6A-49A8-BE0C-AF1AB0A8DA58}">
      <dgm:prSet/>
      <dgm:spPr/>
      <dgm:t>
        <a:bodyPr/>
        <a:lstStyle/>
        <a:p>
          <a:endParaRPr lang="en-US"/>
        </a:p>
      </dgm:t>
    </dgm:pt>
    <dgm:pt modelId="{87F10273-7A54-4955-A48D-F0F41CB40F02}">
      <dgm:prSet/>
      <dgm:spPr/>
      <dgm:t>
        <a:bodyPr/>
        <a:lstStyle/>
        <a:p>
          <a:r>
            <a:rPr lang="fi-FI"/>
            <a:t>yhteiskunnallinen vuorovaikutus</a:t>
          </a:r>
          <a:endParaRPr lang="en-US"/>
        </a:p>
      </dgm:t>
    </dgm:pt>
    <dgm:pt modelId="{B34EE386-174E-487D-BDAD-494B9EC5ADCE}" type="parTrans" cxnId="{E8425BDA-3A3A-43BD-BBE1-04588AF727F1}">
      <dgm:prSet/>
      <dgm:spPr/>
      <dgm:t>
        <a:bodyPr/>
        <a:lstStyle/>
        <a:p>
          <a:endParaRPr lang="fi-FI"/>
        </a:p>
      </dgm:t>
    </dgm:pt>
    <dgm:pt modelId="{F1D758D6-1354-4A67-A0EA-06EF87189966}" type="sibTrans" cxnId="{E8425BDA-3A3A-43BD-BBE1-04588AF727F1}">
      <dgm:prSet/>
      <dgm:spPr/>
      <dgm:t>
        <a:bodyPr/>
        <a:lstStyle/>
        <a:p>
          <a:endParaRPr lang="fi-FI"/>
        </a:p>
      </dgm:t>
    </dgm:pt>
    <dgm:pt modelId="{FB9FCF84-BE24-45D6-BDA0-8B56F84BAD3E}">
      <dgm:prSet/>
      <dgm:spPr/>
      <dgm:t>
        <a:bodyPr/>
        <a:lstStyle/>
        <a:p>
          <a:r>
            <a:rPr lang="fi-FI"/>
            <a:t>kurssiaineistot ovat helposti saatavilla ilman maksumuureja</a:t>
          </a:r>
          <a:endParaRPr lang="en-US"/>
        </a:p>
      </dgm:t>
    </dgm:pt>
    <dgm:pt modelId="{86D27B40-6411-4717-9F6C-EDF681479D11}" type="sibTrans" cxnId="{91807F0F-BB5D-467C-A0A3-CD427AFBB351}">
      <dgm:prSet/>
      <dgm:spPr/>
      <dgm:t>
        <a:bodyPr/>
        <a:lstStyle/>
        <a:p>
          <a:endParaRPr lang="en-US"/>
        </a:p>
      </dgm:t>
    </dgm:pt>
    <dgm:pt modelId="{6B7140DC-D5D7-4A98-A69E-4FD3E025C918}" type="parTrans" cxnId="{91807F0F-BB5D-467C-A0A3-CD427AFBB351}">
      <dgm:prSet/>
      <dgm:spPr/>
      <dgm:t>
        <a:bodyPr/>
        <a:lstStyle/>
        <a:p>
          <a:endParaRPr lang="en-US"/>
        </a:p>
      </dgm:t>
    </dgm:pt>
    <dgm:pt modelId="{0BA5E860-FB62-4838-AB8F-348C53B01ACA}" type="pres">
      <dgm:prSet presAssocID="{4F3FC21E-52AC-4B70-8145-3E3B5843F496}" presName="diagram" presStyleCnt="0">
        <dgm:presLayoutVars>
          <dgm:dir/>
          <dgm:resizeHandles val="exact"/>
        </dgm:presLayoutVars>
      </dgm:prSet>
      <dgm:spPr/>
    </dgm:pt>
    <dgm:pt modelId="{84E07F19-F840-488E-B85A-704BF73A0841}" type="pres">
      <dgm:prSet presAssocID="{7502EDF9-504E-41CF-853F-AAFA2712EE56}" presName="node" presStyleLbl="node1" presStyleIdx="0" presStyleCnt="10">
        <dgm:presLayoutVars>
          <dgm:bulletEnabled val="1"/>
        </dgm:presLayoutVars>
      </dgm:prSet>
      <dgm:spPr/>
    </dgm:pt>
    <dgm:pt modelId="{D6C060D0-A2FF-42FE-8F1A-194C33062CF0}" type="pres">
      <dgm:prSet presAssocID="{A036C3AA-4057-4437-98A0-424BE8907C92}" presName="sibTrans" presStyleCnt="0"/>
      <dgm:spPr/>
    </dgm:pt>
    <dgm:pt modelId="{2F25E5FF-2561-44FF-A043-31A4BF86A7EE}" type="pres">
      <dgm:prSet presAssocID="{FB9FCF84-BE24-45D6-BDA0-8B56F84BAD3E}" presName="node" presStyleLbl="node1" presStyleIdx="1" presStyleCnt="10">
        <dgm:presLayoutVars>
          <dgm:bulletEnabled val="1"/>
        </dgm:presLayoutVars>
      </dgm:prSet>
      <dgm:spPr/>
    </dgm:pt>
    <dgm:pt modelId="{A2DA8979-06CC-471F-965B-F6955BF55CBE}" type="pres">
      <dgm:prSet presAssocID="{86D27B40-6411-4717-9F6C-EDF681479D11}" presName="sibTrans" presStyleCnt="0"/>
      <dgm:spPr/>
    </dgm:pt>
    <dgm:pt modelId="{6419693E-A510-4826-BC84-4F185B3FBC9F}" type="pres">
      <dgm:prSet presAssocID="{F10A1FBE-051F-4578-9DCF-A979899A9B51}" presName="node" presStyleLbl="node1" presStyleIdx="2" presStyleCnt="10">
        <dgm:presLayoutVars>
          <dgm:bulletEnabled val="1"/>
        </dgm:presLayoutVars>
      </dgm:prSet>
      <dgm:spPr/>
    </dgm:pt>
    <dgm:pt modelId="{AAF5B59D-B71D-4611-AEFD-1F4968FF6A88}" type="pres">
      <dgm:prSet presAssocID="{DB565ED3-61CD-486E-8282-0F967798EE87}" presName="sibTrans" presStyleCnt="0"/>
      <dgm:spPr/>
    </dgm:pt>
    <dgm:pt modelId="{9A244446-4BC6-4192-9432-59C8E4496FFC}" type="pres">
      <dgm:prSet presAssocID="{27D4EE28-9473-4303-8DC0-5884C8629CBE}" presName="node" presStyleLbl="node1" presStyleIdx="3" presStyleCnt="10">
        <dgm:presLayoutVars>
          <dgm:bulletEnabled val="1"/>
        </dgm:presLayoutVars>
      </dgm:prSet>
      <dgm:spPr/>
    </dgm:pt>
    <dgm:pt modelId="{1D50EA00-C560-41B5-A275-9C8B4ED4A69C}" type="pres">
      <dgm:prSet presAssocID="{B36AB729-4CFE-4572-B85D-3A083816F40D}" presName="sibTrans" presStyleCnt="0"/>
      <dgm:spPr/>
    </dgm:pt>
    <dgm:pt modelId="{117B9F34-8C82-4B07-A1E7-613F8B245CC7}" type="pres">
      <dgm:prSet presAssocID="{2429E95E-9D13-4D2A-BD0C-3DC22F7CB0C2}" presName="node" presStyleLbl="node1" presStyleIdx="4" presStyleCnt="10">
        <dgm:presLayoutVars>
          <dgm:bulletEnabled val="1"/>
        </dgm:presLayoutVars>
      </dgm:prSet>
      <dgm:spPr/>
    </dgm:pt>
    <dgm:pt modelId="{9B05CA33-8C52-461D-91EF-C3349DB3D5F2}" type="pres">
      <dgm:prSet presAssocID="{964BA8E5-E601-401D-BD1E-9ADC0AC31849}" presName="sibTrans" presStyleCnt="0"/>
      <dgm:spPr/>
    </dgm:pt>
    <dgm:pt modelId="{4F1F5486-179C-4FBA-9E82-CFC71ECC246E}" type="pres">
      <dgm:prSet presAssocID="{DACF4556-3200-4EF4-BC8D-C572F725307A}" presName="node" presStyleLbl="node1" presStyleIdx="5" presStyleCnt="10">
        <dgm:presLayoutVars>
          <dgm:bulletEnabled val="1"/>
        </dgm:presLayoutVars>
      </dgm:prSet>
      <dgm:spPr/>
    </dgm:pt>
    <dgm:pt modelId="{D8ABBBAA-EE56-457E-A301-DF849C4F567F}" type="pres">
      <dgm:prSet presAssocID="{F7B304FF-CB70-4C61-80E8-9F1CBD96B1DA}" presName="sibTrans" presStyleCnt="0"/>
      <dgm:spPr/>
    </dgm:pt>
    <dgm:pt modelId="{111A0EE5-F31B-4DB5-BF2A-4F8EE2294F90}" type="pres">
      <dgm:prSet presAssocID="{78FD7510-2B9F-4B95-AAB9-64837DBD6C10}" presName="node" presStyleLbl="node1" presStyleIdx="6" presStyleCnt="10">
        <dgm:presLayoutVars>
          <dgm:bulletEnabled val="1"/>
        </dgm:presLayoutVars>
      </dgm:prSet>
      <dgm:spPr/>
    </dgm:pt>
    <dgm:pt modelId="{AD552087-0EC5-40AC-B034-0C922A7619C8}" type="pres">
      <dgm:prSet presAssocID="{1D88005A-2037-4429-84C8-0C9D2E4E91FC}" presName="sibTrans" presStyleCnt="0"/>
      <dgm:spPr/>
    </dgm:pt>
    <dgm:pt modelId="{1BFE3828-CCAD-4477-BAD2-5A942C328099}" type="pres">
      <dgm:prSet presAssocID="{71B6ABC7-EE19-461F-9D5D-43506F2806E3}" presName="node" presStyleLbl="node1" presStyleIdx="7" presStyleCnt="10">
        <dgm:presLayoutVars>
          <dgm:bulletEnabled val="1"/>
        </dgm:presLayoutVars>
      </dgm:prSet>
      <dgm:spPr/>
    </dgm:pt>
    <dgm:pt modelId="{670D8405-56D7-499F-A3E3-966938D0A92F}" type="pres">
      <dgm:prSet presAssocID="{112BA019-4BAD-49A4-BBFA-038E0184784B}" presName="sibTrans" presStyleCnt="0"/>
      <dgm:spPr/>
    </dgm:pt>
    <dgm:pt modelId="{957822F9-704F-4DD9-A0A9-75F8005587FE}" type="pres">
      <dgm:prSet presAssocID="{E17FC48C-D78C-451C-A545-D4DDAC58C1BA}" presName="node" presStyleLbl="node1" presStyleIdx="8" presStyleCnt="10">
        <dgm:presLayoutVars>
          <dgm:bulletEnabled val="1"/>
        </dgm:presLayoutVars>
      </dgm:prSet>
      <dgm:spPr/>
    </dgm:pt>
    <dgm:pt modelId="{2A621D5E-DF8D-4F19-A785-E807B7B5850E}" type="pres">
      <dgm:prSet presAssocID="{DD01F79B-CCB6-4E10-950B-145CC61E8808}" presName="sibTrans" presStyleCnt="0"/>
      <dgm:spPr/>
    </dgm:pt>
    <dgm:pt modelId="{101870A6-BCF2-4145-9D88-1E1503F2C0AB}" type="pres">
      <dgm:prSet presAssocID="{87F10273-7A54-4955-A48D-F0F41CB40F02}" presName="node" presStyleLbl="node1" presStyleIdx="9" presStyleCnt="10">
        <dgm:presLayoutVars>
          <dgm:bulletEnabled val="1"/>
        </dgm:presLayoutVars>
      </dgm:prSet>
      <dgm:spPr/>
    </dgm:pt>
  </dgm:ptLst>
  <dgm:cxnLst>
    <dgm:cxn modelId="{7EC11405-67E3-4841-9517-FF2A0D1D1E48}" srcId="{4F3FC21E-52AC-4B70-8145-3E3B5843F496}" destId="{7502EDF9-504E-41CF-853F-AAFA2712EE56}" srcOrd="0" destOrd="0" parTransId="{F4BAD872-EEDC-4083-B62A-462EBF2DDD1F}" sibTransId="{A036C3AA-4057-4437-98A0-424BE8907C92}"/>
    <dgm:cxn modelId="{C190DF0E-13E0-4F8B-B2C5-8B401A899D1B}" type="presOf" srcId="{87F10273-7A54-4955-A48D-F0F41CB40F02}" destId="{101870A6-BCF2-4145-9D88-1E1503F2C0AB}" srcOrd="0" destOrd="0" presId="urn:microsoft.com/office/officeart/2005/8/layout/default"/>
    <dgm:cxn modelId="{91807F0F-BB5D-467C-A0A3-CD427AFBB351}" srcId="{4F3FC21E-52AC-4B70-8145-3E3B5843F496}" destId="{FB9FCF84-BE24-45D6-BDA0-8B56F84BAD3E}" srcOrd="1" destOrd="0" parTransId="{6B7140DC-D5D7-4A98-A69E-4FD3E025C918}" sibTransId="{86D27B40-6411-4717-9F6C-EDF681479D11}"/>
    <dgm:cxn modelId="{B30C1C1E-D1FC-4664-9711-E800DB436EFA}" type="presOf" srcId="{4F3FC21E-52AC-4B70-8145-3E3B5843F496}" destId="{0BA5E860-FB62-4838-AB8F-348C53B01ACA}" srcOrd="0" destOrd="0" presId="urn:microsoft.com/office/officeart/2005/8/layout/default"/>
    <dgm:cxn modelId="{EB56E826-C908-4886-81A2-A2541B24A561}" srcId="{4F3FC21E-52AC-4B70-8145-3E3B5843F496}" destId="{F10A1FBE-051F-4578-9DCF-A979899A9B51}" srcOrd="2" destOrd="0" parTransId="{C0BA195A-83BA-4E3A-A6FE-6F325F51DE70}" sibTransId="{DB565ED3-61CD-486E-8282-0F967798EE87}"/>
    <dgm:cxn modelId="{7FE3546D-5154-45E1-B881-A8EA206D410E}" type="presOf" srcId="{E17FC48C-D78C-451C-A545-D4DDAC58C1BA}" destId="{957822F9-704F-4DD9-A0A9-75F8005587FE}" srcOrd="0" destOrd="0" presId="urn:microsoft.com/office/officeart/2005/8/layout/default"/>
    <dgm:cxn modelId="{B78D1A50-BA20-4B04-8A5B-55BDD65473C2}" srcId="{4F3FC21E-52AC-4B70-8145-3E3B5843F496}" destId="{27D4EE28-9473-4303-8DC0-5884C8629CBE}" srcOrd="3" destOrd="0" parTransId="{45776090-B6A2-481C-8CDB-5B528A277953}" sibTransId="{B36AB729-4CFE-4572-B85D-3A083816F40D}"/>
    <dgm:cxn modelId="{BD76E973-7A0A-4C89-9BA9-C937B23829C3}" type="presOf" srcId="{27D4EE28-9473-4303-8DC0-5884C8629CBE}" destId="{9A244446-4BC6-4192-9432-59C8E4496FFC}" srcOrd="0" destOrd="0" presId="urn:microsoft.com/office/officeart/2005/8/layout/default"/>
    <dgm:cxn modelId="{CD140E81-56EB-4451-B05C-0BDD01E0B32C}" srcId="{4F3FC21E-52AC-4B70-8145-3E3B5843F496}" destId="{2429E95E-9D13-4D2A-BD0C-3DC22F7CB0C2}" srcOrd="4" destOrd="0" parTransId="{31F7E2D3-D549-401E-B1AF-B1574216E837}" sibTransId="{964BA8E5-E601-401D-BD1E-9ADC0AC31849}"/>
    <dgm:cxn modelId="{5D12259A-A991-4FEB-8A1D-856C0DB571AC}" srcId="{4F3FC21E-52AC-4B70-8145-3E3B5843F496}" destId="{71B6ABC7-EE19-461F-9D5D-43506F2806E3}" srcOrd="7" destOrd="0" parTransId="{C3589710-FB55-4ED8-83B4-475B50219504}" sibTransId="{112BA019-4BAD-49A4-BBFA-038E0184784B}"/>
    <dgm:cxn modelId="{F998739A-DF63-4631-9A1E-8BB22C12757C}" type="presOf" srcId="{DACF4556-3200-4EF4-BC8D-C572F725307A}" destId="{4F1F5486-179C-4FBA-9E82-CFC71ECC246E}" srcOrd="0" destOrd="0" presId="urn:microsoft.com/office/officeart/2005/8/layout/default"/>
    <dgm:cxn modelId="{196EDD9A-5C46-41CC-8656-8AB1A87ACB46}" type="presOf" srcId="{F10A1FBE-051F-4578-9DCF-A979899A9B51}" destId="{6419693E-A510-4826-BC84-4F185B3FBC9F}" srcOrd="0" destOrd="0" presId="urn:microsoft.com/office/officeart/2005/8/layout/default"/>
    <dgm:cxn modelId="{ADA348A6-5C97-450A-889E-D2D81E25A17E}" type="presOf" srcId="{2429E95E-9D13-4D2A-BD0C-3DC22F7CB0C2}" destId="{117B9F34-8C82-4B07-A1E7-613F8B245CC7}" srcOrd="0" destOrd="0" presId="urn:microsoft.com/office/officeart/2005/8/layout/default"/>
    <dgm:cxn modelId="{A9A8E0BE-9971-49BD-9E30-CA3E91296C51}" srcId="{4F3FC21E-52AC-4B70-8145-3E3B5843F496}" destId="{78FD7510-2B9F-4B95-AAB9-64837DBD6C10}" srcOrd="6" destOrd="0" parTransId="{E0CD877C-6F84-4709-BD23-CA350D24AA63}" sibTransId="{1D88005A-2037-4429-84C8-0C9D2E4E91FC}"/>
    <dgm:cxn modelId="{9AEEA8CB-2097-4411-BA34-95FB688D1D74}" type="presOf" srcId="{7502EDF9-504E-41CF-853F-AAFA2712EE56}" destId="{84E07F19-F840-488E-B85A-704BF73A0841}" srcOrd="0" destOrd="0" presId="urn:microsoft.com/office/officeart/2005/8/layout/default"/>
    <dgm:cxn modelId="{44563FD4-7E6A-49A8-BE0C-AF1AB0A8DA58}" srcId="{4F3FC21E-52AC-4B70-8145-3E3B5843F496}" destId="{E17FC48C-D78C-451C-A545-D4DDAC58C1BA}" srcOrd="8" destOrd="0" parTransId="{85798B82-AF7F-482C-8D48-06F3B7AFF0E4}" sibTransId="{DD01F79B-CCB6-4E10-950B-145CC61E8808}"/>
    <dgm:cxn modelId="{E8425BDA-3A3A-43BD-BBE1-04588AF727F1}" srcId="{4F3FC21E-52AC-4B70-8145-3E3B5843F496}" destId="{87F10273-7A54-4955-A48D-F0F41CB40F02}" srcOrd="9" destOrd="0" parTransId="{B34EE386-174E-487D-BDAD-494B9EC5ADCE}" sibTransId="{F1D758D6-1354-4A67-A0EA-06EF87189966}"/>
    <dgm:cxn modelId="{A71677DA-30E6-40FD-97CD-4FE8BCFB6530}" type="presOf" srcId="{71B6ABC7-EE19-461F-9D5D-43506F2806E3}" destId="{1BFE3828-CCAD-4477-BAD2-5A942C328099}" srcOrd="0" destOrd="0" presId="urn:microsoft.com/office/officeart/2005/8/layout/default"/>
    <dgm:cxn modelId="{AC44B3E1-E24F-412A-9A88-BC37B51F375C}" type="presOf" srcId="{78FD7510-2B9F-4B95-AAB9-64837DBD6C10}" destId="{111A0EE5-F31B-4DB5-BF2A-4F8EE2294F90}" srcOrd="0" destOrd="0" presId="urn:microsoft.com/office/officeart/2005/8/layout/default"/>
    <dgm:cxn modelId="{FBDF7AEF-1405-4FCB-A98B-CF3DF1DAC608}" type="presOf" srcId="{FB9FCF84-BE24-45D6-BDA0-8B56F84BAD3E}" destId="{2F25E5FF-2561-44FF-A043-31A4BF86A7EE}" srcOrd="0" destOrd="0" presId="urn:microsoft.com/office/officeart/2005/8/layout/default"/>
    <dgm:cxn modelId="{8BBA0EF9-B961-4718-8258-F73011BAFA9F}" srcId="{4F3FC21E-52AC-4B70-8145-3E3B5843F496}" destId="{DACF4556-3200-4EF4-BC8D-C572F725307A}" srcOrd="5" destOrd="0" parTransId="{A604AFC3-F28A-4E42-8C35-60A43EA4358E}" sibTransId="{F7B304FF-CB70-4C61-80E8-9F1CBD96B1DA}"/>
    <dgm:cxn modelId="{E11A1E55-0D32-4283-90CC-3364194B6C7E}" type="presParOf" srcId="{0BA5E860-FB62-4838-AB8F-348C53B01ACA}" destId="{84E07F19-F840-488E-B85A-704BF73A0841}" srcOrd="0" destOrd="0" presId="urn:microsoft.com/office/officeart/2005/8/layout/default"/>
    <dgm:cxn modelId="{F30ACB76-1FDC-49E7-AF20-CEACC18003AC}" type="presParOf" srcId="{0BA5E860-FB62-4838-AB8F-348C53B01ACA}" destId="{D6C060D0-A2FF-42FE-8F1A-194C33062CF0}" srcOrd="1" destOrd="0" presId="urn:microsoft.com/office/officeart/2005/8/layout/default"/>
    <dgm:cxn modelId="{7BF01F01-F9CE-4648-8409-9821FD1D6B7D}" type="presParOf" srcId="{0BA5E860-FB62-4838-AB8F-348C53B01ACA}" destId="{2F25E5FF-2561-44FF-A043-31A4BF86A7EE}" srcOrd="2" destOrd="0" presId="urn:microsoft.com/office/officeart/2005/8/layout/default"/>
    <dgm:cxn modelId="{82F4B628-B7AD-46DF-A96A-23695C0CD5AB}" type="presParOf" srcId="{0BA5E860-FB62-4838-AB8F-348C53B01ACA}" destId="{A2DA8979-06CC-471F-965B-F6955BF55CBE}" srcOrd="3" destOrd="0" presId="urn:microsoft.com/office/officeart/2005/8/layout/default"/>
    <dgm:cxn modelId="{46EA7453-2B7F-4916-95AA-D3AA7C6450EF}" type="presParOf" srcId="{0BA5E860-FB62-4838-AB8F-348C53B01ACA}" destId="{6419693E-A510-4826-BC84-4F185B3FBC9F}" srcOrd="4" destOrd="0" presId="urn:microsoft.com/office/officeart/2005/8/layout/default"/>
    <dgm:cxn modelId="{8DE7AE06-E65F-446F-98A3-6E5ABAF926A3}" type="presParOf" srcId="{0BA5E860-FB62-4838-AB8F-348C53B01ACA}" destId="{AAF5B59D-B71D-4611-AEFD-1F4968FF6A88}" srcOrd="5" destOrd="0" presId="urn:microsoft.com/office/officeart/2005/8/layout/default"/>
    <dgm:cxn modelId="{348741AA-A768-4099-8782-11C56B0223AE}" type="presParOf" srcId="{0BA5E860-FB62-4838-AB8F-348C53B01ACA}" destId="{9A244446-4BC6-4192-9432-59C8E4496FFC}" srcOrd="6" destOrd="0" presId="urn:microsoft.com/office/officeart/2005/8/layout/default"/>
    <dgm:cxn modelId="{15323507-5533-483B-9FAE-E8C021B97653}" type="presParOf" srcId="{0BA5E860-FB62-4838-AB8F-348C53B01ACA}" destId="{1D50EA00-C560-41B5-A275-9C8B4ED4A69C}" srcOrd="7" destOrd="0" presId="urn:microsoft.com/office/officeart/2005/8/layout/default"/>
    <dgm:cxn modelId="{24FF14F8-19B7-447E-825A-00F3A478193F}" type="presParOf" srcId="{0BA5E860-FB62-4838-AB8F-348C53B01ACA}" destId="{117B9F34-8C82-4B07-A1E7-613F8B245CC7}" srcOrd="8" destOrd="0" presId="urn:microsoft.com/office/officeart/2005/8/layout/default"/>
    <dgm:cxn modelId="{8CB7025B-E615-4769-8999-A4F44CA2AC2B}" type="presParOf" srcId="{0BA5E860-FB62-4838-AB8F-348C53B01ACA}" destId="{9B05CA33-8C52-461D-91EF-C3349DB3D5F2}" srcOrd="9" destOrd="0" presId="urn:microsoft.com/office/officeart/2005/8/layout/default"/>
    <dgm:cxn modelId="{37DEC0BA-D571-4B65-8E9C-FF5FD457A471}" type="presParOf" srcId="{0BA5E860-FB62-4838-AB8F-348C53B01ACA}" destId="{4F1F5486-179C-4FBA-9E82-CFC71ECC246E}" srcOrd="10" destOrd="0" presId="urn:microsoft.com/office/officeart/2005/8/layout/default"/>
    <dgm:cxn modelId="{2346C9EB-53D5-4847-98DC-7F0A5FDC1CFF}" type="presParOf" srcId="{0BA5E860-FB62-4838-AB8F-348C53B01ACA}" destId="{D8ABBBAA-EE56-457E-A301-DF849C4F567F}" srcOrd="11" destOrd="0" presId="urn:microsoft.com/office/officeart/2005/8/layout/default"/>
    <dgm:cxn modelId="{4E5786CD-7DA0-4C53-BBC6-58E3AA4D98D7}" type="presParOf" srcId="{0BA5E860-FB62-4838-AB8F-348C53B01ACA}" destId="{111A0EE5-F31B-4DB5-BF2A-4F8EE2294F90}" srcOrd="12" destOrd="0" presId="urn:microsoft.com/office/officeart/2005/8/layout/default"/>
    <dgm:cxn modelId="{985FD331-F2A8-4EAC-99E5-104ECFE306D1}" type="presParOf" srcId="{0BA5E860-FB62-4838-AB8F-348C53B01ACA}" destId="{AD552087-0EC5-40AC-B034-0C922A7619C8}" srcOrd="13" destOrd="0" presId="urn:microsoft.com/office/officeart/2005/8/layout/default"/>
    <dgm:cxn modelId="{7872532A-FA3F-410A-9F82-859C34CAE902}" type="presParOf" srcId="{0BA5E860-FB62-4838-AB8F-348C53B01ACA}" destId="{1BFE3828-CCAD-4477-BAD2-5A942C328099}" srcOrd="14" destOrd="0" presId="urn:microsoft.com/office/officeart/2005/8/layout/default"/>
    <dgm:cxn modelId="{968555F3-7055-4EF2-A320-5054FED10817}" type="presParOf" srcId="{0BA5E860-FB62-4838-AB8F-348C53B01ACA}" destId="{670D8405-56D7-499F-A3E3-966938D0A92F}" srcOrd="15" destOrd="0" presId="urn:microsoft.com/office/officeart/2005/8/layout/default"/>
    <dgm:cxn modelId="{7D761D06-CDBF-48FA-9096-2200446F3561}" type="presParOf" srcId="{0BA5E860-FB62-4838-AB8F-348C53B01ACA}" destId="{957822F9-704F-4DD9-A0A9-75F8005587FE}" srcOrd="16" destOrd="0" presId="urn:microsoft.com/office/officeart/2005/8/layout/default"/>
    <dgm:cxn modelId="{1E7B64B1-A1E0-4739-93AE-5C9C864FDBE8}" type="presParOf" srcId="{0BA5E860-FB62-4838-AB8F-348C53B01ACA}" destId="{2A621D5E-DF8D-4F19-A785-E807B7B5850E}" srcOrd="17" destOrd="0" presId="urn:microsoft.com/office/officeart/2005/8/layout/default"/>
    <dgm:cxn modelId="{812AF564-DF7E-49F4-9138-344F547B2724}" type="presParOf" srcId="{0BA5E860-FB62-4838-AB8F-348C53B01ACA}" destId="{101870A6-BCF2-4145-9D88-1E1503F2C0A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20AEC-8DAF-4A34-B5C3-2C4B3CC02F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2E3D93E0-1E76-415E-9A41-1DC791C5230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Koulutukset ja tietoisku</a:t>
          </a:r>
        </a:p>
      </dgm:t>
    </dgm:pt>
    <dgm:pt modelId="{EBBE820C-8EAC-43F4-8285-99D504A2F103}" type="parTrans" cxnId="{6FE1D9BE-CCF3-4EE9-A240-9537763D1EA5}">
      <dgm:prSet/>
      <dgm:spPr/>
      <dgm:t>
        <a:bodyPr/>
        <a:lstStyle/>
        <a:p>
          <a:endParaRPr lang="fi-FI"/>
        </a:p>
      </dgm:t>
    </dgm:pt>
    <dgm:pt modelId="{81E6B049-B0D9-4344-BA48-A6E962BA3FFC}" type="sibTrans" cxnId="{6FE1D9BE-CCF3-4EE9-A240-9537763D1EA5}">
      <dgm:prSet/>
      <dgm:spPr/>
      <dgm:t>
        <a:bodyPr/>
        <a:lstStyle/>
        <a:p>
          <a:endParaRPr lang="fi-FI"/>
        </a:p>
      </dgm:t>
    </dgm:pt>
    <dgm:pt modelId="{4F48F28B-07D7-49E4-8E25-D81068582B9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Tapahtumat esim. teemaviikko</a:t>
          </a:r>
        </a:p>
      </dgm:t>
    </dgm:pt>
    <dgm:pt modelId="{0D3A4BDB-F770-4B77-939C-F1BA396C2FFE}" type="parTrans" cxnId="{1EBCD3C4-4A00-4F58-B4DF-B7D4776B3A8A}">
      <dgm:prSet/>
      <dgm:spPr/>
      <dgm:t>
        <a:bodyPr/>
        <a:lstStyle/>
        <a:p>
          <a:endParaRPr lang="fi-FI"/>
        </a:p>
      </dgm:t>
    </dgm:pt>
    <dgm:pt modelId="{D5082692-F2DE-401E-8C53-C5FEDC650139}" type="sibTrans" cxnId="{1EBCD3C4-4A00-4F58-B4DF-B7D4776B3A8A}">
      <dgm:prSet/>
      <dgm:spPr/>
      <dgm:t>
        <a:bodyPr/>
        <a:lstStyle/>
        <a:p>
          <a:endParaRPr lang="fi-FI"/>
        </a:p>
      </dgm:t>
    </dgm:pt>
    <dgm:pt modelId="{4D6B08E7-3371-4BD4-B4C7-F43F990F78A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fi-FI"/>
            <a:t>Neuvonta</a:t>
          </a:r>
        </a:p>
        <a:p>
          <a:pPr>
            <a:lnSpc>
              <a:spcPct val="100000"/>
            </a:lnSpc>
          </a:pPr>
          <a:r>
            <a:rPr lang="fi-FI"/>
            <a:t>oa@tuni.fi </a:t>
          </a:r>
        </a:p>
      </dgm:t>
    </dgm:pt>
    <dgm:pt modelId="{9C280752-DACD-4BC5-BEF2-50667E716229}" type="parTrans" cxnId="{3C13284C-9A36-4DF1-A608-60E29AADAA32}">
      <dgm:prSet/>
      <dgm:spPr/>
      <dgm:t>
        <a:bodyPr/>
        <a:lstStyle/>
        <a:p>
          <a:endParaRPr lang="fi-FI"/>
        </a:p>
      </dgm:t>
    </dgm:pt>
    <dgm:pt modelId="{5CCDFE9F-6C10-4A6C-A452-EF5CA15E82E3}" type="sibTrans" cxnId="{3C13284C-9A36-4DF1-A608-60E29AADAA32}">
      <dgm:prSet/>
      <dgm:spPr/>
      <dgm:t>
        <a:bodyPr/>
        <a:lstStyle/>
        <a:p>
          <a:endParaRPr lang="fi-FI"/>
        </a:p>
      </dgm:t>
    </dgm:pt>
    <dgm:pt modelId="{31A63C94-2DDF-45D1-AD3D-B21163B371B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Viestintä ja yhteistyö esim. Digivisio ja Teaching and Learning Centre (TLC)</a:t>
          </a:r>
        </a:p>
      </dgm:t>
    </dgm:pt>
    <dgm:pt modelId="{746C6A9D-7ED5-42DB-9E5D-079E788CEDBA}" type="parTrans" cxnId="{0179B4C1-400B-417D-B365-E8B1F6A68AE0}">
      <dgm:prSet/>
      <dgm:spPr/>
      <dgm:t>
        <a:bodyPr/>
        <a:lstStyle/>
        <a:p>
          <a:endParaRPr lang="fi-FI"/>
        </a:p>
      </dgm:t>
    </dgm:pt>
    <dgm:pt modelId="{C0A416FF-6970-4AFC-83A9-45EDB0E467FB}" type="sibTrans" cxnId="{0179B4C1-400B-417D-B365-E8B1F6A68AE0}">
      <dgm:prSet/>
      <dgm:spPr/>
      <dgm:t>
        <a:bodyPr/>
        <a:lstStyle/>
        <a:p>
          <a:endParaRPr lang="fi-FI"/>
        </a:p>
      </dgm:t>
    </dgm:pt>
    <dgm:pt modelId="{85193E5D-A215-458F-ADF6-3501A6E864C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Verkko-opas ja - ohjeet</a:t>
          </a:r>
        </a:p>
      </dgm:t>
    </dgm:pt>
    <dgm:pt modelId="{D85A3664-2E2A-42E6-ABBC-9FFECE8E64C5}" type="parTrans" cxnId="{EEB6EAEC-7F25-4ED6-B38C-78450F203FA4}">
      <dgm:prSet/>
      <dgm:spPr/>
      <dgm:t>
        <a:bodyPr/>
        <a:lstStyle/>
        <a:p>
          <a:endParaRPr lang="fi-FI"/>
        </a:p>
      </dgm:t>
    </dgm:pt>
    <dgm:pt modelId="{94F32ED9-E3FB-49ED-9A72-1B487C147857}" type="sibTrans" cxnId="{EEB6EAEC-7F25-4ED6-B38C-78450F203FA4}">
      <dgm:prSet/>
      <dgm:spPr/>
      <dgm:t>
        <a:bodyPr/>
        <a:lstStyle/>
        <a:p>
          <a:endParaRPr lang="fi-FI"/>
        </a:p>
      </dgm:t>
    </dgm:pt>
    <dgm:pt modelId="{92162AAB-0073-45B2-9953-8E74A12A4169}" type="pres">
      <dgm:prSet presAssocID="{4FD20AEC-8DAF-4A34-B5C3-2C4B3CC02FB7}" presName="root" presStyleCnt="0">
        <dgm:presLayoutVars>
          <dgm:dir/>
          <dgm:resizeHandles val="exact"/>
        </dgm:presLayoutVars>
      </dgm:prSet>
      <dgm:spPr/>
    </dgm:pt>
    <dgm:pt modelId="{F69FE406-D67C-4E0E-9772-74DD90B6DA98}" type="pres">
      <dgm:prSet presAssocID="{2E3D93E0-1E76-415E-9A41-1DC791C52305}" presName="compNode" presStyleCnt="0"/>
      <dgm:spPr/>
    </dgm:pt>
    <dgm:pt modelId="{409F1960-C0B9-4143-ABAC-0417EFBC1285}" type="pres">
      <dgm:prSet presAssocID="{2E3D93E0-1E76-415E-9A41-1DC791C52305}" presName="bgRect" presStyleLbl="bgShp" presStyleIdx="0" presStyleCnt="5"/>
      <dgm:spPr/>
    </dgm:pt>
    <dgm:pt modelId="{52B4D0AE-5F5F-4832-8C74-75BC67D2082E}" type="pres">
      <dgm:prSet presAssocID="{2E3D93E0-1E76-415E-9A41-1DC791C523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9E32F7-6727-4FBC-BB93-305F014866B0}" type="pres">
      <dgm:prSet presAssocID="{2E3D93E0-1E76-415E-9A41-1DC791C52305}" presName="spaceRect" presStyleCnt="0"/>
      <dgm:spPr/>
    </dgm:pt>
    <dgm:pt modelId="{45738DA9-69D8-46DB-B6B8-988E2E2621BC}" type="pres">
      <dgm:prSet presAssocID="{2E3D93E0-1E76-415E-9A41-1DC791C52305}" presName="parTx" presStyleLbl="revTx" presStyleIdx="0" presStyleCnt="5">
        <dgm:presLayoutVars>
          <dgm:chMax val="0"/>
          <dgm:chPref val="0"/>
        </dgm:presLayoutVars>
      </dgm:prSet>
      <dgm:spPr/>
    </dgm:pt>
    <dgm:pt modelId="{D5054923-A6E1-480F-AC8E-C353CEB3CF56}" type="pres">
      <dgm:prSet presAssocID="{81E6B049-B0D9-4344-BA48-A6E962BA3FFC}" presName="sibTrans" presStyleCnt="0"/>
      <dgm:spPr/>
    </dgm:pt>
    <dgm:pt modelId="{773D5779-3251-4A26-85CA-7DAB4D53C135}" type="pres">
      <dgm:prSet presAssocID="{85193E5D-A215-458F-ADF6-3501A6E864CA}" presName="compNode" presStyleCnt="0"/>
      <dgm:spPr/>
    </dgm:pt>
    <dgm:pt modelId="{9B6FC5CC-2E53-4216-A093-6A8E77B024FC}" type="pres">
      <dgm:prSet presAssocID="{85193E5D-A215-458F-ADF6-3501A6E864CA}" presName="bgRect" presStyleLbl="bgShp" presStyleIdx="1" presStyleCnt="5"/>
      <dgm:spPr/>
    </dgm:pt>
    <dgm:pt modelId="{DF91CC0C-17A3-4057-896F-B3FBFAB2C7AB}" type="pres">
      <dgm:prSet presAssocID="{85193E5D-A215-458F-ADF6-3501A6E864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47DF736-A7E9-4DB1-AE84-747A3CBB0CBE}" type="pres">
      <dgm:prSet presAssocID="{85193E5D-A215-458F-ADF6-3501A6E864CA}" presName="spaceRect" presStyleCnt="0"/>
      <dgm:spPr/>
    </dgm:pt>
    <dgm:pt modelId="{872CED88-9689-41BC-B140-0114B979D042}" type="pres">
      <dgm:prSet presAssocID="{85193E5D-A215-458F-ADF6-3501A6E864CA}" presName="parTx" presStyleLbl="revTx" presStyleIdx="1" presStyleCnt="5">
        <dgm:presLayoutVars>
          <dgm:chMax val="0"/>
          <dgm:chPref val="0"/>
        </dgm:presLayoutVars>
      </dgm:prSet>
      <dgm:spPr/>
    </dgm:pt>
    <dgm:pt modelId="{84B2A690-DED1-41E3-AFBC-BDF97A2C29D6}" type="pres">
      <dgm:prSet presAssocID="{94F32ED9-E3FB-49ED-9A72-1B487C147857}" presName="sibTrans" presStyleCnt="0"/>
      <dgm:spPr/>
    </dgm:pt>
    <dgm:pt modelId="{050BF1EF-2F29-439D-A4A0-1C2833F9E6FC}" type="pres">
      <dgm:prSet presAssocID="{4F48F28B-07D7-49E4-8E25-D81068582B96}" presName="compNode" presStyleCnt="0"/>
      <dgm:spPr/>
    </dgm:pt>
    <dgm:pt modelId="{506BEFB3-6767-44E7-B4A1-0A4B7FA3D311}" type="pres">
      <dgm:prSet presAssocID="{4F48F28B-07D7-49E4-8E25-D81068582B96}" presName="bgRect" presStyleLbl="bgShp" presStyleIdx="2" presStyleCnt="5"/>
      <dgm:spPr/>
    </dgm:pt>
    <dgm:pt modelId="{942091A5-82D3-4592-95AF-F4DE68493B89}" type="pres">
      <dgm:prSet presAssocID="{4F48F28B-07D7-49E4-8E25-D81068582B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C5C67D3-3B3A-4EAE-A38B-14C261F603D7}" type="pres">
      <dgm:prSet presAssocID="{4F48F28B-07D7-49E4-8E25-D81068582B96}" presName="spaceRect" presStyleCnt="0"/>
      <dgm:spPr/>
    </dgm:pt>
    <dgm:pt modelId="{14089066-524D-4C70-976E-B28508C5D484}" type="pres">
      <dgm:prSet presAssocID="{4F48F28B-07D7-49E4-8E25-D81068582B96}" presName="parTx" presStyleLbl="revTx" presStyleIdx="2" presStyleCnt="5">
        <dgm:presLayoutVars>
          <dgm:chMax val="0"/>
          <dgm:chPref val="0"/>
        </dgm:presLayoutVars>
      </dgm:prSet>
      <dgm:spPr/>
    </dgm:pt>
    <dgm:pt modelId="{BC8038DC-4998-40B3-AFB6-A7DE62A63F6A}" type="pres">
      <dgm:prSet presAssocID="{D5082692-F2DE-401E-8C53-C5FEDC650139}" presName="sibTrans" presStyleCnt="0"/>
      <dgm:spPr/>
    </dgm:pt>
    <dgm:pt modelId="{8BC01F12-2F22-48FD-A9AB-477F27361408}" type="pres">
      <dgm:prSet presAssocID="{4D6B08E7-3371-4BD4-B4C7-F43F990F78A1}" presName="compNode" presStyleCnt="0"/>
      <dgm:spPr/>
    </dgm:pt>
    <dgm:pt modelId="{98DFD720-BD34-48E0-BE41-81053D885558}" type="pres">
      <dgm:prSet presAssocID="{4D6B08E7-3371-4BD4-B4C7-F43F990F78A1}" presName="bgRect" presStyleLbl="bgShp" presStyleIdx="3" presStyleCnt="5"/>
      <dgm:spPr/>
    </dgm:pt>
    <dgm:pt modelId="{AEC58212-7844-4C1E-B968-C948622379C2}" type="pres">
      <dgm:prSet presAssocID="{4D6B08E7-3371-4BD4-B4C7-F43F990F78A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BA4B70E-1DC3-4715-992C-B3A9981B0DCC}" type="pres">
      <dgm:prSet presAssocID="{4D6B08E7-3371-4BD4-B4C7-F43F990F78A1}" presName="spaceRect" presStyleCnt="0"/>
      <dgm:spPr/>
    </dgm:pt>
    <dgm:pt modelId="{6B6B86D8-08FC-4E7B-8617-9711C19309CE}" type="pres">
      <dgm:prSet presAssocID="{4D6B08E7-3371-4BD4-B4C7-F43F990F78A1}" presName="parTx" presStyleLbl="revTx" presStyleIdx="3" presStyleCnt="5">
        <dgm:presLayoutVars>
          <dgm:chMax val="0"/>
          <dgm:chPref val="0"/>
        </dgm:presLayoutVars>
      </dgm:prSet>
      <dgm:spPr/>
    </dgm:pt>
    <dgm:pt modelId="{F128DFA0-3DF3-4517-935B-7A81F897CF26}" type="pres">
      <dgm:prSet presAssocID="{5CCDFE9F-6C10-4A6C-A452-EF5CA15E82E3}" presName="sibTrans" presStyleCnt="0"/>
      <dgm:spPr/>
    </dgm:pt>
    <dgm:pt modelId="{56396336-A70B-4430-B3DD-F9DEAE9DC52D}" type="pres">
      <dgm:prSet presAssocID="{31A63C94-2DDF-45D1-AD3D-B21163B371B4}" presName="compNode" presStyleCnt="0"/>
      <dgm:spPr/>
    </dgm:pt>
    <dgm:pt modelId="{FD70066D-5010-4904-824B-E79EA3F4AC8D}" type="pres">
      <dgm:prSet presAssocID="{31A63C94-2DDF-45D1-AD3D-B21163B371B4}" presName="bgRect" presStyleLbl="bgShp" presStyleIdx="4" presStyleCnt="5"/>
      <dgm:spPr/>
    </dgm:pt>
    <dgm:pt modelId="{046089A0-49CD-43EA-AD8E-5482F24AED82}" type="pres">
      <dgm:prSet presAssocID="{31A63C94-2DDF-45D1-AD3D-B21163B371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3E789D-6D1C-4DB0-981C-E600FFB1E1E0}" type="pres">
      <dgm:prSet presAssocID="{31A63C94-2DDF-45D1-AD3D-B21163B371B4}" presName="spaceRect" presStyleCnt="0"/>
      <dgm:spPr/>
    </dgm:pt>
    <dgm:pt modelId="{786BE6E7-6414-4D43-898D-2922B3EB47AB}" type="pres">
      <dgm:prSet presAssocID="{31A63C94-2DDF-45D1-AD3D-B21163B371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153602-3B44-47D9-B7DB-7B41096EE7DA}" type="presOf" srcId="{85193E5D-A215-458F-ADF6-3501A6E864CA}" destId="{872CED88-9689-41BC-B140-0114B979D042}" srcOrd="0" destOrd="0" presId="urn:microsoft.com/office/officeart/2018/2/layout/IconVerticalSolidList"/>
    <dgm:cxn modelId="{6DE5EF22-66BA-4F58-A600-B8F9A7DBEE71}" type="presOf" srcId="{2E3D93E0-1E76-415E-9A41-1DC791C52305}" destId="{45738DA9-69D8-46DB-B6B8-988E2E2621BC}" srcOrd="0" destOrd="0" presId="urn:microsoft.com/office/officeart/2018/2/layout/IconVerticalSolidList"/>
    <dgm:cxn modelId="{81E7502D-1739-4E78-809E-84BF17A53033}" type="presOf" srcId="{31A63C94-2DDF-45D1-AD3D-B21163B371B4}" destId="{786BE6E7-6414-4D43-898D-2922B3EB47AB}" srcOrd="0" destOrd="0" presId="urn:microsoft.com/office/officeart/2018/2/layout/IconVerticalSolidList"/>
    <dgm:cxn modelId="{586AB03E-BEFC-4526-87A3-B9A700327758}" type="presOf" srcId="{4F48F28B-07D7-49E4-8E25-D81068582B96}" destId="{14089066-524D-4C70-976E-B28508C5D484}" srcOrd="0" destOrd="0" presId="urn:microsoft.com/office/officeart/2018/2/layout/IconVerticalSolidList"/>
    <dgm:cxn modelId="{3C13284C-9A36-4DF1-A608-60E29AADAA32}" srcId="{4FD20AEC-8DAF-4A34-B5C3-2C4B3CC02FB7}" destId="{4D6B08E7-3371-4BD4-B4C7-F43F990F78A1}" srcOrd="3" destOrd="0" parTransId="{9C280752-DACD-4BC5-BEF2-50667E716229}" sibTransId="{5CCDFE9F-6C10-4A6C-A452-EF5CA15E82E3}"/>
    <dgm:cxn modelId="{4A4CAB94-2086-4EBD-BAEB-587161AC3041}" type="presOf" srcId="{4D6B08E7-3371-4BD4-B4C7-F43F990F78A1}" destId="{6B6B86D8-08FC-4E7B-8617-9711C19309CE}" srcOrd="0" destOrd="0" presId="urn:microsoft.com/office/officeart/2018/2/layout/IconVerticalSolidList"/>
    <dgm:cxn modelId="{6FE1D9BE-CCF3-4EE9-A240-9537763D1EA5}" srcId="{4FD20AEC-8DAF-4A34-B5C3-2C4B3CC02FB7}" destId="{2E3D93E0-1E76-415E-9A41-1DC791C52305}" srcOrd="0" destOrd="0" parTransId="{EBBE820C-8EAC-43F4-8285-99D504A2F103}" sibTransId="{81E6B049-B0D9-4344-BA48-A6E962BA3FFC}"/>
    <dgm:cxn modelId="{0179B4C1-400B-417D-B365-E8B1F6A68AE0}" srcId="{4FD20AEC-8DAF-4A34-B5C3-2C4B3CC02FB7}" destId="{31A63C94-2DDF-45D1-AD3D-B21163B371B4}" srcOrd="4" destOrd="0" parTransId="{746C6A9D-7ED5-42DB-9E5D-079E788CEDBA}" sibTransId="{C0A416FF-6970-4AFC-83A9-45EDB0E467FB}"/>
    <dgm:cxn modelId="{1EBCD3C4-4A00-4F58-B4DF-B7D4776B3A8A}" srcId="{4FD20AEC-8DAF-4A34-B5C3-2C4B3CC02FB7}" destId="{4F48F28B-07D7-49E4-8E25-D81068582B96}" srcOrd="2" destOrd="0" parTransId="{0D3A4BDB-F770-4B77-939C-F1BA396C2FFE}" sibTransId="{D5082692-F2DE-401E-8C53-C5FEDC650139}"/>
    <dgm:cxn modelId="{EEB6EAEC-7F25-4ED6-B38C-78450F203FA4}" srcId="{4FD20AEC-8DAF-4A34-B5C3-2C4B3CC02FB7}" destId="{85193E5D-A215-458F-ADF6-3501A6E864CA}" srcOrd="1" destOrd="0" parTransId="{D85A3664-2E2A-42E6-ABBC-9FFECE8E64C5}" sibTransId="{94F32ED9-E3FB-49ED-9A72-1B487C147857}"/>
    <dgm:cxn modelId="{A5F429FD-19D6-4768-8ACE-D3D6EFE6A898}" type="presOf" srcId="{4FD20AEC-8DAF-4A34-B5C3-2C4B3CC02FB7}" destId="{92162AAB-0073-45B2-9953-8E74A12A4169}" srcOrd="0" destOrd="0" presId="urn:microsoft.com/office/officeart/2018/2/layout/IconVerticalSolidList"/>
    <dgm:cxn modelId="{3FCE17B9-4265-45BF-9B15-0A6ECE042F63}" type="presParOf" srcId="{92162AAB-0073-45B2-9953-8E74A12A4169}" destId="{F69FE406-D67C-4E0E-9772-74DD90B6DA98}" srcOrd="0" destOrd="0" presId="urn:microsoft.com/office/officeart/2018/2/layout/IconVerticalSolidList"/>
    <dgm:cxn modelId="{912F5029-00A0-4F32-8F71-6D471C8A9202}" type="presParOf" srcId="{F69FE406-D67C-4E0E-9772-74DD90B6DA98}" destId="{409F1960-C0B9-4143-ABAC-0417EFBC1285}" srcOrd="0" destOrd="0" presId="urn:microsoft.com/office/officeart/2018/2/layout/IconVerticalSolidList"/>
    <dgm:cxn modelId="{C46AEE28-758B-4A4D-97F2-1BF474A7D04E}" type="presParOf" srcId="{F69FE406-D67C-4E0E-9772-74DD90B6DA98}" destId="{52B4D0AE-5F5F-4832-8C74-75BC67D2082E}" srcOrd="1" destOrd="0" presId="urn:microsoft.com/office/officeart/2018/2/layout/IconVerticalSolidList"/>
    <dgm:cxn modelId="{10E0C9A2-A9FA-41E6-A675-35BBB60957DA}" type="presParOf" srcId="{F69FE406-D67C-4E0E-9772-74DD90B6DA98}" destId="{D39E32F7-6727-4FBC-BB93-305F014866B0}" srcOrd="2" destOrd="0" presId="urn:microsoft.com/office/officeart/2018/2/layout/IconVerticalSolidList"/>
    <dgm:cxn modelId="{7D4FD60B-FC7D-4307-93B6-34FFBD2FD434}" type="presParOf" srcId="{F69FE406-D67C-4E0E-9772-74DD90B6DA98}" destId="{45738DA9-69D8-46DB-B6B8-988E2E2621BC}" srcOrd="3" destOrd="0" presId="urn:microsoft.com/office/officeart/2018/2/layout/IconVerticalSolidList"/>
    <dgm:cxn modelId="{492CAD31-2501-4302-A9E2-2E4207B56861}" type="presParOf" srcId="{92162AAB-0073-45B2-9953-8E74A12A4169}" destId="{D5054923-A6E1-480F-AC8E-C353CEB3CF56}" srcOrd="1" destOrd="0" presId="urn:microsoft.com/office/officeart/2018/2/layout/IconVerticalSolidList"/>
    <dgm:cxn modelId="{396683AC-CE85-4330-B0C4-B30CC8F09ADF}" type="presParOf" srcId="{92162AAB-0073-45B2-9953-8E74A12A4169}" destId="{773D5779-3251-4A26-85CA-7DAB4D53C135}" srcOrd="2" destOrd="0" presId="urn:microsoft.com/office/officeart/2018/2/layout/IconVerticalSolidList"/>
    <dgm:cxn modelId="{6C80F06E-D59F-4B8D-A09C-CBDE16220812}" type="presParOf" srcId="{773D5779-3251-4A26-85CA-7DAB4D53C135}" destId="{9B6FC5CC-2E53-4216-A093-6A8E77B024FC}" srcOrd="0" destOrd="0" presId="urn:microsoft.com/office/officeart/2018/2/layout/IconVerticalSolidList"/>
    <dgm:cxn modelId="{BF63F3D7-8B06-4734-9E6B-81A921775FA5}" type="presParOf" srcId="{773D5779-3251-4A26-85CA-7DAB4D53C135}" destId="{DF91CC0C-17A3-4057-896F-B3FBFAB2C7AB}" srcOrd="1" destOrd="0" presId="urn:microsoft.com/office/officeart/2018/2/layout/IconVerticalSolidList"/>
    <dgm:cxn modelId="{71982758-D73D-4CCE-A6D4-6D2CA41CCDFE}" type="presParOf" srcId="{773D5779-3251-4A26-85CA-7DAB4D53C135}" destId="{347DF736-A7E9-4DB1-AE84-747A3CBB0CBE}" srcOrd="2" destOrd="0" presId="urn:microsoft.com/office/officeart/2018/2/layout/IconVerticalSolidList"/>
    <dgm:cxn modelId="{25BA7BDA-29AE-4428-90EA-02821A7F020B}" type="presParOf" srcId="{773D5779-3251-4A26-85CA-7DAB4D53C135}" destId="{872CED88-9689-41BC-B140-0114B979D042}" srcOrd="3" destOrd="0" presId="urn:microsoft.com/office/officeart/2018/2/layout/IconVerticalSolidList"/>
    <dgm:cxn modelId="{53D63ED8-DFD8-4B5F-B380-99228B73C02B}" type="presParOf" srcId="{92162AAB-0073-45B2-9953-8E74A12A4169}" destId="{84B2A690-DED1-41E3-AFBC-BDF97A2C29D6}" srcOrd="3" destOrd="0" presId="urn:microsoft.com/office/officeart/2018/2/layout/IconVerticalSolidList"/>
    <dgm:cxn modelId="{ACC1A6B3-0ADE-47A5-B075-23E6067D4B06}" type="presParOf" srcId="{92162AAB-0073-45B2-9953-8E74A12A4169}" destId="{050BF1EF-2F29-439D-A4A0-1C2833F9E6FC}" srcOrd="4" destOrd="0" presId="urn:microsoft.com/office/officeart/2018/2/layout/IconVerticalSolidList"/>
    <dgm:cxn modelId="{20A3B359-8975-434F-A10B-A4324569D0B8}" type="presParOf" srcId="{050BF1EF-2F29-439D-A4A0-1C2833F9E6FC}" destId="{506BEFB3-6767-44E7-B4A1-0A4B7FA3D311}" srcOrd="0" destOrd="0" presId="urn:microsoft.com/office/officeart/2018/2/layout/IconVerticalSolidList"/>
    <dgm:cxn modelId="{2AE09BEC-58F0-458C-BE17-8D6862D358D4}" type="presParOf" srcId="{050BF1EF-2F29-439D-A4A0-1C2833F9E6FC}" destId="{942091A5-82D3-4592-95AF-F4DE68493B89}" srcOrd="1" destOrd="0" presId="urn:microsoft.com/office/officeart/2018/2/layout/IconVerticalSolidList"/>
    <dgm:cxn modelId="{0B0C7C5B-B4B4-4212-AE68-754C3D7DD6B7}" type="presParOf" srcId="{050BF1EF-2F29-439D-A4A0-1C2833F9E6FC}" destId="{FC5C67D3-3B3A-4EAE-A38B-14C261F603D7}" srcOrd="2" destOrd="0" presId="urn:microsoft.com/office/officeart/2018/2/layout/IconVerticalSolidList"/>
    <dgm:cxn modelId="{096D9394-D785-4A14-B70C-B01B60153AF5}" type="presParOf" srcId="{050BF1EF-2F29-439D-A4A0-1C2833F9E6FC}" destId="{14089066-524D-4C70-976E-B28508C5D484}" srcOrd="3" destOrd="0" presId="urn:microsoft.com/office/officeart/2018/2/layout/IconVerticalSolidList"/>
    <dgm:cxn modelId="{A8DA6978-C85C-438A-AD6F-F592C274CE1B}" type="presParOf" srcId="{92162AAB-0073-45B2-9953-8E74A12A4169}" destId="{BC8038DC-4998-40B3-AFB6-A7DE62A63F6A}" srcOrd="5" destOrd="0" presId="urn:microsoft.com/office/officeart/2018/2/layout/IconVerticalSolidList"/>
    <dgm:cxn modelId="{64E03EDE-57DF-46A6-A2BE-4E7E35FC9D2A}" type="presParOf" srcId="{92162AAB-0073-45B2-9953-8E74A12A4169}" destId="{8BC01F12-2F22-48FD-A9AB-477F27361408}" srcOrd="6" destOrd="0" presId="urn:microsoft.com/office/officeart/2018/2/layout/IconVerticalSolidList"/>
    <dgm:cxn modelId="{6A8A90A0-3814-4914-8062-59AB9761B39D}" type="presParOf" srcId="{8BC01F12-2F22-48FD-A9AB-477F27361408}" destId="{98DFD720-BD34-48E0-BE41-81053D885558}" srcOrd="0" destOrd="0" presId="urn:microsoft.com/office/officeart/2018/2/layout/IconVerticalSolidList"/>
    <dgm:cxn modelId="{7DEFBC29-493D-441B-A971-72B74ADB4909}" type="presParOf" srcId="{8BC01F12-2F22-48FD-A9AB-477F27361408}" destId="{AEC58212-7844-4C1E-B968-C948622379C2}" srcOrd="1" destOrd="0" presId="urn:microsoft.com/office/officeart/2018/2/layout/IconVerticalSolidList"/>
    <dgm:cxn modelId="{5167A68D-CF11-46E4-8C23-F4EAD946EAAB}" type="presParOf" srcId="{8BC01F12-2F22-48FD-A9AB-477F27361408}" destId="{ABA4B70E-1DC3-4715-992C-B3A9981B0DCC}" srcOrd="2" destOrd="0" presId="urn:microsoft.com/office/officeart/2018/2/layout/IconVerticalSolidList"/>
    <dgm:cxn modelId="{E8026D1A-081E-426E-9A6E-29F69F999D03}" type="presParOf" srcId="{8BC01F12-2F22-48FD-A9AB-477F27361408}" destId="{6B6B86D8-08FC-4E7B-8617-9711C19309CE}" srcOrd="3" destOrd="0" presId="urn:microsoft.com/office/officeart/2018/2/layout/IconVerticalSolidList"/>
    <dgm:cxn modelId="{5C2BA075-DF20-4455-87B8-A1DAF810382A}" type="presParOf" srcId="{92162AAB-0073-45B2-9953-8E74A12A4169}" destId="{F128DFA0-3DF3-4517-935B-7A81F897CF26}" srcOrd="7" destOrd="0" presId="urn:microsoft.com/office/officeart/2018/2/layout/IconVerticalSolidList"/>
    <dgm:cxn modelId="{71D6B9D0-474B-479F-8032-098EEA61315F}" type="presParOf" srcId="{92162AAB-0073-45B2-9953-8E74A12A4169}" destId="{56396336-A70B-4430-B3DD-F9DEAE9DC52D}" srcOrd="8" destOrd="0" presId="urn:microsoft.com/office/officeart/2018/2/layout/IconVerticalSolidList"/>
    <dgm:cxn modelId="{82E5A447-E38E-4108-93E2-813414470B6B}" type="presParOf" srcId="{56396336-A70B-4430-B3DD-F9DEAE9DC52D}" destId="{FD70066D-5010-4904-824B-E79EA3F4AC8D}" srcOrd="0" destOrd="0" presId="urn:microsoft.com/office/officeart/2018/2/layout/IconVerticalSolidList"/>
    <dgm:cxn modelId="{75A4CCC7-EBF6-4F0D-AAB2-7C384092550C}" type="presParOf" srcId="{56396336-A70B-4430-B3DD-F9DEAE9DC52D}" destId="{046089A0-49CD-43EA-AD8E-5482F24AED82}" srcOrd="1" destOrd="0" presId="urn:microsoft.com/office/officeart/2018/2/layout/IconVerticalSolidList"/>
    <dgm:cxn modelId="{E85214D0-72F0-4092-8166-5EC31F5817B1}" type="presParOf" srcId="{56396336-A70B-4430-B3DD-F9DEAE9DC52D}" destId="{D83E789D-6D1C-4DB0-981C-E600FFB1E1E0}" srcOrd="2" destOrd="0" presId="urn:microsoft.com/office/officeart/2018/2/layout/IconVerticalSolidList"/>
    <dgm:cxn modelId="{CE88EDD3-EF00-4A27-8A4A-3C1E1D47C8C2}" type="presParOf" srcId="{56396336-A70B-4430-B3DD-F9DEAE9DC52D}" destId="{786BE6E7-6414-4D43-898D-2922B3EB47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B4E6-CFF6-4DCA-B959-FE4C5D5F3342}">
      <dsp:nvSpPr>
        <dsp:cNvPr id="0" name=""/>
        <dsp:cNvSpPr/>
      </dsp:nvSpPr>
      <dsp:spPr>
        <a:xfrm>
          <a:off x="951231" y="0"/>
          <a:ext cx="1435107" cy="14353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0584F-84B3-4BEC-9B3C-3A54EC696A6D}">
      <dsp:nvSpPr>
        <dsp:cNvPr id="0" name=""/>
        <dsp:cNvSpPr/>
      </dsp:nvSpPr>
      <dsp:spPr>
        <a:xfrm>
          <a:off x="1268437" y="518196"/>
          <a:ext cx="797461" cy="398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Avoimen  </a:t>
          </a:r>
        </a:p>
      </dsp:txBody>
      <dsp:txXfrm>
        <a:off x="1268437" y="518196"/>
        <a:ext cx="797461" cy="398635"/>
      </dsp:txXfrm>
    </dsp:sp>
    <dsp:sp modelId="{B697B979-DF6A-4EB9-BF3E-AAF68D3051AF}">
      <dsp:nvSpPr>
        <dsp:cNvPr id="0" name=""/>
        <dsp:cNvSpPr/>
      </dsp:nvSpPr>
      <dsp:spPr>
        <a:xfrm>
          <a:off x="552635" y="824701"/>
          <a:ext cx="1435107" cy="14353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06DAB0F3-BFF5-4832-8B74-44B305D292E0}">
      <dsp:nvSpPr>
        <dsp:cNvPr id="0" name=""/>
        <dsp:cNvSpPr/>
      </dsp:nvSpPr>
      <dsp:spPr>
        <a:xfrm>
          <a:off x="871458" y="1347667"/>
          <a:ext cx="797461" cy="398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tieteen </a:t>
          </a:r>
        </a:p>
      </dsp:txBody>
      <dsp:txXfrm>
        <a:off x="871458" y="1347667"/>
        <a:ext cx="797461" cy="398635"/>
      </dsp:txXfrm>
    </dsp:sp>
    <dsp:sp modelId="{3AB066F8-C155-4BA8-A0F1-465328D92CCB}">
      <dsp:nvSpPr>
        <dsp:cNvPr id="0" name=""/>
        <dsp:cNvSpPr/>
      </dsp:nvSpPr>
      <dsp:spPr>
        <a:xfrm>
          <a:off x="1053373" y="1748092"/>
          <a:ext cx="1232979" cy="12334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D8F7F-9E1C-4C01-9C7A-5ACE414EA28E}">
      <dsp:nvSpPr>
        <dsp:cNvPr id="0" name=""/>
        <dsp:cNvSpPr/>
      </dsp:nvSpPr>
      <dsp:spPr>
        <a:xfrm>
          <a:off x="1270323" y="2178332"/>
          <a:ext cx="797461" cy="398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linjaus</a:t>
          </a:r>
        </a:p>
      </dsp:txBody>
      <dsp:txXfrm>
        <a:off x="1270323" y="2178332"/>
        <a:ext cx="797461" cy="398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7E77-8A71-4B08-B4A1-6FCA5FAF485E}">
      <dsp:nvSpPr>
        <dsp:cNvPr id="0" name=""/>
        <dsp:cNvSpPr/>
      </dsp:nvSpPr>
      <dsp:spPr>
        <a:xfrm>
          <a:off x="590988" y="0"/>
          <a:ext cx="6697864" cy="33439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7E44B-277B-4EF9-8A4D-031EC0520C26}">
      <dsp:nvSpPr>
        <dsp:cNvPr id="0" name=""/>
        <dsp:cNvSpPr/>
      </dsp:nvSpPr>
      <dsp:spPr>
        <a:xfrm>
          <a:off x="4682" y="1003194"/>
          <a:ext cx="2170803" cy="13375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 </a:t>
          </a:r>
          <a:r>
            <a:rPr lang="fi-FI" sz="2400" kern="1200"/>
            <a:t>Avoin tiede</a:t>
          </a:r>
        </a:p>
      </dsp:txBody>
      <dsp:txXfrm>
        <a:off x="69978" y="1068490"/>
        <a:ext cx="2040211" cy="1207000"/>
      </dsp:txXfrm>
    </dsp:sp>
    <dsp:sp modelId="{E0EC451E-DEE6-4B42-A0D7-6551AEA9592A}">
      <dsp:nvSpPr>
        <dsp:cNvPr id="0" name=""/>
        <dsp:cNvSpPr/>
      </dsp:nvSpPr>
      <dsp:spPr>
        <a:xfrm>
          <a:off x="2455589" y="1003194"/>
          <a:ext cx="2170803" cy="13375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Linjaus</a:t>
          </a:r>
        </a:p>
      </dsp:txBody>
      <dsp:txXfrm>
        <a:off x="2520885" y="1068490"/>
        <a:ext cx="2040211" cy="1207000"/>
      </dsp:txXfrm>
    </dsp:sp>
    <dsp:sp modelId="{6ECF6170-72C2-431F-97C5-6409EABC36A6}">
      <dsp:nvSpPr>
        <dsp:cNvPr id="0" name=""/>
        <dsp:cNvSpPr/>
      </dsp:nvSpPr>
      <dsp:spPr>
        <a:xfrm>
          <a:off x="4906497" y="1003194"/>
          <a:ext cx="2968661" cy="13375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Toimenpideohjelma</a:t>
          </a:r>
        </a:p>
      </dsp:txBody>
      <dsp:txXfrm>
        <a:off x="4971793" y="1068490"/>
        <a:ext cx="2838069" cy="120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DA14-D9D9-451B-9F73-51BF57156700}">
      <dsp:nvSpPr>
        <dsp:cNvPr id="0" name=""/>
        <dsp:cNvSpPr/>
      </dsp:nvSpPr>
      <dsp:spPr>
        <a:xfrm>
          <a:off x="2530130" y="754532"/>
          <a:ext cx="1999135" cy="1999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7964B-063D-47D0-ADC3-A1C4EF57EDB3}">
      <dsp:nvSpPr>
        <dsp:cNvPr id="0" name=""/>
        <dsp:cNvSpPr/>
      </dsp:nvSpPr>
      <dsp:spPr>
        <a:xfrm>
          <a:off x="2637835" y="800638"/>
          <a:ext cx="1865475" cy="1865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Avoimet oppimateriaalit</a:t>
          </a:r>
        </a:p>
      </dsp:txBody>
      <dsp:txXfrm>
        <a:off x="2904712" y="1067232"/>
        <a:ext cx="1332609" cy="1332621"/>
      </dsp:txXfrm>
    </dsp:sp>
    <dsp:sp modelId="{1F5FB144-3717-4BFC-93E1-83AA0A4B1BCF}">
      <dsp:nvSpPr>
        <dsp:cNvPr id="0" name=""/>
        <dsp:cNvSpPr/>
      </dsp:nvSpPr>
      <dsp:spPr>
        <a:xfrm rot="2700000">
          <a:off x="464575" y="754309"/>
          <a:ext cx="1999201" cy="199920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69F5-200D-4201-8073-8F70901C948D}">
      <dsp:nvSpPr>
        <dsp:cNvPr id="0" name=""/>
        <dsp:cNvSpPr/>
      </dsp:nvSpPr>
      <dsp:spPr>
        <a:xfrm>
          <a:off x="531438" y="821180"/>
          <a:ext cx="1865475" cy="1865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Oppimisen avoimuus</a:t>
          </a:r>
        </a:p>
      </dsp:txBody>
      <dsp:txXfrm>
        <a:off x="797871" y="1087775"/>
        <a:ext cx="1332609" cy="1332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518F6-CEA4-40EB-9F0B-024AF0F86AA4}">
      <dsp:nvSpPr>
        <dsp:cNvPr id="0" name=""/>
        <dsp:cNvSpPr/>
      </dsp:nvSpPr>
      <dsp:spPr>
        <a:xfrm>
          <a:off x="924626" y="2154306"/>
          <a:ext cx="852851" cy="85285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solidFill>
                <a:schemeClr val="tx1"/>
              </a:solidFill>
            </a:rPr>
            <a:t>OER</a:t>
          </a:r>
        </a:p>
      </dsp:txBody>
      <dsp:txXfrm>
        <a:off x="1049523" y="2279203"/>
        <a:ext cx="603057" cy="603057"/>
      </dsp:txXfrm>
    </dsp:sp>
    <dsp:sp modelId="{974039E3-367C-40FE-80CF-327DBAB6DCAA}">
      <dsp:nvSpPr>
        <dsp:cNvPr id="0" name=""/>
        <dsp:cNvSpPr/>
      </dsp:nvSpPr>
      <dsp:spPr>
        <a:xfrm rot="12900000">
          <a:off x="343450" y="1994433"/>
          <a:ext cx="687692" cy="243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3D940-71C5-4543-AEFA-5380FF3A1843}">
      <dsp:nvSpPr>
        <dsp:cNvPr id="0" name=""/>
        <dsp:cNvSpPr/>
      </dsp:nvSpPr>
      <dsp:spPr>
        <a:xfrm>
          <a:off x="529" y="1594659"/>
          <a:ext cx="810208" cy="64816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>
              <a:solidFill>
                <a:schemeClr val="tx1"/>
              </a:solidFill>
            </a:rPr>
            <a:t>Open </a:t>
          </a:r>
        </a:p>
      </dsp:txBody>
      <dsp:txXfrm>
        <a:off x="19513" y="1613643"/>
        <a:ext cx="772240" cy="610199"/>
      </dsp:txXfrm>
    </dsp:sp>
    <dsp:sp modelId="{8BF288D4-4B4B-4CE5-8751-C82EF4866E07}">
      <dsp:nvSpPr>
        <dsp:cNvPr id="0" name=""/>
        <dsp:cNvSpPr/>
      </dsp:nvSpPr>
      <dsp:spPr>
        <a:xfrm rot="16200000">
          <a:off x="1007205" y="1648904"/>
          <a:ext cx="687692" cy="243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496433"/>
            <a:satOff val="23831"/>
            <a:lumOff val="9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B772-3D98-427C-AE28-6FAF81789046}">
      <dsp:nvSpPr>
        <dsp:cNvPr id="0" name=""/>
        <dsp:cNvSpPr/>
      </dsp:nvSpPr>
      <dsp:spPr>
        <a:xfrm>
          <a:off x="945947" y="1102506"/>
          <a:ext cx="810208" cy="64816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>
              <a:solidFill>
                <a:schemeClr val="tx1"/>
              </a:solidFill>
            </a:rPr>
            <a:t>Educational</a:t>
          </a:r>
        </a:p>
      </dsp:txBody>
      <dsp:txXfrm>
        <a:off x="964931" y="1121490"/>
        <a:ext cx="772240" cy="610199"/>
      </dsp:txXfrm>
    </dsp:sp>
    <dsp:sp modelId="{203609C8-4F80-41E5-ACBF-F053DE77C427}">
      <dsp:nvSpPr>
        <dsp:cNvPr id="0" name=""/>
        <dsp:cNvSpPr/>
      </dsp:nvSpPr>
      <dsp:spPr>
        <a:xfrm rot="19376437">
          <a:off x="1652221" y="1960951"/>
          <a:ext cx="717212" cy="243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992867"/>
            <a:satOff val="47661"/>
            <a:lumOff val="1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F62F2-7F60-442B-B33A-8D1DD2B0900A}">
      <dsp:nvSpPr>
        <dsp:cNvPr id="0" name=""/>
        <dsp:cNvSpPr/>
      </dsp:nvSpPr>
      <dsp:spPr>
        <a:xfrm>
          <a:off x="1891895" y="1542287"/>
          <a:ext cx="810208" cy="6481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>
              <a:solidFill>
                <a:schemeClr val="tx1"/>
              </a:solidFill>
            </a:rPr>
            <a:t>Resources</a:t>
          </a:r>
        </a:p>
      </dsp:txBody>
      <dsp:txXfrm>
        <a:off x="1910879" y="1561271"/>
        <a:ext cx="772240" cy="610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7F19-F840-488E-B85A-704BF73A0841}">
      <dsp:nvSpPr>
        <dsp:cNvPr id="0" name=""/>
        <dsp:cNvSpPr/>
      </dsp:nvSpPr>
      <dsp:spPr>
        <a:xfrm>
          <a:off x="2373" y="208248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kurssiaineistojen kustannukset </a:t>
          </a:r>
          <a:endParaRPr lang="en-US" sz="1200" kern="1200"/>
        </a:p>
      </dsp:txBody>
      <dsp:txXfrm>
        <a:off x="2373" y="208248"/>
        <a:ext cx="1883309" cy="1129985"/>
      </dsp:txXfrm>
    </dsp:sp>
    <dsp:sp modelId="{2F25E5FF-2561-44FF-A043-31A4BF86A7EE}">
      <dsp:nvSpPr>
        <dsp:cNvPr id="0" name=""/>
        <dsp:cNvSpPr/>
      </dsp:nvSpPr>
      <dsp:spPr>
        <a:xfrm>
          <a:off x="2074014" y="208248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kurssiaineistot ovat helposti saatavilla ilman maksumuureja</a:t>
          </a:r>
          <a:endParaRPr lang="en-US" sz="1200" kern="1200"/>
        </a:p>
      </dsp:txBody>
      <dsp:txXfrm>
        <a:off x="2074014" y="208248"/>
        <a:ext cx="1883309" cy="1129985"/>
      </dsp:txXfrm>
    </dsp:sp>
    <dsp:sp modelId="{6419693E-A510-4826-BC84-4F185B3FBC9F}">
      <dsp:nvSpPr>
        <dsp:cNvPr id="0" name=""/>
        <dsp:cNvSpPr/>
      </dsp:nvSpPr>
      <dsp:spPr>
        <a:xfrm>
          <a:off x="4145654" y="208248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kurssiaineistot ovat opiskelijoiden käytössä koko oppimisprosessin ajan </a:t>
          </a:r>
          <a:endParaRPr lang="en-US" sz="1200" kern="1200"/>
        </a:p>
      </dsp:txBody>
      <dsp:txXfrm>
        <a:off x="4145654" y="208248"/>
        <a:ext cx="1883309" cy="1129985"/>
      </dsp:txXfrm>
    </dsp:sp>
    <dsp:sp modelId="{9A244446-4BC6-4192-9432-59C8E4496FFC}">
      <dsp:nvSpPr>
        <dsp:cNvPr id="0" name=""/>
        <dsp:cNvSpPr/>
      </dsp:nvSpPr>
      <dsp:spPr>
        <a:xfrm>
          <a:off x="6217295" y="208248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kurssiaineistojen muokkaus, yhteiskehittely ja  jatkokehittäminen</a:t>
          </a:r>
          <a:endParaRPr lang="en-US" sz="1200" kern="1200"/>
        </a:p>
      </dsp:txBody>
      <dsp:txXfrm>
        <a:off x="6217295" y="208248"/>
        <a:ext cx="1883309" cy="1129985"/>
      </dsp:txXfrm>
    </dsp:sp>
    <dsp:sp modelId="{117B9F34-8C82-4B07-A1E7-613F8B245CC7}">
      <dsp:nvSpPr>
        <dsp:cNvPr id="0" name=""/>
        <dsp:cNvSpPr/>
      </dsp:nvSpPr>
      <dsp:spPr>
        <a:xfrm>
          <a:off x="2373" y="1526565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opiskelijat voidaan aktivoida oppimateriaalien luomisprosessiin</a:t>
          </a:r>
          <a:endParaRPr lang="en-US" sz="1200" kern="1200"/>
        </a:p>
      </dsp:txBody>
      <dsp:txXfrm>
        <a:off x="2373" y="1526565"/>
        <a:ext cx="1883309" cy="1129985"/>
      </dsp:txXfrm>
    </dsp:sp>
    <dsp:sp modelId="{4F1F5486-179C-4FBA-9E82-CFC71ECC246E}">
      <dsp:nvSpPr>
        <dsp:cNvPr id="0" name=""/>
        <dsp:cNvSpPr/>
      </dsp:nvSpPr>
      <dsp:spPr>
        <a:xfrm>
          <a:off x="2074014" y="1526565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 pedagogisten ratkaisujen ja hyvien käytänteiden jakaminen avoimesti</a:t>
          </a:r>
          <a:endParaRPr lang="en-US" sz="1200" kern="1200"/>
        </a:p>
      </dsp:txBody>
      <dsp:txXfrm>
        <a:off x="2074014" y="1526565"/>
        <a:ext cx="1883309" cy="1129985"/>
      </dsp:txXfrm>
    </dsp:sp>
    <dsp:sp modelId="{111A0EE5-F31B-4DB5-BF2A-4F8EE2294F90}">
      <dsp:nvSpPr>
        <dsp:cNvPr id="0" name=""/>
        <dsp:cNvSpPr/>
      </dsp:nvSpPr>
      <dsp:spPr>
        <a:xfrm>
          <a:off x="4145654" y="1526565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opettajan osaaminen saa näkyvyyttä ja vaikuttavuutta, meritoituminen   </a:t>
          </a:r>
          <a:endParaRPr lang="en-US" sz="1200" kern="1200"/>
        </a:p>
      </dsp:txBody>
      <dsp:txXfrm>
        <a:off x="4145654" y="1526565"/>
        <a:ext cx="1883309" cy="1129985"/>
      </dsp:txXfrm>
    </dsp:sp>
    <dsp:sp modelId="{1BFE3828-CCAD-4477-BAD2-5A942C328099}">
      <dsp:nvSpPr>
        <dsp:cNvPr id="0" name=""/>
        <dsp:cNvSpPr/>
      </dsp:nvSpPr>
      <dsp:spPr>
        <a:xfrm>
          <a:off x="6217295" y="1526565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kun jaat itse oppimateriaaleja, kannustat esimerkilläsi muita jakamaan </a:t>
          </a:r>
          <a:endParaRPr lang="en-US" sz="1200" kern="1200"/>
        </a:p>
      </dsp:txBody>
      <dsp:txXfrm>
        <a:off x="6217295" y="1526565"/>
        <a:ext cx="1883309" cy="1129985"/>
      </dsp:txXfrm>
    </dsp:sp>
    <dsp:sp modelId="{957822F9-704F-4DD9-A0A9-75F8005587FE}">
      <dsp:nvSpPr>
        <dsp:cNvPr id="0" name=""/>
        <dsp:cNvSpPr/>
      </dsp:nvSpPr>
      <dsp:spPr>
        <a:xfrm>
          <a:off x="2074014" y="2844881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vastavuoroisuuden periaate, yhteistyömahdollisuudet, verkostoituminen, työn tehostaminen</a:t>
          </a:r>
          <a:endParaRPr lang="en-US" sz="1200" kern="1200"/>
        </a:p>
      </dsp:txBody>
      <dsp:txXfrm>
        <a:off x="2074014" y="2844881"/>
        <a:ext cx="1883309" cy="1129985"/>
      </dsp:txXfrm>
    </dsp:sp>
    <dsp:sp modelId="{101870A6-BCF2-4145-9D88-1E1503F2C0AB}">
      <dsp:nvSpPr>
        <dsp:cNvPr id="0" name=""/>
        <dsp:cNvSpPr/>
      </dsp:nvSpPr>
      <dsp:spPr>
        <a:xfrm>
          <a:off x="4145654" y="2844881"/>
          <a:ext cx="1883309" cy="11299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yhteiskunnallinen vuorovaikutus</a:t>
          </a:r>
          <a:endParaRPr lang="en-US" sz="1200" kern="1200"/>
        </a:p>
      </dsp:txBody>
      <dsp:txXfrm>
        <a:off x="4145654" y="2844881"/>
        <a:ext cx="1883309" cy="1129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1960-C0B9-4143-ABAC-0417EFBC1285}">
      <dsp:nvSpPr>
        <dsp:cNvPr id="0" name=""/>
        <dsp:cNvSpPr/>
      </dsp:nvSpPr>
      <dsp:spPr>
        <a:xfrm>
          <a:off x="0" y="3399"/>
          <a:ext cx="82080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4D0AE-5F5F-4832-8C74-75BC67D2082E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38DA9-69D8-46DB-B6B8-988E2E2621BC}">
      <dsp:nvSpPr>
        <dsp:cNvPr id="0" name=""/>
        <dsp:cNvSpPr/>
      </dsp:nvSpPr>
      <dsp:spPr>
        <a:xfrm>
          <a:off x="836323" y="3399"/>
          <a:ext cx="73716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Koulutukset ja tietoisku</a:t>
          </a:r>
        </a:p>
      </dsp:txBody>
      <dsp:txXfrm>
        <a:off x="836323" y="3399"/>
        <a:ext cx="7371676" cy="724089"/>
      </dsp:txXfrm>
    </dsp:sp>
    <dsp:sp modelId="{9B6FC5CC-2E53-4216-A093-6A8E77B024FC}">
      <dsp:nvSpPr>
        <dsp:cNvPr id="0" name=""/>
        <dsp:cNvSpPr/>
      </dsp:nvSpPr>
      <dsp:spPr>
        <a:xfrm>
          <a:off x="0" y="908511"/>
          <a:ext cx="82080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1CC0C-17A3-4057-896F-B3FBFAB2C7AB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CED88-9689-41BC-B140-0114B979D042}">
      <dsp:nvSpPr>
        <dsp:cNvPr id="0" name=""/>
        <dsp:cNvSpPr/>
      </dsp:nvSpPr>
      <dsp:spPr>
        <a:xfrm>
          <a:off x="836323" y="908511"/>
          <a:ext cx="73716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Verkko-opas ja - ohjeet</a:t>
          </a:r>
        </a:p>
      </dsp:txBody>
      <dsp:txXfrm>
        <a:off x="836323" y="908511"/>
        <a:ext cx="7371676" cy="724089"/>
      </dsp:txXfrm>
    </dsp:sp>
    <dsp:sp modelId="{506BEFB3-6767-44E7-B4A1-0A4B7FA3D311}">
      <dsp:nvSpPr>
        <dsp:cNvPr id="0" name=""/>
        <dsp:cNvSpPr/>
      </dsp:nvSpPr>
      <dsp:spPr>
        <a:xfrm>
          <a:off x="0" y="1813624"/>
          <a:ext cx="82080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091A5-82D3-4592-95AF-F4DE68493B89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89066-524D-4C70-976E-B28508C5D484}">
      <dsp:nvSpPr>
        <dsp:cNvPr id="0" name=""/>
        <dsp:cNvSpPr/>
      </dsp:nvSpPr>
      <dsp:spPr>
        <a:xfrm>
          <a:off x="836323" y="1813624"/>
          <a:ext cx="73716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Tapahtumat esim. teemaviikko</a:t>
          </a:r>
        </a:p>
      </dsp:txBody>
      <dsp:txXfrm>
        <a:off x="836323" y="1813624"/>
        <a:ext cx="7371676" cy="724089"/>
      </dsp:txXfrm>
    </dsp:sp>
    <dsp:sp modelId="{98DFD720-BD34-48E0-BE41-81053D885558}">
      <dsp:nvSpPr>
        <dsp:cNvPr id="0" name=""/>
        <dsp:cNvSpPr/>
      </dsp:nvSpPr>
      <dsp:spPr>
        <a:xfrm>
          <a:off x="0" y="2718736"/>
          <a:ext cx="82080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58212-7844-4C1E-B968-C948622379C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B86D8-08FC-4E7B-8617-9711C19309CE}">
      <dsp:nvSpPr>
        <dsp:cNvPr id="0" name=""/>
        <dsp:cNvSpPr/>
      </dsp:nvSpPr>
      <dsp:spPr>
        <a:xfrm>
          <a:off x="836323" y="2718736"/>
          <a:ext cx="73716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Neuvonta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oa@tuni.fi </a:t>
          </a:r>
        </a:p>
      </dsp:txBody>
      <dsp:txXfrm>
        <a:off x="836323" y="2718736"/>
        <a:ext cx="7371676" cy="724089"/>
      </dsp:txXfrm>
    </dsp:sp>
    <dsp:sp modelId="{FD70066D-5010-4904-824B-E79EA3F4AC8D}">
      <dsp:nvSpPr>
        <dsp:cNvPr id="0" name=""/>
        <dsp:cNvSpPr/>
      </dsp:nvSpPr>
      <dsp:spPr>
        <a:xfrm>
          <a:off x="0" y="3623848"/>
          <a:ext cx="82080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089A0-49CD-43EA-AD8E-5482F24AED8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BE6E7-6414-4D43-898D-2922B3EB47AB}">
      <dsp:nvSpPr>
        <dsp:cNvPr id="0" name=""/>
        <dsp:cNvSpPr/>
      </dsp:nvSpPr>
      <dsp:spPr>
        <a:xfrm>
          <a:off x="836323" y="3623848"/>
          <a:ext cx="73716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Viestintä ja yhteistyö esim. Digivisio ja Teaching and Learning Centre (TLC)</a:t>
          </a:r>
        </a:p>
      </dsp:txBody>
      <dsp:txXfrm>
        <a:off x="836323" y="3623848"/>
        <a:ext cx="73716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8.5.2024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8.5.2024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28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Työpisteiden lukumäärä/kampus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69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effectLst/>
              </a:rPr>
              <a:t>Oppimisen ja oppimateriaalien avoimuuden meriitit voidaan jakaa</a:t>
            </a:r>
            <a:endParaRPr lang="fi-FI" sz="1200"/>
          </a:p>
          <a:p>
            <a:pPr>
              <a:buFont typeface="Arial" panose="020B0604020202020204" pitchFamily="34" charset="0"/>
              <a:buChar char="•"/>
            </a:pPr>
            <a:r>
              <a:rPr lang="fi-FI" sz="1200">
                <a:effectLst/>
              </a:rPr>
              <a:t>    avoimiin oppimateriaaleihin,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200">
                <a:effectLst/>
              </a:rPr>
              <a:t>    avointa oppimista koskeviin tutkimustuotoksiin,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200">
                <a:effectLst/>
              </a:rPr>
              <a:t>    täysin avoimiin kursseihin ja luentoihin sekä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200">
                <a:effectLst/>
              </a:rPr>
              <a:t>    avoimeen oppimiseen liittyvään toimintaan.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58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7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799" y="2553066"/>
            <a:ext cx="6265015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Kuva 5" descr="Tampereen yliopisto, Tampereen ammattikorkeakoulu.">
            <a:extLst>
              <a:ext uri="{FF2B5EF4-FFF2-40B4-BE49-F238E27FC236}">
                <a16:creationId xmlns:a16="http://schemas.microsoft.com/office/drawing/2014/main" id="{4909063E-0B72-4230-A73D-4EC25FFC8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42468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4401"/>
            <a:ext cx="8208000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D6D3D7-C084-4D1F-97F4-BFA367DB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772CE8-5896-4FD2-8814-47475016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496E00-03AE-480C-9911-7CF9389C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14401"/>
            <a:ext cx="8208000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3ECCE-73A0-4173-8DD7-AF45E187D72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BEC84B-27DC-4456-8CC9-7CE7B98D9D1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13FCFD-D7DF-4CC0-9643-D471D4D2D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21DE86-7EF5-4843-ACA1-AEFA048D5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A19C9-6841-4B85-BF86-4356E174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322936" y="6506632"/>
            <a:ext cx="508466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E392C6-1397-4E08-84C5-54DC2F89AE4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26166-14DE-4CCC-B9EE-70C8CEF6C89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3" y="636422"/>
            <a:ext cx="8870547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62B1CD-6BA9-4E5B-8F30-DFEC2C9E8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ED198F-BA79-4FAB-AB65-F3DBB6F5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5" y="908050"/>
            <a:ext cx="4945473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4ADF6A-E0DF-4660-A43F-41E2010C00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CD5064-4174-427A-A942-FD8184531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F715619-C524-4560-A27F-20F57ED4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peruasdasdasdasdstyyl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00" y="908050"/>
            <a:ext cx="4946400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BF1268-F94C-4D9A-88FE-C07489314EC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E5F77D-0F87-4079-A15E-D929ACE22F30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FF11FC-DEBF-4D72-8BA8-3EA494525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956B1F-F80C-4E69-9AFC-8781351AC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FDA694E-678D-4DA7-835A-D822943F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520582-72EC-4654-840E-94FB88E59BA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A9A901-9227-4694-B3DF-3A812EDC264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137" y="908049"/>
            <a:ext cx="1971675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908050"/>
            <a:ext cx="597045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1AA69D-C8B4-4470-B345-659E91438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23086D-82CA-44BD-A5C3-57A914535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0" y="275844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09" y="4435972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1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ADAC04-E5F2-47D0-B8E2-FD1C7320E1D3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2984B84-BB03-441D-936A-B0B521ED0EFD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45B26EB-33FA-4A1A-9A30-F808B73A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400" y="908049"/>
            <a:ext cx="1971675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599" y="908050"/>
            <a:ext cx="59724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5E1524-25AD-4609-86F2-F4ECCCA4014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70986B-9B6A-4091-A7BC-ADFFB1D2F985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4492" y="908050"/>
            <a:ext cx="5026361" cy="4960937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DDD83A-10AB-4DE9-B150-79F30D8621E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EF7FA6-52B7-46B8-865A-F25D669D0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043585E-49FB-4F7B-B2BE-39C0AF02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0536" y="914275"/>
            <a:ext cx="5026362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8640DC-0683-4D92-90F0-79BCC6632C16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839703-097B-4783-AA14-6AF05530A52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43246"/>
            <a:ext cx="3640451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0" y="1312458"/>
            <a:ext cx="378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5D1142-2A10-4F0F-895C-124B594F5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8C103-F1DC-4B07-8F58-9088D40CE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D092C9B-C1A2-48CE-938C-270F4455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29721"/>
            <a:ext cx="3640451" cy="442701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3" y="1320929"/>
            <a:ext cx="378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A3A5E2A-7F16-4B37-B3AC-E9B2800CD89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079720-A9A2-49B1-8525-AD75BCC5C616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3" y="908050"/>
            <a:ext cx="4299532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92400"/>
            <a:ext cx="3718223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37483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65B248-95DA-407A-B04D-B81F761A5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0983F4-0BC8-451B-A332-97D43F5D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A62DC11-3B42-4C45-B48A-89D36EC9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42969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2" y="908050"/>
            <a:ext cx="4299531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75658"/>
            <a:ext cx="371663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858B2F-7136-4016-A621-49B0A4ACF85D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11771E-BD83-4317-B9D2-B69EE36A115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9"/>
            <a:ext cx="1944000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5628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5628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8071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8071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88675" y="1933861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8675" y="3457497"/>
            <a:ext cx="1944000" cy="2631790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D88961B-BD69-4535-A9EA-365FBC07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D9EB902-DA8C-4335-8B34-DC5A07E6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0185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0185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4772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4772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B0E0DDA-5CA9-4B27-BE41-C54D24E6B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C5169E-AE9D-410D-962F-28AE5D2C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600" y="2682000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525600" y="4608000"/>
            <a:ext cx="7995047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/>
              <a:t>–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0AE52C-167D-4BB2-ADD4-82DBD1290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0F401D-7565-4588-B0BD-BC02CBD50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600" y="275760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00" y="4435200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A5BB44-30CC-4589-B105-5A38F5018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F0F7BA-4DF5-454E-B5F4-06CC92AEE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813F3F-2A3A-458F-A2EC-A76A07D3B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2683405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5600" y="4606387"/>
            <a:ext cx="79832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>
                <a:solidFill>
                  <a:schemeClr val="bg1"/>
                </a:solidFill>
              </a:rPr>
              <a:t>– </a:t>
            </a:r>
            <a:r>
              <a:rPr lang="fi-FI" err="1">
                <a:solidFill>
                  <a:schemeClr val="bg1"/>
                </a:solidFill>
              </a:rPr>
              <a:t>Firstname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err="1">
                <a:solidFill>
                  <a:schemeClr val="bg1"/>
                </a:solidFill>
              </a:rPr>
              <a:t>Lastname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34B9F2-A871-4CF7-A103-C1C78723A8D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69098A-11C4-4873-89B9-D56B61DBEB2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36422"/>
            <a:ext cx="8870548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132" y="1569142"/>
            <a:ext cx="7268066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7425" y="1883432"/>
            <a:ext cx="180123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6595" y="1569143"/>
            <a:ext cx="5120930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6598" y="2385899"/>
            <a:ext cx="5120928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3651560" y="2984294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6595" y="2915308"/>
            <a:ext cx="2387805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9721" y="2914200"/>
            <a:ext cx="2387805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41B515-2D00-442A-8684-73B99617F26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18B390-9C0D-4C4D-A093-C20ECBC9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451" y="636422"/>
            <a:ext cx="8870549" cy="62215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112284-31C8-4FAE-80C6-4263BDB7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3D35E6-47AF-45D6-BFED-A5EC101E2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E93DEAE-5143-4977-BA40-644796D98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4045" y="1783790"/>
            <a:ext cx="2225901" cy="3114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C9EC31-BC91-4457-84DB-9EA4804146B6}"/>
              </a:ext>
            </a:extLst>
          </p:cNvPr>
          <p:cNvSpPr txBox="1"/>
          <p:nvPr userDrawn="1"/>
        </p:nvSpPr>
        <p:spPr>
          <a:xfrm>
            <a:off x="4232126" y="3106675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ratkaisee.</a:t>
            </a:r>
            <a:endParaRPr lang="en-GB" sz="5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56">
          <p15:clr>
            <a:srgbClr val="FBAE40"/>
          </p15:clr>
        </p15:guide>
        <p15:guide id="3" pos="5704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5C3D73-0A98-4A39-82FC-617A0A6D8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B95863-F291-4467-9E3A-7375060C2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78710D-1F15-4549-8A20-EB4A063E7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55BFA76-FFFF-4A3C-A388-086B87048891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338A27-A560-4755-AA54-B30E464AB1A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000" y="1706400"/>
            <a:ext cx="4040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6BF978-81EE-41C3-94AA-5AC8F870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E876C-E902-48BD-96C3-8346A7F9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7A16A28-3258-402F-9446-C3951B81F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6400"/>
            <a:ext cx="404455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DF3FC6-C21E-4A2B-B4D9-095F3B9018C4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3B8158-0A9B-42F2-9971-C22EA8B0E5B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7B95BCD-BDB8-4803-8804-E3BB943E7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A05D8F-5584-4920-B3A8-692435347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AE041FB-2761-45C3-A4B2-5EB4EEAD3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ADDC21E-4BE2-4416-BB2E-E4B1A725483A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8.5.2024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EBA080-FCB9-4080-B5CD-73E38711E1A7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729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0" y="911554"/>
            <a:ext cx="7891300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9" name="Kuva 8" descr="Tampereen yliopisto, Tampereen ammattikorkeakoulu.">
            <a:extLst>
              <a:ext uri="{FF2B5EF4-FFF2-40B4-BE49-F238E27FC236}">
                <a16:creationId xmlns:a16="http://schemas.microsoft.com/office/drawing/2014/main" id="{2712965E-8A3F-4F05-A74A-3104C21BF4BC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198352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5704" userDrawn="1">
          <p15:clr>
            <a:srgbClr val="F26B43"/>
          </p15:clr>
        </p15:guide>
        <p15:guide id="3" pos="56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244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5228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55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Tl6Vq1K7hU7kCo0SRWKww" TargetMode="External"/><Relationship Id="rId2" Type="http://schemas.openxmlformats.org/officeDocument/2006/relationships/hyperlink" Target="https://aoe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s://creativecommons.org/licenses/by-sa/4.0/deed.fi" TargetMode="External"/><Relationship Id="rId4" Type="http://schemas.openxmlformats.org/officeDocument/2006/relationships/hyperlink" Target="https://www.youtube.com/watch?v=71b9VJzyOv0&amp;t=3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oe.fi/#/kokoelma/29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847/tsv.8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is.tuni.fi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tuni.fi/fi/tutustu-meihin/korkeakouluyhteiso-tyonantajana/tampereen-yliopisto-tyonantajana/opetusosaamisen-arvioin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enk.fi/fi/ohjeet-ja-aineistot/tutkijan-ansioluettelomall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orcid.org/sign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info_grrl/563120354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tuni.fi/avoimet-oppimateriaali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libguides.tuni.fi/opettajalle/avoimet_kurssikirj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ndor.tuni.fi/discovery/collectionDiscovery?vid=358FIN_TAMPO:VU1&amp;collectionId=81164149440005973&amp;lang=fi" TargetMode="External"/><Relationship Id="rId2" Type="http://schemas.openxmlformats.org/officeDocument/2006/relationships/hyperlink" Target="https://www.tuni.fi/fi/ajankohtaista/avoin-kirja-lisaa-opiskelun-tasa-arvoa-ja-joustavuutt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live/Kz5OFUrMCP8" TargetMode="External"/><Relationship Id="rId2" Type="http://schemas.openxmlformats.org/officeDocument/2006/relationships/hyperlink" Target="https://altc.alt.ac.uk/blog/2024/03/explore-the-voices-and-resources-from-oer2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sualthinkery.com/project/oer24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youtube.com/live/d_SjjZYiTE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fi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tuni.fi/fi/kirjasto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tuni.fi/fi/ajankohtaista/tampereen-yliopiston-avoimen-tieteen-linjaus-julkaistu-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tuni.fi/fi/ajankohtaista/tampereen-yliopiston-avoimen-tieteen-linjaus-julkaistu-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ni.fi/fi/ajankohtaista/tampereen-yliopiston-avoimen-tieteen-linjaus-julkaistu-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A1090-E9DE-4560-B287-F3673E9BA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>
                <a:solidFill>
                  <a:srgbClr val="EFEFEF"/>
                </a:solidFill>
                <a:latin typeface="+mn-lt"/>
                <a:cs typeface="Arial"/>
              </a:rPr>
              <a:t>Tampereen yliopiston kirjasto &amp; avoimen oppimisen tukipalvelut </a:t>
            </a:r>
            <a:endParaRPr lang="LID4096" sz="4000">
              <a:solidFill>
                <a:srgbClr val="EFEFEF"/>
              </a:solidFill>
              <a:latin typeface="+mn-lt"/>
              <a:cs typeface="Arial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A654C3-30EA-4D0A-9546-6FF3AF3AF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fi-FI" sz="1600" b="0" i="0">
              <a:solidFill>
                <a:srgbClr val="EFEFEF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2000">
                <a:cs typeface="Arial"/>
              </a:rPr>
              <a:t>Kati Syvälahti </a:t>
            </a:r>
          </a:p>
          <a:p>
            <a:r>
              <a:rPr lang="fi-FI" sz="2000">
                <a:cs typeface="Arial"/>
              </a:rPr>
              <a:t>24.4.2024</a:t>
            </a:r>
          </a:p>
          <a:p>
            <a:endParaRPr lang="LID4096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26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1">
            <a:extLst>
              <a:ext uri="{FF2B5EF4-FFF2-40B4-BE49-F238E27FC236}">
                <a16:creationId xmlns:a16="http://schemas.microsoft.com/office/drawing/2014/main" id="{B2CF331C-AE2F-6155-47D4-426643DD9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72" y="775331"/>
            <a:ext cx="5476953" cy="5307337"/>
          </a:xfrm>
          <a:noFill/>
        </p:spPr>
      </p:pic>
      <p:sp>
        <p:nvSpPr>
          <p:cNvPr id="6" name="Päivämäärän paikkamerkki 5" hidden="1">
            <a:extLst>
              <a:ext uri="{FF2B5EF4-FFF2-40B4-BE49-F238E27FC236}">
                <a16:creationId xmlns:a16="http://schemas.microsoft.com/office/drawing/2014/main" id="{9DE071E7-C88A-EDD1-FC8C-9AD55C3039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7" name="Dian numeron paikkamerkki 6" hidden="1">
            <a:extLst>
              <a:ext uri="{FF2B5EF4-FFF2-40B4-BE49-F238E27FC236}">
                <a16:creationId xmlns:a16="http://schemas.microsoft.com/office/drawing/2014/main" id="{7819BBC8-6907-EB85-5A05-1FB91325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F4C9C7A-DFAA-1FB5-C293-6255795F302D}"/>
              </a:ext>
            </a:extLst>
          </p:cNvPr>
          <p:cNvSpPr txBox="1"/>
          <p:nvPr/>
        </p:nvSpPr>
        <p:spPr>
          <a:xfrm>
            <a:off x="5782845" y="3701989"/>
            <a:ext cx="31332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cs typeface="Arial"/>
              </a:rPr>
              <a:t>Opetusta ja oppimista tukevia digityökaluja mm. Avointen oppimateriaalien kirjasto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484BF4C-F41D-45AF-9E3A-1C529A7B94DA}"/>
              </a:ext>
            </a:extLst>
          </p:cNvPr>
          <p:cNvSpPr/>
          <p:nvPr/>
        </p:nvSpPr>
        <p:spPr>
          <a:xfrm>
            <a:off x="3981087" y="2757764"/>
            <a:ext cx="230819" cy="51712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38854-9253-491B-A56C-90828393D1AD}"/>
              </a:ext>
            </a:extLst>
          </p:cNvPr>
          <p:cNvSpPr txBox="1"/>
          <p:nvPr/>
        </p:nvSpPr>
        <p:spPr>
          <a:xfrm>
            <a:off x="5981046" y="201357"/>
            <a:ext cx="273682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/>
              <a:t>Sipulimalli havainnollistaa työkaluvaihtoehtoja ja niiden roolia Tampereen korkeakouluyhteisössä</a:t>
            </a:r>
          </a:p>
        </p:txBody>
      </p:sp>
    </p:spTree>
    <p:extLst>
      <p:ext uri="{BB962C8B-B14F-4D97-AF65-F5344CB8AC3E}">
        <p14:creationId xmlns:p14="http://schemas.microsoft.com/office/powerpoint/2010/main" val="171998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63389-6AD4-8C98-5B06-37309B07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</p:spPr>
        <p:txBody>
          <a:bodyPr anchor="t">
            <a:normAutofit/>
          </a:bodyPr>
          <a:lstStyle/>
          <a:p>
            <a:r>
              <a:rPr lang="fi-FI" sz="3100"/>
              <a:t>Avointen oppimateriaalien kirjasto </a:t>
            </a:r>
            <a:r>
              <a:rPr lang="fi-FI" sz="3100">
                <a:hlinkClick r:id="rId2"/>
              </a:rPr>
              <a:t>aoe.fi</a:t>
            </a:r>
            <a:endParaRPr lang="fi-FI" sz="31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86AFCA-ABE2-C97F-3591-0FA90DA8B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99" y="1706399"/>
            <a:ext cx="5566975" cy="4488917"/>
          </a:xfrm>
        </p:spPr>
        <p:txBody>
          <a:bodyPr>
            <a:normAutofit fontScale="92500"/>
          </a:bodyPr>
          <a:lstStyle/>
          <a:p>
            <a:r>
              <a:rPr lang="fi-FI" sz="1600" b="1"/>
              <a:t>Ylläpito, kehitys:</a:t>
            </a:r>
            <a:r>
              <a:rPr lang="fi-FI" sz="1600"/>
              <a:t> Opetus- ja kulttuuriministeriö,  Opetushallitus ja </a:t>
            </a:r>
            <a:br>
              <a:rPr lang="fi-FI" sz="1600"/>
            </a:br>
            <a:r>
              <a:rPr lang="fi-FI" sz="1600"/>
              <a:t>CSC – Tieteen tietotekniikan keskus </a:t>
            </a:r>
          </a:p>
          <a:p>
            <a:r>
              <a:rPr lang="fi-FI" sz="1600" b="1"/>
              <a:t>Kuka voi tallentaa:</a:t>
            </a:r>
            <a:r>
              <a:rPr lang="fi-FI" sz="1600"/>
              <a:t> Yksittäiset opettajat, organisaatiot ja hankkeet </a:t>
            </a:r>
          </a:p>
          <a:p>
            <a:pPr marL="593725" lvl="1" indent="-285750"/>
            <a:r>
              <a:rPr lang="fi-FI" sz="1600"/>
              <a:t>kirjaudutaan Haka-, suomi.fi- tai </a:t>
            </a:r>
            <a:r>
              <a:rPr lang="fi-FI" sz="1600" err="1"/>
              <a:t>MPASSid</a:t>
            </a:r>
            <a:r>
              <a:rPr lang="fi-FI" sz="1600"/>
              <a:t>-tunnuksilla</a:t>
            </a:r>
          </a:p>
          <a:p>
            <a:r>
              <a:rPr lang="fi-FI" sz="1600" b="1"/>
              <a:t>Mitä voi tallentaa:</a:t>
            </a:r>
            <a:r>
              <a:rPr lang="fi-FI" sz="1600"/>
              <a:t> Opetukseen, kasvatukseen ja oppimiseen kohdennettuja digitaalisia materiaaleja kaikilta koulutusasteilta.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kurssit, oppaat, ohjeet, videot, infograafit 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tiedostona tai linkkinä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käyttäessäsi jotain materiaalia, tarjolla on myös omiin materiaaleihin upotettava linkki</a:t>
            </a:r>
          </a:p>
          <a:p>
            <a:r>
              <a:rPr lang="fi-FI" sz="1600" b="1"/>
              <a:t>Millä oikeuksilla oppimateriaalit tallennetaan</a:t>
            </a:r>
            <a:r>
              <a:rPr lang="fi-FI" sz="1600"/>
              <a:t>: Avoimilla CC-lisensseillä, jotka sallivat myös muokkauksen. Ks. Video: </a:t>
            </a:r>
            <a:r>
              <a:rPr lang="fi-FI" sz="1600">
                <a:hlinkClick r:id="rId3"/>
              </a:rPr>
              <a:t>Creative </a:t>
            </a:r>
            <a:r>
              <a:rPr lang="fi-FI" sz="1600" err="1">
                <a:hlinkClick r:id="rId3"/>
              </a:rPr>
              <a:t>Commons</a:t>
            </a:r>
            <a:r>
              <a:rPr lang="fi-FI" sz="1600">
                <a:hlinkClick r:id="rId3"/>
              </a:rPr>
              <a:t> Finland, </a:t>
            </a:r>
            <a:r>
              <a:rPr lang="fi-FI" sz="1600">
                <a:hlinkClick r:id="rId4"/>
              </a:rPr>
              <a:t>Näin lisäät CC-lisenssin aineistoosi</a:t>
            </a:r>
            <a:r>
              <a:rPr lang="fi-FI" sz="1600"/>
              <a:t>  (</a:t>
            </a:r>
            <a:r>
              <a:rPr lang="fi-FI" sz="1600">
                <a:hlinkClick r:id="rId5"/>
              </a:rPr>
              <a:t>CC BY-SA 4.0</a:t>
            </a:r>
            <a:r>
              <a:rPr lang="fi-FI" sz="1600"/>
              <a:t>) </a:t>
            </a:r>
          </a:p>
          <a:p>
            <a:endParaRPr lang="fi-FI" sz="1600"/>
          </a:p>
          <a:p>
            <a:pPr marL="0" indent="0">
              <a:buNone/>
            </a:pPr>
            <a:endParaRPr lang="en-US" sz="13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7A16CA-A12A-2CBA-B024-886CB6099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970" y="2558773"/>
            <a:ext cx="2524629" cy="1653631"/>
          </a:xfrm>
          <a:prstGeom prst="rect">
            <a:avLst/>
          </a:prstGeo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452CCE-31F8-0B91-5AD1-ECDCF5AB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1748" y="6489700"/>
            <a:ext cx="1272658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2982B0-EADF-6A51-11AC-0FBF133F7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E4E6EAA-37B2-9E13-695E-03D9BB564349}"/>
              </a:ext>
            </a:extLst>
          </p:cNvPr>
          <p:cNvSpPr txBox="1"/>
          <p:nvPr/>
        </p:nvSpPr>
        <p:spPr>
          <a:xfrm>
            <a:off x="953874" y="6870700"/>
            <a:ext cx="8190126" cy="4370427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 b="1">
                <a:solidFill>
                  <a:srgbClr val="FFFFFF"/>
                </a:solidFill>
              </a:rPr>
              <a:t>Ylläpito, kehitys:</a:t>
            </a:r>
            <a:r>
              <a:rPr lang="fi-FI" sz="700">
                <a:solidFill>
                  <a:srgbClr val="FFFFFF"/>
                </a:solidFill>
              </a:rPr>
              <a:t> Opetus- ja kulttuuriministeriö, </a:t>
            </a:r>
          </a:p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</a:rPr>
              <a:t>Opetushallitus ja </a:t>
            </a:r>
            <a:br>
              <a:rPr lang="fi-FI" sz="700">
                <a:solidFill>
                  <a:srgbClr val="FFFFFF"/>
                </a:solidFill>
              </a:rPr>
            </a:br>
            <a:r>
              <a:rPr lang="fi-FI" sz="700">
                <a:solidFill>
                  <a:srgbClr val="FFFFFF"/>
                </a:solidFill>
              </a:rPr>
              <a:t>CSC – Tieteen tietotekniikan keskus </a:t>
            </a: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r>
              <a:rPr lang="fi-FI" sz="700" b="1">
                <a:solidFill>
                  <a:srgbClr val="FFFFFF"/>
                </a:solidFill>
              </a:rPr>
              <a:t>Kuka voi tallentaa:</a:t>
            </a:r>
            <a:r>
              <a:rPr lang="fi-FI" sz="700">
                <a:solidFill>
                  <a:srgbClr val="FFFFFF"/>
                </a:solidFill>
              </a:rPr>
              <a:t> Yksittäiset opettajat, organisaatiot </a:t>
            </a:r>
          </a:p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</a:rPr>
              <a:t>ja hankkeet 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700">
                <a:solidFill>
                  <a:srgbClr val="FFFFFF"/>
                </a:solidFill>
              </a:rPr>
              <a:t>kirjaudutaan Haka-, suomi.fi- tai </a:t>
            </a:r>
            <a:r>
              <a:rPr lang="fi-FI" sz="700" err="1">
                <a:solidFill>
                  <a:srgbClr val="FFFFFF"/>
                </a:solidFill>
              </a:rPr>
              <a:t>MPASSid</a:t>
            </a:r>
            <a:r>
              <a:rPr lang="fi-FI" sz="700">
                <a:solidFill>
                  <a:srgbClr val="FFFFFF"/>
                </a:solidFill>
              </a:rPr>
              <a:t>-tunnuksilla</a:t>
            </a: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r>
              <a:rPr lang="fi-FI" sz="700" b="1">
                <a:solidFill>
                  <a:srgbClr val="FFFFFF"/>
                </a:solidFill>
              </a:rPr>
              <a:t>Mitä voi tallentaa:</a:t>
            </a:r>
            <a:r>
              <a:rPr lang="fi-FI" sz="700">
                <a:solidFill>
                  <a:srgbClr val="FFFFFF"/>
                </a:solidFill>
              </a:rPr>
              <a:t> Opetukseen, kasvatukseen ja oppimiseen kohdennettuja digitaalisia materiaaleja kaikilta koulutusasteilta.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700">
                <a:solidFill>
                  <a:srgbClr val="FFFFFF"/>
                </a:solidFill>
              </a:rPr>
              <a:t>kurssit, oppaat, ohjeet, videot, infograafit jne. 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700">
                <a:solidFill>
                  <a:srgbClr val="FFFFFF"/>
                </a:solidFill>
              </a:rPr>
              <a:t>tiedostona tai linkkinä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700">
                <a:solidFill>
                  <a:srgbClr val="FFFFFF"/>
                </a:solidFill>
              </a:rPr>
              <a:t>käyttäessäsi jotain materiaalia, tarjolla on myös omiin materiaaleihin upotettava linkki</a:t>
            </a: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r>
              <a:rPr lang="fi-FI" sz="700" b="1">
                <a:solidFill>
                  <a:srgbClr val="FFFFFF"/>
                </a:solidFill>
              </a:rPr>
              <a:t>Millä oikeuksilla oppimateriaalit tallennetaan</a:t>
            </a:r>
            <a:r>
              <a:rPr lang="fi-FI" sz="700">
                <a:solidFill>
                  <a:srgbClr val="FFFFFF"/>
                </a:solidFill>
              </a:rPr>
              <a:t>: Avoimilla CC-lisensseillä, jotka sallivat myös muokkauksen. Ks. Video: </a:t>
            </a:r>
            <a:r>
              <a:rPr lang="fi-FI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Finland, </a:t>
            </a:r>
            <a:r>
              <a:rPr lang="fi-FI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Näin lisäät CC-lisenssin aineistoosi</a:t>
            </a:r>
            <a:r>
              <a:rPr lang="fi-FI" sz="700">
                <a:solidFill>
                  <a:srgbClr val="FFFFFF"/>
                </a:solidFill>
              </a:rPr>
              <a:t>  (</a:t>
            </a:r>
            <a:r>
              <a:rPr lang="fi-FI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fi-FI" sz="700">
                <a:solidFill>
                  <a:srgbClr val="FFFFFF"/>
                </a:solidFill>
              </a:rPr>
              <a:t>) </a:t>
            </a: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  <a:p>
            <a:pPr algn="r">
              <a:spcAft>
                <a:spcPts val="600"/>
              </a:spcAft>
            </a:pP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98097-5CAD-8D7E-3A89-1FBF52F201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1D116-CBAC-CB63-1998-C7B34C1BD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83029-C540-E655-D216-35A9506D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73" y="760702"/>
            <a:ext cx="7209453" cy="1814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FCCEF-2709-6816-3C25-5A607086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0" y="2873828"/>
            <a:ext cx="1732586" cy="2550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3F1291-FE25-2CE7-7B4A-ADC63835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21" y="2937588"/>
            <a:ext cx="6195527" cy="1947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388242-743A-1234-212B-C6203FF558D3}"/>
              </a:ext>
            </a:extLst>
          </p:cNvPr>
          <p:cNvSpPr txBox="1"/>
          <p:nvPr/>
        </p:nvSpPr>
        <p:spPr>
          <a:xfrm>
            <a:off x="2600131" y="5239529"/>
            <a:ext cx="336523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hlinkClick r:id="rId5"/>
              </a:rPr>
              <a:t>https://aoe.fi/#/kokoelma/294</a:t>
            </a:r>
            <a:r>
              <a:rPr lang="fi-FI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0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1973A-04DD-4099-9FE7-31E554AA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opetusmateriaali kannattaa jakaa avoimesti? 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C0EB487-B89E-4712-A3BE-98616459F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83103"/>
              </p:ext>
            </p:extLst>
          </p:nvPr>
        </p:nvGraphicFramePr>
        <p:xfrm>
          <a:off x="630620" y="2249215"/>
          <a:ext cx="8102979" cy="418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6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7FED-E813-4A1C-81F4-F7F6C524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/>
              <a:t>Miten ja miksi?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0E08-F2B0-4ECD-AA2E-901975725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079" y="1768045"/>
            <a:ext cx="7102507" cy="34409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000"/>
              <a:t>Opettajien osaaminen saa näkyvyyttä ja vaikuttavuutta – oma osaaminen esille, meritoituminen:</a:t>
            </a:r>
          </a:p>
          <a:p>
            <a:pPr lvl="1"/>
            <a:r>
              <a:rPr lang="fi-FI" sz="2000"/>
              <a:t>Esim. </a:t>
            </a:r>
          </a:p>
          <a:p>
            <a:pPr lvl="2"/>
            <a:r>
              <a:rPr lang="fi-FI" sz="2000"/>
              <a:t>Tutkimuseettinen neuvottelukunta (TENK) ansioluettelomalli</a:t>
            </a:r>
          </a:p>
          <a:p>
            <a:pPr lvl="2"/>
            <a:r>
              <a:rPr lang="fi-FI" sz="2000"/>
              <a:t>Opetusportfolio</a:t>
            </a:r>
          </a:p>
          <a:p>
            <a:pPr lvl="2"/>
            <a:r>
              <a:rPr lang="fi-FI" sz="2000"/>
              <a:t>Tutkijaprofiilit (esim. ORCID-tutkijatunniste, Tutkimustietojärjestelmä, Tiedejatutkimus.fi – Tutkijan tiedot -työkalu)?</a:t>
            </a:r>
          </a:p>
          <a:p>
            <a:pPr lvl="1"/>
            <a:endParaRPr lang="fi-FI" sz="2000">
              <a:hlinkClick r:id="rId3"/>
            </a:endParaRPr>
          </a:p>
          <a:p>
            <a:pPr marL="314325" lvl="1" indent="0">
              <a:buNone/>
            </a:pPr>
            <a:endParaRPr lang="fi-FI" sz="2000"/>
          </a:p>
          <a:p>
            <a:pPr marL="314325" lvl="1" indent="0">
              <a:buNone/>
            </a:pPr>
            <a:endParaRPr lang="fi-FI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C4BD-4DA2-47D2-AB4F-FA95588B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1BDE6-CF25-CB85-7018-848CD875C15E}"/>
              </a:ext>
            </a:extLst>
          </p:cNvPr>
          <p:cNvSpPr txBox="1"/>
          <p:nvPr/>
        </p:nvSpPr>
        <p:spPr>
          <a:xfrm>
            <a:off x="377079" y="5096538"/>
            <a:ext cx="775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 lvl="1" indent="0">
              <a:buNone/>
            </a:pPr>
            <a:r>
              <a:rPr lang="fi-FI" sz="1800">
                <a:hlinkClick r:id="rId3"/>
              </a:rPr>
              <a:t>Oppimisen avoimuuden suosituksia 2021</a:t>
            </a:r>
            <a:r>
              <a:rPr lang="fi-FI" sz="1800"/>
              <a:t>: Suositus meritoitumiselle oppimisen ja oppimateriaalien avoimuudesta</a:t>
            </a:r>
          </a:p>
        </p:txBody>
      </p:sp>
    </p:spTree>
    <p:extLst>
      <p:ext uri="{BB962C8B-B14F-4D97-AF65-F5344CB8AC3E}">
        <p14:creationId xmlns:p14="http://schemas.microsoft.com/office/powerpoint/2010/main" val="10803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5A2F15-F3EE-FE65-1CD9-E375DC785ED2}"/>
              </a:ext>
            </a:extLst>
          </p:cNvPr>
          <p:cNvSpPr/>
          <p:nvPr/>
        </p:nvSpPr>
        <p:spPr>
          <a:xfrm>
            <a:off x="4493006" y="3302196"/>
            <a:ext cx="3392501" cy="25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2773C2-D94E-F3C4-8586-6072D806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69" y="491723"/>
            <a:ext cx="3933825" cy="2790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83EC51-8955-EC43-48A0-B7B0B7824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7" y="2146591"/>
            <a:ext cx="4101284" cy="2445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197BC0-3F83-A5F5-9FBD-A8492B45C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612" y="3455960"/>
            <a:ext cx="3259666" cy="27566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4920A33-A214-2363-6396-C1B0210AADE1}"/>
              </a:ext>
            </a:extLst>
          </p:cNvPr>
          <p:cNvSpPr txBox="1"/>
          <p:nvPr/>
        </p:nvSpPr>
        <p:spPr>
          <a:xfrm>
            <a:off x="4322452" y="6290306"/>
            <a:ext cx="23920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hlinkClick r:id="rId6"/>
              </a:rPr>
              <a:t>TENK- tutkijan ansioluettelomalli</a:t>
            </a:r>
            <a:endParaRPr lang="fi-FI" sz="1100">
              <a:hlinkClick r:id="rId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hlinkClick r:id="rId8"/>
              </a:rPr>
              <a:t>TUNICRIS</a:t>
            </a:r>
            <a:endParaRPr lang="fi-FI" sz="1100"/>
          </a:p>
          <a:p>
            <a:endParaRPr lang="fi-FI"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6C72A-14EA-85BA-B605-89291C9E5D8F}"/>
              </a:ext>
            </a:extLst>
          </p:cNvPr>
          <p:cNvSpPr txBox="1"/>
          <p:nvPr/>
        </p:nvSpPr>
        <p:spPr>
          <a:xfrm>
            <a:off x="6805088" y="6274257"/>
            <a:ext cx="20732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hlinkClick r:id="rId9"/>
              </a:rPr>
              <a:t>ORCID</a:t>
            </a:r>
            <a:endParaRPr lang="fi-FI" sz="11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hlinkClick r:id="rId7"/>
              </a:rPr>
              <a:t>Opetusosaamisen arviointi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417441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6385-7E09-33C3-B84B-77E3759C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8" y="908051"/>
            <a:ext cx="8330725" cy="649288"/>
          </a:xfrm>
        </p:spPr>
        <p:txBody>
          <a:bodyPr/>
          <a:lstStyle/>
          <a:p>
            <a:r>
              <a:rPr lang="fi-FI" sz="3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Kirjasto edistää oppimisen avoimuutta </a:t>
            </a:r>
            <a:endParaRPr lang="fi-FI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EA61B9-F725-271B-7CEE-04CC8E4C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600" y="1706399"/>
            <a:ext cx="3886200" cy="4519739"/>
          </a:xfrm>
        </p:spPr>
        <p:txBody>
          <a:bodyPr/>
          <a:lstStyle/>
          <a:p>
            <a:r>
              <a:rPr lang="fi-FI" sz="2400"/>
              <a:t>kirjastossa kaksi asiantuntijaa edistää oppimisen ja oppimateriaalien avoimuutta</a:t>
            </a:r>
          </a:p>
          <a:p>
            <a:pPr lvl="1"/>
            <a:r>
              <a:rPr lang="fi-FI" sz="2400"/>
              <a:t>työnkuvissa myös mm. tiedonhankinnan opetusta ja tutkimuksen palveluja</a:t>
            </a:r>
          </a:p>
          <a:p>
            <a:r>
              <a:rPr lang="fi-FI" sz="2400"/>
              <a:t>myös kirjaston muut asiantuntijat osallistuvat (mm. kurssiaineisto, OA asiantuntijat)</a:t>
            </a:r>
          </a:p>
        </p:txBody>
      </p:sp>
      <p:pic>
        <p:nvPicPr>
          <p:cNvPr id="11" name="Content Placeholder 10" descr="A cartoon of a person in a garment&#10;&#10;Description automatically generated">
            <a:extLst>
              <a:ext uri="{FF2B5EF4-FFF2-40B4-BE49-F238E27FC236}">
                <a16:creationId xmlns:a16="http://schemas.microsoft.com/office/drawing/2014/main" id="{DC51BA90-1F6A-5BE8-77E2-217D80DB9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0960" y="1868556"/>
            <a:ext cx="4040188" cy="312088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564603-C7B6-4970-B4B9-751ACE30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C770E-D91E-C55E-2ACE-453E2D8E9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03338-CCDB-36F9-CDF4-5BEE0EA3FC53}"/>
              </a:ext>
            </a:extLst>
          </p:cNvPr>
          <p:cNvSpPr txBox="1"/>
          <p:nvPr/>
        </p:nvSpPr>
        <p:spPr>
          <a:xfrm>
            <a:off x="4690960" y="5045931"/>
            <a:ext cx="4040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err="1">
                <a:hlinkClick r:id="rId3" tooltip="http://flickr.com/photos/info_grrl/5631203548"/>
              </a:rPr>
              <a:t>This</a:t>
            </a:r>
            <a:r>
              <a:rPr lang="fi-FI" sz="900">
                <a:hlinkClick r:id="rId3" tooltip="http://flickr.com/photos/info_grrl/5631203548"/>
              </a:rPr>
              <a:t> Photo</a:t>
            </a:r>
            <a:r>
              <a:rPr lang="fi-FI" sz="900"/>
              <a:t> </a:t>
            </a:r>
            <a:r>
              <a:rPr lang="fi-FI" sz="900" err="1"/>
              <a:t>by</a:t>
            </a:r>
            <a:r>
              <a:rPr lang="fi-FI" sz="900"/>
              <a:t> Gwyneth Jones is </a:t>
            </a:r>
            <a:r>
              <a:rPr lang="fi-FI" sz="900" err="1"/>
              <a:t>licensed</a:t>
            </a:r>
            <a:r>
              <a:rPr lang="fi-FI" sz="900"/>
              <a:t> </a:t>
            </a:r>
            <a:r>
              <a:rPr lang="fi-FI" sz="900" err="1"/>
              <a:t>under</a:t>
            </a:r>
            <a:r>
              <a:rPr lang="fi-FI" sz="900"/>
              <a:t> </a:t>
            </a:r>
            <a:r>
              <a:rPr lang="fi-FI" sz="900">
                <a:hlinkClick r:id="rId4" tooltip="https://creativecommons.org/licenses/by-nc-sa/3.0/"/>
              </a:rPr>
              <a:t>CC BY-SA-NC</a:t>
            </a:r>
            <a:r>
              <a:rPr lang="fi-FI" sz="900"/>
              <a:t> (</a:t>
            </a:r>
            <a:r>
              <a:rPr lang="fi-FI" sz="900" err="1"/>
              <a:t>Flickr</a:t>
            </a:r>
            <a:r>
              <a:rPr lang="fi-FI" sz="9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401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C55D-43BD-BB20-5572-5F817453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</p:spPr>
        <p:txBody>
          <a:bodyPr anchor="t">
            <a:normAutofit/>
          </a:bodyPr>
          <a:lstStyle/>
          <a:p>
            <a:r>
              <a:rPr lang="fi-FI"/>
              <a:t>Kirjaston tukipalvelut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3F42E-2BF2-B5BD-4993-91FF8B11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190E-BAE4-69C9-324B-0B625F13F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17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744D054-9C6C-A6C2-AA4F-26106BAF94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600" y="1707297"/>
          <a:ext cx="820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06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7871-A116-351E-8294-05E7614D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Verkko-opas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EF8971-D017-2EAC-2311-4B2E3D7AF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45" y="2180302"/>
            <a:ext cx="5797420" cy="306972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23CC7-D635-12C0-AF3F-99E584DA3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EFBDA-0EFC-E480-0E54-C6C1AE4C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9" name="TextBox 8" descr="Aluksi - Avoin oppiminen ja avoimet oppimateriaalit - Oppaat | Guides at Tampere University Library (tuni.fi)&#10;">
            <a:extLst>
              <a:ext uri="{FF2B5EF4-FFF2-40B4-BE49-F238E27FC236}">
                <a16:creationId xmlns:a16="http://schemas.microsoft.com/office/drawing/2014/main" id="{932CC701-E911-3DCF-D771-ED66F774CC34}"/>
              </a:ext>
            </a:extLst>
          </p:cNvPr>
          <p:cNvSpPr txBox="1"/>
          <p:nvPr/>
        </p:nvSpPr>
        <p:spPr>
          <a:xfrm>
            <a:off x="684245" y="5586569"/>
            <a:ext cx="7660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hlinkClick r:id="rId3"/>
              </a:rPr>
              <a:t>Aluksi - Avoin oppiminen ja avoimet oppimateriaalit - Oppaat | </a:t>
            </a:r>
            <a:r>
              <a:rPr lang="fi-FI" sz="1200" err="1">
                <a:hlinkClick r:id="rId3"/>
              </a:rPr>
              <a:t>Guides</a:t>
            </a:r>
            <a:r>
              <a:rPr lang="fi-FI" sz="1200">
                <a:hlinkClick r:id="rId3"/>
              </a:rPr>
              <a:t> at Tampere University Library (tuni.fi)</a:t>
            </a:r>
            <a:endParaRPr lang="fi-FI" sz="1200"/>
          </a:p>
        </p:txBody>
      </p:sp>
      <p:pic>
        <p:nvPicPr>
          <p:cNvPr id="4" name="Picture 3" descr="Kuva kirjaston avoimen oppimisen oppaasta, jossa on teemoina linjaukset, mitä ovat avoimet opetusmateriaalit, miksi, mistä, missä ja miten, käyttöoikeudet, saavutettavuus, koulutukset. ">
            <a:extLst>
              <a:ext uri="{FF2B5EF4-FFF2-40B4-BE49-F238E27FC236}">
                <a16:creationId xmlns:a16="http://schemas.microsoft.com/office/drawing/2014/main" id="{D012252C-0205-B28D-2507-A2288635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8" y="1607976"/>
            <a:ext cx="8609744" cy="12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7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torytelling outline">
            <a:extLst>
              <a:ext uri="{FF2B5EF4-FFF2-40B4-BE49-F238E27FC236}">
                <a16:creationId xmlns:a16="http://schemas.microsoft.com/office/drawing/2014/main" id="{A7DFA560-A2D2-936B-3FBF-36D18EC154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572000" y="3032454"/>
            <a:ext cx="1801232" cy="18012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5CF97-5F07-5A38-C8AA-CF19E1509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27" y="1678922"/>
            <a:ext cx="6325454" cy="81675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000"/>
              <a:t>Kurssiaineistot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11A50-5AB5-6448-738E-28FE4E4067D7}"/>
              </a:ext>
            </a:extLst>
          </p:cNvPr>
          <p:cNvSpPr txBox="1"/>
          <p:nvPr/>
        </p:nvSpPr>
        <p:spPr>
          <a:xfrm>
            <a:off x="1252304" y="2464354"/>
            <a:ext cx="5120928" cy="36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u="sng" kern="1200">
                <a:solidFill>
                  <a:srgbClr val="7DCDBE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https://libguides.tuni.fi/opettajalle/avoimet_kurssikirjat</a:t>
            </a:r>
            <a:endParaRPr lang="en-US" sz="1500" kern="1200">
              <a:solidFill>
                <a:srgbClr val="7DCDB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BC13A2-910D-A55D-A8BA-BDFE2346BD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6595" y="2915308"/>
            <a:ext cx="2387805" cy="23923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400">
                <a:effectLst/>
              </a:rPr>
              <a:t>Opettajalle kurssiaineistojen valintaan ohjeita ja tukea kirjaston opassivulta: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>
                <a:effectLst/>
              </a:rPr>
              <a:t>Miksi kannattaa valita avoin kurssikirja?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>
                <a:effectLst/>
              </a:rPr>
              <a:t>Mistä voit etsiä avoimia kurssikirjoja?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>
                <a:effectLst/>
              </a:rPr>
              <a:t>Miten arvioin avoimen kirjan luotettavuutta? </a:t>
            </a:r>
            <a:endParaRPr lang="fi-FI" sz="140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2E258EEB-7ACD-10AF-9DFF-03B62241A6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0E8BB-B058-328F-1B2C-B22801D2559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91748" y="6489700"/>
            <a:ext cx="1272658" cy="254172"/>
          </a:xfrm>
        </p:spPr>
        <p:txBody>
          <a:bodyPr vert="horz" lIns="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5BA38-E30F-769F-9CA0-1B1F1A7F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vert="horz" lIns="0" tIns="45720" rIns="9144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49C8A52-6F4F-4DB8-AEA1-1E066DF6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070" y="3794640"/>
            <a:ext cx="8946931" cy="2069257"/>
          </a:xfrm>
          <a:prstGeom prst="rect">
            <a:avLst/>
          </a:prstGeom>
          <a:solidFill>
            <a:srgbClr val="C3B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A71B12-0949-48FD-B5F5-A926395F4D28}"/>
              </a:ext>
            </a:extLst>
          </p:cNvPr>
          <p:cNvSpPr txBox="1">
            <a:spLocks/>
          </p:cNvSpPr>
          <p:nvPr/>
        </p:nvSpPr>
        <p:spPr>
          <a:xfrm>
            <a:off x="497215" y="1604331"/>
            <a:ext cx="8335889" cy="3619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100" b="1">
                <a:solidFill>
                  <a:schemeClr val="bg2"/>
                </a:solidFill>
              </a:rPr>
              <a:t>Tampereen yliopisto toimii Tampereella kolmella kampuksella</a:t>
            </a:r>
            <a:br>
              <a:rPr lang="fi-FI" sz="1800">
                <a:solidFill>
                  <a:schemeClr val="bg2"/>
                </a:solidFill>
              </a:rPr>
            </a:br>
            <a:endParaRPr lang="fi-FI" sz="1800">
              <a:solidFill>
                <a:schemeClr val="bg2"/>
              </a:solidFill>
              <a:cs typeface="Arial"/>
            </a:endParaRPr>
          </a:p>
          <a:p>
            <a:pPr marL="0" indent="0">
              <a:buNone/>
            </a:pPr>
            <a:endParaRPr lang="fi-FI" sz="180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695C3-1563-4F47-A1BE-861DF83E928B}"/>
              </a:ext>
            </a:extLst>
          </p:cNvPr>
          <p:cNvSpPr/>
          <p:nvPr/>
        </p:nvSpPr>
        <p:spPr>
          <a:xfrm>
            <a:off x="497215" y="3234342"/>
            <a:ext cx="2421062" cy="4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i-FI" b="1">
                <a:solidFill>
                  <a:schemeClr val="bg1"/>
                </a:solidFill>
              </a:rPr>
              <a:t>Keskustakampus</a:t>
            </a:r>
          </a:p>
          <a:p>
            <a:pPr algn="ctr">
              <a:lnSpc>
                <a:spcPts val="1200"/>
              </a:lnSpc>
            </a:pPr>
            <a:endParaRPr lang="fi-FI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2CA91912-7BA4-42FB-A8AB-FBDBABCF27DD}"/>
              </a:ext>
            </a:extLst>
          </p:cNvPr>
          <p:cNvSpPr/>
          <p:nvPr/>
        </p:nvSpPr>
        <p:spPr>
          <a:xfrm>
            <a:off x="2856891" y="3230824"/>
            <a:ext cx="1547036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i-FI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Hervanta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2D54355E-895A-44A3-9C2A-EDCB575BD953}"/>
              </a:ext>
            </a:extLst>
          </p:cNvPr>
          <p:cNvSpPr/>
          <p:nvPr/>
        </p:nvSpPr>
        <p:spPr>
          <a:xfrm>
            <a:off x="4255529" y="3216435"/>
            <a:ext cx="1970195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i-FI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Kauppi</a:t>
            </a:r>
          </a:p>
        </p:txBody>
      </p:sp>
      <p:pic>
        <p:nvPicPr>
          <p:cNvPr id="10" name="Kuva 1">
            <a:extLst>
              <a:ext uri="{FF2B5EF4-FFF2-40B4-BE49-F238E27FC236}">
                <a16:creationId xmlns:a16="http://schemas.microsoft.com/office/drawing/2014/main" id="{B4FDF908-A55F-4BC0-AA17-178836B3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073" y="2155456"/>
            <a:ext cx="5070342" cy="69448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6D00-7665-4EFA-BBED-EF9E25F2C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1A2E97-99CF-AF85-F7EC-F79861B3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16" y="4043023"/>
            <a:ext cx="4492571" cy="1572492"/>
          </a:xfrm>
        </p:spPr>
        <p:txBody>
          <a:bodyPr/>
          <a:lstStyle/>
          <a:p>
            <a:r>
              <a:rPr lang="fi-FI" sz="2100">
                <a:solidFill>
                  <a:srgbClr val="7030A0"/>
                </a:solidFill>
              </a:rPr>
              <a:t>Tampereen korkeakouluyhteisö</a:t>
            </a:r>
            <a:br>
              <a:rPr lang="fi-FI" sz="2100">
                <a:solidFill>
                  <a:srgbClr val="7030A0"/>
                </a:solidFill>
              </a:rPr>
            </a:br>
            <a:br>
              <a:rPr lang="fi-FI" sz="2100" b="0">
                <a:solidFill>
                  <a:srgbClr val="7030A0"/>
                </a:solidFill>
              </a:rPr>
            </a:br>
            <a:r>
              <a:rPr lang="fi-FI" sz="1500" b="0">
                <a:solidFill>
                  <a:srgbClr val="7030A0"/>
                </a:solidFill>
              </a:rPr>
              <a:t>Yliopisto ja samaan konserniin kuuluva Tampereen ammattikorkeakoulu (</a:t>
            </a:r>
            <a:r>
              <a:rPr lang="fi-FI" sz="1500">
                <a:solidFill>
                  <a:srgbClr val="7030A0"/>
                </a:solidFill>
              </a:rPr>
              <a:t>TAMK</a:t>
            </a:r>
            <a:r>
              <a:rPr lang="fi-FI" sz="1500" b="0">
                <a:solidFill>
                  <a:srgbClr val="7030A0"/>
                </a:solidFill>
              </a:rPr>
              <a:t>) muodostavat yhdessä monialaisen korkeakouluyhteisön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7D8DB-1503-369E-E99F-98BAB66B2207}"/>
              </a:ext>
            </a:extLst>
          </p:cNvPr>
          <p:cNvSpPr txBox="1"/>
          <p:nvPr/>
        </p:nvSpPr>
        <p:spPr>
          <a:xfrm>
            <a:off x="6531340" y="4418250"/>
            <a:ext cx="332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7030A0"/>
                </a:solidFill>
              </a:rPr>
              <a:t>Opiskelijoita  32 000</a:t>
            </a:r>
          </a:p>
          <a:p>
            <a:r>
              <a:rPr lang="fi-FI" b="1">
                <a:solidFill>
                  <a:srgbClr val="7030A0"/>
                </a:solidFill>
              </a:rPr>
              <a:t>Työntekijöitä    5 000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39951-FAC2-8E62-8C5E-74EB6CC19C8B}"/>
              </a:ext>
            </a:extLst>
          </p:cNvPr>
          <p:cNvSpPr txBox="1"/>
          <p:nvPr/>
        </p:nvSpPr>
        <p:spPr>
          <a:xfrm>
            <a:off x="6225724" y="2475008"/>
            <a:ext cx="260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82C8F0"/>
                </a:solidFill>
              </a:rPr>
              <a:t>Opiskelijoita 21 500</a:t>
            </a:r>
            <a:br>
              <a:rPr lang="fi-FI" b="1">
                <a:solidFill>
                  <a:srgbClr val="82C8F0"/>
                </a:solidFill>
              </a:rPr>
            </a:br>
            <a:r>
              <a:rPr lang="fi-FI" b="1">
                <a:solidFill>
                  <a:srgbClr val="82C8F0"/>
                </a:solidFill>
              </a:rPr>
              <a:t>Työntekijöitä 4 200</a:t>
            </a:r>
          </a:p>
        </p:txBody>
      </p:sp>
    </p:spTree>
    <p:extLst>
      <p:ext uri="{BB962C8B-B14F-4D97-AF65-F5344CB8AC3E}">
        <p14:creationId xmlns:p14="http://schemas.microsoft.com/office/powerpoint/2010/main" val="18245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E0DE-6F28-FF34-CC88-97EFB2D5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 kirja lisää opiskelun tasa-arvoa ja joustavuutta</a:t>
            </a:r>
            <a:b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BAAA9-C42B-2893-6545-FA3BDB8A1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1" y="2568987"/>
            <a:ext cx="3886200" cy="3920713"/>
          </a:xfrm>
        </p:spPr>
        <p:txBody>
          <a:bodyPr/>
          <a:lstStyle/>
          <a:p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Kirjaston asiantuntijoiden kirjoitus kansainväliselle Open Access 2023 viikolle. </a:t>
            </a:r>
          </a:p>
          <a:p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Kirjoitus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käsittelee avoimien kirjojen etua kurssiaineistona. </a:t>
            </a:r>
          </a:p>
          <a:p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Tekijät: 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Nummi Johanna, Syvälahti Kati, Kolehmainen Soile &amp; Leppänen Sari </a:t>
            </a:r>
          </a:p>
          <a:p>
            <a:pPr marL="0" indent="0">
              <a:buNone/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ECE57-FFD5-296A-3711-480B7B95F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06400"/>
            <a:ext cx="4161599" cy="4351338"/>
          </a:xfrm>
        </p:spPr>
        <p:txBody>
          <a:bodyPr/>
          <a:lstStyle/>
          <a:p>
            <a:pPr marL="0" indent="0">
              <a:buNone/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Tutustu avoimien kirjojen 	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teemakokoelmaan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(Andor 	hakupalvelussa):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50D0D-AE3A-0325-DBC1-FFCD4152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B880A-D6A0-B8F7-6ECB-E0EE62D5D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6BF1A-3053-579E-2D47-102FA021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955" y="2825393"/>
            <a:ext cx="3267770" cy="32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8F92018D-2607-C488-2BB8-904DC0CF02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688555C-3A59-3F61-56DF-2CFA05FBE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21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8C53C-2839-8CFD-E1B2-637D0567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633412"/>
            <a:ext cx="83534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E9A-1190-C80E-D789-8DD180D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B7F3-B983-2201-1139-1AB96265B5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600"/>
              <a:t>Kansainvälinen konferenssi Irlannissa 27-28.3.2024</a:t>
            </a:r>
          </a:p>
          <a:p>
            <a:r>
              <a:rPr lang="fi-FI" sz="1600">
                <a:hlinkClick r:id="rId2"/>
              </a:rPr>
              <a:t>Tietoa esityksistä</a:t>
            </a:r>
            <a:endParaRPr lang="fi-FI" sz="1600"/>
          </a:p>
          <a:p>
            <a:pPr marL="0" indent="0">
              <a:buNone/>
            </a:pPr>
            <a:r>
              <a:rPr lang="fi-FI" sz="1600"/>
              <a:t>Konferenssin pääpuhujien esitykset löytyvät YouTubesta: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Keynote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Day 1: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Betwixt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fairy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tales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and dystopian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futures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by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Dr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3"/>
              </a:rPr>
              <a:t> Rajiv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3"/>
              </a:rPr>
              <a:t>Jhangiani</a:t>
            </a:r>
            <a:endParaRPr lang="fi-FI" sz="1600" i="0">
              <a:solidFill>
                <a:srgbClr val="66666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Keynote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4"/>
              </a:rPr>
              <a:t> Day 2: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by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4"/>
              </a:rPr>
              <a:t>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Dr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4"/>
              </a:rPr>
              <a:t> Catherine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Cronin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4"/>
              </a:rPr>
              <a:t> and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Professor</a:t>
            </a:r>
            <a:r>
              <a:rPr lang="fi-FI" sz="1600" i="0" u="none" strike="noStrike">
                <a:solidFill>
                  <a:srgbClr val="079948"/>
                </a:solidFill>
                <a:effectLst/>
                <a:hlinkClick r:id="rId4"/>
              </a:rPr>
              <a:t> Laura </a:t>
            </a:r>
            <a:r>
              <a:rPr lang="fi-FI" sz="1600" i="0" u="none" strike="noStrike" err="1">
                <a:solidFill>
                  <a:srgbClr val="079948"/>
                </a:solidFill>
                <a:effectLst/>
                <a:hlinkClick r:id="rId4"/>
              </a:rPr>
              <a:t>Czerniewicz</a:t>
            </a:r>
            <a:endParaRPr lang="fi-FI" sz="1600" i="0">
              <a:solidFill>
                <a:srgbClr val="666666"/>
              </a:solidFill>
              <a:effectLst/>
            </a:endParaRP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9" name="Content Placeholder 8" descr="OER24 konferenssin logo">
            <a:extLst>
              <a:ext uri="{FF2B5EF4-FFF2-40B4-BE49-F238E27FC236}">
                <a16:creationId xmlns:a16="http://schemas.microsoft.com/office/drawing/2014/main" id="{B01BCBA6-7F29-1A17-BF23-C65899A0D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11801" y="2059561"/>
            <a:ext cx="4152606" cy="2051552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D7F5E9-EA1A-D06D-C182-702302F1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E1B5B-45F2-51FA-1E2C-907FA47D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86875-8619-BCD6-7B14-53D7955AA613}"/>
              </a:ext>
            </a:extLst>
          </p:cNvPr>
          <p:cNvSpPr txBox="1"/>
          <p:nvPr/>
        </p:nvSpPr>
        <p:spPr>
          <a:xfrm>
            <a:off x="4365199" y="4218053"/>
            <a:ext cx="4001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Kuva: </a:t>
            </a:r>
            <a:r>
              <a:rPr lang="fi-FI" sz="1000">
                <a:hlinkClick r:id="rId6"/>
              </a:rPr>
              <a:t>Bryan </a:t>
            </a:r>
            <a:r>
              <a:rPr lang="fi-FI" sz="1000" err="1">
                <a:hlinkClick r:id="rId6"/>
              </a:rPr>
              <a:t>Mathers</a:t>
            </a:r>
            <a:r>
              <a:rPr lang="fi-FI" sz="1000">
                <a:hlinkClick r:id="rId6"/>
              </a:rPr>
              <a:t> OER24 logo</a:t>
            </a:r>
            <a:endParaRPr lang="fi-FI" sz="1000"/>
          </a:p>
        </p:txBody>
      </p:sp>
    </p:spTree>
    <p:extLst>
      <p:ext uri="{BB962C8B-B14F-4D97-AF65-F5344CB8AC3E}">
        <p14:creationId xmlns:p14="http://schemas.microsoft.com/office/powerpoint/2010/main" val="10942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C2819B-2C53-3CF7-3412-7A591368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4D439-848B-7553-3DFD-01B4ECC82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9F87FF-A9C8-4F09-A754-8AC6610962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Kiitos!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sz="2000"/>
              <a:t>Kati Syvälahti </a:t>
            </a:r>
          </a:p>
          <a:p>
            <a:pPr marL="0" indent="0">
              <a:buNone/>
            </a:pPr>
            <a:r>
              <a:rPr lang="fi-FI" sz="2000"/>
              <a:t>kati.syvalahti@tuni.fi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Mervi Miettinen </a:t>
            </a:r>
          </a:p>
          <a:p>
            <a:pPr marL="0" indent="0">
              <a:buNone/>
            </a:pPr>
            <a:r>
              <a:rPr lang="fi-FI" sz="2000"/>
              <a:t>mervi.miettinen@tuni.fi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Tampereen yliopiston kirjasto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C35EE0-6EDC-35C6-E1FF-9D4E5C115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104" y="960387"/>
            <a:ext cx="4370250" cy="38207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5DBDBC-E2BF-56C4-5E81-773E7952BD45}"/>
              </a:ext>
            </a:extLst>
          </p:cNvPr>
          <p:cNvSpPr txBox="1"/>
          <p:nvPr/>
        </p:nvSpPr>
        <p:spPr>
          <a:xfrm>
            <a:off x="4539160" y="5442185"/>
            <a:ext cx="3788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/>
              <a:t>CC-lisenssien suomenkielinen verkkosivusto</a:t>
            </a:r>
          </a:p>
          <a:p>
            <a:r>
              <a:rPr lang="fi-FI" sz="1100">
                <a:hlinkClick r:id="rId3"/>
              </a:rPr>
              <a:t>https://creativecommons.org/licenses/by-sa/4.0/deed.fi</a:t>
            </a:r>
            <a:endParaRPr lang="fi-FI" sz="1100"/>
          </a:p>
          <a:p>
            <a:endParaRPr lang="fi-FI" sz="12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1D1E30-6409-0F78-C976-EF2583A00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902" y="5036809"/>
            <a:ext cx="3033887" cy="3787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A512E5-B858-E29A-A9F4-DA7984548B81}"/>
              </a:ext>
            </a:extLst>
          </p:cNvPr>
          <p:cNvSpPr txBox="1"/>
          <p:nvPr/>
        </p:nvSpPr>
        <p:spPr>
          <a:xfrm>
            <a:off x="4539160" y="5953518"/>
            <a:ext cx="39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/>
              <a:t>Kalvot 14 ja 21  kuviin on merkitty tekijän nimi ja käyttöoikeudet erikseen kuvan yhteyteen.  </a:t>
            </a:r>
          </a:p>
        </p:txBody>
      </p:sp>
    </p:spTree>
    <p:extLst>
      <p:ext uri="{BB962C8B-B14F-4D97-AF65-F5344CB8AC3E}">
        <p14:creationId xmlns:p14="http://schemas.microsoft.com/office/powerpoint/2010/main" val="42278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DE69-0687-4F5F-B746-FF18D792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83" y="1404246"/>
            <a:ext cx="8746904" cy="482204"/>
          </a:xfrm>
        </p:spPr>
        <p:txBody>
          <a:bodyPr/>
          <a:lstStyle/>
          <a:p>
            <a:pPr algn="ctr"/>
            <a:r>
              <a:rPr lang="fi-FI" sz="2700"/>
              <a:t>Kirjaston toimipisteet yliopiston kolmella kampuksella ja </a:t>
            </a:r>
            <a:r>
              <a:rPr lang="fi-FI" sz="2700" err="1"/>
              <a:t>TAMKin</a:t>
            </a:r>
            <a:r>
              <a:rPr lang="fi-FI" sz="2700"/>
              <a:t> pääkampuksella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F123-F513-433D-A1FF-AF5579B1BE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514" y="5633963"/>
            <a:ext cx="8473377" cy="653892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ctr">
              <a:buNone/>
            </a:pPr>
            <a:r>
              <a:rPr lang="fi-FI" sz="18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https://www.tuni.fi/fi/kirjasto</a:t>
            </a:r>
            <a:r>
              <a:rPr lang="fi-FI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6D00-7665-4EFA-BBED-EF9E25F2C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pic>
        <p:nvPicPr>
          <p:cNvPr id="21" name="Picture 20" descr="A building with a fence around it&#10;&#10;Description automatically generated with low confidence">
            <a:extLst>
              <a:ext uri="{FF2B5EF4-FFF2-40B4-BE49-F238E27FC236}">
                <a16:creationId xmlns:a16="http://schemas.microsoft.com/office/drawing/2014/main" id="{0D876A84-961D-48B5-BD35-35B3DCE7D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0" r="4003"/>
          <a:stretch/>
        </p:blipFill>
        <p:spPr>
          <a:xfrm>
            <a:off x="4453758" y="2347799"/>
            <a:ext cx="2509901" cy="1626549"/>
          </a:xfrm>
          <a:prstGeom prst="rect">
            <a:avLst/>
          </a:prstGeom>
        </p:spPr>
      </p:pic>
      <p:pic>
        <p:nvPicPr>
          <p:cNvPr id="23" name="Picture 22" descr="A building with glass windows&#10;&#10;Description automatically generated with low confidence">
            <a:extLst>
              <a:ext uri="{FF2B5EF4-FFF2-40B4-BE49-F238E27FC236}">
                <a16:creationId xmlns:a16="http://schemas.microsoft.com/office/drawing/2014/main" id="{268522F4-3B50-4BF5-BF56-3CDF20DE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087" y="4082518"/>
            <a:ext cx="2386929" cy="1591286"/>
          </a:xfrm>
          <a:prstGeom prst="rect">
            <a:avLst/>
          </a:prstGeom>
        </p:spPr>
      </p:pic>
      <p:pic>
        <p:nvPicPr>
          <p:cNvPr id="26" name="Picture 25" descr="A picture containing outdoor&#10;&#10;Description automatically generated">
            <a:extLst>
              <a:ext uri="{FF2B5EF4-FFF2-40B4-BE49-F238E27FC236}">
                <a16:creationId xmlns:a16="http://schemas.microsoft.com/office/drawing/2014/main" id="{DA3D2C8E-A4AA-42F6-AD03-35B6FA6DA3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4" b="4511"/>
          <a:stretch/>
        </p:blipFill>
        <p:spPr>
          <a:xfrm>
            <a:off x="4453758" y="4091320"/>
            <a:ext cx="2509901" cy="1582484"/>
          </a:xfrm>
          <a:prstGeom prst="rect">
            <a:avLst/>
          </a:prstGeom>
        </p:spPr>
      </p:pic>
      <p:pic>
        <p:nvPicPr>
          <p:cNvPr id="30" name="Picture 29" descr="A picture containing sky, outdoor, blue&#10;&#10;Description automatically generated">
            <a:extLst>
              <a:ext uri="{FF2B5EF4-FFF2-40B4-BE49-F238E27FC236}">
                <a16:creationId xmlns:a16="http://schemas.microsoft.com/office/drawing/2014/main" id="{1E585CBD-AA2B-40F4-9266-8EBABEB3E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087" y="2373168"/>
            <a:ext cx="2401770" cy="1601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82DDE3-4558-4220-62E1-54DA6E74695A}"/>
              </a:ext>
            </a:extLst>
          </p:cNvPr>
          <p:cNvSpPr txBox="1"/>
          <p:nvPr/>
        </p:nvSpPr>
        <p:spPr>
          <a:xfrm>
            <a:off x="35803" y="2306827"/>
            <a:ext cx="1736545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500" b="1">
                <a:solidFill>
                  <a:schemeClr val="bg1"/>
                </a:solidFill>
              </a:rPr>
              <a:t>Arvo</a:t>
            </a:r>
          </a:p>
          <a:p>
            <a:pPr algn="r"/>
            <a:r>
              <a:rPr lang="fi-FI" sz="1200">
                <a:solidFill>
                  <a:schemeClr val="bg1"/>
                </a:solidFill>
              </a:rPr>
              <a:t>Kauppi</a:t>
            </a:r>
            <a:r>
              <a:rPr lang="fi-FI" sz="135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E15D1A-1B06-00EC-D7CE-4EA4EEBB2176}"/>
              </a:ext>
            </a:extLst>
          </p:cNvPr>
          <p:cNvSpPr txBox="1"/>
          <p:nvPr/>
        </p:nvSpPr>
        <p:spPr>
          <a:xfrm>
            <a:off x="7079560" y="2308131"/>
            <a:ext cx="11910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b="1">
                <a:solidFill>
                  <a:schemeClr val="bg1"/>
                </a:solidFill>
              </a:rPr>
              <a:t>Hervanta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442ABE-58F6-BBA8-653E-DBF0B590C124}"/>
              </a:ext>
            </a:extLst>
          </p:cNvPr>
          <p:cNvSpPr txBox="1"/>
          <p:nvPr/>
        </p:nvSpPr>
        <p:spPr>
          <a:xfrm>
            <a:off x="7048871" y="4082519"/>
            <a:ext cx="18034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b="1">
                <a:solidFill>
                  <a:schemeClr val="bg1"/>
                </a:solidFill>
              </a:rPr>
              <a:t>TAMK pääkampus</a:t>
            </a:r>
          </a:p>
          <a:p>
            <a:r>
              <a:rPr lang="fi-FI" sz="1200">
                <a:solidFill>
                  <a:schemeClr val="bg1"/>
                </a:solidFill>
              </a:rPr>
              <a:t>Kauppi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111DE3-D4B0-5445-F8B5-93C79344474A}"/>
              </a:ext>
            </a:extLst>
          </p:cNvPr>
          <p:cNvSpPr txBox="1"/>
          <p:nvPr/>
        </p:nvSpPr>
        <p:spPr>
          <a:xfrm>
            <a:off x="956099" y="4001857"/>
            <a:ext cx="8162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b="1">
                <a:solidFill>
                  <a:schemeClr val="bg1"/>
                </a:solidFill>
              </a:rPr>
              <a:t>Linna</a:t>
            </a:r>
          </a:p>
          <a:p>
            <a:pPr algn="r"/>
            <a:r>
              <a:rPr lang="fi-FI" sz="1200">
                <a:solidFill>
                  <a:schemeClr val="bg1"/>
                </a:solidFill>
              </a:rPr>
              <a:t>Keskusta</a:t>
            </a:r>
          </a:p>
        </p:txBody>
      </p:sp>
      <p:pic>
        <p:nvPicPr>
          <p:cNvPr id="9" name="Picture 8" descr="A purpl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938A9E6-42D5-A67F-948F-7753F6E74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489" y="2216142"/>
            <a:ext cx="3571429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A061-685E-EC02-80E9-C2D4EE58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24611A-AC2C-30F2-BB31-35FE73F1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  <a:p>
            <a:r>
              <a:rPr lang="fi-FI"/>
              <a:t>Linjaukset </a:t>
            </a:r>
          </a:p>
          <a:p>
            <a:r>
              <a:rPr lang="fi-FI"/>
              <a:t>Miksi oppimisen avoimuus</a:t>
            </a:r>
          </a:p>
          <a:p>
            <a:r>
              <a:rPr lang="fi-FI"/>
              <a:t>Kirjaston tukipalvelut</a:t>
            </a:r>
          </a:p>
          <a:p>
            <a:r>
              <a:rPr lang="fi-FI"/>
              <a:t>Hyviä käytänteitä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2AA28-71E5-1E04-B976-5BC9070EC2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1BC9-6CE1-8425-5C24-95A3245D0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15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B9AD-B719-5F53-1D13-AB0BD897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Avoin tiede Tampereen yliopistossa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FCF1-E43A-0A35-17E1-2856D7BB6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98" y="2330137"/>
            <a:ext cx="5269027" cy="3619812"/>
          </a:xfrm>
        </p:spPr>
        <p:txBody>
          <a:bodyPr/>
          <a:lstStyle/>
          <a:p>
            <a:r>
              <a:rPr lang="fi-FI" sz="2000">
                <a:solidFill>
                  <a:srgbClr val="000000"/>
                </a:solidFill>
              </a:rPr>
              <a:t>tammikuussa 2024 päivitettiin</a:t>
            </a:r>
            <a:r>
              <a:rPr lang="fi-FI" sz="2000" b="0" i="0">
                <a:solidFill>
                  <a:srgbClr val="000000"/>
                </a:solidFill>
                <a:effectLst/>
              </a:rPr>
              <a:t> avoimen tieteen linjaus</a:t>
            </a:r>
          </a:p>
          <a:p>
            <a:pPr lvl="1"/>
            <a:r>
              <a:rPr lang="fi-FI" sz="2000" b="0" i="0">
                <a:solidFill>
                  <a:srgbClr val="000000"/>
                </a:solidFill>
                <a:effectLst/>
              </a:rPr>
              <a:t>lähtökohtana on avoimen tieteen edistyminen viime vuosina</a:t>
            </a:r>
          </a:p>
          <a:p>
            <a:pPr lvl="1"/>
            <a:r>
              <a:rPr lang="fi-FI" sz="2000" b="0" i="0">
                <a:solidFill>
                  <a:srgbClr val="000000"/>
                </a:solidFill>
                <a:effectLst/>
              </a:rPr>
              <a:t>huomioitu kansallinen ja kansainvälinen kehittämistyö </a:t>
            </a:r>
          </a:p>
          <a:p>
            <a:pPr lvl="1"/>
            <a:r>
              <a:rPr lang="fi-FI" sz="2000" b="0" i="0">
                <a:solidFill>
                  <a:srgbClr val="000000"/>
                </a:solidFill>
                <a:effectLst/>
              </a:rPr>
              <a:t>kattaa toimintakulttuurin, tutkimuksen ja uutena kokonaisuutena oppimisen avoimuuden</a:t>
            </a:r>
            <a:endParaRPr lang="fi-FI" sz="2000" b="0"/>
          </a:p>
          <a:p>
            <a:r>
              <a:rPr lang="fi-FI" sz="2000" i="0">
                <a:solidFill>
                  <a:srgbClr val="000000"/>
                </a:solidFill>
                <a:effectLst/>
              </a:rPr>
              <a:t>saatavilla julkaisuarkisto Trepossa</a:t>
            </a:r>
            <a:endParaRPr lang="en-US" sz="2000" b="0" i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BD0B901-4DFE-048A-5D78-B1D16E622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892327"/>
              </p:ext>
            </p:extLst>
          </p:nvPr>
        </p:nvGraphicFramePr>
        <p:xfrm>
          <a:off x="5679428" y="2330137"/>
          <a:ext cx="2938974" cy="298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2B51-CB7E-1721-9F69-CD87D18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9484-0E82-1ACD-69B3-D201F972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BB779-9725-D88E-6144-E942144ACC86}"/>
              </a:ext>
            </a:extLst>
          </p:cNvPr>
          <p:cNvSpPr txBox="1"/>
          <p:nvPr/>
        </p:nvSpPr>
        <p:spPr>
          <a:xfrm>
            <a:off x="163101" y="6043441"/>
            <a:ext cx="893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hlinkClick r:id="rId7"/>
              </a:rPr>
              <a:t>Tampereen yliopiston avoimen tieteen linjaus julkaistu | Tampereen korkeakouluyhteisö (tuni.fi)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54839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B9AD-B719-5F53-1D13-AB0BD897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Avoimen tieteen linjaus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FCF1-E43A-0A35-17E1-2856D7BB6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535" y="1884607"/>
            <a:ext cx="5784349" cy="30887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b="0" i="0">
                <a:solidFill>
                  <a:srgbClr val="000000"/>
                </a:solidFill>
                <a:effectLst/>
              </a:rPr>
              <a:t>toimii ohjaavana dokumenttina, kun avointa tiedettä edistetään  toimenpideohjelman avulla</a:t>
            </a:r>
            <a:r>
              <a:rPr lang="fi-FI" sz="12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</a:t>
            </a:r>
            <a:endParaRPr lang="fi-FI" sz="20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F796132-8FC2-8E8F-9ACD-BE99859566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1507099"/>
              </p:ext>
            </p:extLst>
          </p:nvPr>
        </p:nvGraphicFramePr>
        <p:xfrm>
          <a:off x="684565" y="2847162"/>
          <a:ext cx="7879841" cy="334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2B51-CB7E-1721-9F69-CD87D18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9484-0E82-1ACD-69B3-D201F972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3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3EEB-979B-83EB-59AF-86C90E7D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/>
              <a:t>Avoimen tieteen linjaus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AD9A5C-9775-4B2C-DE36-48C989E77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l</a:t>
            </a:r>
            <a:r>
              <a:rPr lang="en-US" sz="2800" b="0" i="0">
                <a:effectLst/>
              </a:rPr>
              <a:t>injauksessa mukana oppimisen avoimuus ja avoimet oppimateriaalit</a:t>
            </a:r>
          </a:p>
          <a:p>
            <a:pPr lvl="1"/>
            <a:r>
              <a:rPr lang="en-US" sz="2400"/>
              <a:t>Avoimen tieteen-</a:t>
            </a:r>
            <a:r>
              <a:rPr lang="en-US" sz="2400" err="1"/>
              <a:t>ohjausryhmä</a:t>
            </a:r>
            <a:r>
              <a:rPr lang="en-US" sz="2400"/>
              <a:t>, Teaching and learning (TLC) ja kirjasto  </a:t>
            </a:r>
          </a:p>
          <a:p>
            <a:pPr marL="0" indent="0">
              <a:buNone/>
            </a:pPr>
            <a:r>
              <a:rPr lang="en-US" sz="2700" b="0" i="0">
                <a:effectLst/>
              </a:rPr>
              <a:t>  </a:t>
            </a:r>
            <a:endParaRPr lang="fi-FI" sz="2700"/>
          </a:p>
          <a:p>
            <a:endParaRPr lang="fi-FI" sz="27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DEBD09-8DB5-534B-FDAE-65718009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79875-2CC3-9BA9-E137-4F47A0892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5" name="Diagram 4" descr="Kuvituskuva, jossa lukee oppimisen avoimuus ja avoimet oppimateriaalit. ">
            <a:extLst>
              <a:ext uri="{FF2B5EF4-FFF2-40B4-BE49-F238E27FC236}">
                <a16:creationId xmlns:a16="http://schemas.microsoft.com/office/drawing/2014/main" id="{85C63B3A-F391-FD66-69C8-54069FB6D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214194"/>
              </p:ext>
            </p:extLst>
          </p:nvPr>
        </p:nvGraphicFramePr>
        <p:xfrm>
          <a:off x="4411800" y="1557339"/>
          <a:ext cx="4579794" cy="350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D6B8E2-316A-04EF-2126-0F3F6FBC769E}"/>
              </a:ext>
            </a:extLst>
          </p:cNvPr>
          <p:cNvSpPr txBox="1"/>
          <p:nvPr/>
        </p:nvSpPr>
        <p:spPr>
          <a:xfrm>
            <a:off x="163101" y="6043441"/>
            <a:ext cx="893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hlinkClick r:id="rId7"/>
              </a:rPr>
              <a:t>Tampereen yliopiston avoimen tieteen linjaus julkaistu | Tampereen korkeakouluyhteisö (tuni.fi)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3052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FA9BC3-F417-3597-F684-4DD85063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99" y="846148"/>
            <a:ext cx="8208000" cy="645616"/>
          </a:xfrm>
        </p:spPr>
        <p:txBody>
          <a:bodyPr/>
          <a:lstStyle/>
          <a:p>
            <a:r>
              <a:rPr lang="fi-FI"/>
              <a:t>Avoimen tieteen linjaus (3)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C58E2F-56C1-86A5-CF01-4CE0B34C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3758555"/>
          </a:xfrm>
        </p:spPr>
        <p:txBody>
          <a:bodyPr/>
          <a:lstStyle/>
          <a:p>
            <a:pPr marL="0" indent="0">
              <a:buNone/>
            </a:pPr>
            <a:r>
              <a:rPr lang="fi-FI" sz="2400"/>
              <a:t>Edelläkävijyyttä oppimisen ja oppimateriaalien avoimuudella mm.  </a:t>
            </a:r>
          </a:p>
          <a:p>
            <a:pPr lvl="1"/>
            <a:r>
              <a:rPr lang="fi-FI" sz="2400"/>
              <a:t>Yliopisto suosittelee oppimateriaalien julkaisemista korkeatasoisissa kansallisissa tai kansainvälisissä tallennuspalveluissa</a:t>
            </a:r>
          </a:p>
          <a:p>
            <a:pPr lvl="1"/>
            <a:r>
              <a:rPr lang="fi-FI" sz="2400"/>
              <a:t>Yliopisto suosittelee, että oppimateriaalit avataan liittämällä niihin Creative Commons -lisenssi.</a:t>
            </a:r>
          </a:p>
          <a:p>
            <a:pPr lvl="1"/>
            <a:r>
              <a:rPr lang="fi-FI" sz="2400"/>
              <a:t>Yliopisto tarjoaa tukipalveluja ja koulutusta oppimateriaalien jakamiseen ja tallentamiseen</a:t>
            </a:r>
          </a:p>
          <a:p>
            <a:pPr marL="0" indent="0">
              <a:buNone/>
            </a:pPr>
            <a:endParaRPr lang="fi-FI" sz="24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3C6996-F0DC-94AB-EDFD-7D74ECCBD5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8.5.2024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47D7C-1FBA-249E-E61D-85249DF1C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B2474-665B-EF35-8611-1011651B369D}"/>
              </a:ext>
            </a:extLst>
          </p:cNvPr>
          <p:cNvSpPr txBox="1"/>
          <p:nvPr/>
        </p:nvSpPr>
        <p:spPr>
          <a:xfrm>
            <a:off x="163101" y="6043441"/>
            <a:ext cx="893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hlinkClick r:id="rId2"/>
              </a:rPr>
              <a:t>Tampereen yliopiston avoimen tieteen linjaus julkaistu | Tampereen korkeakouluyhteisö (tuni.fi)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76036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9D3A4FD-F3FB-771A-7333-CFEC4B33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Avoimet oppimateriaalit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AA427B-F8CB-2B2F-1B8F-5128D9DF0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97" y="1937319"/>
            <a:ext cx="5679993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/>
              <a:t>maksuttomaan käyttöön vapaasti tai vähin rajoituksin annettuja digitaalisista opetus-, oppi- ja tutkimusmateriaaleja </a:t>
            </a:r>
          </a:p>
          <a:p>
            <a:pPr lvl="1"/>
            <a:r>
              <a:rPr lang="en-US" sz="1900"/>
              <a:t>esim. kokonaisia kursseja, kurssikirjoja, artikkeleita, videoita, testejä, tietokoneohjelmistoja </a:t>
            </a:r>
            <a:endParaRPr lang="en-US" sz="1900">
              <a:cs typeface="Arial"/>
            </a:endParaRPr>
          </a:p>
          <a:p>
            <a:pPr lvl="1"/>
            <a:r>
              <a:rPr lang="en-US" sz="1900"/>
              <a:t>opetuksessa opetusaineistot eivät ole vain opettajan jakamia valmiita materiaaleja, vaan kursseilla opiskelijat tuottavat kurssitöitä </a:t>
            </a:r>
            <a:endParaRPr lang="en-US" sz="1900">
              <a:cs typeface="Arial"/>
            </a:endParaRPr>
          </a:p>
          <a:p>
            <a:pPr lvl="1"/>
            <a:r>
              <a:rPr lang="en-US" sz="1900"/>
              <a:t>avoimien oppimateriaalien julkaisemisessa käytetään avoimia lisenssejä (Creative Commons –lisenssit)</a:t>
            </a:r>
          </a:p>
          <a:p>
            <a:r>
              <a:rPr lang="en-US" sz="1900">
                <a:ea typeface="+mn-lt"/>
                <a:cs typeface="+mn-lt"/>
              </a:rPr>
              <a:t>opetuksen avoimuus ei rajoitu vain avoimiin oppimateriaaleihin:</a:t>
            </a:r>
          </a:p>
          <a:p>
            <a:pPr lvl="1"/>
            <a:r>
              <a:rPr lang="en-US" sz="1900">
                <a:ea typeface="+mn-lt"/>
                <a:cs typeface="+mn-lt"/>
              </a:rPr>
              <a:t>opetuskäytäntöjen avoin jakaminen (esim. opetussuunnitelmat, osaamistavoitteet, arviointimenetelmät) </a:t>
            </a:r>
            <a:endParaRPr lang="en-US" sz="19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900">
                <a:ea typeface="+mn-lt"/>
                <a:cs typeface="+mn-lt"/>
              </a:rPr>
              <a:t>oppijakeskeisyyteen ja vertaisoppimiseen pohjautuvat </a:t>
            </a:r>
            <a:r>
              <a:rPr lang="en-US" sz="1900" err="1">
                <a:ea typeface="+mn-lt"/>
                <a:cs typeface="+mn-lt"/>
              </a:rPr>
              <a:t>pedagogiset</a:t>
            </a:r>
            <a:r>
              <a:rPr lang="en-US" sz="1900">
                <a:ea typeface="+mn-lt"/>
                <a:cs typeface="+mn-lt"/>
              </a:rPr>
              <a:t> </a:t>
            </a:r>
            <a:r>
              <a:rPr lang="en-US" sz="1900" err="1">
                <a:ea typeface="+mn-lt"/>
                <a:cs typeface="+mn-lt"/>
              </a:rPr>
              <a:t>menetelmät</a:t>
            </a:r>
            <a:endParaRPr lang="en-US" sz="19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1900">
                <a:cs typeface="Calibri"/>
              </a:rPr>
              <a:t>linjakas opetus tukee opiskelijoiden syvällistä oppimista </a:t>
            </a:r>
            <a:endParaRPr lang="fi-FI" sz="1900"/>
          </a:p>
          <a:p>
            <a:pPr lvl="1"/>
            <a:endParaRPr lang="en-US" sz="1800">
              <a:cs typeface="Arial"/>
            </a:endParaRPr>
          </a:p>
          <a:p>
            <a:pPr lvl="1"/>
            <a:endParaRPr lang="en-US" sz="1800"/>
          </a:p>
          <a:p>
            <a:pPr marL="314325" lvl="1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C18700-816D-4868-A99B-346C28AF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graphicFrame>
        <p:nvGraphicFramePr>
          <p:cNvPr id="3" name="Diagram 2" descr="Open educational resources (OER)">
            <a:extLst>
              <a:ext uri="{FF2B5EF4-FFF2-40B4-BE49-F238E27FC236}">
                <a16:creationId xmlns:a16="http://schemas.microsoft.com/office/drawing/2014/main" id="{BD963188-5EEE-AF7F-5724-BF808D0A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779772"/>
              </p:ext>
            </p:extLst>
          </p:nvPr>
        </p:nvGraphicFramePr>
        <p:xfrm>
          <a:off x="6289490" y="1374168"/>
          <a:ext cx="2702104" cy="410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346923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NI 4_3 pohja FI.pptx" id="{06124787-C716-4056-BB31-EBBD7021C0D0}" vid="{03EB66E8-20D8-4F86-9B84-A504A1EBC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C06CA2914DDB24B8B6F93AEECCDEF8B" ma:contentTypeVersion="3" ma:contentTypeDescription="Luo uusi asiakirja." ma:contentTypeScope="" ma:versionID="2991f64c341b7ceb64141f98d81e5c77">
  <xsd:schema xmlns:xsd="http://www.w3.org/2001/XMLSchema" xmlns:xs="http://www.w3.org/2001/XMLSchema" xmlns:p="http://schemas.microsoft.com/office/2006/metadata/properties" xmlns:ns2="2b6eb5f5-d6eb-4b3e-ad8b-2684c53e7264" targetNamespace="http://schemas.microsoft.com/office/2006/metadata/properties" ma:root="true" ma:fieldsID="a0569328410ba7eef44cb516a4fbc946" ns2:_="">
    <xsd:import namespace="2b6eb5f5-d6eb-4b3e-ad8b-2684c53e72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eb5f5-d6eb-4b3e-ad8b-2684c53e7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6A4E5D-EE02-490F-B72D-F07D18860D4E}">
  <ds:schemaRefs>
    <ds:schemaRef ds:uri="2b6eb5f5-d6eb-4b3e-ad8b-2684c53e72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7D205E-E144-41C8-9F59-5A0F7AE46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CDB5A-A67C-4BD0-8C7F-4F3C32BAE15D}">
  <ds:schemaRefs>
    <ds:schemaRef ds:uri="2b6eb5f5-d6eb-4b3e-ad8b-2684c53e72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TUNI 4_3 pohja FI</Template>
  <TotalTime>0</TotalTime>
  <Words>1104</Words>
  <Application>Microsoft Office PowerPoint</Application>
  <PresentationFormat>On-screen Show (4:3)</PresentationFormat>
  <Paragraphs>217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Open sans</vt:lpstr>
      <vt:lpstr>TUNI Theme</vt:lpstr>
      <vt:lpstr>Tampereen yliopiston kirjasto &amp; avoimen oppimisen tukipalvelut </vt:lpstr>
      <vt:lpstr>Tampereen korkeakouluyhteisö  Yliopisto ja samaan konserniin kuuluva Tampereen ammattikorkeakoulu (TAMK) muodostavat yhdessä monialaisen korkeakouluyhteisön</vt:lpstr>
      <vt:lpstr>Kirjaston toimipisteet yliopiston kolmella kampuksella ja TAMKin pääkampuksella  </vt:lpstr>
      <vt:lpstr>Sisältö</vt:lpstr>
      <vt:lpstr>Avoin tiede Tampereen yliopistossa</vt:lpstr>
      <vt:lpstr>Avoimen tieteen linjaus (1)</vt:lpstr>
      <vt:lpstr>Avoimen tieteen linjaus (2)</vt:lpstr>
      <vt:lpstr>Avoimen tieteen linjaus (3)</vt:lpstr>
      <vt:lpstr>Avoimet oppimateriaalit </vt:lpstr>
      <vt:lpstr>PowerPoint Presentation</vt:lpstr>
      <vt:lpstr>Avointen oppimateriaalien kirjasto aoe.fi</vt:lpstr>
      <vt:lpstr>PowerPoint Presentation</vt:lpstr>
      <vt:lpstr>Miksi opetusmateriaali kannattaa jakaa avoimesti? </vt:lpstr>
      <vt:lpstr>Miten ja miksi?</vt:lpstr>
      <vt:lpstr>PowerPoint Presentation</vt:lpstr>
      <vt:lpstr>Kirjasto edistää oppimisen avoimuutta </vt:lpstr>
      <vt:lpstr>Kirjaston tukipalvelut</vt:lpstr>
      <vt:lpstr>Verkko-opas</vt:lpstr>
      <vt:lpstr>PowerPoint Presentation</vt:lpstr>
      <vt:lpstr>Avoin kirja lisää opiskelun tasa-arvoa ja joustavuutta </vt:lpstr>
      <vt:lpstr>PowerPoint Presentation</vt:lpstr>
      <vt:lpstr>OER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Syvälahti (TAU)</dc:creator>
  <cp:lastModifiedBy>Kati Syvälahti (TAU)</cp:lastModifiedBy>
  <cp:revision>1</cp:revision>
  <dcterms:created xsi:type="dcterms:W3CDTF">2020-12-01T13:55:20Z</dcterms:created>
  <dcterms:modified xsi:type="dcterms:W3CDTF">2024-05-08T04:58:14Z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0x0101008C06CA2914DDB24B8B6F93AEECCDEF8B</vt:lpwstr>
  </property>
</Properties>
</file>