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  <p:sldId id="271" r:id="rId3"/>
    <p:sldId id="257" r:id="rId4"/>
    <p:sldId id="268" r:id="rId5"/>
    <p:sldId id="269" r:id="rId6"/>
    <p:sldId id="258" r:id="rId7"/>
    <p:sldId id="259" r:id="rId8"/>
    <p:sldId id="260" r:id="rId9"/>
    <p:sldId id="261" r:id="rId10"/>
    <p:sldId id="262" r:id="rId11"/>
    <p:sldId id="266" r:id="rId12"/>
    <p:sldId id="263" r:id="rId13"/>
    <p:sldId id="270" r:id="rId14"/>
    <p:sldId id="264" r:id="rId15"/>
    <p:sldId id="265" r:id="rId16"/>
    <p:sldId id="267" r:id="rId1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815622-DE08-4EBE-96B9-4CB0DAF0704B}" v="14" dt="2024-04-24T05:39:30.3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9" autoAdjust="0"/>
    <p:restoredTop sz="94660"/>
  </p:normalViewPr>
  <p:slideViewPr>
    <p:cSldViewPr snapToGrid="0">
      <p:cViewPr varScale="1">
        <p:scale>
          <a:sx n="77" d="100"/>
          <a:sy n="77" d="100"/>
        </p:scale>
        <p:origin x="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ino Helariutta" userId="5375d500-e853-417c-85e3-73ce01afcb6e" providerId="ADAL" clId="{DA815622-DE08-4EBE-96B9-4CB0DAF0704B}"/>
    <pc:docChg chg="undo redo custSel addSld delSld modSld sldOrd">
      <pc:chgData name="Aino Helariutta" userId="5375d500-e853-417c-85e3-73ce01afcb6e" providerId="ADAL" clId="{DA815622-DE08-4EBE-96B9-4CB0DAF0704B}" dt="2024-04-24T06:58:58.246" v="3434" actId="20577"/>
      <pc:docMkLst>
        <pc:docMk/>
      </pc:docMkLst>
      <pc:sldChg chg="addSp modSp mod">
        <pc:chgData name="Aino Helariutta" userId="5375d500-e853-417c-85e3-73ce01afcb6e" providerId="ADAL" clId="{DA815622-DE08-4EBE-96B9-4CB0DAF0704B}" dt="2024-04-24T06:35:00.467" v="3433" actId="20577"/>
        <pc:sldMkLst>
          <pc:docMk/>
          <pc:sldMk cId="1494091851" sldId="256"/>
        </pc:sldMkLst>
        <pc:spChg chg="mod">
          <ac:chgData name="Aino Helariutta" userId="5375d500-e853-417c-85e3-73ce01afcb6e" providerId="ADAL" clId="{DA815622-DE08-4EBE-96B9-4CB0DAF0704B}" dt="2024-04-24T06:35:00.467" v="3433" actId="20577"/>
          <ac:spMkLst>
            <pc:docMk/>
            <pc:sldMk cId="1494091851" sldId="256"/>
            <ac:spMk id="3" creationId="{D4803BEE-AC07-164D-C03A-37E6B6E8425A}"/>
          </ac:spMkLst>
        </pc:spChg>
        <pc:picChg chg="add mod">
          <ac:chgData name="Aino Helariutta" userId="5375d500-e853-417c-85e3-73ce01afcb6e" providerId="ADAL" clId="{DA815622-DE08-4EBE-96B9-4CB0DAF0704B}" dt="2024-04-24T05:22:30.192" v="2408" actId="1076"/>
          <ac:picMkLst>
            <pc:docMk/>
            <pc:sldMk cId="1494091851" sldId="256"/>
            <ac:picMk id="1026" creationId="{4E3297C4-F88F-D1EE-96C6-55701029F7E8}"/>
          </ac:picMkLst>
        </pc:picChg>
      </pc:sldChg>
      <pc:sldChg chg="modSp mod">
        <pc:chgData name="Aino Helariutta" userId="5375d500-e853-417c-85e3-73ce01afcb6e" providerId="ADAL" clId="{DA815622-DE08-4EBE-96B9-4CB0DAF0704B}" dt="2024-04-09T12:47:12.055" v="295" actId="20577"/>
        <pc:sldMkLst>
          <pc:docMk/>
          <pc:sldMk cId="936011835" sldId="257"/>
        </pc:sldMkLst>
        <pc:spChg chg="mod">
          <ac:chgData name="Aino Helariutta" userId="5375d500-e853-417c-85e3-73ce01afcb6e" providerId="ADAL" clId="{DA815622-DE08-4EBE-96B9-4CB0DAF0704B}" dt="2024-04-09T12:47:12.055" v="295" actId="20577"/>
          <ac:spMkLst>
            <pc:docMk/>
            <pc:sldMk cId="936011835" sldId="257"/>
            <ac:spMk id="3" creationId="{ADDBE9A4-EA44-C61A-61B9-731BD8BED3FB}"/>
          </ac:spMkLst>
        </pc:spChg>
      </pc:sldChg>
      <pc:sldChg chg="modSp mod">
        <pc:chgData name="Aino Helariutta" userId="5375d500-e853-417c-85e3-73ce01afcb6e" providerId="ADAL" clId="{DA815622-DE08-4EBE-96B9-4CB0DAF0704B}" dt="2024-04-24T06:58:58.246" v="3434" actId="20577"/>
        <pc:sldMkLst>
          <pc:docMk/>
          <pc:sldMk cId="2109302008" sldId="258"/>
        </pc:sldMkLst>
        <pc:spChg chg="mod">
          <ac:chgData name="Aino Helariutta" userId="5375d500-e853-417c-85e3-73ce01afcb6e" providerId="ADAL" clId="{DA815622-DE08-4EBE-96B9-4CB0DAF0704B}" dt="2024-04-24T05:11:21.156" v="2357" actId="20577"/>
          <ac:spMkLst>
            <pc:docMk/>
            <pc:sldMk cId="2109302008" sldId="258"/>
            <ac:spMk id="2" creationId="{71BCB234-C366-DA21-E470-866F15CBC64C}"/>
          </ac:spMkLst>
        </pc:spChg>
        <pc:spChg chg="mod">
          <ac:chgData name="Aino Helariutta" userId="5375d500-e853-417c-85e3-73ce01afcb6e" providerId="ADAL" clId="{DA815622-DE08-4EBE-96B9-4CB0DAF0704B}" dt="2024-04-24T06:58:58.246" v="3434" actId="20577"/>
          <ac:spMkLst>
            <pc:docMk/>
            <pc:sldMk cId="2109302008" sldId="258"/>
            <ac:spMk id="3" creationId="{ABC53886-9CD6-8748-FDED-2153C85C172E}"/>
          </ac:spMkLst>
        </pc:spChg>
      </pc:sldChg>
      <pc:sldChg chg="modSp mod">
        <pc:chgData name="Aino Helariutta" userId="5375d500-e853-417c-85e3-73ce01afcb6e" providerId="ADAL" clId="{DA815622-DE08-4EBE-96B9-4CB0DAF0704B}" dt="2024-04-24T05:12:02.135" v="2381" actId="20577"/>
        <pc:sldMkLst>
          <pc:docMk/>
          <pc:sldMk cId="3124225630" sldId="259"/>
        </pc:sldMkLst>
        <pc:spChg chg="mod">
          <ac:chgData name="Aino Helariutta" userId="5375d500-e853-417c-85e3-73ce01afcb6e" providerId="ADAL" clId="{DA815622-DE08-4EBE-96B9-4CB0DAF0704B}" dt="2024-04-24T05:12:02.135" v="2381" actId="20577"/>
          <ac:spMkLst>
            <pc:docMk/>
            <pc:sldMk cId="3124225630" sldId="259"/>
            <ac:spMk id="3" creationId="{69E0F23E-AA2F-ACB3-8A7B-114161B512E3}"/>
          </ac:spMkLst>
        </pc:spChg>
      </pc:sldChg>
      <pc:sldChg chg="modSp mod">
        <pc:chgData name="Aino Helariutta" userId="5375d500-e853-417c-85e3-73ce01afcb6e" providerId="ADAL" clId="{DA815622-DE08-4EBE-96B9-4CB0DAF0704B}" dt="2024-04-24T06:07:32.407" v="3123" actId="5793"/>
        <pc:sldMkLst>
          <pc:docMk/>
          <pc:sldMk cId="1284582453" sldId="260"/>
        </pc:sldMkLst>
        <pc:spChg chg="mod">
          <ac:chgData name="Aino Helariutta" userId="5375d500-e853-417c-85e3-73ce01afcb6e" providerId="ADAL" clId="{DA815622-DE08-4EBE-96B9-4CB0DAF0704B}" dt="2024-04-24T06:07:32.407" v="3123" actId="5793"/>
          <ac:spMkLst>
            <pc:docMk/>
            <pc:sldMk cId="1284582453" sldId="260"/>
            <ac:spMk id="3" creationId="{7B9AA6DB-7EAD-40CF-0009-BA1B1617EC52}"/>
          </ac:spMkLst>
        </pc:spChg>
      </pc:sldChg>
      <pc:sldChg chg="modSp mod">
        <pc:chgData name="Aino Helariutta" userId="5375d500-e853-417c-85e3-73ce01afcb6e" providerId="ADAL" clId="{DA815622-DE08-4EBE-96B9-4CB0DAF0704B}" dt="2024-04-18T07:51:52.654" v="1804" actId="20577"/>
        <pc:sldMkLst>
          <pc:docMk/>
          <pc:sldMk cId="636724918" sldId="261"/>
        </pc:sldMkLst>
        <pc:spChg chg="mod">
          <ac:chgData name="Aino Helariutta" userId="5375d500-e853-417c-85e3-73ce01afcb6e" providerId="ADAL" clId="{DA815622-DE08-4EBE-96B9-4CB0DAF0704B}" dt="2024-04-18T07:50:07.197" v="1726" actId="1076"/>
          <ac:spMkLst>
            <pc:docMk/>
            <pc:sldMk cId="636724918" sldId="261"/>
            <ac:spMk id="2" creationId="{D221A3B2-25A0-7E2E-C361-F42F148C7466}"/>
          </ac:spMkLst>
        </pc:spChg>
        <pc:spChg chg="mod">
          <ac:chgData name="Aino Helariutta" userId="5375d500-e853-417c-85e3-73ce01afcb6e" providerId="ADAL" clId="{DA815622-DE08-4EBE-96B9-4CB0DAF0704B}" dt="2024-04-18T07:51:52.654" v="1804" actId="20577"/>
          <ac:spMkLst>
            <pc:docMk/>
            <pc:sldMk cId="636724918" sldId="261"/>
            <ac:spMk id="3" creationId="{3EA29B9A-71E8-6761-BD2C-94843153F414}"/>
          </ac:spMkLst>
        </pc:spChg>
      </pc:sldChg>
      <pc:sldChg chg="modSp mod">
        <pc:chgData name="Aino Helariutta" userId="5375d500-e853-417c-85e3-73ce01afcb6e" providerId="ADAL" clId="{DA815622-DE08-4EBE-96B9-4CB0DAF0704B}" dt="2024-04-09T12:03:09.634" v="94" actId="20577"/>
        <pc:sldMkLst>
          <pc:docMk/>
          <pc:sldMk cId="4259659005" sldId="262"/>
        </pc:sldMkLst>
        <pc:spChg chg="mod">
          <ac:chgData name="Aino Helariutta" userId="5375d500-e853-417c-85e3-73ce01afcb6e" providerId="ADAL" clId="{DA815622-DE08-4EBE-96B9-4CB0DAF0704B}" dt="2024-04-09T12:02:33.138" v="75" actId="20577"/>
          <ac:spMkLst>
            <pc:docMk/>
            <pc:sldMk cId="4259659005" sldId="262"/>
            <ac:spMk id="2" creationId="{D221A3B2-25A0-7E2E-C361-F42F148C7466}"/>
          </ac:spMkLst>
        </pc:spChg>
        <pc:spChg chg="mod">
          <ac:chgData name="Aino Helariutta" userId="5375d500-e853-417c-85e3-73ce01afcb6e" providerId="ADAL" clId="{DA815622-DE08-4EBE-96B9-4CB0DAF0704B}" dt="2024-04-09T12:03:09.634" v="94" actId="20577"/>
          <ac:spMkLst>
            <pc:docMk/>
            <pc:sldMk cId="4259659005" sldId="262"/>
            <ac:spMk id="3" creationId="{3EA29B9A-71E8-6761-BD2C-94843153F414}"/>
          </ac:spMkLst>
        </pc:spChg>
      </pc:sldChg>
      <pc:sldChg chg="modSp mod">
        <pc:chgData name="Aino Helariutta" userId="5375d500-e853-417c-85e3-73ce01afcb6e" providerId="ADAL" clId="{DA815622-DE08-4EBE-96B9-4CB0DAF0704B}" dt="2024-04-24T05:26:19.148" v="2409" actId="1076"/>
        <pc:sldMkLst>
          <pc:docMk/>
          <pc:sldMk cId="3211584864" sldId="263"/>
        </pc:sldMkLst>
        <pc:spChg chg="mod">
          <ac:chgData name="Aino Helariutta" userId="5375d500-e853-417c-85e3-73ce01afcb6e" providerId="ADAL" clId="{DA815622-DE08-4EBE-96B9-4CB0DAF0704B}" dt="2024-04-24T05:26:19.148" v="2409" actId="1076"/>
          <ac:spMkLst>
            <pc:docMk/>
            <pc:sldMk cId="3211584864" sldId="263"/>
            <ac:spMk id="3" creationId="{63B976CD-C228-B228-350A-C9098F6A649A}"/>
          </ac:spMkLst>
        </pc:spChg>
      </pc:sldChg>
      <pc:sldChg chg="modSp mod">
        <pc:chgData name="Aino Helariutta" userId="5375d500-e853-417c-85e3-73ce01afcb6e" providerId="ADAL" clId="{DA815622-DE08-4EBE-96B9-4CB0DAF0704B}" dt="2024-04-24T05:40:36.267" v="2863" actId="27636"/>
        <pc:sldMkLst>
          <pc:docMk/>
          <pc:sldMk cId="44658399" sldId="264"/>
        </pc:sldMkLst>
        <pc:spChg chg="mod">
          <ac:chgData name="Aino Helariutta" userId="5375d500-e853-417c-85e3-73ce01afcb6e" providerId="ADAL" clId="{DA815622-DE08-4EBE-96B9-4CB0DAF0704B}" dt="2024-04-18T09:27:40.841" v="2072" actId="20577"/>
          <ac:spMkLst>
            <pc:docMk/>
            <pc:sldMk cId="44658399" sldId="264"/>
            <ac:spMk id="2" creationId="{99343D11-06AA-2885-C6B0-2433EC3B3CA2}"/>
          </ac:spMkLst>
        </pc:spChg>
        <pc:spChg chg="mod">
          <ac:chgData name="Aino Helariutta" userId="5375d500-e853-417c-85e3-73ce01afcb6e" providerId="ADAL" clId="{DA815622-DE08-4EBE-96B9-4CB0DAF0704B}" dt="2024-04-24T05:40:36.267" v="2863" actId="27636"/>
          <ac:spMkLst>
            <pc:docMk/>
            <pc:sldMk cId="44658399" sldId="264"/>
            <ac:spMk id="3" creationId="{63B976CD-C228-B228-350A-C9098F6A649A}"/>
          </ac:spMkLst>
        </pc:spChg>
      </pc:sldChg>
      <pc:sldChg chg="modSp mod">
        <pc:chgData name="Aino Helariutta" userId="5375d500-e853-417c-85e3-73ce01afcb6e" providerId="ADAL" clId="{DA815622-DE08-4EBE-96B9-4CB0DAF0704B}" dt="2024-04-24T05:19:17.049" v="2400" actId="20577"/>
        <pc:sldMkLst>
          <pc:docMk/>
          <pc:sldMk cId="395552768" sldId="265"/>
        </pc:sldMkLst>
        <pc:spChg chg="mod">
          <ac:chgData name="Aino Helariutta" userId="5375d500-e853-417c-85e3-73ce01afcb6e" providerId="ADAL" clId="{DA815622-DE08-4EBE-96B9-4CB0DAF0704B}" dt="2024-04-23T13:05:36.355" v="2299" actId="20577"/>
          <ac:spMkLst>
            <pc:docMk/>
            <pc:sldMk cId="395552768" sldId="265"/>
            <ac:spMk id="2" creationId="{99343D11-06AA-2885-C6B0-2433EC3B3CA2}"/>
          </ac:spMkLst>
        </pc:spChg>
        <pc:spChg chg="mod">
          <ac:chgData name="Aino Helariutta" userId="5375d500-e853-417c-85e3-73ce01afcb6e" providerId="ADAL" clId="{DA815622-DE08-4EBE-96B9-4CB0DAF0704B}" dt="2024-04-24T05:19:17.049" v="2400" actId="20577"/>
          <ac:spMkLst>
            <pc:docMk/>
            <pc:sldMk cId="395552768" sldId="265"/>
            <ac:spMk id="3" creationId="{63B976CD-C228-B228-350A-C9098F6A649A}"/>
          </ac:spMkLst>
        </pc:spChg>
      </pc:sldChg>
      <pc:sldChg chg="modSp new mod">
        <pc:chgData name="Aino Helariutta" userId="5375d500-e853-417c-85e3-73ce01afcb6e" providerId="ADAL" clId="{DA815622-DE08-4EBE-96B9-4CB0DAF0704B}" dt="2024-04-18T07:50:46.824" v="1727" actId="21"/>
        <pc:sldMkLst>
          <pc:docMk/>
          <pc:sldMk cId="554220113" sldId="266"/>
        </pc:sldMkLst>
        <pc:spChg chg="mod">
          <ac:chgData name="Aino Helariutta" userId="5375d500-e853-417c-85e3-73ce01afcb6e" providerId="ADAL" clId="{DA815622-DE08-4EBE-96B9-4CB0DAF0704B}" dt="2024-04-09T12:09:45.650" v="229" actId="20577"/>
          <ac:spMkLst>
            <pc:docMk/>
            <pc:sldMk cId="554220113" sldId="266"/>
            <ac:spMk id="2" creationId="{72454F97-D344-FB03-463B-C8AB36E09756}"/>
          </ac:spMkLst>
        </pc:spChg>
        <pc:spChg chg="mod">
          <ac:chgData name="Aino Helariutta" userId="5375d500-e853-417c-85e3-73ce01afcb6e" providerId="ADAL" clId="{DA815622-DE08-4EBE-96B9-4CB0DAF0704B}" dt="2024-04-18T07:50:46.824" v="1727" actId="21"/>
          <ac:spMkLst>
            <pc:docMk/>
            <pc:sldMk cId="554220113" sldId="266"/>
            <ac:spMk id="3" creationId="{25A4B14E-CFCE-F9FC-B056-D36EF5A4B316}"/>
          </ac:spMkLst>
        </pc:spChg>
      </pc:sldChg>
      <pc:sldChg chg="addSp delSp modSp new mod">
        <pc:chgData name="Aino Helariutta" userId="5375d500-e853-417c-85e3-73ce01afcb6e" providerId="ADAL" clId="{DA815622-DE08-4EBE-96B9-4CB0DAF0704B}" dt="2024-04-24T05:39:30.380" v="2858" actId="1076"/>
        <pc:sldMkLst>
          <pc:docMk/>
          <pc:sldMk cId="568765284" sldId="267"/>
        </pc:sldMkLst>
        <pc:spChg chg="mod">
          <ac:chgData name="Aino Helariutta" userId="5375d500-e853-417c-85e3-73ce01afcb6e" providerId="ADAL" clId="{DA815622-DE08-4EBE-96B9-4CB0DAF0704B}" dt="2024-04-23T13:06:09.827" v="2309" actId="1076"/>
          <ac:spMkLst>
            <pc:docMk/>
            <pc:sldMk cId="568765284" sldId="267"/>
            <ac:spMk id="2" creationId="{08612BF0-B14B-1810-3477-5147AA211055}"/>
          </ac:spMkLst>
        </pc:spChg>
        <pc:spChg chg="del">
          <ac:chgData name="Aino Helariutta" userId="5375d500-e853-417c-85e3-73ce01afcb6e" providerId="ADAL" clId="{DA815622-DE08-4EBE-96B9-4CB0DAF0704B}" dt="2024-04-23T13:05:51.976" v="2307" actId="478"/>
          <ac:spMkLst>
            <pc:docMk/>
            <pc:sldMk cId="568765284" sldId="267"/>
            <ac:spMk id="3" creationId="{BFE5DD51-0EC6-E6C5-F9E5-A309307003E1}"/>
          </ac:spMkLst>
        </pc:spChg>
        <pc:picChg chg="add mod">
          <ac:chgData name="Aino Helariutta" userId="5375d500-e853-417c-85e3-73ce01afcb6e" providerId="ADAL" clId="{DA815622-DE08-4EBE-96B9-4CB0DAF0704B}" dt="2024-04-24T05:39:30.380" v="2858" actId="1076"/>
          <ac:picMkLst>
            <pc:docMk/>
            <pc:sldMk cId="568765284" sldId="267"/>
            <ac:picMk id="2050" creationId="{725D8304-392E-3838-2CEE-9FC2A55C4131}"/>
          </ac:picMkLst>
        </pc:picChg>
      </pc:sldChg>
      <pc:sldChg chg="modSp new del mod">
        <pc:chgData name="Aino Helariutta" userId="5375d500-e853-417c-85e3-73ce01afcb6e" providerId="ADAL" clId="{DA815622-DE08-4EBE-96B9-4CB0DAF0704B}" dt="2024-04-09T12:10:18.999" v="230" actId="47"/>
        <pc:sldMkLst>
          <pc:docMk/>
          <pc:sldMk cId="4123195648" sldId="267"/>
        </pc:sldMkLst>
        <pc:spChg chg="mod">
          <ac:chgData name="Aino Helariutta" userId="5375d500-e853-417c-85e3-73ce01afcb6e" providerId="ADAL" clId="{DA815622-DE08-4EBE-96B9-4CB0DAF0704B}" dt="2024-04-09T12:07:55.078" v="160" actId="20577"/>
          <ac:spMkLst>
            <pc:docMk/>
            <pc:sldMk cId="4123195648" sldId="267"/>
            <ac:spMk id="2" creationId="{DC522D68-FE73-E96E-88D0-5E1E1788F4E4}"/>
          </ac:spMkLst>
        </pc:spChg>
        <pc:spChg chg="mod">
          <ac:chgData name="Aino Helariutta" userId="5375d500-e853-417c-85e3-73ce01afcb6e" providerId="ADAL" clId="{DA815622-DE08-4EBE-96B9-4CB0DAF0704B}" dt="2024-04-09T12:08:55.324" v="215" actId="20577"/>
          <ac:spMkLst>
            <pc:docMk/>
            <pc:sldMk cId="4123195648" sldId="267"/>
            <ac:spMk id="3" creationId="{19A52ABB-CFD6-AEF3-2701-D8DF33F1B75E}"/>
          </ac:spMkLst>
        </pc:spChg>
      </pc:sldChg>
      <pc:sldChg chg="modSp new mod">
        <pc:chgData name="Aino Helariutta" userId="5375d500-e853-417c-85e3-73ce01afcb6e" providerId="ADAL" clId="{DA815622-DE08-4EBE-96B9-4CB0DAF0704B}" dt="2024-04-24T05:09:50.053" v="2328" actId="27636"/>
        <pc:sldMkLst>
          <pc:docMk/>
          <pc:sldMk cId="3096646153" sldId="268"/>
        </pc:sldMkLst>
        <pc:spChg chg="mod">
          <ac:chgData name="Aino Helariutta" userId="5375d500-e853-417c-85e3-73ce01afcb6e" providerId="ADAL" clId="{DA815622-DE08-4EBE-96B9-4CB0DAF0704B}" dt="2024-04-24T05:09:50.053" v="2328" actId="27636"/>
          <ac:spMkLst>
            <pc:docMk/>
            <pc:sldMk cId="3096646153" sldId="268"/>
            <ac:spMk id="2" creationId="{7FBA954C-E841-4A5C-D87F-29E2ED562E8E}"/>
          </ac:spMkLst>
        </pc:spChg>
        <pc:spChg chg="mod">
          <ac:chgData name="Aino Helariutta" userId="5375d500-e853-417c-85e3-73ce01afcb6e" providerId="ADAL" clId="{DA815622-DE08-4EBE-96B9-4CB0DAF0704B}" dt="2024-04-24T05:09:25.716" v="2326" actId="20577"/>
          <ac:spMkLst>
            <pc:docMk/>
            <pc:sldMk cId="3096646153" sldId="268"/>
            <ac:spMk id="3" creationId="{D38F0C52-2B21-50C3-7BE9-6AEEFFA42019}"/>
          </ac:spMkLst>
        </pc:spChg>
      </pc:sldChg>
      <pc:sldChg chg="modSp new mod">
        <pc:chgData name="Aino Helariutta" userId="5375d500-e853-417c-85e3-73ce01afcb6e" providerId="ADAL" clId="{DA815622-DE08-4EBE-96B9-4CB0DAF0704B}" dt="2024-04-24T05:11:10.019" v="2347" actId="20577"/>
        <pc:sldMkLst>
          <pc:docMk/>
          <pc:sldMk cId="2943518943" sldId="269"/>
        </pc:sldMkLst>
        <pc:spChg chg="mod">
          <ac:chgData name="Aino Helariutta" userId="5375d500-e853-417c-85e3-73ce01afcb6e" providerId="ADAL" clId="{DA815622-DE08-4EBE-96B9-4CB0DAF0704B}" dt="2024-04-24T05:10:21.752" v="2331" actId="27636"/>
          <ac:spMkLst>
            <pc:docMk/>
            <pc:sldMk cId="2943518943" sldId="269"/>
            <ac:spMk id="2" creationId="{A9DE2B41-7F30-06C0-60A5-2E4C4F481DF0}"/>
          </ac:spMkLst>
        </pc:spChg>
        <pc:spChg chg="mod">
          <ac:chgData name="Aino Helariutta" userId="5375d500-e853-417c-85e3-73ce01afcb6e" providerId="ADAL" clId="{DA815622-DE08-4EBE-96B9-4CB0DAF0704B}" dt="2024-04-24T05:11:10.019" v="2347" actId="20577"/>
          <ac:spMkLst>
            <pc:docMk/>
            <pc:sldMk cId="2943518943" sldId="269"/>
            <ac:spMk id="3" creationId="{B7A6D627-C8F3-4FE1-7812-C8AB15B5D5DD}"/>
          </ac:spMkLst>
        </pc:spChg>
      </pc:sldChg>
      <pc:sldChg chg="modSp new mod">
        <pc:chgData name="Aino Helariutta" userId="5375d500-e853-417c-85e3-73ce01afcb6e" providerId="ADAL" clId="{DA815622-DE08-4EBE-96B9-4CB0DAF0704B}" dt="2024-04-24T05:40:21.729" v="2861" actId="1076"/>
        <pc:sldMkLst>
          <pc:docMk/>
          <pc:sldMk cId="2847977031" sldId="270"/>
        </pc:sldMkLst>
        <pc:spChg chg="mod">
          <ac:chgData name="Aino Helariutta" userId="5375d500-e853-417c-85e3-73ce01afcb6e" providerId="ADAL" clId="{DA815622-DE08-4EBE-96B9-4CB0DAF0704B}" dt="2024-04-24T05:27:38.346" v="2433" actId="27636"/>
          <ac:spMkLst>
            <pc:docMk/>
            <pc:sldMk cId="2847977031" sldId="270"/>
            <ac:spMk id="2" creationId="{EAFE0DC9-EC2D-770D-CC8D-F0169C90483E}"/>
          </ac:spMkLst>
        </pc:spChg>
        <pc:spChg chg="mod">
          <ac:chgData name="Aino Helariutta" userId="5375d500-e853-417c-85e3-73ce01afcb6e" providerId="ADAL" clId="{DA815622-DE08-4EBE-96B9-4CB0DAF0704B}" dt="2024-04-24T05:40:21.729" v="2861" actId="1076"/>
          <ac:spMkLst>
            <pc:docMk/>
            <pc:sldMk cId="2847977031" sldId="270"/>
            <ac:spMk id="3" creationId="{E1A8C277-DAB5-73D3-4187-531B748C0690}"/>
          </ac:spMkLst>
        </pc:spChg>
      </pc:sldChg>
      <pc:sldChg chg="modSp new mod ord">
        <pc:chgData name="Aino Helariutta" userId="5375d500-e853-417c-85e3-73ce01afcb6e" providerId="ADAL" clId="{DA815622-DE08-4EBE-96B9-4CB0DAF0704B}" dt="2024-04-24T06:25:03.130" v="3405" actId="20577"/>
        <pc:sldMkLst>
          <pc:docMk/>
          <pc:sldMk cId="1378294468" sldId="271"/>
        </pc:sldMkLst>
        <pc:spChg chg="mod">
          <ac:chgData name="Aino Helariutta" userId="5375d500-e853-417c-85e3-73ce01afcb6e" providerId="ADAL" clId="{DA815622-DE08-4EBE-96B9-4CB0DAF0704B}" dt="2024-04-24T06:14:01.827" v="3143" actId="20577"/>
          <ac:spMkLst>
            <pc:docMk/>
            <pc:sldMk cId="1378294468" sldId="271"/>
            <ac:spMk id="2" creationId="{2DB1BE9D-FBAD-19A4-2F86-25E55CD3167D}"/>
          </ac:spMkLst>
        </pc:spChg>
        <pc:spChg chg="mod">
          <ac:chgData name="Aino Helariutta" userId="5375d500-e853-417c-85e3-73ce01afcb6e" providerId="ADAL" clId="{DA815622-DE08-4EBE-96B9-4CB0DAF0704B}" dt="2024-04-24T06:25:03.130" v="3405" actId="20577"/>
          <ac:spMkLst>
            <pc:docMk/>
            <pc:sldMk cId="1378294468" sldId="271"/>
            <ac:spMk id="3" creationId="{3E6A48AC-4ED3-40C0-CB5B-B7206AE43E2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4/12/2024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222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121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042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4/12/2024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7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58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4/12/2024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975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526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66999"/>
            <a:ext cx="5157787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183188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4/12/2024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98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41CFF-90C9-47B3-9DA1-F2BF8D839F7E}" type="datetime1">
              <a:rPr lang="en-US" smtClean="0"/>
              <a:t>4/12/2024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823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4/12/2024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91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4/12/2024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364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4/12/2024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025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1CB7E8AE-A3AC-4BB7-A5C6-F00EC697B265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54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9450"/>
            <a:ext cx="10515600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4/12/2024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768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9" r:id="rId8"/>
    <p:sldLayoutId id="2147483746" r:id="rId9"/>
    <p:sldLayoutId id="2147483747" r:id="rId10"/>
    <p:sldLayoutId id="2147483748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smart.laurea.fi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urea.fi/tki/Vastuullinen-ja-avoin-TKIO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libguides.laurea.fi/avoimetoppimateriaalit/etusiv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libguides.laurea.fi/avoimetoppimateriaalit/oertoimituskunt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9F2144-48B7-4730-955E-365ECED3A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65FF50-D2F9-4A4F-86ED-F101E172B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0E4E77-5E0F-A20A-8FBA-73A88E4340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513189"/>
            <a:ext cx="5797883" cy="2667000"/>
          </a:xfrm>
        </p:spPr>
        <p:txBody>
          <a:bodyPr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fi-FI" sz="3100" dirty="0">
                <a:solidFill>
                  <a:schemeClr val="tx2"/>
                </a:solidFill>
              </a:rPr>
              <a:t>VERTAISTUKI AVAINROOLISSA KORKEAKOULUJEN AVOIMESSA OPPIMISESSA: HYVÄT KÄYTÄNNÖT JAKOON! -WEBINAARI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803BEE-AC07-164D-C03A-37E6B6E842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408788"/>
            <a:ext cx="5797882" cy="1785690"/>
          </a:xfrm>
        </p:spPr>
        <p:txBody>
          <a:bodyPr anchor="t">
            <a:normAutofit fontScale="85000" lnSpcReduction="20000"/>
          </a:bodyPr>
          <a:lstStyle/>
          <a:p>
            <a:pPr algn="l"/>
            <a:r>
              <a:rPr lang="fi-FI" sz="2200" dirty="0">
                <a:solidFill>
                  <a:schemeClr val="tx2"/>
                </a:solidFill>
              </a:rPr>
              <a:t>24.4.2024</a:t>
            </a:r>
          </a:p>
          <a:p>
            <a:pPr algn="l"/>
            <a:r>
              <a:rPr lang="fi-FI" sz="2200" dirty="0">
                <a:solidFill>
                  <a:schemeClr val="tx2"/>
                </a:solidFill>
              </a:rPr>
              <a:t>Aino Helariutta, asiantuntija, Laurea-ammattikorkeakoulu</a:t>
            </a:r>
          </a:p>
          <a:p>
            <a:pPr algn="l"/>
            <a:r>
              <a:rPr lang="fi-FI" sz="2200" dirty="0">
                <a:solidFill>
                  <a:schemeClr val="tx2"/>
                </a:solidFill>
              </a:rPr>
              <a:t>Aino.helariutta@laurea.fi</a:t>
            </a:r>
          </a:p>
          <a:p>
            <a:pPr algn="l"/>
            <a:r>
              <a:rPr lang="fi-FI" sz="2200" dirty="0">
                <a:solidFill>
                  <a:schemeClr val="tx2"/>
                </a:solidFill>
              </a:rPr>
              <a:t>CC BY-SA 4.0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BC3B42-4498-ED27-DCBD-7959D851F7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937" r="13286" b="-2"/>
          <a:stretch/>
        </p:blipFill>
        <p:spPr>
          <a:xfrm>
            <a:off x="7162800" y="10"/>
            <a:ext cx="5029200" cy="569380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4D834C7-8223-43DA-AA30-E15A1BC7B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693812"/>
            <a:ext cx="12192000" cy="1164188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62DE6C5-8EB8-4E41-B0FF-93563AA4C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061" y="5693811"/>
            <a:ext cx="12191999" cy="1164188"/>
          </a:xfrm>
          <a:prstGeom prst="rect">
            <a:avLst/>
          </a:prstGeom>
          <a:blipFill dpi="0" rotWithShape="1">
            <a:blip r:embed="rId3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6" name="Picture 2" descr="Laurea medialle - Laurea-ammattikorkeakoulu">
            <a:extLst>
              <a:ext uri="{FF2B5EF4-FFF2-40B4-BE49-F238E27FC236}">
                <a16:creationId xmlns:a16="http://schemas.microsoft.com/office/drawing/2014/main" id="{4E3297C4-F88F-D1EE-96C6-55701029F7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9705" y="5855752"/>
            <a:ext cx="892827" cy="840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4091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1A3B2-25A0-7E2E-C361-F42F148C7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501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i-FI" dirty="0"/>
              <a:t>Tavoitteet: Y</a:t>
            </a:r>
            <a:r>
              <a:rPr lang="fi-FI" b="1" dirty="0"/>
              <a:t>hteisten pedagogisten ratkaisujen opintokohtainen kirjasto</a:t>
            </a:r>
            <a:br>
              <a:rPr lang="es-419" dirty="0"/>
            </a:b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29B9A-71E8-6761-BD2C-94843153F4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96477"/>
            <a:ext cx="10515600" cy="4195763"/>
          </a:xfrm>
        </p:spPr>
        <p:txBody>
          <a:bodyPr/>
          <a:lstStyle/>
          <a:p>
            <a:r>
              <a:rPr lang="fi-FI" dirty="0"/>
              <a:t>Työtilan pitkäjänteinen ja  kumulatiivinen kehittäminen</a:t>
            </a:r>
          </a:p>
          <a:p>
            <a:r>
              <a:rPr lang="fi-FI" dirty="0"/>
              <a:t>Opintojen yhtenäisyys opiskelijan näkökulmasta</a:t>
            </a:r>
          </a:p>
          <a:p>
            <a:r>
              <a:rPr lang="fi-FI" dirty="0"/>
              <a:t>Päällekkäisen suunnittelutyön välttäminen</a:t>
            </a:r>
          </a:p>
          <a:p>
            <a:r>
              <a:rPr lang="fi-FI" dirty="0"/>
              <a:t>Uusien opettajien sisääntulon helpottaminen</a:t>
            </a:r>
          </a:p>
          <a:p>
            <a:r>
              <a:rPr lang="fi-FI" dirty="0"/>
              <a:t>Yhteinen näkemys asiasta (Laurea-tasolla opetetaan samaa aihetta suunnilleen samalla tavalla)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59659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54F97-D344-FB03-463B-C8AB36E09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Laurean Master-työtilat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4B14E-CFCE-F9FC-B056-D36EF5A4B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Tuotetaan ensisijaisesti pakollisista opinnoista &amp; yhteisistä opinnoista</a:t>
            </a:r>
            <a:br>
              <a:rPr lang="fi-FI" dirty="0"/>
            </a:br>
            <a:r>
              <a:rPr lang="fi-FI" dirty="0"/>
              <a:t> (tutkinnon kehittämisryhmät päättävät)</a:t>
            </a:r>
          </a:p>
          <a:p>
            <a:r>
              <a:rPr lang="fi-FI" dirty="0"/>
              <a:t>Eri kampusten opettajista koostuvat tiimit tuottavat (3-4 opettajaa)</a:t>
            </a:r>
            <a:br>
              <a:rPr lang="fi-FI" dirty="0"/>
            </a:br>
            <a:r>
              <a:rPr lang="fi-FI" dirty="0"/>
              <a:t>Opettajatiimien työskentelyn fasilitointi ja koordinointi (Digilehtorit ja </a:t>
            </a:r>
            <a:r>
              <a:rPr lang="fi-FI" dirty="0" err="1"/>
              <a:t>dCELL</a:t>
            </a:r>
            <a:r>
              <a:rPr lang="fi-FI" dirty="0"/>
              <a:t>)</a:t>
            </a:r>
          </a:p>
          <a:p>
            <a:r>
              <a:rPr lang="fi-FI" dirty="0"/>
              <a:t>Laadun tarkistus (käytettävyys, sisältö, pedagogiset ratkaisut) &gt; Julkaiseminen</a:t>
            </a:r>
          </a:p>
          <a:p>
            <a:r>
              <a:rPr lang="fi-FI" dirty="0"/>
              <a:t>Päivitys ja edelleen kehittäminen (tutkinnon kehittämisryhmät päättävät)</a:t>
            </a:r>
            <a:br>
              <a:rPr lang="fi-FI" dirty="0"/>
            </a:br>
            <a:r>
              <a:rPr lang="fi-FI" dirty="0"/>
              <a:t>Resursointi osana vuosisuunnittelua</a:t>
            </a:r>
          </a:p>
          <a:p>
            <a:r>
              <a:rPr lang="fi-FI" dirty="0"/>
              <a:t>Tällä hetkellä käytössä 144 työtilaa</a:t>
            </a:r>
          </a:p>
          <a:p>
            <a:r>
              <a:rPr lang="fi-FI" dirty="0"/>
              <a:t>Kattavat 2/3 Laurean opetuksesta</a:t>
            </a:r>
          </a:p>
        </p:txBody>
      </p:sp>
    </p:spTree>
    <p:extLst>
      <p:ext uri="{BB962C8B-B14F-4D97-AF65-F5344CB8AC3E}">
        <p14:creationId xmlns:p14="http://schemas.microsoft.com/office/powerpoint/2010/main" val="554220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43D11-06AA-2885-C6B0-2433EC3B3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Laurean MOOC-tuotantoprosessi</a:t>
            </a:r>
            <a:br>
              <a:rPr lang="fi-FI" dirty="0"/>
            </a:b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976CD-C228-B228-350A-C9098F6A6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8079"/>
            <a:ext cx="10515600" cy="4195763"/>
          </a:xfrm>
        </p:spPr>
        <p:txBody>
          <a:bodyPr>
            <a:normAutofit fontScale="92500" lnSpcReduction="10000"/>
          </a:bodyPr>
          <a:lstStyle/>
          <a:p>
            <a:r>
              <a:rPr lang="fi-FI" dirty="0" err="1"/>
              <a:t>MOOCeja</a:t>
            </a:r>
            <a:r>
              <a:rPr lang="fi-FI" dirty="0"/>
              <a:t> tuotettu 2010-luvulla Laureassa hajallaan eri asiantuntijoiden toimesta</a:t>
            </a:r>
          </a:p>
          <a:p>
            <a:r>
              <a:rPr lang="fi-FI" dirty="0"/>
              <a:t>Syksyllä 2019 rekrytoitiin ensimmäinen MOOC-asiantuntija, josta alkoi MOOC-prosessin yhtenäistäminen</a:t>
            </a:r>
          </a:p>
          <a:p>
            <a:r>
              <a:rPr lang="fi-FI" dirty="0"/>
              <a:t>Tällä hetkellä MOOC-tiimiin kuuluu 5 henkilöä</a:t>
            </a:r>
          </a:p>
          <a:p>
            <a:r>
              <a:rPr lang="fi-FI" dirty="0"/>
              <a:t>Kaikki MOOC-asiantuntijat ovat pedagogeja ja pedagogiikka on keskeinen lähtökohta opintojen suunnittelussa, teknistä-, pedagogista ja avoimuuteen liittyvää tukea myös saatavilla</a:t>
            </a:r>
          </a:p>
          <a:p>
            <a:r>
              <a:rPr lang="fi-FI" dirty="0"/>
              <a:t>Luotu MOOC-tuotantoprosessi ja koulutuskonsepti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11584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E0DC9-EC2D-770D-CC8D-F0169C90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Laurean MOOC-tuotantoprosessi</a:t>
            </a:r>
            <a:br>
              <a:rPr lang="fi-FI" dirty="0"/>
            </a:b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8C277-DAB5-73D3-4187-531B748C0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1323"/>
            <a:ext cx="10515600" cy="4195763"/>
          </a:xfrm>
        </p:spPr>
        <p:txBody>
          <a:bodyPr>
            <a:noAutofit/>
          </a:bodyPr>
          <a:lstStyle/>
          <a:p>
            <a:r>
              <a:rPr lang="fi-FI" sz="2000" dirty="0" err="1"/>
              <a:t>MOOCeja</a:t>
            </a:r>
            <a:r>
              <a:rPr lang="fi-FI" sz="2000" dirty="0"/>
              <a:t> tehdään niin opettajatiimeissä, asiantuntijatiimeissä, hankkeissa ja osin myös jonkun asiantuntijan tai opettajan itsenäisenä työnä. </a:t>
            </a:r>
          </a:p>
          <a:p>
            <a:r>
              <a:rPr lang="fi-FI" sz="2000" dirty="0"/>
              <a:t>MOOCit pyritään aina suuntaamaan mahdollisimman laajalle kohdejoukolle, jos mahdollista eli avoin AMK, </a:t>
            </a:r>
            <a:r>
              <a:rPr lang="fi-FI" sz="2000" dirty="0" err="1"/>
              <a:t>rinstiinopiskelijat</a:t>
            </a:r>
            <a:r>
              <a:rPr lang="fi-FI" sz="2000" dirty="0"/>
              <a:t> (Campusonline), tutkinto-opiskelijat. </a:t>
            </a:r>
          </a:p>
          <a:p>
            <a:r>
              <a:rPr lang="fi-FI" sz="2000" dirty="0"/>
              <a:t>Joskus MOOCit on myös suunnattu ihan kaikille, jolloin niistä ei välttämättä anneta opintopisteitä ja kuka tahansa voi sen suorittaa.</a:t>
            </a:r>
          </a:p>
          <a:p>
            <a:r>
              <a:rPr lang="fi-FI" sz="2000" dirty="0"/>
              <a:t>Joskus harvoin on myös niin, että jos MOOC on tarkoitettu työelämässä oleville oman osaamisen kehittämiseen, se ei välttämättä ole silloin tutkinto-opiskelijoille tarjolla. </a:t>
            </a:r>
          </a:p>
          <a:p>
            <a:r>
              <a:rPr lang="fi-FI" sz="2000" dirty="0"/>
              <a:t>MOOCien kehittämisessä tiivis yhteys Laurean jatkuvan oppimisen tiimin kanssa</a:t>
            </a:r>
          </a:p>
          <a:p>
            <a:r>
              <a:rPr lang="fi-FI" sz="2000" dirty="0"/>
              <a:t>MOOCit tarjotaan oppijoille </a:t>
            </a:r>
            <a:r>
              <a:rPr lang="fi-FI" sz="2000" dirty="0">
                <a:hlinkClick r:id="rId2"/>
              </a:rPr>
              <a:t>Laurean verkkokauppa Smartissa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847977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43D11-06AA-2885-C6B0-2433EC3B3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Laurean MOOC-koulutus</a:t>
            </a:r>
            <a:br>
              <a:rPr lang="fi-FI" dirty="0"/>
            </a:b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976CD-C228-B228-350A-C9098F6A6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0439"/>
            <a:ext cx="10515600" cy="4195763"/>
          </a:xfrm>
        </p:spPr>
        <p:txBody>
          <a:bodyPr>
            <a:normAutofit fontScale="55000" lnSpcReduction="20000"/>
          </a:bodyPr>
          <a:lstStyle/>
          <a:p>
            <a:r>
              <a:rPr lang="fi-FI" sz="3200" dirty="0"/>
              <a:t>Taustalla CLIDEV-hankkeelle luotu englanninkielisen materiaalin pohjalta paranneltu versio. Samassa hankkeessa kehitettiin koulutuskonsepti ja kun se toimi hyvin, päätettiin se tuoda Laureaan. </a:t>
            </a:r>
          </a:p>
          <a:p>
            <a:r>
              <a:rPr lang="fi-FI" sz="3200" dirty="0"/>
              <a:t>MOOC-tiimi hioi konseptia ja lopputuloksena syntyi MOOC-koulutus, josta on käynnissä tällä hetkellä jo kolmas toteutus.</a:t>
            </a:r>
          </a:p>
          <a:p>
            <a:r>
              <a:rPr lang="fi-FI" sz="3200" dirty="0"/>
              <a:t>MOOC-koulutuksessa käytössä oma siihen suunniteltu suunnittelu-</a:t>
            </a:r>
            <a:r>
              <a:rPr lang="fi-FI" sz="3200" dirty="0" err="1"/>
              <a:t>canvas</a:t>
            </a:r>
            <a:r>
              <a:rPr lang="fi-FI" sz="3200" dirty="0"/>
              <a:t> pedagogisen käsikirjoituksen tuottamiseen</a:t>
            </a:r>
          </a:p>
          <a:p>
            <a:r>
              <a:rPr lang="fi-FI" sz="3200" dirty="0"/>
              <a:t>MOOC-koulutus lukukauden mittainen</a:t>
            </a:r>
          </a:p>
          <a:p>
            <a:r>
              <a:rPr lang="fi-FI" sz="3200" dirty="0"/>
              <a:t>Tehdään täysin automatisoituja </a:t>
            </a:r>
            <a:r>
              <a:rPr lang="fi-FI" sz="3200" dirty="0" err="1"/>
              <a:t>xMOOCeja</a:t>
            </a:r>
            <a:endParaRPr lang="fi-FI" sz="3200" dirty="0"/>
          </a:p>
          <a:p>
            <a:r>
              <a:rPr lang="fi-FI" sz="3200" dirty="0" err="1"/>
              <a:t>MOOCeja</a:t>
            </a:r>
            <a:r>
              <a:rPr lang="fi-FI" sz="3200" dirty="0"/>
              <a:t> tehdään niin Laurean tutkintokoulutuksessa kuin hankkeissa ja molemmista voidaan ottaa koulutukseen mukaan osallistujia</a:t>
            </a:r>
          </a:p>
          <a:p>
            <a:r>
              <a:rPr lang="fi-FI" sz="3200" dirty="0"/>
              <a:t>MOOCeista mahdollista saada julkaisupisteitä (julkaisuluokka I) &gt; käsikirjoitukset Laurean avointen oppimateriaalien julkaisemisen toimituskunnan käsittelyyn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46583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43D11-06AA-2885-C6B0-2433EC3B3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ESIMERKKI-MOOC: FASILITOINNIN PERUSTEET</a:t>
            </a:r>
            <a:br>
              <a:rPr lang="fi-FI" dirty="0"/>
            </a:b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976CD-C228-B228-350A-C9098F6A6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562"/>
            <a:ext cx="10515600" cy="4195763"/>
          </a:xfrm>
        </p:spPr>
        <p:txBody>
          <a:bodyPr>
            <a:noAutofit/>
          </a:bodyPr>
          <a:lstStyle/>
          <a:p>
            <a:r>
              <a:rPr lang="fi-FI" sz="1800" dirty="0"/>
              <a:t>XMOOC, täysin automatisoitu opinto</a:t>
            </a:r>
          </a:p>
          <a:p>
            <a:r>
              <a:rPr lang="fi-FI" sz="1800" dirty="0"/>
              <a:t>CampusOnline, Avoin amk, Laurean ops, alkaen s2023</a:t>
            </a:r>
          </a:p>
          <a:p>
            <a:r>
              <a:rPr lang="fi-FI" sz="1800" b="0" i="0" dirty="0">
                <a:effectLst/>
                <a:latin typeface="Calibri" panose="020F0502020204030204" pitchFamily="34" charset="0"/>
              </a:rPr>
              <a:t>MOOCissa on käytetty hankkeessa tuotettua materiaalia (videot ja podcast), joka on saatavilla Aoe.fi-palvelussa</a:t>
            </a:r>
            <a:endParaRPr lang="fi-FI" sz="1800" dirty="0"/>
          </a:p>
          <a:p>
            <a:r>
              <a:rPr lang="fi-FI" sz="1800" dirty="0"/>
              <a:t>Opintojaksolla tarjotaan teoriaa ja esimerkkejä fasilitoinnin menetelmistä ja työkaluista</a:t>
            </a:r>
          </a:p>
          <a:p>
            <a:r>
              <a:rPr lang="fi-FI" sz="1800" dirty="0"/>
              <a:t>Jokainen opiskelija toteuttaa fasilitoinnin tehtävän esim. omassa työssään, harrastuksensa parissa tai muussa sopivassa ryhmässä. Opintojaksolla esitettyjen tietojen mukaan jokainen suunnittelee ja toteuttaa työpajan omalle työpaikalleen, opintojen tai vapaa-ajan harrastusten parissa.  Lopuksi kurssin keskusteluun kirjoitetaan kooste omasta kokemuksesta ja kommentoidaan toisen opiskelijan tekemää koostetta.</a:t>
            </a:r>
          </a:p>
          <a:p>
            <a:r>
              <a:rPr lang="fi-FI" sz="1800" dirty="0"/>
              <a:t>Koosteet kertovat vahvasta paneutumisesta kurssin sisältöön ja annettuun työpajatehtävään</a:t>
            </a:r>
          </a:p>
          <a:p>
            <a:r>
              <a:rPr lang="fi-FI" sz="1800" dirty="0"/>
              <a:t>345 ilmoittautunut opintojaksolle, 72 hakenut suoritusmerkintää, palautetta antaneet opiskelijat ovat pitäneet siitä, että opintojakson oppeja voi hyödyntää omassa työssään.</a:t>
            </a:r>
          </a:p>
          <a:p>
            <a:r>
              <a:rPr lang="fi-FI" sz="1800" dirty="0"/>
              <a:t>Tulossa Laurean avointen oppimateriaalien julkaisemisen toimituskunnan käsittelyyn &gt; </a:t>
            </a:r>
            <a:r>
              <a:rPr lang="fi-FI" sz="1800" dirty="0" err="1"/>
              <a:t>Aoe.fi:hin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3955527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12BF0-B14B-1810-3477-5147AA211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fi-FI" dirty="0"/>
              <a:t>KIITOS!</a:t>
            </a:r>
          </a:p>
        </p:txBody>
      </p:sp>
      <p:pic>
        <p:nvPicPr>
          <p:cNvPr id="2050" name="Picture 2" descr="Laurea medialle - Laurea-ammattikorkeakoulu">
            <a:extLst>
              <a:ext uri="{FF2B5EF4-FFF2-40B4-BE49-F238E27FC236}">
                <a16:creationId xmlns:a16="http://schemas.microsoft.com/office/drawing/2014/main" id="{725D8304-392E-3838-2CEE-9FC2A55C41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5073" y="5208997"/>
            <a:ext cx="1099816" cy="1035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8765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1BE9D-FBAD-19A4-2F86-25E55CD31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Sisältö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A48AC-4ED3-40C0-CB5B-B7206AE43E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Laurean avoimuuden tiekartta (ennen Viisas avoimuus – 3AMK:n yhteiset avoimuuden lupaukset)</a:t>
            </a:r>
          </a:p>
          <a:p>
            <a:r>
              <a:rPr lang="fi-FI" dirty="0"/>
              <a:t>Laurean avointen oppimateriaalien julkaisemisen toimituskunta</a:t>
            </a:r>
          </a:p>
          <a:p>
            <a:r>
              <a:rPr lang="fi-FI" dirty="0"/>
              <a:t>Laurean Master-kurssipohjien kehittäminen</a:t>
            </a:r>
          </a:p>
          <a:p>
            <a:r>
              <a:rPr lang="fi-FI" dirty="0"/>
              <a:t>Laurean MOOC-tuotantoprosessi ja -koulutus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8294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676A1-BB32-158B-62CB-20137A3F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Laurean avoimuuden linjaus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BE9A4-EA44-C61A-61B9-731BD8BED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Vastuullinen ja avoin tutkimus-, kehittämis- ja innovaatiotoiminta sekä oppiminen (TKIO) otetaan huomioon Laureassa monella eri tavalla</a:t>
            </a:r>
          </a:p>
          <a:p>
            <a:r>
              <a:rPr lang="fi-FI" dirty="0">
                <a:hlinkClick r:id="rId2"/>
              </a:rPr>
              <a:t>Laurean avoimuuden tiekartta </a:t>
            </a:r>
            <a:r>
              <a:rPr lang="fi-FI" dirty="0"/>
              <a:t>määrittelee  Laurean avoimuuden periaatteet ja tavoitteet sekä toimenpiteet avoimuuden edistämiseksi (toimenpiteet erillisessä Laurean sisäisessä dokumentissa)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6011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A954C-E841-4A5C-D87F-29E2ED562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Laurean avoimuuden tiekartta – avoimet oppimateriaalit: Periaatteet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F0C52-2B21-50C3-7BE9-6AEEFFA42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1800" dirty="0"/>
              <a:t>Laurea-ammattikorkeakoulu kannustaa henkilökuntaa ja opiskelijoita hyödyntämään, luomaan ja julkaisemaan avoimia oppimateriaaleja.  ​</a:t>
            </a:r>
          </a:p>
          <a:p>
            <a:r>
              <a:rPr lang="fi-FI" sz="1800" dirty="0"/>
              <a:t>Avointen oppimateriaalien hyödyntäminen, luominen ja julkaiseminen on jokaisen omassa harkinnassa, ellei toisin ole esimerkiksi hanketyössä tai </a:t>
            </a:r>
            <a:r>
              <a:rPr lang="fi-FI" sz="1800" dirty="0" err="1"/>
              <a:t>TASissa</a:t>
            </a:r>
            <a:r>
              <a:rPr lang="fi-FI" sz="1800" dirty="0"/>
              <a:t> sovittu.   ​</a:t>
            </a:r>
          </a:p>
          <a:p>
            <a:r>
              <a:rPr lang="fi-FI" sz="1800" dirty="0"/>
              <a:t>Laureassa noudatetaan tekijänoikeuksia ja avointa lisensointia koskevia ohjeistuksia. Avoimia oppimateriaaleja käytettäessä noudatetaan materiaalin käyttöluvan ehtoja.   ​</a:t>
            </a:r>
          </a:p>
          <a:p>
            <a:r>
              <a:rPr lang="fi-FI" sz="1800" dirty="0"/>
              <a:t>Kaikkien käytettyjen ja luotujen avointen oppimateriaalien on oltava voimassa olevan tietosuoja- ja saavutettavuuslainsäädännön mukaisia.  ​</a:t>
            </a:r>
          </a:p>
          <a:p>
            <a:r>
              <a:rPr lang="fi-FI" sz="1800" dirty="0"/>
              <a:t>Laurea-ammattikorkeakoulussa hyödynnetyt, luodut ja julkaistut avoimet oppimateriaalit ovat tarkoituksenmukaisia ja laadukkaita.  ​</a:t>
            </a:r>
          </a:p>
          <a:p>
            <a:r>
              <a:rPr lang="fi-FI" sz="1800" dirty="0"/>
              <a:t>Laurea-ammattikorkeakoulu tarjoaa yhteistyössä kansallisten toimijoiden kanssa tukipalveluita ja alustoja avointen oppimateriaalien hyödyntämiseen, luomiseen ja julkaisemiseen.  </a:t>
            </a:r>
          </a:p>
        </p:txBody>
      </p:sp>
    </p:spTree>
    <p:extLst>
      <p:ext uri="{BB962C8B-B14F-4D97-AF65-F5344CB8AC3E}">
        <p14:creationId xmlns:p14="http://schemas.microsoft.com/office/powerpoint/2010/main" val="3096646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E2B41-7F30-06C0-60A5-2E4C4F481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Laurean avoimuuden tiekartta – avoimet oppimateriaalit: Tavoitteet 2025​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6D627-C8F3-4FE1-7812-C8AB15B5D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/>
              <a:t>Tavoite 1: Laurealla on vakiintuneet käytänteet avointen oppimateriaalien ajantasaisuuden, laadun, saavutettavuuden sekä tietosuoja- ja tekijänoikeuslainsäädännön mukaisuuden varmistamiseen.  ​</a:t>
            </a:r>
          </a:p>
          <a:p>
            <a:r>
              <a:rPr lang="fi-FI" dirty="0"/>
              <a:t>Tavoite 2: Laureassa tuotettujen Avointen oppimateriaalien kirjastossa (aoe.fi) julkaistujen avointen oppimateriaalien määrä ja hyödyntämisaste kasvaa.   ​</a:t>
            </a:r>
          </a:p>
          <a:p>
            <a:r>
              <a:rPr lang="fi-FI" dirty="0"/>
              <a:t>Tavoite 3: Avointen oppimateriaalien hyödyntämiseen, luomiseen ja julkaisemiseen on kehitetty kannusteita ja meritoitumiskäytänteitä.  ​</a:t>
            </a:r>
          </a:p>
          <a:p>
            <a:r>
              <a:rPr lang="fi-FI" dirty="0"/>
              <a:t>Tavoite 4: Laurea on luonut toimintatavan, jolla edistetään henkilöstön osaamista oppimateriaalien avoimuuteen ja avoimeen lisensointiin liittyvissä kysymyksissä.  ​</a:t>
            </a:r>
          </a:p>
          <a:p>
            <a:r>
              <a:rPr lang="fi-FI" dirty="0"/>
              <a:t>Tavoite 5: Laureassa on nimetty taho oppimateriaalien avoimuuden edistämiseen ja julkaisemisen tukemiseen. ​</a:t>
            </a:r>
          </a:p>
          <a:p>
            <a:r>
              <a:rPr lang="fi-FI" dirty="0"/>
              <a:t>Tavoite 6: Laureassa on sujuva toimintatapa tunnistaa tuotettujen oppimateriaalien kaupallisen ja sisäisen käytön sekä avaamisen hyötynäkökohdat sekä luotu hyödyntämisprosessit eri tarkoituksiin ja jatkokäyttö</a:t>
            </a:r>
          </a:p>
        </p:txBody>
      </p:sp>
    </p:spTree>
    <p:extLst>
      <p:ext uri="{BB962C8B-B14F-4D97-AF65-F5344CB8AC3E}">
        <p14:creationId xmlns:p14="http://schemas.microsoft.com/office/powerpoint/2010/main" val="2943518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CB234-C366-DA21-E470-866F15CBC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Avointen oppimateriaalien edistäminen Laureassa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53886-9CD6-8748-FDED-2153C85C1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Pitkäjänteistä työtä avointen oppimateriaalien hyödyntämiseksi ja julkaisemisen tueksi:</a:t>
            </a:r>
          </a:p>
          <a:p>
            <a:pPr lvl="1"/>
            <a:r>
              <a:rPr lang="fi-FI" dirty="0"/>
              <a:t>Tiedottaminen ja asian esillä pitäminen (henkilöstöintranet, eri </a:t>
            </a:r>
            <a:r>
              <a:rPr lang="fi-FI" dirty="0" err="1"/>
              <a:t>Teams</a:t>
            </a:r>
            <a:r>
              <a:rPr lang="fi-FI" dirty="0"/>
              <a:t>-ryhmät)</a:t>
            </a:r>
          </a:p>
          <a:p>
            <a:pPr lvl="1"/>
            <a:r>
              <a:rPr lang="fi-FI" dirty="0"/>
              <a:t>Laurean pedagoginen linjaus</a:t>
            </a:r>
          </a:p>
          <a:p>
            <a:pPr lvl="1"/>
            <a:r>
              <a:rPr lang="fi-FI" dirty="0"/>
              <a:t>Ohjaussessiot osana korkeakoulun muuta systemaattista ohjaustoimintaa (yhteistyö verkko-opetuksen tuen </a:t>
            </a:r>
            <a:r>
              <a:rPr lang="fi-FI"/>
              <a:t>kanssa dCell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Ohjeistuksen jatkuva kehittäminen (henkilöstöintranet ja </a:t>
            </a:r>
            <a:r>
              <a:rPr lang="fi-FI" dirty="0" err="1">
                <a:hlinkClick r:id="rId2"/>
              </a:rPr>
              <a:t>LibGuides</a:t>
            </a:r>
            <a:r>
              <a:rPr lang="fi-FI" dirty="0">
                <a:hlinkClick r:id="rId2"/>
              </a:rPr>
              <a:t>-opas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TKI-hankkeiden aloituskokouksiin osallistuminen</a:t>
            </a:r>
          </a:p>
        </p:txBody>
      </p:sp>
    </p:spTree>
    <p:extLst>
      <p:ext uri="{BB962C8B-B14F-4D97-AF65-F5344CB8AC3E}">
        <p14:creationId xmlns:p14="http://schemas.microsoft.com/office/powerpoint/2010/main" val="2109302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E34CC-3646-E232-E50F-B7B6036B2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Laurean avointen oppimateriaalien julkaisemisen toimituskunta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0F23E-AA2F-ACB3-8A7B-114161B51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>
                <a:hlinkClick r:id="rId2"/>
              </a:rPr>
              <a:t>Toimituskunta</a:t>
            </a:r>
            <a:r>
              <a:rPr lang="fi-FI" dirty="0"/>
              <a:t> ollut toiminnassa vuoden 2024 alusta </a:t>
            </a:r>
          </a:p>
          <a:p>
            <a:r>
              <a:rPr lang="fi-FI" dirty="0"/>
              <a:t>Verkkokurssi-, podcast-, video- (julkaisuluokka I, av-aineistot) ja tekstimuotoiset avoimet oppimateriaalit</a:t>
            </a:r>
          </a:p>
          <a:p>
            <a:r>
              <a:rPr lang="fi-FI" dirty="0"/>
              <a:t>Julkaisupisteet ja julkaisupalkkiot</a:t>
            </a:r>
          </a:p>
          <a:p>
            <a:r>
              <a:rPr lang="fi-FI" dirty="0"/>
              <a:t>Oppimateriaalien käsikirjoitusten kommentointi, avoin toimituskuntaprosessi, taustalla pedagogiset laatukriteeristöt, taataan oppimateriaalien laatu, tekijänoikeuksien, saavutettavuuden ja tietosuojan toteutuminen oppimateriaaleissa</a:t>
            </a:r>
          </a:p>
          <a:p>
            <a:r>
              <a:rPr lang="fi-FI" dirty="0"/>
              <a:t>Aoe.fi kuvailu ja julkaisutiedonkeruu oppimateriaalin valmistuttua</a:t>
            </a:r>
          </a:p>
        </p:txBody>
      </p:sp>
    </p:spTree>
    <p:extLst>
      <p:ext uri="{BB962C8B-B14F-4D97-AF65-F5344CB8AC3E}">
        <p14:creationId xmlns:p14="http://schemas.microsoft.com/office/powerpoint/2010/main" val="3124225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E7DCB-6B57-CBDE-8295-CBF6B1935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Avoimet oppimis- ja opetuskäytänteet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AA6DB-7EAD-40CF-0009-BA1B1617E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Oppimisen avoimuutta tehdään yhteistyössä, keskeinen tiimi Laureassa dCell -  verkko-opetuksen tuki (laadukas pedagoginen ja tekninen tuki) ja jatkuvan oppimisen tiimi</a:t>
            </a:r>
          </a:p>
          <a:p>
            <a:pPr marL="0" indent="0">
              <a:buNone/>
            </a:pPr>
            <a:r>
              <a:rPr lang="fi-FI" dirty="0"/>
              <a:t>Esimerkkejä kehitystyöstä:</a:t>
            </a:r>
          </a:p>
          <a:p>
            <a:r>
              <a:rPr lang="fi-FI" dirty="0"/>
              <a:t>Laurean Master-kurssipohjien kehittäminen</a:t>
            </a:r>
          </a:p>
          <a:p>
            <a:r>
              <a:rPr lang="fi-FI" dirty="0"/>
              <a:t>Laurean MOOC-tuotantoprosessi</a:t>
            </a:r>
          </a:p>
        </p:txBody>
      </p:sp>
    </p:spTree>
    <p:extLst>
      <p:ext uri="{BB962C8B-B14F-4D97-AF65-F5344CB8AC3E}">
        <p14:creationId xmlns:p14="http://schemas.microsoft.com/office/powerpoint/2010/main" val="1284582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1A3B2-25A0-7E2E-C361-F42F148C7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354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i-FI" dirty="0"/>
              <a:t>Laurean Master-työtilojen kehittäminen</a:t>
            </a:r>
            <a:br>
              <a:rPr lang="fi-FI" dirty="0"/>
            </a:b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29B9A-71E8-6761-BD2C-94843153F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Master = opettajatiimissä </a:t>
            </a:r>
            <a:r>
              <a:rPr lang="fi-FI" dirty="0" err="1"/>
              <a:t>Canvas</a:t>
            </a:r>
            <a:r>
              <a:rPr lang="fi-FI" dirty="0"/>
              <a:t>-oppimisympäristöön rakennettu työtila, joka</a:t>
            </a:r>
          </a:p>
          <a:p>
            <a:pPr lvl="1"/>
            <a:r>
              <a:rPr lang="fi-FI" dirty="0"/>
              <a:t>sisältää pedagogisen polun, tavoitteita vastaavan sisällön sekä ehdotukset oppimisen aktiviteeteista </a:t>
            </a:r>
          </a:p>
          <a:p>
            <a:pPr lvl="1"/>
            <a:r>
              <a:rPr lang="fi-FI" dirty="0"/>
              <a:t>palvelee opettajia opinnon työtilan pohjana</a:t>
            </a:r>
          </a:p>
          <a:p>
            <a:pPr lvl="1"/>
            <a:r>
              <a:rPr lang="fi-FI" dirty="0"/>
              <a:t>muokattavissa eri toteutusmuotojen tarpeisiin</a:t>
            </a:r>
          </a:p>
          <a:p>
            <a:pPr lvl="1"/>
            <a:r>
              <a:rPr lang="fi-FI" dirty="0"/>
              <a:t>sisältää pedagogisen ohjeistuksen opettajille</a:t>
            </a:r>
          </a:p>
          <a:p>
            <a:pPr lvl="1"/>
            <a:r>
              <a:rPr lang="fi-FI" dirty="0"/>
              <a:t>lisensoidaan CC 4.0 BY-SA -lisenssillä</a:t>
            </a:r>
          </a:p>
        </p:txBody>
      </p:sp>
    </p:spTree>
    <p:extLst>
      <p:ext uri="{BB962C8B-B14F-4D97-AF65-F5344CB8AC3E}">
        <p14:creationId xmlns:p14="http://schemas.microsoft.com/office/powerpoint/2010/main" val="636724918"/>
      </p:ext>
    </p:extLst>
  </p:cSld>
  <p:clrMapOvr>
    <a:masterClrMapping/>
  </p:clrMapOvr>
</p:sld>
</file>

<file path=ppt/theme/theme1.xml><?xml version="1.0" encoding="utf-8"?>
<a:theme xmlns:a="http://schemas.openxmlformats.org/drawingml/2006/main" name="BlockprintVTI">
  <a:themeElements>
    <a:clrScheme name="AnalogousFromLightSeedRightStep">
      <a:dk1>
        <a:srgbClr val="000000"/>
      </a:dk1>
      <a:lt1>
        <a:srgbClr val="FFFFFF"/>
      </a:lt1>
      <a:dk2>
        <a:srgbClr val="41242F"/>
      </a:dk2>
      <a:lt2>
        <a:srgbClr val="E2E8E6"/>
      </a:lt2>
      <a:accent1>
        <a:srgbClr val="CA93A7"/>
      </a:accent1>
      <a:accent2>
        <a:srgbClr val="BE7E7B"/>
      </a:accent2>
      <a:accent3>
        <a:srgbClr val="C09E7F"/>
      </a:accent3>
      <a:accent4>
        <a:srgbClr val="ACA56F"/>
      </a:accent4>
      <a:accent5>
        <a:srgbClr val="9BA97B"/>
      </a:accent5>
      <a:accent6>
        <a:srgbClr val="82AE70"/>
      </a:accent6>
      <a:hlink>
        <a:srgbClr val="568F7A"/>
      </a:hlink>
      <a:folHlink>
        <a:srgbClr val="7F7F7F"/>
      </a:folHlink>
    </a:clrScheme>
    <a:fontScheme name="Custom 56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printVTI" id="{AA8C8908-6BA4-477C-AEA4-CB6C32A1FE3B}" vid="{36392749-7C1D-4938-93BB-440CD2A1B0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17348</TotalTime>
  <Words>1020</Words>
  <Application>Microsoft Office PowerPoint</Application>
  <PresentationFormat>Widescreen</PresentationFormat>
  <Paragraphs>96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Avenir Next LT Pro</vt:lpstr>
      <vt:lpstr>AvenirNext LT Pro Medium</vt:lpstr>
      <vt:lpstr>Calibri</vt:lpstr>
      <vt:lpstr>BlockprintVTI</vt:lpstr>
      <vt:lpstr>VERTAISTUKI AVAINROOLISSA KORKEAKOULUJEN AVOIMESSA OPPIMISESSA: HYVÄT KÄYTÄNNÖT JAKOON! -WEBINAARI</vt:lpstr>
      <vt:lpstr>Sisältö</vt:lpstr>
      <vt:lpstr>Laurean avoimuuden linjaus</vt:lpstr>
      <vt:lpstr>Laurean avoimuuden tiekartta – avoimet oppimateriaalit: Periaatteet</vt:lpstr>
      <vt:lpstr>Laurean avoimuuden tiekartta – avoimet oppimateriaalit: Tavoitteet 2025​</vt:lpstr>
      <vt:lpstr>Avointen oppimateriaalien edistäminen Laureassa</vt:lpstr>
      <vt:lpstr>Laurean avointen oppimateriaalien julkaisemisen toimituskunta</vt:lpstr>
      <vt:lpstr>Avoimet oppimis- ja opetuskäytänteet</vt:lpstr>
      <vt:lpstr>Laurean Master-työtilojen kehittäminen </vt:lpstr>
      <vt:lpstr>Tavoitteet: Yhteisten pedagogisten ratkaisujen opintokohtainen kirjasto </vt:lpstr>
      <vt:lpstr>Laurean Master-työtilat</vt:lpstr>
      <vt:lpstr>Laurean MOOC-tuotantoprosessi </vt:lpstr>
      <vt:lpstr>Laurean MOOC-tuotantoprosessi </vt:lpstr>
      <vt:lpstr>Laurean MOOC-koulutus </vt:lpstr>
      <vt:lpstr>ESIMERKKI-MOOC: FASILITOINNIN PERUSTEET </vt:lpstr>
      <vt:lpstr>KIITOS!</vt:lpstr>
    </vt:vector>
  </TitlesOfParts>
  <Company>Laurea University of Applied Sciences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VERTAISTUKI AVAINROOLISSA KORKEAKOULUJEN AVOIMESSA OPPIMISESSA: HYVÄT KÄYTÄNNÖT JAKOON! -WEBINAARI</dc:title>
  <dc:creator>Aino Helariutta</dc:creator>
  <cp:lastModifiedBy>Aino Helariutta</cp:lastModifiedBy>
  <cp:revision>1</cp:revision>
  <dcterms:created xsi:type="dcterms:W3CDTF">2024-04-09T10:59:12Z</dcterms:created>
  <dcterms:modified xsi:type="dcterms:W3CDTF">2024-04-24T06:59:09Z</dcterms:modified>
</cp:coreProperties>
</file>