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5"/>
  </p:sldMasterIdLst>
  <p:notesMasterIdLst>
    <p:notesMasterId r:id="rId8"/>
  </p:notesMasterIdLst>
  <p:sldIdLst>
    <p:sldId id="256" r:id="rId6"/>
    <p:sldId id="257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DE3DC-FFA5-4B06-8CE1-A4327DB2171A}" type="datetimeFigureOut">
              <a:rPr lang="fi-FI" smtClean="0"/>
              <a:t>25.10.2020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609CB-CAF6-4571-BA04-25E12737EA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6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716506" y="6192671"/>
            <a:ext cx="966537" cy="365125"/>
          </a:xfrm>
        </p:spPr>
        <p:txBody>
          <a:bodyPr/>
          <a:lstStyle/>
          <a:p>
            <a:fld id="{308255F3-F20B-4B87-BA2E-E1B81D1F1716}" type="datetime1">
              <a:rPr lang="fi-FI" smtClean="0"/>
              <a:t>25.10.2020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kiertotalousamk.fi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874719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5603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0309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08944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08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9979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9979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8402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351338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fi-FI" dirty="0" smtClean="0"/>
              <a:t>Muokkaa tekstin perustyylejä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164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9867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468606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02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61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53E9E-8905-47D9-8774-71C2D0812B6B}" type="datetime1">
              <a:rPr lang="fi-FI" smtClean="0"/>
              <a:t>25.10.2020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19267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kiertotalousamk.fi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966C3-9558-4BBB-9775-7D1DA6AA08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71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701" r:id="rId3"/>
    <p:sldLayoutId id="2147483692" r:id="rId4"/>
    <p:sldLayoutId id="2147483693" r:id="rId5"/>
    <p:sldLayoutId id="2147483702" r:id="rId6"/>
    <p:sldLayoutId id="2147483695" r:id="rId7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icrosoft Sans Serif" panose="020B0604020202020204" pitchFamily="34" charset="0"/>
          <a:ea typeface="Microsoft Sans Serif" panose="020B0604020202020204" pitchFamily="34" charset="0"/>
          <a:cs typeface="Microsoft Sans Serif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rn.fi/URN:ISBN:978-951-784-771-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Johdanto biokaasuun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0,25 op</a:t>
            </a:r>
          </a:p>
          <a:p>
            <a:r>
              <a:rPr lang="fi-FI" dirty="0" smtClean="0"/>
              <a:t>Taustakirjallisuus</a:t>
            </a:r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DBEC-BDFD-41C9-A00C-68FA1EF50EC5}" type="datetime1">
              <a:rPr lang="fi-FI" smtClean="0"/>
              <a:t>25.10.2020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228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Tutustu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sz="2000" dirty="0"/>
              <a:t>Kymäläinen M., Pakarinen O., (2015). </a:t>
            </a:r>
            <a:endParaRPr lang="fi-FI" sz="2000" dirty="0" smtClean="0"/>
          </a:p>
          <a:p>
            <a:pPr marL="0" indent="0">
              <a:buNone/>
            </a:pPr>
            <a:r>
              <a:rPr lang="fi-FI" b="1" i="1" dirty="0" smtClean="0"/>
              <a:t>Biokaasuteknologia </a:t>
            </a:r>
            <a:r>
              <a:rPr lang="fi-FI" b="1" i="1" dirty="0"/>
              <a:t>: Raaka-aineet, prosessointi ja lopputuotteiden hyödyntäminen</a:t>
            </a:r>
            <a:r>
              <a:rPr lang="fi-FI" dirty="0"/>
              <a:t>. </a:t>
            </a:r>
            <a:endParaRPr lang="fi-FI" dirty="0" smtClean="0"/>
          </a:p>
          <a:p>
            <a:pPr marL="0" indent="0">
              <a:buNone/>
            </a:pPr>
            <a:r>
              <a:rPr lang="fi-FI" sz="2000" dirty="0" smtClean="0"/>
              <a:t>Maritta </a:t>
            </a:r>
            <a:r>
              <a:rPr lang="fi-FI" sz="2000" dirty="0"/>
              <a:t>Kymäläinen O. (</a:t>
            </a:r>
            <a:r>
              <a:rPr lang="fi-FI" sz="2000" dirty="0" err="1"/>
              <a:t>Ed</a:t>
            </a:r>
            <a:r>
              <a:rPr lang="fi-FI" sz="2000" dirty="0"/>
              <a:t>)., In: </a:t>
            </a:r>
            <a:r>
              <a:rPr lang="fi-FI" sz="2000" dirty="0" err="1"/>
              <a:t>HAMKin</a:t>
            </a:r>
            <a:r>
              <a:rPr lang="fi-FI" sz="2000" dirty="0"/>
              <a:t> e-julkaisuja 36/2015, </a:t>
            </a:r>
            <a:r>
              <a:rPr lang="fi-FI" sz="2000" dirty="0" err="1"/>
              <a:t>HAMKin</a:t>
            </a:r>
            <a:r>
              <a:rPr lang="fi-FI" sz="2000" dirty="0"/>
              <a:t> julkaisuja 17/2015, Hämeen ammattikorkeakoulu.</a:t>
            </a:r>
            <a:r>
              <a:rPr lang="fi-FI" dirty="0"/>
              <a:t>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>
                <a:hlinkClick r:id="rId2"/>
              </a:rPr>
              <a:t>URN:ISBN:978-951-784-771-1</a:t>
            </a:r>
            <a:r>
              <a:rPr lang="fi-FI" dirty="0" smtClean="0"/>
              <a:t> (linkki) 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Johdata itsesi </a:t>
            </a:r>
            <a:r>
              <a:rPr lang="fi-FI" smtClean="0"/>
              <a:t>biokaasun </a:t>
            </a:r>
            <a:r>
              <a:rPr lang="fi-FI" smtClean="0"/>
              <a:t>tuotantoon kappaleiden </a:t>
            </a:r>
            <a:endParaRPr lang="fi-FI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1,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1.1</a:t>
            </a:r>
            <a:r>
              <a:rPr lang="fi-FI" dirty="0"/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1.4-1.6 sekä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4.3 </a:t>
            </a:r>
          </a:p>
          <a:p>
            <a:pPr marL="0" indent="0">
              <a:buNone/>
            </a:pPr>
            <a:r>
              <a:rPr lang="fi-FI" dirty="0" smtClean="0"/>
              <a:t>avulla.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599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44F74372C55FE4B821D5F2378F4B2BA" ma:contentTypeVersion="1" ma:contentTypeDescription="Luo uusi asiakirja." ma:contentTypeScope="" ma:versionID="822fe6b422b8dec44a40602c4233d47b">
  <xsd:schema xmlns:xsd="http://www.w3.org/2001/XMLSchema" xmlns:xs="http://www.w3.org/2001/XMLSchema" xmlns:p="http://schemas.microsoft.com/office/2006/metadata/properties" xmlns:ns2="76865ef9-df32-4c37-ae45-f9784eb47bff" xmlns:ns3="7e9e6169-ad39-4139-80cb-366121f0def0" targetNamespace="http://schemas.microsoft.com/office/2006/metadata/properties" ma:root="true" ma:fieldsID="6eb707645daa25c755dded653de544e8" ns2:_="" ns3:_="">
    <xsd:import namespace="76865ef9-df32-4c37-ae45-f9784eb47bff"/>
    <xsd:import namespace="7e9e6169-ad39-4139-80cb-366121f0def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65ef9-df32-4c37-ae45-f9784eb47bf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e6169-ad39-4139-80cb-366121f0def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6865ef9-df32-4c37-ae45-f9784eb47bff">427W7XWPXQD2-403814790-1263</_dlc_DocId>
    <_dlc_DocIdUrl xmlns="76865ef9-df32-4c37-ae45-f9784eb47bff">
      <Url>https://tt.eduuni.fi/sites/luc-lapinamk-extra/kiertotalousosaamista-ammattikorkeakouluihin/_layouts/15/DocIdRedir.aspx?ID=427W7XWPXQD2-403814790-1263</Url>
      <Description>427W7XWPXQD2-403814790-1263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238FF32-43FD-4754-9A6C-B0B4C19B5E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865ef9-df32-4c37-ae45-f9784eb47bff"/>
    <ds:schemaRef ds:uri="7e9e6169-ad39-4139-80cb-366121f0de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B25BD6D-D2BB-418E-A029-B40BF82CD2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62D49C-CA25-4999-B952-F55D754961C0}">
  <ds:schemaRefs>
    <ds:schemaRef ds:uri="http://schemas.microsoft.com/office/2006/metadata/properties"/>
    <ds:schemaRef ds:uri="http://schemas.microsoft.com/office/infopath/2007/PartnerControls"/>
    <ds:schemaRef ds:uri="76865ef9-df32-4c37-ae45-f9784eb47bff"/>
  </ds:schemaRefs>
</ds:datastoreItem>
</file>

<file path=customXml/itemProps4.xml><?xml version="1.0" encoding="utf-8"?>
<ds:datastoreItem xmlns:ds="http://schemas.openxmlformats.org/officeDocument/2006/customXml" ds:itemID="{9BEB1A0C-CB66-4291-BD4D-308FACDFF633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1600</TotalTime>
  <Words>65</Words>
  <Application>Microsoft Office PowerPoint</Application>
  <PresentationFormat>Laajakuva</PresentationFormat>
  <Paragraphs>18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Microsoft Sans Serif</vt:lpstr>
      <vt:lpstr>Wingdings</vt:lpstr>
      <vt:lpstr>1_Mukautettu suunnittelumalli</vt:lpstr>
      <vt:lpstr>Johdanto biokaasuun</vt:lpstr>
      <vt:lpstr>Tutustu</vt:lpstr>
    </vt:vector>
  </TitlesOfParts>
  <Company>Turun ammattikorkeakoulu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Virta Marketta</dc:creator>
  <cp:lastModifiedBy>Asseri Laitinen</cp:lastModifiedBy>
  <cp:revision>19</cp:revision>
  <dcterms:created xsi:type="dcterms:W3CDTF">2019-02-14T13:35:11Z</dcterms:created>
  <dcterms:modified xsi:type="dcterms:W3CDTF">2020-10-25T17:53:39Z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0x010100844F74372C55FE4B821D5F2378F4B2BA</vt:lpwstr>
  </property>
  <property fmtid="{D5CDD505-2E9C-101B-9397-08002B2CF9AE}" pid="3" name="_dlc_DocIdItemGuid">
    <vt:lpwstr>dcd3001b-5f06-4075-b1fb-b0c1d875a9a6</vt:lpwstr>
  </property>
</Properties>
</file>