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 id="2147483671" r:id="rId6"/>
  </p:sldMasterIdLst>
  <p:notesMasterIdLst>
    <p:notesMasterId r:id="rId14"/>
  </p:notesMasterIdLst>
  <p:sldIdLst>
    <p:sldId id="256" r:id="rId7"/>
    <p:sldId id="261" r:id="rId8"/>
    <p:sldId id="257" r:id="rId9"/>
    <p:sldId id="302" r:id="rId10"/>
    <p:sldId id="259" r:id="rId11"/>
    <p:sldId id="260" r:id="rId12"/>
    <p:sldId id="303" r:id="rId1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91EC92-B74E-48E5-BDA5-0C1B5AE25EF3}" v="2" dt="2020-09-29T14:27:11.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50" d="100"/>
          <a:sy n="150" d="100"/>
        </p:scale>
        <p:origin x="70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ur-Uski Ilkka" userId="2cde0f67-ddc7-48cb-8afa-afe80456ac53" providerId="ADAL" clId="{4991EC92-B74E-48E5-BDA5-0C1B5AE25EF3}"/>
    <pc:docChg chg="addSld delSld modSld">
      <pc:chgData name="Suur-Uski Ilkka" userId="2cde0f67-ddc7-48cb-8afa-afe80456ac53" providerId="ADAL" clId="{4991EC92-B74E-48E5-BDA5-0C1B5AE25EF3}" dt="2020-10-02T08:30:48.783" v="15" actId="1076"/>
      <pc:docMkLst>
        <pc:docMk/>
      </pc:docMkLst>
      <pc:sldChg chg="del">
        <pc:chgData name="Suur-Uski Ilkka" userId="2cde0f67-ddc7-48cb-8afa-afe80456ac53" providerId="ADAL" clId="{4991EC92-B74E-48E5-BDA5-0C1B5AE25EF3}" dt="2020-09-29T09:49:16.804" v="0" actId="47"/>
        <pc:sldMkLst>
          <pc:docMk/>
          <pc:sldMk cId="1841420458" sldId="256"/>
        </pc:sldMkLst>
      </pc:sldChg>
      <pc:sldChg chg="modSp add del mod">
        <pc:chgData name="Suur-Uski Ilkka" userId="2cde0f67-ddc7-48cb-8afa-afe80456ac53" providerId="ADAL" clId="{4991EC92-B74E-48E5-BDA5-0C1B5AE25EF3}" dt="2020-10-02T08:30:48.783" v="15" actId="1076"/>
        <pc:sldMkLst>
          <pc:docMk/>
          <pc:sldMk cId="2901258073" sldId="256"/>
        </pc:sldMkLst>
        <pc:spChg chg="mod">
          <ac:chgData name="Suur-Uski Ilkka" userId="2cde0f67-ddc7-48cb-8afa-afe80456ac53" providerId="ADAL" clId="{4991EC92-B74E-48E5-BDA5-0C1B5AE25EF3}" dt="2020-10-02T08:30:48.783" v="15" actId="1076"/>
          <ac:spMkLst>
            <pc:docMk/>
            <pc:sldMk cId="2901258073" sldId="256"/>
            <ac:spMk id="3" creationId="{304EA8A7-ED33-498A-9FCC-44ACEE18BF66}"/>
          </ac:spMkLst>
        </pc:spChg>
      </pc:sldChg>
      <pc:sldChg chg="add del">
        <pc:chgData name="Suur-Uski Ilkka" userId="2cde0f67-ddc7-48cb-8afa-afe80456ac53" providerId="ADAL" clId="{4991EC92-B74E-48E5-BDA5-0C1B5AE25EF3}" dt="2020-09-29T14:26:26.130" v="2" actId="2696"/>
        <pc:sldMkLst>
          <pc:docMk/>
          <pc:sldMk cId="2755665429" sldId="257"/>
        </pc:sldMkLst>
      </pc:sldChg>
      <pc:sldChg chg="del">
        <pc:chgData name="Suur-Uski Ilkka" userId="2cde0f67-ddc7-48cb-8afa-afe80456ac53" providerId="ADAL" clId="{4991EC92-B74E-48E5-BDA5-0C1B5AE25EF3}" dt="2020-09-29T09:49:16.804" v="0" actId="47"/>
        <pc:sldMkLst>
          <pc:docMk/>
          <pc:sldMk cId="1527247988" sldId="258"/>
        </pc:sldMkLst>
      </pc:sldChg>
      <pc:sldChg chg="add del">
        <pc:chgData name="Suur-Uski Ilkka" userId="2cde0f67-ddc7-48cb-8afa-afe80456ac53" providerId="ADAL" clId="{4991EC92-B74E-48E5-BDA5-0C1B5AE25EF3}" dt="2020-09-29T14:26:26.130" v="2" actId="2696"/>
        <pc:sldMkLst>
          <pc:docMk/>
          <pc:sldMk cId="213571083" sldId="259"/>
        </pc:sldMkLst>
      </pc:sldChg>
      <pc:sldChg chg="add del">
        <pc:chgData name="Suur-Uski Ilkka" userId="2cde0f67-ddc7-48cb-8afa-afe80456ac53" providerId="ADAL" clId="{4991EC92-B74E-48E5-BDA5-0C1B5AE25EF3}" dt="2020-09-29T14:26:26.130" v="2" actId="2696"/>
        <pc:sldMkLst>
          <pc:docMk/>
          <pc:sldMk cId="2110329158" sldId="260"/>
        </pc:sldMkLst>
      </pc:sldChg>
      <pc:sldChg chg="add del">
        <pc:chgData name="Suur-Uski Ilkka" userId="2cde0f67-ddc7-48cb-8afa-afe80456ac53" providerId="ADAL" clId="{4991EC92-B74E-48E5-BDA5-0C1B5AE25EF3}" dt="2020-09-29T14:26:26.130" v="2" actId="2696"/>
        <pc:sldMkLst>
          <pc:docMk/>
          <pc:sldMk cId="275447192" sldId="261"/>
        </pc:sldMkLst>
      </pc:sldChg>
      <pc:sldChg chg="add del">
        <pc:chgData name="Suur-Uski Ilkka" userId="2cde0f67-ddc7-48cb-8afa-afe80456ac53" providerId="ADAL" clId="{4991EC92-B74E-48E5-BDA5-0C1B5AE25EF3}" dt="2020-09-29T14:26:26.130" v="2" actId="2696"/>
        <pc:sldMkLst>
          <pc:docMk/>
          <pc:sldMk cId="3126837328" sldId="262"/>
        </pc:sldMkLst>
      </pc:sldChg>
      <pc:sldChg chg="add del">
        <pc:chgData name="Suur-Uski Ilkka" userId="2cde0f67-ddc7-48cb-8afa-afe80456ac53" providerId="ADAL" clId="{4991EC92-B74E-48E5-BDA5-0C1B5AE25EF3}" dt="2020-09-29T14:26:26.130" v="2" actId="2696"/>
        <pc:sldMkLst>
          <pc:docMk/>
          <pc:sldMk cId="1527247988" sldId="302"/>
        </pc:sldMkLst>
      </pc:sldChg>
      <pc:sldMasterChg chg="delSldLayout">
        <pc:chgData name="Suur-Uski Ilkka" userId="2cde0f67-ddc7-48cb-8afa-afe80456ac53" providerId="ADAL" clId="{4991EC92-B74E-48E5-BDA5-0C1B5AE25EF3}" dt="2020-09-29T14:26:26.130" v="2" actId="2696"/>
        <pc:sldMasterMkLst>
          <pc:docMk/>
          <pc:sldMasterMk cId="1923229604" sldId="2147483648"/>
        </pc:sldMasterMkLst>
        <pc:sldLayoutChg chg="del">
          <pc:chgData name="Suur-Uski Ilkka" userId="2cde0f67-ddc7-48cb-8afa-afe80456ac53" providerId="ADAL" clId="{4991EC92-B74E-48E5-BDA5-0C1B5AE25EF3}" dt="2020-09-29T14:26:26.130" v="2" actId="2696"/>
          <pc:sldLayoutMkLst>
            <pc:docMk/>
            <pc:sldMasterMk cId="1923229604" sldId="2147483648"/>
            <pc:sldLayoutMk cId="1461178961" sldId="2147483671"/>
          </pc:sldLayoutMkLst>
        </pc:sldLayoutChg>
        <pc:sldLayoutChg chg="del">
          <pc:chgData name="Suur-Uski Ilkka" userId="2cde0f67-ddc7-48cb-8afa-afe80456ac53" providerId="ADAL" clId="{4991EC92-B74E-48E5-BDA5-0C1B5AE25EF3}" dt="2020-09-29T14:26:26.130" v="2" actId="2696"/>
          <pc:sldLayoutMkLst>
            <pc:docMk/>
            <pc:sldMasterMk cId="1923229604" sldId="2147483648"/>
            <pc:sldLayoutMk cId="1937664769" sldId="2147483672"/>
          </pc:sldLayoutMkLst>
        </pc:sldLayoutChg>
        <pc:sldLayoutChg chg="del">
          <pc:chgData name="Suur-Uski Ilkka" userId="2cde0f67-ddc7-48cb-8afa-afe80456ac53" providerId="ADAL" clId="{4991EC92-B74E-48E5-BDA5-0C1B5AE25EF3}" dt="2020-09-29T14:26:26.130" v="2" actId="2696"/>
          <pc:sldLayoutMkLst>
            <pc:docMk/>
            <pc:sldMasterMk cId="1923229604" sldId="2147483648"/>
            <pc:sldLayoutMk cId="1734285372" sldId="2147483673"/>
          </pc:sldLayoutMkLst>
        </pc:sldLayoutChg>
      </pc:sldMaster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kylmaketju.fi/omavalvonta/"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kylmaketju.fi/omavalvonta/"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642E87-7EBB-4AD7-9B42-2F584229156B}"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9A5DCE5A-B83D-4F47-9B0C-1C7C484CDAAE}">
      <dgm:prSet/>
      <dgm:spPr/>
      <dgm:t>
        <a:bodyPr/>
        <a:lstStyle/>
        <a:p>
          <a:r>
            <a:rPr lang="fi-FI"/>
            <a:t>Käy tapahtumaketju läpi - mitä tapahtui?</a:t>
          </a:r>
          <a:endParaRPr lang="en-US"/>
        </a:p>
      </dgm:t>
    </dgm:pt>
    <dgm:pt modelId="{A224F09B-CCA9-4A2C-842E-C8826C6EEB15}" type="parTrans" cxnId="{C6361B3D-04A9-48A6-8AD3-71F749093AA5}">
      <dgm:prSet/>
      <dgm:spPr/>
      <dgm:t>
        <a:bodyPr/>
        <a:lstStyle/>
        <a:p>
          <a:endParaRPr lang="en-US"/>
        </a:p>
      </dgm:t>
    </dgm:pt>
    <dgm:pt modelId="{D34F136F-F8AB-479C-967D-26C223C979C8}" type="sibTrans" cxnId="{C6361B3D-04A9-48A6-8AD3-71F749093AA5}">
      <dgm:prSet/>
      <dgm:spPr/>
      <dgm:t>
        <a:bodyPr/>
        <a:lstStyle/>
        <a:p>
          <a:endParaRPr lang="en-US"/>
        </a:p>
      </dgm:t>
    </dgm:pt>
    <dgm:pt modelId="{3729AD41-94E1-4B77-8DC3-D7F17DF10733}">
      <dgm:prSet/>
      <dgm:spPr/>
      <dgm:t>
        <a:bodyPr/>
        <a:lstStyle/>
        <a:p>
          <a:r>
            <a:rPr lang="fi-FI"/>
            <a:t>Selvitä mitkä ovat tuotteen oikeat varastointi- ja kuljetuslämpötilat. Miten poikettiin?</a:t>
          </a:r>
          <a:endParaRPr lang="en-US"/>
        </a:p>
      </dgm:t>
    </dgm:pt>
    <dgm:pt modelId="{69820E0D-2215-4D8E-86FF-88E629BFFFB2}" type="parTrans" cxnId="{AD1D577B-E430-4D8C-AF07-9F418D800C79}">
      <dgm:prSet/>
      <dgm:spPr/>
      <dgm:t>
        <a:bodyPr/>
        <a:lstStyle/>
        <a:p>
          <a:endParaRPr lang="en-US"/>
        </a:p>
      </dgm:t>
    </dgm:pt>
    <dgm:pt modelId="{4110B3BD-C636-4448-B1A9-19AD8ACBE204}" type="sibTrans" cxnId="{AD1D577B-E430-4D8C-AF07-9F418D800C79}">
      <dgm:prSet/>
      <dgm:spPr/>
      <dgm:t>
        <a:bodyPr/>
        <a:lstStyle/>
        <a:p>
          <a:endParaRPr lang="en-US"/>
        </a:p>
      </dgm:t>
    </dgm:pt>
    <dgm:pt modelId="{7D099D5E-DE72-42E0-8069-E9DE4FD70930}">
      <dgm:prSet/>
      <dgm:spPr/>
      <dgm:t>
        <a:bodyPr/>
        <a:lstStyle/>
        <a:p>
          <a:r>
            <a:rPr lang="fi-FI"/>
            <a:t>Mieti toimitusketjua kokonaisuutena ja pohdi mitä riskejä toiminnassa on?</a:t>
          </a:r>
          <a:endParaRPr lang="en-US"/>
        </a:p>
      </dgm:t>
    </dgm:pt>
    <dgm:pt modelId="{40D49F3F-8F4C-4DC8-A0C6-1E5ACB7164B5}" type="parTrans" cxnId="{4BCB882C-A0E2-4BB0-A473-E6B2A1FFEAB9}">
      <dgm:prSet/>
      <dgm:spPr/>
      <dgm:t>
        <a:bodyPr/>
        <a:lstStyle/>
        <a:p>
          <a:endParaRPr lang="en-US"/>
        </a:p>
      </dgm:t>
    </dgm:pt>
    <dgm:pt modelId="{802C7B0D-0DC3-454E-ADA4-41090DF8FC33}" type="sibTrans" cxnId="{4BCB882C-A0E2-4BB0-A473-E6B2A1FFEAB9}">
      <dgm:prSet/>
      <dgm:spPr/>
      <dgm:t>
        <a:bodyPr/>
        <a:lstStyle/>
        <a:p>
          <a:endParaRPr lang="en-US"/>
        </a:p>
      </dgm:t>
    </dgm:pt>
    <dgm:pt modelId="{922CC4B7-E834-40CB-9172-C071E55D4E8A}">
      <dgm:prSet/>
      <dgm:spPr/>
      <dgm:t>
        <a:bodyPr/>
        <a:lstStyle/>
        <a:p>
          <a:r>
            <a:rPr lang="fi-FI"/>
            <a:t>Tutustu elintarvikekuljetusten omavalvontaan (esim. </a:t>
          </a:r>
          <a:r>
            <a:rPr lang="fi-FI">
              <a:hlinkClick xmlns:r="http://schemas.openxmlformats.org/officeDocument/2006/relationships" r:id="rId1"/>
            </a:rPr>
            <a:t>http://kylmaketju.fi/omavalvonta/</a:t>
          </a:r>
          <a:r>
            <a:rPr lang="fi-FI"/>
            <a:t> ja Lämpötilahallittavien elintarvikekuljetusten logistiikkaopas)</a:t>
          </a:r>
          <a:endParaRPr lang="en-US"/>
        </a:p>
      </dgm:t>
    </dgm:pt>
    <dgm:pt modelId="{877ECEC5-2EFC-494E-9CD6-B8D54FAFB828}" type="parTrans" cxnId="{58413F1C-7349-4E1E-8D38-847514FB5FB2}">
      <dgm:prSet/>
      <dgm:spPr/>
      <dgm:t>
        <a:bodyPr/>
        <a:lstStyle/>
        <a:p>
          <a:endParaRPr lang="en-US"/>
        </a:p>
      </dgm:t>
    </dgm:pt>
    <dgm:pt modelId="{981F5FB0-12D3-4F36-BFD9-D86C708FEB47}" type="sibTrans" cxnId="{58413F1C-7349-4E1E-8D38-847514FB5FB2}">
      <dgm:prSet/>
      <dgm:spPr/>
      <dgm:t>
        <a:bodyPr/>
        <a:lstStyle/>
        <a:p>
          <a:endParaRPr lang="en-US"/>
        </a:p>
      </dgm:t>
    </dgm:pt>
    <dgm:pt modelId="{8C8F696B-C2D2-4EC7-A6A5-2B902C448EE1}">
      <dgm:prSet/>
      <dgm:spPr/>
      <dgm:t>
        <a:bodyPr/>
        <a:lstStyle/>
        <a:p>
          <a:r>
            <a:rPr lang="fi-FI"/>
            <a:t>Miten riskit olisi voitu huomioida perehdytyksessä?</a:t>
          </a:r>
          <a:endParaRPr lang="en-US"/>
        </a:p>
      </dgm:t>
    </dgm:pt>
    <dgm:pt modelId="{BC6E6814-8827-4471-BB1F-CEB3CD583E02}" type="parTrans" cxnId="{151B2CCD-3350-46EC-9986-95D1F1A4DC4B}">
      <dgm:prSet/>
      <dgm:spPr/>
      <dgm:t>
        <a:bodyPr/>
        <a:lstStyle/>
        <a:p>
          <a:endParaRPr lang="en-US"/>
        </a:p>
      </dgm:t>
    </dgm:pt>
    <dgm:pt modelId="{55812056-84C0-47DE-BF00-8095C9FE4108}" type="sibTrans" cxnId="{151B2CCD-3350-46EC-9986-95D1F1A4DC4B}">
      <dgm:prSet/>
      <dgm:spPr/>
      <dgm:t>
        <a:bodyPr/>
        <a:lstStyle/>
        <a:p>
          <a:endParaRPr lang="en-US"/>
        </a:p>
      </dgm:t>
    </dgm:pt>
    <dgm:pt modelId="{FE147B57-AB32-4C74-92A5-C1C5E21824E3}">
      <dgm:prSet/>
      <dgm:spPr/>
      <dgm:t>
        <a:bodyPr/>
        <a:lstStyle/>
        <a:p>
          <a:r>
            <a:rPr lang="fi-FI"/>
            <a:t>Miksi kylmäkoneen moottori ylikuumeni?</a:t>
          </a:r>
          <a:endParaRPr lang="en-US"/>
        </a:p>
      </dgm:t>
    </dgm:pt>
    <dgm:pt modelId="{06D0A769-7BF2-4E02-927B-240D1DA7B31E}" type="parTrans" cxnId="{32667A1A-4E9D-4A44-9933-94F00333697B}">
      <dgm:prSet/>
      <dgm:spPr/>
      <dgm:t>
        <a:bodyPr/>
        <a:lstStyle/>
        <a:p>
          <a:endParaRPr lang="en-US"/>
        </a:p>
      </dgm:t>
    </dgm:pt>
    <dgm:pt modelId="{23288A5E-70B3-4A36-B4BF-59430EB9F183}" type="sibTrans" cxnId="{32667A1A-4E9D-4A44-9933-94F00333697B}">
      <dgm:prSet/>
      <dgm:spPr/>
      <dgm:t>
        <a:bodyPr/>
        <a:lstStyle/>
        <a:p>
          <a:endParaRPr lang="en-US"/>
        </a:p>
      </dgm:t>
    </dgm:pt>
    <dgm:pt modelId="{F15941F4-AB1F-4659-9087-7EDCE1E38B6E}">
      <dgm:prSet/>
      <dgm:spPr/>
      <dgm:t>
        <a:bodyPr/>
        <a:lstStyle/>
        <a:p>
          <a:r>
            <a:rPr lang="fi-FI"/>
            <a:t>Miten tapahtuma vaikuttaa kuljetusyrityksen toimintaan? </a:t>
          </a:r>
          <a:endParaRPr lang="en-US"/>
        </a:p>
      </dgm:t>
    </dgm:pt>
    <dgm:pt modelId="{E10F1685-9828-46EC-9F6B-6A7267A01B88}" type="parTrans" cxnId="{8395305D-85A0-4ACA-A66E-B1D2C6B74A95}">
      <dgm:prSet/>
      <dgm:spPr/>
      <dgm:t>
        <a:bodyPr/>
        <a:lstStyle/>
        <a:p>
          <a:endParaRPr lang="en-US"/>
        </a:p>
      </dgm:t>
    </dgm:pt>
    <dgm:pt modelId="{DB7008A8-E15C-485E-918B-8A6F411EEA08}" type="sibTrans" cxnId="{8395305D-85A0-4ACA-A66E-B1D2C6B74A95}">
      <dgm:prSet/>
      <dgm:spPr/>
      <dgm:t>
        <a:bodyPr/>
        <a:lstStyle/>
        <a:p>
          <a:endParaRPr lang="en-US"/>
        </a:p>
      </dgm:t>
    </dgm:pt>
    <dgm:pt modelId="{1162F33D-C933-41C8-9622-1ED262E5DFD6}">
      <dgm:prSet/>
      <dgm:spPr/>
      <dgm:t>
        <a:bodyPr/>
        <a:lstStyle/>
        <a:p>
          <a:r>
            <a:rPr lang="fi-FI"/>
            <a:t>Mitä ylimääräisiä kustannuksia syntyy? </a:t>
          </a:r>
          <a:endParaRPr lang="en-US"/>
        </a:p>
      </dgm:t>
    </dgm:pt>
    <dgm:pt modelId="{A7F08ED3-B1FF-4EFB-A852-EFF12B5FAF8D}" type="parTrans" cxnId="{F7A8957C-D6DC-45A1-94BA-1F6BDC730135}">
      <dgm:prSet/>
      <dgm:spPr/>
      <dgm:t>
        <a:bodyPr/>
        <a:lstStyle/>
        <a:p>
          <a:endParaRPr lang="en-US"/>
        </a:p>
      </dgm:t>
    </dgm:pt>
    <dgm:pt modelId="{4454A251-C297-4F09-A4C7-32BBC31679BE}" type="sibTrans" cxnId="{F7A8957C-D6DC-45A1-94BA-1F6BDC730135}">
      <dgm:prSet/>
      <dgm:spPr/>
      <dgm:t>
        <a:bodyPr/>
        <a:lstStyle/>
        <a:p>
          <a:endParaRPr lang="en-US"/>
        </a:p>
      </dgm:t>
    </dgm:pt>
    <dgm:pt modelId="{08ED7813-7DA2-446E-A60F-DC174A502A6E}">
      <dgm:prSet/>
      <dgm:spPr/>
      <dgm:t>
        <a:bodyPr/>
        <a:lstStyle/>
        <a:p>
          <a:r>
            <a:rPr lang="fi-FI"/>
            <a:t>Kuka vastaa syntyneistä kustannuksista?</a:t>
          </a:r>
          <a:endParaRPr lang="en-US"/>
        </a:p>
      </dgm:t>
    </dgm:pt>
    <dgm:pt modelId="{8FF0B413-6065-4D30-BF57-C916F0B46A56}" type="parTrans" cxnId="{2F5290D9-56BF-41A3-AF56-AC8B72EBE1CF}">
      <dgm:prSet/>
      <dgm:spPr/>
      <dgm:t>
        <a:bodyPr/>
        <a:lstStyle/>
        <a:p>
          <a:endParaRPr lang="en-US"/>
        </a:p>
      </dgm:t>
    </dgm:pt>
    <dgm:pt modelId="{6B5CEDB1-171B-4431-907C-B5394E0604DE}" type="sibTrans" cxnId="{2F5290D9-56BF-41A3-AF56-AC8B72EBE1CF}">
      <dgm:prSet/>
      <dgm:spPr/>
      <dgm:t>
        <a:bodyPr/>
        <a:lstStyle/>
        <a:p>
          <a:endParaRPr lang="en-US"/>
        </a:p>
      </dgm:t>
    </dgm:pt>
    <dgm:pt modelId="{8E5E83DB-FDBE-4C27-975B-5C6C44F38145}" type="pres">
      <dgm:prSet presAssocID="{01642E87-7EBB-4AD7-9B42-2F584229156B}" presName="Name0" presStyleCnt="0">
        <dgm:presLayoutVars>
          <dgm:dir/>
          <dgm:animLvl val="lvl"/>
          <dgm:resizeHandles val="exact"/>
        </dgm:presLayoutVars>
      </dgm:prSet>
      <dgm:spPr/>
    </dgm:pt>
    <dgm:pt modelId="{371CA91A-A75D-43AF-9974-E9C083BCBB1B}" type="pres">
      <dgm:prSet presAssocID="{9A5DCE5A-B83D-4F47-9B0C-1C7C484CDAAE}" presName="linNode" presStyleCnt="0"/>
      <dgm:spPr/>
    </dgm:pt>
    <dgm:pt modelId="{0B72A03A-0D31-41EA-BD5B-484EB5639CA9}" type="pres">
      <dgm:prSet presAssocID="{9A5DCE5A-B83D-4F47-9B0C-1C7C484CDAAE}" presName="parentText" presStyleLbl="node1" presStyleIdx="0" presStyleCnt="3">
        <dgm:presLayoutVars>
          <dgm:chMax val="1"/>
          <dgm:bulletEnabled val="1"/>
        </dgm:presLayoutVars>
      </dgm:prSet>
      <dgm:spPr/>
    </dgm:pt>
    <dgm:pt modelId="{33A293DD-3B55-416D-AE11-24DE8542EE0F}" type="pres">
      <dgm:prSet presAssocID="{9A5DCE5A-B83D-4F47-9B0C-1C7C484CDAAE}" presName="descendantText" presStyleLbl="alignAccFollowNode1" presStyleIdx="0" presStyleCnt="3">
        <dgm:presLayoutVars>
          <dgm:bulletEnabled val="1"/>
        </dgm:presLayoutVars>
      </dgm:prSet>
      <dgm:spPr/>
    </dgm:pt>
    <dgm:pt modelId="{43860EA9-2F61-44B8-AF88-59F9A15DA84A}" type="pres">
      <dgm:prSet presAssocID="{D34F136F-F8AB-479C-967D-26C223C979C8}" presName="sp" presStyleCnt="0"/>
      <dgm:spPr/>
    </dgm:pt>
    <dgm:pt modelId="{40FD95A9-7113-4DE3-AE12-BCB4CFE3E132}" type="pres">
      <dgm:prSet presAssocID="{7D099D5E-DE72-42E0-8069-E9DE4FD70930}" presName="linNode" presStyleCnt="0"/>
      <dgm:spPr/>
    </dgm:pt>
    <dgm:pt modelId="{7A8CD2C6-54CE-4104-B4AE-40568DD37F92}" type="pres">
      <dgm:prSet presAssocID="{7D099D5E-DE72-42E0-8069-E9DE4FD70930}" presName="parentText" presStyleLbl="node1" presStyleIdx="1" presStyleCnt="3">
        <dgm:presLayoutVars>
          <dgm:chMax val="1"/>
          <dgm:bulletEnabled val="1"/>
        </dgm:presLayoutVars>
      </dgm:prSet>
      <dgm:spPr/>
    </dgm:pt>
    <dgm:pt modelId="{BF75C930-3879-4F74-8B0E-2DBFEA074143}" type="pres">
      <dgm:prSet presAssocID="{7D099D5E-DE72-42E0-8069-E9DE4FD70930}" presName="descendantText" presStyleLbl="alignAccFollowNode1" presStyleIdx="1" presStyleCnt="3">
        <dgm:presLayoutVars>
          <dgm:bulletEnabled val="1"/>
        </dgm:presLayoutVars>
      </dgm:prSet>
      <dgm:spPr/>
    </dgm:pt>
    <dgm:pt modelId="{82E6D35F-196C-468D-ADB4-055A2611BAE4}" type="pres">
      <dgm:prSet presAssocID="{802C7B0D-0DC3-454E-ADA4-41090DF8FC33}" presName="sp" presStyleCnt="0"/>
      <dgm:spPr/>
    </dgm:pt>
    <dgm:pt modelId="{B1621772-FFE8-446A-BD0A-2E97F8920C19}" type="pres">
      <dgm:prSet presAssocID="{FE147B57-AB32-4C74-92A5-C1C5E21824E3}" presName="linNode" presStyleCnt="0"/>
      <dgm:spPr/>
    </dgm:pt>
    <dgm:pt modelId="{40B5BBB8-B72E-4EC8-A1DD-F4F9788CC54A}" type="pres">
      <dgm:prSet presAssocID="{FE147B57-AB32-4C74-92A5-C1C5E21824E3}" presName="parentText" presStyleLbl="node1" presStyleIdx="2" presStyleCnt="3">
        <dgm:presLayoutVars>
          <dgm:chMax val="1"/>
          <dgm:bulletEnabled val="1"/>
        </dgm:presLayoutVars>
      </dgm:prSet>
      <dgm:spPr/>
    </dgm:pt>
    <dgm:pt modelId="{70443481-89A3-4554-B964-EAC8E0AEDB9C}" type="pres">
      <dgm:prSet presAssocID="{FE147B57-AB32-4C74-92A5-C1C5E21824E3}" presName="descendantText" presStyleLbl="alignAccFollowNode1" presStyleIdx="2" presStyleCnt="3">
        <dgm:presLayoutVars>
          <dgm:bulletEnabled val="1"/>
        </dgm:presLayoutVars>
      </dgm:prSet>
      <dgm:spPr/>
    </dgm:pt>
  </dgm:ptLst>
  <dgm:cxnLst>
    <dgm:cxn modelId="{422C5F16-BDA6-46AF-A878-E6E44DEF113A}" type="presOf" srcId="{9A5DCE5A-B83D-4F47-9B0C-1C7C484CDAAE}" destId="{0B72A03A-0D31-41EA-BD5B-484EB5639CA9}" srcOrd="0" destOrd="0" presId="urn:microsoft.com/office/officeart/2005/8/layout/vList5"/>
    <dgm:cxn modelId="{32667A1A-4E9D-4A44-9933-94F00333697B}" srcId="{01642E87-7EBB-4AD7-9B42-2F584229156B}" destId="{FE147B57-AB32-4C74-92A5-C1C5E21824E3}" srcOrd="2" destOrd="0" parTransId="{06D0A769-7BF2-4E02-927B-240D1DA7B31E}" sibTransId="{23288A5E-70B3-4A36-B4BF-59430EB9F183}"/>
    <dgm:cxn modelId="{58413F1C-7349-4E1E-8D38-847514FB5FB2}" srcId="{7D099D5E-DE72-42E0-8069-E9DE4FD70930}" destId="{922CC4B7-E834-40CB-9172-C071E55D4E8A}" srcOrd="0" destOrd="0" parTransId="{877ECEC5-2EFC-494E-9CD6-B8D54FAFB828}" sibTransId="{981F5FB0-12D3-4F36-BFD9-D86C708FEB47}"/>
    <dgm:cxn modelId="{4BCB882C-A0E2-4BB0-A473-E6B2A1FFEAB9}" srcId="{01642E87-7EBB-4AD7-9B42-2F584229156B}" destId="{7D099D5E-DE72-42E0-8069-E9DE4FD70930}" srcOrd="1" destOrd="0" parTransId="{40D49F3F-8F4C-4DC8-A0C6-1E5ACB7164B5}" sibTransId="{802C7B0D-0DC3-454E-ADA4-41090DF8FC33}"/>
    <dgm:cxn modelId="{0EAF2C2F-BBAB-4B86-B562-1511AD6A8799}" type="presOf" srcId="{3729AD41-94E1-4B77-8DC3-D7F17DF10733}" destId="{33A293DD-3B55-416D-AE11-24DE8542EE0F}" srcOrd="0" destOrd="0" presId="urn:microsoft.com/office/officeart/2005/8/layout/vList5"/>
    <dgm:cxn modelId="{36321C30-540C-49E7-AC4E-692AA77BEDE1}" type="presOf" srcId="{01642E87-7EBB-4AD7-9B42-2F584229156B}" destId="{8E5E83DB-FDBE-4C27-975B-5C6C44F38145}" srcOrd="0" destOrd="0" presId="urn:microsoft.com/office/officeart/2005/8/layout/vList5"/>
    <dgm:cxn modelId="{C6361B3D-04A9-48A6-8AD3-71F749093AA5}" srcId="{01642E87-7EBB-4AD7-9B42-2F584229156B}" destId="{9A5DCE5A-B83D-4F47-9B0C-1C7C484CDAAE}" srcOrd="0" destOrd="0" parTransId="{A224F09B-CCA9-4A2C-842E-C8826C6EEB15}" sibTransId="{D34F136F-F8AB-479C-967D-26C223C979C8}"/>
    <dgm:cxn modelId="{8395305D-85A0-4ACA-A66E-B1D2C6B74A95}" srcId="{FE147B57-AB32-4C74-92A5-C1C5E21824E3}" destId="{F15941F4-AB1F-4659-9087-7EDCE1E38B6E}" srcOrd="0" destOrd="0" parTransId="{E10F1685-9828-46EC-9F6B-6A7267A01B88}" sibTransId="{DB7008A8-E15C-485E-918B-8A6F411EEA08}"/>
    <dgm:cxn modelId="{366DA579-F0AE-470C-AFA7-A8FAF0FF870B}" type="presOf" srcId="{FE147B57-AB32-4C74-92A5-C1C5E21824E3}" destId="{40B5BBB8-B72E-4EC8-A1DD-F4F9788CC54A}" srcOrd="0" destOrd="0" presId="urn:microsoft.com/office/officeart/2005/8/layout/vList5"/>
    <dgm:cxn modelId="{AD1D577B-E430-4D8C-AF07-9F418D800C79}" srcId="{9A5DCE5A-B83D-4F47-9B0C-1C7C484CDAAE}" destId="{3729AD41-94E1-4B77-8DC3-D7F17DF10733}" srcOrd="0" destOrd="0" parTransId="{69820E0D-2215-4D8E-86FF-88E629BFFFB2}" sibTransId="{4110B3BD-C636-4448-B1A9-19AD8ACBE204}"/>
    <dgm:cxn modelId="{F7A8957C-D6DC-45A1-94BA-1F6BDC730135}" srcId="{FE147B57-AB32-4C74-92A5-C1C5E21824E3}" destId="{1162F33D-C933-41C8-9622-1ED262E5DFD6}" srcOrd="1" destOrd="0" parTransId="{A7F08ED3-B1FF-4EFB-A852-EFF12B5FAF8D}" sibTransId="{4454A251-C297-4F09-A4C7-32BBC31679BE}"/>
    <dgm:cxn modelId="{72E99A7C-7734-4F53-96D4-431A24DDF549}" type="presOf" srcId="{1162F33D-C933-41C8-9622-1ED262E5DFD6}" destId="{70443481-89A3-4554-B964-EAC8E0AEDB9C}" srcOrd="0" destOrd="1" presId="urn:microsoft.com/office/officeart/2005/8/layout/vList5"/>
    <dgm:cxn modelId="{DC1DB58F-CECD-4B55-ABA7-3952FA55083D}" type="presOf" srcId="{7D099D5E-DE72-42E0-8069-E9DE4FD70930}" destId="{7A8CD2C6-54CE-4104-B4AE-40568DD37F92}" srcOrd="0" destOrd="0" presId="urn:microsoft.com/office/officeart/2005/8/layout/vList5"/>
    <dgm:cxn modelId="{04987DBB-2DF7-499D-A600-E4BAE53E0549}" type="presOf" srcId="{08ED7813-7DA2-446E-A60F-DC174A502A6E}" destId="{70443481-89A3-4554-B964-EAC8E0AEDB9C}" srcOrd="0" destOrd="2" presId="urn:microsoft.com/office/officeart/2005/8/layout/vList5"/>
    <dgm:cxn modelId="{151B2CCD-3350-46EC-9986-95D1F1A4DC4B}" srcId="{7D099D5E-DE72-42E0-8069-E9DE4FD70930}" destId="{8C8F696B-C2D2-4EC7-A6A5-2B902C448EE1}" srcOrd="1" destOrd="0" parTransId="{BC6E6814-8827-4471-BB1F-CEB3CD583E02}" sibTransId="{55812056-84C0-47DE-BF00-8095C9FE4108}"/>
    <dgm:cxn modelId="{F4363ACE-401F-480D-8496-13C66BE7A935}" type="presOf" srcId="{922CC4B7-E834-40CB-9172-C071E55D4E8A}" destId="{BF75C930-3879-4F74-8B0E-2DBFEA074143}" srcOrd="0" destOrd="0" presId="urn:microsoft.com/office/officeart/2005/8/layout/vList5"/>
    <dgm:cxn modelId="{2F5290D9-56BF-41A3-AF56-AC8B72EBE1CF}" srcId="{FE147B57-AB32-4C74-92A5-C1C5E21824E3}" destId="{08ED7813-7DA2-446E-A60F-DC174A502A6E}" srcOrd="2" destOrd="0" parTransId="{8FF0B413-6065-4D30-BF57-C916F0B46A56}" sibTransId="{6B5CEDB1-171B-4431-907C-B5394E0604DE}"/>
    <dgm:cxn modelId="{10A583DB-1EA0-44F1-AED9-A18685D35D12}" type="presOf" srcId="{8C8F696B-C2D2-4EC7-A6A5-2B902C448EE1}" destId="{BF75C930-3879-4F74-8B0E-2DBFEA074143}" srcOrd="0" destOrd="1" presId="urn:microsoft.com/office/officeart/2005/8/layout/vList5"/>
    <dgm:cxn modelId="{516DF3EE-8555-431C-8681-B949919CF551}" type="presOf" srcId="{F15941F4-AB1F-4659-9087-7EDCE1E38B6E}" destId="{70443481-89A3-4554-B964-EAC8E0AEDB9C}" srcOrd="0" destOrd="0" presId="urn:microsoft.com/office/officeart/2005/8/layout/vList5"/>
    <dgm:cxn modelId="{36D5B53D-3C7E-488C-BF07-A39F6BD7D583}" type="presParOf" srcId="{8E5E83DB-FDBE-4C27-975B-5C6C44F38145}" destId="{371CA91A-A75D-43AF-9974-E9C083BCBB1B}" srcOrd="0" destOrd="0" presId="urn:microsoft.com/office/officeart/2005/8/layout/vList5"/>
    <dgm:cxn modelId="{E6057859-1657-435D-B00C-ECD896411358}" type="presParOf" srcId="{371CA91A-A75D-43AF-9974-E9C083BCBB1B}" destId="{0B72A03A-0D31-41EA-BD5B-484EB5639CA9}" srcOrd="0" destOrd="0" presId="urn:microsoft.com/office/officeart/2005/8/layout/vList5"/>
    <dgm:cxn modelId="{B989D556-869F-4D0D-95E9-32D0C465C82C}" type="presParOf" srcId="{371CA91A-A75D-43AF-9974-E9C083BCBB1B}" destId="{33A293DD-3B55-416D-AE11-24DE8542EE0F}" srcOrd="1" destOrd="0" presId="urn:microsoft.com/office/officeart/2005/8/layout/vList5"/>
    <dgm:cxn modelId="{00A1FC45-FA6E-4774-BDF0-6FE38F60E3F3}" type="presParOf" srcId="{8E5E83DB-FDBE-4C27-975B-5C6C44F38145}" destId="{43860EA9-2F61-44B8-AF88-59F9A15DA84A}" srcOrd="1" destOrd="0" presId="urn:microsoft.com/office/officeart/2005/8/layout/vList5"/>
    <dgm:cxn modelId="{71B5DE62-CB21-42C4-BE1F-B0EB799AC3B8}" type="presParOf" srcId="{8E5E83DB-FDBE-4C27-975B-5C6C44F38145}" destId="{40FD95A9-7113-4DE3-AE12-BCB4CFE3E132}" srcOrd="2" destOrd="0" presId="urn:microsoft.com/office/officeart/2005/8/layout/vList5"/>
    <dgm:cxn modelId="{B911CFAF-1DCB-417C-97E1-B120D5D7EBB9}" type="presParOf" srcId="{40FD95A9-7113-4DE3-AE12-BCB4CFE3E132}" destId="{7A8CD2C6-54CE-4104-B4AE-40568DD37F92}" srcOrd="0" destOrd="0" presId="urn:microsoft.com/office/officeart/2005/8/layout/vList5"/>
    <dgm:cxn modelId="{2F4198A5-52C9-4D5F-9139-A0436556C91B}" type="presParOf" srcId="{40FD95A9-7113-4DE3-AE12-BCB4CFE3E132}" destId="{BF75C930-3879-4F74-8B0E-2DBFEA074143}" srcOrd="1" destOrd="0" presId="urn:microsoft.com/office/officeart/2005/8/layout/vList5"/>
    <dgm:cxn modelId="{C64CA900-BD96-4C6B-A8F9-C9137EB818E6}" type="presParOf" srcId="{8E5E83DB-FDBE-4C27-975B-5C6C44F38145}" destId="{82E6D35F-196C-468D-ADB4-055A2611BAE4}" srcOrd="3" destOrd="0" presId="urn:microsoft.com/office/officeart/2005/8/layout/vList5"/>
    <dgm:cxn modelId="{D4EDE351-54E1-46CC-ACD5-5FF9CCAA9781}" type="presParOf" srcId="{8E5E83DB-FDBE-4C27-975B-5C6C44F38145}" destId="{B1621772-FFE8-446A-BD0A-2E97F8920C19}" srcOrd="4" destOrd="0" presId="urn:microsoft.com/office/officeart/2005/8/layout/vList5"/>
    <dgm:cxn modelId="{A9EA0F8F-839E-4F69-BCE8-7484CD01B258}" type="presParOf" srcId="{B1621772-FFE8-446A-BD0A-2E97F8920C19}" destId="{40B5BBB8-B72E-4EC8-A1DD-F4F9788CC54A}" srcOrd="0" destOrd="0" presId="urn:microsoft.com/office/officeart/2005/8/layout/vList5"/>
    <dgm:cxn modelId="{ED17F247-6EB8-4132-8167-D323BB36E0B6}" type="presParOf" srcId="{B1621772-FFE8-446A-BD0A-2E97F8920C19}" destId="{70443481-89A3-4554-B964-EAC8E0AEDB9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02A843-4B36-4827-85FC-980B15C2D5C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6B854D9-4E75-4538-B270-B6118B379B27}">
      <dgm:prSet/>
      <dgm:spPr/>
      <dgm:t>
        <a:bodyPr/>
        <a:lstStyle/>
        <a:p>
          <a:r>
            <a:rPr lang="fi-FI"/>
            <a:t>Mansikat ovat menneet pilalle, eikä niitä voi hyödyntää elintarvikkeena.</a:t>
          </a:r>
          <a:endParaRPr lang="en-US"/>
        </a:p>
      </dgm:t>
    </dgm:pt>
    <dgm:pt modelId="{28EC5EC6-A64C-49B3-8A9E-FBB136380063}" type="parTrans" cxnId="{340226BB-AB71-4689-93A1-1DC5D5C193E1}">
      <dgm:prSet/>
      <dgm:spPr/>
      <dgm:t>
        <a:bodyPr/>
        <a:lstStyle/>
        <a:p>
          <a:endParaRPr lang="en-US"/>
        </a:p>
      </dgm:t>
    </dgm:pt>
    <dgm:pt modelId="{BD9026E1-1670-4191-A9C9-6BB10A71803C}" type="sibTrans" cxnId="{340226BB-AB71-4689-93A1-1DC5D5C193E1}">
      <dgm:prSet/>
      <dgm:spPr/>
      <dgm:t>
        <a:bodyPr/>
        <a:lstStyle/>
        <a:p>
          <a:endParaRPr lang="en-US"/>
        </a:p>
      </dgm:t>
    </dgm:pt>
    <dgm:pt modelId="{DBE3DC12-FA81-49BE-8909-1B8AE5ACDDED}">
      <dgm:prSet/>
      <dgm:spPr/>
      <dgm:t>
        <a:bodyPr/>
        <a:lstStyle/>
        <a:p>
          <a:r>
            <a:rPr lang="fi-FI"/>
            <a:t>Mitä kuormalle tapahtuu seuraavaksi?</a:t>
          </a:r>
          <a:endParaRPr lang="en-US"/>
        </a:p>
      </dgm:t>
    </dgm:pt>
    <dgm:pt modelId="{31E56ABA-060E-47A9-9D11-2ECF6A386F16}" type="parTrans" cxnId="{29D397DD-7C44-4F95-999C-8F9A902040A6}">
      <dgm:prSet/>
      <dgm:spPr/>
      <dgm:t>
        <a:bodyPr/>
        <a:lstStyle/>
        <a:p>
          <a:endParaRPr lang="en-US"/>
        </a:p>
      </dgm:t>
    </dgm:pt>
    <dgm:pt modelId="{32F51C6D-C77A-4681-AFE9-E71082FAC7CC}" type="sibTrans" cxnId="{29D397DD-7C44-4F95-999C-8F9A902040A6}">
      <dgm:prSet/>
      <dgm:spPr/>
      <dgm:t>
        <a:bodyPr/>
        <a:lstStyle/>
        <a:p>
          <a:endParaRPr lang="en-US"/>
        </a:p>
      </dgm:t>
    </dgm:pt>
    <dgm:pt modelId="{0273F15B-6615-4C5A-8B85-3AD1DCBA86AA}">
      <dgm:prSet/>
      <dgm:spPr/>
      <dgm:t>
        <a:bodyPr/>
        <a:lstStyle/>
        <a:p>
          <a:r>
            <a:rPr lang="fi-FI"/>
            <a:t>Miten hävitetään:</a:t>
          </a:r>
          <a:endParaRPr lang="en-US"/>
        </a:p>
      </dgm:t>
    </dgm:pt>
    <dgm:pt modelId="{7817E4E9-6140-4F73-92FA-E8B10321FAE6}" type="parTrans" cxnId="{334EC535-44CF-440A-AB4A-9A1FE304B839}">
      <dgm:prSet/>
      <dgm:spPr/>
      <dgm:t>
        <a:bodyPr/>
        <a:lstStyle/>
        <a:p>
          <a:endParaRPr lang="en-US"/>
        </a:p>
      </dgm:t>
    </dgm:pt>
    <dgm:pt modelId="{CF88A275-842F-4913-B5C5-3B8422C62EFD}" type="sibTrans" cxnId="{334EC535-44CF-440A-AB4A-9A1FE304B839}">
      <dgm:prSet/>
      <dgm:spPr/>
      <dgm:t>
        <a:bodyPr/>
        <a:lstStyle/>
        <a:p>
          <a:endParaRPr lang="en-US"/>
        </a:p>
      </dgm:t>
    </dgm:pt>
    <dgm:pt modelId="{69024476-127C-47FF-B070-B44FD70E09EA}">
      <dgm:prSet/>
      <dgm:spPr/>
      <dgm:t>
        <a:bodyPr/>
        <a:lstStyle/>
        <a:p>
          <a:r>
            <a:rPr lang="fi-FI"/>
            <a:t>Mansikat?</a:t>
          </a:r>
          <a:endParaRPr lang="en-US"/>
        </a:p>
      </dgm:t>
    </dgm:pt>
    <dgm:pt modelId="{3879E6C0-4F9E-4503-90A8-FD2685F69287}" type="parTrans" cxnId="{15245C44-D02C-4040-9E2D-FAE885A1E72F}">
      <dgm:prSet/>
      <dgm:spPr/>
      <dgm:t>
        <a:bodyPr/>
        <a:lstStyle/>
        <a:p>
          <a:endParaRPr lang="en-US"/>
        </a:p>
      </dgm:t>
    </dgm:pt>
    <dgm:pt modelId="{75B00D31-12E3-48D4-9C48-F944AC3E1F45}" type="sibTrans" cxnId="{15245C44-D02C-4040-9E2D-FAE885A1E72F}">
      <dgm:prSet/>
      <dgm:spPr/>
      <dgm:t>
        <a:bodyPr/>
        <a:lstStyle/>
        <a:p>
          <a:endParaRPr lang="en-US"/>
        </a:p>
      </dgm:t>
    </dgm:pt>
    <dgm:pt modelId="{BC1CB32C-BA6A-44F3-87F7-CCAE54BBA70F}">
      <dgm:prSet/>
      <dgm:spPr/>
      <dgm:t>
        <a:bodyPr/>
        <a:lstStyle/>
        <a:p>
          <a:r>
            <a:rPr lang="fi-FI"/>
            <a:t>Pahviset pakkauslaatikot?</a:t>
          </a:r>
          <a:endParaRPr lang="en-US"/>
        </a:p>
      </dgm:t>
    </dgm:pt>
    <dgm:pt modelId="{93FC0B3F-56D9-469E-A8D0-E82A3AB5346B}" type="parTrans" cxnId="{9FF02FC3-295A-4A36-A8E7-507D17304FD8}">
      <dgm:prSet/>
      <dgm:spPr/>
      <dgm:t>
        <a:bodyPr/>
        <a:lstStyle/>
        <a:p>
          <a:endParaRPr lang="en-US"/>
        </a:p>
      </dgm:t>
    </dgm:pt>
    <dgm:pt modelId="{3F5C871C-FBA1-4AB9-82C4-8EF8ED5D68FA}" type="sibTrans" cxnId="{9FF02FC3-295A-4A36-A8E7-507D17304FD8}">
      <dgm:prSet/>
      <dgm:spPr/>
      <dgm:t>
        <a:bodyPr/>
        <a:lstStyle/>
        <a:p>
          <a:endParaRPr lang="en-US"/>
        </a:p>
      </dgm:t>
    </dgm:pt>
    <dgm:pt modelId="{897C9112-2BF4-42B0-9E30-C766E04A05F5}">
      <dgm:prSet/>
      <dgm:spPr/>
      <dgm:t>
        <a:bodyPr/>
        <a:lstStyle/>
        <a:p>
          <a:r>
            <a:rPr lang="fi-FI"/>
            <a:t>Kuormalavat?</a:t>
          </a:r>
          <a:endParaRPr lang="en-US"/>
        </a:p>
      </dgm:t>
    </dgm:pt>
    <dgm:pt modelId="{FF34F34B-8524-448B-898F-D2D48C8476F1}" type="parTrans" cxnId="{C9D6CDE8-AE3D-48F1-8D32-6FCA9AFC2F18}">
      <dgm:prSet/>
      <dgm:spPr/>
      <dgm:t>
        <a:bodyPr/>
        <a:lstStyle/>
        <a:p>
          <a:endParaRPr lang="en-US"/>
        </a:p>
      </dgm:t>
    </dgm:pt>
    <dgm:pt modelId="{E6EB0835-A9A8-41A5-885D-55AB4EE4ACF7}" type="sibTrans" cxnId="{C9D6CDE8-AE3D-48F1-8D32-6FCA9AFC2F18}">
      <dgm:prSet/>
      <dgm:spPr/>
      <dgm:t>
        <a:bodyPr/>
        <a:lstStyle/>
        <a:p>
          <a:endParaRPr lang="en-US"/>
        </a:p>
      </dgm:t>
    </dgm:pt>
    <dgm:pt modelId="{62F01F54-539D-408B-A72B-B33610FE79E0}">
      <dgm:prSet/>
      <dgm:spPr/>
      <dgm:t>
        <a:bodyPr/>
        <a:lstStyle/>
        <a:p>
          <a:r>
            <a:rPr lang="fi-FI"/>
            <a:t>Paljonko jätteiden hävitys maksaa?</a:t>
          </a:r>
          <a:endParaRPr lang="en-US"/>
        </a:p>
      </dgm:t>
    </dgm:pt>
    <dgm:pt modelId="{CDC1EDBD-C9CB-4A3D-95C5-3093C8849336}" type="parTrans" cxnId="{B1D0CCB7-D33F-4C73-9B95-952D346236A4}">
      <dgm:prSet/>
      <dgm:spPr/>
      <dgm:t>
        <a:bodyPr/>
        <a:lstStyle/>
        <a:p>
          <a:endParaRPr lang="en-US"/>
        </a:p>
      </dgm:t>
    </dgm:pt>
    <dgm:pt modelId="{E4B0BA3B-DCAD-46F5-A6BC-38B39657C24F}" type="sibTrans" cxnId="{B1D0CCB7-D33F-4C73-9B95-952D346236A4}">
      <dgm:prSet/>
      <dgm:spPr/>
      <dgm:t>
        <a:bodyPr/>
        <a:lstStyle/>
        <a:p>
          <a:endParaRPr lang="en-US"/>
        </a:p>
      </dgm:t>
    </dgm:pt>
    <dgm:pt modelId="{E5889168-FDCD-474B-973F-0AC878477334}">
      <dgm:prSet/>
      <dgm:spPr/>
      <dgm:t>
        <a:bodyPr/>
        <a:lstStyle/>
        <a:p>
          <a:r>
            <a:rPr lang="fi-FI"/>
            <a:t>Mihin jätejakeet päätyvät ja miten materiaalit palaavat kiertoon?</a:t>
          </a:r>
          <a:endParaRPr lang="en-US"/>
        </a:p>
      </dgm:t>
    </dgm:pt>
    <dgm:pt modelId="{0D542B2A-AE72-4A26-9D10-2FF8921C4E0C}" type="parTrans" cxnId="{7DF08C98-7298-4E8C-B590-8CA70F444218}">
      <dgm:prSet/>
      <dgm:spPr/>
      <dgm:t>
        <a:bodyPr/>
        <a:lstStyle/>
        <a:p>
          <a:endParaRPr lang="en-US"/>
        </a:p>
      </dgm:t>
    </dgm:pt>
    <dgm:pt modelId="{1ECE67C3-C017-476A-ADB8-86013CEEB440}" type="sibTrans" cxnId="{7DF08C98-7298-4E8C-B590-8CA70F444218}">
      <dgm:prSet/>
      <dgm:spPr/>
      <dgm:t>
        <a:bodyPr/>
        <a:lstStyle/>
        <a:p>
          <a:endParaRPr lang="en-US"/>
        </a:p>
      </dgm:t>
    </dgm:pt>
    <dgm:pt modelId="{CE587774-8875-4BA1-AE8A-3584AA99C546}" type="pres">
      <dgm:prSet presAssocID="{5502A843-4B36-4827-85FC-980B15C2D5C2}" presName="linear" presStyleCnt="0">
        <dgm:presLayoutVars>
          <dgm:animLvl val="lvl"/>
          <dgm:resizeHandles val="exact"/>
        </dgm:presLayoutVars>
      </dgm:prSet>
      <dgm:spPr/>
    </dgm:pt>
    <dgm:pt modelId="{3DB350A3-D210-457D-BA15-6EA7C0C4659D}" type="pres">
      <dgm:prSet presAssocID="{46B854D9-4E75-4538-B270-B6118B379B27}" presName="parentText" presStyleLbl="node1" presStyleIdx="0" presStyleCnt="5">
        <dgm:presLayoutVars>
          <dgm:chMax val="0"/>
          <dgm:bulletEnabled val="1"/>
        </dgm:presLayoutVars>
      </dgm:prSet>
      <dgm:spPr/>
    </dgm:pt>
    <dgm:pt modelId="{37C876EC-3332-4C38-928D-768AEDCF43D9}" type="pres">
      <dgm:prSet presAssocID="{BD9026E1-1670-4191-A9C9-6BB10A71803C}" presName="spacer" presStyleCnt="0"/>
      <dgm:spPr/>
    </dgm:pt>
    <dgm:pt modelId="{FD2A33D6-EBAB-42F9-B3A5-B28642FE53E0}" type="pres">
      <dgm:prSet presAssocID="{DBE3DC12-FA81-49BE-8909-1B8AE5ACDDED}" presName="parentText" presStyleLbl="node1" presStyleIdx="1" presStyleCnt="5">
        <dgm:presLayoutVars>
          <dgm:chMax val="0"/>
          <dgm:bulletEnabled val="1"/>
        </dgm:presLayoutVars>
      </dgm:prSet>
      <dgm:spPr/>
    </dgm:pt>
    <dgm:pt modelId="{F2659694-9043-4DC2-8699-4633BF625C73}" type="pres">
      <dgm:prSet presAssocID="{32F51C6D-C77A-4681-AFE9-E71082FAC7CC}" presName="spacer" presStyleCnt="0"/>
      <dgm:spPr/>
    </dgm:pt>
    <dgm:pt modelId="{585AD27B-BB8C-4E54-A4EA-B17D90641D5A}" type="pres">
      <dgm:prSet presAssocID="{0273F15B-6615-4C5A-8B85-3AD1DCBA86AA}" presName="parentText" presStyleLbl="node1" presStyleIdx="2" presStyleCnt="5">
        <dgm:presLayoutVars>
          <dgm:chMax val="0"/>
          <dgm:bulletEnabled val="1"/>
        </dgm:presLayoutVars>
      </dgm:prSet>
      <dgm:spPr/>
    </dgm:pt>
    <dgm:pt modelId="{04B0EDA1-313D-41CA-9B5D-B5841FDA4583}" type="pres">
      <dgm:prSet presAssocID="{0273F15B-6615-4C5A-8B85-3AD1DCBA86AA}" presName="childText" presStyleLbl="revTx" presStyleIdx="0" presStyleCnt="1">
        <dgm:presLayoutVars>
          <dgm:bulletEnabled val="1"/>
        </dgm:presLayoutVars>
      </dgm:prSet>
      <dgm:spPr/>
    </dgm:pt>
    <dgm:pt modelId="{3F47AA6D-EFA9-4A25-B0B8-B187A79FDF2A}" type="pres">
      <dgm:prSet presAssocID="{62F01F54-539D-408B-A72B-B33610FE79E0}" presName="parentText" presStyleLbl="node1" presStyleIdx="3" presStyleCnt="5">
        <dgm:presLayoutVars>
          <dgm:chMax val="0"/>
          <dgm:bulletEnabled val="1"/>
        </dgm:presLayoutVars>
      </dgm:prSet>
      <dgm:spPr/>
    </dgm:pt>
    <dgm:pt modelId="{F87C9BC7-B9CF-45E4-B8E3-CF4F12B12071}" type="pres">
      <dgm:prSet presAssocID="{E4B0BA3B-DCAD-46F5-A6BC-38B39657C24F}" presName="spacer" presStyleCnt="0"/>
      <dgm:spPr/>
    </dgm:pt>
    <dgm:pt modelId="{B6296C3F-DF40-4010-9446-5E291F4F1888}" type="pres">
      <dgm:prSet presAssocID="{E5889168-FDCD-474B-973F-0AC878477334}" presName="parentText" presStyleLbl="node1" presStyleIdx="4" presStyleCnt="5">
        <dgm:presLayoutVars>
          <dgm:chMax val="0"/>
          <dgm:bulletEnabled val="1"/>
        </dgm:presLayoutVars>
      </dgm:prSet>
      <dgm:spPr/>
    </dgm:pt>
  </dgm:ptLst>
  <dgm:cxnLst>
    <dgm:cxn modelId="{FEFC2A09-8A62-4B80-981F-55505BFA14DE}" type="presOf" srcId="{5502A843-4B36-4827-85FC-980B15C2D5C2}" destId="{CE587774-8875-4BA1-AE8A-3584AA99C546}" srcOrd="0" destOrd="0" presId="urn:microsoft.com/office/officeart/2005/8/layout/vList2"/>
    <dgm:cxn modelId="{7D7E2E0A-64EE-48DA-8341-5DA0658C628E}" type="presOf" srcId="{DBE3DC12-FA81-49BE-8909-1B8AE5ACDDED}" destId="{FD2A33D6-EBAB-42F9-B3A5-B28642FE53E0}" srcOrd="0" destOrd="0" presId="urn:microsoft.com/office/officeart/2005/8/layout/vList2"/>
    <dgm:cxn modelId="{E5219A18-F436-4E1C-B559-052ADB973DF5}" type="presOf" srcId="{0273F15B-6615-4C5A-8B85-3AD1DCBA86AA}" destId="{585AD27B-BB8C-4E54-A4EA-B17D90641D5A}" srcOrd="0" destOrd="0" presId="urn:microsoft.com/office/officeart/2005/8/layout/vList2"/>
    <dgm:cxn modelId="{334EC535-44CF-440A-AB4A-9A1FE304B839}" srcId="{5502A843-4B36-4827-85FC-980B15C2D5C2}" destId="{0273F15B-6615-4C5A-8B85-3AD1DCBA86AA}" srcOrd="2" destOrd="0" parTransId="{7817E4E9-6140-4F73-92FA-E8B10321FAE6}" sibTransId="{CF88A275-842F-4913-B5C5-3B8422C62EFD}"/>
    <dgm:cxn modelId="{15245C44-D02C-4040-9E2D-FAE885A1E72F}" srcId="{0273F15B-6615-4C5A-8B85-3AD1DCBA86AA}" destId="{69024476-127C-47FF-B070-B44FD70E09EA}" srcOrd="0" destOrd="0" parTransId="{3879E6C0-4F9E-4503-90A8-FD2685F69287}" sibTransId="{75B00D31-12E3-48D4-9C48-F944AC3E1F45}"/>
    <dgm:cxn modelId="{955AB768-974F-4A10-B496-69A4EEA5B5FD}" type="presOf" srcId="{BC1CB32C-BA6A-44F3-87F7-CCAE54BBA70F}" destId="{04B0EDA1-313D-41CA-9B5D-B5841FDA4583}" srcOrd="0" destOrd="1" presId="urn:microsoft.com/office/officeart/2005/8/layout/vList2"/>
    <dgm:cxn modelId="{67F2137A-651C-466F-8805-A6C72382392A}" type="presOf" srcId="{62F01F54-539D-408B-A72B-B33610FE79E0}" destId="{3F47AA6D-EFA9-4A25-B0B8-B187A79FDF2A}" srcOrd="0" destOrd="0" presId="urn:microsoft.com/office/officeart/2005/8/layout/vList2"/>
    <dgm:cxn modelId="{7DF08C98-7298-4E8C-B590-8CA70F444218}" srcId="{5502A843-4B36-4827-85FC-980B15C2D5C2}" destId="{E5889168-FDCD-474B-973F-0AC878477334}" srcOrd="4" destOrd="0" parTransId="{0D542B2A-AE72-4A26-9D10-2FF8921C4E0C}" sibTransId="{1ECE67C3-C017-476A-ADB8-86013CEEB440}"/>
    <dgm:cxn modelId="{EDC41BB6-615C-4299-8FFA-4E9221667A5D}" type="presOf" srcId="{897C9112-2BF4-42B0-9E30-C766E04A05F5}" destId="{04B0EDA1-313D-41CA-9B5D-B5841FDA4583}" srcOrd="0" destOrd="2" presId="urn:microsoft.com/office/officeart/2005/8/layout/vList2"/>
    <dgm:cxn modelId="{B1D0CCB7-D33F-4C73-9B95-952D346236A4}" srcId="{5502A843-4B36-4827-85FC-980B15C2D5C2}" destId="{62F01F54-539D-408B-A72B-B33610FE79E0}" srcOrd="3" destOrd="0" parTransId="{CDC1EDBD-C9CB-4A3D-95C5-3093C8849336}" sibTransId="{E4B0BA3B-DCAD-46F5-A6BC-38B39657C24F}"/>
    <dgm:cxn modelId="{340226BB-AB71-4689-93A1-1DC5D5C193E1}" srcId="{5502A843-4B36-4827-85FC-980B15C2D5C2}" destId="{46B854D9-4E75-4538-B270-B6118B379B27}" srcOrd="0" destOrd="0" parTransId="{28EC5EC6-A64C-49B3-8A9E-FBB136380063}" sibTransId="{BD9026E1-1670-4191-A9C9-6BB10A71803C}"/>
    <dgm:cxn modelId="{9FF02FC3-295A-4A36-A8E7-507D17304FD8}" srcId="{0273F15B-6615-4C5A-8B85-3AD1DCBA86AA}" destId="{BC1CB32C-BA6A-44F3-87F7-CCAE54BBA70F}" srcOrd="1" destOrd="0" parTransId="{93FC0B3F-56D9-469E-A8D0-E82A3AB5346B}" sibTransId="{3F5C871C-FBA1-4AB9-82C4-8EF8ED5D68FA}"/>
    <dgm:cxn modelId="{0ECCCAC3-65D2-4780-8E9A-367F5162E504}" type="presOf" srcId="{69024476-127C-47FF-B070-B44FD70E09EA}" destId="{04B0EDA1-313D-41CA-9B5D-B5841FDA4583}" srcOrd="0" destOrd="0" presId="urn:microsoft.com/office/officeart/2005/8/layout/vList2"/>
    <dgm:cxn modelId="{88B5C2D5-7E67-48DF-A4BD-85FAC78B1C95}" type="presOf" srcId="{E5889168-FDCD-474B-973F-0AC878477334}" destId="{B6296C3F-DF40-4010-9446-5E291F4F1888}" srcOrd="0" destOrd="0" presId="urn:microsoft.com/office/officeart/2005/8/layout/vList2"/>
    <dgm:cxn modelId="{26A77ADD-AA57-4FD9-A25D-7FCB6353F7D7}" type="presOf" srcId="{46B854D9-4E75-4538-B270-B6118B379B27}" destId="{3DB350A3-D210-457D-BA15-6EA7C0C4659D}" srcOrd="0" destOrd="0" presId="urn:microsoft.com/office/officeart/2005/8/layout/vList2"/>
    <dgm:cxn modelId="{29D397DD-7C44-4F95-999C-8F9A902040A6}" srcId="{5502A843-4B36-4827-85FC-980B15C2D5C2}" destId="{DBE3DC12-FA81-49BE-8909-1B8AE5ACDDED}" srcOrd="1" destOrd="0" parTransId="{31E56ABA-060E-47A9-9D11-2ECF6A386F16}" sibTransId="{32F51C6D-C77A-4681-AFE9-E71082FAC7CC}"/>
    <dgm:cxn modelId="{C9D6CDE8-AE3D-48F1-8D32-6FCA9AFC2F18}" srcId="{0273F15B-6615-4C5A-8B85-3AD1DCBA86AA}" destId="{897C9112-2BF4-42B0-9E30-C766E04A05F5}" srcOrd="2" destOrd="0" parTransId="{FF34F34B-8524-448B-898F-D2D48C8476F1}" sibTransId="{E6EB0835-A9A8-41A5-885D-55AB4EE4ACF7}"/>
    <dgm:cxn modelId="{D79D598E-9002-4FE5-8A4C-CE4ABD88E6D3}" type="presParOf" srcId="{CE587774-8875-4BA1-AE8A-3584AA99C546}" destId="{3DB350A3-D210-457D-BA15-6EA7C0C4659D}" srcOrd="0" destOrd="0" presId="urn:microsoft.com/office/officeart/2005/8/layout/vList2"/>
    <dgm:cxn modelId="{ECF8A2A5-D963-43AE-B38A-953901F94F1A}" type="presParOf" srcId="{CE587774-8875-4BA1-AE8A-3584AA99C546}" destId="{37C876EC-3332-4C38-928D-768AEDCF43D9}" srcOrd="1" destOrd="0" presId="urn:microsoft.com/office/officeart/2005/8/layout/vList2"/>
    <dgm:cxn modelId="{196679C5-EBA9-4459-9311-F3E56395E58B}" type="presParOf" srcId="{CE587774-8875-4BA1-AE8A-3584AA99C546}" destId="{FD2A33D6-EBAB-42F9-B3A5-B28642FE53E0}" srcOrd="2" destOrd="0" presId="urn:microsoft.com/office/officeart/2005/8/layout/vList2"/>
    <dgm:cxn modelId="{FFAD444C-FA1B-48A1-B937-06A8F1F7B8AD}" type="presParOf" srcId="{CE587774-8875-4BA1-AE8A-3584AA99C546}" destId="{F2659694-9043-4DC2-8699-4633BF625C73}" srcOrd="3" destOrd="0" presId="urn:microsoft.com/office/officeart/2005/8/layout/vList2"/>
    <dgm:cxn modelId="{C507469A-3600-4000-9912-A07951D7F49E}" type="presParOf" srcId="{CE587774-8875-4BA1-AE8A-3584AA99C546}" destId="{585AD27B-BB8C-4E54-A4EA-B17D90641D5A}" srcOrd="4" destOrd="0" presId="urn:microsoft.com/office/officeart/2005/8/layout/vList2"/>
    <dgm:cxn modelId="{A0ECDF03-D7A6-49A6-9398-2D4F49B0542B}" type="presParOf" srcId="{CE587774-8875-4BA1-AE8A-3584AA99C546}" destId="{04B0EDA1-313D-41CA-9B5D-B5841FDA4583}" srcOrd="5" destOrd="0" presId="urn:microsoft.com/office/officeart/2005/8/layout/vList2"/>
    <dgm:cxn modelId="{A637D125-9221-42CF-827B-E7FEF63A3599}" type="presParOf" srcId="{CE587774-8875-4BA1-AE8A-3584AA99C546}" destId="{3F47AA6D-EFA9-4A25-B0B8-B187A79FDF2A}" srcOrd="6" destOrd="0" presId="urn:microsoft.com/office/officeart/2005/8/layout/vList2"/>
    <dgm:cxn modelId="{BA45CBF6-C69D-4794-9DA3-DAB99F8E946A}" type="presParOf" srcId="{CE587774-8875-4BA1-AE8A-3584AA99C546}" destId="{F87C9BC7-B9CF-45E4-B8E3-CF4F12B12071}" srcOrd="7" destOrd="0" presId="urn:microsoft.com/office/officeart/2005/8/layout/vList2"/>
    <dgm:cxn modelId="{3B39B314-9793-496F-A84B-805BB96A4899}" type="presParOf" srcId="{CE587774-8875-4BA1-AE8A-3584AA99C546}" destId="{B6296C3F-DF40-4010-9446-5E291F4F188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293DD-3B55-416D-AE11-24DE8542EE0F}">
      <dsp:nvSpPr>
        <dsp:cNvPr id="0" name=""/>
        <dsp:cNvSpPr/>
      </dsp:nvSpPr>
      <dsp:spPr>
        <a:xfrm rot="5400000">
          <a:off x="4826539" y="-1851191"/>
          <a:ext cx="1072832" cy="50474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fi-FI" sz="1500" kern="1200"/>
            <a:t>Selvitä mitkä ovat tuotteen oikeat varastointi- ja kuljetuslämpötilat. Miten poikettiin?</a:t>
          </a:r>
          <a:endParaRPr lang="en-US" sz="1500" kern="1200"/>
        </a:p>
      </dsp:txBody>
      <dsp:txXfrm rot="-5400000">
        <a:off x="2839212" y="188507"/>
        <a:ext cx="4995117" cy="968090"/>
      </dsp:txXfrm>
    </dsp:sp>
    <dsp:sp modelId="{0B72A03A-0D31-41EA-BD5B-484EB5639CA9}">
      <dsp:nvSpPr>
        <dsp:cNvPr id="0" name=""/>
        <dsp:cNvSpPr/>
      </dsp:nvSpPr>
      <dsp:spPr>
        <a:xfrm>
          <a:off x="0" y="2031"/>
          <a:ext cx="2839212" cy="1341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i-FI" sz="2000" kern="1200"/>
            <a:t>Käy tapahtumaketju läpi - mitä tapahtui?</a:t>
          </a:r>
          <a:endParaRPr lang="en-US" sz="2000" kern="1200"/>
        </a:p>
      </dsp:txBody>
      <dsp:txXfrm>
        <a:off x="65464" y="67495"/>
        <a:ext cx="2708284" cy="1210112"/>
      </dsp:txXfrm>
    </dsp:sp>
    <dsp:sp modelId="{BF75C930-3879-4F74-8B0E-2DBFEA074143}">
      <dsp:nvSpPr>
        <dsp:cNvPr id="0" name=""/>
        <dsp:cNvSpPr/>
      </dsp:nvSpPr>
      <dsp:spPr>
        <a:xfrm rot="5400000">
          <a:off x="4826539" y="-443099"/>
          <a:ext cx="1072832" cy="50474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fi-FI" sz="1500" kern="1200"/>
            <a:t>Tutustu elintarvikekuljetusten omavalvontaan (esim. </a:t>
          </a:r>
          <a:r>
            <a:rPr lang="fi-FI" sz="1500" kern="1200">
              <a:hlinkClick xmlns:r="http://schemas.openxmlformats.org/officeDocument/2006/relationships" r:id="rId1"/>
            </a:rPr>
            <a:t>http://kylmaketju.fi/omavalvonta/</a:t>
          </a:r>
          <a:r>
            <a:rPr lang="fi-FI" sz="1500" kern="1200"/>
            <a:t> ja Lämpötilahallittavien elintarvikekuljetusten logistiikkaopas)</a:t>
          </a:r>
          <a:endParaRPr lang="en-US" sz="1500" kern="1200"/>
        </a:p>
        <a:p>
          <a:pPr marL="114300" lvl="1" indent="-114300" algn="l" defTabSz="666750">
            <a:lnSpc>
              <a:spcPct val="90000"/>
            </a:lnSpc>
            <a:spcBef>
              <a:spcPct val="0"/>
            </a:spcBef>
            <a:spcAft>
              <a:spcPct val="15000"/>
            </a:spcAft>
            <a:buChar char="•"/>
          </a:pPr>
          <a:r>
            <a:rPr lang="fi-FI" sz="1500" kern="1200"/>
            <a:t>Miten riskit olisi voitu huomioida perehdytyksessä?</a:t>
          </a:r>
          <a:endParaRPr lang="en-US" sz="1500" kern="1200"/>
        </a:p>
      </dsp:txBody>
      <dsp:txXfrm rot="-5400000">
        <a:off x="2839212" y="1596599"/>
        <a:ext cx="4995117" cy="968090"/>
      </dsp:txXfrm>
    </dsp:sp>
    <dsp:sp modelId="{7A8CD2C6-54CE-4104-B4AE-40568DD37F92}">
      <dsp:nvSpPr>
        <dsp:cNvPr id="0" name=""/>
        <dsp:cNvSpPr/>
      </dsp:nvSpPr>
      <dsp:spPr>
        <a:xfrm>
          <a:off x="0" y="1410124"/>
          <a:ext cx="2839212" cy="1341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i-FI" sz="2000" kern="1200"/>
            <a:t>Mieti toimitusketjua kokonaisuutena ja pohdi mitä riskejä toiminnassa on?</a:t>
          </a:r>
          <a:endParaRPr lang="en-US" sz="2000" kern="1200"/>
        </a:p>
      </dsp:txBody>
      <dsp:txXfrm>
        <a:off x="65464" y="1475588"/>
        <a:ext cx="2708284" cy="1210112"/>
      </dsp:txXfrm>
    </dsp:sp>
    <dsp:sp modelId="{70443481-89A3-4554-B964-EAC8E0AEDB9C}">
      <dsp:nvSpPr>
        <dsp:cNvPr id="0" name=""/>
        <dsp:cNvSpPr/>
      </dsp:nvSpPr>
      <dsp:spPr>
        <a:xfrm rot="5400000">
          <a:off x="4826539" y="964992"/>
          <a:ext cx="1072832" cy="50474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fi-FI" sz="1500" kern="1200"/>
            <a:t>Miten tapahtuma vaikuttaa kuljetusyrityksen toimintaan? </a:t>
          </a:r>
          <a:endParaRPr lang="en-US" sz="1500" kern="1200"/>
        </a:p>
        <a:p>
          <a:pPr marL="114300" lvl="1" indent="-114300" algn="l" defTabSz="666750">
            <a:lnSpc>
              <a:spcPct val="90000"/>
            </a:lnSpc>
            <a:spcBef>
              <a:spcPct val="0"/>
            </a:spcBef>
            <a:spcAft>
              <a:spcPct val="15000"/>
            </a:spcAft>
            <a:buChar char="•"/>
          </a:pPr>
          <a:r>
            <a:rPr lang="fi-FI" sz="1500" kern="1200"/>
            <a:t>Mitä ylimääräisiä kustannuksia syntyy? </a:t>
          </a:r>
          <a:endParaRPr lang="en-US" sz="1500" kern="1200"/>
        </a:p>
        <a:p>
          <a:pPr marL="114300" lvl="1" indent="-114300" algn="l" defTabSz="666750">
            <a:lnSpc>
              <a:spcPct val="90000"/>
            </a:lnSpc>
            <a:spcBef>
              <a:spcPct val="0"/>
            </a:spcBef>
            <a:spcAft>
              <a:spcPct val="15000"/>
            </a:spcAft>
            <a:buChar char="•"/>
          </a:pPr>
          <a:r>
            <a:rPr lang="fi-FI" sz="1500" kern="1200"/>
            <a:t>Kuka vastaa syntyneistä kustannuksista?</a:t>
          </a:r>
          <a:endParaRPr lang="en-US" sz="1500" kern="1200"/>
        </a:p>
      </dsp:txBody>
      <dsp:txXfrm rot="-5400000">
        <a:off x="2839212" y="3004691"/>
        <a:ext cx="4995117" cy="968090"/>
      </dsp:txXfrm>
    </dsp:sp>
    <dsp:sp modelId="{40B5BBB8-B72E-4EC8-A1DD-F4F9788CC54A}">
      <dsp:nvSpPr>
        <dsp:cNvPr id="0" name=""/>
        <dsp:cNvSpPr/>
      </dsp:nvSpPr>
      <dsp:spPr>
        <a:xfrm>
          <a:off x="0" y="2818216"/>
          <a:ext cx="2839212" cy="1341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i-FI" sz="2000" kern="1200"/>
            <a:t>Miksi kylmäkoneen moottori ylikuumeni?</a:t>
          </a:r>
          <a:endParaRPr lang="en-US" sz="2000" kern="1200"/>
        </a:p>
      </dsp:txBody>
      <dsp:txXfrm>
        <a:off x="65464" y="2883680"/>
        <a:ext cx="2708284" cy="1210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350A3-D210-457D-BA15-6EA7C0C4659D}">
      <dsp:nvSpPr>
        <dsp:cNvPr id="0" name=""/>
        <dsp:cNvSpPr/>
      </dsp:nvSpPr>
      <dsp:spPr>
        <a:xfrm>
          <a:off x="0" y="380994"/>
          <a:ext cx="78867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i-FI" sz="2000" kern="1200"/>
            <a:t>Mansikat ovat menneet pilalle, eikä niitä voi hyödyntää elintarvikkeena.</a:t>
          </a:r>
          <a:endParaRPr lang="en-US" sz="2000" kern="1200"/>
        </a:p>
      </dsp:txBody>
      <dsp:txXfrm>
        <a:off x="23417" y="404411"/>
        <a:ext cx="7839866" cy="432866"/>
      </dsp:txXfrm>
    </dsp:sp>
    <dsp:sp modelId="{FD2A33D6-EBAB-42F9-B3A5-B28642FE53E0}">
      <dsp:nvSpPr>
        <dsp:cNvPr id="0" name=""/>
        <dsp:cNvSpPr/>
      </dsp:nvSpPr>
      <dsp:spPr>
        <a:xfrm>
          <a:off x="0" y="918294"/>
          <a:ext cx="78867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i-FI" sz="2000" kern="1200"/>
            <a:t>Mitä kuormalle tapahtuu seuraavaksi?</a:t>
          </a:r>
          <a:endParaRPr lang="en-US" sz="2000" kern="1200"/>
        </a:p>
      </dsp:txBody>
      <dsp:txXfrm>
        <a:off x="23417" y="941711"/>
        <a:ext cx="7839866" cy="432866"/>
      </dsp:txXfrm>
    </dsp:sp>
    <dsp:sp modelId="{585AD27B-BB8C-4E54-A4EA-B17D90641D5A}">
      <dsp:nvSpPr>
        <dsp:cNvPr id="0" name=""/>
        <dsp:cNvSpPr/>
      </dsp:nvSpPr>
      <dsp:spPr>
        <a:xfrm>
          <a:off x="0" y="1455594"/>
          <a:ext cx="78867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i-FI" sz="2000" kern="1200"/>
            <a:t>Miten hävitetään:</a:t>
          </a:r>
          <a:endParaRPr lang="en-US" sz="2000" kern="1200"/>
        </a:p>
      </dsp:txBody>
      <dsp:txXfrm>
        <a:off x="23417" y="1479011"/>
        <a:ext cx="7839866" cy="432866"/>
      </dsp:txXfrm>
    </dsp:sp>
    <dsp:sp modelId="{04B0EDA1-313D-41CA-9B5D-B5841FDA4583}">
      <dsp:nvSpPr>
        <dsp:cNvPr id="0" name=""/>
        <dsp:cNvSpPr/>
      </dsp:nvSpPr>
      <dsp:spPr>
        <a:xfrm>
          <a:off x="0" y="1935294"/>
          <a:ext cx="7886700"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fi-FI" sz="1600" kern="1200"/>
            <a:t>Mansikat?</a:t>
          </a:r>
          <a:endParaRPr lang="en-US" sz="1600" kern="1200"/>
        </a:p>
        <a:p>
          <a:pPr marL="171450" lvl="1" indent="-171450" algn="l" defTabSz="711200">
            <a:lnSpc>
              <a:spcPct val="90000"/>
            </a:lnSpc>
            <a:spcBef>
              <a:spcPct val="0"/>
            </a:spcBef>
            <a:spcAft>
              <a:spcPct val="20000"/>
            </a:spcAft>
            <a:buChar char="•"/>
          </a:pPr>
          <a:r>
            <a:rPr lang="fi-FI" sz="1600" kern="1200"/>
            <a:t>Pahviset pakkauslaatikot?</a:t>
          </a:r>
          <a:endParaRPr lang="en-US" sz="1600" kern="1200"/>
        </a:p>
        <a:p>
          <a:pPr marL="171450" lvl="1" indent="-171450" algn="l" defTabSz="711200">
            <a:lnSpc>
              <a:spcPct val="90000"/>
            </a:lnSpc>
            <a:spcBef>
              <a:spcPct val="0"/>
            </a:spcBef>
            <a:spcAft>
              <a:spcPct val="20000"/>
            </a:spcAft>
            <a:buChar char="•"/>
          </a:pPr>
          <a:r>
            <a:rPr lang="fi-FI" sz="1600" kern="1200"/>
            <a:t>Kuormalavat?</a:t>
          </a:r>
          <a:endParaRPr lang="en-US" sz="1600" kern="1200"/>
        </a:p>
      </dsp:txBody>
      <dsp:txXfrm>
        <a:off x="0" y="1935294"/>
        <a:ext cx="7886700" cy="828000"/>
      </dsp:txXfrm>
    </dsp:sp>
    <dsp:sp modelId="{3F47AA6D-EFA9-4A25-B0B8-B187A79FDF2A}">
      <dsp:nvSpPr>
        <dsp:cNvPr id="0" name=""/>
        <dsp:cNvSpPr/>
      </dsp:nvSpPr>
      <dsp:spPr>
        <a:xfrm>
          <a:off x="0" y="2763294"/>
          <a:ext cx="78867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i-FI" sz="2000" kern="1200"/>
            <a:t>Paljonko jätteiden hävitys maksaa?</a:t>
          </a:r>
          <a:endParaRPr lang="en-US" sz="2000" kern="1200"/>
        </a:p>
      </dsp:txBody>
      <dsp:txXfrm>
        <a:off x="23417" y="2786711"/>
        <a:ext cx="7839866" cy="432866"/>
      </dsp:txXfrm>
    </dsp:sp>
    <dsp:sp modelId="{B6296C3F-DF40-4010-9446-5E291F4F1888}">
      <dsp:nvSpPr>
        <dsp:cNvPr id="0" name=""/>
        <dsp:cNvSpPr/>
      </dsp:nvSpPr>
      <dsp:spPr>
        <a:xfrm>
          <a:off x="0" y="3300594"/>
          <a:ext cx="78867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i-FI" sz="2000" kern="1200"/>
            <a:t>Mihin jätejakeet päätyvät ja miten materiaalit palaavat kiertoon?</a:t>
          </a:r>
          <a:endParaRPr lang="en-US" sz="2000" kern="1200"/>
        </a:p>
      </dsp:txBody>
      <dsp:txXfrm>
        <a:off x="23417" y="3324011"/>
        <a:ext cx="7839866" cy="43286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AE9F9-3C6D-40D1-BEF3-832B0D021407}" type="datetimeFigureOut">
              <a:rPr lang="fi-FI" smtClean="0"/>
              <a:t>2.10.2020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0AEAD-F568-420A-B87F-7DA3FEEEECC6}" type="slidenum">
              <a:rPr lang="fi-FI" smtClean="0"/>
              <a:t>‹#›</a:t>
            </a:fld>
            <a:endParaRPr lang="fi-FI"/>
          </a:p>
        </p:txBody>
      </p:sp>
    </p:spTree>
    <p:extLst>
      <p:ext uri="{BB962C8B-B14F-4D97-AF65-F5344CB8AC3E}">
        <p14:creationId xmlns:p14="http://schemas.microsoft.com/office/powerpoint/2010/main" val="867699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Jyväskylän</a:t>
            </a:r>
            <a:r>
              <a:rPr lang="fi-FI" baseline="0" dirty="0"/>
              <a:t> ammattikorkeakoulu / Teemu Terävä </a:t>
            </a:r>
            <a:r>
              <a:rPr lang="fi-FI" baseline="0"/>
              <a:t>/ Kevät 2019</a:t>
            </a:r>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20AEAD-F568-420A-B87F-7DA3FEEEECC6}"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081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Aloitus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tsikko 1"/>
          <p:cNvSpPr>
            <a:spLocks noGrp="1"/>
          </p:cNvSpPr>
          <p:nvPr>
            <p:ph type="ctrTitle"/>
          </p:nvPr>
        </p:nvSpPr>
        <p:spPr>
          <a:xfrm>
            <a:off x="801623" y="548681"/>
            <a:ext cx="10622970" cy="720080"/>
          </a:xfrm>
          <a:prstGeom prst="rect">
            <a:avLst/>
          </a:prstGeom>
        </p:spPr>
        <p:txBody>
          <a:bodyPr>
            <a:normAutofit/>
          </a:bodyPr>
          <a:lstStyle>
            <a:lvl1pPr>
              <a:lnSpc>
                <a:spcPct val="80000"/>
              </a:lnSpc>
              <a:defRPr sz="5000" b="1">
                <a:solidFill>
                  <a:srgbClr val="005A8C"/>
                </a:solidFill>
                <a:latin typeface="+mn-lt"/>
              </a:defRPr>
            </a:lvl1pPr>
          </a:lstStyle>
          <a:p>
            <a:r>
              <a:rPr lang="fi-FI"/>
              <a:t>Muokkaa perustyyl. napsautt.</a:t>
            </a:r>
            <a:endParaRPr lang="fi-FI" dirty="0"/>
          </a:p>
        </p:txBody>
      </p:sp>
      <p:sp>
        <p:nvSpPr>
          <p:cNvPr id="8" name="Alaotsikko 2"/>
          <p:cNvSpPr>
            <a:spLocks noGrp="1"/>
          </p:cNvSpPr>
          <p:nvPr>
            <p:ph type="subTitle" idx="1"/>
          </p:nvPr>
        </p:nvSpPr>
        <p:spPr>
          <a:xfrm>
            <a:off x="801623" y="1268760"/>
            <a:ext cx="10622970" cy="643480"/>
          </a:xfrm>
          <a:prstGeom prst="rect">
            <a:avLst/>
          </a:prstGeom>
        </p:spPr>
        <p:txBody>
          <a:bodyPr>
            <a:normAutofit/>
          </a:bodyPr>
          <a:lstStyle>
            <a:lvl1pPr marL="0" indent="0" algn="l">
              <a:buNone/>
              <a:defRPr sz="3200">
                <a:solidFill>
                  <a:srgbClr val="005A8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Tree>
    <p:extLst>
      <p:ext uri="{BB962C8B-B14F-4D97-AF65-F5344CB8AC3E}">
        <p14:creationId xmlns:p14="http://schemas.microsoft.com/office/powerpoint/2010/main" val="2098038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bullet-lista">
    <p:spTree>
      <p:nvGrpSpPr>
        <p:cNvPr id="1" name=""/>
        <p:cNvGrpSpPr/>
        <p:nvPr/>
      </p:nvGrpSpPr>
      <p:grpSpPr>
        <a:xfrm>
          <a:off x="0" y="0"/>
          <a:ext cx="0" cy="0"/>
          <a:chOff x="0" y="0"/>
          <a:chExt cx="0" cy="0"/>
        </a:xfrm>
      </p:grpSpPr>
      <p:sp>
        <p:nvSpPr>
          <p:cNvPr id="8" name="Tekstin paikkamerkki 2"/>
          <p:cNvSpPr>
            <a:spLocks noGrp="1"/>
          </p:cNvSpPr>
          <p:nvPr>
            <p:ph idx="1"/>
          </p:nvPr>
        </p:nvSpPr>
        <p:spPr bwMode="auto">
          <a:xfrm>
            <a:off x="803056" y="1988840"/>
            <a:ext cx="10615434" cy="3816424"/>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defRPr sz="1800"/>
            </a:lvl1pPr>
            <a:lvl2pPr>
              <a:defRPr sz="1600"/>
            </a:lvl2pPr>
            <a:lvl3pPr>
              <a:defRPr sz="1400"/>
            </a:lvl3pPr>
            <a:lvl4pPr>
              <a:defRPr sz="1400"/>
            </a:lvl4pPr>
            <a:lvl5pPr>
              <a:defRPr sz="1400"/>
            </a:lvl5pPr>
          </a:lstStyle>
          <a:p>
            <a:pPr lvl="0"/>
            <a:r>
              <a:rPr lang="fi-FI"/>
              <a:t>Muokkaa tekstin perustyylejä</a:t>
            </a:r>
          </a:p>
          <a:p>
            <a:pPr lvl="1"/>
            <a:r>
              <a:rPr lang="fi-FI"/>
              <a:t>toinen taso</a:t>
            </a:r>
          </a:p>
          <a:p>
            <a:pPr lvl="2"/>
            <a:r>
              <a:rPr lang="fi-FI"/>
              <a:t>kolmas taso</a:t>
            </a:r>
          </a:p>
          <a:p>
            <a:pPr lvl="3"/>
            <a:r>
              <a:rPr lang="fi-FI"/>
              <a:t>neljäs taso</a:t>
            </a:r>
          </a:p>
        </p:txBody>
      </p:sp>
      <p:sp>
        <p:nvSpPr>
          <p:cNvPr id="9" name="Otsikko 1"/>
          <p:cNvSpPr>
            <a:spLocks noGrp="1"/>
          </p:cNvSpPr>
          <p:nvPr>
            <p:ph type="ctrTitle"/>
          </p:nvPr>
        </p:nvSpPr>
        <p:spPr>
          <a:xfrm>
            <a:off x="792122" y="404664"/>
            <a:ext cx="10626368" cy="792088"/>
          </a:xfrm>
          <a:prstGeom prst="rect">
            <a:avLst/>
          </a:prstGeom>
        </p:spPr>
        <p:txBody>
          <a:bodyPr>
            <a:normAutofit/>
          </a:bodyPr>
          <a:lstStyle>
            <a:lvl1pPr>
              <a:defRPr sz="5000" b="1">
                <a:solidFill>
                  <a:srgbClr val="005A8C"/>
                </a:solidFill>
                <a:latin typeface="+mn-lt"/>
              </a:defRPr>
            </a:lvl1pPr>
          </a:lstStyle>
          <a:p>
            <a:r>
              <a:rPr lang="fi-FI"/>
              <a:t>Muokkaa perustyyl. napsautt.</a:t>
            </a:r>
            <a:endParaRPr lang="fi-FI" dirty="0"/>
          </a:p>
        </p:txBody>
      </p:sp>
      <p:sp>
        <p:nvSpPr>
          <p:cNvPr id="10" name="Alaotsikko 2"/>
          <p:cNvSpPr>
            <a:spLocks noGrp="1"/>
          </p:cNvSpPr>
          <p:nvPr>
            <p:ph type="subTitle" idx="10"/>
          </p:nvPr>
        </p:nvSpPr>
        <p:spPr>
          <a:xfrm>
            <a:off x="792121" y="1268760"/>
            <a:ext cx="10626369" cy="648072"/>
          </a:xfrm>
          <a:prstGeom prst="rect">
            <a:avLst/>
          </a:prstGeom>
        </p:spPr>
        <p:txBody>
          <a:bodyPr>
            <a:normAutofit/>
          </a:bodyPr>
          <a:lstStyle>
            <a:lvl1pPr marL="0" indent="0" algn="l">
              <a:buNone/>
              <a:defRPr sz="3200">
                <a:solidFill>
                  <a:srgbClr val="DE00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11" name="Päivämäärän paikkamerkki 3"/>
          <p:cNvSpPr>
            <a:spLocks noGrp="1"/>
          </p:cNvSpPr>
          <p:nvPr>
            <p:ph type="dt" sz="half" idx="2"/>
          </p:nvPr>
        </p:nvSpPr>
        <p:spPr>
          <a:xfrm>
            <a:off x="755051"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2" name="Alatunnisteen paikkamerkki 4"/>
          <p:cNvSpPr>
            <a:spLocks noGrp="1"/>
          </p:cNvSpPr>
          <p:nvPr>
            <p:ph type="ftr" sz="quarter" idx="3"/>
          </p:nvPr>
        </p:nvSpPr>
        <p:spPr>
          <a:xfrm>
            <a:off x="2281011"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2878553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palstainen tekstidia">
    <p:spTree>
      <p:nvGrpSpPr>
        <p:cNvPr id="1" name=""/>
        <p:cNvGrpSpPr/>
        <p:nvPr/>
      </p:nvGrpSpPr>
      <p:grpSpPr>
        <a:xfrm>
          <a:off x="0" y="0"/>
          <a:ext cx="0" cy="0"/>
          <a:chOff x="0" y="0"/>
          <a:chExt cx="0" cy="0"/>
        </a:xfrm>
      </p:grpSpPr>
      <p:sp>
        <p:nvSpPr>
          <p:cNvPr id="8" name="Otsikko 1"/>
          <p:cNvSpPr>
            <a:spLocks noGrp="1"/>
          </p:cNvSpPr>
          <p:nvPr>
            <p:ph type="title"/>
          </p:nvPr>
        </p:nvSpPr>
        <p:spPr>
          <a:xfrm>
            <a:off x="767409" y="548680"/>
            <a:ext cx="10667566" cy="792088"/>
          </a:xfrm>
          <a:prstGeom prst="rect">
            <a:avLst/>
          </a:prstGeom>
        </p:spPr>
        <p:txBody>
          <a:bodyPr anchor="t">
            <a:normAutofit/>
          </a:bodyPr>
          <a:lstStyle>
            <a:lvl1pPr algn="l">
              <a:lnSpc>
                <a:spcPct val="80000"/>
              </a:lnSpc>
              <a:defRPr sz="5000" b="1" cap="none">
                <a:solidFill>
                  <a:srgbClr val="005A8C"/>
                </a:solidFill>
                <a:latin typeface="+mn-lt"/>
              </a:defRPr>
            </a:lvl1pPr>
          </a:lstStyle>
          <a:p>
            <a:r>
              <a:rPr lang="fi-FI"/>
              <a:t>Muokkaa perustyyl. napsautt.</a:t>
            </a:r>
            <a:endParaRPr lang="fi-FI" dirty="0"/>
          </a:p>
        </p:txBody>
      </p:sp>
      <p:sp>
        <p:nvSpPr>
          <p:cNvPr id="9" name="Tekstin paikkamerkki 2"/>
          <p:cNvSpPr>
            <a:spLocks noGrp="1"/>
          </p:cNvSpPr>
          <p:nvPr>
            <p:ph type="body" idx="1"/>
          </p:nvPr>
        </p:nvSpPr>
        <p:spPr>
          <a:xfrm>
            <a:off x="782571" y="2400796"/>
            <a:ext cx="3456384" cy="3476476"/>
          </a:xfrm>
          <a:prstGeom prst="rect">
            <a:avLst/>
          </a:prstGeom>
        </p:spPr>
        <p:txBody>
          <a:bodyPr anchor="t">
            <a:normAutofit/>
          </a:bodyPr>
          <a:lstStyle>
            <a:lvl1pPr marL="285750" indent="-285750">
              <a:buFont typeface="Arial" panose="020B0604020202020204" pitchFamily="34" charset="0"/>
              <a:buChar char="•"/>
              <a:defRPr sz="1600">
                <a:solidFill>
                  <a:srgbClr val="262626"/>
                </a:solidFill>
              </a:defRPr>
            </a:lvl1pPr>
            <a:lvl2pPr marL="742950" indent="-285750">
              <a:buFont typeface="Arial" panose="020B0604020202020204" pitchFamily="34" charset="0"/>
              <a:buChar char="•"/>
              <a:defRPr sz="1400">
                <a:solidFill>
                  <a:schemeClr val="tx1"/>
                </a:solidFill>
              </a:defRPr>
            </a:lvl2pPr>
            <a:lvl3pPr marL="1200150" indent="-285750">
              <a:buFont typeface="Arial" panose="020B0604020202020204" pitchFamily="34" charset="0"/>
              <a:buChar char="•"/>
              <a:defRPr sz="1400">
                <a:solidFill>
                  <a:schemeClr val="tx1"/>
                </a:solidFill>
              </a:defRPr>
            </a:lvl3pPr>
            <a:lvl4pPr marL="1657350" indent="-285750">
              <a:buFont typeface="Arial" panose="020B0604020202020204" pitchFamily="34" charset="0"/>
              <a:buChar char="•"/>
              <a:defRPr sz="1600">
                <a:solidFill>
                  <a:schemeClr val="tx1">
                    <a:tint val="75000"/>
                  </a:schemeClr>
                </a:solidFill>
              </a:defRPr>
            </a:lvl4pPr>
            <a:lvl5pPr marL="2114550" indent="-285750">
              <a:buFont typeface="Arial" panose="020B0604020202020204" pitchFamily="34" charset="0"/>
              <a:buChar char="•"/>
              <a:defRPr sz="16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a:p>
            <a:pPr lvl="1"/>
            <a:r>
              <a:rPr lang="fi-FI"/>
              <a:t>toinen taso</a:t>
            </a:r>
          </a:p>
          <a:p>
            <a:pPr lvl="2"/>
            <a:r>
              <a:rPr lang="fi-FI"/>
              <a:t>kolmas taso</a:t>
            </a:r>
          </a:p>
          <a:p>
            <a:pPr lvl="3"/>
            <a:r>
              <a:rPr lang="fi-FI"/>
              <a:t>neljäs taso</a:t>
            </a:r>
          </a:p>
        </p:txBody>
      </p:sp>
      <p:sp>
        <p:nvSpPr>
          <p:cNvPr id="10" name="Tekstin paikkamerkki 2"/>
          <p:cNvSpPr>
            <a:spLocks noGrp="1"/>
          </p:cNvSpPr>
          <p:nvPr>
            <p:ph type="body" idx="13"/>
          </p:nvPr>
        </p:nvSpPr>
        <p:spPr>
          <a:xfrm>
            <a:off x="4427459" y="2400796"/>
            <a:ext cx="3456384" cy="3476476"/>
          </a:xfrm>
          <a:prstGeom prst="rect">
            <a:avLst/>
          </a:prstGeom>
        </p:spPr>
        <p:txBody>
          <a:bodyPr anchor="t">
            <a:normAutofit/>
          </a:bodyPr>
          <a:lstStyle>
            <a:lvl1pPr marL="285750" indent="-285750">
              <a:buFont typeface="Arial" panose="020B0604020202020204" pitchFamily="34" charset="0"/>
              <a:buChar char="•"/>
              <a:defRPr sz="1600">
                <a:solidFill>
                  <a:srgbClr val="262626"/>
                </a:solidFill>
              </a:defRPr>
            </a:lvl1pPr>
            <a:lvl2pPr marL="742950" indent="-285750">
              <a:buFont typeface="Arial" panose="020B0604020202020204" pitchFamily="34" charset="0"/>
              <a:buChar char="•"/>
              <a:defRPr sz="1400">
                <a:solidFill>
                  <a:schemeClr val="tx1"/>
                </a:solidFill>
              </a:defRPr>
            </a:lvl2pPr>
            <a:lvl3pPr marL="1200150" indent="-285750">
              <a:buFont typeface="Arial" panose="020B0604020202020204" pitchFamily="34" charset="0"/>
              <a:buChar char="•"/>
              <a:defRPr sz="1400">
                <a:solidFill>
                  <a:schemeClr val="tx1"/>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a:p>
            <a:pPr lvl="1"/>
            <a:r>
              <a:rPr lang="fi-FI"/>
              <a:t>toinen taso</a:t>
            </a:r>
          </a:p>
          <a:p>
            <a:pPr lvl="2"/>
            <a:r>
              <a:rPr lang="fi-FI"/>
              <a:t>kolmas taso</a:t>
            </a:r>
          </a:p>
        </p:txBody>
      </p:sp>
      <p:sp>
        <p:nvSpPr>
          <p:cNvPr id="11" name="Tekstin paikkamerkki 2"/>
          <p:cNvSpPr>
            <a:spLocks noGrp="1"/>
          </p:cNvSpPr>
          <p:nvPr>
            <p:ph type="body" idx="14"/>
          </p:nvPr>
        </p:nvSpPr>
        <p:spPr>
          <a:xfrm>
            <a:off x="8074840" y="2400796"/>
            <a:ext cx="3360135" cy="3476476"/>
          </a:xfrm>
          <a:prstGeom prst="rect">
            <a:avLst/>
          </a:prstGeom>
        </p:spPr>
        <p:txBody>
          <a:bodyPr anchor="t">
            <a:normAutofit/>
          </a:bodyPr>
          <a:lstStyle>
            <a:lvl1pPr marL="285750" indent="-285750">
              <a:buFont typeface="Arial" panose="020B0604020202020204" pitchFamily="34" charset="0"/>
              <a:buChar char="•"/>
              <a:defRPr sz="1600">
                <a:solidFill>
                  <a:schemeClr val="tx1"/>
                </a:solidFill>
              </a:defRPr>
            </a:lvl1pPr>
            <a:lvl2pPr marL="742950" indent="-285750">
              <a:buFont typeface="Arial" panose="020B0604020202020204" pitchFamily="34" charset="0"/>
              <a:buChar char="•"/>
              <a:defRPr sz="1400">
                <a:solidFill>
                  <a:schemeClr val="tx1"/>
                </a:solidFill>
              </a:defRPr>
            </a:lvl2pPr>
            <a:lvl3pPr marL="1200150" indent="-285750">
              <a:buFont typeface="Arial" panose="020B0604020202020204" pitchFamily="34" charset="0"/>
              <a:buChar char="•"/>
              <a:defRPr sz="1400">
                <a:solidFill>
                  <a:schemeClr val="tx1"/>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a:p>
            <a:pPr lvl="1"/>
            <a:r>
              <a:rPr lang="fi-FI"/>
              <a:t>toinen taso</a:t>
            </a:r>
          </a:p>
          <a:p>
            <a:pPr lvl="2"/>
            <a:r>
              <a:rPr lang="fi-FI"/>
              <a:t>kolmas taso</a:t>
            </a:r>
          </a:p>
          <a:p>
            <a:pPr lvl="3"/>
            <a:r>
              <a:rPr lang="fi-FI"/>
              <a:t>neljäs taso</a:t>
            </a:r>
          </a:p>
        </p:txBody>
      </p:sp>
      <p:sp>
        <p:nvSpPr>
          <p:cNvPr id="12" name="Alaotsikko 2"/>
          <p:cNvSpPr>
            <a:spLocks noGrp="1"/>
          </p:cNvSpPr>
          <p:nvPr>
            <p:ph type="subTitle" idx="15"/>
          </p:nvPr>
        </p:nvSpPr>
        <p:spPr>
          <a:xfrm>
            <a:off x="4427459" y="1484785"/>
            <a:ext cx="3456384" cy="844006"/>
          </a:xfrm>
          <a:prstGeom prst="rect">
            <a:avLst/>
          </a:prstGeom>
        </p:spPr>
        <p:txBody>
          <a:bodyPr>
            <a:normAutofit/>
          </a:bodyPr>
          <a:lstStyle>
            <a:lvl1pPr marL="0" indent="0" algn="l">
              <a:buNone/>
              <a:defRPr sz="1800" b="1">
                <a:solidFill>
                  <a:srgbClr val="005A8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13" name="Päivämäärän paikkamerkki 3"/>
          <p:cNvSpPr>
            <a:spLocks noGrp="1"/>
          </p:cNvSpPr>
          <p:nvPr>
            <p:ph type="dt" sz="half" idx="2"/>
          </p:nvPr>
        </p:nvSpPr>
        <p:spPr>
          <a:xfrm>
            <a:off x="755051"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4" name="Alatunnisteen paikkamerkki 4"/>
          <p:cNvSpPr>
            <a:spLocks noGrp="1"/>
          </p:cNvSpPr>
          <p:nvPr>
            <p:ph type="ftr" sz="quarter" idx="3"/>
          </p:nvPr>
        </p:nvSpPr>
        <p:spPr>
          <a:xfrm>
            <a:off x="2288889"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5" name="Text Placeholder 4"/>
          <p:cNvSpPr>
            <a:spLocks noGrp="1"/>
          </p:cNvSpPr>
          <p:nvPr>
            <p:ph type="body" sz="quarter" idx="16"/>
          </p:nvPr>
        </p:nvSpPr>
        <p:spPr>
          <a:xfrm>
            <a:off x="767409" y="1484784"/>
            <a:ext cx="3472276" cy="844178"/>
          </a:xfrm>
          <a:prstGeom prst="rect">
            <a:avLst/>
          </a:prstGeom>
        </p:spPr>
        <p:txBody>
          <a:bodyPr>
            <a:normAutofit/>
          </a:bodyPr>
          <a:lstStyle>
            <a:lvl1pPr marL="0" indent="0">
              <a:buNone/>
              <a:defRPr sz="1800" b="1">
                <a:solidFill>
                  <a:srgbClr val="005A8C"/>
                </a:solidFill>
              </a:defRPr>
            </a:lvl1pPr>
          </a:lstStyle>
          <a:p>
            <a:pPr lvl="0"/>
            <a:r>
              <a:rPr lang="fi-FI"/>
              <a:t>Muokkaa tekstin perustyylejä</a:t>
            </a:r>
          </a:p>
        </p:txBody>
      </p:sp>
      <p:sp>
        <p:nvSpPr>
          <p:cNvPr id="16" name="Text Placeholder 6"/>
          <p:cNvSpPr>
            <a:spLocks noGrp="1"/>
          </p:cNvSpPr>
          <p:nvPr>
            <p:ph type="body" sz="quarter" idx="17"/>
          </p:nvPr>
        </p:nvSpPr>
        <p:spPr>
          <a:xfrm>
            <a:off x="8074843" y="1484784"/>
            <a:ext cx="3360264" cy="844179"/>
          </a:xfrm>
          <a:prstGeom prst="rect">
            <a:avLst/>
          </a:prstGeom>
        </p:spPr>
        <p:txBody>
          <a:bodyPr>
            <a:normAutofit/>
          </a:bodyPr>
          <a:lstStyle>
            <a:lvl1pPr marL="0" indent="0">
              <a:buNone/>
              <a:defRPr sz="1800" b="1">
                <a:solidFill>
                  <a:srgbClr val="005A8C"/>
                </a:solidFill>
              </a:defRPr>
            </a:lvl1pPr>
          </a:lstStyle>
          <a:p>
            <a:pPr lvl="0"/>
            <a:r>
              <a:rPr lang="fi-FI"/>
              <a:t>Muokkaa tekstin perustyylejä</a:t>
            </a:r>
          </a:p>
        </p:txBody>
      </p:sp>
    </p:spTree>
    <p:extLst>
      <p:ext uri="{BB962C8B-B14F-4D97-AF65-F5344CB8AC3E}">
        <p14:creationId xmlns:p14="http://schemas.microsoft.com/office/powerpoint/2010/main" val="2971260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7" name="Sisällön paikkamerkki 2"/>
          <p:cNvSpPr>
            <a:spLocks noGrp="1"/>
          </p:cNvSpPr>
          <p:nvPr>
            <p:ph sz="half" idx="1"/>
          </p:nvPr>
        </p:nvSpPr>
        <p:spPr>
          <a:xfrm>
            <a:off x="792122" y="1988840"/>
            <a:ext cx="5213517" cy="3816424"/>
          </a:xfrm>
          <a:prstGeom prst="rect">
            <a:avLst/>
          </a:prstGeom>
        </p:spPr>
        <p:txBody>
          <a:bodyPr>
            <a:normAutofit/>
          </a:bodyPr>
          <a:lstStyle>
            <a:lvl1pPr>
              <a:defRPr sz="1800"/>
            </a:lvl1pPr>
            <a:lvl2pPr>
              <a:defRPr sz="1400"/>
            </a:lvl2pPr>
            <a:lvl3pPr>
              <a:defRPr sz="14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p:txBody>
      </p:sp>
      <p:sp>
        <p:nvSpPr>
          <p:cNvPr id="8" name="Sisällön paikkamerkki 3"/>
          <p:cNvSpPr>
            <a:spLocks noGrp="1"/>
          </p:cNvSpPr>
          <p:nvPr>
            <p:ph sz="half" idx="2"/>
          </p:nvPr>
        </p:nvSpPr>
        <p:spPr>
          <a:xfrm>
            <a:off x="6179410" y="1988840"/>
            <a:ext cx="5245182" cy="3816424"/>
          </a:xfrm>
          <a:prstGeom prst="rect">
            <a:avLst/>
          </a:prstGeom>
        </p:spPr>
        <p:txBody>
          <a:bodyPr>
            <a:normAutofit/>
          </a:bodyPr>
          <a:lstStyle>
            <a:lvl1pPr>
              <a:defRPr sz="1800"/>
            </a:lvl1pPr>
            <a:lvl2pPr>
              <a:defRPr sz="1400"/>
            </a:lvl2pPr>
            <a:lvl3pPr>
              <a:defRPr sz="14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p:txBody>
      </p:sp>
      <p:sp>
        <p:nvSpPr>
          <p:cNvPr id="9" name="Otsikko 1"/>
          <p:cNvSpPr>
            <a:spLocks noGrp="1"/>
          </p:cNvSpPr>
          <p:nvPr>
            <p:ph type="ctrTitle"/>
          </p:nvPr>
        </p:nvSpPr>
        <p:spPr>
          <a:xfrm>
            <a:off x="792122" y="404664"/>
            <a:ext cx="10632470" cy="792088"/>
          </a:xfrm>
          <a:prstGeom prst="rect">
            <a:avLst/>
          </a:prstGeom>
        </p:spPr>
        <p:txBody>
          <a:bodyPr>
            <a:normAutofit/>
          </a:bodyPr>
          <a:lstStyle>
            <a:lvl1pPr>
              <a:defRPr sz="5000" b="1">
                <a:solidFill>
                  <a:srgbClr val="005A8C"/>
                </a:solidFill>
                <a:latin typeface="+mn-lt"/>
              </a:defRPr>
            </a:lvl1pPr>
          </a:lstStyle>
          <a:p>
            <a:r>
              <a:rPr lang="fi-FI"/>
              <a:t>Muokkaa perustyyl. napsautt.</a:t>
            </a:r>
            <a:endParaRPr lang="fi-FI" dirty="0"/>
          </a:p>
        </p:txBody>
      </p:sp>
      <p:sp>
        <p:nvSpPr>
          <p:cNvPr id="10" name="Alaotsikko 2"/>
          <p:cNvSpPr>
            <a:spLocks noGrp="1"/>
          </p:cNvSpPr>
          <p:nvPr>
            <p:ph type="subTitle" idx="11"/>
          </p:nvPr>
        </p:nvSpPr>
        <p:spPr>
          <a:xfrm>
            <a:off x="792121" y="1281117"/>
            <a:ext cx="10638576" cy="635715"/>
          </a:xfrm>
          <a:prstGeom prst="rect">
            <a:avLst/>
          </a:prstGeom>
        </p:spPr>
        <p:txBody>
          <a:bodyPr>
            <a:normAutofit/>
          </a:bodyPr>
          <a:lstStyle>
            <a:lvl1pPr marL="0" indent="0" algn="l">
              <a:buNone/>
              <a:defRPr sz="3200">
                <a:solidFill>
                  <a:srgbClr val="DE007B"/>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11" name="Päivämäärän paikkamerkki 3"/>
          <p:cNvSpPr>
            <a:spLocks noGrp="1"/>
          </p:cNvSpPr>
          <p:nvPr>
            <p:ph type="dt" sz="half" idx="12"/>
          </p:nvPr>
        </p:nvSpPr>
        <p:spPr>
          <a:xfrm>
            <a:off x="755051"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2" name="Alatunnisteen paikkamerkki 4"/>
          <p:cNvSpPr>
            <a:spLocks noGrp="1"/>
          </p:cNvSpPr>
          <p:nvPr>
            <p:ph type="ftr" sz="quarter" idx="3"/>
          </p:nvPr>
        </p:nvSpPr>
        <p:spPr>
          <a:xfrm>
            <a:off x="2281011"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3827232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uvadia syvätyllä kuvalla 1">
    <p:spTree>
      <p:nvGrpSpPr>
        <p:cNvPr id="1" name=""/>
        <p:cNvGrpSpPr/>
        <p:nvPr/>
      </p:nvGrpSpPr>
      <p:grpSpPr>
        <a:xfrm>
          <a:off x="0" y="0"/>
          <a:ext cx="0" cy="0"/>
          <a:chOff x="0" y="0"/>
          <a:chExt cx="0" cy="0"/>
        </a:xfrm>
      </p:grpSpPr>
      <p:sp>
        <p:nvSpPr>
          <p:cNvPr id="13" name="Tekstin paikkamerkki 2"/>
          <p:cNvSpPr>
            <a:spLocks noGrp="1"/>
          </p:cNvSpPr>
          <p:nvPr>
            <p:ph type="body" idx="1"/>
          </p:nvPr>
        </p:nvSpPr>
        <p:spPr>
          <a:xfrm>
            <a:off x="3936828" y="2611289"/>
            <a:ext cx="7487774" cy="2689919"/>
          </a:xfrm>
          <a:prstGeom prst="rect">
            <a:avLst/>
          </a:prstGeom>
        </p:spPr>
        <p:txBody>
          <a:bodyPr anchor="t">
            <a:normAutofit/>
          </a:bodyPr>
          <a:lstStyle>
            <a:lvl1pPr marL="285750" indent="-285750">
              <a:buFont typeface="Arial" panose="020B0604020202020204" pitchFamily="34" charset="0"/>
              <a:buChar char="•"/>
              <a:defRPr sz="1800">
                <a:solidFill>
                  <a:srgbClr val="000000"/>
                </a:solidFill>
              </a:defRPr>
            </a:lvl1pPr>
            <a:lvl2pPr marL="742950" indent="-285750">
              <a:buFont typeface="Arial" panose="020B0604020202020204" pitchFamily="34" charset="0"/>
              <a:buChar char="•"/>
              <a:defRPr sz="1600" baseline="0">
                <a:solidFill>
                  <a:schemeClr val="tx1"/>
                </a:solidFill>
              </a:defRPr>
            </a:lvl2pPr>
            <a:lvl3pPr marL="1200150" indent="-285750">
              <a:buFont typeface="Arial" panose="020B0604020202020204" pitchFamily="34" charset="0"/>
              <a:buChar char="•"/>
              <a:defRPr sz="1400" baseline="0">
                <a:solidFill>
                  <a:schemeClr val="tx1"/>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a:p>
            <a:pPr lvl="1"/>
            <a:r>
              <a:rPr lang="fi-FI"/>
              <a:t>toinen taso</a:t>
            </a:r>
          </a:p>
          <a:p>
            <a:pPr lvl="2"/>
            <a:r>
              <a:rPr lang="fi-FI"/>
              <a:t>kolmas taso</a:t>
            </a:r>
          </a:p>
        </p:txBody>
      </p:sp>
      <p:sp>
        <p:nvSpPr>
          <p:cNvPr id="14" name="Otsikko 1"/>
          <p:cNvSpPr>
            <a:spLocks noGrp="1"/>
          </p:cNvSpPr>
          <p:nvPr>
            <p:ph type="ctrTitle"/>
          </p:nvPr>
        </p:nvSpPr>
        <p:spPr>
          <a:xfrm>
            <a:off x="3935761" y="692697"/>
            <a:ext cx="7488831" cy="1800199"/>
          </a:xfrm>
          <a:prstGeom prst="rect">
            <a:avLst/>
          </a:prstGeom>
        </p:spPr>
        <p:txBody>
          <a:bodyPr>
            <a:normAutofit/>
          </a:bodyPr>
          <a:lstStyle>
            <a:lvl1pPr>
              <a:lnSpc>
                <a:spcPct val="90000"/>
              </a:lnSpc>
              <a:defRPr sz="5000" b="1">
                <a:solidFill>
                  <a:srgbClr val="005A8C"/>
                </a:solidFill>
                <a:latin typeface="+mn-lt"/>
              </a:defRPr>
            </a:lvl1pPr>
          </a:lstStyle>
          <a:p>
            <a:r>
              <a:rPr lang="fi-FI"/>
              <a:t>Muokkaa perustyyl. napsautt.</a:t>
            </a:r>
            <a:endParaRPr lang="fi-FI" dirty="0"/>
          </a:p>
        </p:txBody>
      </p:sp>
      <p:sp>
        <p:nvSpPr>
          <p:cNvPr id="15" name="Päivämäärän paikkamerkki 3"/>
          <p:cNvSpPr>
            <a:spLocks noGrp="1"/>
          </p:cNvSpPr>
          <p:nvPr>
            <p:ph type="dt" sz="half" idx="2"/>
          </p:nvPr>
        </p:nvSpPr>
        <p:spPr>
          <a:xfrm>
            <a:off x="752706"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6" name="Alatunnisteen paikkamerkki 4"/>
          <p:cNvSpPr>
            <a:spLocks noGrp="1"/>
          </p:cNvSpPr>
          <p:nvPr>
            <p:ph type="ftr" sz="quarter" idx="3"/>
          </p:nvPr>
        </p:nvSpPr>
        <p:spPr>
          <a:xfrm>
            <a:off x="2278666"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pic>
        <p:nvPicPr>
          <p:cNvPr id="17"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382" y="441617"/>
            <a:ext cx="3100388" cy="5350669"/>
          </a:xfrm>
          <a:prstGeom prst="rect">
            <a:avLst/>
          </a:prstGeom>
        </p:spPr>
      </p:pic>
    </p:spTree>
    <p:extLst>
      <p:ext uri="{BB962C8B-B14F-4D97-AF65-F5344CB8AC3E}">
        <p14:creationId xmlns:p14="http://schemas.microsoft.com/office/powerpoint/2010/main" val="3385471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dia syvätyllä kuvalla 2">
    <p:spTree>
      <p:nvGrpSpPr>
        <p:cNvPr id="1" name=""/>
        <p:cNvGrpSpPr/>
        <p:nvPr/>
      </p:nvGrpSpPr>
      <p:grpSpPr>
        <a:xfrm>
          <a:off x="0" y="0"/>
          <a:ext cx="0" cy="0"/>
          <a:chOff x="0" y="0"/>
          <a:chExt cx="0" cy="0"/>
        </a:xfrm>
      </p:grpSpPr>
      <p:sp>
        <p:nvSpPr>
          <p:cNvPr id="5" name="Tekstin paikkamerkki 2"/>
          <p:cNvSpPr>
            <a:spLocks noGrp="1"/>
          </p:cNvSpPr>
          <p:nvPr>
            <p:ph type="body" idx="1"/>
          </p:nvPr>
        </p:nvSpPr>
        <p:spPr>
          <a:xfrm>
            <a:off x="3937082" y="2611289"/>
            <a:ext cx="7487509" cy="2689919"/>
          </a:xfrm>
          <a:prstGeom prst="rect">
            <a:avLst/>
          </a:prstGeom>
        </p:spPr>
        <p:txBody>
          <a:bodyPr anchor="t">
            <a:normAutofit/>
          </a:bodyPr>
          <a:lstStyle>
            <a:lvl1pPr marL="285750" indent="-285750">
              <a:buFont typeface="Arial" panose="020B0604020202020204" pitchFamily="34" charset="0"/>
              <a:buChar char="•"/>
              <a:defRPr sz="1800">
                <a:solidFill>
                  <a:srgbClr val="262626"/>
                </a:solidFill>
              </a:defRPr>
            </a:lvl1pPr>
            <a:lvl2pPr marL="742950" indent="-285750">
              <a:buFont typeface="Arial" panose="020B0604020202020204" pitchFamily="34" charset="0"/>
              <a:buChar char="•"/>
              <a:defRPr sz="1600">
                <a:solidFill>
                  <a:schemeClr val="tx1"/>
                </a:solidFill>
              </a:defRPr>
            </a:lvl2pPr>
            <a:lvl3pPr marL="1200150" indent="-285750">
              <a:buFont typeface="Arial" panose="020B0604020202020204" pitchFamily="34" charset="0"/>
              <a:buChar char="•"/>
              <a:defRPr sz="1400">
                <a:solidFill>
                  <a:schemeClr val="tx1"/>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a:p>
            <a:pPr lvl="1"/>
            <a:r>
              <a:rPr lang="fi-FI"/>
              <a:t>toinen taso</a:t>
            </a:r>
          </a:p>
          <a:p>
            <a:pPr lvl="2"/>
            <a:r>
              <a:rPr lang="fi-FI"/>
              <a:t>kolmas taso</a:t>
            </a:r>
          </a:p>
        </p:txBody>
      </p:sp>
      <p:sp>
        <p:nvSpPr>
          <p:cNvPr id="6" name="Otsikko 1"/>
          <p:cNvSpPr>
            <a:spLocks noGrp="1"/>
          </p:cNvSpPr>
          <p:nvPr>
            <p:ph type="ctrTitle"/>
          </p:nvPr>
        </p:nvSpPr>
        <p:spPr>
          <a:xfrm>
            <a:off x="3935760" y="692697"/>
            <a:ext cx="7488832" cy="1800199"/>
          </a:xfrm>
          <a:prstGeom prst="rect">
            <a:avLst/>
          </a:prstGeom>
        </p:spPr>
        <p:txBody>
          <a:bodyPr>
            <a:normAutofit/>
          </a:bodyPr>
          <a:lstStyle>
            <a:lvl1pPr>
              <a:lnSpc>
                <a:spcPct val="90000"/>
              </a:lnSpc>
              <a:defRPr sz="5000" b="1">
                <a:solidFill>
                  <a:srgbClr val="005A8C"/>
                </a:solidFill>
                <a:latin typeface="+mn-lt"/>
              </a:defRPr>
            </a:lvl1pPr>
          </a:lstStyle>
          <a:p>
            <a:r>
              <a:rPr lang="fi-FI"/>
              <a:t>Muokkaa perustyyl. napsautt.</a:t>
            </a:r>
            <a:endParaRPr lang="fi-FI" dirty="0"/>
          </a:p>
        </p:txBody>
      </p:sp>
      <p:sp>
        <p:nvSpPr>
          <p:cNvPr id="7" name="Päivämäärän paikkamerkki 3"/>
          <p:cNvSpPr>
            <a:spLocks noGrp="1"/>
          </p:cNvSpPr>
          <p:nvPr>
            <p:ph type="dt" sz="half" idx="2"/>
          </p:nvPr>
        </p:nvSpPr>
        <p:spPr>
          <a:xfrm>
            <a:off x="752706"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8" name="Alatunnisteen paikkamerkki 4"/>
          <p:cNvSpPr>
            <a:spLocks noGrp="1"/>
          </p:cNvSpPr>
          <p:nvPr>
            <p:ph type="ftr" sz="quarter" idx="3"/>
          </p:nvPr>
        </p:nvSpPr>
        <p:spPr>
          <a:xfrm>
            <a:off x="2288889"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pic>
        <p:nvPicPr>
          <p:cNvPr id="9"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360" y="908720"/>
            <a:ext cx="3229356" cy="4873752"/>
          </a:xfrm>
          <a:prstGeom prst="rect">
            <a:avLst/>
          </a:prstGeom>
        </p:spPr>
      </p:pic>
    </p:spTree>
    <p:extLst>
      <p:ext uri="{BB962C8B-B14F-4D97-AF65-F5344CB8AC3E}">
        <p14:creationId xmlns:p14="http://schemas.microsoft.com/office/powerpoint/2010/main" val="901844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endParaRPr lang="fi-FI" dirty="0"/>
          </a:p>
        </p:txBody>
      </p:sp>
      <p:sp>
        <p:nvSpPr>
          <p:cNvPr id="4" name="Alatunnisteen paikkamerkki 3"/>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4250035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uva/kaaviodia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95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opetusdia valkoinen">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4849" y="4617272"/>
            <a:ext cx="2613279" cy="1259586"/>
          </a:xfrm>
          <a:prstGeom prst="rect">
            <a:avLst/>
          </a:prstGeom>
        </p:spPr>
      </p:pic>
    </p:spTree>
    <p:extLst>
      <p:ext uri="{BB962C8B-B14F-4D97-AF65-F5344CB8AC3E}">
        <p14:creationId xmlns:p14="http://schemas.microsoft.com/office/powerpoint/2010/main" val="4079737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ja sisältödia sininen">
    <p:spTree>
      <p:nvGrpSpPr>
        <p:cNvPr id="1" name=""/>
        <p:cNvGrpSpPr/>
        <p:nvPr/>
      </p:nvGrpSpPr>
      <p:grpSpPr>
        <a:xfrm>
          <a:off x="0" y="0"/>
          <a:ext cx="0" cy="0"/>
          <a:chOff x="0" y="0"/>
          <a:chExt cx="0" cy="0"/>
        </a:xfrm>
      </p:grpSpPr>
      <p:sp>
        <p:nvSpPr>
          <p:cNvPr id="7" name="Otsikko 1"/>
          <p:cNvSpPr>
            <a:spLocks noGrp="1"/>
          </p:cNvSpPr>
          <p:nvPr>
            <p:ph type="ctrTitle"/>
          </p:nvPr>
        </p:nvSpPr>
        <p:spPr>
          <a:xfrm>
            <a:off x="725355" y="548680"/>
            <a:ext cx="10699044" cy="864096"/>
          </a:xfrm>
          <a:prstGeom prst="rect">
            <a:avLst/>
          </a:prstGeom>
        </p:spPr>
        <p:txBody>
          <a:bodyPr>
            <a:normAutofit/>
          </a:bodyPr>
          <a:lstStyle>
            <a:lvl1pPr>
              <a:defRPr sz="5000" b="1">
                <a:solidFill>
                  <a:schemeClr val="bg1"/>
                </a:solidFill>
                <a:latin typeface="+mn-lt"/>
              </a:defRPr>
            </a:lvl1pPr>
          </a:lstStyle>
          <a:p>
            <a:r>
              <a:rPr lang="fi-FI" dirty="0"/>
              <a:t>Muokkaa perustyylejä naps.</a:t>
            </a:r>
          </a:p>
        </p:txBody>
      </p:sp>
      <p:sp>
        <p:nvSpPr>
          <p:cNvPr id="8" name="Alaotsikko 2"/>
          <p:cNvSpPr>
            <a:spLocks noGrp="1"/>
          </p:cNvSpPr>
          <p:nvPr>
            <p:ph type="subTitle" idx="1"/>
          </p:nvPr>
        </p:nvSpPr>
        <p:spPr>
          <a:xfrm>
            <a:off x="725355" y="1412776"/>
            <a:ext cx="10699044" cy="576064"/>
          </a:xfrm>
          <a:prstGeom prst="rect">
            <a:avLst/>
          </a:prstGeom>
        </p:spPr>
        <p:txBody>
          <a:bodyP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9" name="Päivämäärän paikkamerkki 3"/>
          <p:cNvSpPr>
            <a:spLocks noGrp="1"/>
          </p:cNvSpPr>
          <p:nvPr>
            <p:ph type="dt" sz="half" idx="2"/>
          </p:nvPr>
        </p:nvSpPr>
        <p:spPr>
          <a:xfrm>
            <a:off x="727992" y="6237312"/>
            <a:ext cx="1453952"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10" name="Alatunnisteen paikkamerkki 4"/>
          <p:cNvSpPr>
            <a:spLocks noGrp="1"/>
          </p:cNvSpPr>
          <p:nvPr>
            <p:ph type="ftr" sz="quarter" idx="3"/>
          </p:nvPr>
        </p:nvSpPr>
        <p:spPr>
          <a:xfrm>
            <a:off x="2181944" y="6237312"/>
            <a:ext cx="5570240"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11" name="Tekstin paikkamerkki 2"/>
          <p:cNvSpPr>
            <a:spLocks noGrp="1"/>
          </p:cNvSpPr>
          <p:nvPr>
            <p:ph type="body" idx="10" hasCustomPrompt="1"/>
          </p:nvPr>
        </p:nvSpPr>
        <p:spPr>
          <a:xfrm>
            <a:off x="719402" y="2060849"/>
            <a:ext cx="10705189" cy="3744113"/>
          </a:xfrm>
          <a:prstGeom prst="rect">
            <a:avLst/>
          </a:prstGeom>
        </p:spPr>
        <p:txBody>
          <a:bodyPr anchor="t">
            <a:normAutofit/>
          </a:bodyPr>
          <a:lstStyle>
            <a:lvl1pPr marL="285750" indent="-285750">
              <a:buFont typeface="Arial"/>
              <a:buChar char="•"/>
              <a:defRPr sz="1800">
                <a:solidFill>
                  <a:schemeClr val="bg1"/>
                </a:solidFill>
              </a:defRPr>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bg1"/>
                </a:solidFill>
              </a:defRPr>
            </a:lvl2pPr>
            <a:lvl3pPr marL="91440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a:solidFill>
                  <a:schemeClr val="bg1"/>
                </a:solidFill>
              </a:defRPr>
            </a:lvl3pPr>
            <a:lvl4pPr marL="137160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a:solidFill>
                  <a:schemeClr val="bg1"/>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marL="742950" marR="0" lvl="1" indent="-285750" algn="l" defTabSz="914400" rtl="0" eaLnBrk="1" fontAlgn="auto" latinLnBrk="0" hangingPunct="1">
              <a:lnSpc>
                <a:spcPct val="90000"/>
              </a:lnSpc>
              <a:spcBef>
                <a:spcPts val="500"/>
              </a:spcBef>
              <a:spcAft>
                <a:spcPts val="0"/>
              </a:spcAft>
              <a:buClrTx/>
              <a:buSzTx/>
              <a:tabLst/>
              <a:defRPr/>
            </a:pPr>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marL="91440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marL="1371600" marR="0" lvl="3" indent="-285750" algn="l" defTabSz="914400" rtl="0" eaLnBrk="1" fontAlgn="auto" latinLnBrk="0" hangingPunct="1">
              <a:lnSpc>
                <a:spcPct val="90000"/>
              </a:lnSpc>
              <a:spcBef>
                <a:spcPts val="500"/>
              </a:spcBef>
              <a:spcAft>
                <a:spcPts val="0"/>
              </a:spcAft>
              <a:buClrTx/>
              <a:buSzTx/>
              <a:tabLst/>
              <a:defRPr/>
            </a:pPr>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marL="1371600" marR="0" lvl="3" indent="-285750" algn="l" defTabSz="914400" rtl="0" eaLnBrk="1" fontAlgn="auto" latinLnBrk="0" hangingPunct="1">
              <a:lnSpc>
                <a:spcPct val="90000"/>
              </a:lnSpc>
              <a:spcBef>
                <a:spcPts val="500"/>
              </a:spcBef>
              <a:spcAft>
                <a:spcPts val="0"/>
              </a:spcAft>
              <a:buClrTx/>
              <a:buSzTx/>
              <a:tabLst/>
              <a:defRPr/>
            </a:pPr>
            <a:endParaRPr lang="fi-FI" dirty="0"/>
          </a:p>
          <a:p>
            <a:pPr lvl="1"/>
            <a:endParaRPr lang="fi-FI" dirty="0"/>
          </a:p>
        </p:txBody>
      </p:sp>
    </p:spTree>
    <p:extLst>
      <p:ext uri="{BB962C8B-B14F-4D97-AF65-F5344CB8AC3E}">
        <p14:creationId xmlns:p14="http://schemas.microsoft.com/office/powerpoint/2010/main" val="2520809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dia sininen">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6857" y="4581128"/>
            <a:ext cx="2613279" cy="1259586"/>
          </a:xfrm>
          <a:prstGeom prst="rect">
            <a:avLst/>
          </a:prstGeom>
        </p:spPr>
      </p:pic>
    </p:spTree>
    <p:extLst>
      <p:ext uri="{BB962C8B-B14F-4D97-AF65-F5344CB8AC3E}">
        <p14:creationId xmlns:p14="http://schemas.microsoft.com/office/powerpoint/2010/main" val="14638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sältödia 1">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550201"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8" name="Alatunnisteen paikkamerkki 4"/>
          <p:cNvSpPr>
            <a:spLocks noGrp="1"/>
          </p:cNvSpPr>
          <p:nvPr>
            <p:ph type="ftr" sz="quarter" idx="3"/>
          </p:nvPr>
        </p:nvSpPr>
        <p:spPr>
          <a:xfrm>
            <a:off x="2076161"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9" name="Otsikko 1"/>
          <p:cNvSpPr>
            <a:spLocks noGrp="1"/>
          </p:cNvSpPr>
          <p:nvPr>
            <p:ph type="ctrTitle"/>
          </p:nvPr>
        </p:nvSpPr>
        <p:spPr>
          <a:xfrm>
            <a:off x="803055" y="417021"/>
            <a:ext cx="10693545" cy="792090"/>
          </a:xfrm>
          <a:prstGeom prst="rect">
            <a:avLst/>
          </a:prstGeom>
        </p:spPr>
        <p:txBody>
          <a:bodyPr>
            <a:normAutofit/>
          </a:bodyPr>
          <a:lstStyle>
            <a:lvl1pPr>
              <a:defRPr sz="5000" b="1">
                <a:solidFill>
                  <a:srgbClr val="005A8C"/>
                </a:solidFill>
                <a:latin typeface="+mn-lt"/>
              </a:defRPr>
            </a:lvl1pPr>
          </a:lstStyle>
          <a:p>
            <a:r>
              <a:rPr lang="fi-FI"/>
              <a:t>Muokkaa perustyyl. napsautt.</a:t>
            </a:r>
            <a:endParaRPr lang="fi-FI" dirty="0"/>
          </a:p>
        </p:txBody>
      </p:sp>
      <p:sp>
        <p:nvSpPr>
          <p:cNvPr id="10" name="Alaotsikko 2"/>
          <p:cNvSpPr>
            <a:spLocks noGrp="1"/>
          </p:cNvSpPr>
          <p:nvPr>
            <p:ph type="subTitle" idx="1"/>
          </p:nvPr>
        </p:nvSpPr>
        <p:spPr>
          <a:xfrm>
            <a:off x="803055" y="1268760"/>
            <a:ext cx="10693545" cy="648072"/>
          </a:xfrm>
          <a:prstGeom prst="rect">
            <a:avLst/>
          </a:prstGeom>
        </p:spPr>
        <p:txBody>
          <a:bodyPr>
            <a:normAutofit/>
          </a:bodyPr>
          <a:lstStyle>
            <a:lvl1pPr marL="0" indent="0" algn="l">
              <a:buNone/>
              <a:defRPr sz="3200">
                <a:solidFill>
                  <a:srgbClr val="DE00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11" name="Tekstin paikkamerkki 2"/>
          <p:cNvSpPr>
            <a:spLocks noGrp="1"/>
          </p:cNvSpPr>
          <p:nvPr>
            <p:ph type="body" idx="10"/>
          </p:nvPr>
        </p:nvSpPr>
        <p:spPr>
          <a:xfrm>
            <a:off x="803055" y="2001198"/>
            <a:ext cx="10693545" cy="3876073"/>
          </a:xfrm>
          <a:prstGeom prst="rect">
            <a:avLst/>
          </a:prstGeom>
        </p:spPr>
        <p:txBody>
          <a:bodyPr anchor="t">
            <a:normAutofit/>
          </a:bodyPr>
          <a:lstStyle>
            <a:lvl1pPr marL="285750" indent="-285750">
              <a:buFont typeface="Arial"/>
              <a:buChar char="•"/>
              <a:defRPr sz="1800">
                <a:solidFill>
                  <a:schemeClr val="tx1"/>
                </a:solidFill>
              </a:defRPr>
            </a:lvl1pPr>
            <a:lvl2pPr marL="742950" indent="-285750">
              <a:buFont typeface="Arial" panose="020B0604020202020204" pitchFamily="34" charset="0"/>
              <a:buChar char="•"/>
              <a:defRPr sz="1600">
                <a:solidFill>
                  <a:schemeClr val="tx1"/>
                </a:solidFill>
              </a:defRPr>
            </a:lvl2pPr>
            <a:lvl3pPr marL="1200150" indent="-285750">
              <a:buFont typeface="Arial" panose="020B0604020202020204" pitchFamily="34" charset="0"/>
              <a:buChar char="•"/>
              <a:defRPr sz="1400">
                <a:solidFill>
                  <a:schemeClr val="tx1"/>
                </a:solidFill>
              </a:defRPr>
            </a:lvl3pPr>
            <a:lvl4pPr marL="1657350" indent="-285750">
              <a:buFont typeface="Arial" panose="020B0604020202020204" pitchFamily="34" charset="0"/>
              <a:buChar char="•"/>
              <a:defRPr sz="1400">
                <a:solidFill>
                  <a:schemeClr val="tx1"/>
                </a:solidFill>
              </a:defRPr>
            </a:lvl4pPr>
            <a:lvl5pPr marL="2114550" indent="-285750">
              <a:buFont typeface="Arial" panose="020B0604020202020204" pitchFamily="34" charset="0"/>
              <a:buChar char="•"/>
              <a:defRPr sz="1400">
                <a:solidFill>
                  <a:schemeClr val="tx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74616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a:xfrm>
            <a:off x="1716506" y="6192671"/>
            <a:ext cx="966537" cy="365125"/>
          </a:xfrm>
        </p:spPr>
        <p:txBody>
          <a:bodyPr/>
          <a:lstStyle/>
          <a:p>
            <a:fld id="{308255F3-F20B-4B87-BA2E-E1B81D1F1716}" type="datetime1">
              <a:rPr lang="fi-FI" smtClean="0"/>
              <a:t>2.10.2020</a:t>
            </a:fld>
            <a:endParaRPr lang="fi-FI" dirty="0"/>
          </a:p>
        </p:txBody>
      </p:sp>
      <p:sp>
        <p:nvSpPr>
          <p:cNvPr id="5" name="Alatunnisteen paikkamerkki 4"/>
          <p:cNvSpPr>
            <a:spLocks noGrp="1"/>
          </p:cNvSpPr>
          <p:nvPr>
            <p:ph type="ftr" sz="quarter" idx="11"/>
          </p:nvPr>
        </p:nvSpPr>
        <p:spPr/>
        <p:txBody>
          <a:bodyPr/>
          <a:lstStyle/>
          <a:p>
            <a:r>
              <a:rPr lang="fi-FI" dirty="0"/>
              <a:t>kiertotalousamk.fi</a:t>
            </a:r>
          </a:p>
        </p:txBody>
      </p:sp>
      <p:pic>
        <p:nvPicPr>
          <p:cNvPr id="7" name="Kuva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0" y="5257800"/>
            <a:ext cx="5359363" cy="876031"/>
          </a:xfrm>
          <a:prstGeom prst="rect">
            <a:avLst/>
          </a:prstGeom>
        </p:spPr>
      </p:pic>
    </p:spTree>
    <p:extLst>
      <p:ext uri="{BB962C8B-B14F-4D97-AF65-F5344CB8AC3E}">
        <p14:creationId xmlns:p14="http://schemas.microsoft.com/office/powerpoint/2010/main" val="10001465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pic>
        <p:nvPicPr>
          <p:cNvPr id="4" name="Kuva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3291746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pic>
        <p:nvPicPr>
          <p:cNvPr id="9" name="Kuv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1614415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4"/>
            <a:ext cx="10515600" cy="108944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5" name="Alatunnisteen paikkamerkki 4"/>
          <p:cNvSpPr>
            <a:spLocks noGrp="1"/>
          </p:cNvSpPr>
          <p:nvPr>
            <p:ph type="ftr" sz="quarter" idx="11"/>
          </p:nvPr>
        </p:nvSpPr>
        <p:spPr/>
        <p:txBody>
          <a:bodyPr/>
          <a:lstStyle/>
          <a:p>
            <a:r>
              <a:rPr lang="fi-FI"/>
              <a:t>kiertotalousamk.fi</a:t>
            </a:r>
          </a:p>
        </p:txBody>
      </p:sp>
      <p:pic>
        <p:nvPicPr>
          <p:cNvPr id="8" name="Kuva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1654143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pic>
        <p:nvPicPr>
          <p:cNvPr id="9" name="Kuv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1144627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838200" y="1690688"/>
            <a:ext cx="5181600" cy="4351338"/>
          </a:xfrm>
        </p:spPr>
        <p:txBody>
          <a:bodyPr/>
          <a:lstStyle>
            <a:lvl1pPr marL="457200" indent="-457200">
              <a:buFont typeface="Arial" panose="020B0604020202020204" pitchFamily="34" charset="0"/>
              <a:buChar char="•"/>
              <a:defRPr/>
            </a:lvl1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825625"/>
            <a:ext cx="5181600" cy="42164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928261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4" name="Alatunnisteen paikkamerkki 3"/>
          <p:cNvSpPr>
            <a:spLocks noGrp="1"/>
          </p:cNvSpPr>
          <p:nvPr>
            <p:ph type="ftr" sz="quarter" idx="11"/>
          </p:nvPr>
        </p:nvSpPr>
        <p:spPr/>
        <p:txBody>
          <a:bodyPr/>
          <a:lstStyle/>
          <a:p>
            <a:r>
              <a:rPr lang="fi-FI"/>
              <a:t>kiertotalousamk.fi</a:t>
            </a:r>
          </a:p>
        </p:txBody>
      </p:sp>
      <p:pic>
        <p:nvPicPr>
          <p:cNvPr id="3" name="Kuva 2"/>
          <p:cNvPicPr>
            <a:picLocks noChangeAspect="1"/>
          </p:cNvPicPr>
          <p:nvPr userDrawn="1"/>
        </p:nvPicPr>
        <p:blipFill>
          <a:blip r:embed="rId3"/>
          <a:stretch>
            <a:fillRect/>
          </a:stretch>
        </p:blipFill>
        <p:spPr>
          <a:xfrm>
            <a:off x="3745788" y="3044918"/>
            <a:ext cx="4700423" cy="768163"/>
          </a:xfrm>
          <a:prstGeom prst="rect">
            <a:avLst/>
          </a:prstGeom>
        </p:spPr>
      </p:pic>
    </p:spTree>
    <p:extLst>
      <p:ext uri="{BB962C8B-B14F-4D97-AF65-F5344CB8AC3E}">
        <p14:creationId xmlns:p14="http://schemas.microsoft.com/office/powerpoint/2010/main" val="204431879"/>
      </p:ext>
    </p:extLst>
  </p:cSld>
  <p:clrMapOvr>
    <a:masterClrMapping/>
  </p:clrMapOvr>
  <p:extLst>
    <p:ext uri="{DCECCB84-F9BA-43D5-87BE-67443E8EF086}">
      <p15:sldGuideLst xmlns:p15="http://schemas.microsoft.com/office/powerpoint/2012/main">
        <p15:guide id="1" orient="horz" pos="402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loitus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tsikko 1"/>
          <p:cNvSpPr>
            <a:spLocks noGrp="1"/>
          </p:cNvSpPr>
          <p:nvPr>
            <p:ph type="ctrTitle"/>
          </p:nvPr>
        </p:nvSpPr>
        <p:spPr>
          <a:xfrm>
            <a:off x="801623" y="548681"/>
            <a:ext cx="10622970" cy="720080"/>
          </a:xfrm>
          <a:prstGeom prst="rect">
            <a:avLst/>
          </a:prstGeom>
        </p:spPr>
        <p:txBody>
          <a:bodyPr>
            <a:normAutofit/>
          </a:bodyPr>
          <a:lstStyle>
            <a:lvl1pPr>
              <a:lnSpc>
                <a:spcPct val="80000"/>
              </a:lnSpc>
              <a:defRPr sz="5000" b="1">
                <a:solidFill>
                  <a:schemeClr val="bg1"/>
                </a:solidFill>
                <a:latin typeface="+mn-lt"/>
              </a:defRPr>
            </a:lvl1pPr>
          </a:lstStyle>
          <a:p>
            <a:r>
              <a:rPr lang="fi-FI"/>
              <a:t>Muokkaa perustyyl. napsautt.</a:t>
            </a:r>
            <a:endParaRPr lang="fi-FI" dirty="0"/>
          </a:p>
        </p:txBody>
      </p:sp>
      <p:sp>
        <p:nvSpPr>
          <p:cNvPr id="8" name="Alaotsikko 2"/>
          <p:cNvSpPr>
            <a:spLocks noGrp="1"/>
          </p:cNvSpPr>
          <p:nvPr>
            <p:ph type="subTitle" idx="1"/>
          </p:nvPr>
        </p:nvSpPr>
        <p:spPr>
          <a:xfrm>
            <a:off x="801623" y="1268760"/>
            <a:ext cx="10622970" cy="643480"/>
          </a:xfrm>
          <a:prstGeom prst="rect">
            <a:avLst/>
          </a:prstGeom>
        </p:spPr>
        <p:txBody>
          <a:bodyPr>
            <a:normAutofit/>
          </a:bodyPr>
          <a:lstStyle>
            <a:lvl1pPr marL="0" indent="0" algn="l">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Tree>
    <p:extLst>
      <p:ext uri="{BB962C8B-B14F-4D97-AF65-F5344CB8AC3E}">
        <p14:creationId xmlns:p14="http://schemas.microsoft.com/office/powerpoint/2010/main" val="3709696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oitus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tsikko 1"/>
          <p:cNvSpPr>
            <a:spLocks noGrp="1"/>
          </p:cNvSpPr>
          <p:nvPr>
            <p:ph type="ctrTitle"/>
          </p:nvPr>
        </p:nvSpPr>
        <p:spPr>
          <a:xfrm>
            <a:off x="801623" y="548681"/>
            <a:ext cx="10622970" cy="720080"/>
          </a:xfrm>
          <a:prstGeom prst="rect">
            <a:avLst/>
          </a:prstGeom>
        </p:spPr>
        <p:txBody>
          <a:bodyPr>
            <a:normAutofit/>
          </a:bodyPr>
          <a:lstStyle>
            <a:lvl1pPr>
              <a:lnSpc>
                <a:spcPct val="80000"/>
              </a:lnSpc>
              <a:defRPr sz="5000" b="1">
                <a:solidFill>
                  <a:srgbClr val="005A8C"/>
                </a:solidFill>
                <a:latin typeface="+mn-lt"/>
              </a:defRPr>
            </a:lvl1pPr>
          </a:lstStyle>
          <a:p>
            <a:r>
              <a:rPr lang="fi-FI"/>
              <a:t>Muokkaa perustyyl. napsautt.</a:t>
            </a:r>
            <a:endParaRPr lang="fi-FI" dirty="0"/>
          </a:p>
        </p:txBody>
      </p:sp>
      <p:sp>
        <p:nvSpPr>
          <p:cNvPr id="8" name="Alaotsikko 2"/>
          <p:cNvSpPr>
            <a:spLocks noGrp="1"/>
          </p:cNvSpPr>
          <p:nvPr>
            <p:ph type="subTitle" idx="1"/>
          </p:nvPr>
        </p:nvSpPr>
        <p:spPr>
          <a:xfrm>
            <a:off x="801623" y="1268760"/>
            <a:ext cx="10622970" cy="643480"/>
          </a:xfrm>
          <a:prstGeom prst="rect">
            <a:avLst/>
          </a:prstGeom>
        </p:spPr>
        <p:txBody>
          <a:bodyPr>
            <a:normAutofit/>
          </a:bodyPr>
          <a:lstStyle>
            <a:lvl1pPr marL="0" indent="0" algn="l">
              <a:buNone/>
              <a:defRPr sz="3200">
                <a:solidFill>
                  <a:srgbClr val="005A8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Tree>
    <p:extLst>
      <p:ext uri="{BB962C8B-B14F-4D97-AF65-F5344CB8AC3E}">
        <p14:creationId xmlns:p14="http://schemas.microsoft.com/office/powerpoint/2010/main" val="3777934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loitus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tsikko 1"/>
          <p:cNvSpPr>
            <a:spLocks noGrp="1"/>
          </p:cNvSpPr>
          <p:nvPr>
            <p:ph type="ctrTitle"/>
          </p:nvPr>
        </p:nvSpPr>
        <p:spPr>
          <a:xfrm>
            <a:off x="801623" y="548681"/>
            <a:ext cx="10622970" cy="720080"/>
          </a:xfrm>
          <a:prstGeom prst="rect">
            <a:avLst/>
          </a:prstGeom>
        </p:spPr>
        <p:txBody>
          <a:bodyPr>
            <a:normAutofit/>
          </a:bodyPr>
          <a:lstStyle>
            <a:lvl1pPr>
              <a:lnSpc>
                <a:spcPct val="80000"/>
              </a:lnSpc>
              <a:defRPr sz="5000" b="1">
                <a:solidFill>
                  <a:srgbClr val="005A8C"/>
                </a:solidFill>
                <a:latin typeface="+mn-lt"/>
              </a:defRPr>
            </a:lvl1pPr>
          </a:lstStyle>
          <a:p>
            <a:r>
              <a:rPr lang="fi-FI"/>
              <a:t>Muokkaa perustyyl. napsautt.</a:t>
            </a:r>
            <a:endParaRPr lang="fi-FI" dirty="0"/>
          </a:p>
        </p:txBody>
      </p:sp>
      <p:sp>
        <p:nvSpPr>
          <p:cNvPr id="8" name="Alaotsikko 2"/>
          <p:cNvSpPr>
            <a:spLocks noGrp="1"/>
          </p:cNvSpPr>
          <p:nvPr>
            <p:ph type="subTitle" idx="1"/>
          </p:nvPr>
        </p:nvSpPr>
        <p:spPr>
          <a:xfrm>
            <a:off x="801623" y="1268760"/>
            <a:ext cx="10622970" cy="643480"/>
          </a:xfrm>
          <a:prstGeom prst="rect">
            <a:avLst/>
          </a:prstGeom>
        </p:spPr>
        <p:txBody>
          <a:bodyPr>
            <a:normAutofit/>
          </a:bodyPr>
          <a:lstStyle>
            <a:lvl1pPr marL="0" indent="0" algn="l">
              <a:buNone/>
              <a:defRPr sz="3200">
                <a:solidFill>
                  <a:srgbClr val="005A8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Tree>
    <p:extLst>
      <p:ext uri="{BB962C8B-B14F-4D97-AF65-F5344CB8AC3E}">
        <p14:creationId xmlns:p14="http://schemas.microsoft.com/office/powerpoint/2010/main" val="358236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oitus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Otsikko 1"/>
          <p:cNvSpPr>
            <a:spLocks noGrp="1"/>
          </p:cNvSpPr>
          <p:nvPr>
            <p:ph type="ctrTitle"/>
          </p:nvPr>
        </p:nvSpPr>
        <p:spPr>
          <a:xfrm>
            <a:off x="801623" y="548681"/>
            <a:ext cx="10622970" cy="720080"/>
          </a:xfrm>
          <a:prstGeom prst="rect">
            <a:avLst/>
          </a:prstGeom>
        </p:spPr>
        <p:txBody>
          <a:bodyPr>
            <a:normAutofit/>
          </a:bodyPr>
          <a:lstStyle>
            <a:lvl1pPr>
              <a:lnSpc>
                <a:spcPct val="80000"/>
              </a:lnSpc>
              <a:defRPr sz="5000" b="1">
                <a:solidFill>
                  <a:srgbClr val="005A8C"/>
                </a:solidFill>
                <a:latin typeface="+mn-lt"/>
              </a:defRPr>
            </a:lvl1pPr>
          </a:lstStyle>
          <a:p>
            <a:r>
              <a:rPr lang="fi-FI"/>
              <a:t>Muokkaa perustyyl. napsautt.</a:t>
            </a:r>
            <a:endParaRPr lang="fi-FI" dirty="0"/>
          </a:p>
        </p:txBody>
      </p:sp>
      <p:sp>
        <p:nvSpPr>
          <p:cNvPr id="9" name="Alaotsikko 2"/>
          <p:cNvSpPr>
            <a:spLocks noGrp="1"/>
          </p:cNvSpPr>
          <p:nvPr>
            <p:ph type="subTitle" idx="1"/>
          </p:nvPr>
        </p:nvSpPr>
        <p:spPr>
          <a:xfrm>
            <a:off x="801623" y="1268760"/>
            <a:ext cx="10622970" cy="643480"/>
          </a:xfrm>
          <a:prstGeom prst="rect">
            <a:avLst/>
          </a:prstGeom>
        </p:spPr>
        <p:txBody>
          <a:bodyPr>
            <a:normAutofit/>
          </a:bodyPr>
          <a:lstStyle>
            <a:lvl1pPr marL="0" indent="0" algn="l">
              <a:buNone/>
              <a:defRPr sz="3200">
                <a:solidFill>
                  <a:srgbClr val="005A8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Tree>
    <p:extLst>
      <p:ext uri="{BB962C8B-B14F-4D97-AF65-F5344CB8AC3E}">
        <p14:creationId xmlns:p14="http://schemas.microsoft.com/office/powerpoint/2010/main" val="2408761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oitusdi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tsikko 1"/>
          <p:cNvSpPr>
            <a:spLocks noGrp="1"/>
          </p:cNvSpPr>
          <p:nvPr>
            <p:ph type="ctrTitle"/>
          </p:nvPr>
        </p:nvSpPr>
        <p:spPr>
          <a:xfrm>
            <a:off x="801623" y="548681"/>
            <a:ext cx="10622970" cy="720080"/>
          </a:xfrm>
          <a:prstGeom prst="rect">
            <a:avLst/>
          </a:prstGeom>
        </p:spPr>
        <p:txBody>
          <a:bodyPr>
            <a:normAutofit/>
          </a:bodyPr>
          <a:lstStyle>
            <a:lvl1pPr>
              <a:lnSpc>
                <a:spcPct val="80000"/>
              </a:lnSpc>
              <a:defRPr sz="5000" b="1">
                <a:solidFill>
                  <a:schemeClr val="bg1"/>
                </a:solidFill>
                <a:latin typeface="+mn-lt"/>
              </a:defRPr>
            </a:lvl1pPr>
          </a:lstStyle>
          <a:p>
            <a:r>
              <a:rPr lang="fi-FI"/>
              <a:t>Muokkaa perustyyl. napsautt.</a:t>
            </a:r>
            <a:endParaRPr lang="fi-FI" dirty="0"/>
          </a:p>
        </p:txBody>
      </p:sp>
      <p:sp>
        <p:nvSpPr>
          <p:cNvPr id="11" name="Alaotsikko 2"/>
          <p:cNvSpPr>
            <a:spLocks noGrp="1"/>
          </p:cNvSpPr>
          <p:nvPr>
            <p:ph type="subTitle" idx="1"/>
          </p:nvPr>
        </p:nvSpPr>
        <p:spPr>
          <a:xfrm>
            <a:off x="801623" y="1268760"/>
            <a:ext cx="10622970" cy="643480"/>
          </a:xfrm>
          <a:prstGeom prst="rect">
            <a:avLst/>
          </a:prstGeom>
        </p:spPr>
        <p:txBody>
          <a:bodyPr>
            <a:normAutofit/>
          </a:bodyPr>
          <a:lstStyle>
            <a:lvl1pPr marL="0" indent="0" algn="l">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Tree>
    <p:extLst>
      <p:ext uri="{BB962C8B-B14F-4D97-AF65-F5344CB8AC3E}">
        <p14:creationId xmlns:p14="http://schemas.microsoft.com/office/powerpoint/2010/main" val="130493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oitusdi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tsikko 1"/>
          <p:cNvSpPr>
            <a:spLocks noGrp="1"/>
          </p:cNvSpPr>
          <p:nvPr>
            <p:ph type="ctrTitle"/>
          </p:nvPr>
        </p:nvSpPr>
        <p:spPr>
          <a:xfrm>
            <a:off x="801623" y="548681"/>
            <a:ext cx="10622970" cy="720080"/>
          </a:xfrm>
          <a:prstGeom prst="rect">
            <a:avLst/>
          </a:prstGeom>
        </p:spPr>
        <p:txBody>
          <a:bodyPr>
            <a:normAutofit/>
          </a:bodyPr>
          <a:lstStyle>
            <a:lvl1pPr>
              <a:lnSpc>
                <a:spcPct val="80000"/>
              </a:lnSpc>
              <a:defRPr sz="5000" b="1">
                <a:solidFill>
                  <a:srgbClr val="005A8C"/>
                </a:solidFill>
                <a:latin typeface="+mn-lt"/>
              </a:defRPr>
            </a:lvl1pPr>
          </a:lstStyle>
          <a:p>
            <a:r>
              <a:rPr lang="fi-FI"/>
              <a:t>Muokkaa perustyyl. napsautt.</a:t>
            </a:r>
            <a:endParaRPr lang="fi-FI" dirty="0"/>
          </a:p>
        </p:txBody>
      </p:sp>
      <p:sp>
        <p:nvSpPr>
          <p:cNvPr id="7" name="Alaotsikko 2"/>
          <p:cNvSpPr>
            <a:spLocks noGrp="1"/>
          </p:cNvSpPr>
          <p:nvPr>
            <p:ph type="subTitle" idx="1"/>
          </p:nvPr>
        </p:nvSpPr>
        <p:spPr>
          <a:xfrm>
            <a:off x="801623" y="1268760"/>
            <a:ext cx="10622970" cy="643480"/>
          </a:xfrm>
          <a:prstGeom prst="rect">
            <a:avLst/>
          </a:prstGeom>
        </p:spPr>
        <p:txBody>
          <a:bodyPr>
            <a:normAutofit/>
          </a:bodyPr>
          <a:lstStyle>
            <a:lvl1pPr marL="0" indent="0" algn="l">
              <a:buNone/>
              <a:defRPr sz="3200">
                <a:solidFill>
                  <a:srgbClr val="005A8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Tree>
    <p:extLst>
      <p:ext uri="{BB962C8B-B14F-4D97-AF65-F5344CB8AC3E}">
        <p14:creationId xmlns:p14="http://schemas.microsoft.com/office/powerpoint/2010/main" val="1569141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sältödia 2">
    <p:spTree>
      <p:nvGrpSpPr>
        <p:cNvPr id="1" name=""/>
        <p:cNvGrpSpPr/>
        <p:nvPr/>
      </p:nvGrpSpPr>
      <p:grpSpPr>
        <a:xfrm>
          <a:off x="0" y="0"/>
          <a:ext cx="0" cy="0"/>
          <a:chOff x="0" y="0"/>
          <a:chExt cx="0" cy="0"/>
        </a:xfrm>
      </p:grpSpPr>
      <p:sp>
        <p:nvSpPr>
          <p:cNvPr id="5" name="Otsikko 1"/>
          <p:cNvSpPr>
            <a:spLocks noGrp="1"/>
          </p:cNvSpPr>
          <p:nvPr>
            <p:ph type="ctrTitle"/>
          </p:nvPr>
        </p:nvSpPr>
        <p:spPr>
          <a:xfrm>
            <a:off x="803054" y="414887"/>
            <a:ext cx="10621621" cy="792088"/>
          </a:xfrm>
          <a:prstGeom prst="rect">
            <a:avLst/>
          </a:prstGeom>
        </p:spPr>
        <p:txBody>
          <a:bodyPr>
            <a:normAutofit/>
          </a:bodyPr>
          <a:lstStyle>
            <a:lvl1pPr>
              <a:defRPr sz="5000" b="1">
                <a:solidFill>
                  <a:srgbClr val="005A8C"/>
                </a:solidFill>
                <a:latin typeface="+mn-lt"/>
              </a:defRPr>
            </a:lvl1pPr>
          </a:lstStyle>
          <a:p>
            <a:r>
              <a:rPr lang="fi-FI"/>
              <a:t>Muokkaa perustyyl. napsautt.</a:t>
            </a:r>
            <a:endParaRPr lang="fi-FI" dirty="0"/>
          </a:p>
        </p:txBody>
      </p:sp>
      <p:sp>
        <p:nvSpPr>
          <p:cNvPr id="6" name="Tekstin paikkamerkki 2"/>
          <p:cNvSpPr>
            <a:spLocks noGrp="1"/>
          </p:cNvSpPr>
          <p:nvPr>
            <p:ph type="body" idx="10"/>
          </p:nvPr>
        </p:nvSpPr>
        <p:spPr>
          <a:xfrm>
            <a:off x="815412" y="1340768"/>
            <a:ext cx="10609180" cy="4608512"/>
          </a:xfrm>
          <a:prstGeom prst="rect">
            <a:avLst/>
          </a:prstGeom>
        </p:spPr>
        <p:txBody>
          <a:bodyPr anchor="t">
            <a:normAutofit/>
          </a:bodyPr>
          <a:lstStyle>
            <a:lvl1pPr marL="285750" indent="-285750">
              <a:buFont typeface="Arial"/>
              <a:buChar char="•"/>
              <a:defRPr sz="1800">
                <a:solidFill>
                  <a:schemeClr val="tx1"/>
                </a:solidFill>
              </a:defRPr>
            </a:lvl1pPr>
            <a:lvl2pPr marL="742950" indent="-285750">
              <a:buFont typeface="Arial" panose="020B0604020202020204" pitchFamily="34" charset="0"/>
              <a:buChar char="•"/>
              <a:defRPr sz="1600">
                <a:solidFill>
                  <a:schemeClr val="tx1"/>
                </a:solidFill>
              </a:defRPr>
            </a:lvl2pPr>
            <a:lvl3pPr marL="1200150" indent="-285750">
              <a:buFont typeface="Arial" panose="020B0604020202020204" pitchFamily="34" charset="0"/>
              <a:buChar char="•"/>
              <a:defRPr sz="1400">
                <a:solidFill>
                  <a:schemeClr val="tx1"/>
                </a:solidFill>
              </a:defRPr>
            </a:lvl3pPr>
            <a:lvl4pPr marL="1657350" indent="-285750">
              <a:buFont typeface="Arial" panose="020B0604020202020204" pitchFamily="34" charset="0"/>
              <a:buChar char="•"/>
              <a:defRPr sz="1400">
                <a:solidFill>
                  <a:schemeClr val="tx1"/>
                </a:solidFill>
              </a:defRPr>
            </a:lvl4pPr>
            <a:lvl5pPr marL="2114550" indent="-285750">
              <a:buFont typeface="Arial" panose="020B0604020202020204" pitchFamily="34" charset="0"/>
              <a:buChar char="•"/>
              <a:defRPr sz="1400">
                <a:solidFill>
                  <a:schemeClr val="tx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a:p>
            <a:pPr lvl="1"/>
            <a:r>
              <a:rPr lang="fi-FI"/>
              <a:t>toinen taso</a:t>
            </a:r>
          </a:p>
          <a:p>
            <a:pPr lvl="2"/>
            <a:r>
              <a:rPr lang="fi-FI"/>
              <a:t>kolmas taso</a:t>
            </a:r>
          </a:p>
          <a:p>
            <a:pPr lvl="3"/>
            <a:r>
              <a:rPr lang="fi-FI"/>
              <a:t>neljäs taso</a:t>
            </a:r>
          </a:p>
        </p:txBody>
      </p:sp>
      <p:sp>
        <p:nvSpPr>
          <p:cNvPr id="7" name="Päivämäärän paikkamerkki 3"/>
          <p:cNvSpPr>
            <a:spLocks noGrp="1"/>
          </p:cNvSpPr>
          <p:nvPr>
            <p:ph type="dt" sz="half" idx="2"/>
          </p:nvPr>
        </p:nvSpPr>
        <p:spPr>
          <a:xfrm>
            <a:off x="755051"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8" name="Alatunnisteen paikkamerkki 4"/>
          <p:cNvSpPr>
            <a:spLocks noGrp="1"/>
          </p:cNvSpPr>
          <p:nvPr>
            <p:ph type="ftr" sz="quarter" idx="3"/>
          </p:nvPr>
        </p:nvSpPr>
        <p:spPr>
          <a:xfrm>
            <a:off x="2288889"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390578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Päivämäärän paikkamerkki 3"/>
          <p:cNvSpPr>
            <a:spLocks noGrp="1"/>
          </p:cNvSpPr>
          <p:nvPr>
            <p:ph type="dt" sz="half" idx="2"/>
          </p:nvPr>
        </p:nvSpPr>
        <p:spPr>
          <a:xfrm>
            <a:off x="550201"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0" name="Alatunnisteen paikkamerkki 4"/>
          <p:cNvSpPr>
            <a:spLocks noGrp="1"/>
          </p:cNvSpPr>
          <p:nvPr>
            <p:ph type="ftr" sz="quarter" idx="3"/>
          </p:nvPr>
        </p:nvSpPr>
        <p:spPr>
          <a:xfrm>
            <a:off x="2076161"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pic>
        <p:nvPicPr>
          <p:cNvPr id="11" name="Picture 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208817" y="6169298"/>
            <a:ext cx="1719263" cy="500063"/>
          </a:xfrm>
          <a:prstGeom prst="rect">
            <a:avLst/>
          </a:prstGeom>
        </p:spPr>
      </p:pic>
    </p:spTree>
    <p:extLst>
      <p:ext uri="{BB962C8B-B14F-4D97-AF65-F5344CB8AC3E}">
        <p14:creationId xmlns:p14="http://schemas.microsoft.com/office/powerpoint/2010/main" val="1923229604"/>
      </p:ext>
    </p:extLst>
  </p:cSld>
  <p:clrMap bg1="lt1" tx1="dk1" bg2="lt2" tx2="dk2" accent1="accent1" accent2="accent2" accent3="accent3" accent4="accent4" accent5="accent5" accent6="accent6" hlink="hlink" folHlink="folHlink"/>
  <p:sldLayoutIdLst>
    <p:sldLayoutId id="2147483670" r:id="rId1"/>
    <p:sldLayoutId id="2147483650" r:id="rId2"/>
    <p:sldLayoutId id="2147483668" r:id="rId3"/>
    <p:sldLayoutId id="2147483651" r:id="rId4"/>
    <p:sldLayoutId id="2147483669"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1" r:id="rId14"/>
    <p:sldLayoutId id="2147483662" r:id="rId15"/>
    <p:sldLayoutId id="2147483664" r:id="rId16"/>
    <p:sldLayoutId id="214748366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5A8C"/>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727992" y="6237312"/>
            <a:ext cx="1453952"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8" name="Alatunnisteen paikkamerkki 4"/>
          <p:cNvSpPr>
            <a:spLocks noGrp="1"/>
          </p:cNvSpPr>
          <p:nvPr>
            <p:ph type="ftr" sz="quarter" idx="3"/>
          </p:nvPr>
        </p:nvSpPr>
        <p:spPr>
          <a:xfrm>
            <a:off x="2253952" y="6237312"/>
            <a:ext cx="5570240"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pic>
        <p:nvPicPr>
          <p:cNvPr id="9"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09385" y="6169298"/>
            <a:ext cx="1719263" cy="500063"/>
          </a:xfrm>
          <a:prstGeom prst="rect">
            <a:avLst/>
          </a:prstGeom>
        </p:spPr>
      </p:pic>
    </p:spTree>
    <p:extLst>
      <p:ext uri="{BB962C8B-B14F-4D97-AF65-F5344CB8AC3E}">
        <p14:creationId xmlns:p14="http://schemas.microsoft.com/office/powerpoint/2010/main" val="1230124479"/>
      </p:ext>
    </p:extLst>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161289"/>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53E9E-8905-47D9-8774-71C2D0812B6B}" type="datetime1">
              <a:rPr lang="fi-FI" smtClean="0"/>
              <a:t>2.10.2020</a:t>
            </a:fld>
            <a:endParaRPr lang="fi-FI"/>
          </a:p>
        </p:txBody>
      </p:sp>
      <p:sp>
        <p:nvSpPr>
          <p:cNvPr id="5" name="Alatunnisteen paikkamerkki 4"/>
          <p:cNvSpPr>
            <a:spLocks noGrp="1"/>
          </p:cNvSpPr>
          <p:nvPr>
            <p:ph type="ftr" sz="quarter" idx="3"/>
          </p:nvPr>
        </p:nvSpPr>
        <p:spPr>
          <a:xfrm>
            <a:off x="4038600" y="619267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dirty="0"/>
              <a:t>kiertotalousamk.fi</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966C3-9558-4BBB-9775-7D1DA6AA08CC}" type="slidenum">
              <a:rPr lang="fi-FI" smtClean="0"/>
              <a:t>‹#›</a:t>
            </a:fld>
            <a:endParaRPr lang="fi-FI"/>
          </a:p>
        </p:txBody>
      </p:sp>
    </p:spTree>
    <p:extLst>
      <p:ext uri="{BB962C8B-B14F-4D97-AF65-F5344CB8AC3E}">
        <p14:creationId xmlns:p14="http://schemas.microsoft.com/office/powerpoint/2010/main" val="295236135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hf sldNum="0" hdr="0"/>
  <p:txStyles>
    <p:titleStyle>
      <a:lvl1pPr algn="l" defTabSz="914400" rtl="0" eaLnBrk="1" latinLnBrk="0" hangingPunct="1">
        <a:lnSpc>
          <a:spcPct val="90000"/>
        </a:lnSpc>
        <a:spcBef>
          <a:spcPct val="0"/>
        </a:spcBef>
        <a:buNone/>
        <a:defRPr sz="44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Case Mansikkakuorma</a:t>
            </a:r>
          </a:p>
        </p:txBody>
      </p:sp>
      <p:sp>
        <p:nvSpPr>
          <p:cNvPr id="3" name="Subtitle 2">
            <a:extLst>
              <a:ext uri="{FF2B5EF4-FFF2-40B4-BE49-F238E27FC236}">
                <a16:creationId xmlns:a16="http://schemas.microsoft.com/office/drawing/2014/main" id="{304EA8A7-ED33-498A-9FCC-44ACEE18BF66}"/>
              </a:ext>
            </a:extLst>
          </p:cNvPr>
          <p:cNvSpPr>
            <a:spLocks noGrp="1"/>
          </p:cNvSpPr>
          <p:nvPr>
            <p:ph type="subTitle" idx="1"/>
          </p:nvPr>
        </p:nvSpPr>
        <p:spPr>
          <a:xfrm>
            <a:off x="1524000" y="4256088"/>
            <a:ext cx="9144000" cy="1655762"/>
          </a:xfrm>
        </p:spPr>
        <p:txBody>
          <a:bodyPr/>
          <a:lstStyle/>
          <a:p>
            <a:r>
              <a:rPr lang="fi-FI" dirty="0" err="1"/>
              <a:t>Tekijä;Pakarinen,Risto</a:t>
            </a:r>
            <a:r>
              <a:rPr lang="fi-FI" dirty="0"/>
              <a:t>; </a:t>
            </a:r>
            <a:r>
              <a:rPr lang="fi-FI" dirty="0" err="1"/>
              <a:t>KiertotalousAMK</a:t>
            </a:r>
            <a:r>
              <a:rPr lang="fi-FI" dirty="0"/>
              <a:t>; Jätekuljetukset, Kiertotalous; 2019</a:t>
            </a:r>
          </a:p>
        </p:txBody>
      </p:sp>
    </p:spTree>
    <p:extLst>
      <p:ext uri="{BB962C8B-B14F-4D97-AF65-F5344CB8AC3E}">
        <p14:creationId xmlns:p14="http://schemas.microsoft.com/office/powerpoint/2010/main" val="2901258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2152650" y="365127"/>
            <a:ext cx="7886700" cy="1325563"/>
          </a:xfrm>
        </p:spPr>
        <p:txBody>
          <a:bodyPr anchor="ctr">
            <a:normAutofit/>
          </a:bodyPr>
          <a:lstStyle/>
          <a:p>
            <a:r>
              <a:rPr lang="fi-FI" dirty="0"/>
              <a:t>Oppimistavoite</a:t>
            </a:r>
          </a:p>
        </p:txBody>
      </p:sp>
      <p:sp>
        <p:nvSpPr>
          <p:cNvPr id="5" name="Tekstin paikkamerkki 4"/>
          <p:cNvSpPr>
            <a:spLocks noGrp="1"/>
          </p:cNvSpPr>
          <p:nvPr>
            <p:ph idx="1"/>
          </p:nvPr>
        </p:nvSpPr>
        <p:spPr>
          <a:xfrm>
            <a:off x="2152650" y="1825627"/>
            <a:ext cx="7886700" cy="4161289"/>
          </a:xfrm>
        </p:spPr>
        <p:txBody>
          <a:bodyPr>
            <a:normAutofit/>
          </a:bodyPr>
          <a:lstStyle/>
          <a:p>
            <a:pPr marL="0" indent="0">
              <a:buNone/>
            </a:pPr>
            <a:endParaRPr lang="fi-FI"/>
          </a:p>
          <a:p>
            <a:pPr marL="0" indent="0">
              <a:buNone/>
            </a:pPr>
            <a:r>
              <a:rPr lang="fi-FI"/>
              <a:t>Opiskelija tuntee elintarvike- ja jätekuljetusten erillismääräykset, sopimukset, toimintatavat sekä tunnistaa miten ne linkittyvät toisiinsa siten, että osaa ottaa niiden vaatimukset huomioon kuljetustoimintaa suunnitellessaan ja toteuttaessaan. Opiskelija tietää suoritealoihin liittyvien säädösten ja lakien keskeiset kohdat sekä ymmärtää kuinka toiminta linkittyy kiertotalouteen.</a:t>
            </a:r>
          </a:p>
        </p:txBody>
      </p:sp>
    </p:spTree>
    <p:extLst>
      <p:ext uri="{BB962C8B-B14F-4D97-AF65-F5344CB8AC3E}">
        <p14:creationId xmlns:p14="http://schemas.microsoft.com/office/powerpoint/2010/main" val="275447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a:xfrm>
            <a:off x="2152650" y="365127"/>
            <a:ext cx="7886700" cy="1325563"/>
          </a:xfrm>
        </p:spPr>
        <p:txBody>
          <a:bodyPr anchor="ctr">
            <a:normAutofit/>
          </a:bodyPr>
          <a:lstStyle/>
          <a:p>
            <a:r>
              <a:rPr lang="fi-FI" dirty="0"/>
              <a:t>Tilanne</a:t>
            </a:r>
          </a:p>
        </p:txBody>
      </p:sp>
      <p:sp>
        <p:nvSpPr>
          <p:cNvPr id="8" name="Tekstin paikkamerkki 7"/>
          <p:cNvSpPr>
            <a:spLocks noGrp="1"/>
          </p:cNvSpPr>
          <p:nvPr>
            <p:ph idx="1"/>
          </p:nvPr>
        </p:nvSpPr>
        <p:spPr>
          <a:xfrm>
            <a:off x="2152650" y="1462289"/>
            <a:ext cx="7886700" cy="4161289"/>
          </a:xfrm>
        </p:spPr>
        <p:txBody>
          <a:bodyPr>
            <a:normAutofit/>
          </a:bodyPr>
          <a:lstStyle/>
          <a:p>
            <a:r>
              <a:rPr lang="fi-FI" sz="1800" dirty="0"/>
              <a:t>Toimitte vihannes- ja marjatukkurina elintarviketeollisuuden sekä kaupan toimijoille. Eräänä heinäkuisena perjantai-iltapäivänä teille soittaa pitkäaikainen yhteistyökumppaninne marjakauppias. Hän on parhaillaan Sonkajärven Mansikkakarnevaaleilla pulassa. Mansikat ovat käyneet kaupaksi erittäin hyvin ja myytävä uhkaa loppua ennen huomista päätapahtumaa. Kauppias tilaa teiltä 5.000 kg mansikoita seuraavaksi aamuksi. </a:t>
            </a:r>
          </a:p>
          <a:p>
            <a:r>
              <a:rPr lang="fi-FI" sz="1800" dirty="0"/>
              <a:t>Tukkurina vastaatte itse rahdista ja kuljetuksen järjestämisestä. Koska nyt on kiire, tilaatte kuljetusliikkeen noutamaan marjat heti poiminnan jälkeen. Lastaus on ulkona, lämpötila +20 ⁰C. Sovitte kauppiaan kanssa, että noudatatte välillänne jo olevaa sopimusta, jossa tuotteen kuljetuslämpö on sovittu olevan +5 ⁰C. Ajoaika on Sonkajärvelle 5 tuntia. </a:t>
            </a:r>
          </a:p>
          <a:p>
            <a:r>
              <a:rPr lang="fi-FI" sz="1800" dirty="0"/>
              <a:t>Vastaanotettaessa tuotelämpötila on sopimuksen mukainen ja asiakas on tyytyväinen. Kuorman purun aikana kuormakorin lämmönsäätölaitteen moottori menee vikatilaan. Vikakoodin mukaan vikaantuminen johtuu moottorin ylikuumenemisesta…</a:t>
            </a:r>
          </a:p>
          <a:p>
            <a:pPr marL="0" indent="0">
              <a:buNone/>
            </a:pPr>
            <a:endParaRPr lang="fi-FI" sz="1800" dirty="0"/>
          </a:p>
        </p:txBody>
      </p:sp>
    </p:spTree>
    <p:extLst>
      <p:ext uri="{BB962C8B-B14F-4D97-AF65-F5344CB8AC3E}">
        <p14:creationId xmlns:p14="http://schemas.microsoft.com/office/powerpoint/2010/main" val="2755665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152650" y="365127"/>
            <a:ext cx="7886700" cy="1325563"/>
          </a:xfrm>
        </p:spPr>
        <p:txBody>
          <a:bodyPr anchor="ctr">
            <a:normAutofit/>
          </a:bodyPr>
          <a:lstStyle/>
          <a:p>
            <a:r>
              <a:rPr lang="fi-FI" dirty="0"/>
              <a:t>Tehtävä</a:t>
            </a:r>
          </a:p>
        </p:txBody>
      </p:sp>
      <p:graphicFrame>
        <p:nvGraphicFramePr>
          <p:cNvPr id="6" name="Tekstin paikkamerkki 3">
            <a:extLst>
              <a:ext uri="{FF2B5EF4-FFF2-40B4-BE49-F238E27FC236}">
                <a16:creationId xmlns:a16="http://schemas.microsoft.com/office/drawing/2014/main" id="{8C615AE4-6727-4358-9441-B83F1AF20A55}"/>
              </a:ext>
            </a:extLst>
          </p:cNvPr>
          <p:cNvGraphicFramePr/>
          <p:nvPr/>
        </p:nvGraphicFramePr>
        <p:xfrm>
          <a:off x="2152650" y="1825627"/>
          <a:ext cx="7886700" cy="4161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7247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152650" y="365127"/>
            <a:ext cx="7886700" cy="1325563"/>
          </a:xfrm>
        </p:spPr>
        <p:txBody>
          <a:bodyPr anchor="ctr">
            <a:normAutofit/>
          </a:bodyPr>
          <a:lstStyle/>
          <a:p>
            <a:r>
              <a:rPr lang="fi-FI" dirty="0"/>
              <a:t>Seuraavana aamuna</a:t>
            </a:r>
          </a:p>
        </p:txBody>
      </p:sp>
      <p:sp>
        <p:nvSpPr>
          <p:cNvPr id="4" name="Tekstin paikkamerkki 3"/>
          <p:cNvSpPr>
            <a:spLocks noGrp="1"/>
          </p:cNvSpPr>
          <p:nvPr>
            <p:ph idx="1"/>
          </p:nvPr>
        </p:nvSpPr>
        <p:spPr>
          <a:xfrm>
            <a:off x="2152650" y="1825627"/>
            <a:ext cx="7886700" cy="4161289"/>
          </a:xfrm>
        </p:spPr>
        <p:txBody>
          <a:bodyPr>
            <a:normAutofit/>
          </a:bodyPr>
          <a:lstStyle/>
          <a:p>
            <a:r>
              <a:rPr lang="fi-FI"/>
              <a:t>Marjakauppias havaitsee edellisenä iltana saapuneessa kuormassa ongelman; ne näyttävät olevan pilalla – koko kuorma! Alkaa tiukkasanainen sähköpostikeskustelu…</a:t>
            </a:r>
          </a:p>
          <a:p>
            <a:pPr lvl="1"/>
            <a:r>
              <a:rPr lang="fi-FI" sz="2100"/>
              <a:t>Miksi marjat pilaantuivat niin nopeasti?</a:t>
            </a:r>
          </a:p>
          <a:p>
            <a:pPr lvl="1"/>
            <a:r>
              <a:rPr lang="fi-FI" sz="2100"/>
              <a:t>Kenen vastuulla pilaantuminen on?</a:t>
            </a:r>
          </a:p>
          <a:p>
            <a:pPr lvl="1"/>
            <a:r>
              <a:rPr lang="fi-FI" sz="2100"/>
              <a:t>Mitä dokumentteja kuormasta on olemassa?</a:t>
            </a:r>
          </a:p>
          <a:p>
            <a:pPr lvl="1"/>
            <a:r>
              <a:rPr lang="fi-FI" sz="2100"/>
              <a:t>Mitkä ovat tapahtumaketjusta aiheutuneet kustannukset? Kuka maksaa?</a:t>
            </a:r>
          </a:p>
          <a:p>
            <a:endParaRPr lang="fi-FI"/>
          </a:p>
          <a:p>
            <a:pPr marL="0" indent="0">
              <a:buNone/>
            </a:pPr>
            <a:endParaRPr lang="fi-FI" dirty="0"/>
          </a:p>
        </p:txBody>
      </p:sp>
    </p:spTree>
    <p:extLst>
      <p:ext uri="{BB962C8B-B14F-4D97-AF65-F5344CB8AC3E}">
        <p14:creationId xmlns:p14="http://schemas.microsoft.com/office/powerpoint/2010/main" val="213571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152650" y="365127"/>
            <a:ext cx="7886700" cy="1325563"/>
          </a:xfrm>
        </p:spPr>
        <p:txBody>
          <a:bodyPr anchor="ctr">
            <a:normAutofit/>
          </a:bodyPr>
          <a:lstStyle/>
          <a:p>
            <a:r>
              <a:rPr lang="fi-FI" dirty="0"/>
              <a:t>Pilaantuneiden mansikoiden hävitys</a:t>
            </a:r>
          </a:p>
        </p:txBody>
      </p:sp>
      <p:graphicFrame>
        <p:nvGraphicFramePr>
          <p:cNvPr id="7" name="Tekstin paikkamerkki 4">
            <a:extLst>
              <a:ext uri="{FF2B5EF4-FFF2-40B4-BE49-F238E27FC236}">
                <a16:creationId xmlns:a16="http://schemas.microsoft.com/office/drawing/2014/main" id="{9126BE48-CD7E-48EF-B730-6EAA5ED9E8E1}"/>
              </a:ext>
            </a:extLst>
          </p:cNvPr>
          <p:cNvGraphicFramePr/>
          <p:nvPr/>
        </p:nvGraphicFramePr>
        <p:xfrm>
          <a:off x="2152650" y="1577346"/>
          <a:ext cx="7886700" cy="4161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0329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152650" y="365127"/>
            <a:ext cx="7886700" cy="1325563"/>
          </a:xfrm>
        </p:spPr>
        <p:txBody>
          <a:bodyPr vert="horz" lIns="91440" tIns="45720" rIns="91440" bIns="45720" rtlCol="0" anchor="ctr">
            <a:normAutofit/>
          </a:bodyPr>
          <a:lstStyle/>
          <a:p>
            <a:r>
              <a:rPr lang="fi-FI" dirty="0"/>
              <a:t>Kiertotalouden toimitus- ja arvoketju</a:t>
            </a:r>
          </a:p>
        </p:txBody>
      </p:sp>
      <p:sp>
        <p:nvSpPr>
          <p:cNvPr id="6" name="Tekstiruutu 5"/>
          <p:cNvSpPr txBox="1"/>
          <p:nvPr/>
        </p:nvSpPr>
        <p:spPr>
          <a:xfrm>
            <a:off x="2152650" y="1825625"/>
            <a:ext cx="3886200" cy="4199790"/>
          </a:xfrm>
          <a:prstGeom prst="rect">
            <a:avLst/>
          </a:prstGeom>
        </p:spPr>
        <p:txBody>
          <a:bodyPr vert="horz" lIns="91440" tIns="45720" rIns="91440" bIns="45720" rtlCol="0">
            <a:normAutofit/>
          </a:bodyPr>
          <a:lstStyle/>
          <a:p>
            <a:pPr marL="0" marR="0" lvl="0" indent="-171450" algn="l" defTabSz="6858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fi-FI" sz="2100" b="0" i="1" u="none" strike="noStrike" kern="1200" cap="none" spc="0" normalizeH="0" baseline="0" noProof="0">
                <a:ln>
                  <a:noFill/>
                </a:ln>
                <a:solidFill>
                  <a:prstClr val="black"/>
                </a:solidFill>
                <a:effectLst/>
                <a:uLnTx/>
                <a:uFillTx/>
                <a:latin typeface="Calibri" panose="020F0502020204030204"/>
                <a:ea typeface="+mn-ea"/>
                <a:cs typeface="+mn-cs"/>
              </a:rPr>
              <a:t>Lähde: Circular Economy - an </a:t>
            </a:r>
          </a:p>
          <a:p>
            <a:pPr marL="0" marR="0" lvl="0" indent="-171450" algn="l" defTabSz="6858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fi-FI" sz="2100" b="0" i="1" u="none" strike="noStrike" kern="1200" cap="none" spc="0" normalizeH="0" baseline="0" noProof="0">
                <a:ln>
                  <a:noFill/>
                </a:ln>
                <a:solidFill>
                  <a:prstClr val="black"/>
                </a:solidFill>
                <a:effectLst/>
                <a:uLnTx/>
                <a:uFillTx/>
                <a:latin typeface="Calibri" panose="020F0502020204030204"/>
                <a:ea typeface="+mn-ea"/>
                <a:cs typeface="+mn-cs"/>
              </a:rPr>
              <a:t>industrial system that is </a:t>
            </a:r>
          </a:p>
          <a:p>
            <a:pPr marL="0" marR="0" lvl="0" indent="-171450" algn="l" defTabSz="6858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fi-FI" sz="2100" b="0" i="1" u="none" strike="noStrike" kern="1200" cap="none" spc="0" normalizeH="0" baseline="0" noProof="0">
                <a:ln>
                  <a:noFill/>
                </a:ln>
                <a:solidFill>
                  <a:prstClr val="black"/>
                </a:solidFill>
                <a:effectLst/>
                <a:uLnTx/>
                <a:uFillTx/>
                <a:latin typeface="Calibri" panose="020F0502020204030204"/>
                <a:ea typeface="+mn-ea"/>
                <a:cs typeface="+mn-cs"/>
              </a:rPr>
              <a:t>restorative by design – Ellen </a:t>
            </a:r>
          </a:p>
          <a:p>
            <a:pPr marL="0" marR="0" lvl="0" indent="-171450" algn="l" defTabSz="6858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fi-FI" sz="2100" b="0" i="1" u="none" strike="noStrike" kern="1200" cap="none" spc="0" normalizeH="0" baseline="0" noProof="0">
                <a:ln>
                  <a:noFill/>
                </a:ln>
                <a:solidFill>
                  <a:prstClr val="black"/>
                </a:solidFill>
                <a:effectLst/>
                <a:uLnTx/>
                <a:uFillTx/>
                <a:latin typeface="Calibri" panose="020F0502020204030204"/>
                <a:ea typeface="+mn-ea"/>
                <a:cs typeface="+mn-cs"/>
              </a:rPr>
              <a:t>MacArthur Foudation, 2015</a:t>
            </a:r>
          </a:p>
        </p:txBody>
      </p:sp>
      <p:pic>
        <p:nvPicPr>
          <p:cNvPr id="4" name="Picture 2" descr="https://kenniskaarten.hetgroenebrein.nl/wp-content/uploads/2016/05/Circular-economy-diagram_Foundation_Feb2015-01.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153150" y="2424476"/>
            <a:ext cx="3886200" cy="3002088"/>
          </a:xfrm>
          <a:prstGeom prst="rect">
            <a:avLst/>
          </a:prstGeom>
          <a:solidFill>
            <a:srgbClr val="FFFFFF"/>
          </a:solidFill>
        </p:spPr>
      </p:pic>
    </p:spTree>
    <p:extLst>
      <p:ext uri="{BB962C8B-B14F-4D97-AF65-F5344CB8AC3E}">
        <p14:creationId xmlns:p14="http://schemas.microsoft.com/office/powerpoint/2010/main" val="312683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536BEE0-169F-BA40-AC10-744F044EDE99}" vid="{0EC138C9-0DF7-5A4B-B5EC-C325FE6EBFDA}"/>
    </a:ext>
  </a:extLst>
</a:theme>
</file>

<file path=ppt/theme/theme2.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536BEE0-169F-BA40-AC10-744F044EDE99}" vid="{549F699E-861A-B043-9EA3-F773C89E6364}"/>
    </a:ext>
  </a:extLst>
</a:theme>
</file>

<file path=ppt/theme/theme3.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1CEFBFC6048043B06E3E44ABF39388" ma:contentTypeVersion="11" ma:contentTypeDescription="Create a new document." ma:contentTypeScope="" ma:versionID="ecca76f481b4b3f217a5f96471fcfab1">
  <xsd:schema xmlns:xsd="http://www.w3.org/2001/XMLSchema" xmlns:xs="http://www.w3.org/2001/XMLSchema" xmlns:p="http://schemas.microsoft.com/office/2006/metadata/properties" xmlns:ns3="d5069f91-6585-4c04-9f84-465103e21a13" xmlns:ns4="74e9a8a4-0f1e-4db3-819b-60b0c6c64036" targetNamespace="http://schemas.microsoft.com/office/2006/metadata/properties" ma:root="true" ma:fieldsID="8805747faf495a00dc00b32c46ee6e51" ns3:_="" ns4:_="">
    <xsd:import namespace="d5069f91-6585-4c04-9f84-465103e21a13"/>
    <xsd:import namespace="74e9a8a4-0f1e-4db3-819b-60b0c6c6403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069f91-6585-4c04-9f84-465103e21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e9a8a4-0f1e-4db3-819b-60b0c6c6403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523699-AFDD-4861-B85A-3D740F3CFC29}">
  <ds:schemaRefs>
    <ds:schemaRef ds:uri="http://schemas.microsoft.com/office/2006/documentManagement/types"/>
    <ds:schemaRef ds:uri="http://purl.org/dc/elements/1.1/"/>
    <ds:schemaRef ds:uri="http://schemas.microsoft.com/office/2006/metadata/properties"/>
    <ds:schemaRef ds:uri="http://purl.org/dc/terms/"/>
    <ds:schemaRef ds:uri="d5069f91-6585-4c04-9f84-465103e21a13"/>
    <ds:schemaRef ds:uri="http://schemas.microsoft.com/office/infopath/2007/PartnerControls"/>
    <ds:schemaRef ds:uri="http://purl.org/dc/dcmitype/"/>
    <ds:schemaRef ds:uri="http://schemas.openxmlformats.org/package/2006/metadata/core-properties"/>
    <ds:schemaRef ds:uri="74e9a8a4-0f1e-4db3-819b-60b0c6c64036"/>
    <ds:schemaRef ds:uri="http://www.w3.org/XML/1998/namespace"/>
  </ds:schemaRefs>
</ds:datastoreItem>
</file>

<file path=customXml/itemProps2.xml><?xml version="1.0" encoding="utf-8"?>
<ds:datastoreItem xmlns:ds="http://schemas.openxmlformats.org/officeDocument/2006/customXml" ds:itemID="{39BF500D-7BF9-407D-93D1-4A02C364F5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069f91-6585-4c04-9f84-465103e21a13"/>
    <ds:schemaRef ds:uri="74e9a8a4-0f1e-4db3-819b-60b0c6c640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71972A-6837-4026-9396-2638991DE2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jamk_mallipohja_kuvallinen_2018</Template>
  <TotalTime>1103</TotalTime>
  <Words>395</Words>
  <Application>Microsoft Office PowerPoint</Application>
  <PresentationFormat>Widescreen</PresentationFormat>
  <Paragraphs>41</Paragraphs>
  <Slides>7</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7</vt:i4>
      </vt:variant>
    </vt:vector>
  </HeadingPairs>
  <TitlesOfParts>
    <vt:vector size="13" baseType="lpstr">
      <vt:lpstr>Arial</vt:lpstr>
      <vt:lpstr>Calibri</vt:lpstr>
      <vt:lpstr>Microsoft Sans Serif</vt:lpstr>
      <vt:lpstr>Office-teema</vt:lpstr>
      <vt:lpstr>Mukautettu suunnittelumalli</vt:lpstr>
      <vt:lpstr>1_Mukautettu suunnittelumalli</vt:lpstr>
      <vt:lpstr>Case Mansikkakuorma</vt:lpstr>
      <vt:lpstr>Oppimistavoite</vt:lpstr>
      <vt:lpstr>Tilanne</vt:lpstr>
      <vt:lpstr>Tehtävä</vt:lpstr>
      <vt:lpstr>Seuraavana aamuna</vt:lpstr>
      <vt:lpstr>Pilaantuneiden mansikoiden hävitys</vt:lpstr>
      <vt:lpstr>Kiertotalouden toimitus- ja arvoketju</vt:lpstr>
    </vt:vector>
  </TitlesOfParts>
  <Company>JAMK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Mansikkakuorma</dc:title>
  <dc:creator>Terävä Teemu</dc:creator>
  <cp:lastModifiedBy>Suur-Uski Ilkka</cp:lastModifiedBy>
  <cp:revision>23</cp:revision>
  <dcterms:created xsi:type="dcterms:W3CDTF">2019-02-01T09:54:22Z</dcterms:created>
  <dcterms:modified xsi:type="dcterms:W3CDTF">2020-10-02T08:30:51Z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0x010100421CEFBFC6048043B06E3E44ABF39388</vt:lpwstr>
  </property>
  <property fmtid="{D5CDD505-2E9C-101B-9397-08002B2CF9AE}" pid="3" name="_dlc_DocIdItemGuid">
    <vt:lpwstr>db3e09cd-4410-40e9-b6f4-bb45cc913d0a</vt:lpwstr>
  </property>
</Properties>
</file>